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4"/>
    <p:sldMasterId id="2147483707" r:id="rId5"/>
  </p:sldMasterIdLst>
  <p:notesMasterIdLst>
    <p:notesMasterId r:id="rId47"/>
  </p:notesMasterIdLst>
  <p:sldIdLst>
    <p:sldId id="271" r:id="rId6"/>
    <p:sldId id="837" r:id="rId7"/>
    <p:sldId id="840" r:id="rId8"/>
    <p:sldId id="842" r:id="rId9"/>
    <p:sldId id="876" r:id="rId10"/>
    <p:sldId id="879" r:id="rId11"/>
    <p:sldId id="847" r:id="rId12"/>
    <p:sldId id="909" r:id="rId13"/>
    <p:sldId id="848" r:id="rId14"/>
    <p:sldId id="259" r:id="rId15"/>
    <p:sldId id="877" r:id="rId16"/>
    <p:sldId id="883" r:id="rId17"/>
    <p:sldId id="881" r:id="rId18"/>
    <p:sldId id="874" r:id="rId19"/>
    <p:sldId id="873" r:id="rId20"/>
    <p:sldId id="880" r:id="rId21"/>
    <p:sldId id="890" r:id="rId22"/>
    <p:sldId id="850" r:id="rId23"/>
    <p:sldId id="841" r:id="rId24"/>
    <p:sldId id="851" r:id="rId25"/>
    <p:sldId id="852" r:id="rId26"/>
    <p:sldId id="854" r:id="rId27"/>
    <p:sldId id="891" r:id="rId28"/>
    <p:sldId id="893" r:id="rId29"/>
    <p:sldId id="892" r:id="rId30"/>
    <p:sldId id="853" r:id="rId31"/>
    <p:sldId id="902" r:id="rId32"/>
    <p:sldId id="896" r:id="rId33"/>
    <p:sldId id="897" r:id="rId34"/>
    <p:sldId id="898" r:id="rId35"/>
    <p:sldId id="900" r:id="rId36"/>
    <p:sldId id="901" r:id="rId37"/>
    <p:sldId id="903" r:id="rId38"/>
    <p:sldId id="904" r:id="rId39"/>
    <p:sldId id="906" r:id="rId40"/>
    <p:sldId id="908" r:id="rId41"/>
    <p:sldId id="907" r:id="rId42"/>
    <p:sldId id="910" r:id="rId43"/>
    <p:sldId id="911" r:id="rId44"/>
    <p:sldId id="856" r:id="rId45"/>
    <p:sldId id="420"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941AAFEA-8DCA-4639-AE7D-9920F6B4AD07}">
          <p14:sldIdLst>
            <p14:sldId id="271"/>
            <p14:sldId id="837"/>
          </p14:sldIdLst>
        </p14:section>
        <p14:section name="Module 1" id="{878CC25C-2BDA-432D-A116-EC63C71F52B2}">
          <p14:sldIdLst>
            <p14:sldId id="840"/>
            <p14:sldId id="842"/>
            <p14:sldId id="876"/>
            <p14:sldId id="879"/>
            <p14:sldId id="847"/>
            <p14:sldId id="909"/>
            <p14:sldId id="848"/>
            <p14:sldId id="259"/>
            <p14:sldId id="877"/>
            <p14:sldId id="883"/>
            <p14:sldId id="881"/>
            <p14:sldId id="874"/>
            <p14:sldId id="873"/>
            <p14:sldId id="880"/>
            <p14:sldId id="890"/>
            <p14:sldId id="850"/>
          </p14:sldIdLst>
        </p14:section>
        <p14:section name="Module 2" id="{56369A04-2C73-4622-981E-9E3D76998A6F}">
          <p14:sldIdLst>
            <p14:sldId id="841"/>
            <p14:sldId id="851"/>
            <p14:sldId id="852"/>
            <p14:sldId id="854"/>
            <p14:sldId id="891"/>
            <p14:sldId id="893"/>
            <p14:sldId id="892"/>
            <p14:sldId id="853"/>
            <p14:sldId id="902"/>
            <p14:sldId id="896"/>
            <p14:sldId id="897"/>
            <p14:sldId id="898"/>
            <p14:sldId id="900"/>
            <p14:sldId id="901"/>
            <p14:sldId id="903"/>
            <p14:sldId id="904"/>
            <p14:sldId id="906"/>
            <p14:sldId id="908"/>
            <p14:sldId id="907"/>
            <p14:sldId id="910"/>
          </p14:sldIdLst>
        </p14:section>
        <p14:section name="Conclusion" id="{C7379E57-5F11-423A-8ADE-AF58ED4B8117}">
          <p14:sldIdLst>
            <p14:sldId id="911"/>
            <p14:sldId id="856"/>
            <p14:sldId id="42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ri Hiramatsu" initials="AH" lastIdx="1" clrIdx="0">
    <p:extLst>
      <p:ext uri="{19B8F6BF-5375-455C-9EA6-DF929625EA0E}">
        <p15:presenceInfo xmlns:p15="http://schemas.microsoft.com/office/powerpoint/2012/main" userId="S::ahiramatsu@ifc.org::e3ce2cf5-5c06-4d6a-a43b-e78fa932dbd0" providerId="AD"/>
      </p:ext>
    </p:extLst>
  </p:cmAuthor>
  <p:cmAuthor id="2" name="alexey konkov" initials="ak" lastIdx="3" clrIdx="1">
    <p:extLst>
      <p:ext uri="{19B8F6BF-5375-455C-9EA6-DF929625EA0E}">
        <p15:presenceInfo xmlns:p15="http://schemas.microsoft.com/office/powerpoint/2012/main" userId="1aadc98a6f8db02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9AF0"/>
    <a:srgbClr val="00B3E3"/>
    <a:srgbClr val="01ADED"/>
    <a:srgbClr val="01ADEF"/>
    <a:srgbClr val="01ADEE"/>
    <a:srgbClr val="99CCFF"/>
    <a:srgbClr val="CCFFFF"/>
    <a:srgbClr val="61808E"/>
    <a:srgbClr val="001F4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63D48D-4099-4B6E-8410-1EC919E94AA1}" v="1" dt="2022-06-23T18:12:56.630"/>
  </p1510:revLst>
</p1510:revInfo>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19" autoAdjust="0"/>
    <p:restoredTop sz="88636" autoAdjust="0"/>
  </p:normalViewPr>
  <p:slideViewPr>
    <p:cSldViewPr snapToGrid="0">
      <p:cViewPr varScale="1">
        <p:scale>
          <a:sx n="94" d="100"/>
          <a:sy n="94" d="100"/>
        </p:scale>
        <p:origin x="1422" y="7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2796"/>
    </p:cViewPr>
  </p:sorterViewPr>
  <p:notesViewPr>
    <p:cSldViewPr snapToGrid="0">
      <p:cViewPr varScale="1">
        <p:scale>
          <a:sx n="85" d="100"/>
          <a:sy n="85" d="100"/>
        </p:scale>
        <p:origin x="388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6/11/relationships/changesInfo" Target="changesInfos/changesInfo1.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gist Fantaye-Getachew" userId="9bab8dbf-f024-40ee-a676-52bfa9f50f55" providerId="ADAL" clId="{F563D48D-4099-4B6E-8410-1EC919E94AA1}"/>
    <pc:docChg chg="modSld">
      <pc:chgData name="Tigist Fantaye-Getachew" userId="9bab8dbf-f024-40ee-a676-52bfa9f50f55" providerId="ADAL" clId="{F563D48D-4099-4B6E-8410-1EC919E94AA1}" dt="2022-06-23T18:12:56.628" v="2" actId="1076"/>
      <pc:docMkLst>
        <pc:docMk/>
      </pc:docMkLst>
      <pc:sldChg chg="modSp mod">
        <pc:chgData name="Tigist Fantaye-Getachew" userId="9bab8dbf-f024-40ee-a676-52bfa9f50f55" providerId="ADAL" clId="{F563D48D-4099-4B6E-8410-1EC919E94AA1}" dt="2022-06-23T18:12:56.628" v="2" actId="1076"/>
        <pc:sldMkLst>
          <pc:docMk/>
          <pc:sldMk cId="3508306818" sldId="271"/>
        </pc:sldMkLst>
        <pc:spChg chg="mod">
          <ac:chgData name="Tigist Fantaye-Getachew" userId="9bab8dbf-f024-40ee-a676-52bfa9f50f55" providerId="ADAL" clId="{F563D48D-4099-4B6E-8410-1EC919E94AA1}" dt="2022-06-23T18:12:53.082" v="1" actId="404"/>
          <ac:spMkLst>
            <pc:docMk/>
            <pc:sldMk cId="3508306818" sldId="271"/>
            <ac:spMk id="2" creationId="{15B24E40-BCD1-4A61-9217-D5C6E2065296}"/>
          </ac:spMkLst>
        </pc:spChg>
        <pc:spChg chg="mod">
          <ac:chgData name="Tigist Fantaye-Getachew" userId="9bab8dbf-f024-40ee-a676-52bfa9f50f55" providerId="ADAL" clId="{F563D48D-4099-4B6E-8410-1EC919E94AA1}" dt="2022-06-23T18:12:56.628" v="2" actId="1076"/>
          <ac:spMkLst>
            <pc:docMk/>
            <pc:sldMk cId="3508306818" sldId="271"/>
            <ac:spMk id="30723" creationId="{7A184A7C-AC0C-4FF2-9443-D181426A5FD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69CF6E-06DD-4322-AE99-ADBE6780D290}" type="datetimeFigureOut">
              <a:rPr lang="en-US" smtClean="0"/>
              <a:t>6/23/2022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BC2891-867A-4F6F-9362-30D802191513}" type="slidenum">
              <a:rPr lang="en-US" smtClean="0"/>
              <a:t>‹#›</a:t>
            </a:fld>
            <a:endParaRPr lang="en-US"/>
          </a:p>
        </p:txBody>
      </p:sp>
    </p:spTree>
    <p:extLst>
      <p:ext uri="{BB962C8B-B14F-4D97-AF65-F5344CB8AC3E}">
        <p14:creationId xmlns:p14="http://schemas.microsoft.com/office/powerpoint/2010/main" val="794025246"/>
      </p:ext>
    </p:extLst>
  </p:cSld>
  <p:clrMap bg1="lt1" tx1="dk1" bg2="lt2" tx2="dk2" accent1="accent1" accent2="accent2" accent3="accent3" accent4="accent4" accent5="accent5" accent6="accent6" hlink="hlink" folHlink="folHlink"/>
  <p:notesStyle>
    <a:lvl1pPr marL="1714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1pPr>
    <a:lvl2pPr marL="628650" indent="-171450" algn="l" defTabSz="914400" rtl="0" eaLnBrk="1" latinLnBrk="0" hangingPunct="1">
      <a:buFont typeface="Courier New" panose="02070309020205020404" pitchFamily="49" charset="0"/>
      <a:buChar char="o"/>
      <a:defRPr sz="1200" kern="1200">
        <a:solidFill>
          <a:schemeClr val="tx1"/>
        </a:solidFill>
        <a:latin typeface="+mn-lt"/>
        <a:ea typeface="+mn-ea"/>
        <a:cs typeface="+mn-cs"/>
      </a:defRPr>
    </a:lvl2pPr>
    <a:lvl3pPr marL="1085850" indent="-171450" algn="l" defTabSz="914400" rtl="0" eaLnBrk="1" latinLnBrk="0" hangingPunct="1">
      <a:buFont typeface="Calibri" panose="020F0502020204030204" pitchFamily="34" charset="0"/>
      <a:buChar char="‒"/>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BC2891-867A-4F6F-9362-30D802191513}" type="slidenum">
              <a:rPr lang="en-US" smtClean="0"/>
              <a:t>1</a:t>
            </a:fld>
            <a:endParaRPr lang="en-US"/>
          </a:p>
        </p:txBody>
      </p:sp>
    </p:spTree>
    <p:extLst>
      <p:ext uri="{BB962C8B-B14F-4D97-AF65-F5344CB8AC3E}">
        <p14:creationId xmlns:p14="http://schemas.microsoft.com/office/powerpoint/2010/main" val="4204051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module provides an overview of the processes of managing a PS6 compliant supply chain structure. </a:t>
            </a:r>
          </a:p>
        </p:txBody>
      </p:sp>
      <p:sp>
        <p:nvSpPr>
          <p:cNvPr id="4" name="Slide Number Placeholder 3"/>
          <p:cNvSpPr>
            <a:spLocks noGrp="1"/>
          </p:cNvSpPr>
          <p:nvPr>
            <p:ph type="sldNum" sz="quarter" idx="5"/>
          </p:nvPr>
        </p:nvSpPr>
        <p:spPr/>
        <p:txBody>
          <a:bodyPr/>
          <a:lstStyle/>
          <a:p>
            <a:fld id="{87BC2891-867A-4F6F-9362-30D802191513}" type="slidenum">
              <a:rPr lang="en-US" smtClean="0"/>
              <a:t>3</a:t>
            </a:fld>
            <a:endParaRPr lang="en-US"/>
          </a:p>
        </p:txBody>
      </p:sp>
    </p:spTree>
    <p:extLst>
      <p:ext uri="{BB962C8B-B14F-4D97-AF65-F5344CB8AC3E}">
        <p14:creationId xmlns:p14="http://schemas.microsoft.com/office/powerpoint/2010/main" val="1900996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BC2891-867A-4F6F-9362-30D802191513}" type="slidenum">
              <a:rPr lang="en-US" smtClean="0"/>
              <a:t>5</a:t>
            </a:fld>
            <a:endParaRPr lang="en-US"/>
          </a:p>
        </p:txBody>
      </p:sp>
    </p:spTree>
    <p:extLst>
      <p:ext uri="{BB962C8B-B14F-4D97-AF65-F5344CB8AC3E}">
        <p14:creationId xmlns:p14="http://schemas.microsoft.com/office/powerpoint/2010/main" val="4220812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BC2891-867A-4F6F-9362-30D802191513}" type="slidenum">
              <a:rPr lang="en-US" smtClean="0"/>
              <a:t>6</a:t>
            </a:fld>
            <a:endParaRPr lang="en-US"/>
          </a:p>
        </p:txBody>
      </p:sp>
    </p:spTree>
    <p:extLst>
      <p:ext uri="{BB962C8B-B14F-4D97-AF65-F5344CB8AC3E}">
        <p14:creationId xmlns:p14="http://schemas.microsoft.com/office/powerpoint/2010/main" val="1033640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includes products that have undergone initiation processing such as conversion of crops to meal and oils, the slaughter of livestock to make meat, leather and derivatives from rendering, and the milling of lumber and veneers or production of pulp and fiber.</a:t>
            </a:r>
          </a:p>
        </p:txBody>
      </p:sp>
      <p:sp>
        <p:nvSpPr>
          <p:cNvPr id="4" name="Slide Number Placeholder 3"/>
          <p:cNvSpPr>
            <a:spLocks noGrp="1"/>
          </p:cNvSpPr>
          <p:nvPr>
            <p:ph type="sldNum" sz="quarter" idx="5"/>
          </p:nvPr>
        </p:nvSpPr>
        <p:spPr/>
        <p:txBody>
          <a:bodyPr/>
          <a:lstStyle/>
          <a:p>
            <a:fld id="{87BC2891-867A-4F6F-9362-30D802191513}" type="slidenum">
              <a:rPr lang="en-US" smtClean="0"/>
              <a:t>7</a:t>
            </a:fld>
            <a:endParaRPr lang="en-US"/>
          </a:p>
        </p:txBody>
      </p:sp>
    </p:spTree>
    <p:extLst>
      <p:ext uri="{BB962C8B-B14F-4D97-AF65-F5344CB8AC3E}">
        <p14:creationId xmlns:p14="http://schemas.microsoft.com/office/powerpoint/2010/main" val="285908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BC2891-867A-4F6F-9362-30D802191513}" type="slidenum">
              <a:rPr lang="en-US" smtClean="0"/>
              <a:t>8</a:t>
            </a:fld>
            <a:endParaRPr lang="en-US"/>
          </a:p>
        </p:txBody>
      </p:sp>
    </p:spTree>
    <p:extLst>
      <p:ext uri="{BB962C8B-B14F-4D97-AF65-F5344CB8AC3E}">
        <p14:creationId xmlns:p14="http://schemas.microsoft.com/office/powerpoint/2010/main" val="1644625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87BC2891-867A-4F6F-9362-30D802191513}" type="slidenum">
              <a:rPr lang="en-US" smtClean="0"/>
              <a:t>9</a:t>
            </a:fld>
            <a:endParaRPr lang="en-US"/>
          </a:p>
        </p:txBody>
      </p:sp>
    </p:spTree>
    <p:extLst>
      <p:ext uri="{BB962C8B-B14F-4D97-AF65-F5344CB8AC3E}">
        <p14:creationId xmlns:p14="http://schemas.microsoft.com/office/powerpoint/2010/main" val="2579335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BC2891-867A-4F6F-9362-30D802191513}" type="slidenum">
              <a:rPr lang="en-US" smtClean="0"/>
              <a:t>11</a:t>
            </a:fld>
            <a:endParaRPr lang="en-US"/>
          </a:p>
        </p:txBody>
      </p:sp>
    </p:spTree>
    <p:extLst>
      <p:ext uri="{BB962C8B-B14F-4D97-AF65-F5344CB8AC3E}">
        <p14:creationId xmlns:p14="http://schemas.microsoft.com/office/powerpoint/2010/main" val="24777640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ight Blue Title Slide">
    <p:spTree>
      <p:nvGrpSpPr>
        <p:cNvPr id="1" name=""/>
        <p:cNvGrpSpPr/>
        <p:nvPr/>
      </p:nvGrpSpPr>
      <p:grpSpPr>
        <a:xfrm>
          <a:off x="0" y="0"/>
          <a:ext cx="0" cy="0"/>
          <a:chOff x="0" y="0"/>
          <a:chExt cx="0" cy="0"/>
        </a:xfrm>
      </p:grpSpPr>
      <p:sp>
        <p:nvSpPr>
          <p:cNvPr id="5" name="Rectangle 5"/>
          <p:cNvSpPr>
            <a:spLocks noChangeArrowheads="1"/>
          </p:cNvSpPr>
          <p:nvPr/>
        </p:nvSpPr>
        <p:spPr bwMode="auto">
          <a:xfrm flipV="1">
            <a:off x="0" y="1"/>
            <a:ext cx="12192000" cy="4479925"/>
          </a:xfrm>
          <a:prstGeom prst="rect">
            <a:avLst/>
          </a:prstGeom>
          <a:solidFill>
            <a:srgbClr val="139A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115888" indent="-115888">
              <a:spcBef>
                <a:spcPct val="50000"/>
              </a:spcBef>
              <a:buFontTx/>
              <a:buChar char="•"/>
            </a:pPr>
            <a:endParaRPr lang="en-US" sz="1300" b="0"/>
          </a:p>
        </p:txBody>
      </p:sp>
      <p:pic>
        <p:nvPicPr>
          <p:cNvPr id="6" name="Picture 5"/>
          <p:cNvPicPr>
            <a:picLocks noChangeAspect="1"/>
          </p:cNvPicPr>
          <p:nvPr/>
        </p:nvPicPr>
        <p:blipFill>
          <a:blip r:embed="rId2" cstate="email">
            <a:duotone>
              <a:prstClr val="black"/>
              <a:schemeClr val="tx2">
                <a:tint val="45000"/>
                <a:satMod val="400000"/>
              </a:schemeClr>
            </a:duotone>
            <a:alphaModFix amt="72000"/>
            <a:extLst>
              <a:ext uri="{28A0092B-C50C-407E-A947-70E740481C1C}">
                <a14:useLocalDpi xmlns:a14="http://schemas.microsoft.com/office/drawing/2010/main"/>
              </a:ext>
            </a:extLst>
          </a:blip>
          <a:stretch>
            <a:fillRect/>
          </a:stretch>
        </p:blipFill>
        <p:spPr>
          <a:xfrm>
            <a:off x="9288448" y="3580"/>
            <a:ext cx="2923552" cy="4314420"/>
          </a:xfrm>
          <a:prstGeom prst="rect">
            <a:avLst/>
          </a:prstGeom>
        </p:spPr>
      </p:pic>
      <p:pic>
        <p:nvPicPr>
          <p:cNvPr id="7" name="Picture 7"/>
          <p:cNvPicPr>
            <a:picLocks noChangeAspect="1"/>
          </p:cNvPicPr>
          <p:nvPr/>
        </p:nvPicPr>
        <p:blipFill>
          <a:blip r:embed="rId3" cstate="email">
            <a:alphaModFix amt="50000"/>
            <a:extLst>
              <a:ext uri="{28A0092B-C50C-407E-A947-70E740481C1C}">
                <a14:useLocalDpi xmlns:a14="http://schemas.microsoft.com/office/drawing/2010/main"/>
              </a:ext>
            </a:extLst>
          </a:blip>
          <a:srcRect/>
          <a:stretch>
            <a:fillRect/>
          </a:stretch>
        </p:blipFill>
        <p:spPr bwMode="auto">
          <a:xfrm>
            <a:off x="0" y="1"/>
            <a:ext cx="9256184" cy="4359275"/>
          </a:xfrm>
          <a:prstGeom prst="rect">
            <a:avLst/>
          </a:prstGeom>
          <a:noFill/>
          <a:ln>
            <a:noFill/>
          </a:ln>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p:cNvPicPr>
            <a:picLocks noChangeAspect="1"/>
          </p:cNvPicPr>
          <p:nvPr/>
        </p:nvPicPr>
        <p:blipFill>
          <a:blip r:embed="rId4" cstate="email">
            <a:alphaModFix amt="58000"/>
            <a:extLst>
              <a:ext uri="{28A0092B-C50C-407E-A947-70E740481C1C}">
                <a14:useLocalDpi xmlns:a14="http://schemas.microsoft.com/office/drawing/2010/main"/>
              </a:ext>
            </a:extLst>
          </a:blip>
          <a:srcRect/>
          <a:stretch>
            <a:fillRect/>
          </a:stretch>
        </p:blipFill>
        <p:spPr bwMode="auto">
          <a:xfrm>
            <a:off x="6214533" y="0"/>
            <a:ext cx="3098800" cy="4362450"/>
          </a:xfrm>
          <a:prstGeom prst="rect">
            <a:avLst/>
          </a:prstGeom>
          <a:noFill/>
          <a:ln>
            <a:noFill/>
          </a:ln>
          <a:extLst>
            <a:ext uri="{909E8E84-426E-40DD-AFC4-6F175D3DCCD1}">
              <a14:hiddenFill xmlns:a14="http://schemas.microsoft.com/office/drawing/2010/main">
                <a:solidFill>
                  <a:srgbClr val="FFFFFF">
                    <a:alpha val="5800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9"/>
          <p:cNvSpPr>
            <a:spLocks noChangeArrowheads="1"/>
          </p:cNvSpPr>
          <p:nvPr/>
        </p:nvSpPr>
        <p:spPr bwMode="auto">
          <a:xfrm>
            <a:off x="8659285" y="4318000"/>
            <a:ext cx="3532716" cy="846138"/>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115888" indent="-115888">
              <a:spcBef>
                <a:spcPct val="50000"/>
              </a:spcBef>
              <a:buFontTx/>
              <a:buChar char="•"/>
            </a:pPr>
            <a:endParaRPr lang="en-US" sz="1300" b="0"/>
          </a:p>
        </p:txBody>
      </p:sp>
      <p:sp>
        <p:nvSpPr>
          <p:cNvPr id="68" name="Rectangle 68"/>
          <p:cNvSpPr>
            <a:spLocks noChangeArrowheads="1"/>
          </p:cNvSpPr>
          <p:nvPr/>
        </p:nvSpPr>
        <p:spPr bwMode="auto">
          <a:xfrm>
            <a:off x="8951384" y="4308476"/>
            <a:ext cx="3240616" cy="182563"/>
          </a:xfrm>
          <a:prstGeom prst="rect">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115888" indent="-115888">
              <a:spcBef>
                <a:spcPct val="50000"/>
              </a:spcBef>
              <a:buFontTx/>
              <a:buChar char="•"/>
            </a:pPr>
            <a:endParaRPr lang="en-US" sz="1300" b="0">
              <a:solidFill>
                <a:srgbClr val="C8BB7E"/>
              </a:solidFill>
            </a:endParaRPr>
          </a:p>
        </p:txBody>
      </p:sp>
      <p:sp>
        <p:nvSpPr>
          <p:cNvPr id="70" name="Rectangle 69"/>
          <p:cNvSpPr>
            <a:spLocks noChangeArrowheads="1"/>
          </p:cNvSpPr>
          <p:nvPr/>
        </p:nvSpPr>
        <p:spPr bwMode="auto">
          <a:xfrm>
            <a:off x="1" y="4310063"/>
            <a:ext cx="9302751" cy="182562"/>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115888" indent="-115888">
              <a:spcBef>
                <a:spcPct val="50000"/>
              </a:spcBef>
              <a:buFontTx/>
              <a:buChar char="•"/>
            </a:pPr>
            <a:endParaRPr lang="en-US" sz="1300" b="0">
              <a:solidFill>
                <a:schemeClr val="bg1"/>
              </a:solidFill>
            </a:endParaRPr>
          </a:p>
        </p:txBody>
      </p:sp>
      <p:sp>
        <p:nvSpPr>
          <p:cNvPr id="330" name="Title 329"/>
          <p:cNvSpPr>
            <a:spLocks noGrp="1"/>
          </p:cNvSpPr>
          <p:nvPr>
            <p:ph type="title"/>
          </p:nvPr>
        </p:nvSpPr>
        <p:spPr>
          <a:xfrm>
            <a:off x="823384" y="1189790"/>
            <a:ext cx="9295741" cy="1822161"/>
          </a:xfrm>
        </p:spPr>
        <p:txBody>
          <a:bodyPr anchor="b"/>
          <a:lstStyle>
            <a:lvl1pPr>
              <a:lnSpc>
                <a:spcPct val="100000"/>
              </a:lnSpc>
              <a:spcBef>
                <a:spcPts val="0"/>
              </a:spcBef>
              <a:defRPr sz="3600" b="1" baseline="0">
                <a:solidFill>
                  <a:schemeClr val="bg1"/>
                </a:solidFill>
              </a:defRPr>
            </a:lvl1pPr>
          </a:lstStyle>
          <a:p>
            <a:r>
              <a:rPr lang="en-US"/>
              <a:t>Click to edit Master title style</a:t>
            </a:r>
          </a:p>
        </p:txBody>
      </p:sp>
      <p:sp>
        <p:nvSpPr>
          <p:cNvPr id="332" name="Text Placeholder 331"/>
          <p:cNvSpPr>
            <a:spLocks noGrp="1"/>
          </p:cNvSpPr>
          <p:nvPr>
            <p:ph type="body" sz="quarter" idx="13"/>
          </p:nvPr>
        </p:nvSpPr>
        <p:spPr>
          <a:xfrm>
            <a:off x="840117" y="3000005"/>
            <a:ext cx="9279009" cy="875885"/>
          </a:xfrm>
        </p:spPr>
        <p:txBody>
          <a:bodyPr>
            <a:normAutofit/>
          </a:bodyPr>
          <a:lstStyle>
            <a:lvl1pPr>
              <a:lnSpc>
                <a:spcPct val="100000"/>
              </a:lnSpc>
              <a:spcBef>
                <a:spcPts val="0"/>
              </a:spcBef>
              <a:defRPr sz="2400" b="0" i="0" cap="all" baseline="0">
                <a:solidFill>
                  <a:srgbClr val="FFFFFF"/>
                </a:solidFill>
                <a:latin typeface="+mn-lt"/>
                <a:cs typeface="Andes ExtraLight"/>
              </a:defRPr>
            </a:lvl1pPr>
            <a:lvl2pPr>
              <a:defRPr b="0" i="0">
                <a:latin typeface="Andes ExtraLigh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a:t>Click to edit Master text styles</a:t>
            </a:r>
          </a:p>
        </p:txBody>
      </p:sp>
      <p:sp>
        <p:nvSpPr>
          <p:cNvPr id="71" name="Rectangle 1028"/>
          <p:cNvSpPr>
            <a:spLocks noGrp="1" noChangeArrowheads="1"/>
          </p:cNvSpPr>
          <p:nvPr>
            <p:ph type="dt" sz="half" idx="15"/>
          </p:nvPr>
        </p:nvSpPr>
        <p:spPr>
          <a:xfrm>
            <a:off x="7922684" y="6107114"/>
            <a:ext cx="3401483" cy="306387"/>
          </a:xfrm>
          <a:prstGeom prst="rect">
            <a:avLst/>
          </a:prstGeom>
        </p:spPr>
        <p:txBody>
          <a:bodyPr rIns="0"/>
          <a:lstStyle>
            <a:lvl1pPr algn="r">
              <a:defRPr b="0" i="0" smtClean="0">
                <a:solidFill>
                  <a:schemeClr val="tx1"/>
                </a:solidFill>
                <a:latin typeface="Arial"/>
                <a:cs typeface="Arial"/>
              </a:defRPr>
            </a:lvl1pPr>
          </a:lstStyle>
          <a:p>
            <a:pPr>
              <a:defRPr/>
            </a:pPr>
            <a:endParaRPr lang="en-US"/>
          </a:p>
        </p:txBody>
      </p:sp>
      <p:sp>
        <p:nvSpPr>
          <p:cNvPr id="73" name="Text Placeholder 331"/>
          <p:cNvSpPr>
            <a:spLocks noGrp="1"/>
          </p:cNvSpPr>
          <p:nvPr>
            <p:ph type="body" sz="quarter" idx="14"/>
          </p:nvPr>
        </p:nvSpPr>
        <p:spPr>
          <a:xfrm>
            <a:off x="7576097" y="4699002"/>
            <a:ext cx="3761560" cy="1393637"/>
          </a:xfrm>
        </p:spPr>
        <p:txBody>
          <a:bodyPr anchor="b"/>
          <a:lstStyle>
            <a:lvl1pPr algn="r">
              <a:lnSpc>
                <a:spcPct val="100000"/>
              </a:lnSpc>
              <a:spcBef>
                <a:spcPts val="300"/>
              </a:spcBef>
              <a:defRPr sz="1400" b="0" i="0" baseline="0">
                <a:solidFill>
                  <a:schemeClr val="tx1"/>
                </a:solidFill>
                <a:latin typeface="+mn-lt"/>
                <a:cs typeface="Arial"/>
              </a:defRPr>
            </a:lvl1pPr>
            <a:lvl2pPr algn="r">
              <a:spcBef>
                <a:spcPts val="300"/>
              </a:spcBef>
              <a:defRPr sz="1400" b="0" i="0">
                <a:latin typeface="+mn-l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marL="0" marR="0" lvl="0" indent="0" algn="r" defTabSz="914400" rtl="0" eaLnBrk="1" fontAlgn="base" latinLnBrk="0" hangingPunct="1">
              <a:lnSpc>
                <a:spcPct val="100000"/>
              </a:lnSpc>
              <a:spcBef>
                <a:spcPct val="20000"/>
              </a:spcBef>
              <a:spcAft>
                <a:spcPct val="0"/>
              </a:spcAft>
              <a:buClr>
                <a:srgbClr val="00783C"/>
              </a:buClr>
              <a:buSzTx/>
              <a:buFontTx/>
              <a:buNone/>
              <a:tabLst/>
              <a:defRPr/>
            </a:pPr>
            <a:r>
              <a:rPr lang="en-US" dirty="0"/>
              <a:t>Click to edit Master text styles</a:t>
            </a:r>
          </a:p>
          <a:p>
            <a:pPr marL="0" marR="0" lvl="1" indent="0" algn="r" defTabSz="914400" rtl="0" eaLnBrk="1" fontAlgn="base" latinLnBrk="0" hangingPunct="1">
              <a:lnSpc>
                <a:spcPct val="100000"/>
              </a:lnSpc>
              <a:spcBef>
                <a:spcPct val="20000"/>
              </a:spcBef>
              <a:spcAft>
                <a:spcPct val="0"/>
              </a:spcAft>
              <a:buClr>
                <a:srgbClr val="00783C"/>
              </a:buClr>
              <a:buSzTx/>
              <a:buFontTx/>
              <a:buNone/>
              <a:tabLst/>
              <a:defRPr/>
            </a:pPr>
            <a:r>
              <a:rPr lang="en-US" dirty="0"/>
              <a:t>Second level</a:t>
            </a:r>
          </a:p>
        </p:txBody>
      </p:sp>
      <p:pic>
        <p:nvPicPr>
          <p:cNvPr id="74" name="Picture 7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14917" y="4705838"/>
            <a:ext cx="5005626" cy="1274944"/>
          </a:xfrm>
          <a:prstGeom prst="rect">
            <a:avLst/>
          </a:prstGeom>
        </p:spPr>
      </p:pic>
    </p:spTree>
    <p:extLst>
      <p:ext uri="{BB962C8B-B14F-4D97-AF65-F5344CB8AC3E}">
        <p14:creationId xmlns:p14="http://schemas.microsoft.com/office/powerpoint/2010/main" val="2895015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olumns text with headline">
    <p:spTree>
      <p:nvGrpSpPr>
        <p:cNvPr id="1" name=""/>
        <p:cNvGrpSpPr/>
        <p:nvPr/>
      </p:nvGrpSpPr>
      <p:grpSpPr>
        <a:xfrm>
          <a:off x="0" y="0"/>
          <a:ext cx="0" cy="0"/>
          <a:chOff x="0" y="0"/>
          <a:chExt cx="0" cy="0"/>
        </a:xfrm>
      </p:grpSpPr>
      <p:sp>
        <p:nvSpPr>
          <p:cNvPr id="6" name="Footer Placeholder 4"/>
          <p:cNvSpPr>
            <a:spLocks noGrp="1"/>
          </p:cNvSpPr>
          <p:nvPr>
            <p:ph type="ftr" sz="quarter" idx="15"/>
          </p:nvPr>
        </p:nvSpPr>
        <p:spPr/>
        <p:txBody>
          <a:bodyPr/>
          <a:lstStyle>
            <a:lvl1pPr>
              <a:defRPr/>
            </a:lvl1pPr>
          </a:lstStyle>
          <a:p>
            <a:pPr>
              <a:defRPr/>
            </a:pPr>
            <a:endParaRPr lang="en-US"/>
          </a:p>
        </p:txBody>
      </p:sp>
      <p:sp>
        <p:nvSpPr>
          <p:cNvPr id="11" name="Text Placeholder 10">
            <a:extLst>
              <a:ext uri="{FF2B5EF4-FFF2-40B4-BE49-F238E27FC236}">
                <a16:creationId xmlns:a16="http://schemas.microsoft.com/office/drawing/2014/main" id="{18545C38-95D6-894B-B5C7-87B99AA5E85E}"/>
              </a:ext>
            </a:extLst>
          </p:cNvPr>
          <p:cNvSpPr>
            <a:spLocks noGrp="1"/>
          </p:cNvSpPr>
          <p:nvPr>
            <p:ph type="body" sz="quarter" idx="16" hasCustomPrompt="1"/>
          </p:nvPr>
        </p:nvSpPr>
        <p:spPr>
          <a:xfrm>
            <a:off x="6326188" y="2164775"/>
            <a:ext cx="5165725" cy="3834388"/>
          </a:xfrm>
        </p:spPr>
        <p:txBody>
          <a:body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a:extLst>
              <a:ext uri="{FF2B5EF4-FFF2-40B4-BE49-F238E27FC236}">
                <a16:creationId xmlns:a16="http://schemas.microsoft.com/office/drawing/2014/main" id="{8B0CD4B6-E5E1-5040-95D5-2B64D729D2E9}"/>
              </a:ext>
            </a:extLst>
          </p:cNvPr>
          <p:cNvSpPr>
            <a:spLocks noGrp="1"/>
          </p:cNvSpPr>
          <p:nvPr>
            <p:ph type="body" sz="quarter" idx="17" hasCustomPrompt="1"/>
          </p:nvPr>
        </p:nvSpPr>
        <p:spPr>
          <a:xfrm>
            <a:off x="709612" y="2164775"/>
            <a:ext cx="5149851" cy="3834388"/>
          </a:xfrm>
        </p:spPr>
        <p:txBody>
          <a:body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BBA7260F-FF43-D444-9024-12F29D500AD5}"/>
              </a:ext>
            </a:extLst>
          </p:cNvPr>
          <p:cNvSpPr>
            <a:spLocks noGrp="1"/>
          </p:cNvSpPr>
          <p:nvPr>
            <p:ph type="body" sz="quarter" idx="18"/>
          </p:nvPr>
        </p:nvSpPr>
        <p:spPr>
          <a:xfrm>
            <a:off x="717549" y="1598613"/>
            <a:ext cx="10774363" cy="466563"/>
          </a:xfrm>
        </p:spPr>
        <p:txBody>
          <a:bodyPr/>
          <a:lstStyle/>
          <a:p>
            <a:pPr lvl="0"/>
            <a:r>
              <a:rPr lang="en-US" dirty="0"/>
              <a:t>Click to edit Master text styles</a:t>
            </a:r>
          </a:p>
        </p:txBody>
      </p:sp>
      <p:sp>
        <p:nvSpPr>
          <p:cNvPr id="9" name="Rectangle 6">
            <a:extLst>
              <a:ext uri="{FF2B5EF4-FFF2-40B4-BE49-F238E27FC236}">
                <a16:creationId xmlns:a16="http://schemas.microsoft.com/office/drawing/2014/main" id="{4730E6F9-A79C-8A4C-8DDF-D70117ACA408}"/>
              </a:ext>
            </a:extLst>
          </p:cNvPr>
          <p:cNvSpPr>
            <a:spLocks noGrp="1" noChangeArrowheads="1"/>
          </p:cNvSpPr>
          <p:nvPr>
            <p:ph type="sldNum" sz="quarter" idx="4"/>
          </p:nvPr>
        </p:nvSpPr>
        <p:spPr bwMode="auto">
          <a:xfrm>
            <a:off x="0" y="6492875"/>
            <a:ext cx="373421" cy="365125"/>
          </a:xfrm>
          <a:prstGeom prst="rect">
            <a:avLst/>
          </a:prstGeom>
          <a:solidFill>
            <a:schemeClr val="tx2">
              <a:lumMod val="65000"/>
              <a:lumOff val="35000"/>
              <a:alpha val="10000"/>
            </a:schemeClr>
          </a:solidFill>
        </p:spPr>
        <p:txBody>
          <a:bodyPr anchor="ctr" anchorCtr="0"/>
          <a:lstStyle>
            <a:lvl1pPr algn="l">
              <a:defRPr lang="en-US" sz="1100" b="0">
                <a:solidFill>
                  <a:schemeClr val="tx2">
                    <a:lumMod val="65000"/>
                    <a:lumOff val="35000"/>
                  </a:schemeClr>
                </a:solidFill>
                <a:latin typeface="+mn-lt"/>
              </a:defRPr>
            </a:lvl1pPr>
          </a:lstStyle>
          <a:p>
            <a:pPr algn="ctr"/>
            <a:fld id="{FD782E16-99D3-D743-B442-BEC2B47D5716}" type="slidenum">
              <a:rPr lang="en-US" smtClean="0"/>
              <a:pPr algn="ctr"/>
              <a:t>‹#›</a:t>
            </a:fld>
            <a:endParaRPr lang="en-US" dirty="0">
              <a:latin typeface="+mn-lt"/>
            </a:endParaRPr>
          </a:p>
        </p:txBody>
      </p:sp>
      <p:sp>
        <p:nvSpPr>
          <p:cNvPr id="12" name="Rectangle 2">
            <a:extLst>
              <a:ext uri="{FF2B5EF4-FFF2-40B4-BE49-F238E27FC236}">
                <a16:creationId xmlns:a16="http://schemas.microsoft.com/office/drawing/2014/main" id="{23EA7304-0AA0-3540-A292-B68162D5B302}"/>
              </a:ext>
            </a:extLst>
          </p:cNvPr>
          <p:cNvSpPr>
            <a:spLocks noGrp="1" noChangeArrowheads="1"/>
          </p:cNvSpPr>
          <p:nvPr>
            <p:ph type="title"/>
          </p:nvPr>
        </p:nvSpPr>
        <p:spPr bwMode="auto">
          <a:xfrm>
            <a:off x="711199" y="0"/>
            <a:ext cx="10772776" cy="1182668"/>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p>
            <a:pPr lvl="0"/>
            <a:r>
              <a:rPr lang="en-US" dirty="0"/>
              <a:t>Click to edit Master title style</a:t>
            </a:r>
          </a:p>
        </p:txBody>
      </p:sp>
    </p:spTree>
    <p:extLst>
      <p:ext uri="{BB962C8B-B14F-4D97-AF65-F5344CB8AC3E}">
        <p14:creationId xmlns:p14="http://schemas.microsoft.com/office/powerpoint/2010/main" val="1659099224"/>
      </p:ext>
    </p:extLst>
  </p:cSld>
  <p:clrMapOvr>
    <a:masterClrMapping/>
  </p:clrMapOvr>
  <p:extLst>
    <p:ext uri="{DCECCB84-F9BA-43D5-87BE-67443E8EF086}">
      <p15:sldGuideLst xmlns:p15="http://schemas.microsoft.com/office/powerpoint/2012/main">
        <p15:guide id="1" orient="horz" pos="1360">
          <p15:clr>
            <a:srgbClr val="FBAE40"/>
          </p15:clr>
        </p15:guide>
        <p15:guide id="3" pos="447">
          <p15:clr>
            <a:srgbClr val="FBAE40"/>
          </p15:clr>
        </p15:guide>
        <p15:guide id="5" orient="horz" pos="99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olumns text with headline and frames">
    <p:spTree>
      <p:nvGrpSpPr>
        <p:cNvPr id="1" name=""/>
        <p:cNvGrpSpPr/>
        <p:nvPr/>
      </p:nvGrpSpPr>
      <p:grpSpPr>
        <a:xfrm>
          <a:off x="0" y="0"/>
          <a:ext cx="0" cy="0"/>
          <a:chOff x="0" y="0"/>
          <a:chExt cx="0" cy="0"/>
        </a:xfrm>
      </p:grpSpPr>
      <p:sp>
        <p:nvSpPr>
          <p:cNvPr id="6" name="Footer Placeholder 4"/>
          <p:cNvSpPr>
            <a:spLocks noGrp="1"/>
          </p:cNvSpPr>
          <p:nvPr>
            <p:ph type="ftr" sz="quarter" idx="15"/>
          </p:nvPr>
        </p:nvSpPr>
        <p:spPr/>
        <p:txBody>
          <a:bodyPr/>
          <a:lstStyle>
            <a:lvl1pPr>
              <a:defRPr/>
            </a:lvl1pPr>
          </a:lstStyle>
          <a:p>
            <a:pPr>
              <a:defRPr/>
            </a:pPr>
            <a:endParaRPr lang="en-US"/>
          </a:p>
        </p:txBody>
      </p:sp>
      <p:sp>
        <p:nvSpPr>
          <p:cNvPr id="8" name="Text Placeholder 7">
            <a:extLst>
              <a:ext uri="{FF2B5EF4-FFF2-40B4-BE49-F238E27FC236}">
                <a16:creationId xmlns:a16="http://schemas.microsoft.com/office/drawing/2014/main" id="{BBA7260F-FF43-D444-9024-12F29D500AD5}"/>
              </a:ext>
            </a:extLst>
          </p:cNvPr>
          <p:cNvSpPr>
            <a:spLocks noGrp="1"/>
          </p:cNvSpPr>
          <p:nvPr>
            <p:ph type="body" sz="quarter" idx="18"/>
          </p:nvPr>
        </p:nvSpPr>
        <p:spPr>
          <a:xfrm>
            <a:off x="717549" y="1598613"/>
            <a:ext cx="10774363" cy="466563"/>
          </a:xfrm>
        </p:spPr>
        <p:txBody>
          <a:bodyPr/>
          <a:lstStyle/>
          <a:p>
            <a:pPr lvl="0"/>
            <a:r>
              <a:rPr lang="en-US" dirty="0"/>
              <a:t>Click to edit Master text styles</a:t>
            </a:r>
          </a:p>
        </p:txBody>
      </p:sp>
      <p:sp>
        <p:nvSpPr>
          <p:cNvPr id="9" name="Text Placeholder 6">
            <a:extLst>
              <a:ext uri="{FF2B5EF4-FFF2-40B4-BE49-F238E27FC236}">
                <a16:creationId xmlns:a16="http://schemas.microsoft.com/office/drawing/2014/main" id="{55505DF1-64AA-6340-B467-5AD0CBBCBC46}"/>
              </a:ext>
            </a:extLst>
          </p:cNvPr>
          <p:cNvSpPr>
            <a:spLocks noGrp="1"/>
          </p:cNvSpPr>
          <p:nvPr>
            <p:ph type="body" sz="quarter" idx="19" hasCustomPrompt="1"/>
          </p:nvPr>
        </p:nvSpPr>
        <p:spPr>
          <a:xfrm>
            <a:off x="701675" y="2387438"/>
            <a:ext cx="5157788" cy="3632361"/>
          </a:xfrm>
          <a:ln w="9525">
            <a:solidFill>
              <a:schemeClr val="tx2">
                <a:lumMod val="65000"/>
                <a:lumOff val="35000"/>
              </a:schemeClr>
            </a:solidFill>
          </a:ln>
        </p:spPr>
        <p:txBody>
          <a:bodyPr lIns="182880" tIns="182880" rIns="182880" bIns="182880"/>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6">
            <a:extLst>
              <a:ext uri="{FF2B5EF4-FFF2-40B4-BE49-F238E27FC236}">
                <a16:creationId xmlns:a16="http://schemas.microsoft.com/office/drawing/2014/main" id="{E781FCFE-E6F4-D943-99C7-FF1D5D289E2F}"/>
              </a:ext>
            </a:extLst>
          </p:cNvPr>
          <p:cNvSpPr>
            <a:spLocks noGrp="1"/>
          </p:cNvSpPr>
          <p:nvPr>
            <p:ph type="body" sz="quarter" idx="20" hasCustomPrompt="1"/>
          </p:nvPr>
        </p:nvSpPr>
        <p:spPr>
          <a:xfrm>
            <a:off x="6326189" y="2387438"/>
            <a:ext cx="5165724" cy="3632361"/>
          </a:xfrm>
          <a:ln w="9525">
            <a:solidFill>
              <a:schemeClr val="tx2">
                <a:lumMod val="65000"/>
                <a:lumOff val="35000"/>
              </a:schemeClr>
            </a:solidFill>
          </a:ln>
        </p:spPr>
        <p:txBody>
          <a:bodyPr lIns="182880" tIns="182880" rIns="182880" bIns="182880"/>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20A8E33B-CECE-4062-9CFF-B353164033F7}"/>
              </a:ext>
            </a:extLst>
          </p:cNvPr>
          <p:cNvSpPr>
            <a:spLocks noGrp="1"/>
          </p:cNvSpPr>
          <p:nvPr>
            <p:ph type="title"/>
          </p:nvPr>
        </p:nvSpPr>
        <p:spPr>
          <a:xfrm>
            <a:off x="717551" y="0"/>
            <a:ext cx="10774362" cy="1132114"/>
          </a:xfrm>
          <a:prstGeom prst="rect">
            <a:avLst/>
          </a:prstGeom>
        </p:spPr>
        <p:txBody>
          <a:bodyPr anchor="ctr" anchorCtr="0">
            <a:normAutofit/>
          </a:bodyPr>
          <a:lstStyle>
            <a:lvl1pPr>
              <a:defRPr sz="2200" b="0" i="0" baseline="0">
                <a:solidFill>
                  <a:srgbClr val="627F8D"/>
                </a:solidFill>
              </a:defRPr>
            </a:lvl1pPr>
          </a:lstStyle>
          <a:p>
            <a:r>
              <a:rPr lang="en-US" dirty="0"/>
              <a:t>Click to edit Master title style</a:t>
            </a:r>
          </a:p>
        </p:txBody>
      </p:sp>
      <p:sp>
        <p:nvSpPr>
          <p:cNvPr id="11" name="Rectangle 6">
            <a:extLst>
              <a:ext uri="{FF2B5EF4-FFF2-40B4-BE49-F238E27FC236}">
                <a16:creationId xmlns:a16="http://schemas.microsoft.com/office/drawing/2014/main" id="{46126AEC-3816-F548-B7BA-4468A1579E30}"/>
              </a:ext>
            </a:extLst>
          </p:cNvPr>
          <p:cNvSpPr>
            <a:spLocks noGrp="1" noChangeArrowheads="1"/>
          </p:cNvSpPr>
          <p:nvPr>
            <p:ph type="sldNum" sz="quarter" idx="4"/>
          </p:nvPr>
        </p:nvSpPr>
        <p:spPr bwMode="auto">
          <a:xfrm>
            <a:off x="0" y="6492875"/>
            <a:ext cx="373421" cy="365125"/>
          </a:xfrm>
          <a:prstGeom prst="rect">
            <a:avLst/>
          </a:prstGeom>
          <a:solidFill>
            <a:schemeClr val="tx2">
              <a:lumMod val="65000"/>
              <a:lumOff val="35000"/>
              <a:alpha val="10000"/>
            </a:schemeClr>
          </a:solidFill>
        </p:spPr>
        <p:txBody>
          <a:bodyPr anchor="ctr" anchorCtr="0"/>
          <a:lstStyle>
            <a:lvl1pPr algn="l">
              <a:defRPr lang="en-US" sz="1100" b="0">
                <a:solidFill>
                  <a:schemeClr val="tx2">
                    <a:lumMod val="65000"/>
                    <a:lumOff val="35000"/>
                  </a:schemeClr>
                </a:solidFill>
                <a:latin typeface="+mn-lt"/>
              </a:defRPr>
            </a:lvl1pPr>
          </a:lstStyle>
          <a:p>
            <a:pPr algn="ctr"/>
            <a:fld id="{FD782E16-99D3-D743-B442-BEC2B47D5716}" type="slidenum">
              <a:rPr lang="en-US" smtClean="0"/>
              <a:pPr algn="ctr"/>
              <a:t>‹#›</a:t>
            </a:fld>
            <a:endParaRPr lang="en-US" dirty="0">
              <a:latin typeface="+mn-lt"/>
            </a:endParaRPr>
          </a:p>
        </p:txBody>
      </p:sp>
    </p:spTree>
    <p:extLst>
      <p:ext uri="{BB962C8B-B14F-4D97-AF65-F5344CB8AC3E}">
        <p14:creationId xmlns:p14="http://schemas.microsoft.com/office/powerpoint/2010/main" val="1158050980"/>
      </p:ext>
    </p:extLst>
  </p:cSld>
  <p:clrMapOvr>
    <a:masterClrMapping/>
  </p:clrMapOvr>
  <p:extLst>
    <p:ext uri="{DCECCB84-F9BA-43D5-87BE-67443E8EF086}">
      <p15:sldGuideLst xmlns:p15="http://schemas.microsoft.com/office/powerpoint/2012/main">
        <p15:guide id="1" orient="horz" pos="1496">
          <p15:clr>
            <a:srgbClr val="FBAE40"/>
          </p15:clr>
        </p15:guide>
        <p15:guide id="5" orient="horz" pos="99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columns text">
    <p:spTree>
      <p:nvGrpSpPr>
        <p:cNvPr id="1" name=""/>
        <p:cNvGrpSpPr/>
        <p:nvPr/>
      </p:nvGrpSpPr>
      <p:grpSpPr>
        <a:xfrm>
          <a:off x="0" y="0"/>
          <a:ext cx="0" cy="0"/>
          <a:chOff x="0" y="0"/>
          <a:chExt cx="0" cy="0"/>
        </a:xfrm>
      </p:grpSpPr>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Text Placeholder 6">
            <a:extLst>
              <a:ext uri="{FF2B5EF4-FFF2-40B4-BE49-F238E27FC236}">
                <a16:creationId xmlns:a16="http://schemas.microsoft.com/office/drawing/2014/main" id="{8B0CD4B6-E5E1-5040-95D5-2B64D729D2E9}"/>
              </a:ext>
            </a:extLst>
          </p:cNvPr>
          <p:cNvSpPr>
            <a:spLocks noGrp="1"/>
          </p:cNvSpPr>
          <p:nvPr>
            <p:ph type="body" sz="quarter" idx="17"/>
          </p:nvPr>
        </p:nvSpPr>
        <p:spPr>
          <a:xfrm>
            <a:off x="709612" y="1598614"/>
            <a:ext cx="3276601" cy="440113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6">
            <a:extLst>
              <a:ext uri="{FF2B5EF4-FFF2-40B4-BE49-F238E27FC236}">
                <a16:creationId xmlns:a16="http://schemas.microsoft.com/office/drawing/2014/main" id="{424659CC-E185-0B40-8AD1-4A1C7E704FE3}"/>
              </a:ext>
            </a:extLst>
          </p:cNvPr>
          <p:cNvSpPr>
            <a:spLocks noGrp="1"/>
          </p:cNvSpPr>
          <p:nvPr>
            <p:ph type="body" sz="quarter" idx="18"/>
          </p:nvPr>
        </p:nvSpPr>
        <p:spPr>
          <a:xfrm>
            <a:off x="8205616" y="1598614"/>
            <a:ext cx="3286297" cy="440113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6">
            <a:extLst>
              <a:ext uri="{FF2B5EF4-FFF2-40B4-BE49-F238E27FC236}">
                <a16:creationId xmlns:a16="http://schemas.microsoft.com/office/drawing/2014/main" id="{1925C5B9-D635-2140-BF11-10D7E411CA04}"/>
              </a:ext>
            </a:extLst>
          </p:cNvPr>
          <p:cNvSpPr>
            <a:spLocks noGrp="1"/>
          </p:cNvSpPr>
          <p:nvPr>
            <p:ph type="body" sz="quarter" idx="19"/>
          </p:nvPr>
        </p:nvSpPr>
        <p:spPr>
          <a:xfrm>
            <a:off x="4457615" y="1598614"/>
            <a:ext cx="3276686" cy="440113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2">
            <a:extLst>
              <a:ext uri="{FF2B5EF4-FFF2-40B4-BE49-F238E27FC236}">
                <a16:creationId xmlns:a16="http://schemas.microsoft.com/office/drawing/2014/main" id="{BAD6FA30-1277-DD42-B036-A43E9631A231}"/>
              </a:ext>
            </a:extLst>
          </p:cNvPr>
          <p:cNvSpPr>
            <a:spLocks noGrp="1" noChangeArrowheads="1"/>
          </p:cNvSpPr>
          <p:nvPr>
            <p:ph type="title"/>
          </p:nvPr>
        </p:nvSpPr>
        <p:spPr bwMode="auto">
          <a:xfrm>
            <a:off x="711199" y="0"/>
            <a:ext cx="10772776" cy="1182668"/>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p>
            <a:pPr lvl="0"/>
            <a:r>
              <a:rPr lang="en-US" dirty="0"/>
              <a:t>Click to edit Master title style</a:t>
            </a:r>
          </a:p>
        </p:txBody>
      </p:sp>
      <p:sp>
        <p:nvSpPr>
          <p:cNvPr id="9" name="Rectangle 6">
            <a:extLst>
              <a:ext uri="{FF2B5EF4-FFF2-40B4-BE49-F238E27FC236}">
                <a16:creationId xmlns:a16="http://schemas.microsoft.com/office/drawing/2014/main" id="{088281EA-4714-5849-9EE6-87B545F9D872}"/>
              </a:ext>
            </a:extLst>
          </p:cNvPr>
          <p:cNvSpPr>
            <a:spLocks noGrp="1" noChangeArrowheads="1"/>
          </p:cNvSpPr>
          <p:nvPr>
            <p:ph type="sldNum" sz="quarter" idx="4"/>
          </p:nvPr>
        </p:nvSpPr>
        <p:spPr bwMode="auto">
          <a:xfrm>
            <a:off x="0" y="6492875"/>
            <a:ext cx="373421" cy="365125"/>
          </a:xfrm>
          <a:prstGeom prst="rect">
            <a:avLst/>
          </a:prstGeom>
          <a:solidFill>
            <a:schemeClr val="tx2">
              <a:lumMod val="65000"/>
              <a:lumOff val="35000"/>
              <a:alpha val="10000"/>
            </a:schemeClr>
          </a:solidFill>
        </p:spPr>
        <p:txBody>
          <a:bodyPr anchor="ctr" anchorCtr="0"/>
          <a:lstStyle>
            <a:lvl1pPr algn="l">
              <a:defRPr lang="en-US" sz="1100" b="0">
                <a:solidFill>
                  <a:schemeClr val="tx2">
                    <a:lumMod val="65000"/>
                    <a:lumOff val="35000"/>
                  </a:schemeClr>
                </a:solidFill>
                <a:latin typeface="+mn-lt"/>
              </a:defRPr>
            </a:lvl1pPr>
          </a:lstStyle>
          <a:p>
            <a:pPr algn="ctr"/>
            <a:fld id="{FD782E16-99D3-D743-B442-BEC2B47D5716}" type="slidenum">
              <a:rPr lang="en-US" smtClean="0"/>
              <a:pPr algn="ctr"/>
              <a:t>‹#›</a:t>
            </a:fld>
            <a:endParaRPr lang="en-US" dirty="0">
              <a:latin typeface="+mn-lt"/>
            </a:endParaRPr>
          </a:p>
        </p:txBody>
      </p:sp>
    </p:spTree>
    <p:extLst>
      <p:ext uri="{BB962C8B-B14F-4D97-AF65-F5344CB8AC3E}">
        <p14:creationId xmlns:p14="http://schemas.microsoft.com/office/powerpoint/2010/main" val="1278305206"/>
      </p:ext>
    </p:extLst>
  </p:cSld>
  <p:clrMapOvr>
    <a:masterClrMapping/>
  </p:clrMapOvr>
  <p:extLst>
    <p:ext uri="{DCECCB84-F9BA-43D5-87BE-67443E8EF086}">
      <p15:sldGuideLst xmlns:p15="http://schemas.microsoft.com/office/powerpoint/2012/main">
        <p15:guide id="1" orient="horz" pos="99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umns text with frames">
    <p:spTree>
      <p:nvGrpSpPr>
        <p:cNvPr id="1" name=""/>
        <p:cNvGrpSpPr/>
        <p:nvPr/>
      </p:nvGrpSpPr>
      <p:grpSpPr>
        <a:xfrm>
          <a:off x="0" y="0"/>
          <a:ext cx="0" cy="0"/>
          <a:chOff x="0" y="0"/>
          <a:chExt cx="0" cy="0"/>
        </a:xfrm>
      </p:grpSpPr>
      <p:sp>
        <p:nvSpPr>
          <p:cNvPr id="5" name="Slide Number Placeholder 3"/>
          <p:cNvSpPr>
            <a:spLocks noGrp="1"/>
          </p:cNvSpPr>
          <p:nvPr>
            <p:ph type="sldNum" sz="quarter" idx="14"/>
          </p:nvPr>
        </p:nvSpPr>
        <p:spPr>
          <a:xfrm>
            <a:off x="717551" y="6350001"/>
            <a:ext cx="736600" cy="358775"/>
          </a:xfrm>
          <a:prstGeom prst="rect">
            <a:avLst/>
          </a:prstGeom>
        </p:spPr>
        <p:txBody>
          <a:bodyPr/>
          <a:lstStyle>
            <a:lvl1pPr>
              <a:defRPr/>
            </a:lvl1pPr>
          </a:lstStyle>
          <a:p>
            <a:pPr>
              <a:defRPr/>
            </a:pPr>
            <a:fld id="{D0C53EF0-E817-4E49-A366-6572B14DF073}" type="slidenum">
              <a:rPr lang="en-US"/>
              <a:pPr>
                <a:defRPr/>
              </a:pPr>
              <a:t>‹#›</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dirty="0"/>
          </a:p>
        </p:txBody>
      </p:sp>
      <p:sp>
        <p:nvSpPr>
          <p:cNvPr id="7" name="Text Placeholder 6">
            <a:extLst>
              <a:ext uri="{FF2B5EF4-FFF2-40B4-BE49-F238E27FC236}">
                <a16:creationId xmlns:a16="http://schemas.microsoft.com/office/drawing/2014/main" id="{8B0CD4B6-E5E1-5040-95D5-2B64D729D2E9}"/>
              </a:ext>
            </a:extLst>
          </p:cNvPr>
          <p:cNvSpPr>
            <a:spLocks noGrp="1"/>
          </p:cNvSpPr>
          <p:nvPr>
            <p:ph type="body" sz="quarter" idx="17" hasCustomPrompt="1"/>
          </p:nvPr>
        </p:nvSpPr>
        <p:spPr>
          <a:xfrm>
            <a:off x="709612" y="3056021"/>
            <a:ext cx="3286297" cy="2951747"/>
          </a:xfrm>
          <a:ln w="9525">
            <a:solidFill>
              <a:schemeClr val="tx2">
                <a:lumMod val="65000"/>
                <a:lumOff val="35000"/>
              </a:schemeClr>
            </a:solidFill>
          </a:ln>
        </p:spPr>
        <p:txBody>
          <a:bodyPr lIns="182880" tIns="182880" rIns="182880" bIns="182880"/>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6">
            <a:extLst>
              <a:ext uri="{FF2B5EF4-FFF2-40B4-BE49-F238E27FC236}">
                <a16:creationId xmlns:a16="http://schemas.microsoft.com/office/drawing/2014/main" id="{424659CC-E185-0B40-8AD1-4A1C7E704FE3}"/>
              </a:ext>
            </a:extLst>
          </p:cNvPr>
          <p:cNvSpPr>
            <a:spLocks noGrp="1"/>
          </p:cNvSpPr>
          <p:nvPr>
            <p:ph type="body" sz="quarter" idx="18" hasCustomPrompt="1"/>
          </p:nvPr>
        </p:nvSpPr>
        <p:spPr>
          <a:xfrm>
            <a:off x="8205616" y="3056021"/>
            <a:ext cx="3286297" cy="2951747"/>
          </a:xfrm>
          <a:ln w="9525">
            <a:solidFill>
              <a:schemeClr val="tx2">
                <a:lumMod val="65000"/>
                <a:lumOff val="35000"/>
              </a:schemeClr>
            </a:solidFill>
          </a:ln>
        </p:spPr>
        <p:txBody>
          <a:bodyPr lIns="182880" tIns="182880" rIns="182880" bIns="182880"/>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6">
            <a:extLst>
              <a:ext uri="{FF2B5EF4-FFF2-40B4-BE49-F238E27FC236}">
                <a16:creationId xmlns:a16="http://schemas.microsoft.com/office/drawing/2014/main" id="{1925C5B9-D635-2140-BF11-10D7E411CA04}"/>
              </a:ext>
            </a:extLst>
          </p:cNvPr>
          <p:cNvSpPr>
            <a:spLocks noGrp="1"/>
          </p:cNvSpPr>
          <p:nvPr>
            <p:ph type="body" sz="quarter" idx="19" hasCustomPrompt="1"/>
          </p:nvPr>
        </p:nvSpPr>
        <p:spPr>
          <a:xfrm>
            <a:off x="4457614" y="3056021"/>
            <a:ext cx="3286297" cy="2951747"/>
          </a:xfrm>
          <a:ln w="9525">
            <a:solidFill>
              <a:schemeClr val="tx2">
                <a:lumMod val="65000"/>
                <a:lumOff val="35000"/>
              </a:schemeClr>
            </a:solidFill>
          </a:ln>
        </p:spPr>
        <p:txBody>
          <a:bodyPr lIns="182880" tIns="182880" rIns="182880" bIns="182880"/>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a:extLst>
              <a:ext uri="{FF2B5EF4-FFF2-40B4-BE49-F238E27FC236}">
                <a16:creationId xmlns:a16="http://schemas.microsoft.com/office/drawing/2014/main" id="{84123DCD-EC4B-D444-87A2-C7F19BBAEF5F}"/>
              </a:ext>
            </a:extLst>
          </p:cNvPr>
          <p:cNvSpPr>
            <a:spLocks noGrp="1"/>
          </p:cNvSpPr>
          <p:nvPr>
            <p:ph type="body" sz="quarter" idx="20"/>
          </p:nvPr>
        </p:nvSpPr>
        <p:spPr>
          <a:xfrm>
            <a:off x="709612" y="1600200"/>
            <a:ext cx="3286297" cy="1455821"/>
          </a:xfrm>
          <a:ln w="9525">
            <a:solidFill>
              <a:schemeClr val="tx2">
                <a:lumMod val="65000"/>
                <a:lumOff val="35000"/>
              </a:schemeClr>
            </a:solidFill>
          </a:ln>
        </p:spPr>
        <p:txBody>
          <a:bodyPr lIns="182880" tIns="182880" rIns="182880" bIns="182880"/>
          <a:lstStyle/>
          <a:p>
            <a:pPr lvl="0"/>
            <a:r>
              <a:rPr lang="en-US" dirty="0"/>
              <a:t>Click to edit Master text styles</a:t>
            </a:r>
          </a:p>
        </p:txBody>
      </p:sp>
      <p:sp>
        <p:nvSpPr>
          <p:cNvPr id="10" name="Text Placeholder 6">
            <a:extLst>
              <a:ext uri="{FF2B5EF4-FFF2-40B4-BE49-F238E27FC236}">
                <a16:creationId xmlns:a16="http://schemas.microsoft.com/office/drawing/2014/main" id="{0E3719CF-3A05-C342-8814-354C0D865211}"/>
              </a:ext>
            </a:extLst>
          </p:cNvPr>
          <p:cNvSpPr>
            <a:spLocks noGrp="1"/>
          </p:cNvSpPr>
          <p:nvPr>
            <p:ph type="body" sz="quarter" idx="21"/>
          </p:nvPr>
        </p:nvSpPr>
        <p:spPr>
          <a:xfrm>
            <a:off x="8205616" y="1600200"/>
            <a:ext cx="3286297" cy="1455821"/>
          </a:xfrm>
          <a:ln w="9525">
            <a:solidFill>
              <a:schemeClr val="tx2">
                <a:lumMod val="65000"/>
                <a:lumOff val="35000"/>
              </a:schemeClr>
            </a:solidFill>
          </a:ln>
        </p:spPr>
        <p:txBody>
          <a:bodyPr lIns="182880" tIns="182880" rIns="182880" bIns="182880"/>
          <a:lstStyle/>
          <a:p>
            <a:pPr lvl="0"/>
            <a:r>
              <a:rPr lang="en-US" dirty="0"/>
              <a:t>Click to edit Master text styles</a:t>
            </a:r>
          </a:p>
        </p:txBody>
      </p:sp>
      <p:sp>
        <p:nvSpPr>
          <p:cNvPr id="11" name="Text Placeholder 6">
            <a:extLst>
              <a:ext uri="{FF2B5EF4-FFF2-40B4-BE49-F238E27FC236}">
                <a16:creationId xmlns:a16="http://schemas.microsoft.com/office/drawing/2014/main" id="{25DB3E32-257B-BB4D-A645-8FC7B1C0D353}"/>
              </a:ext>
            </a:extLst>
          </p:cNvPr>
          <p:cNvSpPr>
            <a:spLocks noGrp="1"/>
          </p:cNvSpPr>
          <p:nvPr>
            <p:ph type="body" sz="quarter" idx="22"/>
          </p:nvPr>
        </p:nvSpPr>
        <p:spPr>
          <a:xfrm>
            <a:off x="4457614" y="1600200"/>
            <a:ext cx="3286297" cy="1455821"/>
          </a:xfrm>
          <a:ln w="9525">
            <a:solidFill>
              <a:schemeClr val="tx2">
                <a:lumMod val="65000"/>
                <a:lumOff val="35000"/>
              </a:schemeClr>
            </a:solidFill>
          </a:ln>
        </p:spPr>
        <p:txBody>
          <a:bodyPr lIns="182880" tIns="182880" rIns="182880" bIns="182880"/>
          <a:lstStyle/>
          <a:p>
            <a:pPr lvl="0"/>
            <a:r>
              <a:rPr lang="en-US" dirty="0"/>
              <a:t>Click to edit Master text styles</a:t>
            </a:r>
          </a:p>
        </p:txBody>
      </p:sp>
      <p:sp>
        <p:nvSpPr>
          <p:cNvPr id="12" name="Rectangle 2">
            <a:extLst>
              <a:ext uri="{FF2B5EF4-FFF2-40B4-BE49-F238E27FC236}">
                <a16:creationId xmlns:a16="http://schemas.microsoft.com/office/drawing/2014/main" id="{EDFBD279-76AB-47BD-856D-EC6D5421FBEF}"/>
              </a:ext>
            </a:extLst>
          </p:cNvPr>
          <p:cNvSpPr>
            <a:spLocks noGrp="1" noChangeArrowheads="1"/>
          </p:cNvSpPr>
          <p:nvPr>
            <p:ph type="title"/>
          </p:nvPr>
        </p:nvSpPr>
        <p:spPr bwMode="auto">
          <a:xfrm>
            <a:off x="711199" y="0"/>
            <a:ext cx="10772776" cy="1182668"/>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p>
            <a:pPr lvl="0"/>
            <a:r>
              <a:rPr lang="en-US" dirty="0"/>
              <a:t>Click to edit Master title style</a:t>
            </a:r>
          </a:p>
        </p:txBody>
      </p:sp>
    </p:spTree>
    <p:extLst>
      <p:ext uri="{BB962C8B-B14F-4D97-AF65-F5344CB8AC3E}">
        <p14:creationId xmlns:p14="http://schemas.microsoft.com/office/powerpoint/2010/main" val="2006260372"/>
      </p:ext>
    </p:extLst>
  </p:cSld>
  <p:clrMapOvr>
    <a:masterClrMapping/>
  </p:clrMapOvr>
  <p:extLst>
    <p:ext uri="{DCECCB84-F9BA-43D5-87BE-67443E8EF086}">
      <p15:sldGuideLst xmlns:p15="http://schemas.microsoft.com/office/powerpoint/2012/main">
        <p15:guide id="1" orient="horz" pos="99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columns text">
    <p:spTree>
      <p:nvGrpSpPr>
        <p:cNvPr id="1" name=""/>
        <p:cNvGrpSpPr/>
        <p:nvPr/>
      </p:nvGrpSpPr>
      <p:grpSpPr>
        <a:xfrm>
          <a:off x="0" y="0"/>
          <a:ext cx="0" cy="0"/>
          <a:chOff x="0" y="0"/>
          <a:chExt cx="0" cy="0"/>
        </a:xfrm>
      </p:grpSpPr>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Text Placeholder 6">
            <a:extLst>
              <a:ext uri="{FF2B5EF4-FFF2-40B4-BE49-F238E27FC236}">
                <a16:creationId xmlns:a16="http://schemas.microsoft.com/office/drawing/2014/main" id="{8B0CD4B6-E5E1-5040-95D5-2B64D729D2E9}"/>
              </a:ext>
            </a:extLst>
          </p:cNvPr>
          <p:cNvSpPr>
            <a:spLocks noGrp="1"/>
          </p:cNvSpPr>
          <p:nvPr>
            <p:ph type="body" sz="quarter" idx="17"/>
          </p:nvPr>
        </p:nvSpPr>
        <p:spPr>
          <a:xfrm>
            <a:off x="709612" y="1598613"/>
            <a:ext cx="2338387" cy="44005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6">
            <a:extLst>
              <a:ext uri="{FF2B5EF4-FFF2-40B4-BE49-F238E27FC236}">
                <a16:creationId xmlns:a16="http://schemas.microsoft.com/office/drawing/2014/main" id="{1344E564-AC5D-6E46-98E9-45C24EC34231}"/>
              </a:ext>
            </a:extLst>
          </p:cNvPr>
          <p:cNvSpPr>
            <a:spLocks noGrp="1"/>
          </p:cNvSpPr>
          <p:nvPr>
            <p:ph type="body" sz="quarter" idx="18"/>
          </p:nvPr>
        </p:nvSpPr>
        <p:spPr>
          <a:xfrm>
            <a:off x="3513137" y="1598613"/>
            <a:ext cx="2346325" cy="44005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6">
            <a:extLst>
              <a:ext uri="{FF2B5EF4-FFF2-40B4-BE49-F238E27FC236}">
                <a16:creationId xmlns:a16="http://schemas.microsoft.com/office/drawing/2014/main" id="{4F681AEC-B3CD-6344-8937-9C8376641C50}"/>
              </a:ext>
            </a:extLst>
          </p:cNvPr>
          <p:cNvSpPr>
            <a:spLocks noGrp="1"/>
          </p:cNvSpPr>
          <p:nvPr>
            <p:ph type="body" sz="quarter" idx="19"/>
          </p:nvPr>
        </p:nvSpPr>
        <p:spPr>
          <a:xfrm>
            <a:off x="6326188" y="1598613"/>
            <a:ext cx="2352674" cy="44005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6">
            <a:extLst>
              <a:ext uri="{FF2B5EF4-FFF2-40B4-BE49-F238E27FC236}">
                <a16:creationId xmlns:a16="http://schemas.microsoft.com/office/drawing/2014/main" id="{DF4015EC-591D-F14A-8F3B-9E22A0BC96B7}"/>
              </a:ext>
            </a:extLst>
          </p:cNvPr>
          <p:cNvSpPr>
            <a:spLocks noGrp="1"/>
          </p:cNvSpPr>
          <p:nvPr>
            <p:ph type="body" sz="quarter" idx="20"/>
          </p:nvPr>
        </p:nvSpPr>
        <p:spPr>
          <a:xfrm>
            <a:off x="9137650" y="1598613"/>
            <a:ext cx="2346325" cy="44005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2">
            <a:extLst>
              <a:ext uri="{FF2B5EF4-FFF2-40B4-BE49-F238E27FC236}">
                <a16:creationId xmlns:a16="http://schemas.microsoft.com/office/drawing/2014/main" id="{FCC635CD-DFCA-4688-9D0F-E5BAB35EFDDB}"/>
              </a:ext>
            </a:extLst>
          </p:cNvPr>
          <p:cNvSpPr>
            <a:spLocks noGrp="1" noChangeArrowheads="1"/>
          </p:cNvSpPr>
          <p:nvPr>
            <p:ph type="title"/>
          </p:nvPr>
        </p:nvSpPr>
        <p:spPr bwMode="auto">
          <a:xfrm>
            <a:off x="711199" y="0"/>
            <a:ext cx="10772776" cy="1182668"/>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p>
            <a:pPr lvl="0"/>
            <a:r>
              <a:rPr lang="en-US" dirty="0"/>
              <a:t>Click to edit Master title style</a:t>
            </a:r>
          </a:p>
        </p:txBody>
      </p:sp>
      <p:sp>
        <p:nvSpPr>
          <p:cNvPr id="10" name="Rectangle 6">
            <a:extLst>
              <a:ext uri="{FF2B5EF4-FFF2-40B4-BE49-F238E27FC236}">
                <a16:creationId xmlns:a16="http://schemas.microsoft.com/office/drawing/2014/main" id="{AA30B906-01C0-544F-8481-FE41BC95A7FF}"/>
              </a:ext>
            </a:extLst>
          </p:cNvPr>
          <p:cNvSpPr>
            <a:spLocks noGrp="1" noChangeArrowheads="1"/>
          </p:cNvSpPr>
          <p:nvPr>
            <p:ph type="sldNum" sz="quarter" idx="4"/>
          </p:nvPr>
        </p:nvSpPr>
        <p:spPr bwMode="auto">
          <a:xfrm>
            <a:off x="0" y="6492875"/>
            <a:ext cx="373421" cy="365125"/>
          </a:xfrm>
          <a:prstGeom prst="rect">
            <a:avLst/>
          </a:prstGeom>
          <a:solidFill>
            <a:schemeClr val="tx2">
              <a:lumMod val="65000"/>
              <a:lumOff val="35000"/>
              <a:alpha val="10000"/>
            </a:schemeClr>
          </a:solidFill>
        </p:spPr>
        <p:txBody>
          <a:bodyPr anchor="ctr" anchorCtr="0"/>
          <a:lstStyle>
            <a:lvl1pPr algn="l">
              <a:defRPr lang="en-US" sz="1100" b="0">
                <a:solidFill>
                  <a:schemeClr val="tx2">
                    <a:lumMod val="65000"/>
                    <a:lumOff val="35000"/>
                  </a:schemeClr>
                </a:solidFill>
                <a:latin typeface="+mn-lt"/>
              </a:defRPr>
            </a:lvl1pPr>
          </a:lstStyle>
          <a:p>
            <a:pPr algn="ctr"/>
            <a:fld id="{FD782E16-99D3-D743-B442-BEC2B47D5716}" type="slidenum">
              <a:rPr lang="en-US" smtClean="0"/>
              <a:pPr algn="ctr"/>
              <a:t>‹#›</a:t>
            </a:fld>
            <a:endParaRPr lang="en-US" dirty="0">
              <a:latin typeface="+mn-lt"/>
            </a:endParaRPr>
          </a:p>
        </p:txBody>
      </p:sp>
    </p:spTree>
    <p:extLst>
      <p:ext uri="{BB962C8B-B14F-4D97-AF65-F5344CB8AC3E}">
        <p14:creationId xmlns:p14="http://schemas.microsoft.com/office/powerpoint/2010/main" val="2959846199"/>
      </p:ext>
    </p:extLst>
  </p:cSld>
  <p:clrMapOvr>
    <a:masterClrMapping/>
  </p:clrMapOvr>
  <p:extLst>
    <p:ext uri="{DCECCB84-F9BA-43D5-87BE-67443E8EF086}">
      <p15:sldGuideLst xmlns:p15="http://schemas.microsoft.com/office/powerpoint/2012/main">
        <p15:guide id="1" orient="horz" pos="999">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columns text frames">
    <p:spTree>
      <p:nvGrpSpPr>
        <p:cNvPr id="1" name=""/>
        <p:cNvGrpSpPr/>
        <p:nvPr/>
      </p:nvGrpSpPr>
      <p:grpSpPr>
        <a:xfrm>
          <a:off x="0" y="0"/>
          <a:ext cx="0" cy="0"/>
          <a:chOff x="0" y="0"/>
          <a:chExt cx="0" cy="0"/>
        </a:xfrm>
      </p:grpSpPr>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Text Placeholder 6">
            <a:extLst>
              <a:ext uri="{FF2B5EF4-FFF2-40B4-BE49-F238E27FC236}">
                <a16:creationId xmlns:a16="http://schemas.microsoft.com/office/drawing/2014/main" id="{8B0CD4B6-E5E1-5040-95D5-2B64D729D2E9}"/>
              </a:ext>
            </a:extLst>
          </p:cNvPr>
          <p:cNvSpPr>
            <a:spLocks noGrp="1"/>
          </p:cNvSpPr>
          <p:nvPr>
            <p:ph type="body" sz="quarter" idx="17"/>
          </p:nvPr>
        </p:nvSpPr>
        <p:spPr>
          <a:xfrm>
            <a:off x="709612" y="1598614"/>
            <a:ext cx="2338387" cy="4400550"/>
          </a:xfrm>
          <a:ln w="9525">
            <a:solidFill>
              <a:schemeClr val="tx2">
                <a:lumMod val="65000"/>
                <a:lumOff val="35000"/>
              </a:schemeClr>
            </a:solidFill>
          </a:ln>
        </p:spPr>
        <p:txBody>
          <a:bodyPr lIns="182880" tIns="182880" rIns="182880" bIns="18288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a:extLst>
              <a:ext uri="{FF2B5EF4-FFF2-40B4-BE49-F238E27FC236}">
                <a16:creationId xmlns:a16="http://schemas.microsoft.com/office/drawing/2014/main" id="{3D4C0CE1-DE2C-8844-A728-35C02BE878F4}"/>
              </a:ext>
            </a:extLst>
          </p:cNvPr>
          <p:cNvSpPr>
            <a:spLocks noGrp="1"/>
          </p:cNvSpPr>
          <p:nvPr>
            <p:ph type="body" sz="quarter" idx="18"/>
          </p:nvPr>
        </p:nvSpPr>
        <p:spPr>
          <a:xfrm>
            <a:off x="3513139" y="1598614"/>
            <a:ext cx="2346324" cy="4400550"/>
          </a:xfrm>
          <a:ln w="9525">
            <a:solidFill>
              <a:schemeClr val="tx2">
                <a:lumMod val="65000"/>
                <a:lumOff val="35000"/>
              </a:schemeClr>
            </a:solidFill>
          </a:ln>
        </p:spPr>
        <p:txBody>
          <a:bodyPr lIns="182880" tIns="182880" rIns="182880" bIns="18288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6">
            <a:extLst>
              <a:ext uri="{FF2B5EF4-FFF2-40B4-BE49-F238E27FC236}">
                <a16:creationId xmlns:a16="http://schemas.microsoft.com/office/drawing/2014/main" id="{ABD7C646-5BFF-C844-BB6A-3947BE165AD2}"/>
              </a:ext>
            </a:extLst>
          </p:cNvPr>
          <p:cNvSpPr>
            <a:spLocks noGrp="1"/>
          </p:cNvSpPr>
          <p:nvPr>
            <p:ph type="body" sz="quarter" idx="19"/>
          </p:nvPr>
        </p:nvSpPr>
        <p:spPr>
          <a:xfrm>
            <a:off x="6326189" y="1598614"/>
            <a:ext cx="2352674" cy="4400550"/>
          </a:xfrm>
          <a:ln w="9525">
            <a:solidFill>
              <a:schemeClr val="tx2">
                <a:lumMod val="65000"/>
                <a:lumOff val="35000"/>
              </a:schemeClr>
            </a:solidFill>
          </a:ln>
        </p:spPr>
        <p:txBody>
          <a:bodyPr lIns="182880" tIns="182880" rIns="182880" bIns="18288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6">
            <a:extLst>
              <a:ext uri="{FF2B5EF4-FFF2-40B4-BE49-F238E27FC236}">
                <a16:creationId xmlns:a16="http://schemas.microsoft.com/office/drawing/2014/main" id="{96FD6EF0-54EF-8344-B7C5-0712A1701EA2}"/>
              </a:ext>
            </a:extLst>
          </p:cNvPr>
          <p:cNvSpPr>
            <a:spLocks noGrp="1"/>
          </p:cNvSpPr>
          <p:nvPr>
            <p:ph type="body" sz="quarter" idx="20"/>
          </p:nvPr>
        </p:nvSpPr>
        <p:spPr>
          <a:xfrm>
            <a:off x="9137650" y="1598614"/>
            <a:ext cx="2354263" cy="4400550"/>
          </a:xfrm>
          <a:ln w="9525">
            <a:solidFill>
              <a:schemeClr val="tx2">
                <a:lumMod val="65000"/>
                <a:lumOff val="35000"/>
              </a:schemeClr>
            </a:solidFill>
          </a:ln>
        </p:spPr>
        <p:txBody>
          <a:bodyPr lIns="182880" tIns="182880" rIns="182880" bIns="18288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6">
            <a:extLst>
              <a:ext uri="{FF2B5EF4-FFF2-40B4-BE49-F238E27FC236}">
                <a16:creationId xmlns:a16="http://schemas.microsoft.com/office/drawing/2014/main" id="{9857ABD1-7D17-8746-AF25-7678BBCD3297}"/>
              </a:ext>
            </a:extLst>
          </p:cNvPr>
          <p:cNvSpPr>
            <a:spLocks noGrp="1" noChangeArrowheads="1"/>
          </p:cNvSpPr>
          <p:nvPr>
            <p:ph type="sldNum" sz="quarter" idx="4"/>
          </p:nvPr>
        </p:nvSpPr>
        <p:spPr bwMode="auto">
          <a:xfrm>
            <a:off x="0" y="6492875"/>
            <a:ext cx="373421" cy="365125"/>
          </a:xfrm>
          <a:prstGeom prst="rect">
            <a:avLst/>
          </a:prstGeom>
          <a:solidFill>
            <a:schemeClr val="tx2">
              <a:lumMod val="65000"/>
              <a:lumOff val="35000"/>
              <a:alpha val="10000"/>
            </a:schemeClr>
          </a:solidFill>
        </p:spPr>
        <p:txBody>
          <a:bodyPr anchor="ctr" anchorCtr="0"/>
          <a:lstStyle>
            <a:lvl1pPr algn="l">
              <a:defRPr lang="en-US" sz="1100" b="0">
                <a:solidFill>
                  <a:schemeClr val="tx2">
                    <a:lumMod val="65000"/>
                    <a:lumOff val="35000"/>
                  </a:schemeClr>
                </a:solidFill>
                <a:latin typeface="+mn-lt"/>
              </a:defRPr>
            </a:lvl1pPr>
          </a:lstStyle>
          <a:p>
            <a:pPr algn="ctr"/>
            <a:fld id="{FD782E16-99D3-D743-B442-BEC2B47D5716}" type="slidenum">
              <a:rPr lang="en-US" smtClean="0"/>
              <a:pPr algn="ctr"/>
              <a:t>‹#›</a:t>
            </a:fld>
            <a:endParaRPr lang="en-US" dirty="0">
              <a:latin typeface="+mn-lt"/>
            </a:endParaRPr>
          </a:p>
        </p:txBody>
      </p:sp>
      <p:sp>
        <p:nvSpPr>
          <p:cNvPr id="13" name="Rectangle 2">
            <a:extLst>
              <a:ext uri="{FF2B5EF4-FFF2-40B4-BE49-F238E27FC236}">
                <a16:creationId xmlns:a16="http://schemas.microsoft.com/office/drawing/2014/main" id="{FA7F21CE-2D19-8B4D-8867-2B1EC7B7DA5D}"/>
              </a:ext>
            </a:extLst>
          </p:cNvPr>
          <p:cNvSpPr>
            <a:spLocks noGrp="1" noChangeArrowheads="1"/>
          </p:cNvSpPr>
          <p:nvPr>
            <p:ph type="title"/>
          </p:nvPr>
        </p:nvSpPr>
        <p:spPr bwMode="auto">
          <a:xfrm>
            <a:off x="711199" y="0"/>
            <a:ext cx="10772776" cy="1182668"/>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p>
            <a:pPr lvl="0"/>
            <a:r>
              <a:rPr lang="en-US" dirty="0"/>
              <a:t>Click to edit Master title style</a:t>
            </a:r>
          </a:p>
        </p:txBody>
      </p:sp>
    </p:spTree>
    <p:extLst>
      <p:ext uri="{BB962C8B-B14F-4D97-AF65-F5344CB8AC3E}">
        <p14:creationId xmlns:p14="http://schemas.microsoft.com/office/powerpoint/2010/main" val="1398918014"/>
      </p:ext>
    </p:extLst>
  </p:cSld>
  <p:clrMapOvr>
    <a:masterClrMapping/>
  </p:clrMapOvr>
  <p:extLst>
    <p:ext uri="{DCECCB84-F9BA-43D5-87BE-67443E8EF086}">
      <p15:sldGuideLst xmlns:p15="http://schemas.microsoft.com/office/powerpoint/2012/main">
        <p15:guide id="1" orient="horz" pos="1007">
          <p15:clr>
            <a:srgbClr val="FBAE40"/>
          </p15:clr>
        </p15:guide>
        <p15:guide id="3" pos="447">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01564-D882-4143-B2EC-21AEAF0DC4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1AE9C2-FA26-4245-A30D-4529077AA3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D3CDD4-E366-C246-85F5-6EB3E44FF038}"/>
              </a:ext>
            </a:extLst>
          </p:cNvPr>
          <p:cNvSpPr>
            <a:spLocks noGrp="1"/>
          </p:cNvSpPr>
          <p:nvPr>
            <p:ph type="dt" sz="half" idx="10"/>
          </p:nvPr>
        </p:nvSpPr>
        <p:spPr/>
        <p:txBody>
          <a:bodyPr/>
          <a:lstStyle/>
          <a:p>
            <a:fld id="{370B5924-A4E7-DA46-9DDD-662845DB8436}" type="datetimeFigureOut">
              <a:rPr lang="en-US" smtClean="0"/>
              <a:t>6/23/2022</a:t>
            </a:fld>
            <a:endParaRPr lang="en-US"/>
          </a:p>
        </p:txBody>
      </p:sp>
      <p:sp>
        <p:nvSpPr>
          <p:cNvPr id="5" name="Footer Placeholder 4">
            <a:extLst>
              <a:ext uri="{FF2B5EF4-FFF2-40B4-BE49-F238E27FC236}">
                <a16:creationId xmlns:a16="http://schemas.microsoft.com/office/drawing/2014/main" id="{9301059F-DAEE-ED4F-8836-786FDE9F00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C90269-90BE-734F-ACBA-F345AF227056}"/>
              </a:ext>
            </a:extLst>
          </p:cNvPr>
          <p:cNvSpPr>
            <a:spLocks noGrp="1"/>
          </p:cNvSpPr>
          <p:nvPr>
            <p:ph type="sldNum" sz="quarter" idx="12"/>
          </p:nvPr>
        </p:nvSpPr>
        <p:spPr/>
        <p:txBody>
          <a:bodyPr/>
          <a:lstStyle/>
          <a:p>
            <a:fld id="{43552379-9758-A849-999B-7FA42CA7FCD2}" type="slidenum">
              <a:rPr lang="en-US" smtClean="0"/>
              <a:t>‹#›</a:t>
            </a:fld>
            <a:endParaRPr lang="en-US"/>
          </a:p>
        </p:txBody>
      </p:sp>
    </p:spTree>
    <p:extLst>
      <p:ext uri="{BB962C8B-B14F-4D97-AF65-F5344CB8AC3E}">
        <p14:creationId xmlns:p14="http://schemas.microsoft.com/office/powerpoint/2010/main" val="2912393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hite Title Slide">
    <p:spTree>
      <p:nvGrpSpPr>
        <p:cNvPr id="1" name=""/>
        <p:cNvGrpSpPr/>
        <p:nvPr/>
      </p:nvGrpSpPr>
      <p:grpSpPr>
        <a:xfrm>
          <a:off x="0" y="0"/>
          <a:ext cx="0" cy="0"/>
          <a:chOff x="0" y="0"/>
          <a:chExt cx="0" cy="0"/>
        </a:xfrm>
      </p:grpSpPr>
      <p:sp>
        <p:nvSpPr>
          <p:cNvPr id="6" name="Line 1086"/>
          <p:cNvSpPr>
            <a:spLocks noChangeShapeType="1"/>
          </p:cNvSpPr>
          <p:nvPr/>
        </p:nvSpPr>
        <p:spPr bwMode="auto">
          <a:xfrm>
            <a:off x="645585" y="617539"/>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7" name="Line 1087"/>
          <p:cNvSpPr>
            <a:spLocks noChangeShapeType="1"/>
          </p:cNvSpPr>
          <p:nvPr/>
        </p:nvSpPr>
        <p:spPr bwMode="auto">
          <a:xfrm>
            <a:off x="645585" y="617539"/>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8" name="Rectangle 1088"/>
          <p:cNvSpPr>
            <a:spLocks noChangeArrowheads="1"/>
          </p:cNvSpPr>
          <p:nvPr/>
        </p:nvSpPr>
        <p:spPr bwMode="auto">
          <a:xfrm>
            <a:off x="645585" y="617539"/>
            <a:ext cx="2116" cy="15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9" name="Rectangle 1089"/>
          <p:cNvSpPr>
            <a:spLocks noChangeArrowheads="1"/>
          </p:cNvSpPr>
          <p:nvPr/>
        </p:nvSpPr>
        <p:spPr bwMode="auto">
          <a:xfrm>
            <a:off x="645585" y="61753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10" name="Freeform 1098"/>
          <p:cNvSpPr>
            <a:spLocks/>
          </p:cNvSpPr>
          <p:nvPr/>
        </p:nvSpPr>
        <p:spPr bwMode="auto">
          <a:xfrm>
            <a:off x="649818" y="617539"/>
            <a:ext cx="4233" cy="1587"/>
          </a:xfrm>
          <a:custGeom>
            <a:avLst/>
            <a:gdLst>
              <a:gd name="T0" fmla="*/ 0 w 2"/>
              <a:gd name="T1" fmla="*/ 0 h 1587"/>
              <a:gd name="T2" fmla="*/ 2 w 2"/>
              <a:gd name="T3" fmla="*/ 0 h 1587"/>
              <a:gd name="T4" fmla="*/ 2 w 2"/>
              <a:gd name="T5" fmla="*/ 0 h 1587"/>
              <a:gd name="T6" fmla="*/ 2 w 2"/>
              <a:gd name="T7" fmla="*/ 0 h 1587"/>
              <a:gd name="T8" fmla="*/ 0 w 2"/>
              <a:gd name="T9" fmla="*/ 0 h 1587"/>
              <a:gd name="T10" fmla="*/ 0 w 2"/>
              <a:gd name="T11" fmla="*/ 0 h 1587"/>
              <a:gd name="T12" fmla="*/ 0 w 2"/>
              <a:gd name="T13" fmla="*/ 0 h 1587"/>
              <a:gd name="T14" fmla="*/ 0 w 2"/>
              <a:gd name="T15" fmla="*/ 0 h 1587"/>
              <a:gd name="T16" fmla="*/ 0 w 2"/>
              <a:gd name="T17" fmla="*/ 0 h 1587"/>
              <a:gd name="T18" fmla="*/ 0 w 2"/>
              <a:gd name="T19" fmla="*/ 0 h 1587"/>
              <a:gd name="T20" fmla="*/ 0 w 2"/>
              <a:gd name="T21" fmla="*/ 0 h 1587"/>
              <a:gd name="T22" fmla="*/ 0 w 2"/>
              <a:gd name="T23" fmla="*/ 0 h 1587"/>
              <a:gd name="T24" fmla="*/ 0 w 2"/>
              <a:gd name="T25" fmla="*/ 0 h 1587"/>
              <a:gd name="T26" fmla="*/ 0 w 2"/>
              <a:gd name="T27" fmla="*/ 0 h 1587"/>
              <a:gd name="T28" fmla="*/ 0 w 2"/>
              <a:gd name="T29" fmla="*/ 0 h 1587"/>
              <a:gd name="T30" fmla="*/ 0 w 2"/>
              <a:gd name="T31" fmla="*/ 0 h 1587"/>
              <a:gd name="T32" fmla="*/ 0 w 2"/>
              <a:gd name="T33" fmla="*/ 0 h 1587"/>
              <a:gd name="T34" fmla="*/ 2 w 2"/>
              <a:gd name="T35" fmla="*/ 0 h 1587"/>
              <a:gd name="T36" fmla="*/ 2 w 2"/>
              <a:gd name="T37" fmla="*/ 0 h 1587"/>
              <a:gd name="T38" fmla="*/ 2 w 2"/>
              <a:gd name="T39" fmla="*/ 0 h 1587"/>
              <a:gd name="T40" fmla="*/ 0 w 2"/>
              <a:gd name="T41" fmla="*/ 0 h 1587"/>
              <a:gd name="T42" fmla="*/ 0 w 2"/>
              <a:gd name="T43" fmla="*/ 0 h 1587"/>
              <a:gd name="T44" fmla="*/ 0 w 2"/>
              <a:gd name="T45" fmla="*/ 0 h 15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 h="1587">
                <a:moveTo>
                  <a:pt x="0" y="0"/>
                </a:move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1" name="Freeform 1115"/>
          <p:cNvSpPr>
            <a:spLocks/>
          </p:cNvSpPr>
          <p:nvPr/>
        </p:nvSpPr>
        <p:spPr bwMode="auto">
          <a:xfrm>
            <a:off x="611718" y="473075"/>
            <a:ext cx="4233" cy="3175"/>
          </a:xfrm>
          <a:custGeom>
            <a:avLst/>
            <a:gdLst>
              <a:gd name="T0" fmla="*/ 0 w 2"/>
              <a:gd name="T1" fmla="*/ 2 h 2"/>
              <a:gd name="T2" fmla="*/ 0 w 2"/>
              <a:gd name="T3" fmla="*/ 2 h 2"/>
              <a:gd name="T4" fmla="*/ 0 w 2"/>
              <a:gd name="T5" fmla="*/ 2 h 2"/>
              <a:gd name="T6" fmla="*/ 0 w 2"/>
              <a:gd name="T7" fmla="*/ 2 h 2"/>
              <a:gd name="T8" fmla="*/ 0 w 2"/>
              <a:gd name="T9" fmla="*/ 2 h 2"/>
              <a:gd name="T10" fmla="*/ 0 w 2"/>
              <a:gd name="T11" fmla="*/ 2 h 2"/>
              <a:gd name="T12" fmla="*/ 2 w 2"/>
              <a:gd name="T13" fmla="*/ 2 h 2"/>
              <a:gd name="T14" fmla="*/ 2 w 2"/>
              <a:gd name="T15" fmla="*/ 2 h 2"/>
              <a:gd name="T16" fmla="*/ 2 w 2"/>
              <a:gd name="T17" fmla="*/ 0 h 2"/>
              <a:gd name="T18" fmla="*/ 0 w 2"/>
              <a:gd name="T19" fmla="*/ 2 h 2"/>
              <a:gd name="T20" fmla="*/ 0 w 2"/>
              <a:gd name="T21" fmla="*/ 2 h 2"/>
              <a:gd name="T22" fmla="*/ 0 w 2"/>
              <a:gd name="T23" fmla="*/ 2 h 2"/>
              <a:gd name="T24" fmla="*/ 0 w 2"/>
              <a:gd name="T25" fmla="*/ 2 h 2"/>
              <a:gd name="T26" fmla="*/ 0 w 2"/>
              <a:gd name="T27" fmla="*/ 2 h 2"/>
              <a:gd name="T28" fmla="*/ 2 w 2"/>
              <a:gd name="T29" fmla="*/ 2 h 2"/>
              <a:gd name="T30" fmla="*/ 2 w 2"/>
              <a:gd name="T31" fmla="*/ 2 h 2"/>
              <a:gd name="T32" fmla="*/ 2 w 2"/>
              <a:gd name="T33" fmla="*/ 2 h 2"/>
              <a:gd name="T34" fmla="*/ 2 w 2"/>
              <a:gd name="T35" fmla="*/ 2 h 2"/>
              <a:gd name="T36" fmla="*/ 2 w 2"/>
              <a:gd name="T37" fmla="*/ 2 h 2"/>
              <a:gd name="T38" fmla="*/ 2 w 2"/>
              <a:gd name="T39" fmla="*/ 2 h 2"/>
              <a:gd name="T40" fmla="*/ 0 w 2"/>
              <a:gd name="T41" fmla="*/ 2 h 2"/>
              <a:gd name="T42" fmla="*/ 0 w 2"/>
              <a:gd name="T43" fmla="*/ 2 h 2"/>
              <a:gd name="T44" fmla="*/ 0 w 2"/>
              <a:gd name="T45" fmla="*/ 2 h 2"/>
              <a:gd name="T46" fmla="*/ 0 w 2"/>
              <a:gd name="T47" fmla="*/ 2 h 2"/>
              <a:gd name="T48" fmla="*/ 0 w 2"/>
              <a:gd name="T49" fmla="*/ 2 h 2"/>
              <a:gd name="T50" fmla="*/ 0 w 2"/>
              <a:gd name="T51" fmla="*/ 2 h 2"/>
              <a:gd name="T52" fmla="*/ 0 w 2"/>
              <a:gd name="T53" fmla="*/ 2 h 2"/>
              <a:gd name="T54" fmla="*/ 2 w 2"/>
              <a:gd name="T55" fmla="*/ 2 h 2"/>
              <a:gd name="T56" fmla="*/ 0 w 2"/>
              <a:gd name="T57" fmla="*/ 2 h 2"/>
              <a:gd name="T58" fmla="*/ 2 w 2"/>
              <a:gd name="T59" fmla="*/ 2 h 2"/>
              <a:gd name="T60" fmla="*/ 2 w 2"/>
              <a:gd name="T61" fmla="*/ 2 h 2"/>
              <a:gd name="T62" fmla="*/ 2 w 2"/>
              <a:gd name="T63" fmla="*/ 2 h 2"/>
              <a:gd name="T64" fmla="*/ 0 w 2"/>
              <a:gd name="T65" fmla="*/ 2 h 2"/>
              <a:gd name="T66" fmla="*/ 0 w 2"/>
              <a:gd name="T67" fmla="*/ 2 h 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 h="2">
                <a:moveTo>
                  <a:pt x="0" y="2"/>
                </a:moveTo>
                <a:lnTo>
                  <a:pt x="0" y="2"/>
                </a:lnTo>
                <a:lnTo>
                  <a:pt x="2" y="2"/>
                </a:lnTo>
                <a:lnTo>
                  <a:pt x="2" y="0"/>
                </a:lnTo>
                <a:lnTo>
                  <a:pt x="0" y="2"/>
                </a:lnTo>
                <a:lnTo>
                  <a:pt x="2" y="2"/>
                </a:lnTo>
                <a:lnTo>
                  <a:pt x="0" y="2"/>
                </a:lnTo>
                <a:lnTo>
                  <a:pt x="2" y="2"/>
                </a:lnTo>
                <a:lnTo>
                  <a:pt x="0" y="2"/>
                </a:lnTo>
                <a:lnTo>
                  <a:pt x="2" y="2"/>
                </a:lnTo>
                <a:lnTo>
                  <a:pt x="0" y="2"/>
                </a:lnTo>
                <a:lnTo>
                  <a:pt x="2" y="2"/>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2" name="Freeform 1120"/>
          <p:cNvSpPr>
            <a:spLocks/>
          </p:cNvSpPr>
          <p:nvPr/>
        </p:nvSpPr>
        <p:spPr bwMode="auto">
          <a:xfrm>
            <a:off x="611718" y="463551"/>
            <a:ext cx="4233" cy="3175"/>
          </a:xfrm>
          <a:custGeom>
            <a:avLst/>
            <a:gdLst>
              <a:gd name="T0" fmla="*/ 0 w 2"/>
              <a:gd name="T1" fmla="*/ 0 h 2"/>
              <a:gd name="T2" fmla="*/ 0 w 2"/>
              <a:gd name="T3" fmla="*/ 2 h 2"/>
              <a:gd name="T4" fmla="*/ 0 w 2"/>
              <a:gd name="T5" fmla="*/ 2 h 2"/>
              <a:gd name="T6" fmla="*/ 0 w 2"/>
              <a:gd name="T7" fmla="*/ 2 h 2"/>
              <a:gd name="T8" fmla="*/ 2 w 2"/>
              <a:gd name="T9" fmla="*/ 2 h 2"/>
              <a:gd name="T10" fmla="*/ 2 w 2"/>
              <a:gd name="T11" fmla="*/ 0 h 2"/>
              <a:gd name="T12" fmla="*/ 2 w 2"/>
              <a:gd name="T13" fmla="*/ 0 h 2"/>
              <a:gd name="T14" fmla="*/ 2 w 2"/>
              <a:gd name="T15" fmla="*/ 0 h 2"/>
              <a:gd name="T16" fmla="*/ 0 w 2"/>
              <a:gd name="T17" fmla="*/ 0 h 2"/>
              <a:gd name="T18" fmla="*/ 0 w 2"/>
              <a:gd name="T19" fmla="*/ 2 h 2"/>
              <a:gd name="T20" fmla="*/ 0 w 2"/>
              <a:gd name="T21" fmla="*/ 2 h 2"/>
              <a:gd name="T22" fmla="*/ 2 w 2"/>
              <a:gd name="T23" fmla="*/ 0 h 2"/>
              <a:gd name="T24" fmla="*/ 2 w 2"/>
              <a:gd name="T25" fmla="*/ 0 h 2"/>
              <a:gd name="T26" fmla="*/ 2 w 2"/>
              <a:gd name="T27" fmla="*/ 0 h 2"/>
              <a:gd name="T28" fmla="*/ 2 w 2"/>
              <a:gd name="T29" fmla="*/ 2 h 2"/>
              <a:gd name="T30" fmla="*/ 0 w 2"/>
              <a:gd name="T31" fmla="*/ 2 h 2"/>
              <a:gd name="T32" fmla="*/ 0 w 2"/>
              <a:gd name="T33" fmla="*/ 2 h 2"/>
              <a:gd name="T34" fmla="*/ 0 w 2"/>
              <a:gd name="T35" fmla="*/ 2 h 2"/>
              <a:gd name="T36" fmla="*/ 0 w 2"/>
              <a:gd name="T37" fmla="*/ 2 h 2"/>
              <a:gd name="T38" fmla="*/ 0 w 2"/>
              <a:gd name="T39" fmla="*/ 2 h 2"/>
              <a:gd name="T40" fmla="*/ 0 w 2"/>
              <a:gd name="T41" fmla="*/ 2 h 2"/>
              <a:gd name="T42" fmla="*/ 0 w 2"/>
              <a:gd name="T43" fmla="*/ 2 h 2"/>
              <a:gd name="T44" fmla="*/ 0 w 2"/>
              <a:gd name="T45" fmla="*/ 2 h 2"/>
              <a:gd name="T46" fmla="*/ 2 w 2"/>
              <a:gd name="T47" fmla="*/ 2 h 2"/>
              <a:gd name="T48" fmla="*/ 0 w 2"/>
              <a:gd name="T49" fmla="*/ 2 h 2"/>
              <a:gd name="T50" fmla="*/ 0 w 2"/>
              <a:gd name="T51" fmla="*/ 2 h 2"/>
              <a:gd name="T52" fmla="*/ 2 w 2"/>
              <a:gd name="T53" fmla="*/ 2 h 2"/>
              <a:gd name="T54" fmla="*/ 2 w 2"/>
              <a:gd name="T55" fmla="*/ 2 h 2"/>
              <a:gd name="T56" fmla="*/ 2 w 2"/>
              <a:gd name="T57" fmla="*/ 0 h 2"/>
              <a:gd name="T58" fmla="*/ 0 w 2"/>
              <a:gd name="T59" fmla="*/ 0 h 2"/>
              <a:gd name="T60" fmla="*/ 0 w 2"/>
              <a:gd name="T61" fmla="*/ 0 h 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2">
                <a:moveTo>
                  <a:pt x="0" y="0"/>
                </a:moveTo>
                <a:lnTo>
                  <a:pt x="0" y="2"/>
                </a:lnTo>
                <a:lnTo>
                  <a:pt x="2" y="2"/>
                </a:lnTo>
                <a:lnTo>
                  <a:pt x="2" y="0"/>
                </a:lnTo>
                <a:lnTo>
                  <a:pt x="0" y="0"/>
                </a:lnTo>
                <a:lnTo>
                  <a:pt x="0" y="2"/>
                </a:lnTo>
                <a:lnTo>
                  <a:pt x="2" y="0"/>
                </a:lnTo>
                <a:lnTo>
                  <a:pt x="2" y="2"/>
                </a:lnTo>
                <a:lnTo>
                  <a:pt x="0" y="2"/>
                </a:lnTo>
                <a:lnTo>
                  <a:pt x="2" y="2"/>
                </a:lnTo>
                <a:lnTo>
                  <a:pt x="0" y="2"/>
                </a:lnTo>
                <a:lnTo>
                  <a:pt x="2" y="2"/>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3" name="Freeform 1134"/>
          <p:cNvSpPr>
            <a:spLocks/>
          </p:cNvSpPr>
          <p:nvPr/>
        </p:nvSpPr>
        <p:spPr bwMode="auto">
          <a:xfrm>
            <a:off x="937685" y="514350"/>
            <a:ext cx="4233" cy="6350"/>
          </a:xfrm>
          <a:custGeom>
            <a:avLst/>
            <a:gdLst>
              <a:gd name="T0" fmla="*/ 2 w 2"/>
              <a:gd name="T1" fmla="*/ 4 h 4"/>
              <a:gd name="T2" fmla="*/ 2 w 2"/>
              <a:gd name="T3" fmla="*/ 4 h 4"/>
              <a:gd name="T4" fmla="*/ 2 w 2"/>
              <a:gd name="T5" fmla="*/ 4 h 4"/>
              <a:gd name="T6" fmla="*/ 2 w 2"/>
              <a:gd name="T7" fmla="*/ 2 h 4"/>
              <a:gd name="T8" fmla="*/ 2 w 2"/>
              <a:gd name="T9" fmla="*/ 0 h 4"/>
              <a:gd name="T10" fmla="*/ 2 w 2"/>
              <a:gd name="T11" fmla="*/ 0 h 4"/>
              <a:gd name="T12" fmla="*/ 2 w 2"/>
              <a:gd name="T13" fmla="*/ 0 h 4"/>
              <a:gd name="T14" fmla="*/ 0 w 2"/>
              <a:gd name="T15" fmla="*/ 2 h 4"/>
              <a:gd name="T16" fmla="*/ 2 w 2"/>
              <a:gd name="T17" fmla="*/ 4 h 4"/>
              <a:gd name="T18" fmla="*/ 2 w 2"/>
              <a:gd name="T19" fmla="*/ 2 h 4"/>
              <a:gd name="T20" fmla="*/ 2 w 2"/>
              <a:gd name="T21" fmla="*/ 2 h 4"/>
              <a:gd name="T22" fmla="*/ 2 w 2"/>
              <a:gd name="T23" fmla="*/ 0 h 4"/>
              <a:gd name="T24" fmla="*/ 2 w 2"/>
              <a:gd name="T25" fmla="*/ 2 h 4"/>
              <a:gd name="T26" fmla="*/ 2 w 2"/>
              <a:gd name="T27" fmla="*/ 2 h 4"/>
              <a:gd name="T28" fmla="*/ 2 w 2"/>
              <a:gd name="T29" fmla="*/ 2 h 4"/>
              <a:gd name="T30" fmla="*/ 2 w 2"/>
              <a:gd name="T31" fmla="*/ 2 h 4"/>
              <a:gd name="T32" fmla="*/ 2 w 2"/>
              <a:gd name="T33" fmla="*/ 2 h 4"/>
              <a:gd name="T34" fmla="*/ 2 w 2"/>
              <a:gd name="T35" fmla="*/ 2 h 4"/>
              <a:gd name="T36" fmla="*/ 2 w 2"/>
              <a:gd name="T37" fmla="*/ 2 h 4"/>
              <a:gd name="T38" fmla="*/ 2 w 2"/>
              <a:gd name="T39" fmla="*/ 2 h 4"/>
              <a:gd name="T40" fmla="*/ 2 w 2"/>
              <a:gd name="T41" fmla="*/ 2 h 4"/>
              <a:gd name="T42" fmla="*/ 2 w 2"/>
              <a:gd name="T43" fmla="*/ 2 h 4"/>
              <a:gd name="T44" fmla="*/ 2 w 2"/>
              <a:gd name="T45" fmla="*/ 2 h 4"/>
              <a:gd name="T46" fmla="*/ 2 w 2"/>
              <a:gd name="T47" fmla="*/ 2 h 4"/>
              <a:gd name="T48" fmla="*/ 2 w 2"/>
              <a:gd name="T49" fmla="*/ 2 h 4"/>
              <a:gd name="T50" fmla="*/ 2 w 2"/>
              <a:gd name="T51" fmla="*/ 2 h 4"/>
              <a:gd name="T52" fmla="*/ 0 w 2"/>
              <a:gd name="T53" fmla="*/ 2 h 4"/>
              <a:gd name="T54" fmla="*/ 2 w 2"/>
              <a:gd name="T55" fmla="*/ 4 h 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 h="4">
                <a:moveTo>
                  <a:pt x="2" y="4"/>
                </a:moveTo>
                <a:lnTo>
                  <a:pt x="2" y="4"/>
                </a:lnTo>
                <a:lnTo>
                  <a:pt x="2" y="2"/>
                </a:lnTo>
                <a:lnTo>
                  <a:pt x="2" y="0"/>
                </a:lnTo>
                <a:lnTo>
                  <a:pt x="0" y="2"/>
                </a:lnTo>
                <a:lnTo>
                  <a:pt x="2" y="4"/>
                </a:lnTo>
                <a:lnTo>
                  <a:pt x="2" y="2"/>
                </a:lnTo>
                <a:lnTo>
                  <a:pt x="2" y="0"/>
                </a:lnTo>
                <a:lnTo>
                  <a:pt x="2" y="2"/>
                </a:lnTo>
                <a:lnTo>
                  <a:pt x="0" y="2"/>
                </a:lnTo>
                <a:lnTo>
                  <a:pt x="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4" name="Freeform 1141"/>
          <p:cNvSpPr>
            <a:spLocks/>
          </p:cNvSpPr>
          <p:nvPr/>
        </p:nvSpPr>
        <p:spPr bwMode="auto">
          <a:xfrm>
            <a:off x="941918" y="479425"/>
            <a:ext cx="2116" cy="6350"/>
          </a:xfrm>
          <a:custGeom>
            <a:avLst/>
            <a:gdLst>
              <a:gd name="T0" fmla="*/ 0 w 1587"/>
              <a:gd name="T1" fmla="*/ 4 h 4"/>
              <a:gd name="T2" fmla="*/ 0 w 1587"/>
              <a:gd name="T3" fmla="*/ 2 h 4"/>
              <a:gd name="T4" fmla="*/ 0 w 1587"/>
              <a:gd name="T5" fmla="*/ 0 h 4"/>
              <a:gd name="T6" fmla="*/ 0 w 1587"/>
              <a:gd name="T7" fmla="*/ 0 h 4"/>
              <a:gd name="T8" fmla="*/ 0 w 1587"/>
              <a:gd name="T9" fmla="*/ 2 h 4"/>
              <a:gd name="T10" fmla="*/ 0 w 1587"/>
              <a:gd name="T11" fmla="*/ 2 h 4"/>
              <a:gd name="T12" fmla="*/ 0 w 1587"/>
              <a:gd name="T13" fmla="*/ 4 h 4"/>
              <a:gd name="T14" fmla="*/ 0 w 1587"/>
              <a:gd name="T15" fmla="*/ 2 h 4"/>
              <a:gd name="T16" fmla="*/ 0 w 1587"/>
              <a:gd name="T17" fmla="*/ 2 h 4"/>
              <a:gd name="T18" fmla="*/ 0 w 1587"/>
              <a:gd name="T19" fmla="*/ 2 h 4"/>
              <a:gd name="T20" fmla="*/ 0 w 1587"/>
              <a:gd name="T21" fmla="*/ 2 h 4"/>
              <a:gd name="T22" fmla="*/ 0 w 1587"/>
              <a:gd name="T23" fmla="*/ 2 h 4"/>
              <a:gd name="T24" fmla="*/ 0 w 1587"/>
              <a:gd name="T25" fmla="*/ 2 h 4"/>
              <a:gd name="T26" fmla="*/ 0 w 1587"/>
              <a:gd name="T27" fmla="*/ 2 h 4"/>
              <a:gd name="T28" fmla="*/ 0 w 1587"/>
              <a:gd name="T29" fmla="*/ 4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87" h="4">
                <a:moveTo>
                  <a:pt x="0" y="4"/>
                </a:moveTo>
                <a:lnTo>
                  <a:pt x="0" y="2"/>
                </a:lnTo>
                <a:lnTo>
                  <a:pt x="0" y="0"/>
                </a:lnTo>
                <a:lnTo>
                  <a:pt x="0" y="2"/>
                </a:lnTo>
                <a:lnTo>
                  <a:pt x="0" y="4"/>
                </a:lnTo>
                <a:lnTo>
                  <a:pt x="0" y="2"/>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5" name="Freeform 1148"/>
          <p:cNvSpPr>
            <a:spLocks/>
          </p:cNvSpPr>
          <p:nvPr/>
        </p:nvSpPr>
        <p:spPr bwMode="auto">
          <a:xfrm>
            <a:off x="924985" y="460376"/>
            <a:ext cx="4233" cy="3175"/>
          </a:xfrm>
          <a:custGeom>
            <a:avLst/>
            <a:gdLst>
              <a:gd name="T0" fmla="*/ 2 w 2"/>
              <a:gd name="T1" fmla="*/ 2 h 2"/>
              <a:gd name="T2" fmla="*/ 2 w 2"/>
              <a:gd name="T3" fmla="*/ 0 h 2"/>
              <a:gd name="T4" fmla="*/ 2 w 2"/>
              <a:gd name="T5" fmla="*/ 0 h 2"/>
              <a:gd name="T6" fmla="*/ 2 w 2"/>
              <a:gd name="T7" fmla="*/ 0 h 2"/>
              <a:gd name="T8" fmla="*/ 2 w 2"/>
              <a:gd name="T9" fmla="*/ 0 h 2"/>
              <a:gd name="T10" fmla="*/ 0 w 2"/>
              <a:gd name="T11" fmla="*/ 0 h 2"/>
              <a:gd name="T12" fmla="*/ 0 w 2"/>
              <a:gd name="T13" fmla="*/ 0 h 2"/>
              <a:gd name="T14" fmla="*/ 0 w 2"/>
              <a:gd name="T15" fmla="*/ 2 h 2"/>
              <a:gd name="T16" fmla="*/ 0 w 2"/>
              <a:gd name="T17" fmla="*/ 2 h 2"/>
              <a:gd name="T18" fmla="*/ 0 w 2"/>
              <a:gd name="T19" fmla="*/ 2 h 2"/>
              <a:gd name="T20" fmla="*/ 2 w 2"/>
              <a:gd name="T21" fmla="*/ 2 h 2"/>
              <a:gd name="T22" fmla="*/ 2 w 2"/>
              <a:gd name="T23" fmla="*/ 2 h 2"/>
              <a:gd name="T24" fmla="*/ 2 w 2"/>
              <a:gd name="T25" fmla="*/ 0 h 2"/>
              <a:gd name="T26" fmla="*/ 2 w 2"/>
              <a:gd name="T27" fmla="*/ 0 h 2"/>
              <a:gd name="T28" fmla="*/ 2 w 2"/>
              <a:gd name="T29" fmla="*/ 0 h 2"/>
              <a:gd name="T30" fmla="*/ 0 w 2"/>
              <a:gd name="T31" fmla="*/ 2 h 2"/>
              <a:gd name="T32" fmla="*/ 2 w 2"/>
              <a:gd name="T33" fmla="*/ 2 h 2"/>
              <a:gd name="T34" fmla="*/ 2 w 2"/>
              <a:gd name="T35" fmla="*/ 0 h 2"/>
              <a:gd name="T36" fmla="*/ 0 w 2"/>
              <a:gd name="T37" fmla="*/ 2 h 2"/>
              <a:gd name="T38" fmla="*/ 2 w 2"/>
              <a:gd name="T39" fmla="*/ 2 h 2"/>
              <a:gd name="T40" fmla="*/ 0 w 2"/>
              <a:gd name="T41" fmla="*/ 2 h 2"/>
              <a:gd name="T42" fmla="*/ 0 w 2"/>
              <a:gd name="T43" fmla="*/ 2 h 2"/>
              <a:gd name="T44" fmla="*/ 0 w 2"/>
              <a:gd name="T45" fmla="*/ 2 h 2"/>
              <a:gd name="T46" fmla="*/ 0 w 2"/>
              <a:gd name="T47" fmla="*/ 2 h 2"/>
              <a:gd name="T48" fmla="*/ 0 w 2"/>
              <a:gd name="T49" fmla="*/ 2 h 2"/>
              <a:gd name="T50" fmla="*/ 0 w 2"/>
              <a:gd name="T51" fmla="*/ 2 h 2"/>
              <a:gd name="T52" fmla="*/ 0 w 2"/>
              <a:gd name="T53" fmla="*/ 2 h 2"/>
              <a:gd name="T54" fmla="*/ 0 w 2"/>
              <a:gd name="T55" fmla="*/ 2 h 2"/>
              <a:gd name="T56" fmla="*/ 0 w 2"/>
              <a:gd name="T57" fmla="*/ 2 h 2"/>
              <a:gd name="T58" fmla="*/ 2 w 2"/>
              <a:gd name="T59" fmla="*/ 2 h 2"/>
              <a:gd name="T60" fmla="*/ 2 w 2"/>
              <a:gd name="T61" fmla="*/ 2 h 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2">
                <a:moveTo>
                  <a:pt x="2" y="2"/>
                </a:moveTo>
                <a:lnTo>
                  <a:pt x="2" y="0"/>
                </a:lnTo>
                <a:lnTo>
                  <a:pt x="0" y="0"/>
                </a:lnTo>
                <a:lnTo>
                  <a:pt x="0" y="2"/>
                </a:lnTo>
                <a:lnTo>
                  <a:pt x="2" y="2"/>
                </a:lnTo>
                <a:lnTo>
                  <a:pt x="2" y="0"/>
                </a:lnTo>
                <a:lnTo>
                  <a:pt x="0" y="2"/>
                </a:lnTo>
                <a:lnTo>
                  <a:pt x="2" y="2"/>
                </a:lnTo>
                <a:lnTo>
                  <a:pt x="2" y="0"/>
                </a:lnTo>
                <a:lnTo>
                  <a:pt x="0" y="2"/>
                </a:lnTo>
                <a:lnTo>
                  <a:pt x="2" y="2"/>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6" name="Freeform 1150"/>
          <p:cNvSpPr>
            <a:spLocks/>
          </p:cNvSpPr>
          <p:nvPr/>
        </p:nvSpPr>
        <p:spPr bwMode="auto">
          <a:xfrm>
            <a:off x="912285" y="447676"/>
            <a:ext cx="2116" cy="3175"/>
          </a:xfrm>
          <a:custGeom>
            <a:avLst/>
            <a:gdLst>
              <a:gd name="T0" fmla="*/ 0 w 1587"/>
              <a:gd name="T1" fmla="*/ 2 h 2"/>
              <a:gd name="T2" fmla="*/ 0 w 1587"/>
              <a:gd name="T3" fmla="*/ 0 h 2"/>
              <a:gd name="T4" fmla="*/ 0 w 1587"/>
              <a:gd name="T5" fmla="*/ 2 h 2"/>
              <a:gd name="T6" fmla="*/ 0 60000 65536"/>
              <a:gd name="T7" fmla="*/ 0 60000 65536"/>
              <a:gd name="T8" fmla="*/ 0 60000 65536"/>
            </a:gdLst>
            <a:ahLst/>
            <a:cxnLst>
              <a:cxn ang="T6">
                <a:pos x="T0" y="T1"/>
              </a:cxn>
              <a:cxn ang="T7">
                <a:pos x="T2" y="T3"/>
              </a:cxn>
              <a:cxn ang="T8">
                <a:pos x="T4" y="T5"/>
              </a:cxn>
            </a:cxnLst>
            <a:rect l="0" t="0" r="r" b="b"/>
            <a:pathLst>
              <a:path w="1587" h="2">
                <a:moveTo>
                  <a:pt x="0" y="2"/>
                </a:move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7" name="Freeform 1152"/>
          <p:cNvSpPr>
            <a:spLocks/>
          </p:cNvSpPr>
          <p:nvPr/>
        </p:nvSpPr>
        <p:spPr bwMode="auto">
          <a:xfrm>
            <a:off x="912285" y="447676"/>
            <a:ext cx="4233" cy="3175"/>
          </a:xfrm>
          <a:custGeom>
            <a:avLst/>
            <a:gdLst>
              <a:gd name="T0" fmla="*/ 2 w 2"/>
              <a:gd name="T1" fmla="*/ 0 h 2"/>
              <a:gd name="T2" fmla="*/ 0 w 2"/>
              <a:gd name="T3" fmla="*/ 0 h 2"/>
              <a:gd name="T4" fmla="*/ 0 w 2"/>
              <a:gd name="T5" fmla="*/ 0 h 2"/>
              <a:gd name="T6" fmla="*/ 0 w 2"/>
              <a:gd name="T7" fmla="*/ 0 h 2"/>
              <a:gd name="T8" fmla="*/ 0 w 2"/>
              <a:gd name="T9" fmla="*/ 2 h 2"/>
              <a:gd name="T10" fmla="*/ 2 w 2"/>
              <a:gd name="T11" fmla="*/ 2 h 2"/>
              <a:gd name="T12" fmla="*/ 2 w 2"/>
              <a:gd name="T13" fmla="*/ 0 h 2"/>
              <a:gd name="T14" fmla="*/ 0 w 2"/>
              <a:gd name="T15" fmla="*/ 0 h 2"/>
              <a:gd name="T16" fmla="*/ 0 w 2"/>
              <a:gd name="T17" fmla="*/ 0 h 2"/>
              <a:gd name="T18" fmla="*/ 0 w 2"/>
              <a:gd name="T19" fmla="*/ 0 h 2"/>
              <a:gd name="T20" fmla="*/ 0 w 2"/>
              <a:gd name="T21" fmla="*/ 2 h 2"/>
              <a:gd name="T22" fmla="*/ 2 w 2"/>
              <a:gd name="T23" fmla="*/ 2 h 2"/>
              <a:gd name="T24" fmla="*/ 2 w 2"/>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0"/>
                </a:moveTo>
                <a:lnTo>
                  <a:pt x="0" y="0"/>
                </a:lnTo>
                <a:lnTo>
                  <a:pt x="0" y="2"/>
                </a:lnTo>
                <a:lnTo>
                  <a:pt x="2" y="2"/>
                </a:lnTo>
                <a:lnTo>
                  <a:pt x="2" y="0"/>
                </a:lnTo>
                <a:lnTo>
                  <a:pt x="0" y="0"/>
                </a:lnTo>
                <a:lnTo>
                  <a:pt x="0" y="2"/>
                </a:lnTo>
                <a:lnTo>
                  <a:pt x="2"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8" name="Freeform 1154"/>
          <p:cNvSpPr>
            <a:spLocks/>
          </p:cNvSpPr>
          <p:nvPr/>
        </p:nvSpPr>
        <p:spPr bwMode="auto">
          <a:xfrm>
            <a:off x="886885" y="434975"/>
            <a:ext cx="4233" cy="1588"/>
          </a:xfrm>
          <a:custGeom>
            <a:avLst/>
            <a:gdLst>
              <a:gd name="T0" fmla="*/ 2 w 2"/>
              <a:gd name="T1" fmla="*/ 0 h 1588"/>
              <a:gd name="T2" fmla="*/ 0 w 2"/>
              <a:gd name="T3" fmla="*/ 0 h 1588"/>
              <a:gd name="T4" fmla="*/ 2 w 2"/>
              <a:gd name="T5" fmla="*/ 0 h 1588"/>
              <a:gd name="T6" fmla="*/ 0 60000 65536"/>
              <a:gd name="T7" fmla="*/ 0 60000 65536"/>
              <a:gd name="T8" fmla="*/ 0 60000 65536"/>
            </a:gdLst>
            <a:ahLst/>
            <a:cxnLst>
              <a:cxn ang="T6">
                <a:pos x="T0" y="T1"/>
              </a:cxn>
              <a:cxn ang="T7">
                <a:pos x="T2" y="T3"/>
              </a:cxn>
              <a:cxn ang="T8">
                <a:pos x="T4" y="T5"/>
              </a:cxn>
            </a:cxnLst>
            <a:rect l="0" t="0" r="r" b="b"/>
            <a:pathLst>
              <a:path w="2" h="1588">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9" name="Freeform 1156"/>
          <p:cNvSpPr>
            <a:spLocks/>
          </p:cNvSpPr>
          <p:nvPr/>
        </p:nvSpPr>
        <p:spPr bwMode="auto">
          <a:xfrm>
            <a:off x="886885" y="431801"/>
            <a:ext cx="4233" cy="3175"/>
          </a:xfrm>
          <a:custGeom>
            <a:avLst/>
            <a:gdLst>
              <a:gd name="T0" fmla="*/ 2 w 2"/>
              <a:gd name="T1" fmla="*/ 2 h 2"/>
              <a:gd name="T2" fmla="*/ 0 w 2"/>
              <a:gd name="T3" fmla="*/ 0 h 2"/>
              <a:gd name="T4" fmla="*/ 0 w 2"/>
              <a:gd name="T5" fmla="*/ 0 h 2"/>
              <a:gd name="T6" fmla="*/ 0 w 2"/>
              <a:gd name="T7" fmla="*/ 2 h 2"/>
              <a:gd name="T8" fmla="*/ 2 w 2"/>
              <a:gd name="T9" fmla="*/ 2 h 2"/>
              <a:gd name="T10" fmla="*/ 2 w 2"/>
              <a:gd name="T11" fmla="*/ 2 h 2"/>
              <a:gd name="T12" fmla="*/ 2 w 2"/>
              <a:gd name="T13" fmla="*/ 2 h 2"/>
              <a:gd name="T14" fmla="*/ 0 w 2"/>
              <a:gd name="T15" fmla="*/ 0 h 2"/>
              <a:gd name="T16" fmla="*/ 0 w 2"/>
              <a:gd name="T17" fmla="*/ 0 h 2"/>
              <a:gd name="T18" fmla="*/ 0 w 2"/>
              <a:gd name="T19" fmla="*/ 2 h 2"/>
              <a:gd name="T20" fmla="*/ 2 w 2"/>
              <a:gd name="T21" fmla="*/ 2 h 2"/>
              <a:gd name="T22" fmla="*/ 2 w 2"/>
              <a:gd name="T23" fmla="*/ 2 h 2"/>
              <a:gd name="T24" fmla="*/ 2 w 2"/>
              <a:gd name="T25" fmla="*/ 2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2"/>
                </a:moveTo>
                <a:lnTo>
                  <a:pt x="0" y="0"/>
                </a:lnTo>
                <a:lnTo>
                  <a:pt x="0" y="2"/>
                </a:lnTo>
                <a:lnTo>
                  <a:pt x="2" y="2"/>
                </a:lnTo>
                <a:lnTo>
                  <a:pt x="0" y="0"/>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0" name="Freeform 1163"/>
          <p:cNvSpPr>
            <a:spLocks/>
          </p:cNvSpPr>
          <p:nvPr/>
        </p:nvSpPr>
        <p:spPr bwMode="auto">
          <a:xfrm>
            <a:off x="814917" y="415926"/>
            <a:ext cx="8467" cy="3175"/>
          </a:xfrm>
          <a:custGeom>
            <a:avLst/>
            <a:gdLst>
              <a:gd name="T0" fmla="*/ 2 w 4"/>
              <a:gd name="T1" fmla="*/ 2 h 2"/>
              <a:gd name="T2" fmla="*/ 2 w 4"/>
              <a:gd name="T3" fmla="*/ 2 h 2"/>
              <a:gd name="T4" fmla="*/ 4 w 4"/>
              <a:gd name="T5" fmla="*/ 2 h 2"/>
              <a:gd name="T6" fmla="*/ 4 w 4"/>
              <a:gd name="T7" fmla="*/ 0 h 2"/>
              <a:gd name="T8" fmla="*/ 4 w 4"/>
              <a:gd name="T9" fmla="*/ 0 h 2"/>
              <a:gd name="T10" fmla="*/ 2 w 4"/>
              <a:gd name="T11" fmla="*/ 0 h 2"/>
              <a:gd name="T12" fmla="*/ 2 w 4"/>
              <a:gd name="T13" fmla="*/ 0 h 2"/>
              <a:gd name="T14" fmla="*/ 0 w 4"/>
              <a:gd name="T15" fmla="*/ 2 h 2"/>
              <a:gd name="T16" fmla="*/ 2 w 4"/>
              <a:gd name="T17" fmla="*/ 2 h 2"/>
              <a:gd name="T18" fmla="*/ 2 w 4"/>
              <a:gd name="T19" fmla="*/ 0 h 2"/>
              <a:gd name="T20" fmla="*/ 4 w 4"/>
              <a:gd name="T21" fmla="*/ 2 h 2"/>
              <a:gd name="T22" fmla="*/ 4 w 4"/>
              <a:gd name="T23" fmla="*/ 0 h 2"/>
              <a:gd name="T24" fmla="*/ 4 w 4"/>
              <a:gd name="T25" fmla="*/ 0 h 2"/>
              <a:gd name="T26" fmla="*/ 2 w 4"/>
              <a:gd name="T27" fmla="*/ 0 h 2"/>
              <a:gd name="T28" fmla="*/ 2 w 4"/>
              <a:gd name="T29" fmla="*/ 0 h 2"/>
              <a:gd name="T30" fmla="*/ 0 w 4"/>
              <a:gd name="T31" fmla="*/ 0 h 2"/>
              <a:gd name="T32" fmla="*/ 2 w 4"/>
              <a:gd name="T33" fmla="*/ 2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 h="2">
                <a:moveTo>
                  <a:pt x="2" y="2"/>
                </a:moveTo>
                <a:lnTo>
                  <a:pt x="2" y="2"/>
                </a:lnTo>
                <a:lnTo>
                  <a:pt x="4" y="2"/>
                </a:lnTo>
                <a:lnTo>
                  <a:pt x="4" y="0"/>
                </a:lnTo>
                <a:lnTo>
                  <a:pt x="2" y="0"/>
                </a:lnTo>
                <a:lnTo>
                  <a:pt x="0" y="2"/>
                </a:lnTo>
                <a:lnTo>
                  <a:pt x="2" y="2"/>
                </a:lnTo>
                <a:lnTo>
                  <a:pt x="2" y="0"/>
                </a:lnTo>
                <a:lnTo>
                  <a:pt x="4" y="2"/>
                </a:lnTo>
                <a:lnTo>
                  <a:pt x="4" y="0"/>
                </a:lnTo>
                <a:lnTo>
                  <a:pt x="2" y="0"/>
                </a:lnTo>
                <a:lnTo>
                  <a:pt x="0" y="0"/>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1" name="Freeform 1172"/>
          <p:cNvSpPr>
            <a:spLocks/>
          </p:cNvSpPr>
          <p:nvPr/>
        </p:nvSpPr>
        <p:spPr bwMode="auto">
          <a:xfrm>
            <a:off x="776818" y="476251"/>
            <a:ext cx="4233" cy="3175"/>
          </a:xfrm>
          <a:custGeom>
            <a:avLst/>
            <a:gdLst>
              <a:gd name="T0" fmla="*/ 0 w 2"/>
              <a:gd name="T1" fmla="*/ 2 h 2"/>
              <a:gd name="T2" fmla="*/ 0 w 2"/>
              <a:gd name="T3" fmla="*/ 2 h 2"/>
              <a:gd name="T4" fmla="*/ 2 w 2"/>
              <a:gd name="T5" fmla="*/ 2 h 2"/>
              <a:gd name="T6" fmla="*/ 0 w 2"/>
              <a:gd name="T7" fmla="*/ 0 h 2"/>
              <a:gd name="T8" fmla="*/ 0 w 2"/>
              <a:gd name="T9" fmla="*/ 0 h 2"/>
              <a:gd name="T10" fmla="*/ 0 w 2"/>
              <a:gd name="T11" fmla="*/ 0 h 2"/>
              <a:gd name="T12" fmla="*/ 0 w 2"/>
              <a:gd name="T13" fmla="*/ 2 h 2"/>
              <a:gd name="T14" fmla="*/ 0 w 2"/>
              <a:gd name="T15" fmla="*/ 2 h 2"/>
              <a:gd name="T16" fmla="*/ 0 w 2"/>
              <a:gd name="T17" fmla="*/ 2 h 2"/>
              <a:gd name="T18" fmla="*/ 0 w 2"/>
              <a:gd name="T19" fmla="*/ 2 h 2"/>
              <a:gd name="T20" fmla="*/ 0 w 2"/>
              <a:gd name="T21" fmla="*/ 2 h 2"/>
              <a:gd name="T22" fmla="*/ 0 w 2"/>
              <a:gd name="T23" fmla="*/ 2 h 2"/>
              <a:gd name="T24" fmla="*/ 0 w 2"/>
              <a:gd name="T25" fmla="*/ 2 h 2"/>
              <a:gd name="T26" fmla="*/ 0 w 2"/>
              <a:gd name="T27" fmla="*/ 2 h 2"/>
              <a:gd name="T28" fmla="*/ 0 w 2"/>
              <a:gd name="T29" fmla="*/ 2 h 2"/>
              <a:gd name="T30" fmla="*/ 0 w 2"/>
              <a:gd name="T31" fmla="*/ 2 h 2"/>
              <a:gd name="T32" fmla="*/ 0 w 2"/>
              <a:gd name="T33" fmla="*/ 2 h 2"/>
              <a:gd name="T34" fmla="*/ 0 w 2"/>
              <a:gd name="T35" fmla="*/ 2 h 2"/>
              <a:gd name="T36" fmla="*/ 0 w 2"/>
              <a:gd name="T37" fmla="*/ 2 h 2"/>
              <a:gd name="T38" fmla="*/ 0 w 2"/>
              <a:gd name="T39" fmla="*/ 2 h 2"/>
              <a:gd name="T40" fmla="*/ 0 w 2"/>
              <a:gd name="T41" fmla="*/ 2 h 2"/>
              <a:gd name="T42" fmla="*/ 0 w 2"/>
              <a:gd name="T43" fmla="*/ 2 h 2"/>
              <a:gd name="T44" fmla="*/ 0 w 2"/>
              <a:gd name="T45" fmla="*/ 2 h 2"/>
              <a:gd name="T46" fmla="*/ 0 w 2"/>
              <a:gd name="T47" fmla="*/ 2 h 2"/>
              <a:gd name="T48" fmla="*/ 0 w 2"/>
              <a:gd name="T49" fmla="*/ 2 h 2"/>
              <a:gd name="T50" fmla="*/ 0 w 2"/>
              <a:gd name="T51" fmla="*/ 2 h 2"/>
              <a:gd name="T52" fmla="*/ 0 w 2"/>
              <a:gd name="T53" fmla="*/ 2 h 2"/>
              <a:gd name="T54" fmla="*/ 0 w 2"/>
              <a:gd name="T55" fmla="*/ 2 h 2"/>
              <a:gd name="T56" fmla="*/ 0 w 2"/>
              <a:gd name="T57" fmla="*/ 2 h 2"/>
              <a:gd name="T58" fmla="*/ 0 w 2"/>
              <a:gd name="T59" fmla="*/ 2 h 2"/>
              <a:gd name="T60" fmla="*/ 0 w 2"/>
              <a:gd name="T61" fmla="*/ 2 h 2"/>
              <a:gd name="T62" fmla="*/ 0 w 2"/>
              <a:gd name="T63" fmla="*/ 2 h 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 h="2">
                <a:moveTo>
                  <a:pt x="0" y="2"/>
                </a:moveTo>
                <a:lnTo>
                  <a:pt x="0" y="2"/>
                </a:lnTo>
                <a:lnTo>
                  <a:pt x="2"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2" name="Freeform 1177"/>
          <p:cNvSpPr>
            <a:spLocks/>
          </p:cNvSpPr>
          <p:nvPr/>
        </p:nvSpPr>
        <p:spPr bwMode="auto">
          <a:xfrm>
            <a:off x="742952" y="534989"/>
            <a:ext cx="4233" cy="3175"/>
          </a:xfrm>
          <a:custGeom>
            <a:avLst/>
            <a:gdLst>
              <a:gd name="T0" fmla="*/ 0 w 2"/>
              <a:gd name="T1" fmla="*/ 2 h 2"/>
              <a:gd name="T2" fmla="*/ 2 w 2"/>
              <a:gd name="T3" fmla="*/ 2 h 2"/>
              <a:gd name="T4" fmla="*/ 2 w 2"/>
              <a:gd name="T5" fmla="*/ 2 h 2"/>
              <a:gd name="T6" fmla="*/ 2 w 2"/>
              <a:gd name="T7" fmla="*/ 0 h 2"/>
              <a:gd name="T8" fmla="*/ 2 w 2"/>
              <a:gd name="T9" fmla="*/ 0 h 2"/>
              <a:gd name="T10" fmla="*/ 2 w 2"/>
              <a:gd name="T11" fmla="*/ 0 h 2"/>
              <a:gd name="T12" fmla="*/ 0 w 2"/>
              <a:gd name="T13" fmla="*/ 0 h 2"/>
              <a:gd name="T14" fmla="*/ 0 w 2"/>
              <a:gd name="T15" fmla="*/ 0 h 2"/>
              <a:gd name="T16" fmla="*/ 0 w 2"/>
              <a:gd name="T17" fmla="*/ 0 h 2"/>
              <a:gd name="T18" fmla="*/ 0 w 2"/>
              <a:gd name="T19" fmla="*/ 0 h 2"/>
              <a:gd name="T20" fmla="*/ 0 w 2"/>
              <a:gd name="T21" fmla="*/ 0 h 2"/>
              <a:gd name="T22" fmla="*/ 0 w 2"/>
              <a:gd name="T23" fmla="*/ 0 h 2"/>
              <a:gd name="T24" fmla="*/ 0 w 2"/>
              <a:gd name="T25" fmla="*/ 0 h 2"/>
              <a:gd name="T26" fmla="*/ 0 w 2"/>
              <a:gd name="T27" fmla="*/ 0 h 2"/>
              <a:gd name="T28" fmla="*/ 0 w 2"/>
              <a:gd name="T29" fmla="*/ 0 h 2"/>
              <a:gd name="T30" fmla="*/ 0 w 2"/>
              <a:gd name="T31" fmla="*/ 0 h 2"/>
              <a:gd name="T32" fmla="*/ 0 w 2"/>
              <a:gd name="T33" fmla="*/ 0 h 2"/>
              <a:gd name="T34" fmla="*/ 0 w 2"/>
              <a:gd name="T35" fmla="*/ 0 h 2"/>
              <a:gd name="T36" fmla="*/ 0 w 2"/>
              <a:gd name="T37" fmla="*/ 0 h 2"/>
              <a:gd name="T38" fmla="*/ 0 w 2"/>
              <a:gd name="T39" fmla="*/ 2 h 2"/>
              <a:gd name="T40" fmla="*/ 0 w 2"/>
              <a:gd name="T41" fmla="*/ 2 h 2"/>
              <a:gd name="T42" fmla="*/ 2 w 2"/>
              <a:gd name="T43" fmla="*/ 2 h 2"/>
              <a:gd name="T44" fmla="*/ 2 w 2"/>
              <a:gd name="T45" fmla="*/ 0 h 2"/>
              <a:gd name="T46" fmla="*/ 2 w 2"/>
              <a:gd name="T47" fmla="*/ 0 h 2"/>
              <a:gd name="T48" fmla="*/ 2 w 2"/>
              <a:gd name="T49" fmla="*/ 0 h 2"/>
              <a:gd name="T50" fmla="*/ 2 w 2"/>
              <a:gd name="T51" fmla="*/ 0 h 2"/>
              <a:gd name="T52" fmla="*/ 2 w 2"/>
              <a:gd name="T53" fmla="*/ 0 h 2"/>
              <a:gd name="T54" fmla="*/ 2 w 2"/>
              <a:gd name="T55" fmla="*/ 0 h 2"/>
              <a:gd name="T56" fmla="*/ 2 w 2"/>
              <a:gd name="T57" fmla="*/ 0 h 2"/>
              <a:gd name="T58" fmla="*/ 2 w 2"/>
              <a:gd name="T59" fmla="*/ 0 h 2"/>
              <a:gd name="T60" fmla="*/ 2 w 2"/>
              <a:gd name="T61" fmla="*/ 0 h 2"/>
              <a:gd name="T62" fmla="*/ 2 w 2"/>
              <a:gd name="T63" fmla="*/ 0 h 2"/>
              <a:gd name="T64" fmla="*/ 2 w 2"/>
              <a:gd name="T65" fmla="*/ 0 h 2"/>
              <a:gd name="T66" fmla="*/ 2 w 2"/>
              <a:gd name="T67" fmla="*/ 2 h 2"/>
              <a:gd name="T68" fmla="*/ 2 w 2"/>
              <a:gd name="T69" fmla="*/ 0 h 2"/>
              <a:gd name="T70" fmla="*/ 2 w 2"/>
              <a:gd name="T71" fmla="*/ 0 h 2"/>
              <a:gd name="T72" fmla="*/ 0 w 2"/>
              <a:gd name="T73" fmla="*/ 0 h 2"/>
              <a:gd name="T74" fmla="*/ 0 w 2"/>
              <a:gd name="T75" fmla="*/ 0 h 2"/>
              <a:gd name="T76" fmla="*/ 0 w 2"/>
              <a:gd name="T77" fmla="*/ 2 h 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 h="2">
                <a:moveTo>
                  <a:pt x="0" y="2"/>
                </a:moveTo>
                <a:lnTo>
                  <a:pt x="2" y="2"/>
                </a:lnTo>
                <a:lnTo>
                  <a:pt x="2" y="0"/>
                </a:lnTo>
                <a:lnTo>
                  <a:pt x="0" y="0"/>
                </a:lnTo>
                <a:lnTo>
                  <a:pt x="0" y="2"/>
                </a:lnTo>
                <a:lnTo>
                  <a:pt x="2" y="2"/>
                </a:lnTo>
                <a:lnTo>
                  <a:pt x="2" y="0"/>
                </a:lnTo>
                <a:lnTo>
                  <a:pt x="2"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3" name="Freeform 1180"/>
          <p:cNvSpPr>
            <a:spLocks/>
          </p:cNvSpPr>
          <p:nvPr/>
        </p:nvSpPr>
        <p:spPr bwMode="auto">
          <a:xfrm>
            <a:off x="747185" y="530226"/>
            <a:ext cx="4233" cy="4763"/>
          </a:xfrm>
          <a:custGeom>
            <a:avLst/>
            <a:gdLst>
              <a:gd name="T0" fmla="*/ 0 w 2"/>
              <a:gd name="T1" fmla="*/ 3 h 3"/>
              <a:gd name="T2" fmla="*/ 0 w 2"/>
              <a:gd name="T3" fmla="*/ 3 h 3"/>
              <a:gd name="T4" fmla="*/ 2 w 2"/>
              <a:gd name="T5" fmla="*/ 3 h 3"/>
              <a:gd name="T6" fmla="*/ 2 w 2"/>
              <a:gd name="T7" fmla="*/ 3 h 3"/>
              <a:gd name="T8" fmla="*/ 0 w 2"/>
              <a:gd name="T9" fmla="*/ 0 h 3"/>
              <a:gd name="T10" fmla="*/ 0 w 2"/>
              <a:gd name="T11" fmla="*/ 0 h 3"/>
              <a:gd name="T12" fmla="*/ 0 w 2"/>
              <a:gd name="T13" fmla="*/ 0 h 3"/>
              <a:gd name="T14" fmla="*/ 0 w 2"/>
              <a:gd name="T15" fmla="*/ 3 h 3"/>
              <a:gd name="T16" fmla="*/ 0 w 2"/>
              <a:gd name="T17" fmla="*/ 3 h 3"/>
              <a:gd name="T18" fmla="*/ 0 w 2"/>
              <a:gd name="T19" fmla="*/ 3 h 3"/>
              <a:gd name="T20" fmla="*/ 0 w 2"/>
              <a:gd name="T21" fmla="*/ 3 h 3"/>
              <a:gd name="T22" fmla="*/ 0 w 2"/>
              <a:gd name="T23" fmla="*/ 0 h 3"/>
              <a:gd name="T24" fmla="*/ 0 w 2"/>
              <a:gd name="T25" fmla="*/ 3 h 3"/>
              <a:gd name="T26" fmla="*/ 0 w 2"/>
              <a:gd name="T27" fmla="*/ 3 h 3"/>
              <a:gd name="T28" fmla="*/ 0 w 2"/>
              <a:gd name="T29" fmla="*/ 3 h 3"/>
              <a:gd name="T30" fmla="*/ 0 w 2"/>
              <a:gd name="T31" fmla="*/ 3 h 3"/>
              <a:gd name="T32" fmla="*/ 0 w 2"/>
              <a:gd name="T33" fmla="*/ 3 h 3"/>
              <a:gd name="T34" fmla="*/ 0 w 2"/>
              <a:gd name="T35" fmla="*/ 3 h 3"/>
              <a:gd name="T36" fmla="*/ 0 w 2"/>
              <a:gd name="T37" fmla="*/ 3 h 3"/>
              <a:gd name="T38" fmla="*/ 0 w 2"/>
              <a:gd name="T39" fmla="*/ 3 h 3"/>
              <a:gd name="T40" fmla="*/ 0 w 2"/>
              <a:gd name="T41" fmla="*/ 3 h 3"/>
              <a:gd name="T42" fmla="*/ 0 w 2"/>
              <a:gd name="T43" fmla="*/ 3 h 3"/>
              <a:gd name="T44" fmla="*/ 0 w 2"/>
              <a:gd name="T45" fmla="*/ 3 h 3"/>
              <a:gd name="T46" fmla="*/ 0 w 2"/>
              <a:gd name="T47" fmla="*/ 3 h 3"/>
              <a:gd name="T48" fmla="*/ 0 w 2"/>
              <a:gd name="T49" fmla="*/ 3 h 3"/>
              <a:gd name="T50" fmla="*/ 0 w 2"/>
              <a:gd name="T51" fmla="*/ 3 h 3"/>
              <a:gd name="T52" fmla="*/ 0 w 2"/>
              <a:gd name="T53" fmla="*/ 3 h 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 h="3">
                <a:moveTo>
                  <a:pt x="0" y="3"/>
                </a:moveTo>
                <a:lnTo>
                  <a:pt x="0" y="3"/>
                </a:lnTo>
                <a:lnTo>
                  <a:pt x="2" y="3"/>
                </a:lnTo>
                <a:lnTo>
                  <a:pt x="0" y="0"/>
                </a:lnTo>
                <a:lnTo>
                  <a:pt x="0" y="3"/>
                </a:lnTo>
                <a:lnTo>
                  <a:pt x="0"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4" name="Line 1187"/>
          <p:cNvSpPr>
            <a:spLocks noChangeShapeType="1"/>
          </p:cNvSpPr>
          <p:nvPr/>
        </p:nvSpPr>
        <p:spPr bwMode="auto">
          <a:xfrm>
            <a:off x="759885" y="52070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5" name="Line 1188"/>
          <p:cNvSpPr>
            <a:spLocks noChangeShapeType="1"/>
          </p:cNvSpPr>
          <p:nvPr/>
        </p:nvSpPr>
        <p:spPr bwMode="auto">
          <a:xfrm>
            <a:off x="759885" y="52070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6" name="Freeform 1208"/>
          <p:cNvSpPr>
            <a:spLocks/>
          </p:cNvSpPr>
          <p:nvPr/>
        </p:nvSpPr>
        <p:spPr bwMode="auto">
          <a:xfrm>
            <a:off x="793751" y="557214"/>
            <a:ext cx="2116" cy="1587"/>
          </a:xfrm>
          <a:custGeom>
            <a:avLst/>
            <a:gdLst>
              <a:gd name="T0" fmla="*/ 0 w 1587"/>
              <a:gd name="T1" fmla="*/ 0 h 1587"/>
              <a:gd name="T2" fmla="*/ 0 w 1587"/>
              <a:gd name="T3" fmla="*/ 0 h 1587"/>
              <a:gd name="T4" fmla="*/ 0 w 1587"/>
              <a:gd name="T5" fmla="*/ 0 h 1587"/>
              <a:gd name="T6" fmla="*/ 0 60000 65536"/>
              <a:gd name="T7" fmla="*/ 0 60000 65536"/>
              <a:gd name="T8" fmla="*/ 0 60000 65536"/>
            </a:gdLst>
            <a:ahLst/>
            <a:cxnLst>
              <a:cxn ang="T6">
                <a:pos x="T0" y="T1"/>
              </a:cxn>
              <a:cxn ang="T7">
                <a:pos x="T2" y="T3"/>
              </a:cxn>
              <a:cxn ang="T8">
                <a:pos x="T4" y="T5"/>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7" name="Freeform 1210"/>
          <p:cNvSpPr>
            <a:spLocks/>
          </p:cNvSpPr>
          <p:nvPr/>
        </p:nvSpPr>
        <p:spPr bwMode="auto">
          <a:xfrm>
            <a:off x="793752" y="557214"/>
            <a:ext cx="4233" cy="3175"/>
          </a:xfrm>
          <a:custGeom>
            <a:avLst/>
            <a:gdLst>
              <a:gd name="T0" fmla="*/ 0 w 2"/>
              <a:gd name="T1" fmla="*/ 2 h 2"/>
              <a:gd name="T2" fmla="*/ 0 w 2"/>
              <a:gd name="T3" fmla="*/ 2 h 2"/>
              <a:gd name="T4" fmla="*/ 2 w 2"/>
              <a:gd name="T5" fmla="*/ 2 h 2"/>
              <a:gd name="T6" fmla="*/ 2 w 2"/>
              <a:gd name="T7" fmla="*/ 0 h 2"/>
              <a:gd name="T8" fmla="*/ 2 w 2"/>
              <a:gd name="T9" fmla="*/ 0 h 2"/>
              <a:gd name="T10" fmla="*/ 0 w 2"/>
              <a:gd name="T11" fmla="*/ 0 h 2"/>
              <a:gd name="T12" fmla="*/ 0 w 2"/>
              <a:gd name="T13" fmla="*/ 0 h 2"/>
              <a:gd name="T14" fmla="*/ 0 w 2"/>
              <a:gd name="T15" fmla="*/ 0 h 2"/>
              <a:gd name="T16" fmla="*/ 0 w 2"/>
              <a:gd name="T17" fmla="*/ 2 h 2"/>
              <a:gd name="T18" fmla="*/ 0 w 2"/>
              <a:gd name="T19" fmla="*/ 2 h 2"/>
              <a:gd name="T20" fmla="*/ 2 w 2"/>
              <a:gd name="T21" fmla="*/ 2 h 2"/>
              <a:gd name="T22" fmla="*/ 2 w 2"/>
              <a:gd name="T23" fmla="*/ 0 h 2"/>
              <a:gd name="T24" fmla="*/ 2 w 2"/>
              <a:gd name="T25" fmla="*/ 0 h 2"/>
              <a:gd name="T26" fmla="*/ 0 w 2"/>
              <a:gd name="T27" fmla="*/ 0 h 2"/>
              <a:gd name="T28" fmla="*/ 0 w 2"/>
              <a:gd name="T29" fmla="*/ 0 h 2"/>
              <a:gd name="T30" fmla="*/ 0 w 2"/>
              <a:gd name="T31" fmla="*/ 0 h 2"/>
              <a:gd name="T32" fmla="*/ 0 w 2"/>
              <a:gd name="T33" fmla="*/ 2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 h="2">
                <a:moveTo>
                  <a:pt x="0" y="2"/>
                </a:moveTo>
                <a:lnTo>
                  <a:pt x="0" y="2"/>
                </a:lnTo>
                <a:lnTo>
                  <a:pt x="2" y="2"/>
                </a:lnTo>
                <a:lnTo>
                  <a:pt x="2" y="0"/>
                </a:lnTo>
                <a:lnTo>
                  <a:pt x="0" y="0"/>
                </a:lnTo>
                <a:lnTo>
                  <a:pt x="0" y="2"/>
                </a:lnTo>
                <a:lnTo>
                  <a:pt x="2"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8" name="Freeform 1214"/>
          <p:cNvSpPr>
            <a:spLocks/>
          </p:cNvSpPr>
          <p:nvPr/>
        </p:nvSpPr>
        <p:spPr bwMode="auto">
          <a:xfrm>
            <a:off x="793752" y="557214"/>
            <a:ext cx="4233" cy="3175"/>
          </a:xfrm>
          <a:custGeom>
            <a:avLst/>
            <a:gdLst>
              <a:gd name="T0" fmla="*/ 0 w 2"/>
              <a:gd name="T1" fmla="*/ 2 h 2"/>
              <a:gd name="T2" fmla="*/ 2 w 2"/>
              <a:gd name="T3" fmla="*/ 2 h 2"/>
              <a:gd name="T4" fmla="*/ 0 w 2"/>
              <a:gd name="T5" fmla="*/ 0 h 2"/>
              <a:gd name="T6" fmla="*/ 0 w 2"/>
              <a:gd name="T7" fmla="*/ 2 h 2"/>
              <a:gd name="T8" fmla="*/ 0 w 2"/>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2"/>
                </a:moveTo>
                <a:lnTo>
                  <a:pt x="2"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9" name="Rectangle 1215"/>
          <p:cNvSpPr>
            <a:spLocks noChangeArrowheads="1"/>
          </p:cNvSpPr>
          <p:nvPr/>
        </p:nvSpPr>
        <p:spPr bwMode="auto">
          <a:xfrm>
            <a:off x="793751" y="627064"/>
            <a:ext cx="2116" cy="15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30" name="Freeform 1217"/>
          <p:cNvSpPr>
            <a:spLocks/>
          </p:cNvSpPr>
          <p:nvPr/>
        </p:nvSpPr>
        <p:spPr bwMode="auto">
          <a:xfrm>
            <a:off x="793751" y="627064"/>
            <a:ext cx="2116"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1" name="Freeform 1219"/>
          <p:cNvSpPr>
            <a:spLocks/>
          </p:cNvSpPr>
          <p:nvPr/>
        </p:nvSpPr>
        <p:spPr bwMode="auto">
          <a:xfrm>
            <a:off x="975785" y="541339"/>
            <a:ext cx="2116" cy="1587"/>
          </a:xfrm>
          <a:custGeom>
            <a:avLst/>
            <a:gdLst>
              <a:gd name="T0" fmla="*/ 0 w 1587"/>
              <a:gd name="T1" fmla="*/ 0 h 1587"/>
              <a:gd name="T2" fmla="*/ 0 w 1587"/>
              <a:gd name="T3" fmla="*/ 0 h 1587"/>
              <a:gd name="T4" fmla="*/ 0 w 1587"/>
              <a:gd name="T5" fmla="*/ 0 h 1587"/>
              <a:gd name="T6" fmla="*/ 0 60000 65536"/>
              <a:gd name="T7" fmla="*/ 0 60000 65536"/>
              <a:gd name="T8" fmla="*/ 0 60000 65536"/>
            </a:gdLst>
            <a:ahLst/>
            <a:cxnLst>
              <a:cxn ang="T6">
                <a:pos x="T0" y="T1"/>
              </a:cxn>
              <a:cxn ang="T7">
                <a:pos x="T2" y="T3"/>
              </a:cxn>
              <a:cxn ang="T8">
                <a:pos x="T4" y="T5"/>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2" name="Freeform 1221"/>
          <p:cNvSpPr>
            <a:spLocks/>
          </p:cNvSpPr>
          <p:nvPr/>
        </p:nvSpPr>
        <p:spPr bwMode="auto">
          <a:xfrm>
            <a:off x="975785" y="541339"/>
            <a:ext cx="4233" cy="3175"/>
          </a:xfrm>
          <a:custGeom>
            <a:avLst/>
            <a:gdLst>
              <a:gd name="T0" fmla="*/ 2 w 2"/>
              <a:gd name="T1" fmla="*/ 0 h 2"/>
              <a:gd name="T2" fmla="*/ 2 w 2"/>
              <a:gd name="T3" fmla="*/ 0 h 2"/>
              <a:gd name="T4" fmla="*/ 2 w 2"/>
              <a:gd name="T5" fmla="*/ 0 h 2"/>
              <a:gd name="T6" fmla="*/ 0 w 2"/>
              <a:gd name="T7" fmla="*/ 0 h 2"/>
              <a:gd name="T8" fmla="*/ 0 w 2"/>
              <a:gd name="T9" fmla="*/ 0 h 2"/>
              <a:gd name="T10" fmla="*/ 0 w 2"/>
              <a:gd name="T11" fmla="*/ 2 h 2"/>
              <a:gd name="T12" fmla="*/ 2 w 2"/>
              <a:gd name="T13" fmla="*/ 0 h 2"/>
              <a:gd name="T14" fmla="*/ 2 w 2"/>
              <a:gd name="T15" fmla="*/ 0 h 2"/>
              <a:gd name="T16" fmla="*/ 2 w 2"/>
              <a:gd name="T17" fmla="*/ 0 h 2"/>
              <a:gd name="T18" fmla="*/ 0 w 2"/>
              <a:gd name="T19" fmla="*/ 0 h 2"/>
              <a:gd name="T20" fmla="*/ 0 w 2"/>
              <a:gd name="T21" fmla="*/ 0 h 2"/>
              <a:gd name="T22" fmla="*/ 0 w 2"/>
              <a:gd name="T23" fmla="*/ 2 h 2"/>
              <a:gd name="T24" fmla="*/ 2 w 2"/>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0"/>
                </a:moveTo>
                <a:lnTo>
                  <a:pt x="2" y="0"/>
                </a:lnTo>
                <a:lnTo>
                  <a:pt x="0" y="0"/>
                </a:lnTo>
                <a:lnTo>
                  <a:pt x="0" y="2"/>
                </a:lnTo>
                <a:lnTo>
                  <a:pt x="2" y="0"/>
                </a:lnTo>
                <a:lnTo>
                  <a:pt x="0" y="0"/>
                </a:lnTo>
                <a:lnTo>
                  <a:pt x="0"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3" name="Freeform 1234"/>
          <p:cNvSpPr>
            <a:spLocks/>
          </p:cNvSpPr>
          <p:nvPr/>
        </p:nvSpPr>
        <p:spPr bwMode="auto">
          <a:xfrm>
            <a:off x="963085" y="550864"/>
            <a:ext cx="4233" cy="1587"/>
          </a:xfrm>
          <a:custGeom>
            <a:avLst/>
            <a:gdLst>
              <a:gd name="T0" fmla="*/ 0 w 2"/>
              <a:gd name="T1" fmla="*/ 0 h 1587"/>
              <a:gd name="T2" fmla="*/ 0 w 2"/>
              <a:gd name="T3" fmla="*/ 0 h 1587"/>
              <a:gd name="T4" fmla="*/ 2 w 2"/>
              <a:gd name="T5" fmla="*/ 0 h 1587"/>
              <a:gd name="T6" fmla="*/ 2 w 2"/>
              <a:gd name="T7" fmla="*/ 0 h 1587"/>
              <a:gd name="T8" fmla="*/ 2 w 2"/>
              <a:gd name="T9" fmla="*/ 0 h 1587"/>
              <a:gd name="T10" fmla="*/ 2 w 2"/>
              <a:gd name="T11" fmla="*/ 0 h 1587"/>
              <a:gd name="T12" fmla="*/ 0 w 2"/>
              <a:gd name="T13" fmla="*/ 0 h 1587"/>
              <a:gd name="T14" fmla="*/ 0 w 2"/>
              <a:gd name="T15" fmla="*/ 0 h 1587"/>
              <a:gd name="T16" fmla="*/ 0 w 2"/>
              <a:gd name="T17" fmla="*/ 0 h 1587"/>
              <a:gd name="T18" fmla="*/ 0 w 2"/>
              <a:gd name="T19" fmla="*/ 0 h 1587"/>
              <a:gd name="T20" fmla="*/ 0 w 2"/>
              <a:gd name="T21" fmla="*/ 0 h 1587"/>
              <a:gd name="T22" fmla="*/ 0 w 2"/>
              <a:gd name="T23" fmla="*/ 0 h 1587"/>
              <a:gd name="T24" fmla="*/ 2 w 2"/>
              <a:gd name="T25" fmla="*/ 0 h 1587"/>
              <a:gd name="T26" fmla="*/ 2 w 2"/>
              <a:gd name="T27" fmla="*/ 0 h 1587"/>
              <a:gd name="T28" fmla="*/ 2 w 2"/>
              <a:gd name="T29" fmla="*/ 0 h 1587"/>
              <a:gd name="T30" fmla="*/ 0 w 2"/>
              <a:gd name="T31" fmla="*/ 0 h 1587"/>
              <a:gd name="T32" fmla="*/ 0 w 2"/>
              <a:gd name="T33" fmla="*/ 0 h 1587"/>
              <a:gd name="T34" fmla="*/ 2 w 2"/>
              <a:gd name="T35" fmla="*/ 0 h 1587"/>
              <a:gd name="T36" fmla="*/ 0 w 2"/>
              <a:gd name="T37" fmla="*/ 0 h 1587"/>
              <a:gd name="T38" fmla="*/ 0 w 2"/>
              <a:gd name="T39" fmla="*/ 0 h 1587"/>
              <a:gd name="T40" fmla="*/ 0 w 2"/>
              <a:gd name="T41" fmla="*/ 0 h 1587"/>
              <a:gd name="T42" fmla="*/ 0 w 2"/>
              <a:gd name="T43" fmla="*/ 0 h 1587"/>
              <a:gd name="T44" fmla="*/ 0 w 2"/>
              <a:gd name="T45" fmla="*/ 0 h 1587"/>
              <a:gd name="T46" fmla="*/ 0 w 2"/>
              <a:gd name="T47" fmla="*/ 0 h 1587"/>
              <a:gd name="T48" fmla="*/ 0 w 2"/>
              <a:gd name="T49" fmla="*/ 0 h 1587"/>
              <a:gd name="T50" fmla="*/ 0 w 2"/>
              <a:gd name="T51" fmla="*/ 0 h 1587"/>
              <a:gd name="T52" fmla="*/ 0 w 2"/>
              <a:gd name="T53" fmla="*/ 0 h 1587"/>
              <a:gd name="T54" fmla="*/ 0 w 2"/>
              <a:gd name="T55" fmla="*/ 0 h 1587"/>
              <a:gd name="T56" fmla="*/ 0 w 2"/>
              <a:gd name="T57" fmla="*/ 0 h 1587"/>
              <a:gd name="T58" fmla="*/ 0 w 2"/>
              <a:gd name="T59" fmla="*/ 0 h 1587"/>
              <a:gd name="T60" fmla="*/ 0 w 2"/>
              <a:gd name="T61" fmla="*/ 0 h 15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1587">
                <a:moveTo>
                  <a:pt x="0" y="0"/>
                </a:moveTo>
                <a:lnTo>
                  <a:pt x="0" y="0"/>
                </a:lnTo>
                <a:lnTo>
                  <a:pt x="2" y="0"/>
                </a:lnTo>
                <a:lnTo>
                  <a:pt x="0" y="0"/>
                </a:ln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4" name="Line 1237"/>
          <p:cNvSpPr>
            <a:spLocks noChangeShapeType="1"/>
          </p:cNvSpPr>
          <p:nvPr/>
        </p:nvSpPr>
        <p:spPr bwMode="auto">
          <a:xfrm>
            <a:off x="971551" y="544514"/>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5" name="Line 1238"/>
          <p:cNvSpPr>
            <a:spLocks noChangeShapeType="1"/>
          </p:cNvSpPr>
          <p:nvPr/>
        </p:nvSpPr>
        <p:spPr bwMode="auto">
          <a:xfrm>
            <a:off x="971551" y="544514"/>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6" name="Freeform 1240"/>
          <p:cNvSpPr>
            <a:spLocks/>
          </p:cNvSpPr>
          <p:nvPr/>
        </p:nvSpPr>
        <p:spPr bwMode="auto">
          <a:xfrm>
            <a:off x="971551" y="541339"/>
            <a:ext cx="2116" cy="3175"/>
          </a:xfrm>
          <a:custGeom>
            <a:avLst/>
            <a:gdLst>
              <a:gd name="T0" fmla="*/ 0 w 1587"/>
              <a:gd name="T1" fmla="*/ 2 h 2"/>
              <a:gd name="T2" fmla="*/ 0 w 1587"/>
              <a:gd name="T3" fmla="*/ 2 h 2"/>
              <a:gd name="T4" fmla="*/ 0 w 1587"/>
              <a:gd name="T5" fmla="*/ 0 h 2"/>
              <a:gd name="T6" fmla="*/ 0 w 1587"/>
              <a:gd name="T7" fmla="*/ 2 h 2"/>
              <a:gd name="T8" fmla="*/ 0 w 1587"/>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7" h="2">
                <a:moveTo>
                  <a:pt x="0" y="2"/>
                </a:moveTo>
                <a:lnTo>
                  <a:pt x="0"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7" name="Freeform 1243"/>
          <p:cNvSpPr>
            <a:spLocks/>
          </p:cNvSpPr>
          <p:nvPr/>
        </p:nvSpPr>
        <p:spPr bwMode="auto">
          <a:xfrm>
            <a:off x="971552" y="538164"/>
            <a:ext cx="4233" cy="3175"/>
          </a:xfrm>
          <a:custGeom>
            <a:avLst/>
            <a:gdLst>
              <a:gd name="T0" fmla="*/ 2 w 2"/>
              <a:gd name="T1" fmla="*/ 2 h 2"/>
              <a:gd name="T2" fmla="*/ 2 w 2"/>
              <a:gd name="T3" fmla="*/ 2 h 2"/>
              <a:gd name="T4" fmla="*/ 2 w 2"/>
              <a:gd name="T5" fmla="*/ 2 h 2"/>
              <a:gd name="T6" fmla="*/ 2 w 2"/>
              <a:gd name="T7" fmla="*/ 2 h 2"/>
              <a:gd name="T8" fmla="*/ 0 w 2"/>
              <a:gd name="T9" fmla="*/ 2 h 2"/>
              <a:gd name="T10" fmla="*/ 0 w 2"/>
              <a:gd name="T11" fmla="*/ 2 h 2"/>
              <a:gd name="T12" fmla="*/ 2 w 2"/>
              <a:gd name="T13" fmla="*/ 2 h 2"/>
              <a:gd name="T14" fmla="*/ 0 w 2"/>
              <a:gd name="T15" fmla="*/ 2 h 2"/>
              <a:gd name="T16" fmla="*/ 0 w 2"/>
              <a:gd name="T17" fmla="*/ 2 h 2"/>
              <a:gd name="T18" fmla="*/ 0 w 2"/>
              <a:gd name="T19" fmla="*/ 2 h 2"/>
              <a:gd name="T20" fmla="*/ 0 w 2"/>
              <a:gd name="T21" fmla="*/ 2 h 2"/>
              <a:gd name="T22" fmla="*/ 0 w 2"/>
              <a:gd name="T23" fmla="*/ 2 h 2"/>
              <a:gd name="T24" fmla="*/ 0 w 2"/>
              <a:gd name="T25" fmla="*/ 2 h 2"/>
              <a:gd name="T26" fmla="*/ 0 w 2"/>
              <a:gd name="T27" fmla="*/ 2 h 2"/>
              <a:gd name="T28" fmla="*/ 0 w 2"/>
              <a:gd name="T29" fmla="*/ 2 h 2"/>
              <a:gd name="T30" fmla="*/ 0 w 2"/>
              <a:gd name="T31" fmla="*/ 2 h 2"/>
              <a:gd name="T32" fmla="*/ 0 w 2"/>
              <a:gd name="T33" fmla="*/ 2 h 2"/>
              <a:gd name="T34" fmla="*/ 0 w 2"/>
              <a:gd name="T35" fmla="*/ 2 h 2"/>
              <a:gd name="T36" fmla="*/ 0 w 2"/>
              <a:gd name="T37" fmla="*/ 2 h 2"/>
              <a:gd name="T38" fmla="*/ 2 w 2"/>
              <a:gd name="T39" fmla="*/ 2 h 2"/>
              <a:gd name="T40" fmla="*/ 2 w 2"/>
              <a:gd name="T41" fmla="*/ 2 h 2"/>
              <a:gd name="T42" fmla="*/ 2 w 2"/>
              <a:gd name="T43" fmla="*/ 2 h 2"/>
              <a:gd name="T44" fmla="*/ 2 w 2"/>
              <a:gd name="T45" fmla="*/ 2 h 2"/>
              <a:gd name="T46" fmla="*/ 2 w 2"/>
              <a:gd name="T47" fmla="*/ 2 h 2"/>
              <a:gd name="T48" fmla="*/ 0 w 2"/>
              <a:gd name="T49" fmla="*/ 0 h 2"/>
              <a:gd name="T50" fmla="*/ 0 w 2"/>
              <a:gd name="T51" fmla="*/ 2 h 2"/>
              <a:gd name="T52" fmla="*/ 0 w 2"/>
              <a:gd name="T53" fmla="*/ 2 h 2"/>
              <a:gd name="T54" fmla="*/ 0 w 2"/>
              <a:gd name="T55" fmla="*/ 2 h 2"/>
              <a:gd name="T56" fmla="*/ 2 w 2"/>
              <a:gd name="T57" fmla="*/ 2 h 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 h="2">
                <a:moveTo>
                  <a:pt x="2" y="2"/>
                </a:moveTo>
                <a:lnTo>
                  <a:pt x="2" y="2"/>
                </a:lnTo>
                <a:lnTo>
                  <a:pt x="0" y="2"/>
                </a:lnTo>
                <a:lnTo>
                  <a:pt x="2" y="2"/>
                </a:lnTo>
                <a:lnTo>
                  <a:pt x="0" y="2"/>
                </a:lnTo>
                <a:lnTo>
                  <a:pt x="2" y="2"/>
                </a:lnTo>
                <a:lnTo>
                  <a:pt x="0" y="0"/>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8" name="Freeform 1246"/>
          <p:cNvSpPr>
            <a:spLocks/>
          </p:cNvSpPr>
          <p:nvPr/>
        </p:nvSpPr>
        <p:spPr bwMode="auto">
          <a:xfrm>
            <a:off x="967318" y="547689"/>
            <a:ext cx="4233" cy="3175"/>
          </a:xfrm>
          <a:custGeom>
            <a:avLst/>
            <a:gdLst>
              <a:gd name="T0" fmla="*/ 0 w 2"/>
              <a:gd name="T1" fmla="*/ 2 h 2"/>
              <a:gd name="T2" fmla="*/ 0 w 2"/>
              <a:gd name="T3" fmla="*/ 2 h 2"/>
              <a:gd name="T4" fmla="*/ 2 w 2"/>
              <a:gd name="T5" fmla="*/ 0 h 2"/>
              <a:gd name="T6" fmla="*/ 2 w 2"/>
              <a:gd name="T7" fmla="*/ 0 h 2"/>
              <a:gd name="T8" fmla="*/ 0 w 2"/>
              <a:gd name="T9" fmla="*/ 0 h 2"/>
              <a:gd name="T10" fmla="*/ 0 w 2"/>
              <a:gd name="T11" fmla="*/ 0 h 2"/>
              <a:gd name="T12" fmla="*/ 0 w 2"/>
              <a:gd name="T13" fmla="*/ 2 h 2"/>
              <a:gd name="T14" fmla="*/ 0 w 2"/>
              <a:gd name="T15" fmla="*/ 2 h 2"/>
              <a:gd name="T16" fmla="*/ 2 w 2"/>
              <a:gd name="T17" fmla="*/ 0 h 2"/>
              <a:gd name="T18" fmla="*/ 2 w 2"/>
              <a:gd name="T19" fmla="*/ 0 h 2"/>
              <a:gd name="T20" fmla="*/ 0 w 2"/>
              <a:gd name="T21" fmla="*/ 0 h 2"/>
              <a:gd name="T22" fmla="*/ 0 w 2"/>
              <a:gd name="T23" fmla="*/ 0 h 2"/>
              <a:gd name="T24" fmla="*/ 0 w 2"/>
              <a:gd name="T25" fmla="*/ 0 h 2"/>
              <a:gd name="T26" fmla="*/ 0 w 2"/>
              <a:gd name="T27" fmla="*/ 0 h 2"/>
              <a:gd name="T28" fmla="*/ 0 w 2"/>
              <a:gd name="T29" fmla="*/ 0 h 2"/>
              <a:gd name="T30" fmla="*/ 0 w 2"/>
              <a:gd name="T31" fmla="*/ 0 h 2"/>
              <a:gd name="T32" fmla="*/ 0 w 2"/>
              <a:gd name="T33" fmla="*/ 0 h 2"/>
              <a:gd name="T34" fmla="*/ 0 w 2"/>
              <a:gd name="T35" fmla="*/ 0 h 2"/>
              <a:gd name="T36" fmla="*/ 0 w 2"/>
              <a:gd name="T37" fmla="*/ 0 h 2"/>
              <a:gd name="T38" fmla="*/ 0 w 2"/>
              <a:gd name="T39" fmla="*/ 0 h 2"/>
              <a:gd name="T40" fmla="*/ 0 w 2"/>
              <a:gd name="T41" fmla="*/ 0 h 2"/>
              <a:gd name="T42" fmla="*/ 0 w 2"/>
              <a:gd name="T43" fmla="*/ 0 h 2"/>
              <a:gd name="T44" fmla="*/ 0 w 2"/>
              <a:gd name="T45" fmla="*/ 0 h 2"/>
              <a:gd name="T46" fmla="*/ 0 w 2"/>
              <a:gd name="T47" fmla="*/ 2 h 2"/>
              <a:gd name="T48" fmla="*/ 0 w 2"/>
              <a:gd name="T49" fmla="*/ 2 h 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 h="2">
                <a:moveTo>
                  <a:pt x="0" y="2"/>
                </a:moveTo>
                <a:lnTo>
                  <a:pt x="0" y="2"/>
                </a:lnTo>
                <a:lnTo>
                  <a:pt x="2" y="0"/>
                </a:lnTo>
                <a:lnTo>
                  <a:pt x="0" y="0"/>
                </a:lnTo>
                <a:lnTo>
                  <a:pt x="0"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9" name="Freeform 1250"/>
          <p:cNvSpPr>
            <a:spLocks/>
          </p:cNvSpPr>
          <p:nvPr/>
        </p:nvSpPr>
        <p:spPr bwMode="auto">
          <a:xfrm>
            <a:off x="975785" y="530225"/>
            <a:ext cx="4233" cy="1588"/>
          </a:xfrm>
          <a:custGeom>
            <a:avLst/>
            <a:gdLst>
              <a:gd name="T0" fmla="*/ 2 w 2"/>
              <a:gd name="T1" fmla="*/ 0 h 1588"/>
              <a:gd name="T2" fmla="*/ 0 w 2"/>
              <a:gd name="T3" fmla="*/ 0 h 1588"/>
              <a:gd name="T4" fmla="*/ 2 w 2"/>
              <a:gd name="T5" fmla="*/ 0 h 1588"/>
              <a:gd name="T6" fmla="*/ 0 60000 65536"/>
              <a:gd name="T7" fmla="*/ 0 60000 65536"/>
              <a:gd name="T8" fmla="*/ 0 60000 65536"/>
            </a:gdLst>
            <a:ahLst/>
            <a:cxnLst>
              <a:cxn ang="T6">
                <a:pos x="T0" y="T1"/>
              </a:cxn>
              <a:cxn ang="T7">
                <a:pos x="T2" y="T3"/>
              </a:cxn>
              <a:cxn ang="T8">
                <a:pos x="T4" y="T5"/>
              </a:cxn>
            </a:cxnLst>
            <a:rect l="0" t="0" r="r" b="b"/>
            <a:pathLst>
              <a:path w="2" h="1588">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0" name="Freeform 1252"/>
          <p:cNvSpPr>
            <a:spLocks/>
          </p:cNvSpPr>
          <p:nvPr/>
        </p:nvSpPr>
        <p:spPr bwMode="auto">
          <a:xfrm>
            <a:off x="975785" y="527050"/>
            <a:ext cx="4233" cy="7938"/>
          </a:xfrm>
          <a:custGeom>
            <a:avLst/>
            <a:gdLst>
              <a:gd name="T0" fmla="*/ 2 w 2"/>
              <a:gd name="T1" fmla="*/ 2 h 5"/>
              <a:gd name="T2" fmla="*/ 2 w 2"/>
              <a:gd name="T3" fmla="*/ 2 h 5"/>
              <a:gd name="T4" fmla="*/ 0 w 2"/>
              <a:gd name="T5" fmla="*/ 0 h 5"/>
              <a:gd name="T6" fmla="*/ 0 w 2"/>
              <a:gd name="T7" fmla="*/ 2 h 5"/>
              <a:gd name="T8" fmla="*/ 0 w 2"/>
              <a:gd name="T9" fmla="*/ 2 h 5"/>
              <a:gd name="T10" fmla="*/ 2 w 2"/>
              <a:gd name="T11" fmla="*/ 5 h 5"/>
              <a:gd name="T12" fmla="*/ 2 w 2"/>
              <a:gd name="T13" fmla="*/ 2 h 5"/>
              <a:gd name="T14" fmla="*/ 2 w 2"/>
              <a:gd name="T15" fmla="*/ 2 h 5"/>
              <a:gd name="T16" fmla="*/ 0 w 2"/>
              <a:gd name="T17" fmla="*/ 0 h 5"/>
              <a:gd name="T18" fmla="*/ 0 w 2"/>
              <a:gd name="T19" fmla="*/ 2 h 5"/>
              <a:gd name="T20" fmla="*/ 0 w 2"/>
              <a:gd name="T21" fmla="*/ 2 h 5"/>
              <a:gd name="T22" fmla="*/ 2 w 2"/>
              <a:gd name="T23" fmla="*/ 5 h 5"/>
              <a:gd name="T24" fmla="*/ 2 w 2"/>
              <a:gd name="T25" fmla="*/ 2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5">
                <a:moveTo>
                  <a:pt x="2" y="2"/>
                </a:moveTo>
                <a:lnTo>
                  <a:pt x="2" y="2"/>
                </a:lnTo>
                <a:lnTo>
                  <a:pt x="0" y="0"/>
                </a:lnTo>
                <a:lnTo>
                  <a:pt x="0" y="2"/>
                </a:lnTo>
                <a:lnTo>
                  <a:pt x="2" y="5"/>
                </a:lnTo>
                <a:lnTo>
                  <a:pt x="2" y="2"/>
                </a:lnTo>
                <a:lnTo>
                  <a:pt x="0" y="0"/>
                </a:lnTo>
                <a:lnTo>
                  <a:pt x="0" y="2"/>
                </a:lnTo>
                <a:lnTo>
                  <a:pt x="2" y="5"/>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 name="Freeform 1255"/>
          <p:cNvSpPr>
            <a:spLocks/>
          </p:cNvSpPr>
          <p:nvPr/>
        </p:nvSpPr>
        <p:spPr bwMode="auto">
          <a:xfrm>
            <a:off x="950385" y="550864"/>
            <a:ext cx="4233" cy="1587"/>
          </a:xfrm>
          <a:custGeom>
            <a:avLst/>
            <a:gdLst>
              <a:gd name="T0" fmla="*/ 0 w 2"/>
              <a:gd name="T1" fmla="*/ 0 h 1587"/>
              <a:gd name="T2" fmla="*/ 2 w 2"/>
              <a:gd name="T3" fmla="*/ 0 h 1587"/>
              <a:gd name="T4" fmla="*/ 2 w 2"/>
              <a:gd name="T5" fmla="*/ 0 h 1587"/>
              <a:gd name="T6" fmla="*/ 2 w 2"/>
              <a:gd name="T7" fmla="*/ 0 h 1587"/>
              <a:gd name="T8" fmla="*/ 2 w 2"/>
              <a:gd name="T9" fmla="*/ 0 h 1587"/>
              <a:gd name="T10" fmla="*/ 0 w 2"/>
              <a:gd name="T11" fmla="*/ 0 h 1587"/>
              <a:gd name="T12" fmla="*/ 0 w 2"/>
              <a:gd name="T13" fmla="*/ 0 h 1587"/>
              <a:gd name="T14" fmla="*/ 0 w 2"/>
              <a:gd name="T15" fmla="*/ 0 h 1587"/>
              <a:gd name="T16" fmla="*/ 0 w 2"/>
              <a:gd name="T17" fmla="*/ 0 h 1587"/>
              <a:gd name="T18" fmla="*/ 2 w 2"/>
              <a:gd name="T19" fmla="*/ 0 h 1587"/>
              <a:gd name="T20" fmla="*/ 2 w 2"/>
              <a:gd name="T21" fmla="*/ 0 h 1587"/>
              <a:gd name="T22" fmla="*/ 2 w 2"/>
              <a:gd name="T23" fmla="*/ 0 h 1587"/>
              <a:gd name="T24" fmla="*/ 2 w 2"/>
              <a:gd name="T25" fmla="*/ 0 h 1587"/>
              <a:gd name="T26" fmla="*/ 2 w 2"/>
              <a:gd name="T27" fmla="*/ 0 h 1587"/>
              <a:gd name="T28" fmla="*/ 2 w 2"/>
              <a:gd name="T29" fmla="*/ 0 h 1587"/>
              <a:gd name="T30" fmla="*/ 2 w 2"/>
              <a:gd name="T31" fmla="*/ 0 h 1587"/>
              <a:gd name="T32" fmla="*/ 2 w 2"/>
              <a:gd name="T33" fmla="*/ 0 h 1587"/>
              <a:gd name="T34" fmla="*/ 2 w 2"/>
              <a:gd name="T35" fmla="*/ 0 h 1587"/>
              <a:gd name="T36" fmla="*/ 2 w 2"/>
              <a:gd name="T37" fmla="*/ 0 h 1587"/>
              <a:gd name="T38" fmla="*/ 2 w 2"/>
              <a:gd name="T39" fmla="*/ 0 h 1587"/>
              <a:gd name="T40" fmla="*/ 2 w 2"/>
              <a:gd name="T41" fmla="*/ 0 h 1587"/>
              <a:gd name="T42" fmla="*/ 2 w 2"/>
              <a:gd name="T43" fmla="*/ 0 h 1587"/>
              <a:gd name="T44" fmla="*/ 2 w 2"/>
              <a:gd name="T45" fmla="*/ 0 h 1587"/>
              <a:gd name="T46" fmla="*/ 2 w 2"/>
              <a:gd name="T47" fmla="*/ 0 h 1587"/>
              <a:gd name="T48" fmla="*/ 2 w 2"/>
              <a:gd name="T49" fmla="*/ 0 h 1587"/>
              <a:gd name="T50" fmla="*/ 2 w 2"/>
              <a:gd name="T51" fmla="*/ 0 h 1587"/>
              <a:gd name="T52" fmla="*/ 2 w 2"/>
              <a:gd name="T53" fmla="*/ 0 h 1587"/>
              <a:gd name="T54" fmla="*/ 2 w 2"/>
              <a:gd name="T55" fmla="*/ 0 h 1587"/>
              <a:gd name="T56" fmla="*/ 2 w 2"/>
              <a:gd name="T57" fmla="*/ 0 h 1587"/>
              <a:gd name="T58" fmla="*/ 0 w 2"/>
              <a:gd name="T59" fmla="*/ 0 h 1587"/>
              <a:gd name="T60" fmla="*/ 0 w 2"/>
              <a:gd name="T61" fmla="*/ 0 h 1587"/>
              <a:gd name="T62" fmla="*/ 0 w 2"/>
              <a:gd name="T63" fmla="*/ 0 h 15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 h="1587">
                <a:moveTo>
                  <a:pt x="0" y="0"/>
                </a:move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 name="Rectangle 1256"/>
          <p:cNvSpPr>
            <a:spLocks noChangeArrowheads="1"/>
          </p:cNvSpPr>
          <p:nvPr/>
        </p:nvSpPr>
        <p:spPr bwMode="auto">
          <a:xfrm>
            <a:off x="963085" y="550864"/>
            <a:ext cx="2116" cy="1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43" name="Freeform 1258"/>
          <p:cNvSpPr>
            <a:spLocks/>
          </p:cNvSpPr>
          <p:nvPr/>
        </p:nvSpPr>
        <p:spPr bwMode="auto">
          <a:xfrm>
            <a:off x="963085" y="550864"/>
            <a:ext cx="2116"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4" name="Freeform 1266"/>
          <p:cNvSpPr>
            <a:spLocks/>
          </p:cNvSpPr>
          <p:nvPr/>
        </p:nvSpPr>
        <p:spPr bwMode="auto">
          <a:xfrm>
            <a:off x="971551" y="534989"/>
            <a:ext cx="2116"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w 1587"/>
              <a:gd name="T63" fmla="*/ 0 h 1587"/>
              <a:gd name="T64" fmla="*/ 0 w 1587"/>
              <a:gd name="T65" fmla="*/ 0 h 1587"/>
              <a:gd name="T66" fmla="*/ 0 w 1587"/>
              <a:gd name="T67" fmla="*/ 0 h 1587"/>
              <a:gd name="T68" fmla="*/ 0 w 1587"/>
              <a:gd name="T69" fmla="*/ 0 h 1587"/>
              <a:gd name="T70" fmla="*/ 0 w 1587"/>
              <a:gd name="T71" fmla="*/ 0 h 1587"/>
              <a:gd name="T72" fmla="*/ 0 w 1587"/>
              <a:gd name="T73" fmla="*/ 0 h 1587"/>
              <a:gd name="T74" fmla="*/ 0 w 1587"/>
              <a:gd name="T75" fmla="*/ 0 h 1587"/>
              <a:gd name="T76" fmla="*/ 0 w 1587"/>
              <a:gd name="T77" fmla="*/ 0 h 1587"/>
              <a:gd name="T78" fmla="*/ 0 w 1587"/>
              <a:gd name="T79" fmla="*/ 0 h 1587"/>
              <a:gd name="T80" fmla="*/ 0 w 1587"/>
              <a:gd name="T81" fmla="*/ 0 h 1587"/>
              <a:gd name="T82" fmla="*/ 0 w 1587"/>
              <a:gd name="T83" fmla="*/ 0 h 1587"/>
              <a:gd name="T84" fmla="*/ 0 w 1587"/>
              <a:gd name="T85" fmla="*/ 0 h 1587"/>
              <a:gd name="T86" fmla="*/ 0 w 1587"/>
              <a:gd name="T87" fmla="*/ 0 h 15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5" name="Freeform 1269"/>
          <p:cNvSpPr>
            <a:spLocks/>
          </p:cNvSpPr>
          <p:nvPr/>
        </p:nvSpPr>
        <p:spPr bwMode="auto">
          <a:xfrm>
            <a:off x="971552" y="530226"/>
            <a:ext cx="4233" cy="4763"/>
          </a:xfrm>
          <a:custGeom>
            <a:avLst/>
            <a:gdLst>
              <a:gd name="T0" fmla="*/ 0 w 2"/>
              <a:gd name="T1" fmla="*/ 3 h 3"/>
              <a:gd name="T2" fmla="*/ 2 w 2"/>
              <a:gd name="T3" fmla="*/ 0 h 3"/>
              <a:gd name="T4" fmla="*/ 2 w 2"/>
              <a:gd name="T5" fmla="*/ 0 h 3"/>
              <a:gd name="T6" fmla="*/ 2 w 2"/>
              <a:gd name="T7" fmla="*/ 0 h 3"/>
              <a:gd name="T8" fmla="*/ 2 w 2"/>
              <a:gd name="T9" fmla="*/ 0 h 3"/>
              <a:gd name="T10" fmla="*/ 0 w 2"/>
              <a:gd name="T11" fmla="*/ 0 h 3"/>
              <a:gd name="T12" fmla="*/ 0 w 2"/>
              <a:gd name="T13" fmla="*/ 0 h 3"/>
              <a:gd name="T14" fmla="*/ 0 w 2"/>
              <a:gd name="T15" fmla="*/ 3 h 3"/>
              <a:gd name="T16" fmla="*/ 0 w 2"/>
              <a:gd name="T17" fmla="*/ 3 h 3"/>
              <a:gd name="T18" fmla="*/ 2 w 2"/>
              <a:gd name="T19" fmla="*/ 0 h 3"/>
              <a:gd name="T20" fmla="*/ 2 w 2"/>
              <a:gd name="T21" fmla="*/ 0 h 3"/>
              <a:gd name="T22" fmla="*/ 0 w 2"/>
              <a:gd name="T23" fmla="*/ 0 h 3"/>
              <a:gd name="T24" fmla="*/ 0 w 2"/>
              <a:gd name="T25" fmla="*/ 0 h 3"/>
              <a:gd name="T26" fmla="*/ 0 w 2"/>
              <a:gd name="T27" fmla="*/ 0 h 3"/>
              <a:gd name="T28" fmla="*/ 0 w 2"/>
              <a:gd name="T29" fmla="*/ 0 h 3"/>
              <a:gd name="T30" fmla="*/ 0 w 2"/>
              <a:gd name="T31" fmla="*/ 0 h 3"/>
              <a:gd name="T32" fmla="*/ 0 w 2"/>
              <a:gd name="T33" fmla="*/ 0 h 3"/>
              <a:gd name="T34" fmla="*/ 0 w 2"/>
              <a:gd name="T35" fmla="*/ 0 h 3"/>
              <a:gd name="T36" fmla="*/ 0 w 2"/>
              <a:gd name="T37" fmla="*/ 0 h 3"/>
              <a:gd name="T38" fmla="*/ 0 w 2"/>
              <a:gd name="T39" fmla="*/ 3 h 3"/>
              <a:gd name="T40" fmla="*/ 0 w 2"/>
              <a:gd name="T41" fmla="*/ 3 h 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 h="3">
                <a:moveTo>
                  <a:pt x="0" y="3"/>
                </a:moveTo>
                <a:lnTo>
                  <a:pt x="2" y="0"/>
                </a:lnTo>
                <a:lnTo>
                  <a:pt x="0" y="0"/>
                </a:lnTo>
                <a:lnTo>
                  <a:pt x="0" y="3"/>
                </a:lnTo>
                <a:lnTo>
                  <a:pt x="2" y="0"/>
                </a:lnTo>
                <a:lnTo>
                  <a:pt x="0"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6" name="Line 1270"/>
          <p:cNvSpPr>
            <a:spLocks noChangeShapeType="1"/>
          </p:cNvSpPr>
          <p:nvPr/>
        </p:nvSpPr>
        <p:spPr bwMode="auto">
          <a:xfrm>
            <a:off x="971551" y="530225"/>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7" name="Line 1271"/>
          <p:cNvSpPr>
            <a:spLocks noChangeShapeType="1"/>
          </p:cNvSpPr>
          <p:nvPr/>
        </p:nvSpPr>
        <p:spPr bwMode="auto">
          <a:xfrm>
            <a:off x="971551" y="530225"/>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8" name="Rectangle 1272"/>
          <p:cNvSpPr>
            <a:spLocks noChangeArrowheads="1"/>
          </p:cNvSpPr>
          <p:nvPr/>
        </p:nvSpPr>
        <p:spPr bwMode="auto">
          <a:xfrm>
            <a:off x="971551" y="530225"/>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49" name="Rectangle 1273"/>
          <p:cNvSpPr>
            <a:spLocks noChangeArrowheads="1"/>
          </p:cNvSpPr>
          <p:nvPr/>
        </p:nvSpPr>
        <p:spPr bwMode="auto">
          <a:xfrm>
            <a:off x="971551" y="530225"/>
            <a:ext cx="2116"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50" name="Line 1274"/>
          <p:cNvSpPr>
            <a:spLocks noChangeShapeType="1"/>
          </p:cNvSpPr>
          <p:nvPr/>
        </p:nvSpPr>
        <p:spPr bwMode="auto">
          <a:xfrm>
            <a:off x="971551" y="52705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51" name="Line 1275"/>
          <p:cNvSpPr>
            <a:spLocks noChangeShapeType="1"/>
          </p:cNvSpPr>
          <p:nvPr/>
        </p:nvSpPr>
        <p:spPr bwMode="auto">
          <a:xfrm>
            <a:off x="971551" y="52705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52" name="Freeform 1277"/>
          <p:cNvSpPr>
            <a:spLocks/>
          </p:cNvSpPr>
          <p:nvPr/>
        </p:nvSpPr>
        <p:spPr bwMode="auto">
          <a:xfrm>
            <a:off x="971551" y="523876"/>
            <a:ext cx="2116" cy="3175"/>
          </a:xfrm>
          <a:custGeom>
            <a:avLst/>
            <a:gdLst>
              <a:gd name="T0" fmla="*/ 0 w 1587"/>
              <a:gd name="T1" fmla="*/ 2 h 2"/>
              <a:gd name="T2" fmla="*/ 0 w 1587"/>
              <a:gd name="T3" fmla="*/ 2 h 2"/>
              <a:gd name="T4" fmla="*/ 0 w 1587"/>
              <a:gd name="T5" fmla="*/ 0 h 2"/>
              <a:gd name="T6" fmla="*/ 0 w 1587"/>
              <a:gd name="T7" fmla="*/ 2 h 2"/>
              <a:gd name="T8" fmla="*/ 0 w 1587"/>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7" h="2">
                <a:moveTo>
                  <a:pt x="0" y="2"/>
                </a:moveTo>
                <a:lnTo>
                  <a:pt x="0"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53" name="Freeform 1287"/>
          <p:cNvSpPr>
            <a:spLocks/>
          </p:cNvSpPr>
          <p:nvPr/>
        </p:nvSpPr>
        <p:spPr bwMode="auto">
          <a:xfrm>
            <a:off x="958852" y="514350"/>
            <a:ext cx="4233" cy="3175"/>
          </a:xfrm>
          <a:custGeom>
            <a:avLst/>
            <a:gdLst>
              <a:gd name="T0" fmla="*/ 0 w 2"/>
              <a:gd name="T1" fmla="*/ 0 h 2"/>
              <a:gd name="T2" fmla="*/ 0 w 2"/>
              <a:gd name="T3" fmla="*/ 2 h 2"/>
              <a:gd name="T4" fmla="*/ 2 w 2"/>
              <a:gd name="T5" fmla="*/ 2 h 2"/>
              <a:gd name="T6" fmla="*/ 2 w 2"/>
              <a:gd name="T7" fmla="*/ 2 h 2"/>
              <a:gd name="T8" fmla="*/ 2 w 2"/>
              <a:gd name="T9" fmla="*/ 2 h 2"/>
              <a:gd name="T10" fmla="*/ 2 w 2"/>
              <a:gd name="T11" fmla="*/ 0 h 2"/>
              <a:gd name="T12" fmla="*/ 0 w 2"/>
              <a:gd name="T13" fmla="*/ 0 h 2"/>
              <a:gd name="T14" fmla="*/ 0 w 2"/>
              <a:gd name="T15" fmla="*/ 0 h 2"/>
              <a:gd name="T16" fmla="*/ 0 w 2"/>
              <a:gd name="T17" fmla="*/ 2 h 2"/>
              <a:gd name="T18" fmla="*/ 0 w 2"/>
              <a:gd name="T19" fmla="*/ 2 h 2"/>
              <a:gd name="T20" fmla="*/ 0 w 2"/>
              <a:gd name="T21" fmla="*/ 2 h 2"/>
              <a:gd name="T22" fmla="*/ 0 w 2"/>
              <a:gd name="T23" fmla="*/ 2 h 2"/>
              <a:gd name="T24" fmla="*/ 2 w 2"/>
              <a:gd name="T25" fmla="*/ 2 h 2"/>
              <a:gd name="T26" fmla="*/ 2 w 2"/>
              <a:gd name="T27" fmla="*/ 2 h 2"/>
              <a:gd name="T28" fmla="*/ 0 w 2"/>
              <a:gd name="T29" fmla="*/ 0 h 2"/>
              <a:gd name="T30" fmla="*/ 0 w 2"/>
              <a:gd name="T31" fmla="*/ 0 h 2"/>
              <a:gd name="T32" fmla="*/ 0 w 2"/>
              <a:gd name="T33" fmla="*/ 0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 h="2">
                <a:moveTo>
                  <a:pt x="0" y="0"/>
                </a:moveTo>
                <a:lnTo>
                  <a:pt x="0" y="2"/>
                </a:lnTo>
                <a:lnTo>
                  <a:pt x="2" y="2"/>
                </a:lnTo>
                <a:lnTo>
                  <a:pt x="2" y="0"/>
                </a:lnTo>
                <a:lnTo>
                  <a:pt x="0" y="0"/>
                </a:lnTo>
                <a:lnTo>
                  <a:pt x="0" y="2"/>
                </a:lnTo>
                <a:lnTo>
                  <a:pt x="2"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54" name="Freeform 1290"/>
          <p:cNvSpPr>
            <a:spLocks/>
          </p:cNvSpPr>
          <p:nvPr/>
        </p:nvSpPr>
        <p:spPr bwMode="auto">
          <a:xfrm>
            <a:off x="958852" y="517526"/>
            <a:ext cx="4233" cy="3175"/>
          </a:xfrm>
          <a:custGeom>
            <a:avLst/>
            <a:gdLst>
              <a:gd name="T0" fmla="*/ 0 w 2"/>
              <a:gd name="T1" fmla="*/ 2 h 2"/>
              <a:gd name="T2" fmla="*/ 0 w 2"/>
              <a:gd name="T3" fmla="*/ 2 h 2"/>
              <a:gd name="T4" fmla="*/ 2 w 2"/>
              <a:gd name="T5" fmla="*/ 2 h 2"/>
              <a:gd name="T6" fmla="*/ 2 w 2"/>
              <a:gd name="T7" fmla="*/ 2 h 2"/>
              <a:gd name="T8" fmla="*/ 2 w 2"/>
              <a:gd name="T9" fmla="*/ 2 h 2"/>
              <a:gd name="T10" fmla="*/ 2 w 2"/>
              <a:gd name="T11" fmla="*/ 0 h 2"/>
              <a:gd name="T12" fmla="*/ 0 w 2"/>
              <a:gd name="T13" fmla="*/ 0 h 2"/>
              <a:gd name="T14" fmla="*/ 0 w 2"/>
              <a:gd name="T15" fmla="*/ 0 h 2"/>
              <a:gd name="T16" fmla="*/ 0 w 2"/>
              <a:gd name="T17" fmla="*/ 0 h 2"/>
              <a:gd name="T18" fmla="*/ 0 w 2"/>
              <a:gd name="T19" fmla="*/ 0 h 2"/>
              <a:gd name="T20" fmla="*/ 2 w 2"/>
              <a:gd name="T21" fmla="*/ 0 h 2"/>
              <a:gd name="T22" fmla="*/ 0 w 2"/>
              <a:gd name="T23" fmla="*/ 0 h 2"/>
              <a:gd name="T24" fmla="*/ 0 w 2"/>
              <a:gd name="T25" fmla="*/ 0 h 2"/>
              <a:gd name="T26" fmla="*/ 0 w 2"/>
              <a:gd name="T27" fmla="*/ 0 h 2"/>
              <a:gd name="T28" fmla="*/ 0 w 2"/>
              <a:gd name="T29" fmla="*/ 0 h 2"/>
              <a:gd name="T30" fmla="*/ 0 w 2"/>
              <a:gd name="T31" fmla="*/ 2 h 2"/>
              <a:gd name="T32" fmla="*/ 0 w 2"/>
              <a:gd name="T33" fmla="*/ 2 h 2"/>
              <a:gd name="T34" fmla="*/ 0 w 2"/>
              <a:gd name="T35" fmla="*/ 2 h 2"/>
              <a:gd name="T36" fmla="*/ 0 w 2"/>
              <a:gd name="T37" fmla="*/ 0 h 2"/>
              <a:gd name="T38" fmla="*/ 0 w 2"/>
              <a:gd name="T39" fmla="*/ 0 h 2"/>
              <a:gd name="T40" fmla="*/ 0 w 2"/>
              <a:gd name="T41" fmla="*/ 0 h 2"/>
              <a:gd name="T42" fmla="*/ 0 w 2"/>
              <a:gd name="T43" fmla="*/ 0 h 2"/>
              <a:gd name="T44" fmla="*/ 0 w 2"/>
              <a:gd name="T45" fmla="*/ 0 h 2"/>
              <a:gd name="T46" fmla="*/ 0 w 2"/>
              <a:gd name="T47" fmla="*/ 0 h 2"/>
              <a:gd name="T48" fmla="*/ 0 w 2"/>
              <a:gd name="T49" fmla="*/ 2 h 2"/>
              <a:gd name="T50" fmla="*/ 2 w 2"/>
              <a:gd name="T51" fmla="*/ 2 h 2"/>
              <a:gd name="T52" fmla="*/ 2 w 2"/>
              <a:gd name="T53" fmla="*/ 0 h 2"/>
              <a:gd name="T54" fmla="*/ 2 w 2"/>
              <a:gd name="T55" fmla="*/ 0 h 2"/>
              <a:gd name="T56" fmla="*/ 0 w 2"/>
              <a:gd name="T57" fmla="*/ 0 h 2"/>
              <a:gd name="T58" fmla="*/ 0 w 2"/>
              <a:gd name="T59" fmla="*/ 0 h 2"/>
              <a:gd name="T60" fmla="*/ 0 w 2"/>
              <a:gd name="T61" fmla="*/ 2 h 2"/>
              <a:gd name="T62" fmla="*/ 0 w 2"/>
              <a:gd name="T63" fmla="*/ 2 h 2"/>
              <a:gd name="T64" fmla="*/ 2 w 2"/>
              <a:gd name="T65" fmla="*/ 2 h 2"/>
              <a:gd name="T66" fmla="*/ 2 w 2"/>
              <a:gd name="T67" fmla="*/ 2 h 2"/>
              <a:gd name="T68" fmla="*/ 0 w 2"/>
              <a:gd name="T69" fmla="*/ 2 h 2"/>
              <a:gd name="T70" fmla="*/ 0 w 2"/>
              <a:gd name="T71" fmla="*/ 2 h 2"/>
              <a:gd name="T72" fmla="*/ 0 w 2"/>
              <a:gd name="T73" fmla="*/ 2 h 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 h="2">
                <a:moveTo>
                  <a:pt x="0" y="2"/>
                </a:moveTo>
                <a:lnTo>
                  <a:pt x="0" y="2"/>
                </a:lnTo>
                <a:lnTo>
                  <a:pt x="2" y="2"/>
                </a:lnTo>
                <a:lnTo>
                  <a:pt x="2" y="0"/>
                </a:lnTo>
                <a:lnTo>
                  <a:pt x="0" y="0"/>
                </a:lnTo>
                <a:lnTo>
                  <a:pt x="2" y="0"/>
                </a:lnTo>
                <a:lnTo>
                  <a:pt x="0" y="0"/>
                </a:lnTo>
                <a:lnTo>
                  <a:pt x="0" y="2"/>
                </a:lnTo>
                <a:lnTo>
                  <a:pt x="0" y="0"/>
                </a:lnTo>
                <a:lnTo>
                  <a:pt x="0" y="2"/>
                </a:lnTo>
                <a:lnTo>
                  <a:pt x="2" y="2"/>
                </a:lnTo>
                <a:lnTo>
                  <a:pt x="2" y="0"/>
                </a:lnTo>
                <a:lnTo>
                  <a:pt x="0" y="0"/>
                </a:lnTo>
                <a:lnTo>
                  <a:pt x="0" y="2"/>
                </a:lnTo>
                <a:lnTo>
                  <a:pt x="2" y="2"/>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55" name="Rectangle 1335"/>
          <p:cNvSpPr>
            <a:spLocks noChangeArrowheads="1"/>
          </p:cNvSpPr>
          <p:nvPr/>
        </p:nvSpPr>
        <p:spPr bwMode="auto">
          <a:xfrm>
            <a:off x="624418" y="5080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56" name="Rectangle 1336"/>
          <p:cNvSpPr>
            <a:spLocks noChangeArrowheads="1"/>
          </p:cNvSpPr>
          <p:nvPr/>
        </p:nvSpPr>
        <p:spPr bwMode="auto">
          <a:xfrm>
            <a:off x="632885" y="4953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57" name="Rectangle 1337"/>
          <p:cNvSpPr>
            <a:spLocks noChangeArrowheads="1"/>
          </p:cNvSpPr>
          <p:nvPr/>
        </p:nvSpPr>
        <p:spPr bwMode="auto">
          <a:xfrm>
            <a:off x="632885" y="4953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58" name="Rectangle 1340"/>
          <p:cNvSpPr>
            <a:spLocks noChangeArrowheads="1"/>
          </p:cNvSpPr>
          <p:nvPr/>
        </p:nvSpPr>
        <p:spPr bwMode="auto">
          <a:xfrm>
            <a:off x="624418" y="508000"/>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59" name="Rectangle 1341"/>
          <p:cNvSpPr>
            <a:spLocks noChangeArrowheads="1"/>
          </p:cNvSpPr>
          <p:nvPr/>
        </p:nvSpPr>
        <p:spPr bwMode="auto">
          <a:xfrm>
            <a:off x="624418" y="508000"/>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60" name="Rectangle 1342"/>
          <p:cNvSpPr>
            <a:spLocks noChangeArrowheads="1"/>
          </p:cNvSpPr>
          <p:nvPr/>
        </p:nvSpPr>
        <p:spPr bwMode="auto">
          <a:xfrm>
            <a:off x="624418" y="508000"/>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61" name="Rectangle 1343"/>
          <p:cNvSpPr>
            <a:spLocks noChangeArrowheads="1"/>
          </p:cNvSpPr>
          <p:nvPr/>
        </p:nvSpPr>
        <p:spPr bwMode="auto">
          <a:xfrm>
            <a:off x="624418" y="5080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62" name="Rectangle 1344"/>
          <p:cNvSpPr>
            <a:spLocks noChangeArrowheads="1"/>
          </p:cNvSpPr>
          <p:nvPr/>
        </p:nvSpPr>
        <p:spPr bwMode="auto">
          <a:xfrm>
            <a:off x="620185" y="485776"/>
            <a:ext cx="2116"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63" name="Rectangle 63"/>
          <p:cNvSpPr>
            <a:spLocks noChangeArrowheads="1"/>
          </p:cNvSpPr>
          <p:nvPr/>
        </p:nvSpPr>
        <p:spPr bwMode="auto">
          <a:xfrm>
            <a:off x="8951384" y="4308476"/>
            <a:ext cx="3240616" cy="182563"/>
          </a:xfrm>
          <a:prstGeom prst="rect">
            <a:avLst/>
          </a:prstGeom>
          <a:solidFill>
            <a:srgbClr val="00ADEE"/>
          </a:solidFill>
          <a:ln>
            <a:noFill/>
          </a:ln>
        </p:spPr>
        <p:txBody>
          <a:bodyPr/>
          <a:lstStyle/>
          <a:p>
            <a:pPr marL="115888" indent="-115888">
              <a:spcBef>
                <a:spcPct val="50000"/>
              </a:spcBef>
              <a:buFontTx/>
              <a:buChar char="•"/>
            </a:pPr>
            <a:endParaRPr lang="en-US" sz="1300" b="0">
              <a:solidFill>
                <a:srgbClr val="C8BB7E"/>
              </a:solidFill>
            </a:endParaRPr>
          </a:p>
        </p:txBody>
      </p:sp>
      <p:sp>
        <p:nvSpPr>
          <p:cNvPr id="64" name="Rectangle 64"/>
          <p:cNvSpPr>
            <a:spLocks noChangeArrowheads="1"/>
          </p:cNvSpPr>
          <p:nvPr/>
        </p:nvSpPr>
        <p:spPr bwMode="auto">
          <a:xfrm>
            <a:off x="1" y="4310063"/>
            <a:ext cx="9302751" cy="182562"/>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115888" indent="-115888">
              <a:spcBef>
                <a:spcPct val="50000"/>
              </a:spcBef>
              <a:buFontTx/>
              <a:buChar char="•"/>
            </a:pPr>
            <a:endParaRPr lang="en-US" sz="1300" b="0">
              <a:solidFill>
                <a:schemeClr val="bg1"/>
              </a:solidFill>
            </a:endParaRPr>
          </a:p>
        </p:txBody>
      </p:sp>
      <p:sp>
        <p:nvSpPr>
          <p:cNvPr id="330" name="Title 329"/>
          <p:cNvSpPr>
            <a:spLocks noGrp="1"/>
          </p:cNvSpPr>
          <p:nvPr>
            <p:ph type="title"/>
          </p:nvPr>
        </p:nvSpPr>
        <p:spPr>
          <a:xfrm>
            <a:off x="823384" y="1189790"/>
            <a:ext cx="10515601" cy="1822161"/>
          </a:xfrm>
        </p:spPr>
        <p:txBody>
          <a:bodyPr anchor="b"/>
          <a:lstStyle>
            <a:lvl1pPr>
              <a:lnSpc>
                <a:spcPct val="100000"/>
              </a:lnSpc>
              <a:spcBef>
                <a:spcPts val="0"/>
              </a:spcBef>
              <a:defRPr sz="3600" b="1" baseline="0">
                <a:solidFill>
                  <a:schemeClr val="tx1"/>
                </a:solidFill>
              </a:defRPr>
            </a:lvl1pPr>
          </a:lstStyle>
          <a:p>
            <a:r>
              <a:rPr lang="en-US" dirty="0"/>
              <a:t>Click to edit Master title style</a:t>
            </a:r>
          </a:p>
        </p:txBody>
      </p:sp>
      <p:sp>
        <p:nvSpPr>
          <p:cNvPr id="332" name="Text Placeholder 331"/>
          <p:cNvSpPr>
            <a:spLocks noGrp="1"/>
          </p:cNvSpPr>
          <p:nvPr>
            <p:ph type="body" sz="quarter" idx="13" hasCustomPrompt="1"/>
          </p:nvPr>
        </p:nvSpPr>
        <p:spPr>
          <a:xfrm>
            <a:off x="840117" y="3000005"/>
            <a:ext cx="10496673" cy="875885"/>
          </a:xfrm>
        </p:spPr>
        <p:txBody>
          <a:bodyPr>
            <a:normAutofit/>
          </a:bodyPr>
          <a:lstStyle>
            <a:lvl1pPr>
              <a:lnSpc>
                <a:spcPct val="100000"/>
              </a:lnSpc>
              <a:spcBef>
                <a:spcPts val="0"/>
              </a:spcBef>
              <a:defRPr sz="2400" b="1" i="0" cap="none" baseline="0">
                <a:solidFill>
                  <a:srgbClr val="00ADEE"/>
                </a:solidFill>
                <a:latin typeface="+mn-lt"/>
                <a:cs typeface="Andes ExtraLight"/>
              </a:defRPr>
            </a:lvl1pPr>
            <a:lvl2pPr>
              <a:defRPr b="0" i="0">
                <a:latin typeface="Andes ExtraLigh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dirty="0"/>
              <a:t>Click to edit master text styles</a:t>
            </a:r>
          </a:p>
        </p:txBody>
      </p:sp>
      <p:pic>
        <p:nvPicPr>
          <p:cNvPr id="69" name="Picture 6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4917" y="4705838"/>
            <a:ext cx="5005626" cy="1274944"/>
          </a:xfrm>
          <a:prstGeom prst="rect">
            <a:avLst/>
          </a:prstGeom>
        </p:spPr>
      </p:pic>
      <p:sp>
        <p:nvSpPr>
          <p:cNvPr id="73" name="Text Placeholder 72">
            <a:extLst>
              <a:ext uri="{FF2B5EF4-FFF2-40B4-BE49-F238E27FC236}">
                <a16:creationId xmlns:a16="http://schemas.microsoft.com/office/drawing/2014/main" id="{4F68FA18-83E6-5D46-B0AF-8662FE1640D5}"/>
              </a:ext>
            </a:extLst>
          </p:cNvPr>
          <p:cNvSpPr>
            <a:spLocks noGrp="1"/>
          </p:cNvSpPr>
          <p:nvPr>
            <p:ph type="body" sz="quarter" idx="17"/>
          </p:nvPr>
        </p:nvSpPr>
        <p:spPr>
          <a:xfrm>
            <a:off x="7010401" y="5592763"/>
            <a:ext cx="4326390" cy="387350"/>
          </a:xfrm>
        </p:spPr>
        <p:txBody>
          <a:bodyPr anchor="b" anchorCtr="0"/>
          <a:lstStyle>
            <a:lvl5pPr algn="r">
              <a:defRPr>
                <a:solidFill>
                  <a:schemeClr val="tx1"/>
                </a:solidFill>
              </a:defRPr>
            </a:lvl5pPr>
            <a:lvl6pPr algn="r">
              <a:defRPr/>
            </a:lvl6pPr>
          </a:lstStyle>
          <a:p>
            <a:pPr lvl="4"/>
            <a:r>
              <a:rPr lang="en-US" dirty="0"/>
              <a:t>Click to edit Master text styles</a:t>
            </a:r>
          </a:p>
        </p:txBody>
      </p:sp>
      <p:sp>
        <p:nvSpPr>
          <p:cNvPr id="75" name="Text Placeholder 74">
            <a:extLst>
              <a:ext uri="{FF2B5EF4-FFF2-40B4-BE49-F238E27FC236}">
                <a16:creationId xmlns:a16="http://schemas.microsoft.com/office/drawing/2014/main" id="{3DDF728E-028E-9549-9C40-36CE1E4C9D4B}"/>
              </a:ext>
            </a:extLst>
          </p:cNvPr>
          <p:cNvSpPr>
            <a:spLocks noGrp="1"/>
          </p:cNvSpPr>
          <p:nvPr>
            <p:ph type="body" sz="quarter" idx="18"/>
          </p:nvPr>
        </p:nvSpPr>
        <p:spPr>
          <a:xfrm>
            <a:off x="7010399" y="4822166"/>
            <a:ext cx="4326389" cy="638834"/>
          </a:xfrm>
        </p:spPr>
        <p:txBody>
          <a:bodyPr/>
          <a:lstStyle>
            <a:lvl3pPr algn="r">
              <a:defRPr/>
            </a:lvl3pPr>
            <a:lvl4pPr algn="r">
              <a:defRPr/>
            </a:lvl4pPr>
          </a:lstStyle>
          <a:p>
            <a:pPr lvl="3"/>
            <a:r>
              <a:rPr lang="en-US" dirty="0"/>
              <a:t>Click to edit Master text styles</a:t>
            </a:r>
          </a:p>
        </p:txBody>
      </p:sp>
    </p:spTree>
    <p:extLst>
      <p:ext uri="{BB962C8B-B14F-4D97-AF65-F5344CB8AC3E}">
        <p14:creationId xmlns:p14="http://schemas.microsoft.com/office/powerpoint/2010/main" val="3772582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White Title Slide">
    <p:spTree>
      <p:nvGrpSpPr>
        <p:cNvPr id="1" name=""/>
        <p:cNvGrpSpPr/>
        <p:nvPr/>
      </p:nvGrpSpPr>
      <p:grpSpPr>
        <a:xfrm>
          <a:off x="0" y="0"/>
          <a:ext cx="0" cy="0"/>
          <a:chOff x="0" y="0"/>
          <a:chExt cx="0" cy="0"/>
        </a:xfrm>
      </p:grpSpPr>
      <p:sp>
        <p:nvSpPr>
          <p:cNvPr id="63" name="Rectangle 63"/>
          <p:cNvSpPr>
            <a:spLocks noChangeArrowheads="1"/>
          </p:cNvSpPr>
          <p:nvPr/>
        </p:nvSpPr>
        <p:spPr bwMode="auto">
          <a:xfrm>
            <a:off x="8951384" y="4308476"/>
            <a:ext cx="3240616" cy="182563"/>
          </a:xfrm>
          <a:prstGeom prst="rect">
            <a:avLst/>
          </a:prstGeom>
          <a:solidFill>
            <a:srgbClr val="00ADEE"/>
          </a:solidFill>
          <a:ln>
            <a:noFill/>
          </a:ln>
        </p:spPr>
        <p:txBody>
          <a:bodyPr/>
          <a:lstStyle/>
          <a:p>
            <a:pPr marL="115888" indent="-115888">
              <a:spcBef>
                <a:spcPct val="50000"/>
              </a:spcBef>
              <a:buFontTx/>
              <a:buChar char="•"/>
            </a:pPr>
            <a:endParaRPr lang="en-US" sz="1300" b="0">
              <a:solidFill>
                <a:srgbClr val="C8BB7E"/>
              </a:solidFill>
            </a:endParaRPr>
          </a:p>
        </p:txBody>
      </p:sp>
      <p:sp>
        <p:nvSpPr>
          <p:cNvPr id="64" name="Rectangle 64"/>
          <p:cNvSpPr>
            <a:spLocks noChangeArrowheads="1"/>
          </p:cNvSpPr>
          <p:nvPr/>
        </p:nvSpPr>
        <p:spPr bwMode="auto">
          <a:xfrm>
            <a:off x="1" y="4310063"/>
            <a:ext cx="9302751" cy="182562"/>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115888" indent="-115888">
              <a:spcBef>
                <a:spcPct val="50000"/>
              </a:spcBef>
              <a:buFontTx/>
              <a:buChar char="•"/>
            </a:pPr>
            <a:endParaRPr lang="en-US" sz="1300" b="0">
              <a:solidFill>
                <a:schemeClr val="bg1"/>
              </a:solidFill>
            </a:endParaRPr>
          </a:p>
        </p:txBody>
      </p:sp>
      <p:sp>
        <p:nvSpPr>
          <p:cNvPr id="332" name="Text Placeholder 331"/>
          <p:cNvSpPr>
            <a:spLocks noGrp="1"/>
          </p:cNvSpPr>
          <p:nvPr>
            <p:ph type="body" sz="quarter" idx="13" hasCustomPrompt="1"/>
          </p:nvPr>
        </p:nvSpPr>
        <p:spPr>
          <a:xfrm>
            <a:off x="840117" y="3000005"/>
            <a:ext cx="10496673" cy="875885"/>
          </a:xfrm>
        </p:spPr>
        <p:txBody>
          <a:bodyPr>
            <a:normAutofit/>
          </a:bodyPr>
          <a:lstStyle>
            <a:lvl1pPr>
              <a:lnSpc>
                <a:spcPct val="100000"/>
              </a:lnSpc>
              <a:spcBef>
                <a:spcPts val="0"/>
              </a:spcBef>
              <a:defRPr sz="2400" b="1" i="0" cap="none" spc="200" baseline="0">
                <a:solidFill>
                  <a:srgbClr val="00ADEE"/>
                </a:solidFill>
                <a:latin typeface="+mn-lt"/>
                <a:cs typeface="Andes ExtraLight"/>
              </a:defRPr>
            </a:lvl1pPr>
            <a:lvl2pPr>
              <a:defRPr b="0" i="0">
                <a:latin typeface="Andes ExtraLigh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dirty="0"/>
              <a:t>Click to edit master text styles</a:t>
            </a:r>
          </a:p>
        </p:txBody>
      </p:sp>
      <p:pic>
        <p:nvPicPr>
          <p:cNvPr id="69" name="Picture 6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4917" y="4705838"/>
            <a:ext cx="5005626" cy="1274944"/>
          </a:xfrm>
          <a:prstGeom prst="rect">
            <a:avLst/>
          </a:prstGeom>
        </p:spPr>
      </p:pic>
      <p:sp>
        <p:nvSpPr>
          <p:cNvPr id="73" name="Text Placeholder 72">
            <a:extLst>
              <a:ext uri="{FF2B5EF4-FFF2-40B4-BE49-F238E27FC236}">
                <a16:creationId xmlns:a16="http://schemas.microsoft.com/office/drawing/2014/main" id="{4F68FA18-83E6-5D46-B0AF-8662FE1640D5}"/>
              </a:ext>
            </a:extLst>
          </p:cNvPr>
          <p:cNvSpPr>
            <a:spLocks noGrp="1"/>
          </p:cNvSpPr>
          <p:nvPr>
            <p:ph type="body" sz="quarter" idx="17"/>
          </p:nvPr>
        </p:nvSpPr>
        <p:spPr>
          <a:xfrm>
            <a:off x="7010401" y="5592763"/>
            <a:ext cx="4326390" cy="387350"/>
          </a:xfrm>
        </p:spPr>
        <p:txBody>
          <a:bodyPr anchor="b" anchorCtr="0"/>
          <a:lstStyle>
            <a:lvl5pPr algn="r">
              <a:defRPr>
                <a:solidFill>
                  <a:schemeClr val="tx1"/>
                </a:solidFill>
              </a:defRPr>
            </a:lvl5pPr>
            <a:lvl6pPr algn="r">
              <a:defRPr/>
            </a:lvl6pPr>
          </a:lstStyle>
          <a:p>
            <a:pPr lvl="4"/>
            <a:r>
              <a:rPr lang="en-US" dirty="0"/>
              <a:t>Click to edit Master text styles</a:t>
            </a:r>
          </a:p>
        </p:txBody>
      </p:sp>
      <p:sp>
        <p:nvSpPr>
          <p:cNvPr id="75" name="Text Placeholder 74">
            <a:extLst>
              <a:ext uri="{FF2B5EF4-FFF2-40B4-BE49-F238E27FC236}">
                <a16:creationId xmlns:a16="http://schemas.microsoft.com/office/drawing/2014/main" id="{3DDF728E-028E-9549-9C40-36CE1E4C9D4B}"/>
              </a:ext>
            </a:extLst>
          </p:cNvPr>
          <p:cNvSpPr>
            <a:spLocks noGrp="1"/>
          </p:cNvSpPr>
          <p:nvPr>
            <p:ph type="body" sz="quarter" idx="18"/>
          </p:nvPr>
        </p:nvSpPr>
        <p:spPr>
          <a:xfrm>
            <a:off x="7010399" y="4822166"/>
            <a:ext cx="4326389" cy="638834"/>
          </a:xfrm>
        </p:spPr>
        <p:txBody>
          <a:bodyPr/>
          <a:lstStyle>
            <a:lvl3pPr algn="r">
              <a:defRPr/>
            </a:lvl3pPr>
            <a:lvl4pPr algn="r">
              <a:defRPr/>
            </a:lvl4pPr>
          </a:lstStyle>
          <a:p>
            <a:pPr lvl="3"/>
            <a:r>
              <a:rPr lang="en-US" dirty="0"/>
              <a:t>Click to edit Master text styles</a:t>
            </a:r>
          </a:p>
        </p:txBody>
      </p:sp>
    </p:spTree>
    <p:extLst>
      <p:ext uri="{BB962C8B-B14F-4D97-AF65-F5344CB8AC3E}">
        <p14:creationId xmlns:p14="http://schemas.microsoft.com/office/powerpoint/2010/main" val="4291292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Light Blue Title Slide">
    <p:spTree>
      <p:nvGrpSpPr>
        <p:cNvPr id="1" name=""/>
        <p:cNvGrpSpPr/>
        <p:nvPr/>
      </p:nvGrpSpPr>
      <p:grpSpPr>
        <a:xfrm>
          <a:off x="0" y="0"/>
          <a:ext cx="0" cy="0"/>
          <a:chOff x="0" y="0"/>
          <a:chExt cx="0" cy="0"/>
        </a:xfrm>
      </p:grpSpPr>
      <p:sp>
        <p:nvSpPr>
          <p:cNvPr id="5" name="Rectangle 5"/>
          <p:cNvSpPr>
            <a:spLocks noChangeArrowheads="1"/>
          </p:cNvSpPr>
          <p:nvPr/>
        </p:nvSpPr>
        <p:spPr bwMode="auto">
          <a:xfrm flipV="1">
            <a:off x="0" y="1"/>
            <a:ext cx="12192000" cy="4479925"/>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115888" indent="-115888">
              <a:spcBef>
                <a:spcPct val="50000"/>
              </a:spcBef>
              <a:buFontTx/>
              <a:buChar char="•"/>
            </a:pPr>
            <a:endParaRPr lang="en-US" sz="1300" b="0"/>
          </a:p>
        </p:txBody>
      </p:sp>
      <p:pic>
        <p:nvPicPr>
          <p:cNvPr id="6" name="Picture 6"/>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68885" y="3176"/>
            <a:ext cx="2923116"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p:cNvPicPr>
          <p:nvPr/>
        </p:nvPicPr>
        <p:blipFill>
          <a:blip r:embed="rId3" cstate="email">
            <a:alphaModFix amt="50000"/>
            <a:extLst>
              <a:ext uri="{28A0092B-C50C-407E-A947-70E740481C1C}">
                <a14:useLocalDpi xmlns:a14="http://schemas.microsoft.com/office/drawing/2010/main"/>
              </a:ext>
            </a:extLst>
          </a:blip>
          <a:srcRect/>
          <a:stretch>
            <a:fillRect/>
          </a:stretch>
        </p:blipFill>
        <p:spPr bwMode="auto">
          <a:xfrm>
            <a:off x="0" y="1"/>
            <a:ext cx="9256184" cy="4359275"/>
          </a:xfrm>
          <a:prstGeom prst="rect">
            <a:avLst/>
          </a:prstGeom>
          <a:noFill/>
          <a:ln>
            <a:noFill/>
          </a:ln>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p:cNvPicPr>
            <a:picLocks noChangeAspect="1"/>
          </p:cNvPicPr>
          <p:nvPr/>
        </p:nvPicPr>
        <p:blipFill>
          <a:blip r:embed="rId4" cstate="email">
            <a:alphaModFix amt="58000"/>
            <a:extLst>
              <a:ext uri="{28A0092B-C50C-407E-A947-70E740481C1C}">
                <a14:useLocalDpi xmlns:a14="http://schemas.microsoft.com/office/drawing/2010/main"/>
              </a:ext>
            </a:extLst>
          </a:blip>
          <a:srcRect/>
          <a:stretch>
            <a:fillRect/>
          </a:stretch>
        </p:blipFill>
        <p:spPr bwMode="auto">
          <a:xfrm>
            <a:off x="6214533" y="0"/>
            <a:ext cx="3098800" cy="4362450"/>
          </a:xfrm>
          <a:prstGeom prst="rect">
            <a:avLst/>
          </a:prstGeom>
          <a:noFill/>
          <a:ln>
            <a:noFill/>
          </a:ln>
          <a:extLst>
            <a:ext uri="{909E8E84-426E-40DD-AFC4-6F175D3DCCD1}">
              <a14:hiddenFill xmlns:a14="http://schemas.microsoft.com/office/drawing/2010/main">
                <a:solidFill>
                  <a:srgbClr val="FFFFFF">
                    <a:alpha val="5800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9"/>
          <p:cNvSpPr>
            <a:spLocks noChangeArrowheads="1"/>
          </p:cNvSpPr>
          <p:nvPr/>
        </p:nvSpPr>
        <p:spPr bwMode="auto">
          <a:xfrm>
            <a:off x="8659285" y="4318000"/>
            <a:ext cx="3532716" cy="846138"/>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115888" indent="-115888">
              <a:spcBef>
                <a:spcPct val="50000"/>
              </a:spcBef>
              <a:buFontTx/>
              <a:buChar char="•"/>
            </a:pPr>
            <a:endParaRPr lang="en-US" sz="1300" b="0"/>
          </a:p>
        </p:txBody>
      </p:sp>
      <p:sp>
        <p:nvSpPr>
          <p:cNvPr id="68" name="Rectangle 68"/>
          <p:cNvSpPr>
            <a:spLocks noChangeArrowheads="1"/>
          </p:cNvSpPr>
          <p:nvPr/>
        </p:nvSpPr>
        <p:spPr bwMode="auto">
          <a:xfrm>
            <a:off x="8951384" y="4308476"/>
            <a:ext cx="3240616" cy="182563"/>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115888" indent="-115888">
              <a:spcBef>
                <a:spcPct val="50000"/>
              </a:spcBef>
              <a:buFontTx/>
              <a:buChar char="•"/>
            </a:pPr>
            <a:endParaRPr lang="en-US" sz="1300" b="0">
              <a:solidFill>
                <a:srgbClr val="C8BB7E"/>
              </a:solidFill>
            </a:endParaRPr>
          </a:p>
        </p:txBody>
      </p:sp>
      <p:sp>
        <p:nvSpPr>
          <p:cNvPr id="70" name="Rectangle 69"/>
          <p:cNvSpPr>
            <a:spLocks noChangeArrowheads="1"/>
          </p:cNvSpPr>
          <p:nvPr/>
        </p:nvSpPr>
        <p:spPr bwMode="auto">
          <a:xfrm>
            <a:off x="1" y="4310063"/>
            <a:ext cx="9302751" cy="182562"/>
          </a:xfrm>
          <a:prstGeom prst="rect">
            <a:avLst/>
          </a:prstGeom>
          <a:solidFill>
            <a:srgbClr val="00ADEE"/>
          </a:solidFill>
          <a:ln>
            <a:noFill/>
          </a:ln>
        </p:spPr>
        <p:txBody>
          <a:bodyPr/>
          <a:lstStyle/>
          <a:p>
            <a:pPr marL="115888" indent="-115888">
              <a:spcBef>
                <a:spcPct val="50000"/>
              </a:spcBef>
              <a:buFontTx/>
              <a:buChar char="•"/>
            </a:pPr>
            <a:endParaRPr lang="en-US" sz="1300" b="0">
              <a:solidFill>
                <a:schemeClr val="bg1"/>
              </a:solidFill>
            </a:endParaRPr>
          </a:p>
        </p:txBody>
      </p:sp>
      <p:sp>
        <p:nvSpPr>
          <p:cNvPr id="330" name="Title 329"/>
          <p:cNvSpPr>
            <a:spLocks noGrp="1"/>
          </p:cNvSpPr>
          <p:nvPr>
            <p:ph type="title"/>
          </p:nvPr>
        </p:nvSpPr>
        <p:spPr>
          <a:xfrm>
            <a:off x="814917" y="1189790"/>
            <a:ext cx="9295741" cy="1822161"/>
          </a:xfrm>
        </p:spPr>
        <p:txBody>
          <a:bodyPr anchor="b"/>
          <a:lstStyle>
            <a:lvl1pPr>
              <a:lnSpc>
                <a:spcPct val="100000"/>
              </a:lnSpc>
              <a:spcBef>
                <a:spcPts val="0"/>
              </a:spcBef>
              <a:defRPr sz="3600" b="1" baseline="0">
                <a:solidFill>
                  <a:schemeClr val="bg1"/>
                </a:solidFill>
              </a:defRPr>
            </a:lvl1pPr>
          </a:lstStyle>
          <a:p>
            <a:r>
              <a:rPr lang="en-US"/>
              <a:t>Click to edit Master title style</a:t>
            </a:r>
          </a:p>
        </p:txBody>
      </p:sp>
      <p:sp>
        <p:nvSpPr>
          <p:cNvPr id="332" name="Text Placeholder 331"/>
          <p:cNvSpPr>
            <a:spLocks noGrp="1"/>
          </p:cNvSpPr>
          <p:nvPr>
            <p:ph type="body" sz="quarter" idx="13"/>
          </p:nvPr>
        </p:nvSpPr>
        <p:spPr>
          <a:xfrm>
            <a:off x="831650" y="3000005"/>
            <a:ext cx="9279009" cy="875885"/>
          </a:xfrm>
        </p:spPr>
        <p:txBody>
          <a:bodyPr>
            <a:normAutofit/>
          </a:bodyPr>
          <a:lstStyle>
            <a:lvl1pPr>
              <a:lnSpc>
                <a:spcPct val="100000"/>
              </a:lnSpc>
              <a:spcBef>
                <a:spcPts val="0"/>
              </a:spcBef>
              <a:defRPr sz="2400" b="0" i="0" cap="all" baseline="0">
                <a:solidFill>
                  <a:srgbClr val="FFFFFF"/>
                </a:solidFill>
                <a:latin typeface="+mn-lt"/>
                <a:cs typeface="Andes ExtraLight"/>
              </a:defRPr>
            </a:lvl1pPr>
            <a:lvl2pPr>
              <a:defRPr b="0" i="0">
                <a:latin typeface="Andes ExtraLigh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a:t>Click to edit Master text styles</a:t>
            </a:r>
          </a:p>
        </p:txBody>
      </p:sp>
      <p:sp>
        <p:nvSpPr>
          <p:cNvPr id="71" name="Rectangle 1028"/>
          <p:cNvSpPr>
            <a:spLocks noGrp="1" noChangeArrowheads="1"/>
          </p:cNvSpPr>
          <p:nvPr>
            <p:ph type="dt" sz="half" idx="15"/>
          </p:nvPr>
        </p:nvSpPr>
        <p:spPr>
          <a:xfrm>
            <a:off x="7922684" y="6107114"/>
            <a:ext cx="3401483" cy="306387"/>
          </a:xfrm>
          <a:prstGeom prst="rect">
            <a:avLst/>
          </a:prstGeom>
        </p:spPr>
        <p:txBody>
          <a:bodyPr rIns="0"/>
          <a:lstStyle>
            <a:lvl1pPr algn="r">
              <a:defRPr b="0" i="0" smtClean="0">
                <a:solidFill>
                  <a:schemeClr val="tx1"/>
                </a:solidFill>
                <a:latin typeface="Arial"/>
                <a:cs typeface="Arial"/>
              </a:defRPr>
            </a:lvl1pPr>
          </a:lstStyle>
          <a:p>
            <a:pPr>
              <a:defRPr/>
            </a:pPr>
            <a:endParaRPr lang="en-US" dirty="0"/>
          </a:p>
        </p:txBody>
      </p:sp>
      <p:sp>
        <p:nvSpPr>
          <p:cNvPr id="73" name="Text Placeholder 331"/>
          <p:cNvSpPr>
            <a:spLocks noGrp="1"/>
          </p:cNvSpPr>
          <p:nvPr>
            <p:ph type="body" sz="quarter" idx="14"/>
          </p:nvPr>
        </p:nvSpPr>
        <p:spPr>
          <a:xfrm>
            <a:off x="7576097" y="4699002"/>
            <a:ext cx="3761560" cy="1393637"/>
          </a:xfrm>
        </p:spPr>
        <p:txBody>
          <a:bodyPr anchor="b"/>
          <a:lstStyle>
            <a:lvl1pPr algn="r">
              <a:lnSpc>
                <a:spcPct val="100000"/>
              </a:lnSpc>
              <a:defRPr sz="1400" b="0" i="0" baseline="0">
                <a:solidFill>
                  <a:schemeClr val="tx1"/>
                </a:solidFill>
                <a:latin typeface="+mn-lt"/>
                <a:cs typeface="Arial"/>
              </a:defRPr>
            </a:lvl1pPr>
            <a:lvl2pPr algn="r">
              <a:defRPr sz="1400" b="0" i="0">
                <a:latin typeface="+mn-l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marL="0" marR="0" lvl="0" indent="0" algn="r" defTabSz="914400" rtl="0" eaLnBrk="1" fontAlgn="base" latinLnBrk="0" hangingPunct="1">
              <a:lnSpc>
                <a:spcPct val="100000"/>
              </a:lnSpc>
              <a:spcBef>
                <a:spcPct val="20000"/>
              </a:spcBef>
              <a:spcAft>
                <a:spcPct val="0"/>
              </a:spcAft>
              <a:buClr>
                <a:srgbClr val="00783C"/>
              </a:buClr>
              <a:buSzTx/>
              <a:buFontTx/>
              <a:buNone/>
              <a:tabLst/>
              <a:defRPr/>
            </a:pPr>
            <a:r>
              <a:rPr lang="en-US"/>
              <a:t>Click to edit Master text styles</a:t>
            </a:r>
          </a:p>
          <a:p>
            <a:pPr marL="0" marR="0" lvl="1" indent="0" algn="r" defTabSz="914400" rtl="0" eaLnBrk="1" fontAlgn="base" latinLnBrk="0" hangingPunct="1">
              <a:lnSpc>
                <a:spcPct val="100000"/>
              </a:lnSpc>
              <a:spcBef>
                <a:spcPct val="20000"/>
              </a:spcBef>
              <a:spcAft>
                <a:spcPct val="0"/>
              </a:spcAft>
              <a:buClr>
                <a:srgbClr val="00783C"/>
              </a:buClr>
              <a:buSzTx/>
              <a:buFontTx/>
              <a:buNone/>
              <a:tabLst/>
              <a:defRPr/>
            </a:pPr>
            <a:r>
              <a:rPr lang="en-US"/>
              <a:t>Second level</a:t>
            </a:r>
          </a:p>
        </p:txBody>
      </p:sp>
      <p:pic>
        <p:nvPicPr>
          <p:cNvPr id="74" name="Picture 7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14917" y="4705838"/>
            <a:ext cx="5005626" cy="1274944"/>
          </a:xfrm>
          <a:prstGeom prst="rect">
            <a:avLst/>
          </a:prstGeom>
        </p:spPr>
      </p:pic>
    </p:spTree>
    <p:extLst>
      <p:ext uri="{BB962C8B-B14F-4D97-AF65-F5344CB8AC3E}">
        <p14:creationId xmlns:p14="http://schemas.microsoft.com/office/powerpoint/2010/main" val="2086293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6" name="Footer Placeholder 4"/>
          <p:cNvSpPr>
            <a:spLocks noGrp="1"/>
          </p:cNvSpPr>
          <p:nvPr>
            <p:ph type="ftr" sz="quarter" idx="15"/>
          </p:nvPr>
        </p:nvSpPr>
        <p:spPr/>
        <p:txBody>
          <a:bodyPr/>
          <a:lstStyle>
            <a:lvl1pPr>
              <a:defRPr/>
            </a:lvl1pPr>
          </a:lstStyle>
          <a:p>
            <a:pPr>
              <a:defRPr/>
            </a:pPr>
            <a:endParaRPr lang="en-US"/>
          </a:p>
        </p:txBody>
      </p:sp>
      <p:sp>
        <p:nvSpPr>
          <p:cNvPr id="11" name="Text Placeholder 10">
            <a:extLst>
              <a:ext uri="{FF2B5EF4-FFF2-40B4-BE49-F238E27FC236}">
                <a16:creationId xmlns:a16="http://schemas.microsoft.com/office/drawing/2014/main" id="{18545C38-95D6-894B-B5C7-87B99AA5E85E}"/>
              </a:ext>
            </a:extLst>
          </p:cNvPr>
          <p:cNvSpPr>
            <a:spLocks noGrp="1"/>
          </p:cNvSpPr>
          <p:nvPr>
            <p:ph type="body" sz="quarter" idx="16"/>
          </p:nvPr>
        </p:nvSpPr>
        <p:spPr>
          <a:xfrm>
            <a:off x="717550" y="1598613"/>
            <a:ext cx="10774363" cy="44005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2">
            <a:extLst>
              <a:ext uri="{FF2B5EF4-FFF2-40B4-BE49-F238E27FC236}">
                <a16:creationId xmlns:a16="http://schemas.microsoft.com/office/drawing/2014/main" id="{52E81211-2D33-4C15-A3BF-E74BA6F57884}"/>
              </a:ext>
            </a:extLst>
          </p:cNvPr>
          <p:cNvSpPr>
            <a:spLocks noGrp="1" noChangeArrowheads="1"/>
          </p:cNvSpPr>
          <p:nvPr>
            <p:ph type="title"/>
          </p:nvPr>
        </p:nvSpPr>
        <p:spPr bwMode="auto">
          <a:xfrm>
            <a:off x="711199" y="0"/>
            <a:ext cx="10772776" cy="1182668"/>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p>
            <a:pPr lvl="0"/>
            <a:r>
              <a:rPr lang="en-US" dirty="0"/>
              <a:t>Click to edit Master title style</a:t>
            </a:r>
          </a:p>
        </p:txBody>
      </p:sp>
      <p:sp>
        <p:nvSpPr>
          <p:cNvPr id="7" name="Slide Number Placeholder 6">
            <a:extLst>
              <a:ext uri="{FF2B5EF4-FFF2-40B4-BE49-F238E27FC236}">
                <a16:creationId xmlns:a16="http://schemas.microsoft.com/office/drawing/2014/main" id="{D8EED967-B08E-DD41-A8D1-DF4DBD98B810}"/>
              </a:ext>
            </a:extLst>
          </p:cNvPr>
          <p:cNvSpPr>
            <a:spLocks noGrp="1" noChangeArrowheads="1"/>
          </p:cNvSpPr>
          <p:nvPr>
            <p:ph type="sldNum" sz="quarter" idx="4"/>
          </p:nvPr>
        </p:nvSpPr>
        <p:spPr bwMode="auto">
          <a:xfrm>
            <a:off x="0" y="6492875"/>
            <a:ext cx="373421" cy="365125"/>
          </a:xfrm>
          <a:prstGeom prst="rect">
            <a:avLst/>
          </a:prstGeom>
          <a:solidFill>
            <a:schemeClr val="tx2">
              <a:lumMod val="65000"/>
              <a:lumOff val="35000"/>
              <a:alpha val="10000"/>
            </a:schemeClr>
          </a:solidFill>
        </p:spPr>
        <p:txBody>
          <a:bodyPr anchor="ctr" anchorCtr="0"/>
          <a:lstStyle>
            <a:lvl1pPr algn="l">
              <a:defRPr lang="en-US" sz="1100" b="0">
                <a:solidFill>
                  <a:schemeClr val="tx2">
                    <a:lumMod val="65000"/>
                    <a:lumOff val="35000"/>
                  </a:schemeClr>
                </a:solidFill>
                <a:latin typeface="+mn-lt"/>
              </a:defRPr>
            </a:lvl1pPr>
          </a:lstStyle>
          <a:p>
            <a:pPr algn="ctr"/>
            <a:fld id="{FD782E16-99D3-D743-B442-BEC2B47D5716}" type="slidenum">
              <a:rPr lang="en-US" smtClean="0"/>
              <a:pPr algn="ctr"/>
              <a:t>‹#›</a:t>
            </a:fld>
            <a:endParaRPr lang="en-US" dirty="0">
              <a:latin typeface="+mn-lt"/>
            </a:endParaRPr>
          </a:p>
        </p:txBody>
      </p:sp>
    </p:spTree>
    <p:extLst>
      <p:ext uri="{BB962C8B-B14F-4D97-AF65-F5344CB8AC3E}">
        <p14:creationId xmlns:p14="http://schemas.microsoft.com/office/powerpoint/2010/main" val="2268307887"/>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77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o text">
    <p:spTree>
      <p:nvGrpSpPr>
        <p:cNvPr id="1" name=""/>
        <p:cNvGrpSpPr/>
        <p:nvPr/>
      </p:nvGrpSpPr>
      <p:grpSpPr>
        <a:xfrm>
          <a:off x="0" y="0"/>
          <a:ext cx="0" cy="0"/>
          <a:chOff x="0" y="0"/>
          <a:chExt cx="0" cy="0"/>
        </a:xfrm>
      </p:grpSpPr>
      <p:sp>
        <p:nvSpPr>
          <p:cNvPr id="6" name="Footer Placeholder 4"/>
          <p:cNvSpPr>
            <a:spLocks noGrp="1"/>
          </p:cNvSpPr>
          <p:nvPr>
            <p:ph type="ftr" sz="quarter" idx="15"/>
          </p:nvPr>
        </p:nvSpPr>
        <p:spPr/>
        <p:txBody>
          <a:bodyPr/>
          <a:lstStyle>
            <a:lvl1pPr>
              <a:defRPr/>
            </a:lvl1pPr>
          </a:lstStyle>
          <a:p>
            <a:pPr>
              <a:defRPr/>
            </a:pPr>
            <a:endParaRPr lang="en-US"/>
          </a:p>
        </p:txBody>
      </p:sp>
      <p:sp>
        <p:nvSpPr>
          <p:cNvPr id="10" name="Rectangle 2">
            <a:extLst>
              <a:ext uri="{FF2B5EF4-FFF2-40B4-BE49-F238E27FC236}">
                <a16:creationId xmlns:a16="http://schemas.microsoft.com/office/drawing/2014/main" id="{52E81211-2D33-4C15-A3BF-E74BA6F57884}"/>
              </a:ext>
            </a:extLst>
          </p:cNvPr>
          <p:cNvSpPr>
            <a:spLocks noGrp="1" noChangeArrowheads="1"/>
          </p:cNvSpPr>
          <p:nvPr>
            <p:ph type="title"/>
          </p:nvPr>
        </p:nvSpPr>
        <p:spPr bwMode="auto">
          <a:xfrm>
            <a:off x="711199" y="0"/>
            <a:ext cx="10772776" cy="1182668"/>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p>
            <a:pPr lvl="0"/>
            <a:r>
              <a:rPr lang="en-US" dirty="0"/>
              <a:t>Click to edit Master title style</a:t>
            </a:r>
          </a:p>
        </p:txBody>
      </p:sp>
      <p:sp>
        <p:nvSpPr>
          <p:cNvPr id="7" name="Slide Number Placeholder 6">
            <a:extLst>
              <a:ext uri="{FF2B5EF4-FFF2-40B4-BE49-F238E27FC236}">
                <a16:creationId xmlns:a16="http://schemas.microsoft.com/office/drawing/2014/main" id="{5E8270AD-15BB-564E-AADB-C79C0358FF1C}"/>
              </a:ext>
            </a:extLst>
          </p:cNvPr>
          <p:cNvSpPr>
            <a:spLocks noGrp="1" noChangeArrowheads="1"/>
          </p:cNvSpPr>
          <p:nvPr>
            <p:ph type="sldNum" sz="quarter" idx="4"/>
          </p:nvPr>
        </p:nvSpPr>
        <p:spPr bwMode="auto">
          <a:xfrm>
            <a:off x="0" y="6492875"/>
            <a:ext cx="373421" cy="365125"/>
          </a:xfrm>
          <a:prstGeom prst="rect">
            <a:avLst/>
          </a:prstGeom>
          <a:solidFill>
            <a:schemeClr val="tx2">
              <a:lumMod val="65000"/>
              <a:lumOff val="35000"/>
              <a:alpha val="10000"/>
            </a:schemeClr>
          </a:solidFill>
        </p:spPr>
        <p:txBody>
          <a:bodyPr anchor="ctr" anchorCtr="0"/>
          <a:lstStyle>
            <a:lvl1pPr algn="l">
              <a:defRPr lang="en-US" sz="1100" b="0">
                <a:solidFill>
                  <a:schemeClr val="tx2">
                    <a:lumMod val="65000"/>
                    <a:lumOff val="35000"/>
                  </a:schemeClr>
                </a:solidFill>
                <a:latin typeface="+mn-lt"/>
              </a:defRPr>
            </a:lvl1pPr>
          </a:lstStyle>
          <a:p>
            <a:pPr algn="ctr"/>
            <a:fld id="{FD782E16-99D3-D743-B442-BEC2B47D5716}" type="slidenum">
              <a:rPr lang="en-US" smtClean="0"/>
              <a:pPr algn="ctr"/>
              <a:t>‹#›</a:t>
            </a:fld>
            <a:endParaRPr lang="en-US" dirty="0">
              <a:latin typeface="+mn-lt"/>
            </a:endParaRPr>
          </a:p>
        </p:txBody>
      </p:sp>
    </p:spTree>
    <p:extLst>
      <p:ext uri="{BB962C8B-B14F-4D97-AF65-F5344CB8AC3E}">
        <p14:creationId xmlns:p14="http://schemas.microsoft.com/office/powerpoint/2010/main" val="4012838966"/>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377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umns text">
    <p:spTree>
      <p:nvGrpSpPr>
        <p:cNvPr id="1" name=""/>
        <p:cNvGrpSpPr/>
        <p:nvPr/>
      </p:nvGrpSpPr>
      <p:grpSpPr>
        <a:xfrm>
          <a:off x="0" y="0"/>
          <a:ext cx="0" cy="0"/>
          <a:chOff x="0" y="0"/>
          <a:chExt cx="0" cy="0"/>
        </a:xfrm>
      </p:grpSpPr>
      <p:sp>
        <p:nvSpPr>
          <p:cNvPr id="6" name="Footer Placeholder 4"/>
          <p:cNvSpPr>
            <a:spLocks noGrp="1"/>
          </p:cNvSpPr>
          <p:nvPr>
            <p:ph type="ftr" sz="quarter" idx="15"/>
          </p:nvPr>
        </p:nvSpPr>
        <p:spPr/>
        <p:txBody>
          <a:bodyPr/>
          <a:lstStyle>
            <a:lvl1pPr>
              <a:defRPr/>
            </a:lvl1pPr>
          </a:lstStyle>
          <a:p>
            <a:pPr>
              <a:defRPr/>
            </a:pPr>
            <a:endParaRPr lang="en-US"/>
          </a:p>
        </p:txBody>
      </p:sp>
      <p:sp>
        <p:nvSpPr>
          <p:cNvPr id="11" name="Text Placeholder 10">
            <a:extLst>
              <a:ext uri="{FF2B5EF4-FFF2-40B4-BE49-F238E27FC236}">
                <a16:creationId xmlns:a16="http://schemas.microsoft.com/office/drawing/2014/main" id="{18545C38-95D6-894B-B5C7-87B99AA5E85E}"/>
              </a:ext>
            </a:extLst>
          </p:cNvPr>
          <p:cNvSpPr>
            <a:spLocks noGrp="1"/>
          </p:cNvSpPr>
          <p:nvPr>
            <p:ph type="body" sz="quarter" idx="16"/>
          </p:nvPr>
        </p:nvSpPr>
        <p:spPr>
          <a:xfrm>
            <a:off x="6326188" y="1598613"/>
            <a:ext cx="5165724" cy="44005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0">
            <a:extLst>
              <a:ext uri="{FF2B5EF4-FFF2-40B4-BE49-F238E27FC236}">
                <a16:creationId xmlns:a16="http://schemas.microsoft.com/office/drawing/2014/main" id="{A619421E-914D-E943-9B78-4B7690A4E3A7}"/>
              </a:ext>
            </a:extLst>
          </p:cNvPr>
          <p:cNvSpPr>
            <a:spLocks noGrp="1"/>
          </p:cNvSpPr>
          <p:nvPr>
            <p:ph type="body" sz="quarter" idx="17"/>
          </p:nvPr>
        </p:nvSpPr>
        <p:spPr>
          <a:xfrm>
            <a:off x="709612" y="1598613"/>
            <a:ext cx="5149851" cy="44005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2">
            <a:extLst>
              <a:ext uri="{FF2B5EF4-FFF2-40B4-BE49-F238E27FC236}">
                <a16:creationId xmlns:a16="http://schemas.microsoft.com/office/drawing/2014/main" id="{77E9348B-9401-4AD7-A2FC-1EF2CDE486DA}"/>
              </a:ext>
            </a:extLst>
          </p:cNvPr>
          <p:cNvSpPr txBox="1">
            <a:spLocks noChangeArrowheads="1"/>
          </p:cNvSpPr>
          <p:nvPr userDrawn="1"/>
        </p:nvSpPr>
        <p:spPr bwMode="auto">
          <a:xfrm>
            <a:off x="711199" y="0"/>
            <a:ext cx="10772776" cy="1182668"/>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algn="l" rtl="0" eaLnBrk="0" fontAlgn="base" hangingPunct="0">
              <a:spcBef>
                <a:spcPct val="0"/>
              </a:spcBef>
              <a:spcAft>
                <a:spcPct val="0"/>
              </a:spcAft>
              <a:buFont typeface="Arial" charset="0"/>
              <a:defRPr sz="2200" cap="none">
                <a:solidFill>
                  <a:srgbClr val="627F8D"/>
                </a:solidFill>
                <a:latin typeface="+mn-lt"/>
                <a:ea typeface="ＭＳ Ｐゴシック" charset="0"/>
                <a:cs typeface="Andes ExtraLight"/>
              </a:defRPr>
            </a:lvl1pPr>
            <a:lvl2pPr algn="l" rtl="0" eaLnBrk="0" fontAlgn="base" hangingPunct="0">
              <a:spcBef>
                <a:spcPct val="0"/>
              </a:spcBef>
              <a:spcAft>
                <a:spcPct val="0"/>
              </a:spcAft>
              <a:buFont typeface="Arial" charset="0"/>
              <a:defRPr sz="2200">
                <a:solidFill>
                  <a:srgbClr val="595959"/>
                </a:solidFill>
                <a:latin typeface="Arial" charset="0"/>
                <a:ea typeface="ＭＳ Ｐゴシック" charset="0"/>
              </a:defRPr>
            </a:lvl2pPr>
            <a:lvl3pPr algn="l" rtl="0" eaLnBrk="0" fontAlgn="base" hangingPunct="0">
              <a:spcBef>
                <a:spcPct val="0"/>
              </a:spcBef>
              <a:spcAft>
                <a:spcPct val="0"/>
              </a:spcAft>
              <a:buFont typeface="Arial" charset="0"/>
              <a:defRPr sz="2200">
                <a:solidFill>
                  <a:srgbClr val="595959"/>
                </a:solidFill>
                <a:latin typeface="Arial" charset="0"/>
                <a:ea typeface="ＭＳ Ｐゴシック" charset="0"/>
              </a:defRPr>
            </a:lvl3pPr>
            <a:lvl4pPr algn="l" rtl="0" eaLnBrk="0" fontAlgn="base" hangingPunct="0">
              <a:spcBef>
                <a:spcPct val="0"/>
              </a:spcBef>
              <a:spcAft>
                <a:spcPct val="0"/>
              </a:spcAft>
              <a:buFont typeface="Arial" charset="0"/>
              <a:defRPr sz="2200">
                <a:solidFill>
                  <a:srgbClr val="595959"/>
                </a:solidFill>
                <a:latin typeface="Arial" charset="0"/>
                <a:ea typeface="ＭＳ Ｐゴシック" charset="0"/>
              </a:defRPr>
            </a:lvl4pPr>
            <a:lvl5pPr algn="l" rtl="0" eaLnBrk="0" fontAlgn="base" hangingPunct="0">
              <a:spcBef>
                <a:spcPct val="0"/>
              </a:spcBef>
              <a:spcAft>
                <a:spcPct val="0"/>
              </a:spcAft>
              <a:buFont typeface="Arial" charset="0"/>
              <a:defRPr sz="2200">
                <a:solidFill>
                  <a:srgbClr val="595959"/>
                </a:solidFill>
                <a:latin typeface="Arial" charset="0"/>
                <a:ea typeface="ＭＳ Ｐゴシック" charset="0"/>
              </a:defRPr>
            </a:lvl5pPr>
            <a:lvl6pPr marL="457200" algn="ctr" rtl="0" fontAlgn="base">
              <a:spcBef>
                <a:spcPct val="0"/>
              </a:spcBef>
              <a:spcAft>
                <a:spcPct val="0"/>
              </a:spcAft>
              <a:defRPr sz="2600" b="1">
                <a:solidFill>
                  <a:srgbClr val="014C6D"/>
                </a:solidFill>
                <a:latin typeface="Trebuchet MS" pitchFamily="34" charset="0"/>
              </a:defRPr>
            </a:lvl6pPr>
            <a:lvl7pPr marL="914400" algn="ctr" rtl="0" fontAlgn="base">
              <a:spcBef>
                <a:spcPct val="0"/>
              </a:spcBef>
              <a:spcAft>
                <a:spcPct val="0"/>
              </a:spcAft>
              <a:defRPr sz="2600" b="1">
                <a:solidFill>
                  <a:srgbClr val="014C6D"/>
                </a:solidFill>
                <a:latin typeface="Trebuchet MS" pitchFamily="34" charset="0"/>
              </a:defRPr>
            </a:lvl7pPr>
            <a:lvl8pPr marL="1371600" algn="ctr" rtl="0" fontAlgn="base">
              <a:spcBef>
                <a:spcPct val="0"/>
              </a:spcBef>
              <a:spcAft>
                <a:spcPct val="0"/>
              </a:spcAft>
              <a:defRPr sz="2600" b="1">
                <a:solidFill>
                  <a:srgbClr val="014C6D"/>
                </a:solidFill>
                <a:latin typeface="Trebuchet MS" pitchFamily="34" charset="0"/>
              </a:defRPr>
            </a:lvl8pPr>
            <a:lvl9pPr marL="1828800" algn="ctr" rtl="0" fontAlgn="base">
              <a:spcBef>
                <a:spcPct val="0"/>
              </a:spcBef>
              <a:spcAft>
                <a:spcPct val="0"/>
              </a:spcAft>
              <a:defRPr sz="2600" b="1">
                <a:solidFill>
                  <a:srgbClr val="014C6D"/>
                </a:solidFill>
                <a:latin typeface="Trebuchet MS" pitchFamily="34" charset="0"/>
              </a:defRPr>
            </a:lvl9pPr>
          </a:lstStyle>
          <a:p>
            <a:r>
              <a:rPr lang="en-US" b="0" kern="0" dirty="0"/>
              <a:t>Click to edit Master title style</a:t>
            </a:r>
          </a:p>
        </p:txBody>
      </p:sp>
      <p:sp>
        <p:nvSpPr>
          <p:cNvPr id="7" name="Slide Number Placeholder 6">
            <a:extLst>
              <a:ext uri="{FF2B5EF4-FFF2-40B4-BE49-F238E27FC236}">
                <a16:creationId xmlns:a16="http://schemas.microsoft.com/office/drawing/2014/main" id="{6918A1F1-42F0-504E-8D5B-ADAE7DF6B16A}"/>
              </a:ext>
            </a:extLst>
          </p:cNvPr>
          <p:cNvSpPr>
            <a:spLocks noGrp="1" noChangeArrowheads="1"/>
          </p:cNvSpPr>
          <p:nvPr>
            <p:ph type="sldNum" sz="quarter" idx="4"/>
          </p:nvPr>
        </p:nvSpPr>
        <p:spPr bwMode="auto">
          <a:xfrm>
            <a:off x="0" y="6492875"/>
            <a:ext cx="373421" cy="365125"/>
          </a:xfrm>
          <a:prstGeom prst="rect">
            <a:avLst/>
          </a:prstGeom>
          <a:solidFill>
            <a:schemeClr val="tx2">
              <a:lumMod val="65000"/>
              <a:lumOff val="35000"/>
              <a:alpha val="10000"/>
            </a:schemeClr>
          </a:solidFill>
        </p:spPr>
        <p:txBody>
          <a:bodyPr anchor="ctr" anchorCtr="0"/>
          <a:lstStyle>
            <a:lvl1pPr algn="l">
              <a:defRPr lang="en-US" sz="1100" b="0">
                <a:solidFill>
                  <a:schemeClr val="tx2">
                    <a:lumMod val="65000"/>
                    <a:lumOff val="35000"/>
                  </a:schemeClr>
                </a:solidFill>
                <a:latin typeface="+mn-lt"/>
              </a:defRPr>
            </a:lvl1pPr>
          </a:lstStyle>
          <a:p>
            <a:pPr algn="ctr"/>
            <a:fld id="{FD782E16-99D3-D743-B442-BEC2B47D5716}" type="slidenum">
              <a:rPr lang="en-US" smtClean="0"/>
              <a:pPr algn="ctr"/>
              <a:t>‹#›</a:t>
            </a:fld>
            <a:endParaRPr lang="en-US" dirty="0">
              <a:latin typeface="+mn-lt"/>
            </a:endParaRPr>
          </a:p>
        </p:txBody>
      </p:sp>
    </p:spTree>
    <p:extLst>
      <p:ext uri="{BB962C8B-B14F-4D97-AF65-F5344CB8AC3E}">
        <p14:creationId xmlns:p14="http://schemas.microsoft.com/office/powerpoint/2010/main" val="724083963"/>
      </p:ext>
    </p:extLst>
  </p:cSld>
  <p:clrMapOvr>
    <a:masterClrMapping/>
  </p:clrMapOvr>
  <p:extLst>
    <p:ext uri="{DCECCB84-F9BA-43D5-87BE-67443E8EF086}">
      <p15:sldGuideLst xmlns:p15="http://schemas.microsoft.com/office/powerpoint/2012/main">
        <p15:guide id="1" orient="horz" pos="999">
          <p15:clr>
            <a:srgbClr val="FBAE40"/>
          </p15:clr>
        </p15:guide>
        <p15:guide id="3" pos="447">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s picture+text">
    <p:spTree>
      <p:nvGrpSpPr>
        <p:cNvPr id="1" name=""/>
        <p:cNvGrpSpPr/>
        <p:nvPr/>
      </p:nvGrpSpPr>
      <p:grpSpPr>
        <a:xfrm>
          <a:off x="0" y="0"/>
          <a:ext cx="0" cy="0"/>
          <a:chOff x="0" y="0"/>
          <a:chExt cx="0" cy="0"/>
        </a:xfrm>
      </p:grpSpPr>
      <p:sp>
        <p:nvSpPr>
          <p:cNvPr id="6" name="Footer Placeholder 4"/>
          <p:cNvSpPr>
            <a:spLocks noGrp="1"/>
          </p:cNvSpPr>
          <p:nvPr>
            <p:ph type="ftr" sz="quarter" idx="15"/>
          </p:nvPr>
        </p:nvSpPr>
        <p:spPr/>
        <p:txBody>
          <a:bodyPr/>
          <a:lstStyle>
            <a:lvl1pPr>
              <a:defRPr/>
            </a:lvl1pPr>
          </a:lstStyle>
          <a:p>
            <a:pPr>
              <a:defRPr/>
            </a:pPr>
            <a:endParaRPr lang="en-US"/>
          </a:p>
        </p:txBody>
      </p:sp>
      <p:sp>
        <p:nvSpPr>
          <p:cNvPr id="11" name="Text Placeholder 10">
            <a:extLst>
              <a:ext uri="{FF2B5EF4-FFF2-40B4-BE49-F238E27FC236}">
                <a16:creationId xmlns:a16="http://schemas.microsoft.com/office/drawing/2014/main" id="{18545C38-95D6-894B-B5C7-87B99AA5E85E}"/>
              </a:ext>
            </a:extLst>
          </p:cNvPr>
          <p:cNvSpPr>
            <a:spLocks noGrp="1"/>
          </p:cNvSpPr>
          <p:nvPr>
            <p:ph type="body" sz="quarter" idx="16"/>
          </p:nvPr>
        </p:nvSpPr>
        <p:spPr>
          <a:xfrm>
            <a:off x="6326188" y="1598613"/>
            <a:ext cx="5165724" cy="43898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a:extLst>
              <a:ext uri="{FF2B5EF4-FFF2-40B4-BE49-F238E27FC236}">
                <a16:creationId xmlns:a16="http://schemas.microsoft.com/office/drawing/2014/main" id="{CF2770F2-BA3B-BE41-BDE3-89D4EA8B17BE}"/>
              </a:ext>
            </a:extLst>
          </p:cNvPr>
          <p:cNvSpPr>
            <a:spLocks noGrp="1"/>
          </p:cNvSpPr>
          <p:nvPr>
            <p:ph sz="quarter" idx="17"/>
          </p:nvPr>
        </p:nvSpPr>
        <p:spPr>
          <a:xfrm>
            <a:off x="709613" y="1585913"/>
            <a:ext cx="5149850" cy="44132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2">
            <a:extLst>
              <a:ext uri="{FF2B5EF4-FFF2-40B4-BE49-F238E27FC236}">
                <a16:creationId xmlns:a16="http://schemas.microsoft.com/office/drawing/2014/main" id="{BE962B4D-4073-4158-8B4C-7B420F95D621}"/>
              </a:ext>
            </a:extLst>
          </p:cNvPr>
          <p:cNvSpPr>
            <a:spLocks noGrp="1" noChangeArrowheads="1"/>
          </p:cNvSpPr>
          <p:nvPr>
            <p:ph type="title"/>
          </p:nvPr>
        </p:nvSpPr>
        <p:spPr bwMode="auto">
          <a:xfrm>
            <a:off x="711199" y="0"/>
            <a:ext cx="10772776" cy="1182668"/>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p>
            <a:pPr lvl="0"/>
            <a:r>
              <a:rPr lang="en-US" dirty="0"/>
              <a:t>Click to edit Master title style</a:t>
            </a:r>
          </a:p>
        </p:txBody>
      </p:sp>
      <p:sp>
        <p:nvSpPr>
          <p:cNvPr id="7" name="Slide Number Placeholder 6">
            <a:extLst>
              <a:ext uri="{FF2B5EF4-FFF2-40B4-BE49-F238E27FC236}">
                <a16:creationId xmlns:a16="http://schemas.microsoft.com/office/drawing/2014/main" id="{36FFDCCD-725D-9941-BD78-1D74C125B19C}"/>
              </a:ext>
            </a:extLst>
          </p:cNvPr>
          <p:cNvSpPr>
            <a:spLocks noGrp="1" noChangeArrowheads="1"/>
          </p:cNvSpPr>
          <p:nvPr>
            <p:ph type="sldNum" sz="quarter" idx="4"/>
          </p:nvPr>
        </p:nvSpPr>
        <p:spPr bwMode="auto">
          <a:xfrm>
            <a:off x="0" y="6492875"/>
            <a:ext cx="373421" cy="365125"/>
          </a:xfrm>
          <a:prstGeom prst="rect">
            <a:avLst/>
          </a:prstGeom>
          <a:solidFill>
            <a:schemeClr val="tx2">
              <a:lumMod val="65000"/>
              <a:lumOff val="35000"/>
              <a:alpha val="10000"/>
            </a:schemeClr>
          </a:solidFill>
        </p:spPr>
        <p:txBody>
          <a:bodyPr anchor="ctr" anchorCtr="0"/>
          <a:lstStyle>
            <a:lvl1pPr algn="l">
              <a:defRPr lang="en-US" sz="1100" b="0">
                <a:solidFill>
                  <a:schemeClr val="tx2">
                    <a:lumMod val="65000"/>
                    <a:lumOff val="35000"/>
                  </a:schemeClr>
                </a:solidFill>
                <a:latin typeface="+mn-lt"/>
              </a:defRPr>
            </a:lvl1pPr>
          </a:lstStyle>
          <a:p>
            <a:pPr algn="ctr"/>
            <a:fld id="{FD782E16-99D3-D743-B442-BEC2B47D5716}" type="slidenum">
              <a:rPr lang="en-US" smtClean="0"/>
              <a:pPr algn="ctr"/>
              <a:t>‹#›</a:t>
            </a:fld>
            <a:endParaRPr lang="en-US" dirty="0">
              <a:latin typeface="+mn-lt"/>
            </a:endParaRPr>
          </a:p>
        </p:txBody>
      </p:sp>
    </p:spTree>
    <p:extLst>
      <p:ext uri="{BB962C8B-B14F-4D97-AF65-F5344CB8AC3E}">
        <p14:creationId xmlns:p14="http://schemas.microsoft.com/office/powerpoint/2010/main" val="921151633"/>
      </p:ext>
    </p:extLst>
  </p:cSld>
  <p:clrMapOvr>
    <a:masterClrMapping/>
  </p:clrMapOvr>
  <p:extLst>
    <p:ext uri="{DCECCB84-F9BA-43D5-87BE-67443E8EF086}">
      <p15:sldGuideLst xmlns:p15="http://schemas.microsoft.com/office/powerpoint/2012/main">
        <p15:guide id="1" orient="horz" pos="999">
          <p15:clr>
            <a:srgbClr val="FBAE40"/>
          </p15:clr>
        </p15:guide>
        <p15:guide id="3" pos="447">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2 columns text+picture">
    <p:spTree>
      <p:nvGrpSpPr>
        <p:cNvPr id="1" name=""/>
        <p:cNvGrpSpPr/>
        <p:nvPr/>
      </p:nvGrpSpPr>
      <p:grpSpPr>
        <a:xfrm>
          <a:off x="0" y="0"/>
          <a:ext cx="0" cy="0"/>
          <a:chOff x="0" y="0"/>
          <a:chExt cx="0" cy="0"/>
        </a:xfrm>
      </p:grpSpPr>
      <p:sp>
        <p:nvSpPr>
          <p:cNvPr id="6" name="Footer Placeholder 4"/>
          <p:cNvSpPr>
            <a:spLocks noGrp="1"/>
          </p:cNvSpPr>
          <p:nvPr>
            <p:ph type="ftr" sz="quarter" idx="15"/>
          </p:nvPr>
        </p:nvSpPr>
        <p:spPr/>
        <p:txBody>
          <a:bodyPr/>
          <a:lstStyle>
            <a:lvl1pPr>
              <a:defRPr/>
            </a:lvl1pPr>
          </a:lstStyle>
          <a:p>
            <a:pPr>
              <a:defRPr/>
            </a:pPr>
            <a:endParaRPr lang="en-US"/>
          </a:p>
        </p:txBody>
      </p:sp>
      <p:sp>
        <p:nvSpPr>
          <p:cNvPr id="11" name="Text Placeholder 10">
            <a:extLst>
              <a:ext uri="{FF2B5EF4-FFF2-40B4-BE49-F238E27FC236}">
                <a16:creationId xmlns:a16="http://schemas.microsoft.com/office/drawing/2014/main" id="{18545C38-95D6-894B-B5C7-87B99AA5E85E}"/>
              </a:ext>
            </a:extLst>
          </p:cNvPr>
          <p:cNvSpPr>
            <a:spLocks noGrp="1"/>
          </p:cNvSpPr>
          <p:nvPr>
            <p:ph type="body" sz="quarter" idx="16"/>
          </p:nvPr>
        </p:nvSpPr>
        <p:spPr>
          <a:xfrm>
            <a:off x="709613" y="1598613"/>
            <a:ext cx="5165724" cy="43898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a:extLst>
              <a:ext uri="{FF2B5EF4-FFF2-40B4-BE49-F238E27FC236}">
                <a16:creationId xmlns:a16="http://schemas.microsoft.com/office/drawing/2014/main" id="{CF2770F2-BA3B-BE41-BDE3-89D4EA8B17BE}"/>
              </a:ext>
            </a:extLst>
          </p:cNvPr>
          <p:cNvSpPr>
            <a:spLocks noGrp="1"/>
          </p:cNvSpPr>
          <p:nvPr>
            <p:ph sz="quarter" idx="17"/>
          </p:nvPr>
        </p:nvSpPr>
        <p:spPr>
          <a:xfrm>
            <a:off x="6324600" y="1585913"/>
            <a:ext cx="5149850" cy="44132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2">
            <a:extLst>
              <a:ext uri="{FF2B5EF4-FFF2-40B4-BE49-F238E27FC236}">
                <a16:creationId xmlns:a16="http://schemas.microsoft.com/office/drawing/2014/main" id="{6D40F69D-8832-49D9-9D7C-3CC3CD78C62B}"/>
              </a:ext>
            </a:extLst>
          </p:cNvPr>
          <p:cNvSpPr>
            <a:spLocks noGrp="1" noChangeArrowheads="1"/>
          </p:cNvSpPr>
          <p:nvPr>
            <p:ph type="title"/>
          </p:nvPr>
        </p:nvSpPr>
        <p:spPr bwMode="auto">
          <a:xfrm>
            <a:off x="711199" y="0"/>
            <a:ext cx="10772776" cy="1182668"/>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p>
            <a:pPr lvl="0"/>
            <a:r>
              <a:rPr lang="en-US" dirty="0"/>
              <a:t>Click to edit Master title style</a:t>
            </a:r>
          </a:p>
        </p:txBody>
      </p:sp>
      <p:sp>
        <p:nvSpPr>
          <p:cNvPr id="7" name="Slide Number Placeholder 6">
            <a:extLst>
              <a:ext uri="{FF2B5EF4-FFF2-40B4-BE49-F238E27FC236}">
                <a16:creationId xmlns:a16="http://schemas.microsoft.com/office/drawing/2014/main" id="{DD7B1EE3-7FEE-3649-B843-59F855D6C6E8}"/>
              </a:ext>
            </a:extLst>
          </p:cNvPr>
          <p:cNvSpPr>
            <a:spLocks noGrp="1" noChangeArrowheads="1"/>
          </p:cNvSpPr>
          <p:nvPr>
            <p:ph type="sldNum" sz="quarter" idx="4"/>
          </p:nvPr>
        </p:nvSpPr>
        <p:spPr bwMode="auto">
          <a:xfrm>
            <a:off x="0" y="6492875"/>
            <a:ext cx="373421" cy="365125"/>
          </a:xfrm>
          <a:prstGeom prst="rect">
            <a:avLst/>
          </a:prstGeom>
          <a:solidFill>
            <a:schemeClr val="tx2">
              <a:lumMod val="65000"/>
              <a:lumOff val="35000"/>
              <a:alpha val="10000"/>
            </a:schemeClr>
          </a:solidFill>
        </p:spPr>
        <p:txBody>
          <a:bodyPr anchor="ctr" anchorCtr="0"/>
          <a:lstStyle>
            <a:lvl1pPr algn="l">
              <a:defRPr lang="en-US" sz="1100" b="0">
                <a:solidFill>
                  <a:schemeClr val="tx2">
                    <a:lumMod val="65000"/>
                    <a:lumOff val="35000"/>
                  </a:schemeClr>
                </a:solidFill>
                <a:latin typeface="+mn-lt"/>
              </a:defRPr>
            </a:lvl1pPr>
          </a:lstStyle>
          <a:p>
            <a:pPr algn="ctr"/>
            <a:fld id="{FD782E16-99D3-D743-B442-BEC2B47D5716}" type="slidenum">
              <a:rPr lang="en-US" smtClean="0"/>
              <a:pPr algn="ctr"/>
              <a:t>‹#›</a:t>
            </a:fld>
            <a:endParaRPr lang="en-US" dirty="0">
              <a:latin typeface="+mn-lt"/>
            </a:endParaRPr>
          </a:p>
        </p:txBody>
      </p:sp>
    </p:spTree>
    <p:extLst>
      <p:ext uri="{BB962C8B-B14F-4D97-AF65-F5344CB8AC3E}">
        <p14:creationId xmlns:p14="http://schemas.microsoft.com/office/powerpoint/2010/main" val="632322059"/>
      </p:ext>
    </p:extLst>
  </p:cSld>
  <p:clrMapOvr>
    <a:masterClrMapping/>
  </p:clrMapOvr>
  <p:extLst>
    <p:ext uri="{DCECCB84-F9BA-43D5-87BE-67443E8EF086}">
      <p15:sldGuideLst xmlns:p15="http://schemas.microsoft.com/office/powerpoint/2012/main">
        <p15:guide id="1" orient="horz" pos="999">
          <p15:clr>
            <a:srgbClr val="FBAE40"/>
          </p15:clr>
        </p15:guide>
        <p15:guide id="3" pos="447">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2" name="Rectangle 2"/>
          <p:cNvSpPr>
            <a:spLocks noGrp="1" noChangeArrowheads="1"/>
          </p:cNvSpPr>
          <p:nvPr>
            <p:ph type="title"/>
          </p:nvPr>
        </p:nvSpPr>
        <p:spPr bwMode="auto">
          <a:xfrm>
            <a:off x="914400" y="871538"/>
            <a:ext cx="10363200" cy="563562"/>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p>
            <a:pPr lvl="0"/>
            <a:r>
              <a:rPr lang="en-US" dirty="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4"/>
            <a:endParaRPr lang="en-US" dirty="0"/>
          </a:p>
        </p:txBody>
      </p:sp>
    </p:spTree>
    <p:extLst>
      <p:ext uri="{BB962C8B-B14F-4D97-AF65-F5344CB8AC3E}">
        <p14:creationId xmlns:p14="http://schemas.microsoft.com/office/powerpoint/2010/main" val="288079294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Lst>
  <p:hf hdr="0" ftr="0" dt="0"/>
  <p:txStyles>
    <p:titleStyle>
      <a:lvl1pPr algn="l" rtl="0" eaLnBrk="1" fontAlgn="base" hangingPunct="1">
        <a:spcBef>
          <a:spcPct val="0"/>
        </a:spcBef>
        <a:spcAft>
          <a:spcPct val="0"/>
        </a:spcAft>
        <a:defRPr sz="2800" cap="all">
          <a:solidFill>
            <a:schemeClr val="tx1"/>
          </a:solidFill>
          <a:latin typeface="+mj-lt"/>
          <a:ea typeface="ＭＳ Ｐゴシック" charset="0"/>
          <a:cs typeface="ＭＳ Ｐゴシック" charset="0"/>
        </a:defRPr>
      </a:lvl1pPr>
      <a:lvl2pPr algn="l" rtl="0" eaLnBrk="1" fontAlgn="base" hangingPunct="1">
        <a:spcBef>
          <a:spcPct val="0"/>
        </a:spcBef>
        <a:spcAft>
          <a:spcPct val="0"/>
        </a:spcAft>
        <a:defRPr sz="2600">
          <a:solidFill>
            <a:schemeClr val="tx1"/>
          </a:solidFill>
          <a:latin typeface="Arial Bold" charset="0"/>
          <a:ea typeface="ＭＳ Ｐゴシック" charset="0"/>
          <a:cs typeface="ＭＳ Ｐゴシック" charset="0"/>
        </a:defRPr>
      </a:lvl2pPr>
      <a:lvl3pPr algn="l" rtl="0" eaLnBrk="1" fontAlgn="base" hangingPunct="1">
        <a:spcBef>
          <a:spcPct val="0"/>
        </a:spcBef>
        <a:spcAft>
          <a:spcPct val="0"/>
        </a:spcAft>
        <a:defRPr sz="2600">
          <a:solidFill>
            <a:schemeClr val="tx1"/>
          </a:solidFill>
          <a:latin typeface="Arial Bold" charset="0"/>
          <a:ea typeface="ＭＳ Ｐゴシック" charset="0"/>
          <a:cs typeface="ＭＳ Ｐゴシック" charset="0"/>
        </a:defRPr>
      </a:lvl3pPr>
      <a:lvl4pPr algn="l" rtl="0" eaLnBrk="1" fontAlgn="base" hangingPunct="1">
        <a:spcBef>
          <a:spcPct val="0"/>
        </a:spcBef>
        <a:spcAft>
          <a:spcPct val="0"/>
        </a:spcAft>
        <a:defRPr sz="2600">
          <a:solidFill>
            <a:schemeClr val="tx1"/>
          </a:solidFill>
          <a:latin typeface="Arial Bold" charset="0"/>
          <a:ea typeface="ＭＳ Ｐゴシック" charset="0"/>
          <a:cs typeface="ＭＳ Ｐゴシック" charset="0"/>
        </a:defRPr>
      </a:lvl4pPr>
      <a:lvl5pPr algn="l" rtl="0" eaLnBrk="1" fontAlgn="base" hangingPunct="1">
        <a:spcBef>
          <a:spcPct val="0"/>
        </a:spcBef>
        <a:spcAft>
          <a:spcPct val="0"/>
        </a:spcAft>
        <a:defRPr sz="2600">
          <a:solidFill>
            <a:schemeClr val="tx1"/>
          </a:solidFill>
          <a:latin typeface="Arial Bold" charset="0"/>
          <a:ea typeface="ＭＳ Ｐゴシック" charset="0"/>
          <a:cs typeface="ＭＳ Ｐゴシック" charset="0"/>
        </a:defRPr>
      </a:lvl5pPr>
      <a:lvl6pPr marL="457200" algn="ctr" rtl="0" eaLnBrk="1" fontAlgn="base" hangingPunct="1">
        <a:spcBef>
          <a:spcPct val="0"/>
        </a:spcBef>
        <a:spcAft>
          <a:spcPct val="0"/>
        </a:spcAft>
        <a:defRPr sz="2600" b="1">
          <a:solidFill>
            <a:srgbClr val="014C6D"/>
          </a:solidFill>
          <a:latin typeface="Trebuchet MS" pitchFamily="34" charset="0"/>
        </a:defRPr>
      </a:lvl6pPr>
      <a:lvl7pPr marL="914400" algn="ctr" rtl="0" eaLnBrk="1" fontAlgn="base" hangingPunct="1">
        <a:spcBef>
          <a:spcPct val="0"/>
        </a:spcBef>
        <a:spcAft>
          <a:spcPct val="0"/>
        </a:spcAft>
        <a:defRPr sz="2600" b="1">
          <a:solidFill>
            <a:srgbClr val="014C6D"/>
          </a:solidFill>
          <a:latin typeface="Trebuchet MS" pitchFamily="34" charset="0"/>
        </a:defRPr>
      </a:lvl7pPr>
      <a:lvl8pPr marL="1371600" algn="ctr" rtl="0" eaLnBrk="1" fontAlgn="base" hangingPunct="1">
        <a:spcBef>
          <a:spcPct val="0"/>
        </a:spcBef>
        <a:spcAft>
          <a:spcPct val="0"/>
        </a:spcAft>
        <a:defRPr sz="2600" b="1">
          <a:solidFill>
            <a:srgbClr val="014C6D"/>
          </a:solidFill>
          <a:latin typeface="Trebuchet MS" pitchFamily="34" charset="0"/>
        </a:defRPr>
      </a:lvl8pPr>
      <a:lvl9pPr marL="1828800" algn="ctr" rtl="0" eaLnBrk="1" fontAlgn="base" hangingPunct="1">
        <a:spcBef>
          <a:spcPct val="0"/>
        </a:spcBef>
        <a:spcAft>
          <a:spcPct val="0"/>
        </a:spcAft>
        <a:defRPr sz="2600" b="1">
          <a:solidFill>
            <a:srgbClr val="014C6D"/>
          </a:solidFill>
          <a:latin typeface="Trebuchet MS" pitchFamily="34" charset="0"/>
        </a:defRPr>
      </a:lvl9pPr>
    </p:titleStyle>
    <p:bodyStyle>
      <a:lvl1pPr algn="l" rtl="0" eaLnBrk="1" fontAlgn="base" hangingPunct="1">
        <a:lnSpc>
          <a:spcPct val="115000"/>
        </a:lnSpc>
        <a:spcBef>
          <a:spcPts val="2400"/>
        </a:spcBef>
        <a:spcAft>
          <a:spcPts val="1200"/>
        </a:spcAft>
        <a:buClr>
          <a:srgbClr val="00783C"/>
        </a:buClr>
        <a:defRPr sz="2200">
          <a:solidFill>
            <a:schemeClr val="tx1"/>
          </a:solidFill>
          <a:latin typeface="+mn-lt"/>
          <a:ea typeface="ＭＳ Ｐゴシック" charset="0"/>
          <a:cs typeface="ＭＳ Ｐゴシック" charset="0"/>
        </a:defRPr>
      </a:lvl1pPr>
      <a:lvl2pPr algn="l" rtl="0" eaLnBrk="1" fontAlgn="base" hangingPunct="1">
        <a:spcBef>
          <a:spcPts val="600"/>
        </a:spcBef>
        <a:spcAft>
          <a:spcPts val="600"/>
        </a:spcAft>
        <a:buClr>
          <a:srgbClr val="00783C"/>
        </a:buClr>
        <a:buFont typeface="Wingdings" charset="0"/>
        <a:defRPr sz="1800">
          <a:solidFill>
            <a:schemeClr val="tx1"/>
          </a:solidFill>
          <a:latin typeface="+mn-lt"/>
          <a:ea typeface="ＭＳ Ｐゴシック" charset="0"/>
        </a:defRPr>
      </a:lvl2pPr>
      <a:lvl3pPr marL="4763" algn="l" rtl="0" eaLnBrk="1" fontAlgn="base" hangingPunct="1">
        <a:spcBef>
          <a:spcPts val="0"/>
        </a:spcBef>
        <a:spcAft>
          <a:spcPts val="600"/>
        </a:spcAft>
        <a:buClr>
          <a:srgbClr val="00783C"/>
        </a:buClr>
        <a:defRPr sz="1600" b="0">
          <a:solidFill>
            <a:schemeClr val="tx1"/>
          </a:solidFill>
          <a:latin typeface="+mn-lt"/>
          <a:ea typeface="ＭＳ Ｐゴシック" charset="0"/>
        </a:defRPr>
      </a:lvl3pPr>
      <a:lvl4pPr algn="l" rtl="0" eaLnBrk="1" fontAlgn="base" hangingPunct="1">
        <a:spcBef>
          <a:spcPts val="0"/>
        </a:spcBef>
        <a:spcAft>
          <a:spcPts val="600"/>
        </a:spcAft>
        <a:buClr>
          <a:srgbClr val="00783C"/>
        </a:buClr>
        <a:defRPr sz="1400">
          <a:solidFill>
            <a:schemeClr val="tx1"/>
          </a:solidFill>
          <a:latin typeface="+mn-lt"/>
          <a:ea typeface="ＭＳ Ｐゴシック" charset="0"/>
        </a:defRPr>
      </a:lvl4pPr>
      <a:lvl5pPr marL="0" marR="0" indent="0" algn="l" defTabSz="914400" rtl="0" eaLnBrk="1" fontAlgn="base" latinLnBrk="0" hangingPunct="1">
        <a:lnSpc>
          <a:spcPct val="100000"/>
        </a:lnSpc>
        <a:spcBef>
          <a:spcPts val="0"/>
        </a:spcBef>
        <a:spcAft>
          <a:spcPts val="600"/>
        </a:spcAft>
        <a:buClr>
          <a:srgbClr val="00783C"/>
        </a:buClr>
        <a:buSzTx/>
        <a:buFontTx/>
        <a:buNone/>
        <a:tabLst/>
        <a:defRPr sz="1200">
          <a:solidFill>
            <a:schemeClr val="tx1"/>
          </a:solidFill>
          <a:latin typeface="+mn-lt"/>
          <a:ea typeface="ＭＳ Ｐゴシック" charset="0"/>
        </a:defRPr>
      </a:lvl5pPr>
      <a:lvl6pPr marL="0" indent="0" algn="l" rtl="0" eaLnBrk="1" fontAlgn="base" hangingPunct="1">
        <a:spcBef>
          <a:spcPct val="20000"/>
        </a:spcBef>
        <a:spcAft>
          <a:spcPts val="600"/>
        </a:spcAft>
        <a:buClr>
          <a:schemeClr val="tx2">
            <a:lumMod val="65000"/>
            <a:lumOff val="35000"/>
          </a:schemeClr>
        </a:buClr>
        <a:buFont typeface="Arial" panose="020B0604020202020204" pitchFamily="34" charset="0"/>
        <a:buNone/>
        <a:tabLst/>
        <a:defRPr sz="1100">
          <a:solidFill>
            <a:schemeClr val="tx1"/>
          </a:solidFill>
          <a:latin typeface="+mn-lt"/>
        </a:defRPr>
      </a:lvl6pPr>
      <a:lvl7pPr marL="0" indent="0" algn="l" rtl="0" eaLnBrk="1" fontAlgn="base" hangingPunct="1">
        <a:spcBef>
          <a:spcPct val="20000"/>
        </a:spcBef>
        <a:spcAft>
          <a:spcPts val="600"/>
        </a:spcAft>
        <a:buClr>
          <a:schemeClr val="tx2">
            <a:lumMod val="65000"/>
            <a:lumOff val="35000"/>
          </a:schemeClr>
        </a:buClr>
        <a:buFont typeface="Arial" panose="020B0604020202020204" pitchFamily="34" charset="0"/>
        <a:buNone/>
        <a:tabLst/>
        <a:defRPr sz="1000">
          <a:solidFill>
            <a:schemeClr val="tx2">
              <a:lumMod val="65000"/>
              <a:lumOff val="35000"/>
            </a:schemeClr>
          </a:solidFill>
          <a:latin typeface="+mn-lt"/>
        </a:defRPr>
      </a:lvl7pPr>
      <a:lvl8pPr marL="3429000" indent="-228600" algn="l" rtl="0" eaLnBrk="1" fontAlgn="base" hangingPunct="1">
        <a:spcBef>
          <a:spcPct val="20000"/>
        </a:spcBef>
        <a:spcAft>
          <a:spcPct val="0"/>
        </a:spcAft>
        <a:buClr>
          <a:srgbClr val="00783C"/>
        </a:buClr>
        <a:buChar char="»"/>
        <a:defRPr sz="1600">
          <a:solidFill>
            <a:schemeClr val="tx1"/>
          </a:solidFill>
          <a:latin typeface="+mn-lt"/>
        </a:defRPr>
      </a:lvl8pPr>
      <a:lvl9pPr marL="3886200" indent="-228600" algn="l" rtl="0" eaLnBrk="1" fontAlgn="base" hangingPunct="1">
        <a:spcBef>
          <a:spcPct val="20000"/>
        </a:spcBef>
        <a:spcAft>
          <a:spcPct val="0"/>
        </a:spcAft>
        <a:buClr>
          <a:srgbClr val="00783C"/>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Freeform 84"/>
          <p:cNvSpPr>
            <a:spLocks/>
          </p:cNvSpPr>
          <p:nvPr/>
        </p:nvSpPr>
        <p:spPr bwMode="auto">
          <a:xfrm flipH="1">
            <a:off x="10919884" y="6323014"/>
            <a:ext cx="465667" cy="534987"/>
          </a:xfrm>
          <a:custGeom>
            <a:avLst/>
            <a:gdLst>
              <a:gd name="T0" fmla="*/ 0 w 638"/>
              <a:gd name="T1" fmla="*/ 0 h 1194"/>
              <a:gd name="T2" fmla="*/ 38 w 638"/>
              <a:gd name="T3" fmla="*/ 110 h 1194"/>
              <a:gd name="T4" fmla="*/ 78 w 638"/>
              <a:gd name="T5" fmla="*/ 216 h 1194"/>
              <a:gd name="T6" fmla="*/ 106 w 638"/>
              <a:gd name="T7" fmla="*/ 304 h 1194"/>
              <a:gd name="T8" fmla="*/ 136 w 638"/>
              <a:gd name="T9" fmla="*/ 398 h 1194"/>
              <a:gd name="T10" fmla="*/ 164 w 638"/>
              <a:gd name="T11" fmla="*/ 506 h 1194"/>
              <a:gd name="T12" fmla="*/ 206 w 638"/>
              <a:gd name="T13" fmla="*/ 672 h 1194"/>
              <a:gd name="T14" fmla="*/ 236 w 638"/>
              <a:gd name="T15" fmla="*/ 788 h 1194"/>
              <a:gd name="T16" fmla="*/ 272 w 638"/>
              <a:gd name="T17" fmla="*/ 990 h 1194"/>
              <a:gd name="T18" fmla="*/ 286 w 638"/>
              <a:gd name="T19" fmla="*/ 1086 h 1194"/>
              <a:gd name="T20" fmla="*/ 302 w 638"/>
              <a:gd name="T21" fmla="*/ 1194 h 1194"/>
              <a:gd name="T22" fmla="*/ 638 w 638"/>
              <a:gd name="T23" fmla="*/ 1194 h 1194"/>
              <a:gd name="T24" fmla="*/ 624 w 638"/>
              <a:gd name="T25" fmla="*/ 1142 h 1194"/>
              <a:gd name="T26" fmla="*/ 598 w 638"/>
              <a:gd name="T27" fmla="*/ 1060 h 1194"/>
              <a:gd name="T28" fmla="*/ 572 w 638"/>
              <a:gd name="T29" fmla="*/ 980 h 1194"/>
              <a:gd name="T30" fmla="*/ 548 w 638"/>
              <a:gd name="T31" fmla="*/ 912 h 1194"/>
              <a:gd name="T32" fmla="*/ 494 w 638"/>
              <a:gd name="T33" fmla="*/ 784 h 1194"/>
              <a:gd name="T34" fmla="*/ 456 w 638"/>
              <a:gd name="T35" fmla="*/ 698 h 1194"/>
              <a:gd name="T36" fmla="*/ 424 w 638"/>
              <a:gd name="T37" fmla="*/ 626 h 1194"/>
              <a:gd name="T38" fmla="*/ 378 w 638"/>
              <a:gd name="T39" fmla="*/ 532 h 1194"/>
              <a:gd name="T40" fmla="*/ 340 w 638"/>
              <a:gd name="T41" fmla="*/ 470 h 1194"/>
              <a:gd name="T42" fmla="*/ 306 w 638"/>
              <a:gd name="T43" fmla="*/ 414 h 1194"/>
              <a:gd name="T44" fmla="*/ 268 w 638"/>
              <a:gd name="T45" fmla="*/ 342 h 1194"/>
              <a:gd name="T46" fmla="*/ 228 w 638"/>
              <a:gd name="T47" fmla="*/ 286 h 1194"/>
              <a:gd name="T48" fmla="*/ 174 w 638"/>
              <a:gd name="T49" fmla="*/ 210 h 1194"/>
              <a:gd name="T50" fmla="*/ 122 w 638"/>
              <a:gd name="T51" fmla="*/ 140 h 1194"/>
              <a:gd name="T52" fmla="*/ 58 w 638"/>
              <a:gd name="T53" fmla="*/ 52 h 1194"/>
              <a:gd name="T54" fmla="*/ 30 w 638"/>
              <a:gd name="T55" fmla="*/ 20 h 1194"/>
              <a:gd name="T56" fmla="*/ 0 w 638"/>
              <a:gd name="T57" fmla="*/ 0 h 119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38" h="1194">
                <a:moveTo>
                  <a:pt x="0" y="0"/>
                </a:moveTo>
                <a:lnTo>
                  <a:pt x="38" y="110"/>
                </a:lnTo>
                <a:lnTo>
                  <a:pt x="78" y="216"/>
                </a:lnTo>
                <a:lnTo>
                  <a:pt x="106" y="304"/>
                </a:lnTo>
                <a:lnTo>
                  <a:pt x="136" y="398"/>
                </a:lnTo>
                <a:lnTo>
                  <a:pt x="164" y="506"/>
                </a:lnTo>
                <a:lnTo>
                  <a:pt x="206" y="672"/>
                </a:lnTo>
                <a:lnTo>
                  <a:pt x="236" y="788"/>
                </a:lnTo>
                <a:lnTo>
                  <a:pt x="272" y="990"/>
                </a:lnTo>
                <a:lnTo>
                  <a:pt x="286" y="1086"/>
                </a:lnTo>
                <a:lnTo>
                  <a:pt x="302" y="1194"/>
                </a:lnTo>
                <a:lnTo>
                  <a:pt x="638" y="1194"/>
                </a:lnTo>
                <a:lnTo>
                  <a:pt x="624" y="1142"/>
                </a:lnTo>
                <a:lnTo>
                  <a:pt x="598" y="1060"/>
                </a:lnTo>
                <a:lnTo>
                  <a:pt x="572" y="980"/>
                </a:lnTo>
                <a:lnTo>
                  <a:pt x="548" y="912"/>
                </a:lnTo>
                <a:lnTo>
                  <a:pt x="494" y="784"/>
                </a:lnTo>
                <a:lnTo>
                  <a:pt x="456" y="698"/>
                </a:lnTo>
                <a:lnTo>
                  <a:pt x="424" y="626"/>
                </a:lnTo>
                <a:lnTo>
                  <a:pt x="378" y="532"/>
                </a:lnTo>
                <a:lnTo>
                  <a:pt x="340" y="470"/>
                </a:lnTo>
                <a:lnTo>
                  <a:pt x="306" y="414"/>
                </a:lnTo>
                <a:lnTo>
                  <a:pt x="268" y="342"/>
                </a:lnTo>
                <a:lnTo>
                  <a:pt x="228" y="286"/>
                </a:lnTo>
                <a:lnTo>
                  <a:pt x="174" y="210"/>
                </a:lnTo>
                <a:lnTo>
                  <a:pt x="122" y="140"/>
                </a:lnTo>
                <a:lnTo>
                  <a:pt x="58" y="52"/>
                </a:lnTo>
                <a:lnTo>
                  <a:pt x="30" y="2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lIns="0" tIns="0" rIns="0" bIns="0" anchor="ctr"/>
          <a:lstStyle/>
          <a:p>
            <a:endParaRPr lang="en-US" sz="1600"/>
          </a:p>
        </p:txBody>
      </p:sp>
      <p:sp>
        <p:nvSpPr>
          <p:cNvPr id="2051" name="Freeform 85"/>
          <p:cNvSpPr>
            <a:spLocks/>
          </p:cNvSpPr>
          <p:nvPr/>
        </p:nvSpPr>
        <p:spPr bwMode="auto">
          <a:xfrm flipH="1">
            <a:off x="11394017" y="6146800"/>
            <a:ext cx="328083" cy="165100"/>
          </a:xfrm>
          <a:custGeom>
            <a:avLst/>
            <a:gdLst>
              <a:gd name="T0" fmla="*/ 448 w 448"/>
              <a:gd name="T1" fmla="*/ 372 h 372"/>
              <a:gd name="T2" fmla="*/ 388 w 448"/>
              <a:gd name="T3" fmla="*/ 302 h 372"/>
              <a:gd name="T4" fmla="*/ 280 w 448"/>
              <a:gd name="T5" fmla="*/ 208 h 372"/>
              <a:gd name="T6" fmla="*/ 210 w 448"/>
              <a:gd name="T7" fmla="*/ 142 h 372"/>
              <a:gd name="T8" fmla="*/ 140 w 448"/>
              <a:gd name="T9" fmla="*/ 94 h 372"/>
              <a:gd name="T10" fmla="*/ 64 w 448"/>
              <a:gd name="T11" fmla="*/ 44 h 372"/>
              <a:gd name="T12" fmla="*/ 0 w 448"/>
              <a:gd name="T13" fmla="*/ 0 h 372"/>
              <a:gd name="T14" fmla="*/ 280 w 448"/>
              <a:gd name="T15" fmla="*/ 0 h 372"/>
              <a:gd name="T16" fmla="*/ 300 w 448"/>
              <a:gd name="T17" fmla="*/ 36 h 372"/>
              <a:gd name="T18" fmla="*/ 324 w 448"/>
              <a:gd name="T19" fmla="*/ 82 h 372"/>
              <a:gd name="T20" fmla="*/ 346 w 448"/>
              <a:gd name="T21" fmla="*/ 134 h 372"/>
              <a:gd name="T22" fmla="*/ 378 w 448"/>
              <a:gd name="T23" fmla="*/ 206 h 372"/>
              <a:gd name="T24" fmla="*/ 408 w 448"/>
              <a:gd name="T25" fmla="*/ 264 h 372"/>
              <a:gd name="T26" fmla="*/ 434 w 448"/>
              <a:gd name="T27" fmla="*/ 334 h 372"/>
              <a:gd name="T28" fmla="*/ 448 w 448"/>
              <a:gd name="T29" fmla="*/ 372 h 3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8" h="372">
                <a:moveTo>
                  <a:pt x="448" y="372"/>
                </a:moveTo>
                <a:lnTo>
                  <a:pt x="388" y="302"/>
                </a:lnTo>
                <a:lnTo>
                  <a:pt x="280" y="208"/>
                </a:lnTo>
                <a:lnTo>
                  <a:pt x="210" y="142"/>
                </a:lnTo>
                <a:lnTo>
                  <a:pt x="140" y="94"/>
                </a:lnTo>
                <a:lnTo>
                  <a:pt x="64" y="44"/>
                </a:lnTo>
                <a:lnTo>
                  <a:pt x="0" y="0"/>
                </a:lnTo>
                <a:lnTo>
                  <a:pt x="280" y="0"/>
                </a:lnTo>
                <a:lnTo>
                  <a:pt x="300" y="36"/>
                </a:lnTo>
                <a:lnTo>
                  <a:pt x="324" y="82"/>
                </a:lnTo>
                <a:lnTo>
                  <a:pt x="346" y="134"/>
                </a:lnTo>
                <a:lnTo>
                  <a:pt x="378" y="206"/>
                </a:lnTo>
                <a:lnTo>
                  <a:pt x="408" y="264"/>
                </a:lnTo>
                <a:lnTo>
                  <a:pt x="434" y="334"/>
                </a:lnTo>
                <a:lnTo>
                  <a:pt x="448" y="372"/>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lIns="0" tIns="0" rIns="0" bIns="0" anchor="ctr"/>
          <a:lstStyle/>
          <a:p>
            <a:endParaRPr lang="en-US" sz="1600"/>
          </a:p>
        </p:txBody>
      </p:sp>
      <p:sp>
        <p:nvSpPr>
          <p:cNvPr id="1032" name="Rectangle 2"/>
          <p:cNvSpPr>
            <a:spLocks noGrp="1" noChangeArrowheads="1"/>
          </p:cNvSpPr>
          <p:nvPr>
            <p:ph type="title"/>
          </p:nvPr>
        </p:nvSpPr>
        <p:spPr bwMode="auto">
          <a:xfrm>
            <a:off x="711199" y="0"/>
            <a:ext cx="10772776" cy="1182668"/>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p>
            <a:pPr lvl="0"/>
            <a:r>
              <a:rPr lang="en-US" dirty="0"/>
              <a:t>Click to edit Master title style</a:t>
            </a:r>
          </a:p>
        </p:txBody>
      </p:sp>
      <p:sp>
        <p:nvSpPr>
          <p:cNvPr id="1033" name="Rectangle 3"/>
          <p:cNvSpPr>
            <a:spLocks noGrp="1" noChangeArrowheads="1"/>
          </p:cNvSpPr>
          <p:nvPr>
            <p:ph type="body" idx="1"/>
          </p:nvPr>
        </p:nvSpPr>
        <p:spPr bwMode="auto">
          <a:xfrm>
            <a:off x="711200" y="1697040"/>
            <a:ext cx="10772775" cy="430212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Level 1</a:t>
            </a:r>
          </a:p>
          <a:p>
            <a:pPr lvl="1"/>
            <a:r>
              <a:rPr lang="en-US" dirty="0"/>
              <a:t>Level 2</a:t>
            </a:r>
          </a:p>
          <a:p>
            <a:pPr lvl="2"/>
            <a:r>
              <a:rPr lang="en-US" dirty="0"/>
              <a:t>Level 3</a:t>
            </a:r>
          </a:p>
          <a:p>
            <a:pPr lvl="3"/>
            <a:r>
              <a:rPr lang="en-US" dirty="0"/>
              <a:t>Level 4 </a:t>
            </a:r>
          </a:p>
          <a:p>
            <a:pPr lvl="4"/>
            <a:r>
              <a:rPr lang="en-US" dirty="0"/>
              <a:t>Level 5</a:t>
            </a:r>
          </a:p>
          <a:p>
            <a:pPr lvl="5"/>
            <a:r>
              <a:rPr lang="en-US" dirty="0"/>
              <a:t>Level 6</a:t>
            </a:r>
          </a:p>
          <a:p>
            <a:pPr lvl="6"/>
            <a:r>
              <a:rPr lang="en-US" dirty="0"/>
              <a:t>Level 7</a:t>
            </a:r>
          </a:p>
          <a:p>
            <a:pPr lvl="8"/>
            <a:r>
              <a:rPr lang="en-US" dirty="0"/>
              <a:t>Level 8</a:t>
            </a:r>
          </a:p>
        </p:txBody>
      </p:sp>
      <p:sp>
        <p:nvSpPr>
          <p:cNvPr id="2055" name="TextBox 7"/>
          <p:cNvSpPr txBox="1">
            <a:spLocks noChangeArrowheads="1"/>
          </p:cNvSpPr>
          <p:nvPr/>
        </p:nvSpPr>
        <p:spPr bwMode="auto">
          <a:xfrm>
            <a:off x="11578167" y="6207125"/>
            <a:ext cx="1847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Trebuchet MS" charset="0"/>
                <a:ea typeface="ＭＳ Ｐゴシック" charset="0"/>
                <a:cs typeface="ＭＳ Ｐゴシック" charset="0"/>
              </a:defRPr>
            </a:lvl1pPr>
            <a:lvl2pPr marL="742950" indent="-285750" eaLnBrk="0" hangingPunct="0">
              <a:defRPr sz="1600" b="1">
                <a:solidFill>
                  <a:schemeClr val="tx1"/>
                </a:solidFill>
                <a:latin typeface="Trebuchet MS" charset="0"/>
                <a:ea typeface="ＭＳ Ｐゴシック" charset="0"/>
              </a:defRPr>
            </a:lvl2pPr>
            <a:lvl3pPr marL="1143000" indent="-228600" eaLnBrk="0" hangingPunct="0">
              <a:defRPr sz="1600" b="1">
                <a:solidFill>
                  <a:schemeClr val="tx1"/>
                </a:solidFill>
                <a:latin typeface="Trebuchet MS" charset="0"/>
                <a:ea typeface="ＭＳ Ｐゴシック" charset="0"/>
              </a:defRPr>
            </a:lvl3pPr>
            <a:lvl4pPr marL="1600200" indent="-228600" eaLnBrk="0" hangingPunct="0">
              <a:defRPr sz="1600" b="1">
                <a:solidFill>
                  <a:schemeClr val="tx1"/>
                </a:solidFill>
                <a:latin typeface="Trebuchet MS" charset="0"/>
                <a:ea typeface="ＭＳ Ｐゴシック" charset="0"/>
              </a:defRPr>
            </a:lvl4pPr>
            <a:lvl5pPr marL="2057400" indent="-228600" eaLnBrk="0" hangingPunct="0">
              <a:defRPr sz="1600" b="1">
                <a:solidFill>
                  <a:schemeClr val="tx1"/>
                </a:solidFill>
                <a:latin typeface="Trebuchet MS" charset="0"/>
                <a:ea typeface="ＭＳ Ｐゴシック" charset="0"/>
              </a:defRPr>
            </a:lvl5pPr>
            <a:lvl6pPr marL="2514600" indent="-228600" eaLnBrk="0" fontAlgn="base" hangingPunct="0">
              <a:spcBef>
                <a:spcPct val="0"/>
              </a:spcBef>
              <a:spcAft>
                <a:spcPct val="0"/>
              </a:spcAft>
              <a:defRPr sz="1600" b="1">
                <a:solidFill>
                  <a:schemeClr val="tx1"/>
                </a:solidFill>
                <a:latin typeface="Trebuchet MS" charset="0"/>
                <a:ea typeface="ＭＳ Ｐゴシック" charset="0"/>
              </a:defRPr>
            </a:lvl6pPr>
            <a:lvl7pPr marL="2971800" indent="-228600" eaLnBrk="0" fontAlgn="base" hangingPunct="0">
              <a:spcBef>
                <a:spcPct val="0"/>
              </a:spcBef>
              <a:spcAft>
                <a:spcPct val="0"/>
              </a:spcAft>
              <a:defRPr sz="1600" b="1">
                <a:solidFill>
                  <a:schemeClr val="tx1"/>
                </a:solidFill>
                <a:latin typeface="Trebuchet MS" charset="0"/>
                <a:ea typeface="ＭＳ Ｐゴシック" charset="0"/>
              </a:defRPr>
            </a:lvl7pPr>
            <a:lvl8pPr marL="3429000" indent="-228600" eaLnBrk="0" fontAlgn="base" hangingPunct="0">
              <a:spcBef>
                <a:spcPct val="0"/>
              </a:spcBef>
              <a:spcAft>
                <a:spcPct val="0"/>
              </a:spcAft>
              <a:defRPr sz="1600" b="1">
                <a:solidFill>
                  <a:schemeClr val="tx1"/>
                </a:solidFill>
                <a:latin typeface="Trebuchet MS" charset="0"/>
                <a:ea typeface="ＭＳ Ｐゴシック" charset="0"/>
              </a:defRPr>
            </a:lvl8pPr>
            <a:lvl9pPr marL="3886200" indent="-228600" eaLnBrk="0" fontAlgn="base" hangingPunct="0">
              <a:spcBef>
                <a:spcPct val="0"/>
              </a:spcBef>
              <a:spcAft>
                <a:spcPct val="0"/>
              </a:spcAft>
              <a:defRPr sz="1600" b="1">
                <a:solidFill>
                  <a:schemeClr val="tx1"/>
                </a:solidFill>
                <a:latin typeface="Trebuchet MS" charset="0"/>
                <a:ea typeface="ＭＳ Ｐゴシック" charset="0"/>
              </a:defRPr>
            </a:lvl9pPr>
          </a:lstStyle>
          <a:p>
            <a:pPr eaLnBrk="1" hangingPunct="1"/>
            <a:endParaRPr lang="en-US" sz="1600"/>
          </a:p>
        </p:txBody>
      </p:sp>
      <p:sp>
        <p:nvSpPr>
          <p:cNvPr id="3" name="Footer Placeholder 2"/>
          <p:cNvSpPr>
            <a:spLocks noGrp="1"/>
          </p:cNvSpPr>
          <p:nvPr>
            <p:ph type="ftr" sz="quarter" idx="3"/>
          </p:nvPr>
        </p:nvSpPr>
        <p:spPr>
          <a:xfrm>
            <a:off x="1636713" y="6356351"/>
            <a:ext cx="7500938" cy="365125"/>
          </a:xfrm>
          <a:prstGeom prst="rect">
            <a:avLst/>
          </a:prstGeom>
        </p:spPr>
        <p:txBody>
          <a:bodyPr vert="horz" lIns="91440" tIns="45720" rIns="91440" bIns="45720" rtlCol="0" anchor="ctr"/>
          <a:lstStyle>
            <a:lvl1pPr algn="l">
              <a:defRPr sz="1200" b="0" smtClean="0">
                <a:solidFill>
                  <a:srgbClr val="7F7F7F"/>
                </a:solidFill>
                <a:latin typeface="+mn-lt"/>
                <a:ea typeface="+mn-ea"/>
                <a:cs typeface="Times New Roman" pitchFamily="18" charset="0"/>
              </a:defRPr>
            </a:lvl1pPr>
          </a:lstStyle>
          <a:p>
            <a:pPr>
              <a:defRPr/>
            </a:pPr>
            <a:endParaRPr lang="en-US"/>
          </a:p>
        </p:txBody>
      </p:sp>
      <p:pic>
        <p:nvPicPr>
          <p:cNvPr id="2" name="Picture 1"/>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9998839" y="6260508"/>
            <a:ext cx="1793683" cy="456855"/>
          </a:xfrm>
          <a:prstGeom prst="rect">
            <a:avLst/>
          </a:prstGeom>
        </p:spPr>
      </p:pic>
      <p:grpSp>
        <p:nvGrpSpPr>
          <p:cNvPr id="14" name="Group 13">
            <a:extLst>
              <a:ext uri="{FF2B5EF4-FFF2-40B4-BE49-F238E27FC236}">
                <a16:creationId xmlns:a16="http://schemas.microsoft.com/office/drawing/2014/main" id="{5153486E-BDC6-4CD0-BBCD-064CF69ACEE2}"/>
              </a:ext>
            </a:extLst>
          </p:cNvPr>
          <p:cNvGrpSpPr/>
          <p:nvPr userDrawn="1"/>
        </p:nvGrpSpPr>
        <p:grpSpPr>
          <a:xfrm>
            <a:off x="0" y="1182668"/>
            <a:ext cx="12192001" cy="63154"/>
            <a:chOff x="0" y="1184621"/>
            <a:chExt cx="12192001" cy="63154"/>
          </a:xfrm>
        </p:grpSpPr>
        <p:sp>
          <p:nvSpPr>
            <p:cNvPr id="15" name="Rectangle 63">
              <a:extLst>
                <a:ext uri="{FF2B5EF4-FFF2-40B4-BE49-F238E27FC236}">
                  <a16:creationId xmlns:a16="http://schemas.microsoft.com/office/drawing/2014/main" id="{259001C2-B93A-4C6F-924D-8EE10FD4E979}"/>
                </a:ext>
              </a:extLst>
            </p:cNvPr>
            <p:cNvSpPr>
              <a:spLocks noChangeArrowheads="1"/>
            </p:cNvSpPr>
            <p:nvPr userDrawn="1"/>
          </p:nvSpPr>
          <p:spPr bwMode="auto">
            <a:xfrm>
              <a:off x="0" y="1184621"/>
              <a:ext cx="9137651" cy="63154"/>
            </a:xfrm>
            <a:prstGeom prst="rect">
              <a:avLst/>
            </a:prstGeom>
            <a:solidFill>
              <a:srgbClr val="00ADEE"/>
            </a:solidFill>
            <a:ln>
              <a:noFill/>
            </a:ln>
          </p:spPr>
          <p:txBody>
            <a:bodyPr/>
            <a:lstStyle/>
            <a:p>
              <a:pPr marL="115888" indent="-115888">
                <a:spcBef>
                  <a:spcPct val="50000"/>
                </a:spcBef>
                <a:buFontTx/>
                <a:buChar char="•"/>
              </a:pPr>
              <a:endParaRPr lang="en-US" sz="1300" b="0">
                <a:solidFill>
                  <a:srgbClr val="C8BB7E"/>
                </a:solidFill>
              </a:endParaRPr>
            </a:p>
          </p:txBody>
        </p:sp>
        <p:sp>
          <p:nvSpPr>
            <p:cNvPr id="16" name="Rectangle 64">
              <a:extLst>
                <a:ext uri="{FF2B5EF4-FFF2-40B4-BE49-F238E27FC236}">
                  <a16:creationId xmlns:a16="http://schemas.microsoft.com/office/drawing/2014/main" id="{90CA57BD-890C-497B-9422-D3D55008DCDD}"/>
                </a:ext>
              </a:extLst>
            </p:cNvPr>
            <p:cNvSpPr>
              <a:spLocks noChangeArrowheads="1"/>
            </p:cNvSpPr>
            <p:nvPr userDrawn="1"/>
          </p:nvSpPr>
          <p:spPr bwMode="auto">
            <a:xfrm>
              <a:off x="9137651" y="1184621"/>
              <a:ext cx="3054350" cy="63154"/>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115888" indent="-115888">
                <a:spcBef>
                  <a:spcPct val="50000"/>
                </a:spcBef>
                <a:buFontTx/>
                <a:buChar char="•"/>
              </a:pPr>
              <a:endParaRPr lang="en-US" sz="1300" b="0" dirty="0">
                <a:solidFill>
                  <a:schemeClr val="bg1"/>
                </a:solidFill>
              </a:endParaRPr>
            </a:p>
          </p:txBody>
        </p:sp>
      </p:grpSp>
      <p:sp>
        <p:nvSpPr>
          <p:cNvPr id="13" name="Rectangle 6">
            <a:extLst>
              <a:ext uri="{FF2B5EF4-FFF2-40B4-BE49-F238E27FC236}">
                <a16:creationId xmlns:a16="http://schemas.microsoft.com/office/drawing/2014/main" id="{1A1B9136-9359-8E40-B082-6F9F5A96370D}"/>
              </a:ext>
            </a:extLst>
          </p:cNvPr>
          <p:cNvSpPr>
            <a:spLocks noGrp="1" noChangeArrowheads="1"/>
          </p:cNvSpPr>
          <p:nvPr>
            <p:ph type="sldNum" sz="quarter" idx="4"/>
          </p:nvPr>
        </p:nvSpPr>
        <p:spPr bwMode="auto">
          <a:xfrm>
            <a:off x="0" y="6492875"/>
            <a:ext cx="373421" cy="365125"/>
          </a:xfrm>
          <a:prstGeom prst="rect">
            <a:avLst/>
          </a:prstGeom>
          <a:solidFill>
            <a:schemeClr val="tx2">
              <a:lumMod val="65000"/>
              <a:lumOff val="35000"/>
              <a:alpha val="10000"/>
            </a:schemeClr>
          </a:solidFill>
        </p:spPr>
        <p:txBody>
          <a:bodyPr anchor="ctr" anchorCtr="0"/>
          <a:lstStyle>
            <a:lvl1pPr algn="l">
              <a:defRPr lang="en-US" sz="1100" b="0">
                <a:solidFill>
                  <a:schemeClr val="tx2">
                    <a:lumMod val="65000"/>
                    <a:lumOff val="35000"/>
                  </a:schemeClr>
                </a:solidFill>
                <a:latin typeface="+mn-lt"/>
              </a:defRPr>
            </a:lvl1pPr>
          </a:lstStyle>
          <a:p>
            <a:pPr algn="ctr"/>
            <a:fld id="{FD782E16-99D3-D743-B442-BEC2B47D5716}" type="slidenum">
              <a:rPr lang="en-US" smtClean="0"/>
              <a:pPr algn="ctr"/>
              <a:t>‹#›</a:t>
            </a:fld>
            <a:endParaRPr lang="en-US" dirty="0">
              <a:latin typeface="+mn-lt"/>
            </a:endParaRPr>
          </a:p>
        </p:txBody>
      </p:sp>
    </p:spTree>
    <p:extLst>
      <p:ext uri="{BB962C8B-B14F-4D97-AF65-F5344CB8AC3E}">
        <p14:creationId xmlns:p14="http://schemas.microsoft.com/office/powerpoint/2010/main" val="1802395056"/>
      </p:ext>
    </p:extLst>
  </p:cSld>
  <p:clrMap bg1="lt1" tx1="dk1" bg2="lt2" tx2="dk2" accent1="accent1" accent2="accent2" accent3="accent3" accent4="accent4" accent5="accent5" accent6="accent6" hlink="hlink" folHlink="folHlink"/>
  <p:sldLayoutIdLst>
    <p:sldLayoutId id="2147483708" r:id="rId1"/>
    <p:sldLayoutId id="214748371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9" r:id="rId12"/>
  </p:sldLayoutIdLst>
  <p:hf hdr="0" ftr="0" dt="0"/>
  <p:txStyles>
    <p:titleStyle>
      <a:lvl1pPr algn="l" rtl="0" eaLnBrk="0" fontAlgn="base" hangingPunct="0">
        <a:spcBef>
          <a:spcPct val="0"/>
        </a:spcBef>
        <a:spcAft>
          <a:spcPct val="0"/>
        </a:spcAft>
        <a:buFont typeface="Arial" charset="0"/>
        <a:defRPr sz="2200" cap="none">
          <a:solidFill>
            <a:srgbClr val="627F8D"/>
          </a:solidFill>
          <a:latin typeface="+mn-lt"/>
          <a:ea typeface="ＭＳ Ｐゴシック" charset="0"/>
          <a:cs typeface="Andes ExtraLight"/>
        </a:defRPr>
      </a:lvl1pPr>
      <a:lvl2pPr algn="l" rtl="0" eaLnBrk="0" fontAlgn="base" hangingPunct="0">
        <a:spcBef>
          <a:spcPct val="0"/>
        </a:spcBef>
        <a:spcAft>
          <a:spcPct val="0"/>
        </a:spcAft>
        <a:buFont typeface="Arial" charset="0"/>
        <a:defRPr sz="2200">
          <a:solidFill>
            <a:srgbClr val="595959"/>
          </a:solidFill>
          <a:latin typeface="Arial" charset="0"/>
          <a:ea typeface="ＭＳ Ｐゴシック" charset="0"/>
        </a:defRPr>
      </a:lvl2pPr>
      <a:lvl3pPr algn="l" rtl="0" eaLnBrk="0" fontAlgn="base" hangingPunct="0">
        <a:spcBef>
          <a:spcPct val="0"/>
        </a:spcBef>
        <a:spcAft>
          <a:spcPct val="0"/>
        </a:spcAft>
        <a:buFont typeface="Arial" charset="0"/>
        <a:defRPr sz="2200">
          <a:solidFill>
            <a:srgbClr val="595959"/>
          </a:solidFill>
          <a:latin typeface="Arial" charset="0"/>
          <a:ea typeface="ＭＳ Ｐゴシック" charset="0"/>
        </a:defRPr>
      </a:lvl3pPr>
      <a:lvl4pPr algn="l" rtl="0" eaLnBrk="0" fontAlgn="base" hangingPunct="0">
        <a:spcBef>
          <a:spcPct val="0"/>
        </a:spcBef>
        <a:spcAft>
          <a:spcPct val="0"/>
        </a:spcAft>
        <a:buFont typeface="Arial" charset="0"/>
        <a:defRPr sz="2200">
          <a:solidFill>
            <a:srgbClr val="595959"/>
          </a:solidFill>
          <a:latin typeface="Arial" charset="0"/>
          <a:ea typeface="ＭＳ Ｐゴシック" charset="0"/>
        </a:defRPr>
      </a:lvl4pPr>
      <a:lvl5pPr algn="l" rtl="0" eaLnBrk="0" fontAlgn="base" hangingPunct="0">
        <a:spcBef>
          <a:spcPct val="0"/>
        </a:spcBef>
        <a:spcAft>
          <a:spcPct val="0"/>
        </a:spcAft>
        <a:buFont typeface="Arial" charset="0"/>
        <a:defRPr sz="2200">
          <a:solidFill>
            <a:srgbClr val="595959"/>
          </a:solidFill>
          <a:latin typeface="Arial" charset="0"/>
          <a:ea typeface="ＭＳ Ｐゴシック" charset="0"/>
        </a:defRPr>
      </a:lvl5pPr>
      <a:lvl6pPr marL="457200" algn="ctr" rtl="0" fontAlgn="base">
        <a:spcBef>
          <a:spcPct val="0"/>
        </a:spcBef>
        <a:spcAft>
          <a:spcPct val="0"/>
        </a:spcAft>
        <a:defRPr sz="2600" b="1">
          <a:solidFill>
            <a:srgbClr val="014C6D"/>
          </a:solidFill>
          <a:latin typeface="Trebuchet MS" pitchFamily="34" charset="0"/>
        </a:defRPr>
      </a:lvl6pPr>
      <a:lvl7pPr marL="914400" algn="ctr" rtl="0" fontAlgn="base">
        <a:spcBef>
          <a:spcPct val="0"/>
        </a:spcBef>
        <a:spcAft>
          <a:spcPct val="0"/>
        </a:spcAft>
        <a:defRPr sz="2600" b="1">
          <a:solidFill>
            <a:srgbClr val="014C6D"/>
          </a:solidFill>
          <a:latin typeface="Trebuchet MS" pitchFamily="34" charset="0"/>
        </a:defRPr>
      </a:lvl7pPr>
      <a:lvl8pPr marL="1371600" algn="ctr" rtl="0" fontAlgn="base">
        <a:spcBef>
          <a:spcPct val="0"/>
        </a:spcBef>
        <a:spcAft>
          <a:spcPct val="0"/>
        </a:spcAft>
        <a:defRPr sz="2600" b="1">
          <a:solidFill>
            <a:srgbClr val="014C6D"/>
          </a:solidFill>
          <a:latin typeface="Trebuchet MS" pitchFamily="34" charset="0"/>
        </a:defRPr>
      </a:lvl8pPr>
      <a:lvl9pPr marL="1828800" algn="ctr" rtl="0" fontAlgn="base">
        <a:spcBef>
          <a:spcPct val="0"/>
        </a:spcBef>
        <a:spcAft>
          <a:spcPct val="0"/>
        </a:spcAft>
        <a:defRPr sz="2600" b="1">
          <a:solidFill>
            <a:srgbClr val="014C6D"/>
          </a:solidFill>
          <a:latin typeface="Trebuchet MS" pitchFamily="34" charset="0"/>
        </a:defRPr>
      </a:lvl9pPr>
    </p:titleStyle>
    <p:bodyStyle>
      <a:lvl1pPr algn="l" rtl="0" eaLnBrk="0" fontAlgn="base" hangingPunct="0">
        <a:lnSpc>
          <a:spcPct val="100000"/>
        </a:lnSpc>
        <a:spcBef>
          <a:spcPts val="2400"/>
        </a:spcBef>
        <a:spcAft>
          <a:spcPts val="600"/>
        </a:spcAft>
        <a:buClr>
          <a:schemeClr val="tx2">
            <a:lumMod val="65000"/>
            <a:lumOff val="35000"/>
          </a:schemeClr>
        </a:buClr>
        <a:defRPr sz="1800">
          <a:solidFill>
            <a:srgbClr val="414752"/>
          </a:solidFill>
          <a:latin typeface="Arial"/>
          <a:ea typeface="ＭＳ Ｐゴシック" charset="0"/>
          <a:cs typeface="Arial"/>
        </a:defRPr>
      </a:lvl1pPr>
      <a:lvl2pPr marL="285750" indent="-285750" algn="l" rtl="0" eaLnBrk="0" fontAlgn="base" hangingPunct="0">
        <a:lnSpc>
          <a:spcPct val="110000"/>
        </a:lnSpc>
        <a:spcBef>
          <a:spcPts val="600"/>
        </a:spcBef>
        <a:spcAft>
          <a:spcPts val="600"/>
        </a:spcAft>
        <a:buClr>
          <a:schemeClr val="tx2">
            <a:lumMod val="65000"/>
            <a:lumOff val="35000"/>
          </a:schemeClr>
        </a:buClr>
        <a:buFont typeface="System Font Regular"/>
        <a:buChar char="●"/>
        <a:defRPr sz="1600">
          <a:solidFill>
            <a:schemeClr val="tx2">
              <a:lumMod val="65000"/>
              <a:lumOff val="35000"/>
            </a:schemeClr>
          </a:solidFill>
          <a:latin typeface="Arial"/>
          <a:ea typeface="ＭＳ Ｐゴシック" charset="0"/>
          <a:cs typeface="Arial"/>
        </a:defRPr>
      </a:lvl2pPr>
      <a:lvl3pPr marL="574675" indent="-284163" algn="l" rtl="0" eaLnBrk="0" fontAlgn="base" hangingPunct="0">
        <a:lnSpc>
          <a:spcPct val="110000"/>
        </a:lnSpc>
        <a:spcBef>
          <a:spcPct val="0"/>
        </a:spcBef>
        <a:spcAft>
          <a:spcPts val="600"/>
        </a:spcAft>
        <a:buClr>
          <a:schemeClr val="tx2">
            <a:lumMod val="65000"/>
            <a:lumOff val="35000"/>
          </a:schemeClr>
        </a:buClr>
        <a:buFont typeface="System Font Regular"/>
        <a:buChar char="□"/>
        <a:tabLst/>
        <a:defRPr sz="1400">
          <a:solidFill>
            <a:schemeClr val="tx2">
              <a:lumMod val="65000"/>
              <a:lumOff val="35000"/>
            </a:schemeClr>
          </a:solidFill>
          <a:latin typeface="Arial"/>
          <a:ea typeface="ＭＳ Ｐゴシック" charset="0"/>
          <a:cs typeface="Arial"/>
        </a:defRPr>
      </a:lvl3pPr>
      <a:lvl4pPr marL="831850" indent="-285750" algn="l" rtl="0" eaLnBrk="0" fontAlgn="base" hangingPunct="0">
        <a:lnSpc>
          <a:spcPct val="110000"/>
        </a:lnSpc>
        <a:spcBef>
          <a:spcPct val="0"/>
        </a:spcBef>
        <a:spcAft>
          <a:spcPts val="600"/>
        </a:spcAft>
        <a:buClr>
          <a:schemeClr val="tx2">
            <a:lumMod val="65000"/>
            <a:lumOff val="35000"/>
          </a:schemeClr>
        </a:buClr>
        <a:buFont typeface="Courier New" panose="02070309020205020404" pitchFamily="49" charset="0"/>
        <a:buChar char="o"/>
        <a:defRPr sz="1200">
          <a:solidFill>
            <a:schemeClr val="tx2">
              <a:lumMod val="65000"/>
              <a:lumOff val="35000"/>
            </a:schemeClr>
          </a:solidFill>
          <a:latin typeface="Arial"/>
          <a:ea typeface="ＭＳ Ｐゴシック" charset="0"/>
          <a:cs typeface="Arial"/>
        </a:defRPr>
      </a:lvl4pPr>
      <a:lvl5pPr marL="1196975" indent="-285750" algn="l" rtl="0" eaLnBrk="0" fontAlgn="base" hangingPunct="0">
        <a:lnSpc>
          <a:spcPct val="110000"/>
        </a:lnSpc>
        <a:spcBef>
          <a:spcPct val="0"/>
        </a:spcBef>
        <a:spcAft>
          <a:spcPts val="600"/>
        </a:spcAft>
        <a:buClr>
          <a:schemeClr val="tx2">
            <a:lumMod val="65000"/>
            <a:lumOff val="35000"/>
          </a:schemeClr>
        </a:buClr>
        <a:buFont typeface=".Lucida Grande UI Regular"/>
        <a:buChar char="▫"/>
        <a:defRPr sz="1100">
          <a:solidFill>
            <a:schemeClr val="tx2">
              <a:lumMod val="65000"/>
              <a:lumOff val="35000"/>
            </a:schemeClr>
          </a:solidFill>
          <a:latin typeface="Arial"/>
          <a:ea typeface="ＭＳ Ｐゴシック" charset="0"/>
          <a:cs typeface="Arial"/>
        </a:defRPr>
      </a:lvl5pPr>
      <a:lvl6pPr marL="1485900" indent="-284163" algn="l" rtl="0" fontAlgn="base">
        <a:spcBef>
          <a:spcPts val="0"/>
        </a:spcBef>
        <a:spcAft>
          <a:spcPts val="600"/>
        </a:spcAft>
        <a:buClr>
          <a:schemeClr val="tx2">
            <a:lumMod val="65000"/>
            <a:lumOff val="35000"/>
          </a:schemeClr>
        </a:buClr>
        <a:buFont typeface="System Font Regular"/>
        <a:buChar char="◦"/>
        <a:tabLst/>
        <a:defRPr sz="1050">
          <a:solidFill>
            <a:schemeClr val="tx2">
              <a:lumMod val="65000"/>
              <a:lumOff val="35000"/>
            </a:schemeClr>
          </a:solidFill>
          <a:latin typeface="+mn-lt"/>
        </a:defRPr>
      </a:lvl6pPr>
      <a:lvl7pPr marL="288925" indent="-284163" algn="l" rtl="0" fontAlgn="base">
        <a:spcBef>
          <a:spcPts val="0"/>
        </a:spcBef>
        <a:spcAft>
          <a:spcPts val="600"/>
        </a:spcAft>
        <a:buClr>
          <a:schemeClr val="tx2">
            <a:lumMod val="65000"/>
            <a:lumOff val="35000"/>
          </a:schemeClr>
        </a:buClr>
        <a:buFont typeface="System Font Regular"/>
        <a:buChar char="●"/>
        <a:tabLst/>
        <a:defRPr sz="1400">
          <a:solidFill>
            <a:schemeClr val="tx2">
              <a:lumMod val="65000"/>
              <a:lumOff val="35000"/>
            </a:schemeClr>
          </a:solidFill>
          <a:latin typeface="+mn-lt"/>
        </a:defRPr>
      </a:lvl7pPr>
      <a:lvl8pPr marL="287338" marR="0" indent="-279400" algn="l" defTabSz="914400" rtl="0" eaLnBrk="1" fontAlgn="base" latinLnBrk="0" hangingPunct="1">
        <a:lnSpc>
          <a:spcPct val="100000"/>
        </a:lnSpc>
        <a:spcBef>
          <a:spcPct val="20000"/>
        </a:spcBef>
        <a:spcAft>
          <a:spcPts val="600"/>
        </a:spcAft>
        <a:buClr>
          <a:schemeClr val="tx2">
            <a:lumMod val="65000"/>
            <a:lumOff val="35000"/>
          </a:schemeClr>
        </a:buClr>
        <a:buSzTx/>
        <a:buFont typeface="System Font Regular"/>
        <a:buChar char="●"/>
        <a:tabLst/>
        <a:defRPr sz="1600">
          <a:solidFill>
            <a:schemeClr val="tx2">
              <a:lumMod val="65000"/>
              <a:lumOff val="35000"/>
            </a:schemeClr>
          </a:solidFill>
          <a:latin typeface="+mn-lt"/>
        </a:defRPr>
      </a:lvl8pPr>
      <a:lvl9pPr marL="287338" indent="-279400" algn="l" rtl="0" fontAlgn="base">
        <a:spcBef>
          <a:spcPts val="300"/>
        </a:spcBef>
        <a:spcAft>
          <a:spcPts val="300"/>
        </a:spcAft>
        <a:buClr>
          <a:schemeClr val="tx2">
            <a:lumMod val="65000"/>
            <a:lumOff val="35000"/>
          </a:schemeClr>
        </a:buClr>
        <a:buFont typeface="System Font Regular"/>
        <a:buChar char="●"/>
        <a:tabLst/>
        <a:defRPr sz="1200">
          <a:solidFill>
            <a:schemeClr val="tx2">
              <a:lumMod val="65000"/>
              <a:lumOff val="35000"/>
            </a:schemeClr>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691">
          <p15:clr>
            <a:srgbClr val="A4A3A4"/>
          </p15:clr>
        </p15:guide>
        <p15:guide id="2" pos="4575">
          <p15:clr>
            <a:srgbClr val="A4A3A4"/>
          </p15:clr>
        </p15:guide>
        <p15:guide id="3" pos="2804">
          <p15:clr>
            <a:srgbClr val="A4A3A4"/>
          </p15:clr>
        </p15:guide>
        <p15:guide id="4" pos="2511">
          <p15:clr>
            <a:srgbClr val="A4A3A4"/>
          </p15:clr>
        </p15:guide>
        <p15:guide id="5" pos="2213">
          <p15:clr>
            <a:srgbClr val="A4A3A4"/>
          </p15:clr>
        </p15:guide>
        <p15:guide id="6" pos="1920">
          <p15:clr>
            <a:srgbClr val="A4A3A4"/>
          </p15:clr>
        </p15:guide>
        <p15:guide id="7" pos="1622">
          <p15:clr>
            <a:srgbClr val="A4A3A4"/>
          </p15:clr>
        </p15:guide>
        <p15:guide id="8" pos="1329">
          <p15:clr>
            <a:srgbClr val="A4A3A4"/>
          </p15:clr>
        </p15:guide>
        <p15:guide id="9" pos="1031">
          <p15:clr>
            <a:srgbClr val="A4A3A4"/>
          </p15:clr>
        </p15:guide>
        <p15:guide id="10" pos="738">
          <p15:clr>
            <a:srgbClr val="A4A3A4"/>
          </p15:clr>
        </p15:guide>
        <p15:guide id="11" pos="442">
          <p15:clr>
            <a:srgbClr val="A4A3A4"/>
          </p15:clr>
        </p15:guide>
        <p15:guide id="12" pos="4872">
          <p15:clr>
            <a:srgbClr val="A4A3A4"/>
          </p15:clr>
        </p15:guide>
        <p15:guide id="13" pos="5166">
          <p15:clr>
            <a:srgbClr val="A4A3A4"/>
          </p15:clr>
        </p15:guide>
        <p15:guide id="14" pos="5467">
          <p15:clr>
            <a:srgbClr val="A4A3A4"/>
          </p15:clr>
        </p15:guide>
        <p15:guide id="15" pos="5756">
          <p15:clr>
            <a:srgbClr val="A4A3A4"/>
          </p15:clr>
        </p15:guide>
        <p15:guide id="16" pos="6053">
          <p15:clr>
            <a:srgbClr val="A4A3A4"/>
          </p15:clr>
        </p15:guide>
        <p15:guide id="17" pos="6347">
          <p15:clr>
            <a:srgbClr val="A4A3A4"/>
          </p15:clr>
        </p15:guide>
        <p15:guide id="18" pos="6644">
          <p15:clr>
            <a:srgbClr val="A4A3A4"/>
          </p15:clr>
        </p15:guide>
        <p15:guide id="19" pos="6936">
          <p15:clr>
            <a:srgbClr val="A4A3A4"/>
          </p15:clr>
        </p15:guide>
        <p15:guide id="20" pos="7234">
          <p15:clr>
            <a:srgbClr val="A4A3A4"/>
          </p15:clr>
        </p15:guide>
        <p15:guide id="21" pos="3840">
          <p15:clr>
            <a:srgbClr val="F26B43"/>
          </p15:clr>
        </p15:guide>
        <p15:guide id="22" orient="horz" pos="3779">
          <p15:clr>
            <a:srgbClr val="F26B43"/>
          </p15:clr>
        </p15:guide>
        <p15:guide id="23" orient="horz" pos="1000">
          <p15:clr>
            <a:srgbClr val="F26B43"/>
          </p15:clr>
        </p15:guide>
        <p15:guide id="24" pos="4282">
          <p15:clr>
            <a:srgbClr val="A4A3A4"/>
          </p15:clr>
        </p15:guide>
        <p15:guide id="25" pos="3984">
          <p15:clr>
            <a:srgbClr val="A4A3A4"/>
          </p15:clr>
        </p15:guide>
        <p15:guide id="26" pos="3384">
          <p15:clr>
            <a:srgbClr val="A4A3A4"/>
          </p15:clr>
        </p15:guide>
        <p15:guide id="27" pos="3101">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www.worldlandtrust.org/news/2014/08/hectare-gran-chaco-forest-lost-every-minute/" TargetMode="External"/><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proforest.net/fileadmin/uploads/proforest/Documents/Publications/bn09_eng_final_web.pdf" TargetMode="Externa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s://www.ibm.com/blogs/blockchain/2018/08/brewing-blockchain-tracing-ethically-sourced-coffee/" TargetMode="Externa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hyperlink" Target="https://merconcoffeegroup.com/lift/" TargetMode="External"/><Relationship Id="rId2" Type="http://schemas.openxmlformats.org/officeDocument/2006/relationships/image" Target="../media/image41.png"/><Relationship Id="rId1" Type="http://schemas.openxmlformats.org/officeDocument/2006/relationships/slideLayout" Target="../slideLayouts/slideLayout8.xml"/><Relationship Id="rId4" Type="http://schemas.openxmlformats.org/officeDocument/2006/relationships/image" Target="../media/image4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hyperlink" Target="mailto:asksustainability@ifc.org" TargetMode="External"/><Relationship Id="rId2" Type="http://schemas.openxmlformats.org/officeDocument/2006/relationships/hyperlink" Target="http://www.ifc.org/sustainability" TargetMode="External"/><Relationship Id="rId1" Type="http://schemas.openxmlformats.org/officeDocument/2006/relationships/slideLayout" Target="../slideLayouts/slideLayout5.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24E40-BCD1-4A61-9217-D5C6E2065296}"/>
              </a:ext>
            </a:extLst>
          </p:cNvPr>
          <p:cNvSpPr>
            <a:spLocks noGrp="1"/>
          </p:cNvSpPr>
          <p:nvPr>
            <p:ph type="title"/>
          </p:nvPr>
        </p:nvSpPr>
        <p:spPr>
          <a:xfrm>
            <a:off x="823384" y="1189790"/>
            <a:ext cx="10515601" cy="1822161"/>
          </a:xfrm>
        </p:spPr>
        <p:txBody>
          <a:bodyPr>
            <a:normAutofit/>
          </a:bodyPr>
          <a:lstStyle/>
          <a:p>
            <a:r>
              <a:rPr lang="en-US" sz="2800" dirty="0"/>
              <a:t>BIODIVERSITY RISK Management </a:t>
            </a:r>
            <a:br>
              <a:rPr lang="en-US" sz="2800" dirty="0"/>
            </a:br>
            <a:r>
              <a:rPr lang="en-US" sz="2800" dirty="0"/>
              <a:t>IN AGRICULTURAL SUPPLY CHAINS</a:t>
            </a:r>
          </a:p>
        </p:txBody>
      </p:sp>
      <p:sp>
        <p:nvSpPr>
          <p:cNvPr id="30723" name="Text Placeholder 3">
            <a:extLst>
              <a:ext uri="{FF2B5EF4-FFF2-40B4-BE49-F238E27FC236}">
                <a16:creationId xmlns:a16="http://schemas.microsoft.com/office/drawing/2014/main" id="{7A184A7C-AC0C-4FF2-9443-D181426A5FDC}"/>
              </a:ext>
            </a:extLst>
          </p:cNvPr>
          <p:cNvSpPr>
            <a:spLocks noGrp="1"/>
          </p:cNvSpPr>
          <p:nvPr>
            <p:ph type="body" sz="quarter" idx="13"/>
          </p:nvPr>
        </p:nvSpPr>
        <p:spPr>
          <a:xfrm>
            <a:off x="823384" y="3243845"/>
            <a:ext cx="10496673" cy="875885"/>
          </a:xfrm>
        </p:spPr>
        <p:txBody>
          <a:bodyPr>
            <a:normAutofit/>
          </a:bodyPr>
          <a:lstStyle/>
          <a:p>
            <a:r>
              <a:rPr lang="en-US" dirty="0"/>
              <a:t>June 2022</a:t>
            </a:r>
            <a:endParaRPr lang="en-US" altLang="en-US" dirty="0"/>
          </a:p>
        </p:txBody>
      </p:sp>
      <p:sp>
        <p:nvSpPr>
          <p:cNvPr id="28" name="Text Placeholder 27">
            <a:extLst>
              <a:ext uri="{FF2B5EF4-FFF2-40B4-BE49-F238E27FC236}">
                <a16:creationId xmlns:a16="http://schemas.microsoft.com/office/drawing/2014/main" id="{6966B5C8-F666-0441-9403-415FDF961428}"/>
              </a:ext>
            </a:extLst>
          </p:cNvPr>
          <p:cNvSpPr>
            <a:spLocks noGrp="1"/>
          </p:cNvSpPr>
          <p:nvPr>
            <p:ph type="body" sz="quarter" idx="18"/>
          </p:nvPr>
        </p:nvSpPr>
        <p:spPr/>
        <p:txBody>
          <a:bodyPr/>
          <a:lstStyle/>
          <a:p>
            <a:pPr lvl="2"/>
            <a:r>
              <a:rPr lang="en-US" sz="1800" dirty="0"/>
              <a:t>Jared </a:t>
            </a:r>
            <a:r>
              <a:rPr lang="en-US" sz="1800" dirty="0" err="1"/>
              <a:t>Hardner</a:t>
            </a:r>
            <a:br>
              <a:rPr lang="en-US" sz="1800" dirty="0"/>
            </a:br>
            <a:r>
              <a:rPr lang="en-US" sz="1800" dirty="0"/>
              <a:t>Consulting Biodiversity Specialist</a:t>
            </a:r>
          </a:p>
        </p:txBody>
      </p:sp>
    </p:spTree>
    <p:extLst>
      <p:ext uri="{BB962C8B-B14F-4D97-AF65-F5344CB8AC3E}">
        <p14:creationId xmlns:p14="http://schemas.microsoft.com/office/powerpoint/2010/main" val="35083068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77630-667D-C94F-B48C-0A04D16C1831}"/>
              </a:ext>
            </a:extLst>
          </p:cNvPr>
          <p:cNvSpPr>
            <a:spLocks noGrp="1"/>
          </p:cNvSpPr>
          <p:nvPr>
            <p:ph type="title"/>
          </p:nvPr>
        </p:nvSpPr>
        <p:spPr/>
        <p:txBody>
          <a:bodyPr>
            <a:normAutofit/>
          </a:bodyPr>
          <a:lstStyle/>
          <a:p>
            <a:r>
              <a:rPr lang="en-US" sz="2400" dirty="0"/>
              <a:t>Traceability of Agricultural Inputs</a:t>
            </a:r>
          </a:p>
        </p:txBody>
      </p:sp>
      <p:pic>
        <p:nvPicPr>
          <p:cNvPr id="9" name="Picture 8">
            <a:extLst>
              <a:ext uri="{FF2B5EF4-FFF2-40B4-BE49-F238E27FC236}">
                <a16:creationId xmlns:a16="http://schemas.microsoft.com/office/drawing/2014/main" id="{D2149C3C-C8BE-4F4F-91F9-FF326A8AAFA1}"/>
              </a:ext>
            </a:extLst>
          </p:cNvPr>
          <p:cNvPicPr>
            <a:picLocks noChangeAspect="1"/>
          </p:cNvPicPr>
          <p:nvPr/>
        </p:nvPicPr>
        <p:blipFill>
          <a:blip r:embed="rId2"/>
          <a:stretch>
            <a:fillRect/>
          </a:stretch>
        </p:blipFill>
        <p:spPr>
          <a:xfrm>
            <a:off x="711199" y="1499065"/>
            <a:ext cx="6734280" cy="3989539"/>
          </a:xfrm>
          <a:prstGeom prst="rect">
            <a:avLst/>
          </a:prstGeom>
        </p:spPr>
      </p:pic>
      <p:sp>
        <p:nvSpPr>
          <p:cNvPr id="10" name="TextBox 9">
            <a:extLst>
              <a:ext uri="{FF2B5EF4-FFF2-40B4-BE49-F238E27FC236}">
                <a16:creationId xmlns:a16="http://schemas.microsoft.com/office/drawing/2014/main" id="{70C309EE-B1B9-5941-A25E-A0819E9857FD}"/>
              </a:ext>
            </a:extLst>
          </p:cNvPr>
          <p:cNvSpPr txBox="1"/>
          <p:nvPr/>
        </p:nvSpPr>
        <p:spPr>
          <a:xfrm>
            <a:off x="7931184" y="2478171"/>
            <a:ext cx="4092497" cy="2554545"/>
          </a:xfrm>
          <a:prstGeom prst="rect">
            <a:avLst/>
          </a:prstGeom>
          <a:noFill/>
        </p:spPr>
        <p:txBody>
          <a:bodyPr wrap="square" rtlCol="0">
            <a:spAutoFit/>
          </a:bodyPr>
          <a:lstStyle/>
          <a:p>
            <a:r>
              <a:rPr lang="en-US" sz="2000" dirty="0"/>
              <a:t>Supply chains may have multiple points of purchase and sale. It is not always possible to trace supply all the way to the sites of production, as some intermediate actors may not be able to, or wish to, share information on their suppliers. </a:t>
            </a:r>
          </a:p>
        </p:txBody>
      </p:sp>
    </p:spTree>
    <p:extLst>
      <p:ext uri="{BB962C8B-B14F-4D97-AF65-F5344CB8AC3E}">
        <p14:creationId xmlns:p14="http://schemas.microsoft.com/office/powerpoint/2010/main" val="26813486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6034C4-D5CA-4B1A-BFB7-86C172ACFA07}"/>
              </a:ext>
            </a:extLst>
          </p:cNvPr>
          <p:cNvSpPr>
            <a:spLocks noGrp="1"/>
          </p:cNvSpPr>
          <p:nvPr>
            <p:ph type="body" sz="quarter" idx="16"/>
          </p:nvPr>
        </p:nvSpPr>
        <p:spPr>
          <a:xfrm>
            <a:off x="711199" y="2420799"/>
            <a:ext cx="5121172" cy="2226642"/>
          </a:xfrm>
        </p:spPr>
        <p:txBody>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sz="1600" dirty="0"/>
          </a:p>
        </p:txBody>
      </p:sp>
      <p:sp>
        <p:nvSpPr>
          <p:cNvPr id="3" name="Title 2">
            <a:extLst>
              <a:ext uri="{FF2B5EF4-FFF2-40B4-BE49-F238E27FC236}">
                <a16:creationId xmlns:a16="http://schemas.microsoft.com/office/drawing/2014/main" id="{CEC25700-A77C-40E3-926D-90182C57A4CA}"/>
              </a:ext>
            </a:extLst>
          </p:cNvPr>
          <p:cNvSpPr>
            <a:spLocks noGrp="1"/>
          </p:cNvSpPr>
          <p:nvPr>
            <p:ph type="title"/>
          </p:nvPr>
        </p:nvSpPr>
        <p:spPr/>
        <p:txBody>
          <a:bodyPr>
            <a:normAutofit/>
          </a:bodyPr>
          <a:lstStyle/>
          <a:p>
            <a:r>
              <a:rPr lang="en-US" sz="2400" dirty="0"/>
              <a:t>Verification of Agricultural Inputs</a:t>
            </a:r>
          </a:p>
        </p:txBody>
      </p:sp>
      <p:sp>
        <p:nvSpPr>
          <p:cNvPr id="4" name="Slide Number Placeholder 3">
            <a:extLst>
              <a:ext uri="{FF2B5EF4-FFF2-40B4-BE49-F238E27FC236}">
                <a16:creationId xmlns:a16="http://schemas.microsoft.com/office/drawing/2014/main" id="{FC1B1ED2-7E8F-45E7-A8C8-FF8C57ED884E}"/>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D782E16-99D3-D743-B442-BEC2B47D5716}" type="slidenum">
              <a:rPr kumimoji="0" lang="en-US" sz="1100" b="0" i="0" u="none" strike="noStrike" kern="1200" cap="none" spc="0" normalizeH="0" baseline="0" noProof="0" smtClean="0">
                <a:ln>
                  <a:noFill/>
                </a:ln>
                <a:solidFill>
                  <a:srgbClr val="000000">
                    <a:lumMod val="65000"/>
                    <a:lumOff val="35000"/>
                  </a:srgb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100" b="0" i="0" u="none" strike="noStrike" kern="1200" cap="none" spc="0" normalizeH="0" baseline="0" noProof="0" dirty="0">
              <a:ln>
                <a:noFill/>
              </a:ln>
              <a:solidFill>
                <a:srgbClr val="000000">
                  <a:lumMod val="65000"/>
                  <a:lumOff val="35000"/>
                </a:srgbClr>
              </a:solidFill>
              <a:effectLst/>
              <a:uLnTx/>
              <a:uFillTx/>
              <a:latin typeface="Arial"/>
              <a:ea typeface="+mn-ea"/>
              <a:cs typeface="+mn-cs"/>
            </a:endParaRPr>
          </a:p>
        </p:txBody>
      </p:sp>
      <p:sp>
        <p:nvSpPr>
          <p:cNvPr id="6" name="TextBox 5">
            <a:extLst>
              <a:ext uri="{FF2B5EF4-FFF2-40B4-BE49-F238E27FC236}">
                <a16:creationId xmlns:a16="http://schemas.microsoft.com/office/drawing/2014/main" id="{427EC459-7A8D-4447-831C-ACCE4DC3F0BD}"/>
              </a:ext>
            </a:extLst>
          </p:cNvPr>
          <p:cNvSpPr txBox="1"/>
          <p:nvPr/>
        </p:nvSpPr>
        <p:spPr>
          <a:xfrm>
            <a:off x="542310" y="2195467"/>
            <a:ext cx="5458949" cy="2246769"/>
          </a:xfrm>
          <a:prstGeom prst="rect">
            <a:avLst/>
          </a:prstGeom>
          <a:noFill/>
        </p:spPr>
        <p:txBody>
          <a:bodyPr wrap="square" rtlCol="0">
            <a:spAutoFit/>
          </a:bodyPr>
          <a:lstStyle/>
          <a:p>
            <a:r>
              <a:rPr lang="en-US" sz="2000" dirty="0"/>
              <a:t>When production is traceable, it is possible to verify whether habitat conversion is occurring at those sites of production.</a:t>
            </a:r>
          </a:p>
          <a:p>
            <a:endParaRPr lang="en-US" sz="2000" dirty="0"/>
          </a:p>
          <a:p>
            <a:r>
              <a:rPr lang="en-US" sz="2000" dirty="0"/>
              <a:t>Placing GIS polygons on areas of production allows the use of widely-available land use change-detection software.</a:t>
            </a:r>
          </a:p>
        </p:txBody>
      </p:sp>
      <p:pic>
        <p:nvPicPr>
          <p:cNvPr id="7" name="Picture 6">
            <a:extLst>
              <a:ext uri="{FF2B5EF4-FFF2-40B4-BE49-F238E27FC236}">
                <a16:creationId xmlns:a16="http://schemas.microsoft.com/office/drawing/2014/main" id="{CD487169-84D4-A24A-9F44-AC8F3957CA5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17131" y="1500809"/>
            <a:ext cx="4863670" cy="4621696"/>
          </a:xfrm>
          <a:prstGeom prst="rect">
            <a:avLst/>
          </a:prstGeom>
        </p:spPr>
      </p:pic>
    </p:spTree>
    <p:extLst>
      <p:ext uri="{BB962C8B-B14F-4D97-AF65-F5344CB8AC3E}">
        <p14:creationId xmlns:p14="http://schemas.microsoft.com/office/powerpoint/2010/main" val="35932445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BBDE79-8049-674B-A042-B9558F55EF84}"/>
              </a:ext>
            </a:extLst>
          </p:cNvPr>
          <p:cNvSpPr>
            <a:spLocks noGrp="1"/>
          </p:cNvSpPr>
          <p:nvPr>
            <p:ph type="body" sz="quarter" idx="16"/>
          </p:nvPr>
        </p:nvSpPr>
        <p:spPr>
          <a:xfrm>
            <a:off x="711199" y="2213885"/>
            <a:ext cx="5165724" cy="2430229"/>
          </a:xfrm>
        </p:spPr>
        <p:txBody>
          <a:bodyPr/>
          <a:lstStyle/>
          <a:p>
            <a:r>
              <a:rPr lang="en-US" sz="2000" dirty="0"/>
              <a:t>Suppliers can be influenced to reduce habitat conversion.</a:t>
            </a:r>
          </a:p>
          <a:p>
            <a:r>
              <a:rPr lang="en-US" sz="2000" dirty="0"/>
              <a:t>This may be accomplished via supplier codes of practice, technical assistance programs, financial incentives such as favorable credit terms or product pricing, or the purchase of certified products.</a:t>
            </a:r>
          </a:p>
        </p:txBody>
      </p:sp>
      <p:sp>
        <p:nvSpPr>
          <p:cNvPr id="4" name="Title 3">
            <a:extLst>
              <a:ext uri="{FF2B5EF4-FFF2-40B4-BE49-F238E27FC236}">
                <a16:creationId xmlns:a16="http://schemas.microsoft.com/office/drawing/2014/main" id="{79A54348-3FFB-7C4F-B63E-D6CCA23810E2}"/>
              </a:ext>
            </a:extLst>
          </p:cNvPr>
          <p:cNvSpPr>
            <a:spLocks noGrp="1"/>
          </p:cNvSpPr>
          <p:nvPr>
            <p:ph type="title"/>
          </p:nvPr>
        </p:nvSpPr>
        <p:spPr/>
        <p:txBody>
          <a:bodyPr>
            <a:normAutofit/>
          </a:bodyPr>
          <a:lstStyle/>
          <a:p>
            <a:r>
              <a:rPr lang="en-US" sz="2400" dirty="0"/>
              <a:t>Supply Chain Controls</a:t>
            </a:r>
          </a:p>
        </p:txBody>
      </p:sp>
      <p:sp>
        <p:nvSpPr>
          <p:cNvPr id="5" name="Slide Number Placeholder 4">
            <a:extLst>
              <a:ext uri="{FF2B5EF4-FFF2-40B4-BE49-F238E27FC236}">
                <a16:creationId xmlns:a16="http://schemas.microsoft.com/office/drawing/2014/main" id="{1A12B3EE-6C77-B246-9FFD-B0FBF783DE89}"/>
              </a:ext>
            </a:extLst>
          </p:cNvPr>
          <p:cNvSpPr>
            <a:spLocks noGrp="1"/>
          </p:cNvSpPr>
          <p:nvPr>
            <p:ph type="sldNum" sz="quarter" idx="4"/>
          </p:nvPr>
        </p:nvSpPr>
        <p:spPr/>
        <p:txBody>
          <a:bodyPr/>
          <a:lstStyle/>
          <a:p>
            <a:pPr algn="ctr"/>
            <a:fld id="{FD782E16-99D3-D743-B442-BEC2B47D5716}" type="slidenum">
              <a:rPr lang="en-US" smtClean="0"/>
              <a:pPr algn="ctr"/>
              <a:t>12</a:t>
            </a:fld>
            <a:endParaRPr lang="en-US" dirty="0">
              <a:latin typeface="+mn-lt"/>
            </a:endParaRPr>
          </a:p>
        </p:txBody>
      </p:sp>
      <p:pic>
        <p:nvPicPr>
          <p:cNvPr id="6" name="Picture 5">
            <a:extLst>
              <a:ext uri="{FF2B5EF4-FFF2-40B4-BE49-F238E27FC236}">
                <a16:creationId xmlns:a16="http://schemas.microsoft.com/office/drawing/2014/main" id="{B7147535-2F13-C04E-A677-43708C15F57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20024" y="1598612"/>
            <a:ext cx="5857226" cy="3708883"/>
          </a:xfrm>
          <a:prstGeom prst="rect">
            <a:avLst/>
          </a:prstGeom>
        </p:spPr>
      </p:pic>
    </p:spTree>
    <p:extLst>
      <p:ext uri="{BB962C8B-B14F-4D97-AF65-F5344CB8AC3E}">
        <p14:creationId xmlns:p14="http://schemas.microsoft.com/office/powerpoint/2010/main" val="2909347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BBDE79-8049-674B-A042-B9558F55EF84}"/>
              </a:ext>
            </a:extLst>
          </p:cNvPr>
          <p:cNvSpPr>
            <a:spLocks noGrp="1"/>
          </p:cNvSpPr>
          <p:nvPr>
            <p:ph type="body" sz="quarter" idx="16"/>
          </p:nvPr>
        </p:nvSpPr>
        <p:spPr>
          <a:xfrm>
            <a:off x="780773" y="2700902"/>
            <a:ext cx="5165724" cy="1182669"/>
          </a:xfrm>
        </p:spPr>
        <p:txBody>
          <a:bodyPr/>
          <a:lstStyle/>
          <a:p>
            <a:r>
              <a:rPr lang="en-US" sz="2000" dirty="0"/>
              <a:t>However, a company’s leverage to influence its suppliers varies according to their commercial relationship.</a:t>
            </a:r>
          </a:p>
        </p:txBody>
      </p:sp>
      <p:sp>
        <p:nvSpPr>
          <p:cNvPr id="4" name="Title 3">
            <a:extLst>
              <a:ext uri="{FF2B5EF4-FFF2-40B4-BE49-F238E27FC236}">
                <a16:creationId xmlns:a16="http://schemas.microsoft.com/office/drawing/2014/main" id="{79A54348-3FFB-7C4F-B63E-D6CCA23810E2}"/>
              </a:ext>
            </a:extLst>
          </p:cNvPr>
          <p:cNvSpPr>
            <a:spLocks noGrp="1"/>
          </p:cNvSpPr>
          <p:nvPr>
            <p:ph type="title"/>
          </p:nvPr>
        </p:nvSpPr>
        <p:spPr/>
        <p:txBody>
          <a:bodyPr>
            <a:normAutofit/>
          </a:bodyPr>
          <a:lstStyle/>
          <a:p>
            <a:r>
              <a:rPr lang="en-US" sz="2400" dirty="0"/>
              <a:t>Supply Chain Controls</a:t>
            </a:r>
          </a:p>
        </p:txBody>
      </p:sp>
      <p:sp>
        <p:nvSpPr>
          <p:cNvPr id="5" name="Slide Number Placeholder 4">
            <a:extLst>
              <a:ext uri="{FF2B5EF4-FFF2-40B4-BE49-F238E27FC236}">
                <a16:creationId xmlns:a16="http://schemas.microsoft.com/office/drawing/2014/main" id="{1A12B3EE-6C77-B246-9FFD-B0FBF783DE89}"/>
              </a:ext>
            </a:extLst>
          </p:cNvPr>
          <p:cNvSpPr>
            <a:spLocks noGrp="1"/>
          </p:cNvSpPr>
          <p:nvPr>
            <p:ph type="sldNum" sz="quarter" idx="4"/>
          </p:nvPr>
        </p:nvSpPr>
        <p:spPr/>
        <p:txBody>
          <a:bodyPr/>
          <a:lstStyle/>
          <a:p>
            <a:pPr algn="ctr"/>
            <a:fld id="{FD782E16-99D3-D743-B442-BEC2B47D5716}" type="slidenum">
              <a:rPr lang="en-US" smtClean="0"/>
              <a:pPr algn="ctr"/>
              <a:t>13</a:t>
            </a:fld>
            <a:endParaRPr lang="en-US" dirty="0">
              <a:latin typeface="+mn-lt"/>
            </a:endParaRPr>
          </a:p>
        </p:txBody>
      </p:sp>
      <p:pic>
        <p:nvPicPr>
          <p:cNvPr id="7" name="Picture 6" descr="Diagram&#10;&#10;Description automatically generated">
            <a:extLst>
              <a:ext uri="{FF2B5EF4-FFF2-40B4-BE49-F238E27FC236}">
                <a16:creationId xmlns:a16="http://schemas.microsoft.com/office/drawing/2014/main" id="{B58033E0-A08C-3F4F-AE70-BDF12833DFA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946498" y="1550504"/>
            <a:ext cx="5635046" cy="4505610"/>
          </a:xfrm>
          <a:prstGeom prst="rect">
            <a:avLst/>
          </a:prstGeom>
        </p:spPr>
      </p:pic>
      <p:sp>
        <p:nvSpPr>
          <p:cNvPr id="8" name="TextBox 7">
            <a:extLst>
              <a:ext uri="{FF2B5EF4-FFF2-40B4-BE49-F238E27FC236}">
                <a16:creationId xmlns:a16="http://schemas.microsoft.com/office/drawing/2014/main" id="{E0C75658-E256-3442-BCA8-5869109A44E7}"/>
              </a:ext>
            </a:extLst>
          </p:cNvPr>
          <p:cNvSpPr txBox="1"/>
          <p:nvPr/>
        </p:nvSpPr>
        <p:spPr>
          <a:xfrm>
            <a:off x="6370984" y="6056114"/>
            <a:ext cx="3150704" cy="123111"/>
          </a:xfrm>
          <a:prstGeom prst="rect">
            <a:avLst/>
          </a:prstGeom>
          <a:noFill/>
        </p:spPr>
        <p:txBody>
          <a:bodyPr wrap="square" lIns="0" tIns="0" rIns="0" bIns="0" rtlCol="0">
            <a:spAutoFit/>
          </a:bodyPr>
          <a:lstStyle/>
          <a:p>
            <a:r>
              <a:rPr lang="en-US" sz="800" dirty="0"/>
              <a:t>Source: CAO 2018, </a:t>
            </a:r>
            <a:r>
              <a:rPr lang="en-US" sz="800" i="1" dirty="0"/>
              <a:t>Supply Chain Business Opportunities and Risks</a:t>
            </a:r>
            <a:r>
              <a:rPr lang="en-US" sz="800" dirty="0"/>
              <a:t>.</a:t>
            </a:r>
          </a:p>
        </p:txBody>
      </p:sp>
    </p:spTree>
    <p:extLst>
      <p:ext uri="{BB962C8B-B14F-4D97-AF65-F5344CB8AC3E}">
        <p14:creationId xmlns:p14="http://schemas.microsoft.com/office/powerpoint/2010/main" val="34532669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96E21-2E5C-F143-8552-33A05CE0E8A2}"/>
              </a:ext>
            </a:extLst>
          </p:cNvPr>
          <p:cNvSpPr>
            <a:spLocks noGrp="1"/>
          </p:cNvSpPr>
          <p:nvPr>
            <p:ph type="title"/>
          </p:nvPr>
        </p:nvSpPr>
        <p:spPr/>
        <p:txBody>
          <a:bodyPr>
            <a:normAutofit/>
          </a:bodyPr>
          <a:lstStyle/>
          <a:p>
            <a:r>
              <a:rPr lang="en-US" sz="2400" dirty="0"/>
              <a:t>IFC Performance Standard 6 Requirements for Supply Chains</a:t>
            </a:r>
          </a:p>
        </p:txBody>
      </p:sp>
      <p:sp>
        <p:nvSpPr>
          <p:cNvPr id="3" name="Slide Number Placeholder 2">
            <a:extLst>
              <a:ext uri="{FF2B5EF4-FFF2-40B4-BE49-F238E27FC236}">
                <a16:creationId xmlns:a16="http://schemas.microsoft.com/office/drawing/2014/main" id="{E83CD3D3-0553-ED46-A176-F45220BA7204}"/>
              </a:ext>
            </a:extLst>
          </p:cNvPr>
          <p:cNvSpPr>
            <a:spLocks noGrp="1"/>
          </p:cNvSpPr>
          <p:nvPr>
            <p:ph type="sldNum" sz="quarter" idx="4"/>
          </p:nvPr>
        </p:nvSpPr>
        <p:spPr/>
        <p:txBody>
          <a:bodyPr/>
          <a:lstStyle/>
          <a:p>
            <a:pPr algn="ctr"/>
            <a:fld id="{FD782E16-99D3-D743-B442-BEC2B47D5716}" type="slidenum">
              <a:rPr lang="en-US" smtClean="0"/>
              <a:pPr algn="ctr"/>
              <a:t>14</a:t>
            </a:fld>
            <a:endParaRPr lang="en-US" dirty="0">
              <a:latin typeface="+mn-lt"/>
            </a:endParaRPr>
          </a:p>
        </p:txBody>
      </p:sp>
      <p:sp>
        <p:nvSpPr>
          <p:cNvPr id="4" name="Text Placeholder 1">
            <a:extLst>
              <a:ext uri="{FF2B5EF4-FFF2-40B4-BE49-F238E27FC236}">
                <a16:creationId xmlns:a16="http://schemas.microsoft.com/office/drawing/2014/main" id="{FC810272-EF10-F04C-8EAC-69A6015118FA}"/>
              </a:ext>
            </a:extLst>
          </p:cNvPr>
          <p:cNvSpPr txBox="1">
            <a:spLocks/>
          </p:cNvSpPr>
          <p:nvPr/>
        </p:nvSpPr>
        <p:spPr>
          <a:xfrm>
            <a:off x="711199" y="1632415"/>
            <a:ext cx="4752899" cy="905324"/>
          </a:xfrm>
          <a:prstGeom prst="rect">
            <a:avLst/>
          </a:prstGeom>
        </p:spPr>
        <p:txBody>
          <a:bodyPr/>
          <a:lstStyle>
            <a:lvl1pPr algn="l" rtl="0" eaLnBrk="0" fontAlgn="base" hangingPunct="0">
              <a:lnSpc>
                <a:spcPct val="100000"/>
              </a:lnSpc>
              <a:spcBef>
                <a:spcPts val="2400"/>
              </a:spcBef>
              <a:spcAft>
                <a:spcPts val="600"/>
              </a:spcAft>
              <a:buClr>
                <a:schemeClr val="tx2">
                  <a:lumMod val="65000"/>
                  <a:lumOff val="35000"/>
                </a:schemeClr>
              </a:buClr>
              <a:defRPr sz="1800">
                <a:solidFill>
                  <a:srgbClr val="414752"/>
                </a:solidFill>
                <a:latin typeface="Arial"/>
                <a:ea typeface="ＭＳ Ｐゴシック" charset="0"/>
                <a:cs typeface="Arial"/>
              </a:defRPr>
            </a:lvl1pPr>
            <a:lvl2pPr marL="285750" indent="-285750" algn="l" rtl="0" eaLnBrk="0" fontAlgn="base" hangingPunct="0">
              <a:lnSpc>
                <a:spcPct val="110000"/>
              </a:lnSpc>
              <a:spcBef>
                <a:spcPts val="600"/>
              </a:spcBef>
              <a:spcAft>
                <a:spcPts val="600"/>
              </a:spcAft>
              <a:buClr>
                <a:schemeClr val="tx2">
                  <a:lumMod val="65000"/>
                  <a:lumOff val="35000"/>
                </a:schemeClr>
              </a:buClr>
              <a:buFont typeface="System Font Regular"/>
              <a:buChar char="●"/>
              <a:defRPr sz="1600">
                <a:solidFill>
                  <a:schemeClr val="tx2">
                    <a:lumMod val="65000"/>
                    <a:lumOff val="35000"/>
                  </a:schemeClr>
                </a:solidFill>
                <a:latin typeface="Arial"/>
                <a:ea typeface="ＭＳ Ｐゴシック" charset="0"/>
                <a:cs typeface="Arial"/>
              </a:defRPr>
            </a:lvl2pPr>
            <a:lvl3pPr marL="574675" indent="-284163" algn="l" rtl="0" eaLnBrk="0" fontAlgn="base" hangingPunct="0">
              <a:lnSpc>
                <a:spcPct val="110000"/>
              </a:lnSpc>
              <a:spcBef>
                <a:spcPct val="0"/>
              </a:spcBef>
              <a:spcAft>
                <a:spcPts val="600"/>
              </a:spcAft>
              <a:buClr>
                <a:schemeClr val="tx2">
                  <a:lumMod val="65000"/>
                  <a:lumOff val="35000"/>
                </a:schemeClr>
              </a:buClr>
              <a:buFont typeface="System Font Regular"/>
              <a:buChar char="□"/>
              <a:tabLst/>
              <a:defRPr sz="1400">
                <a:solidFill>
                  <a:schemeClr val="tx2">
                    <a:lumMod val="65000"/>
                    <a:lumOff val="35000"/>
                  </a:schemeClr>
                </a:solidFill>
                <a:latin typeface="Arial"/>
                <a:ea typeface="ＭＳ Ｐゴシック" charset="0"/>
                <a:cs typeface="Arial"/>
              </a:defRPr>
            </a:lvl3pPr>
            <a:lvl4pPr marL="831850" indent="-285750" algn="l" rtl="0" eaLnBrk="0" fontAlgn="base" hangingPunct="0">
              <a:lnSpc>
                <a:spcPct val="110000"/>
              </a:lnSpc>
              <a:spcBef>
                <a:spcPct val="0"/>
              </a:spcBef>
              <a:spcAft>
                <a:spcPts val="600"/>
              </a:spcAft>
              <a:buClr>
                <a:schemeClr val="tx2">
                  <a:lumMod val="65000"/>
                  <a:lumOff val="35000"/>
                </a:schemeClr>
              </a:buClr>
              <a:buFont typeface="Courier New" panose="02070309020205020404" pitchFamily="49" charset="0"/>
              <a:buChar char="o"/>
              <a:defRPr sz="1200">
                <a:solidFill>
                  <a:schemeClr val="tx2">
                    <a:lumMod val="65000"/>
                    <a:lumOff val="35000"/>
                  </a:schemeClr>
                </a:solidFill>
                <a:latin typeface="Arial"/>
                <a:ea typeface="ＭＳ Ｐゴシック" charset="0"/>
                <a:cs typeface="Arial"/>
              </a:defRPr>
            </a:lvl4pPr>
            <a:lvl5pPr marL="1196975" indent="-285750" algn="l" rtl="0" eaLnBrk="0" fontAlgn="base" hangingPunct="0">
              <a:lnSpc>
                <a:spcPct val="110000"/>
              </a:lnSpc>
              <a:spcBef>
                <a:spcPct val="0"/>
              </a:spcBef>
              <a:spcAft>
                <a:spcPts val="600"/>
              </a:spcAft>
              <a:buClr>
                <a:schemeClr val="tx2">
                  <a:lumMod val="65000"/>
                  <a:lumOff val="35000"/>
                </a:schemeClr>
              </a:buClr>
              <a:buFont typeface=".Lucida Grande UI Regular"/>
              <a:buChar char="▫"/>
              <a:defRPr sz="1100">
                <a:solidFill>
                  <a:schemeClr val="tx2">
                    <a:lumMod val="65000"/>
                    <a:lumOff val="35000"/>
                  </a:schemeClr>
                </a:solidFill>
                <a:latin typeface="Arial"/>
                <a:ea typeface="ＭＳ Ｐゴシック" charset="0"/>
                <a:cs typeface="Arial"/>
              </a:defRPr>
            </a:lvl5pPr>
            <a:lvl6pPr marL="1485900" indent="-284163" algn="l" rtl="0" fontAlgn="base">
              <a:spcBef>
                <a:spcPts val="0"/>
              </a:spcBef>
              <a:spcAft>
                <a:spcPts val="600"/>
              </a:spcAft>
              <a:buClr>
                <a:schemeClr val="tx2">
                  <a:lumMod val="65000"/>
                  <a:lumOff val="35000"/>
                </a:schemeClr>
              </a:buClr>
              <a:buFont typeface="System Font Regular"/>
              <a:buChar char="◦"/>
              <a:tabLst/>
              <a:defRPr sz="1050">
                <a:solidFill>
                  <a:schemeClr val="tx2">
                    <a:lumMod val="65000"/>
                    <a:lumOff val="35000"/>
                  </a:schemeClr>
                </a:solidFill>
                <a:latin typeface="+mn-lt"/>
              </a:defRPr>
            </a:lvl6pPr>
            <a:lvl7pPr marL="288925" indent="-284163" algn="l" rtl="0" fontAlgn="base">
              <a:spcBef>
                <a:spcPts val="0"/>
              </a:spcBef>
              <a:spcAft>
                <a:spcPts val="600"/>
              </a:spcAft>
              <a:buClr>
                <a:schemeClr val="tx2">
                  <a:lumMod val="65000"/>
                  <a:lumOff val="35000"/>
                </a:schemeClr>
              </a:buClr>
              <a:buFont typeface="System Font Regular"/>
              <a:buChar char="●"/>
              <a:tabLst/>
              <a:defRPr sz="1400">
                <a:solidFill>
                  <a:schemeClr val="tx2">
                    <a:lumMod val="65000"/>
                    <a:lumOff val="35000"/>
                  </a:schemeClr>
                </a:solidFill>
                <a:latin typeface="+mn-lt"/>
              </a:defRPr>
            </a:lvl7pPr>
            <a:lvl8pPr marL="287338" marR="0" indent="-279400" algn="l" defTabSz="914400" rtl="0" eaLnBrk="1" fontAlgn="base" latinLnBrk="0" hangingPunct="1">
              <a:lnSpc>
                <a:spcPct val="100000"/>
              </a:lnSpc>
              <a:spcBef>
                <a:spcPct val="20000"/>
              </a:spcBef>
              <a:spcAft>
                <a:spcPts val="600"/>
              </a:spcAft>
              <a:buClr>
                <a:schemeClr val="tx2">
                  <a:lumMod val="65000"/>
                  <a:lumOff val="35000"/>
                </a:schemeClr>
              </a:buClr>
              <a:buSzTx/>
              <a:buFont typeface="System Font Regular"/>
              <a:buChar char="●"/>
              <a:tabLst/>
              <a:defRPr sz="1600">
                <a:solidFill>
                  <a:schemeClr val="tx2">
                    <a:lumMod val="65000"/>
                    <a:lumOff val="35000"/>
                  </a:schemeClr>
                </a:solidFill>
                <a:latin typeface="+mn-lt"/>
              </a:defRPr>
            </a:lvl8pPr>
            <a:lvl9pPr marL="287338" indent="-279400" algn="l" rtl="0" fontAlgn="base">
              <a:spcBef>
                <a:spcPts val="300"/>
              </a:spcBef>
              <a:spcAft>
                <a:spcPts val="300"/>
              </a:spcAft>
              <a:buClr>
                <a:schemeClr val="tx2">
                  <a:lumMod val="65000"/>
                  <a:lumOff val="35000"/>
                </a:schemeClr>
              </a:buClr>
              <a:buFont typeface="System Font Regular"/>
              <a:buChar char="●"/>
              <a:tabLst/>
              <a:defRPr sz="1200">
                <a:solidFill>
                  <a:schemeClr val="tx2">
                    <a:lumMod val="65000"/>
                    <a:lumOff val="35000"/>
                  </a:schemeClr>
                </a:solidFill>
                <a:latin typeface="+mn-lt"/>
              </a:defRPr>
            </a:lvl9pPr>
          </a:lstStyle>
          <a:p>
            <a:pPr>
              <a:spcBef>
                <a:spcPts val="0"/>
              </a:spcBef>
            </a:pPr>
            <a:r>
              <a:rPr lang="en-US" sz="2000" dirty="0"/>
              <a:t>IFC seeks to ensure that its investments do not stimulate further habitat loss through its clients’ agricultural supply chains.</a:t>
            </a:r>
          </a:p>
          <a:p>
            <a:pPr>
              <a:spcBef>
                <a:spcPts val="0"/>
              </a:spcBef>
            </a:pPr>
            <a:endParaRPr lang="en-US" sz="2000" dirty="0"/>
          </a:p>
          <a:p>
            <a:pPr>
              <a:spcBef>
                <a:spcPts val="0"/>
              </a:spcBef>
            </a:pPr>
            <a:r>
              <a:rPr lang="en-US" sz="2000" dirty="0"/>
              <a:t>It manages this risk via Performance Standard 6 (PS6).</a:t>
            </a:r>
          </a:p>
        </p:txBody>
      </p:sp>
      <p:pic>
        <p:nvPicPr>
          <p:cNvPr id="7" name="Picture 6">
            <a:extLst>
              <a:ext uri="{FF2B5EF4-FFF2-40B4-BE49-F238E27FC236}">
                <a16:creationId xmlns:a16="http://schemas.microsoft.com/office/drawing/2014/main" id="{43CA6AD5-05DF-664B-8270-58B11A45ECB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69151" y="1439705"/>
            <a:ext cx="5094774" cy="2539334"/>
          </a:xfrm>
          <a:prstGeom prst="rect">
            <a:avLst/>
          </a:prstGeom>
        </p:spPr>
      </p:pic>
      <p:pic>
        <p:nvPicPr>
          <p:cNvPr id="8" name="Picture 7">
            <a:extLst>
              <a:ext uri="{FF2B5EF4-FFF2-40B4-BE49-F238E27FC236}">
                <a16:creationId xmlns:a16="http://schemas.microsoft.com/office/drawing/2014/main" id="{62661714-97C9-264D-98D8-43F054371E6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14022" y="4906538"/>
            <a:ext cx="6138282" cy="1501640"/>
          </a:xfrm>
          <a:prstGeom prst="rect">
            <a:avLst/>
          </a:prstGeom>
        </p:spPr>
      </p:pic>
      <p:cxnSp>
        <p:nvCxnSpPr>
          <p:cNvPr id="12" name="Straight Arrow Connector 11">
            <a:extLst>
              <a:ext uri="{FF2B5EF4-FFF2-40B4-BE49-F238E27FC236}">
                <a16:creationId xmlns:a16="http://schemas.microsoft.com/office/drawing/2014/main" id="{140B4E41-11FE-8242-9208-477D6F32DC7B}"/>
              </a:ext>
            </a:extLst>
          </p:cNvPr>
          <p:cNvCxnSpPr>
            <a:cxnSpLocks/>
          </p:cNvCxnSpPr>
          <p:nvPr/>
        </p:nvCxnSpPr>
        <p:spPr bwMode="auto">
          <a:xfrm flipH="1">
            <a:off x="7080766" y="3979039"/>
            <a:ext cx="1539126" cy="832454"/>
          </a:xfrm>
          <a:prstGeom prst="straightConnector1">
            <a:avLst/>
          </a:prstGeom>
          <a:noFill/>
          <a:ln w="9525" cap="flat" cmpd="sng" algn="ctr">
            <a:solidFill>
              <a:schemeClr val="bg2"/>
            </a:solidFill>
            <a:prstDash val="solid"/>
            <a:round/>
            <a:headEnd type="none" w="med" len="med"/>
            <a:tailEnd type="triangle"/>
          </a:ln>
          <a:effectLst/>
        </p:spPr>
      </p:cxnSp>
    </p:spTree>
    <p:extLst>
      <p:ext uri="{BB962C8B-B14F-4D97-AF65-F5344CB8AC3E}">
        <p14:creationId xmlns:p14="http://schemas.microsoft.com/office/powerpoint/2010/main" val="10740137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96E21-2E5C-F143-8552-33A05CE0E8A2}"/>
              </a:ext>
            </a:extLst>
          </p:cNvPr>
          <p:cNvSpPr>
            <a:spLocks noGrp="1"/>
          </p:cNvSpPr>
          <p:nvPr>
            <p:ph type="title"/>
          </p:nvPr>
        </p:nvSpPr>
        <p:spPr/>
        <p:txBody>
          <a:bodyPr>
            <a:normAutofit/>
          </a:bodyPr>
          <a:lstStyle/>
          <a:p>
            <a:r>
              <a:rPr lang="en-US" sz="2400" dirty="0"/>
              <a:t>IFC Performance Standard 6 Requirements for Supply Chains</a:t>
            </a:r>
          </a:p>
        </p:txBody>
      </p:sp>
      <p:sp>
        <p:nvSpPr>
          <p:cNvPr id="3" name="Slide Number Placeholder 2">
            <a:extLst>
              <a:ext uri="{FF2B5EF4-FFF2-40B4-BE49-F238E27FC236}">
                <a16:creationId xmlns:a16="http://schemas.microsoft.com/office/drawing/2014/main" id="{E83CD3D3-0553-ED46-A176-F45220BA7204}"/>
              </a:ext>
            </a:extLst>
          </p:cNvPr>
          <p:cNvSpPr>
            <a:spLocks noGrp="1"/>
          </p:cNvSpPr>
          <p:nvPr>
            <p:ph type="sldNum" sz="quarter" idx="4"/>
          </p:nvPr>
        </p:nvSpPr>
        <p:spPr/>
        <p:txBody>
          <a:bodyPr/>
          <a:lstStyle/>
          <a:p>
            <a:pPr algn="ctr"/>
            <a:fld id="{FD782E16-99D3-D743-B442-BEC2B47D5716}" type="slidenum">
              <a:rPr lang="en-US" smtClean="0"/>
              <a:pPr algn="ctr"/>
              <a:t>15</a:t>
            </a:fld>
            <a:endParaRPr lang="en-US" dirty="0">
              <a:latin typeface="+mn-lt"/>
            </a:endParaRPr>
          </a:p>
        </p:txBody>
      </p:sp>
      <p:pic>
        <p:nvPicPr>
          <p:cNvPr id="7" name="Picture 6">
            <a:extLst>
              <a:ext uri="{FF2B5EF4-FFF2-40B4-BE49-F238E27FC236}">
                <a16:creationId xmlns:a16="http://schemas.microsoft.com/office/drawing/2014/main" id="{B5EA8E26-3054-9944-B058-4FA5BF7AC8CB}"/>
              </a:ext>
            </a:extLst>
          </p:cNvPr>
          <p:cNvPicPr>
            <a:picLocks noChangeAspect="1"/>
          </p:cNvPicPr>
          <p:nvPr/>
        </p:nvPicPr>
        <p:blipFill>
          <a:blip r:embed="rId2"/>
          <a:stretch>
            <a:fillRect/>
          </a:stretch>
        </p:blipFill>
        <p:spPr>
          <a:xfrm>
            <a:off x="711199" y="1675377"/>
            <a:ext cx="10114722" cy="4313631"/>
          </a:xfrm>
          <a:prstGeom prst="rect">
            <a:avLst/>
          </a:prstGeom>
        </p:spPr>
      </p:pic>
    </p:spTree>
    <p:extLst>
      <p:ext uri="{BB962C8B-B14F-4D97-AF65-F5344CB8AC3E}">
        <p14:creationId xmlns:p14="http://schemas.microsoft.com/office/powerpoint/2010/main" val="15532633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96E21-2E5C-F143-8552-33A05CE0E8A2}"/>
              </a:ext>
            </a:extLst>
          </p:cNvPr>
          <p:cNvSpPr>
            <a:spLocks noGrp="1"/>
          </p:cNvSpPr>
          <p:nvPr>
            <p:ph type="title"/>
          </p:nvPr>
        </p:nvSpPr>
        <p:spPr/>
        <p:txBody>
          <a:bodyPr>
            <a:normAutofit/>
          </a:bodyPr>
          <a:lstStyle/>
          <a:p>
            <a:r>
              <a:rPr lang="en-US" sz="2400" dirty="0"/>
              <a:t>IFC Due Diligence for Supply Chains</a:t>
            </a:r>
          </a:p>
        </p:txBody>
      </p:sp>
      <p:sp>
        <p:nvSpPr>
          <p:cNvPr id="3" name="Slide Number Placeholder 2">
            <a:extLst>
              <a:ext uri="{FF2B5EF4-FFF2-40B4-BE49-F238E27FC236}">
                <a16:creationId xmlns:a16="http://schemas.microsoft.com/office/drawing/2014/main" id="{E83CD3D3-0553-ED46-A176-F45220BA7204}"/>
              </a:ext>
            </a:extLst>
          </p:cNvPr>
          <p:cNvSpPr>
            <a:spLocks noGrp="1"/>
          </p:cNvSpPr>
          <p:nvPr>
            <p:ph type="sldNum" sz="quarter" idx="4"/>
          </p:nvPr>
        </p:nvSpPr>
        <p:spPr/>
        <p:txBody>
          <a:bodyPr/>
          <a:lstStyle/>
          <a:p>
            <a:pPr algn="ctr"/>
            <a:fld id="{FD782E16-99D3-D743-B442-BEC2B47D5716}" type="slidenum">
              <a:rPr lang="en-US" smtClean="0"/>
              <a:pPr algn="ctr"/>
              <a:t>16</a:t>
            </a:fld>
            <a:endParaRPr lang="en-US" dirty="0">
              <a:latin typeface="+mn-lt"/>
            </a:endParaRPr>
          </a:p>
        </p:txBody>
      </p:sp>
      <p:sp>
        <p:nvSpPr>
          <p:cNvPr id="4" name="Text Placeholder 1">
            <a:extLst>
              <a:ext uri="{FF2B5EF4-FFF2-40B4-BE49-F238E27FC236}">
                <a16:creationId xmlns:a16="http://schemas.microsoft.com/office/drawing/2014/main" id="{FC810272-EF10-F04C-8EAC-69A6015118FA}"/>
              </a:ext>
            </a:extLst>
          </p:cNvPr>
          <p:cNvSpPr txBox="1">
            <a:spLocks/>
          </p:cNvSpPr>
          <p:nvPr/>
        </p:nvSpPr>
        <p:spPr>
          <a:xfrm>
            <a:off x="4739986" y="2182260"/>
            <a:ext cx="6743989" cy="2886697"/>
          </a:xfrm>
          <a:prstGeom prst="rect">
            <a:avLst/>
          </a:prstGeom>
        </p:spPr>
        <p:txBody>
          <a:bodyPr/>
          <a:lstStyle>
            <a:lvl1pPr algn="l" rtl="0" eaLnBrk="0" fontAlgn="base" hangingPunct="0">
              <a:lnSpc>
                <a:spcPct val="100000"/>
              </a:lnSpc>
              <a:spcBef>
                <a:spcPts val="2400"/>
              </a:spcBef>
              <a:spcAft>
                <a:spcPts val="600"/>
              </a:spcAft>
              <a:buClr>
                <a:schemeClr val="tx2">
                  <a:lumMod val="65000"/>
                  <a:lumOff val="35000"/>
                </a:schemeClr>
              </a:buClr>
              <a:defRPr sz="1800">
                <a:solidFill>
                  <a:srgbClr val="414752"/>
                </a:solidFill>
                <a:latin typeface="Arial"/>
                <a:ea typeface="ＭＳ Ｐゴシック" charset="0"/>
                <a:cs typeface="Arial"/>
              </a:defRPr>
            </a:lvl1pPr>
            <a:lvl2pPr marL="285750" indent="-285750" algn="l" rtl="0" eaLnBrk="0" fontAlgn="base" hangingPunct="0">
              <a:lnSpc>
                <a:spcPct val="110000"/>
              </a:lnSpc>
              <a:spcBef>
                <a:spcPts val="600"/>
              </a:spcBef>
              <a:spcAft>
                <a:spcPts val="600"/>
              </a:spcAft>
              <a:buClr>
                <a:schemeClr val="tx2">
                  <a:lumMod val="65000"/>
                  <a:lumOff val="35000"/>
                </a:schemeClr>
              </a:buClr>
              <a:buFont typeface="System Font Regular"/>
              <a:buChar char="●"/>
              <a:defRPr sz="1600">
                <a:solidFill>
                  <a:schemeClr val="tx2">
                    <a:lumMod val="65000"/>
                    <a:lumOff val="35000"/>
                  </a:schemeClr>
                </a:solidFill>
                <a:latin typeface="Arial"/>
                <a:ea typeface="ＭＳ Ｐゴシック" charset="0"/>
                <a:cs typeface="Arial"/>
              </a:defRPr>
            </a:lvl2pPr>
            <a:lvl3pPr marL="574675" indent="-284163" algn="l" rtl="0" eaLnBrk="0" fontAlgn="base" hangingPunct="0">
              <a:lnSpc>
                <a:spcPct val="110000"/>
              </a:lnSpc>
              <a:spcBef>
                <a:spcPct val="0"/>
              </a:spcBef>
              <a:spcAft>
                <a:spcPts val="600"/>
              </a:spcAft>
              <a:buClr>
                <a:schemeClr val="tx2">
                  <a:lumMod val="65000"/>
                  <a:lumOff val="35000"/>
                </a:schemeClr>
              </a:buClr>
              <a:buFont typeface="System Font Regular"/>
              <a:buChar char="□"/>
              <a:tabLst/>
              <a:defRPr sz="1400">
                <a:solidFill>
                  <a:schemeClr val="tx2">
                    <a:lumMod val="65000"/>
                    <a:lumOff val="35000"/>
                  </a:schemeClr>
                </a:solidFill>
                <a:latin typeface="Arial"/>
                <a:ea typeface="ＭＳ Ｐゴシック" charset="0"/>
                <a:cs typeface="Arial"/>
              </a:defRPr>
            </a:lvl3pPr>
            <a:lvl4pPr marL="831850" indent="-285750" algn="l" rtl="0" eaLnBrk="0" fontAlgn="base" hangingPunct="0">
              <a:lnSpc>
                <a:spcPct val="110000"/>
              </a:lnSpc>
              <a:spcBef>
                <a:spcPct val="0"/>
              </a:spcBef>
              <a:spcAft>
                <a:spcPts val="600"/>
              </a:spcAft>
              <a:buClr>
                <a:schemeClr val="tx2">
                  <a:lumMod val="65000"/>
                  <a:lumOff val="35000"/>
                </a:schemeClr>
              </a:buClr>
              <a:buFont typeface="Courier New" panose="02070309020205020404" pitchFamily="49" charset="0"/>
              <a:buChar char="o"/>
              <a:defRPr sz="1200">
                <a:solidFill>
                  <a:schemeClr val="tx2">
                    <a:lumMod val="65000"/>
                    <a:lumOff val="35000"/>
                  </a:schemeClr>
                </a:solidFill>
                <a:latin typeface="Arial"/>
                <a:ea typeface="ＭＳ Ｐゴシック" charset="0"/>
                <a:cs typeface="Arial"/>
              </a:defRPr>
            </a:lvl4pPr>
            <a:lvl5pPr marL="1196975" indent="-285750" algn="l" rtl="0" eaLnBrk="0" fontAlgn="base" hangingPunct="0">
              <a:lnSpc>
                <a:spcPct val="110000"/>
              </a:lnSpc>
              <a:spcBef>
                <a:spcPct val="0"/>
              </a:spcBef>
              <a:spcAft>
                <a:spcPts val="600"/>
              </a:spcAft>
              <a:buClr>
                <a:schemeClr val="tx2">
                  <a:lumMod val="65000"/>
                  <a:lumOff val="35000"/>
                </a:schemeClr>
              </a:buClr>
              <a:buFont typeface=".Lucida Grande UI Regular"/>
              <a:buChar char="▫"/>
              <a:defRPr sz="1100">
                <a:solidFill>
                  <a:schemeClr val="tx2">
                    <a:lumMod val="65000"/>
                    <a:lumOff val="35000"/>
                  </a:schemeClr>
                </a:solidFill>
                <a:latin typeface="Arial"/>
                <a:ea typeface="ＭＳ Ｐゴシック" charset="0"/>
                <a:cs typeface="Arial"/>
              </a:defRPr>
            </a:lvl5pPr>
            <a:lvl6pPr marL="1485900" indent="-284163" algn="l" rtl="0" fontAlgn="base">
              <a:spcBef>
                <a:spcPts val="0"/>
              </a:spcBef>
              <a:spcAft>
                <a:spcPts val="600"/>
              </a:spcAft>
              <a:buClr>
                <a:schemeClr val="tx2">
                  <a:lumMod val="65000"/>
                  <a:lumOff val="35000"/>
                </a:schemeClr>
              </a:buClr>
              <a:buFont typeface="System Font Regular"/>
              <a:buChar char="◦"/>
              <a:tabLst/>
              <a:defRPr sz="1050">
                <a:solidFill>
                  <a:schemeClr val="tx2">
                    <a:lumMod val="65000"/>
                    <a:lumOff val="35000"/>
                  </a:schemeClr>
                </a:solidFill>
                <a:latin typeface="+mn-lt"/>
              </a:defRPr>
            </a:lvl6pPr>
            <a:lvl7pPr marL="288925" indent="-284163" algn="l" rtl="0" fontAlgn="base">
              <a:spcBef>
                <a:spcPts val="0"/>
              </a:spcBef>
              <a:spcAft>
                <a:spcPts val="600"/>
              </a:spcAft>
              <a:buClr>
                <a:schemeClr val="tx2">
                  <a:lumMod val="65000"/>
                  <a:lumOff val="35000"/>
                </a:schemeClr>
              </a:buClr>
              <a:buFont typeface="System Font Regular"/>
              <a:buChar char="●"/>
              <a:tabLst/>
              <a:defRPr sz="1400">
                <a:solidFill>
                  <a:schemeClr val="tx2">
                    <a:lumMod val="65000"/>
                    <a:lumOff val="35000"/>
                  </a:schemeClr>
                </a:solidFill>
                <a:latin typeface="+mn-lt"/>
              </a:defRPr>
            </a:lvl7pPr>
            <a:lvl8pPr marL="287338" marR="0" indent="-279400" algn="l" defTabSz="914400" rtl="0" eaLnBrk="1" fontAlgn="base" latinLnBrk="0" hangingPunct="1">
              <a:lnSpc>
                <a:spcPct val="100000"/>
              </a:lnSpc>
              <a:spcBef>
                <a:spcPct val="20000"/>
              </a:spcBef>
              <a:spcAft>
                <a:spcPts val="600"/>
              </a:spcAft>
              <a:buClr>
                <a:schemeClr val="tx2">
                  <a:lumMod val="65000"/>
                  <a:lumOff val="35000"/>
                </a:schemeClr>
              </a:buClr>
              <a:buSzTx/>
              <a:buFont typeface="System Font Regular"/>
              <a:buChar char="●"/>
              <a:tabLst/>
              <a:defRPr sz="1600">
                <a:solidFill>
                  <a:schemeClr val="tx2">
                    <a:lumMod val="65000"/>
                    <a:lumOff val="35000"/>
                  </a:schemeClr>
                </a:solidFill>
                <a:latin typeface="+mn-lt"/>
              </a:defRPr>
            </a:lvl8pPr>
            <a:lvl9pPr marL="287338" indent="-279400" algn="l" rtl="0" fontAlgn="base">
              <a:spcBef>
                <a:spcPts val="300"/>
              </a:spcBef>
              <a:spcAft>
                <a:spcPts val="300"/>
              </a:spcAft>
              <a:buClr>
                <a:schemeClr val="tx2">
                  <a:lumMod val="65000"/>
                  <a:lumOff val="35000"/>
                </a:schemeClr>
              </a:buClr>
              <a:buFont typeface="System Font Regular"/>
              <a:buChar char="●"/>
              <a:tabLst/>
              <a:defRPr sz="1200">
                <a:solidFill>
                  <a:schemeClr val="tx2">
                    <a:lumMod val="65000"/>
                    <a:lumOff val="35000"/>
                  </a:schemeClr>
                </a:solidFill>
                <a:latin typeface="+mn-lt"/>
              </a:defRPr>
            </a:lvl9pPr>
          </a:lstStyle>
          <a:p>
            <a:pPr>
              <a:spcBef>
                <a:spcPts val="0"/>
              </a:spcBef>
            </a:pPr>
            <a:r>
              <a:rPr lang="en-US" sz="2000" kern="0" dirty="0"/>
              <a:t>PS6 requires clients to manage the risk of suppliers causing significant conversion of natural habitats to agriculture.</a:t>
            </a:r>
          </a:p>
          <a:p>
            <a:pPr>
              <a:spcBef>
                <a:spcPts val="0"/>
              </a:spcBef>
            </a:pPr>
            <a:endParaRPr lang="en-US" sz="2000" kern="0" dirty="0"/>
          </a:p>
          <a:p>
            <a:pPr>
              <a:spcBef>
                <a:spcPts val="0"/>
              </a:spcBef>
            </a:pPr>
            <a:r>
              <a:rPr lang="en-US" sz="2000" kern="0" dirty="0"/>
              <a:t>Proposed investments must undergo due diligence. Where there are manageable gaps that can be addressed, IFC may require clients to agree to an action plan to be executed once an investment is made. However, major gaps may result in a decision by IFC </a:t>
            </a:r>
            <a:r>
              <a:rPr lang="en-US" sz="2000" i="1" kern="0" dirty="0"/>
              <a:t>not</a:t>
            </a:r>
            <a:r>
              <a:rPr lang="en-US" sz="2000" kern="0" dirty="0"/>
              <a:t> to invest.</a:t>
            </a:r>
            <a:endParaRPr lang="en-US" sz="2400" kern="0" dirty="0"/>
          </a:p>
        </p:txBody>
      </p:sp>
      <p:pic>
        <p:nvPicPr>
          <p:cNvPr id="9" name="Picture 8" descr="A picture containing ground, indoor, ceiling, several&#10;&#10;Description automatically generated">
            <a:extLst>
              <a:ext uri="{FF2B5EF4-FFF2-40B4-BE49-F238E27FC236}">
                <a16:creationId xmlns:a16="http://schemas.microsoft.com/office/drawing/2014/main" id="{D9E7E45D-0895-C041-A36E-73BDAFAE750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73421" y="2311469"/>
            <a:ext cx="4060965" cy="3045723"/>
          </a:xfrm>
          <a:prstGeom prst="rect">
            <a:avLst/>
          </a:prstGeom>
        </p:spPr>
      </p:pic>
    </p:spTree>
    <p:extLst>
      <p:ext uri="{BB962C8B-B14F-4D97-AF65-F5344CB8AC3E}">
        <p14:creationId xmlns:p14="http://schemas.microsoft.com/office/powerpoint/2010/main" val="6149400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56343-2E6E-E141-BF96-1C779AE3982B}"/>
              </a:ext>
            </a:extLst>
          </p:cNvPr>
          <p:cNvSpPr>
            <a:spLocks noGrp="1"/>
          </p:cNvSpPr>
          <p:nvPr>
            <p:ph type="title"/>
          </p:nvPr>
        </p:nvSpPr>
        <p:spPr/>
        <p:txBody>
          <a:bodyPr>
            <a:normAutofit/>
          </a:bodyPr>
          <a:lstStyle/>
          <a:p>
            <a:r>
              <a:rPr lang="en-US" sz="2400" dirty="0"/>
              <a:t>IFC Due Diligence for Supply Chains</a:t>
            </a:r>
          </a:p>
        </p:txBody>
      </p:sp>
      <p:sp>
        <p:nvSpPr>
          <p:cNvPr id="3" name="Slide Number Placeholder 2">
            <a:extLst>
              <a:ext uri="{FF2B5EF4-FFF2-40B4-BE49-F238E27FC236}">
                <a16:creationId xmlns:a16="http://schemas.microsoft.com/office/drawing/2014/main" id="{DC499E85-5A44-4940-80C3-8036389856D4}"/>
              </a:ext>
            </a:extLst>
          </p:cNvPr>
          <p:cNvSpPr>
            <a:spLocks noGrp="1"/>
          </p:cNvSpPr>
          <p:nvPr>
            <p:ph type="sldNum" sz="quarter" idx="4"/>
          </p:nvPr>
        </p:nvSpPr>
        <p:spPr/>
        <p:txBody>
          <a:bodyPr/>
          <a:lstStyle/>
          <a:p>
            <a:pPr algn="ctr"/>
            <a:fld id="{FD782E16-99D3-D743-B442-BEC2B47D5716}" type="slidenum">
              <a:rPr lang="en-US" smtClean="0"/>
              <a:pPr algn="ctr"/>
              <a:t>17</a:t>
            </a:fld>
            <a:endParaRPr lang="en-US" dirty="0">
              <a:latin typeface="+mn-lt"/>
            </a:endParaRPr>
          </a:p>
        </p:txBody>
      </p:sp>
      <p:sp>
        <p:nvSpPr>
          <p:cNvPr id="4" name="Content Placeholder 2">
            <a:extLst>
              <a:ext uri="{FF2B5EF4-FFF2-40B4-BE49-F238E27FC236}">
                <a16:creationId xmlns:a16="http://schemas.microsoft.com/office/drawing/2014/main" id="{7791AA42-37DF-024F-8DF7-6F689D76FD8C}"/>
              </a:ext>
            </a:extLst>
          </p:cNvPr>
          <p:cNvSpPr txBox="1">
            <a:spLocks/>
          </p:cNvSpPr>
          <p:nvPr/>
        </p:nvSpPr>
        <p:spPr>
          <a:xfrm>
            <a:off x="711198" y="1933291"/>
            <a:ext cx="9854097" cy="3443778"/>
          </a:xfrm>
          <a:prstGeom prst="rect">
            <a:avLst/>
          </a:prstGeom>
        </p:spPr>
        <p:txBody>
          <a:bodyPr/>
          <a:lstStyle>
            <a:lvl1pPr algn="l" rtl="0" eaLnBrk="0" fontAlgn="base" hangingPunct="0">
              <a:lnSpc>
                <a:spcPct val="100000"/>
              </a:lnSpc>
              <a:spcBef>
                <a:spcPts val="2400"/>
              </a:spcBef>
              <a:spcAft>
                <a:spcPts val="600"/>
              </a:spcAft>
              <a:buClr>
                <a:schemeClr val="tx2">
                  <a:lumMod val="65000"/>
                  <a:lumOff val="35000"/>
                </a:schemeClr>
              </a:buClr>
              <a:defRPr sz="1800">
                <a:solidFill>
                  <a:srgbClr val="414752"/>
                </a:solidFill>
                <a:latin typeface="Arial"/>
                <a:ea typeface="ＭＳ Ｐゴシック" charset="0"/>
                <a:cs typeface="Arial"/>
              </a:defRPr>
            </a:lvl1pPr>
            <a:lvl2pPr marL="285750" indent="-285750" algn="l" rtl="0" eaLnBrk="0" fontAlgn="base" hangingPunct="0">
              <a:lnSpc>
                <a:spcPct val="110000"/>
              </a:lnSpc>
              <a:spcBef>
                <a:spcPts val="600"/>
              </a:spcBef>
              <a:spcAft>
                <a:spcPts val="600"/>
              </a:spcAft>
              <a:buClr>
                <a:schemeClr val="tx2">
                  <a:lumMod val="65000"/>
                  <a:lumOff val="35000"/>
                </a:schemeClr>
              </a:buClr>
              <a:buFont typeface="System Font Regular"/>
              <a:buChar char="●"/>
              <a:defRPr sz="1600">
                <a:solidFill>
                  <a:schemeClr val="tx2">
                    <a:lumMod val="65000"/>
                    <a:lumOff val="35000"/>
                  </a:schemeClr>
                </a:solidFill>
                <a:latin typeface="Arial"/>
                <a:ea typeface="ＭＳ Ｐゴシック" charset="0"/>
                <a:cs typeface="Arial"/>
              </a:defRPr>
            </a:lvl2pPr>
            <a:lvl3pPr marL="574675" indent="-284163" algn="l" rtl="0" eaLnBrk="0" fontAlgn="base" hangingPunct="0">
              <a:lnSpc>
                <a:spcPct val="110000"/>
              </a:lnSpc>
              <a:spcBef>
                <a:spcPct val="0"/>
              </a:spcBef>
              <a:spcAft>
                <a:spcPts val="600"/>
              </a:spcAft>
              <a:buClr>
                <a:schemeClr val="tx2">
                  <a:lumMod val="65000"/>
                  <a:lumOff val="35000"/>
                </a:schemeClr>
              </a:buClr>
              <a:buFont typeface="System Font Regular"/>
              <a:buChar char="□"/>
              <a:tabLst/>
              <a:defRPr sz="1400">
                <a:solidFill>
                  <a:schemeClr val="tx2">
                    <a:lumMod val="65000"/>
                    <a:lumOff val="35000"/>
                  </a:schemeClr>
                </a:solidFill>
                <a:latin typeface="Arial"/>
                <a:ea typeface="ＭＳ Ｐゴシック" charset="0"/>
                <a:cs typeface="Arial"/>
              </a:defRPr>
            </a:lvl3pPr>
            <a:lvl4pPr marL="831850" indent="-285750" algn="l" rtl="0" eaLnBrk="0" fontAlgn="base" hangingPunct="0">
              <a:lnSpc>
                <a:spcPct val="110000"/>
              </a:lnSpc>
              <a:spcBef>
                <a:spcPct val="0"/>
              </a:spcBef>
              <a:spcAft>
                <a:spcPts val="600"/>
              </a:spcAft>
              <a:buClr>
                <a:schemeClr val="tx2">
                  <a:lumMod val="65000"/>
                  <a:lumOff val="35000"/>
                </a:schemeClr>
              </a:buClr>
              <a:buFont typeface="Courier New" panose="02070309020205020404" pitchFamily="49" charset="0"/>
              <a:buChar char="o"/>
              <a:defRPr sz="1200">
                <a:solidFill>
                  <a:schemeClr val="tx2">
                    <a:lumMod val="65000"/>
                    <a:lumOff val="35000"/>
                  </a:schemeClr>
                </a:solidFill>
                <a:latin typeface="Arial"/>
                <a:ea typeface="ＭＳ Ｐゴシック" charset="0"/>
                <a:cs typeface="Arial"/>
              </a:defRPr>
            </a:lvl4pPr>
            <a:lvl5pPr marL="1196975" indent="-285750" algn="l" rtl="0" eaLnBrk="0" fontAlgn="base" hangingPunct="0">
              <a:lnSpc>
                <a:spcPct val="110000"/>
              </a:lnSpc>
              <a:spcBef>
                <a:spcPct val="0"/>
              </a:spcBef>
              <a:spcAft>
                <a:spcPts val="600"/>
              </a:spcAft>
              <a:buClr>
                <a:schemeClr val="tx2">
                  <a:lumMod val="65000"/>
                  <a:lumOff val="35000"/>
                </a:schemeClr>
              </a:buClr>
              <a:buFont typeface=".Lucida Grande UI Regular"/>
              <a:buChar char="▫"/>
              <a:defRPr sz="1100">
                <a:solidFill>
                  <a:schemeClr val="tx2">
                    <a:lumMod val="65000"/>
                    <a:lumOff val="35000"/>
                  </a:schemeClr>
                </a:solidFill>
                <a:latin typeface="Arial"/>
                <a:ea typeface="ＭＳ Ｐゴシック" charset="0"/>
                <a:cs typeface="Arial"/>
              </a:defRPr>
            </a:lvl5pPr>
            <a:lvl6pPr marL="1485900" indent="-284163" algn="l" rtl="0" fontAlgn="base">
              <a:spcBef>
                <a:spcPts val="0"/>
              </a:spcBef>
              <a:spcAft>
                <a:spcPts val="600"/>
              </a:spcAft>
              <a:buClr>
                <a:schemeClr val="tx2">
                  <a:lumMod val="65000"/>
                  <a:lumOff val="35000"/>
                </a:schemeClr>
              </a:buClr>
              <a:buFont typeface="System Font Regular"/>
              <a:buChar char="◦"/>
              <a:tabLst/>
              <a:defRPr sz="1050">
                <a:solidFill>
                  <a:schemeClr val="tx2">
                    <a:lumMod val="65000"/>
                    <a:lumOff val="35000"/>
                  </a:schemeClr>
                </a:solidFill>
                <a:latin typeface="+mn-lt"/>
              </a:defRPr>
            </a:lvl6pPr>
            <a:lvl7pPr marL="288925" indent="-284163" algn="l" rtl="0" fontAlgn="base">
              <a:spcBef>
                <a:spcPts val="0"/>
              </a:spcBef>
              <a:spcAft>
                <a:spcPts val="600"/>
              </a:spcAft>
              <a:buClr>
                <a:schemeClr val="tx2">
                  <a:lumMod val="65000"/>
                  <a:lumOff val="35000"/>
                </a:schemeClr>
              </a:buClr>
              <a:buFont typeface="System Font Regular"/>
              <a:buChar char="●"/>
              <a:tabLst/>
              <a:defRPr sz="1400">
                <a:solidFill>
                  <a:schemeClr val="tx2">
                    <a:lumMod val="65000"/>
                    <a:lumOff val="35000"/>
                  </a:schemeClr>
                </a:solidFill>
                <a:latin typeface="+mn-lt"/>
              </a:defRPr>
            </a:lvl7pPr>
            <a:lvl8pPr marL="287338" marR="0" indent="-279400" algn="l" defTabSz="914400" rtl="0" eaLnBrk="1" fontAlgn="base" latinLnBrk="0" hangingPunct="1">
              <a:lnSpc>
                <a:spcPct val="100000"/>
              </a:lnSpc>
              <a:spcBef>
                <a:spcPct val="20000"/>
              </a:spcBef>
              <a:spcAft>
                <a:spcPts val="600"/>
              </a:spcAft>
              <a:buClr>
                <a:schemeClr val="tx2">
                  <a:lumMod val="65000"/>
                  <a:lumOff val="35000"/>
                </a:schemeClr>
              </a:buClr>
              <a:buSzTx/>
              <a:buFont typeface="System Font Regular"/>
              <a:buChar char="●"/>
              <a:tabLst/>
              <a:defRPr sz="1600">
                <a:solidFill>
                  <a:schemeClr val="tx2">
                    <a:lumMod val="65000"/>
                    <a:lumOff val="35000"/>
                  </a:schemeClr>
                </a:solidFill>
                <a:latin typeface="+mn-lt"/>
              </a:defRPr>
            </a:lvl8pPr>
            <a:lvl9pPr marL="287338" indent="-279400" algn="l" rtl="0" fontAlgn="base">
              <a:spcBef>
                <a:spcPts val="300"/>
              </a:spcBef>
              <a:spcAft>
                <a:spcPts val="300"/>
              </a:spcAft>
              <a:buClr>
                <a:schemeClr val="tx2">
                  <a:lumMod val="65000"/>
                  <a:lumOff val="35000"/>
                </a:schemeClr>
              </a:buClr>
              <a:buFont typeface="System Font Regular"/>
              <a:buChar char="●"/>
              <a:tabLst/>
              <a:defRPr sz="1200">
                <a:solidFill>
                  <a:schemeClr val="tx2">
                    <a:lumMod val="65000"/>
                    <a:lumOff val="35000"/>
                  </a:schemeClr>
                </a:solidFill>
                <a:latin typeface="+mn-lt"/>
              </a:defRPr>
            </a:lvl9pPr>
          </a:lstStyle>
          <a:p>
            <a:pPr marL="514350" indent="-514350">
              <a:buFont typeface="+mj-lt"/>
              <a:buAutoNum type="arabicPeriod"/>
            </a:pPr>
            <a:r>
              <a:rPr lang="en-US" sz="2000" kern="0" dirty="0"/>
              <a:t>Identify the origin of client’s supply</a:t>
            </a:r>
          </a:p>
          <a:p>
            <a:pPr marL="514350" indent="-514350">
              <a:buFont typeface="+mj-lt"/>
              <a:buAutoNum type="arabicPeriod"/>
            </a:pPr>
            <a:r>
              <a:rPr lang="en-US" sz="2000" kern="0" dirty="0"/>
              <a:t>Determine if the origin is an area of significant habitat conversion</a:t>
            </a:r>
          </a:p>
          <a:p>
            <a:pPr marL="514350" indent="-514350">
              <a:buFont typeface="+mj-lt"/>
              <a:buAutoNum type="arabicPeriod"/>
            </a:pPr>
            <a:r>
              <a:rPr lang="en-US" sz="2000" kern="0" dirty="0"/>
              <a:t>If so, determine if the client can find alternative suppliers</a:t>
            </a:r>
          </a:p>
          <a:p>
            <a:pPr marL="514350" indent="-514350">
              <a:buFont typeface="+mj-lt"/>
              <a:buAutoNum type="arabicPeriod"/>
            </a:pPr>
            <a:r>
              <a:rPr lang="en-US" sz="2000" kern="0" dirty="0"/>
              <a:t>If this is not possible, confirm that the client can trace, verify, and control suppliers</a:t>
            </a:r>
          </a:p>
          <a:p>
            <a:pPr marL="514350" indent="-514350">
              <a:buFont typeface="+mj-lt"/>
              <a:buAutoNum type="arabicPeriod"/>
            </a:pPr>
            <a:r>
              <a:rPr lang="en-US" sz="2000" kern="0" dirty="0"/>
              <a:t>Agree with client on necessary actions to address gaps in supply chain management, but only where gaps can be addressed in a reasonable timeframe</a:t>
            </a:r>
          </a:p>
        </p:txBody>
      </p:sp>
    </p:spTree>
    <p:extLst>
      <p:ext uri="{BB962C8B-B14F-4D97-AF65-F5344CB8AC3E}">
        <p14:creationId xmlns:p14="http://schemas.microsoft.com/office/powerpoint/2010/main" val="7303652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C51A30-12EC-4FBD-9CDB-1C9114FC86B3}"/>
              </a:ext>
            </a:extLst>
          </p:cNvPr>
          <p:cNvSpPr>
            <a:spLocks noGrp="1"/>
          </p:cNvSpPr>
          <p:nvPr>
            <p:ph type="body" sz="quarter" idx="16"/>
          </p:nvPr>
        </p:nvSpPr>
        <p:spPr/>
        <p:txBody>
          <a:bodyPr/>
          <a:lstStyle/>
          <a:p>
            <a:pPr>
              <a:spcBef>
                <a:spcPts val="0"/>
              </a:spcBef>
            </a:pPr>
            <a:r>
              <a:rPr lang="en-US" sz="2000" dirty="0"/>
              <a:t>You should now understand: </a:t>
            </a:r>
          </a:p>
          <a:p>
            <a:pPr>
              <a:spcBef>
                <a:spcPts val="0"/>
              </a:spcBef>
            </a:pPr>
            <a:r>
              <a:rPr lang="en-US" sz="2000" dirty="0"/>
              <a:t>  </a:t>
            </a:r>
          </a:p>
          <a:p>
            <a:pPr marL="285750" indent="-285750">
              <a:spcBef>
                <a:spcPts val="0"/>
              </a:spcBef>
              <a:buFont typeface="Arial" panose="020B0604020202020204" pitchFamily="34" charset="0"/>
              <a:buChar char="•"/>
            </a:pPr>
            <a:r>
              <a:rPr lang="en-US" sz="2000" dirty="0"/>
              <a:t>The risks to biodiversity from agricultural supply chains</a:t>
            </a:r>
          </a:p>
          <a:p>
            <a:pPr marL="285750" indent="-285750">
              <a:spcBef>
                <a:spcPts val="0"/>
              </a:spcBef>
              <a:buFont typeface="Arial" panose="020B0604020202020204" pitchFamily="34" charset="0"/>
              <a:buChar char="•"/>
            </a:pPr>
            <a:endParaRPr lang="en-US" sz="2000" dirty="0"/>
          </a:p>
          <a:p>
            <a:pPr marL="285750" indent="-285750">
              <a:spcBef>
                <a:spcPts val="0"/>
              </a:spcBef>
              <a:buFont typeface="Arial" panose="020B0604020202020204" pitchFamily="34" charset="0"/>
              <a:buChar char="•"/>
            </a:pPr>
            <a:r>
              <a:rPr lang="en-US" sz="2000" dirty="0"/>
              <a:t>Key concepts including traceability, verification and supply chain controls</a:t>
            </a:r>
          </a:p>
          <a:p>
            <a:pPr>
              <a:spcBef>
                <a:spcPts val="0"/>
              </a:spcBef>
            </a:pPr>
            <a:endParaRPr lang="en-US" sz="2000" dirty="0"/>
          </a:p>
          <a:p>
            <a:pPr marL="285750" indent="-285750">
              <a:spcBef>
                <a:spcPts val="0"/>
              </a:spcBef>
              <a:buFont typeface="Arial" panose="020B0604020202020204" pitchFamily="34" charset="0"/>
              <a:buChar char="•"/>
            </a:pPr>
            <a:r>
              <a:rPr lang="en-US" sz="2000" dirty="0"/>
              <a:t>IFC Performance Standard 6 requirements for supply chains</a:t>
            </a:r>
          </a:p>
          <a:p>
            <a:pPr>
              <a:spcBef>
                <a:spcPts val="0"/>
              </a:spcBef>
            </a:pPr>
            <a:endParaRPr lang="en-US" sz="2800" dirty="0"/>
          </a:p>
        </p:txBody>
      </p:sp>
      <p:sp>
        <p:nvSpPr>
          <p:cNvPr id="3" name="Title 2">
            <a:extLst>
              <a:ext uri="{FF2B5EF4-FFF2-40B4-BE49-F238E27FC236}">
                <a16:creationId xmlns:a16="http://schemas.microsoft.com/office/drawing/2014/main" id="{88039E2F-0BD3-4670-8B33-A652B2CA488A}"/>
              </a:ext>
            </a:extLst>
          </p:cNvPr>
          <p:cNvSpPr>
            <a:spLocks noGrp="1"/>
          </p:cNvSpPr>
          <p:nvPr>
            <p:ph type="title"/>
          </p:nvPr>
        </p:nvSpPr>
        <p:spPr/>
        <p:txBody>
          <a:bodyPr/>
          <a:lstStyle/>
          <a:p>
            <a:r>
              <a:rPr lang="en-US" dirty="0"/>
              <a:t>Module Summary</a:t>
            </a:r>
          </a:p>
        </p:txBody>
      </p:sp>
      <p:sp>
        <p:nvSpPr>
          <p:cNvPr id="4" name="Slide Number Placeholder 3">
            <a:extLst>
              <a:ext uri="{FF2B5EF4-FFF2-40B4-BE49-F238E27FC236}">
                <a16:creationId xmlns:a16="http://schemas.microsoft.com/office/drawing/2014/main" id="{097B0E89-55E1-4F42-AC71-E0B783214156}"/>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D782E16-99D3-D743-B442-BEC2B47D5716}" type="slidenum">
              <a:rPr kumimoji="0" lang="en-US" sz="1100" b="0" i="0" u="none" strike="noStrike" kern="1200" cap="none" spc="0" normalizeH="0" baseline="0" noProof="0" smtClean="0">
                <a:ln>
                  <a:noFill/>
                </a:ln>
                <a:solidFill>
                  <a:srgbClr val="000000">
                    <a:lumMod val="65000"/>
                    <a:lumOff val="35000"/>
                  </a:srgb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100" b="0" i="0" u="none" strike="noStrike" kern="1200" cap="none" spc="0" normalizeH="0" baseline="0" noProof="0" dirty="0">
              <a:ln>
                <a:noFill/>
              </a:ln>
              <a:solidFill>
                <a:srgbClr val="000000">
                  <a:lumMod val="65000"/>
                  <a:lumOff val="35000"/>
                </a:srgbClr>
              </a:solidFill>
              <a:effectLst/>
              <a:uLnTx/>
              <a:uFillTx/>
              <a:latin typeface="Arial"/>
              <a:ea typeface="+mn-ea"/>
              <a:cs typeface="+mn-cs"/>
            </a:endParaRPr>
          </a:p>
        </p:txBody>
      </p:sp>
    </p:spTree>
    <p:extLst>
      <p:ext uri="{BB962C8B-B14F-4D97-AF65-F5344CB8AC3E}">
        <p14:creationId xmlns:p14="http://schemas.microsoft.com/office/powerpoint/2010/main" val="5508956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DAD085-D499-4836-8AC4-5E51DE51DC5A}"/>
              </a:ext>
            </a:extLst>
          </p:cNvPr>
          <p:cNvSpPr>
            <a:spLocks noGrp="1"/>
          </p:cNvSpPr>
          <p:nvPr>
            <p:ph type="body" sz="quarter" idx="13"/>
          </p:nvPr>
        </p:nvSpPr>
        <p:spPr/>
        <p:txBody>
          <a:bodyPr>
            <a:normAutofit/>
          </a:bodyPr>
          <a:lstStyle/>
          <a:p>
            <a:r>
              <a:rPr lang="en-US" sz="4800" dirty="0"/>
              <a:t>Module 2: Case Studies</a:t>
            </a:r>
          </a:p>
        </p:txBody>
      </p:sp>
    </p:spTree>
    <p:extLst>
      <p:ext uri="{BB962C8B-B14F-4D97-AF65-F5344CB8AC3E}">
        <p14:creationId xmlns:p14="http://schemas.microsoft.com/office/powerpoint/2010/main" val="2990424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C51A30-12EC-4FBD-9CDB-1C9114FC86B3}"/>
              </a:ext>
            </a:extLst>
          </p:cNvPr>
          <p:cNvSpPr>
            <a:spLocks noGrp="1"/>
          </p:cNvSpPr>
          <p:nvPr>
            <p:ph type="body" sz="quarter" idx="16"/>
          </p:nvPr>
        </p:nvSpPr>
        <p:spPr>
          <a:xfrm>
            <a:off x="711199" y="2640774"/>
            <a:ext cx="10772776" cy="1576451"/>
          </a:xfrm>
        </p:spPr>
        <p:txBody>
          <a:bodyPr/>
          <a:lstStyle/>
          <a:p>
            <a:pPr>
              <a:spcBef>
                <a:spcPts val="0"/>
              </a:spcBef>
            </a:pPr>
            <a:r>
              <a:rPr lang="en-US" sz="2000" b="1" dirty="0"/>
              <a:t>Upon completion of this presentation, IFC (and FI) staff should be able to evaluate their clients’ compliance with Performance Standard 6 as it applies to agricultural supply chains or develop a plan of action to ensure they are prepared for IFC financing.</a:t>
            </a:r>
          </a:p>
          <a:p>
            <a:pPr>
              <a:spcBef>
                <a:spcPts val="0"/>
              </a:spcBef>
            </a:pPr>
            <a:endParaRPr lang="en-US" sz="2000" b="1" dirty="0"/>
          </a:p>
        </p:txBody>
      </p:sp>
      <p:sp>
        <p:nvSpPr>
          <p:cNvPr id="3" name="Title 2">
            <a:extLst>
              <a:ext uri="{FF2B5EF4-FFF2-40B4-BE49-F238E27FC236}">
                <a16:creationId xmlns:a16="http://schemas.microsoft.com/office/drawing/2014/main" id="{88039E2F-0BD3-4670-8B33-A652B2CA488A}"/>
              </a:ext>
            </a:extLst>
          </p:cNvPr>
          <p:cNvSpPr>
            <a:spLocks noGrp="1"/>
          </p:cNvSpPr>
          <p:nvPr>
            <p:ph type="title"/>
          </p:nvPr>
        </p:nvSpPr>
        <p:spPr/>
        <p:txBody>
          <a:bodyPr/>
          <a:lstStyle/>
          <a:p>
            <a:r>
              <a:rPr lang="en-US" dirty="0"/>
              <a:t>Learning Objectives</a:t>
            </a:r>
          </a:p>
        </p:txBody>
      </p:sp>
      <p:sp>
        <p:nvSpPr>
          <p:cNvPr id="4" name="Slide Number Placeholder 3">
            <a:extLst>
              <a:ext uri="{FF2B5EF4-FFF2-40B4-BE49-F238E27FC236}">
                <a16:creationId xmlns:a16="http://schemas.microsoft.com/office/drawing/2014/main" id="{097B0E89-55E1-4F42-AC71-E0B783214156}"/>
              </a:ext>
            </a:extLst>
          </p:cNvPr>
          <p:cNvSpPr>
            <a:spLocks noGrp="1"/>
          </p:cNvSpPr>
          <p:nvPr>
            <p:ph type="sldNum" sz="quarter" idx="4"/>
          </p:nvPr>
        </p:nvSpPr>
        <p:spPr/>
        <p:txBody>
          <a:bodyPr/>
          <a:lstStyle/>
          <a:p>
            <a:pPr algn="ctr"/>
            <a:fld id="{FD782E16-99D3-D743-B442-BEC2B47D5716}" type="slidenum">
              <a:rPr lang="en-US" smtClean="0"/>
              <a:pPr algn="ctr"/>
              <a:t>2</a:t>
            </a:fld>
            <a:endParaRPr lang="en-US" dirty="0">
              <a:latin typeface="+mn-lt"/>
            </a:endParaRPr>
          </a:p>
        </p:txBody>
      </p:sp>
    </p:spTree>
    <p:extLst>
      <p:ext uri="{BB962C8B-B14F-4D97-AF65-F5344CB8AC3E}">
        <p14:creationId xmlns:p14="http://schemas.microsoft.com/office/powerpoint/2010/main" val="8461244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C51A30-12EC-4FBD-9CDB-1C9114FC86B3}"/>
              </a:ext>
            </a:extLst>
          </p:cNvPr>
          <p:cNvSpPr>
            <a:spLocks noGrp="1"/>
          </p:cNvSpPr>
          <p:nvPr>
            <p:ph type="body" sz="quarter" idx="16"/>
          </p:nvPr>
        </p:nvSpPr>
        <p:spPr/>
        <p:txBody>
          <a:bodyPr/>
          <a:lstStyle/>
          <a:p>
            <a:pPr>
              <a:spcBef>
                <a:spcPts val="0"/>
              </a:spcBef>
            </a:pPr>
            <a:r>
              <a:rPr lang="en-US" sz="2000" dirty="0"/>
              <a:t>Upon completion of the module, you should understand: </a:t>
            </a:r>
          </a:p>
          <a:p>
            <a:pPr>
              <a:spcBef>
                <a:spcPts val="0"/>
              </a:spcBef>
            </a:pPr>
            <a:r>
              <a:rPr lang="en-US" sz="2000" dirty="0"/>
              <a:t>  </a:t>
            </a:r>
          </a:p>
          <a:p>
            <a:pPr marL="285750" indent="-285750">
              <a:spcBef>
                <a:spcPts val="0"/>
              </a:spcBef>
              <a:buFont typeface="Arial" panose="020B0604020202020204" pitchFamily="34" charset="0"/>
              <a:buChar char="•"/>
            </a:pPr>
            <a:r>
              <a:rPr lang="en-US" sz="2000" dirty="0"/>
              <a:t>A range of supply chain assessment issues for different contexts and commodities</a:t>
            </a:r>
          </a:p>
          <a:p>
            <a:pPr>
              <a:spcBef>
                <a:spcPts val="0"/>
              </a:spcBef>
            </a:pPr>
            <a:endParaRPr lang="en-US" sz="2000" dirty="0"/>
          </a:p>
        </p:txBody>
      </p:sp>
      <p:sp>
        <p:nvSpPr>
          <p:cNvPr id="3" name="Title 2">
            <a:extLst>
              <a:ext uri="{FF2B5EF4-FFF2-40B4-BE49-F238E27FC236}">
                <a16:creationId xmlns:a16="http://schemas.microsoft.com/office/drawing/2014/main" id="{88039E2F-0BD3-4670-8B33-A652B2CA488A}"/>
              </a:ext>
            </a:extLst>
          </p:cNvPr>
          <p:cNvSpPr>
            <a:spLocks noGrp="1"/>
          </p:cNvSpPr>
          <p:nvPr>
            <p:ph type="title"/>
          </p:nvPr>
        </p:nvSpPr>
        <p:spPr/>
        <p:txBody>
          <a:bodyPr/>
          <a:lstStyle/>
          <a:p>
            <a:r>
              <a:rPr lang="en-US" dirty="0"/>
              <a:t>Module Learning Objectives</a:t>
            </a:r>
          </a:p>
        </p:txBody>
      </p:sp>
      <p:sp>
        <p:nvSpPr>
          <p:cNvPr id="4" name="Slide Number Placeholder 3">
            <a:extLst>
              <a:ext uri="{FF2B5EF4-FFF2-40B4-BE49-F238E27FC236}">
                <a16:creationId xmlns:a16="http://schemas.microsoft.com/office/drawing/2014/main" id="{097B0E89-55E1-4F42-AC71-E0B783214156}"/>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D782E16-99D3-D743-B442-BEC2B47D5716}" type="slidenum">
              <a:rPr kumimoji="0" lang="en-US" sz="1100" b="0" i="0" u="none" strike="noStrike" kern="1200" cap="none" spc="0" normalizeH="0" baseline="0" noProof="0" smtClean="0">
                <a:ln>
                  <a:noFill/>
                </a:ln>
                <a:solidFill>
                  <a:srgbClr val="000000">
                    <a:lumMod val="65000"/>
                    <a:lumOff val="35000"/>
                  </a:srgb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100" b="0" i="0" u="none" strike="noStrike" kern="1200" cap="none" spc="0" normalizeH="0" baseline="0" noProof="0" dirty="0">
              <a:ln>
                <a:noFill/>
              </a:ln>
              <a:solidFill>
                <a:srgbClr val="000000">
                  <a:lumMod val="65000"/>
                  <a:lumOff val="35000"/>
                </a:srgbClr>
              </a:solidFill>
              <a:effectLst/>
              <a:uLnTx/>
              <a:uFillTx/>
              <a:latin typeface="Arial"/>
              <a:ea typeface="+mn-ea"/>
              <a:cs typeface="+mn-cs"/>
            </a:endParaRPr>
          </a:p>
        </p:txBody>
      </p:sp>
    </p:spTree>
    <p:extLst>
      <p:ext uri="{BB962C8B-B14F-4D97-AF65-F5344CB8AC3E}">
        <p14:creationId xmlns:p14="http://schemas.microsoft.com/office/powerpoint/2010/main" val="22725680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EFA68D-4193-4E68-9935-2E78F76F9C6C}"/>
              </a:ext>
            </a:extLst>
          </p:cNvPr>
          <p:cNvSpPr>
            <a:spLocks noGrp="1"/>
          </p:cNvSpPr>
          <p:nvPr>
            <p:ph type="body" sz="quarter" idx="16"/>
          </p:nvPr>
        </p:nvSpPr>
        <p:spPr/>
        <p:txBody>
          <a:bodyPr/>
          <a:lstStyle/>
          <a:p>
            <a:r>
              <a:rPr lang="en-US" sz="2000" dirty="0"/>
              <a:t>Case studies will cover:</a:t>
            </a:r>
          </a:p>
          <a:p>
            <a:pPr marL="571500" lvl="1">
              <a:buFont typeface="Arial" panose="020B0604020202020204" pitchFamily="34" charset="0"/>
              <a:buChar char="‒"/>
            </a:pPr>
            <a:r>
              <a:rPr lang="en-US" sz="2000" dirty="0"/>
              <a:t>Traceability of primary production</a:t>
            </a:r>
          </a:p>
          <a:p>
            <a:pPr marL="571500" lvl="1">
              <a:buFont typeface="Arial" panose="020B0604020202020204" pitchFamily="34" charset="0"/>
              <a:buChar char="‒"/>
            </a:pPr>
            <a:r>
              <a:rPr lang="en-US" sz="2000" dirty="0"/>
              <a:t>Significance of habitat conversion in the supply chain</a:t>
            </a:r>
          </a:p>
          <a:p>
            <a:pPr marL="571500" lvl="1">
              <a:buFont typeface="Arial" panose="020B0604020202020204" pitchFamily="34" charset="0"/>
              <a:buChar char="‒"/>
            </a:pPr>
            <a:r>
              <a:rPr lang="en-US" sz="2000" dirty="0"/>
              <a:t>Verification and certification</a:t>
            </a:r>
          </a:p>
          <a:p>
            <a:pPr marL="571500" lvl="1">
              <a:buFont typeface="Arial" panose="020B0604020202020204" pitchFamily="34" charset="0"/>
              <a:buChar char="‒"/>
            </a:pPr>
            <a:r>
              <a:rPr lang="en-US" sz="2000" dirty="0"/>
              <a:t>Management of risks</a:t>
            </a:r>
          </a:p>
          <a:p>
            <a:endParaRPr lang="en-US" dirty="0"/>
          </a:p>
        </p:txBody>
      </p:sp>
      <p:sp>
        <p:nvSpPr>
          <p:cNvPr id="3" name="Title 2">
            <a:extLst>
              <a:ext uri="{FF2B5EF4-FFF2-40B4-BE49-F238E27FC236}">
                <a16:creationId xmlns:a16="http://schemas.microsoft.com/office/drawing/2014/main" id="{AFF0B355-B5CC-476F-A309-19410569FB93}"/>
              </a:ext>
            </a:extLst>
          </p:cNvPr>
          <p:cNvSpPr>
            <a:spLocks noGrp="1"/>
          </p:cNvSpPr>
          <p:nvPr>
            <p:ph type="title"/>
          </p:nvPr>
        </p:nvSpPr>
        <p:spPr/>
        <p:txBody>
          <a:bodyPr/>
          <a:lstStyle/>
          <a:p>
            <a:r>
              <a:rPr lang="en-US" dirty="0"/>
              <a:t>Case Study Purpose</a:t>
            </a:r>
          </a:p>
        </p:txBody>
      </p:sp>
      <p:sp>
        <p:nvSpPr>
          <p:cNvPr id="4" name="Slide Number Placeholder 3">
            <a:extLst>
              <a:ext uri="{FF2B5EF4-FFF2-40B4-BE49-F238E27FC236}">
                <a16:creationId xmlns:a16="http://schemas.microsoft.com/office/drawing/2014/main" id="{0F6E4764-276D-4264-AD62-603AF4129FDC}"/>
              </a:ext>
            </a:extLst>
          </p:cNvPr>
          <p:cNvSpPr>
            <a:spLocks noGrp="1"/>
          </p:cNvSpPr>
          <p:nvPr>
            <p:ph type="sldNum" sz="quarter" idx="4"/>
          </p:nvPr>
        </p:nvSpPr>
        <p:spPr/>
        <p:txBody>
          <a:bodyPr/>
          <a:lstStyle/>
          <a:p>
            <a:pPr algn="ctr"/>
            <a:fld id="{FD782E16-99D3-D743-B442-BEC2B47D5716}" type="slidenum">
              <a:rPr lang="en-US" smtClean="0"/>
              <a:pPr algn="ctr"/>
              <a:t>21</a:t>
            </a:fld>
            <a:endParaRPr lang="en-US" dirty="0">
              <a:latin typeface="+mn-lt"/>
            </a:endParaRPr>
          </a:p>
        </p:txBody>
      </p:sp>
    </p:spTree>
    <p:extLst>
      <p:ext uri="{BB962C8B-B14F-4D97-AF65-F5344CB8AC3E}">
        <p14:creationId xmlns:p14="http://schemas.microsoft.com/office/powerpoint/2010/main" val="22267406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AB3ACF-60D8-4E36-9F28-E8B16F8A59DA}"/>
              </a:ext>
            </a:extLst>
          </p:cNvPr>
          <p:cNvSpPr>
            <a:spLocks noGrp="1"/>
          </p:cNvSpPr>
          <p:nvPr>
            <p:ph type="body" sz="quarter" idx="16"/>
          </p:nvPr>
        </p:nvSpPr>
        <p:spPr>
          <a:xfrm>
            <a:off x="709613" y="5208103"/>
            <a:ext cx="10782299" cy="1042685"/>
          </a:xfrm>
        </p:spPr>
        <p:txBody>
          <a:bodyPr/>
          <a:lstStyle/>
          <a:p>
            <a:pPr>
              <a:spcBef>
                <a:spcPts val="1200"/>
              </a:spcBef>
            </a:pPr>
            <a:r>
              <a:rPr lang="en-US" dirty="0"/>
              <a:t>Soy is a major global commodity, generally produced on large-scale commercial farms. </a:t>
            </a:r>
          </a:p>
          <a:p>
            <a:pPr>
              <a:spcBef>
                <a:spcPts val="1200"/>
              </a:spcBef>
            </a:pPr>
            <a:r>
              <a:rPr lang="en-US" dirty="0"/>
              <a:t>In Latin America it has been a principal driver of habitat conversion in the </a:t>
            </a:r>
            <a:r>
              <a:rPr lang="en-US" dirty="0" err="1"/>
              <a:t>Cerrado</a:t>
            </a:r>
            <a:r>
              <a:rPr lang="en-US" dirty="0"/>
              <a:t> ecoregion of Brazil.</a:t>
            </a:r>
          </a:p>
        </p:txBody>
      </p:sp>
      <p:sp>
        <p:nvSpPr>
          <p:cNvPr id="4" name="Title 3">
            <a:extLst>
              <a:ext uri="{FF2B5EF4-FFF2-40B4-BE49-F238E27FC236}">
                <a16:creationId xmlns:a16="http://schemas.microsoft.com/office/drawing/2014/main" id="{7314AE81-810B-48C5-983D-44056CBFAC21}"/>
              </a:ext>
            </a:extLst>
          </p:cNvPr>
          <p:cNvSpPr>
            <a:spLocks noGrp="1"/>
          </p:cNvSpPr>
          <p:nvPr>
            <p:ph type="title"/>
          </p:nvPr>
        </p:nvSpPr>
        <p:spPr/>
        <p:txBody>
          <a:bodyPr/>
          <a:lstStyle/>
          <a:p>
            <a:r>
              <a:rPr lang="en-US" dirty="0"/>
              <a:t>Case Study 1: Purchasing from large-scale producers of soy in Brazil</a:t>
            </a:r>
          </a:p>
        </p:txBody>
      </p:sp>
      <p:sp>
        <p:nvSpPr>
          <p:cNvPr id="5" name="Slide Number Placeholder 4">
            <a:extLst>
              <a:ext uri="{FF2B5EF4-FFF2-40B4-BE49-F238E27FC236}">
                <a16:creationId xmlns:a16="http://schemas.microsoft.com/office/drawing/2014/main" id="{FD05801C-1568-4ABE-960F-9E39D4C9CB73}"/>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D782E16-99D3-D743-B442-BEC2B47D5716}" type="slidenum">
              <a:rPr kumimoji="0" lang="en-US" sz="1100" b="0" i="0" u="none" strike="noStrike" kern="1200" cap="none" spc="0" normalizeH="0" baseline="0" noProof="0" smtClean="0">
                <a:ln>
                  <a:noFill/>
                </a:ln>
                <a:solidFill>
                  <a:srgbClr val="000000">
                    <a:lumMod val="65000"/>
                    <a:lumOff val="35000"/>
                  </a:srgb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100" b="0" i="0" u="none" strike="noStrike" kern="1200" cap="none" spc="0" normalizeH="0" baseline="0" noProof="0" dirty="0">
              <a:ln>
                <a:noFill/>
              </a:ln>
              <a:solidFill>
                <a:srgbClr val="000000">
                  <a:lumMod val="65000"/>
                  <a:lumOff val="35000"/>
                </a:srgbClr>
              </a:solidFill>
              <a:effectLst/>
              <a:uLnTx/>
              <a:uFillTx/>
              <a:latin typeface="Arial"/>
              <a:ea typeface="+mn-ea"/>
              <a:cs typeface="+mn-cs"/>
            </a:endParaRPr>
          </a:p>
        </p:txBody>
      </p:sp>
      <p:pic>
        <p:nvPicPr>
          <p:cNvPr id="6" name="Picture 5">
            <a:extLst>
              <a:ext uri="{FF2B5EF4-FFF2-40B4-BE49-F238E27FC236}">
                <a16:creationId xmlns:a16="http://schemas.microsoft.com/office/drawing/2014/main" id="{0B197977-9353-2642-89A1-06DE16C14CE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09613" y="1344226"/>
            <a:ext cx="4399100" cy="3463372"/>
          </a:xfrm>
          <a:prstGeom prst="rect">
            <a:avLst/>
          </a:prstGeom>
        </p:spPr>
      </p:pic>
      <p:pic>
        <p:nvPicPr>
          <p:cNvPr id="7" name="Picture 6">
            <a:extLst>
              <a:ext uri="{FF2B5EF4-FFF2-40B4-BE49-F238E27FC236}">
                <a16:creationId xmlns:a16="http://schemas.microsoft.com/office/drawing/2014/main" id="{4576784D-1B84-2543-9464-CD023FFA745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96000" y="1344226"/>
            <a:ext cx="4399100" cy="3463372"/>
          </a:xfrm>
          <a:prstGeom prst="rect">
            <a:avLst/>
          </a:prstGeom>
        </p:spPr>
      </p:pic>
    </p:spTree>
    <p:extLst>
      <p:ext uri="{BB962C8B-B14F-4D97-AF65-F5344CB8AC3E}">
        <p14:creationId xmlns:p14="http://schemas.microsoft.com/office/powerpoint/2010/main" val="38019515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AB3ACF-60D8-4E36-9F28-E8B16F8A59DA}"/>
              </a:ext>
            </a:extLst>
          </p:cNvPr>
          <p:cNvSpPr>
            <a:spLocks noGrp="1"/>
          </p:cNvSpPr>
          <p:nvPr>
            <p:ph type="body" sz="quarter" idx="16"/>
          </p:nvPr>
        </p:nvSpPr>
        <p:spPr>
          <a:xfrm>
            <a:off x="711199" y="4969654"/>
            <a:ext cx="10782299" cy="1094140"/>
          </a:xfrm>
        </p:spPr>
        <p:txBody>
          <a:bodyPr/>
          <a:lstStyle/>
          <a:p>
            <a:pPr>
              <a:spcBef>
                <a:spcPts val="1200"/>
              </a:spcBef>
            </a:pPr>
            <a:r>
              <a:rPr lang="en-US" dirty="0"/>
              <a:t>The </a:t>
            </a:r>
            <a:r>
              <a:rPr lang="en-US" dirty="0" err="1"/>
              <a:t>Cerrado</a:t>
            </a:r>
            <a:r>
              <a:rPr lang="en-US" dirty="0"/>
              <a:t> is a region of moderately high – to high importance for biodiversity. The scale of recent loss of natural habitat in this ecoregion is considered </a:t>
            </a:r>
            <a:r>
              <a:rPr lang="en-US" i="1" dirty="0"/>
              <a:t>significant.</a:t>
            </a:r>
          </a:p>
          <a:p>
            <a:pPr>
              <a:spcBef>
                <a:spcPts val="1200"/>
              </a:spcBef>
            </a:pPr>
            <a:r>
              <a:rPr lang="en-US" dirty="0"/>
              <a:t>Therefore, PS6 requires client supply chains in this region to prohibit further clearing of natural habitat.</a:t>
            </a:r>
          </a:p>
        </p:txBody>
      </p:sp>
      <p:sp>
        <p:nvSpPr>
          <p:cNvPr id="4" name="Title 3">
            <a:extLst>
              <a:ext uri="{FF2B5EF4-FFF2-40B4-BE49-F238E27FC236}">
                <a16:creationId xmlns:a16="http://schemas.microsoft.com/office/drawing/2014/main" id="{7314AE81-810B-48C5-983D-44056CBFAC21}"/>
              </a:ext>
            </a:extLst>
          </p:cNvPr>
          <p:cNvSpPr>
            <a:spLocks noGrp="1"/>
          </p:cNvSpPr>
          <p:nvPr>
            <p:ph type="title"/>
          </p:nvPr>
        </p:nvSpPr>
        <p:spPr/>
        <p:txBody>
          <a:bodyPr/>
          <a:lstStyle/>
          <a:p>
            <a:r>
              <a:rPr lang="en-US" dirty="0"/>
              <a:t>Case Study 1: Purchasing from large-scale producers of soy in Brazil</a:t>
            </a:r>
          </a:p>
        </p:txBody>
      </p:sp>
      <p:sp>
        <p:nvSpPr>
          <p:cNvPr id="5" name="Slide Number Placeholder 4">
            <a:extLst>
              <a:ext uri="{FF2B5EF4-FFF2-40B4-BE49-F238E27FC236}">
                <a16:creationId xmlns:a16="http://schemas.microsoft.com/office/drawing/2014/main" id="{FD05801C-1568-4ABE-960F-9E39D4C9CB73}"/>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D782E16-99D3-D743-B442-BEC2B47D5716}" type="slidenum">
              <a:rPr kumimoji="0" lang="en-US" sz="1100" b="0" i="0" u="none" strike="noStrike" kern="1200" cap="none" spc="0" normalizeH="0" baseline="0" noProof="0" smtClean="0">
                <a:ln>
                  <a:noFill/>
                </a:ln>
                <a:solidFill>
                  <a:srgbClr val="000000">
                    <a:lumMod val="65000"/>
                    <a:lumOff val="35000"/>
                  </a:srgb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100" b="0" i="0" u="none" strike="noStrike" kern="1200" cap="none" spc="0" normalizeH="0" baseline="0" noProof="0" dirty="0">
              <a:ln>
                <a:noFill/>
              </a:ln>
              <a:solidFill>
                <a:srgbClr val="000000">
                  <a:lumMod val="65000"/>
                  <a:lumOff val="35000"/>
                </a:srgbClr>
              </a:solidFill>
              <a:effectLst/>
              <a:uLnTx/>
              <a:uFillTx/>
              <a:latin typeface="Arial"/>
              <a:ea typeface="+mn-ea"/>
              <a:cs typeface="+mn-cs"/>
            </a:endParaRPr>
          </a:p>
        </p:txBody>
      </p:sp>
      <p:pic>
        <p:nvPicPr>
          <p:cNvPr id="3" name="Picture 2">
            <a:extLst>
              <a:ext uri="{FF2B5EF4-FFF2-40B4-BE49-F238E27FC236}">
                <a16:creationId xmlns:a16="http://schemas.microsoft.com/office/drawing/2014/main" id="{254EF576-66A3-FB4F-AA77-F7F3FDB9CEB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1199" y="1412074"/>
            <a:ext cx="6748670" cy="3221915"/>
          </a:xfrm>
          <a:prstGeom prst="rect">
            <a:avLst/>
          </a:prstGeom>
        </p:spPr>
      </p:pic>
      <p:pic>
        <p:nvPicPr>
          <p:cNvPr id="6" name="Picture 5">
            <a:extLst>
              <a:ext uri="{FF2B5EF4-FFF2-40B4-BE49-F238E27FC236}">
                <a16:creationId xmlns:a16="http://schemas.microsoft.com/office/drawing/2014/main" id="{75C6015C-55D2-3E23-9C1F-D26D81CFB9B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59870" y="2686371"/>
            <a:ext cx="4436384" cy="1120108"/>
          </a:xfrm>
          <a:prstGeom prst="rect">
            <a:avLst/>
          </a:prstGeom>
        </p:spPr>
      </p:pic>
    </p:spTree>
    <p:extLst>
      <p:ext uri="{BB962C8B-B14F-4D97-AF65-F5344CB8AC3E}">
        <p14:creationId xmlns:p14="http://schemas.microsoft.com/office/powerpoint/2010/main" val="2916916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AB3ACF-60D8-4E36-9F28-E8B16F8A59DA}"/>
              </a:ext>
            </a:extLst>
          </p:cNvPr>
          <p:cNvSpPr>
            <a:spLocks noGrp="1"/>
          </p:cNvSpPr>
          <p:nvPr>
            <p:ph type="body" sz="quarter" idx="16"/>
          </p:nvPr>
        </p:nvSpPr>
        <p:spPr>
          <a:xfrm>
            <a:off x="4780006" y="2246332"/>
            <a:ext cx="6442176" cy="2177886"/>
          </a:xfrm>
        </p:spPr>
        <p:txBody>
          <a:bodyPr/>
          <a:lstStyle/>
          <a:p>
            <a:pPr>
              <a:spcBef>
                <a:spcPts val="1200"/>
              </a:spcBef>
            </a:pPr>
            <a:r>
              <a:rPr lang="en-US" dirty="0"/>
              <a:t>Additionally, clients must ensure that their suppliers are complying with local laws. </a:t>
            </a:r>
          </a:p>
          <a:p>
            <a:pPr>
              <a:spcBef>
                <a:spcPts val="1200"/>
              </a:spcBef>
            </a:pPr>
            <a:r>
              <a:rPr lang="en-US" dirty="0"/>
              <a:t>In Brazil, landowners must maintain a portion of their land in natural habitat (Legal Forest Reserve) as well as certain features such as riparian vegetation (Areas of Permanent Protection).</a:t>
            </a:r>
          </a:p>
        </p:txBody>
      </p:sp>
      <p:sp>
        <p:nvSpPr>
          <p:cNvPr id="4" name="Title 3">
            <a:extLst>
              <a:ext uri="{FF2B5EF4-FFF2-40B4-BE49-F238E27FC236}">
                <a16:creationId xmlns:a16="http://schemas.microsoft.com/office/drawing/2014/main" id="{7314AE81-810B-48C5-983D-44056CBFAC21}"/>
              </a:ext>
            </a:extLst>
          </p:cNvPr>
          <p:cNvSpPr>
            <a:spLocks noGrp="1"/>
          </p:cNvSpPr>
          <p:nvPr>
            <p:ph type="title"/>
          </p:nvPr>
        </p:nvSpPr>
        <p:spPr/>
        <p:txBody>
          <a:bodyPr/>
          <a:lstStyle/>
          <a:p>
            <a:r>
              <a:rPr lang="en-US" dirty="0"/>
              <a:t>Case Study 1: Purchasing from large-scale producers of soy in Brazil</a:t>
            </a:r>
          </a:p>
        </p:txBody>
      </p:sp>
      <p:sp>
        <p:nvSpPr>
          <p:cNvPr id="5" name="Slide Number Placeholder 4">
            <a:extLst>
              <a:ext uri="{FF2B5EF4-FFF2-40B4-BE49-F238E27FC236}">
                <a16:creationId xmlns:a16="http://schemas.microsoft.com/office/drawing/2014/main" id="{FD05801C-1568-4ABE-960F-9E39D4C9CB73}"/>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D782E16-99D3-D743-B442-BEC2B47D5716}" type="slidenum">
              <a:rPr kumimoji="0" lang="en-US" sz="1100" b="0" i="0" u="none" strike="noStrike" kern="1200" cap="none" spc="0" normalizeH="0" baseline="0" noProof="0" smtClean="0">
                <a:ln>
                  <a:noFill/>
                </a:ln>
                <a:solidFill>
                  <a:srgbClr val="000000">
                    <a:lumMod val="65000"/>
                    <a:lumOff val="35000"/>
                  </a:srgb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100" b="0" i="0" u="none" strike="noStrike" kern="1200" cap="none" spc="0" normalizeH="0" baseline="0" noProof="0" dirty="0">
              <a:ln>
                <a:noFill/>
              </a:ln>
              <a:solidFill>
                <a:srgbClr val="000000">
                  <a:lumMod val="65000"/>
                  <a:lumOff val="35000"/>
                </a:srgbClr>
              </a:solidFill>
              <a:effectLst/>
              <a:uLnTx/>
              <a:uFillTx/>
              <a:latin typeface="Arial"/>
              <a:ea typeface="+mn-ea"/>
              <a:cs typeface="+mn-cs"/>
            </a:endParaRPr>
          </a:p>
        </p:txBody>
      </p:sp>
      <p:pic>
        <p:nvPicPr>
          <p:cNvPr id="8" name="Picture 7" descr="A picture containing sky, outdoor, grass, nature&#10;&#10;Description automatically generated">
            <a:extLst>
              <a:ext uri="{FF2B5EF4-FFF2-40B4-BE49-F238E27FC236}">
                <a16:creationId xmlns:a16="http://schemas.microsoft.com/office/drawing/2014/main" id="{76A6862B-F534-1D40-ACFA-368F3DE3128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11199" y="1524615"/>
            <a:ext cx="3423479" cy="5064788"/>
          </a:xfrm>
          <a:prstGeom prst="rect">
            <a:avLst/>
          </a:prstGeom>
          <a:effectLst/>
        </p:spPr>
      </p:pic>
    </p:spTree>
    <p:extLst>
      <p:ext uri="{BB962C8B-B14F-4D97-AF65-F5344CB8AC3E}">
        <p14:creationId xmlns:p14="http://schemas.microsoft.com/office/powerpoint/2010/main" val="10872812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14AE81-810B-48C5-983D-44056CBFAC21}"/>
              </a:ext>
            </a:extLst>
          </p:cNvPr>
          <p:cNvSpPr>
            <a:spLocks noGrp="1"/>
          </p:cNvSpPr>
          <p:nvPr>
            <p:ph type="title"/>
          </p:nvPr>
        </p:nvSpPr>
        <p:spPr/>
        <p:txBody>
          <a:bodyPr/>
          <a:lstStyle/>
          <a:p>
            <a:r>
              <a:rPr lang="en-US" dirty="0"/>
              <a:t>Case Study 1: Purchasing from large-scale producers of soy in Brazil</a:t>
            </a:r>
          </a:p>
        </p:txBody>
      </p:sp>
      <p:sp>
        <p:nvSpPr>
          <p:cNvPr id="5" name="Slide Number Placeholder 4">
            <a:extLst>
              <a:ext uri="{FF2B5EF4-FFF2-40B4-BE49-F238E27FC236}">
                <a16:creationId xmlns:a16="http://schemas.microsoft.com/office/drawing/2014/main" id="{FD05801C-1568-4ABE-960F-9E39D4C9CB73}"/>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D782E16-99D3-D743-B442-BEC2B47D5716}" type="slidenum">
              <a:rPr kumimoji="0" lang="en-US" sz="1100" b="0" i="0" u="none" strike="noStrike" kern="1200" cap="none" spc="0" normalizeH="0" baseline="0" noProof="0" smtClean="0">
                <a:ln>
                  <a:noFill/>
                </a:ln>
                <a:solidFill>
                  <a:srgbClr val="000000">
                    <a:lumMod val="65000"/>
                    <a:lumOff val="35000"/>
                  </a:srgb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1100" b="0" i="0" u="none" strike="noStrike" kern="1200" cap="none" spc="0" normalizeH="0" baseline="0" noProof="0" dirty="0">
              <a:ln>
                <a:noFill/>
              </a:ln>
              <a:solidFill>
                <a:srgbClr val="000000">
                  <a:lumMod val="65000"/>
                  <a:lumOff val="35000"/>
                </a:srgbClr>
              </a:solidFill>
              <a:effectLst/>
              <a:uLnTx/>
              <a:uFillTx/>
              <a:latin typeface="Arial"/>
              <a:ea typeface="+mn-ea"/>
              <a:cs typeface="+mn-cs"/>
            </a:endParaRPr>
          </a:p>
        </p:txBody>
      </p:sp>
      <p:pic>
        <p:nvPicPr>
          <p:cNvPr id="3" name="Picture 2">
            <a:extLst>
              <a:ext uri="{FF2B5EF4-FFF2-40B4-BE49-F238E27FC236}">
                <a16:creationId xmlns:a16="http://schemas.microsoft.com/office/drawing/2014/main" id="{F4D8A667-A8F7-734A-982F-B733775B33A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09613" y="1394691"/>
            <a:ext cx="4679275" cy="3252508"/>
          </a:xfrm>
          <a:prstGeom prst="rect">
            <a:avLst/>
          </a:prstGeom>
        </p:spPr>
      </p:pic>
      <p:pic>
        <p:nvPicPr>
          <p:cNvPr id="8" name="Picture 7">
            <a:extLst>
              <a:ext uri="{FF2B5EF4-FFF2-40B4-BE49-F238E27FC236}">
                <a16:creationId xmlns:a16="http://schemas.microsoft.com/office/drawing/2014/main" id="{14899997-F289-0A43-807F-559717BB9D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96000" y="1394691"/>
            <a:ext cx="4679275" cy="3252508"/>
          </a:xfrm>
          <a:prstGeom prst="rect">
            <a:avLst/>
          </a:prstGeom>
        </p:spPr>
      </p:pic>
      <p:sp>
        <p:nvSpPr>
          <p:cNvPr id="9" name="Text Placeholder 1">
            <a:extLst>
              <a:ext uri="{FF2B5EF4-FFF2-40B4-BE49-F238E27FC236}">
                <a16:creationId xmlns:a16="http://schemas.microsoft.com/office/drawing/2014/main" id="{B06A14CD-EB12-F945-B86E-88E8C4973E12}"/>
              </a:ext>
            </a:extLst>
          </p:cNvPr>
          <p:cNvSpPr txBox="1">
            <a:spLocks/>
          </p:cNvSpPr>
          <p:nvPr/>
        </p:nvSpPr>
        <p:spPr bwMode="auto">
          <a:xfrm>
            <a:off x="1204111" y="5043544"/>
            <a:ext cx="10287801" cy="10941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lnSpc>
                <a:spcPct val="100000"/>
              </a:lnSpc>
              <a:spcBef>
                <a:spcPts val="2400"/>
              </a:spcBef>
              <a:spcAft>
                <a:spcPts val="600"/>
              </a:spcAft>
              <a:buClr>
                <a:schemeClr val="tx2">
                  <a:lumMod val="65000"/>
                  <a:lumOff val="35000"/>
                </a:schemeClr>
              </a:buClr>
              <a:defRPr sz="1800">
                <a:solidFill>
                  <a:srgbClr val="414752"/>
                </a:solidFill>
                <a:latin typeface="Arial"/>
                <a:ea typeface="ＭＳ Ｐゴシック" charset="0"/>
                <a:cs typeface="Arial"/>
              </a:defRPr>
            </a:lvl1pPr>
            <a:lvl2pPr marL="285750" indent="-285750" algn="l" rtl="0" eaLnBrk="0" fontAlgn="base" hangingPunct="0">
              <a:lnSpc>
                <a:spcPct val="110000"/>
              </a:lnSpc>
              <a:spcBef>
                <a:spcPts val="600"/>
              </a:spcBef>
              <a:spcAft>
                <a:spcPts val="600"/>
              </a:spcAft>
              <a:buClr>
                <a:schemeClr val="tx2">
                  <a:lumMod val="65000"/>
                  <a:lumOff val="35000"/>
                </a:schemeClr>
              </a:buClr>
              <a:buFont typeface="System Font Regular"/>
              <a:buChar char="●"/>
              <a:defRPr sz="1600">
                <a:solidFill>
                  <a:schemeClr val="tx2">
                    <a:lumMod val="65000"/>
                    <a:lumOff val="35000"/>
                  </a:schemeClr>
                </a:solidFill>
                <a:latin typeface="Arial"/>
                <a:ea typeface="ＭＳ Ｐゴシック" charset="0"/>
                <a:cs typeface="Arial"/>
              </a:defRPr>
            </a:lvl2pPr>
            <a:lvl3pPr marL="574675" indent="-284163" algn="l" rtl="0" eaLnBrk="0" fontAlgn="base" hangingPunct="0">
              <a:lnSpc>
                <a:spcPct val="110000"/>
              </a:lnSpc>
              <a:spcBef>
                <a:spcPct val="0"/>
              </a:spcBef>
              <a:spcAft>
                <a:spcPts val="600"/>
              </a:spcAft>
              <a:buClr>
                <a:schemeClr val="tx2">
                  <a:lumMod val="65000"/>
                  <a:lumOff val="35000"/>
                </a:schemeClr>
              </a:buClr>
              <a:buFont typeface="System Font Regular"/>
              <a:buChar char="□"/>
              <a:tabLst/>
              <a:defRPr sz="1400">
                <a:solidFill>
                  <a:schemeClr val="tx2">
                    <a:lumMod val="65000"/>
                    <a:lumOff val="35000"/>
                  </a:schemeClr>
                </a:solidFill>
                <a:latin typeface="Arial"/>
                <a:ea typeface="ＭＳ Ｐゴシック" charset="0"/>
                <a:cs typeface="Arial"/>
              </a:defRPr>
            </a:lvl3pPr>
            <a:lvl4pPr marL="831850" indent="-285750" algn="l" rtl="0" eaLnBrk="0" fontAlgn="base" hangingPunct="0">
              <a:lnSpc>
                <a:spcPct val="110000"/>
              </a:lnSpc>
              <a:spcBef>
                <a:spcPct val="0"/>
              </a:spcBef>
              <a:spcAft>
                <a:spcPts val="600"/>
              </a:spcAft>
              <a:buClr>
                <a:schemeClr val="tx2">
                  <a:lumMod val="65000"/>
                  <a:lumOff val="35000"/>
                </a:schemeClr>
              </a:buClr>
              <a:buFont typeface="Courier New" panose="02070309020205020404" pitchFamily="49" charset="0"/>
              <a:buChar char="o"/>
              <a:defRPr sz="1200">
                <a:solidFill>
                  <a:schemeClr val="tx2">
                    <a:lumMod val="65000"/>
                    <a:lumOff val="35000"/>
                  </a:schemeClr>
                </a:solidFill>
                <a:latin typeface="Arial"/>
                <a:ea typeface="ＭＳ Ｐゴシック" charset="0"/>
                <a:cs typeface="Arial"/>
              </a:defRPr>
            </a:lvl4pPr>
            <a:lvl5pPr marL="1196975" indent="-285750" algn="l" rtl="0" eaLnBrk="0" fontAlgn="base" hangingPunct="0">
              <a:lnSpc>
                <a:spcPct val="110000"/>
              </a:lnSpc>
              <a:spcBef>
                <a:spcPct val="0"/>
              </a:spcBef>
              <a:spcAft>
                <a:spcPts val="600"/>
              </a:spcAft>
              <a:buClr>
                <a:schemeClr val="tx2">
                  <a:lumMod val="65000"/>
                  <a:lumOff val="35000"/>
                </a:schemeClr>
              </a:buClr>
              <a:buFont typeface=".Lucida Grande UI Regular"/>
              <a:buChar char="▫"/>
              <a:defRPr sz="1100">
                <a:solidFill>
                  <a:schemeClr val="tx2">
                    <a:lumMod val="65000"/>
                    <a:lumOff val="35000"/>
                  </a:schemeClr>
                </a:solidFill>
                <a:latin typeface="Arial"/>
                <a:ea typeface="ＭＳ Ｐゴシック" charset="0"/>
                <a:cs typeface="Arial"/>
              </a:defRPr>
            </a:lvl5pPr>
            <a:lvl6pPr marL="1485900" indent="-284163" algn="l" rtl="0" fontAlgn="base">
              <a:spcBef>
                <a:spcPts val="0"/>
              </a:spcBef>
              <a:spcAft>
                <a:spcPts val="600"/>
              </a:spcAft>
              <a:buClr>
                <a:schemeClr val="tx2">
                  <a:lumMod val="65000"/>
                  <a:lumOff val="35000"/>
                </a:schemeClr>
              </a:buClr>
              <a:buFont typeface="System Font Regular"/>
              <a:buChar char="◦"/>
              <a:tabLst/>
              <a:defRPr sz="1050">
                <a:solidFill>
                  <a:schemeClr val="tx2">
                    <a:lumMod val="65000"/>
                    <a:lumOff val="35000"/>
                  </a:schemeClr>
                </a:solidFill>
                <a:latin typeface="+mn-lt"/>
              </a:defRPr>
            </a:lvl6pPr>
            <a:lvl7pPr marL="288925" indent="-284163" algn="l" rtl="0" fontAlgn="base">
              <a:spcBef>
                <a:spcPts val="0"/>
              </a:spcBef>
              <a:spcAft>
                <a:spcPts val="600"/>
              </a:spcAft>
              <a:buClr>
                <a:schemeClr val="tx2">
                  <a:lumMod val="65000"/>
                  <a:lumOff val="35000"/>
                </a:schemeClr>
              </a:buClr>
              <a:buFont typeface="System Font Regular"/>
              <a:buChar char="●"/>
              <a:tabLst/>
              <a:defRPr sz="1400">
                <a:solidFill>
                  <a:schemeClr val="tx2">
                    <a:lumMod val="65000"/>
                    <a:lumOff val="35000"/>
                  </a:schemeClr>
                </a:solidFill>
                <a:latin typeface="+mn-lt"/>
              </a:defRPr>
            </a:lvl7pPr>
            <a:lvl8pPr marL="287338" marR="0" indent="-279400" algn="l" defTabSz="914400" rtl="0" eaLnBrk="1" fontAlgn="base" latinLnBrk="0" hangingPunct="1">
              <a:lnSpc>
                <a:spcPct val="100000"/>
              </a:lnSpc>
              <a:spcBef>
                <a:spcPct val="20000"/>
              </a:spcBef>
              <a:spcAft>
                <a:spcPts val="600"/>
              </a:spcAft>
              <a:buClr>
                <a:schemeClr val="tx2">
                  <a:lumMod val="65000"/>
                  <a:lumOff val="35000"/>
                </a:schemeClr>
              </a:buClr>
              <a:buSzTx/>
              <a:buFont typeface="System Font Regular"/>
              <a:buChar char="●"/>
              <a:tabLst/>
              <a:defRPr sz="1600">
                <a:solidFill>
                  <a:schemeClr val="tx2">
                    <a:lumMod val="65000"/>
                    <a:lumOff val="35000"/>
                  </a:schemeClr>
                </a:solidFill>
                <a:latin typeface="+mn-lt"/>
              </a:defRPr>
            </a:lvl8pPr>
            <a:lvl9pPr marL="287338" indent="-279400" algn="l" rtl="0" fontAlgn="base">
              <a:spcBef>
                <a:spcPts val="300"/>
              </a:spcBef>
              <a:spcAft>
                <a:spcPts val="300"/>
              </a:spcAft>
              <a:buClr>
                <a:schemeClr val="tx2">
                  <a:lumMod val="65000"/>
                  <a:lumOff val="35000"/>
                </a:schemeClr>
              </a:buClr>
              <a:buFont typeface="System Font Regular"/>
              <a:buChar char="●"/>
              <a:tabLst/>
              <a:defRPr sz="1200">
                <a:solidFill>
                  <a:schemeClr val="tx2">
                    <a:lumMod val="65000"/>
                    <a:lumOff val="35000"/>
                  </a:schemeClr>
                </a:solidFill>
                <a:latin typeface="+mn-lt"/>
              </a:defRPr>
            </a:lvl9pPr>
          </a:lstStyle>
          <a:p>
            <a:pPr>
              <a:spcBef>
                <a:spcPts val="1200"/>
              </a:spcBef>
            </a:pPr>
            <a:r>
              <a:rPr lang="en-US" kern="0" dirty="0"/>
              <a:t>Finally, major voluntary cutoff dates for habitat conversion should be respected.</a:t>
            </a:r>
          </a:p>
          <a:p>
            <a:pPr>
              <a:spcBef>
                <a:spcPts val="0"/>
              </a:spcBef>
              <a:spcAft>
                <a:spcPts val="0"/>
              </a:spcAft>
            </a:pPr>
            <a:endParaRPr lang="en-US" sz="1200" kern="0" dirty="0"/>
          </a:p>
          <a:p>
            <a:pPr>
              <a:spcBef>
                <a:spcPts val="0"/>
              </a:spcBef>
              <a:spcAft>
                <a:spcPts val="0"/>
              </a:spcAft>
            </a:pPr>
            <a:r>
              <a:rPr lang="en-US" kern="0" dirty="0"/>
              <a:t>In Brazil, this includes:</a:t>
            </a:r>
          </a:p>
          <a:p>
            <a:pPr marL="285750" indent="-285750">
              <a:spcBef>
                <a:spcPts val="0"/>
              </a:spcBef>
              <a:spcAft>
                <a:spcPts val="0"/>
              </a:spcAft>
              <a:buFont typeface="Arial" panose="020B0604020202020204" pitchFamily="34" charset="0"/>
              <a:buChar char="•"/>
            </a:pPr>
            <a:r>
              <a:rPr lang="en-US" kern="0" dirty="0"/>
              <a:t>Soy Moratorium cutoff date of 2006</a:t>
            </a:r>
          </a:p>
          <a:p>
            <a:pPr marL="285750" indent="-285750">
              <a:spcBef>
                <a:spcPts val="0"/>
              </a:spcBef>
              <a:spcAft>
                <a:spcPts val="0"/>
              </a:spcAft>
              <a:buFont typeface="Arial" panose="020B0604020202020204" pitchFamily="34" charset="0"/>
              <a:buChar char="•"/>
            </a:pPr>
            <a:r>
              <a:rPr lang="en-US" kern="0" dirty="0"/>
              <a:t>Round Table on Sustainable Soy cutoff date of 2016</a:t>
            </a:r>
          </a:p>
        </p:txBody>
      </p:sp>
      <p:sp>
        <p:nvSpPr>
          <p:cNvPr id="10" name="TextBox 9">
            <a:extLst>
              <a:ext uri="{FF2B5EF4-FFF2-40B4-BE49-F238E27FC236}">
                <a16:creationId xmlns:a16="http://schemas.microsoft.com/office/drawing/2014/main" id="{5E38C0FC-CD57-6C4B-9B5E-FB25B3A767A4}"/>
              </a:ext>
            </a:extLst>
          </p:cNvPr>
          <p:cNvSpPr txBox="1"/>
          <p:nvPr/>
        </p:nvSpPr>
        <p:spPr>
          <a:xfrm>
            <a:off x="2047104" y="4674556"/>
            <a:ext cx="2004291" cy="184666"/>
          </a:xfrm>
          <a:prstGeom prst="rect">
            <a:avLst/>
          </a:prstGeom>
          <a:noFill/>
        </p:spPr>
        <p:txBody>
          <a:bodyPr wrap="square" lIns="0" tIns="0" rIns="0" bIns="0" rtlCol="0">
            <a:spAutoFit/>
          </a:bodyPr>
          <a:lstStyle/>
          <a:p>
            <a:pPr algn="l"/>
            <a:r>
              <a:rPr lang="en-US" sz="1200" dirty="0"/>
              <a:t>Habitat conversion after 2006</a:t>
            </a:r>
            <a:endParaRPr lang="en-US" sz="1200" b="0" dirty="0">
              <a:latin typeface="+mn-lt"/>
            </a:endParaRPr>
          </a:p>
        </p:txBody>
      </p:sp>
      <p:sp>
        <p:nvSpPr>
          <p:cNvPr id="11" name="TextBox 10">
            <a:extLst>
              <a:ext uri="{FF2B5EF4-FFF2-40B4-BE49-F238E27FC236}">
                <a16:creationId xmlns:a16="http://schemas.microsoft.com/office/drawing/2014/main" id="{3A6CE9AB-D4C0-D64D-BEE1-15310E8791A9}"/>
              </a:ext>
            </a:extLst>
          </p:cNvPr>
          <p:cNvSpPr txBox="1"/>
          <p:nvPr/>
        </p:nvSpPr>
        <p:spPr>
          <a:xfrm>
            <a:off x="7433491" y="4675481"/>
            <a:ext cx="2004291" cy="184666"/>
          </a:xfrm>
          <a:prstGeom prst="rect">
            <a:avLst/>
          </a:prstGeom>
          <a:noFill/>
        </p:spPr>
        <p:txBody>
          <a:bodyPr wrap="square" lIns="0" tIns="0" rIns="0" bIns="0" rtlCol="0">
            <a:spAutoFit/>
          </a:bodyPr>
          <a:lstStyle/>
          <a:p>
            <a:pPr algn="l"/>
            <a:r>
              <a:rPr lang="en-US" sz="1200" dirty="0"/>
              <a:t>Habitat conversion after 2016</a:t>
            </a:r>
            <a:endParaRPr lang="en-US" sz="1200" b="0" dirty="0">
              <a:latin typeface="+mn-lt"/>
            </a:endParaRPr>
          </a:p>
        </p:txBody>
      </p:sp>
    </p:spTree>
    <p:extLst>
      <p:ext uri="{BB962C8B-B14F-4D97-AF65-F5344CB8AC3E}">
        <p14:creationId xmlns:p14="http://schemas.microsoft.com/office/powerpoint/2010/main" val="25076667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AB3ACF-60D8-4E36-9F28-E8B16F8A59DA}"/>
              </a:ext>
            </a:extLst>
          </p:cNvPr>
          <p:cNvSpPr>
            <a:spLocks noGrp="1"/>
          </p:cNvSpPr>
          <p:nvPr>
            <p:ph type="body" sz="quarter" idx="16"/>
          </p:nvPr>
        </p:nvSpPr>
        <p:spPr/>
        <p:txBody>
          <a:bodyPr/>
          <a:lstStyle/>
          <a:p>
            <a:r>
              <a:rPr lang="en-US" dirty="0"/>
              <a:t>A challenge in the soy supply chain is traceability.</a:t>
            </a:r>
          </a:p>
          <a:p>
            <a:r>
              <a:rPr lang="en-US" dirty="0"/>
              <a:t>Intermediaries such as cooperatives, processors and traders may not record or share the origin of soy supplies.</a:t>
            </a:r>
          </a:p>
          <a:p>
            <a:r>
              <a:rPr lang="en-US" dirty="0"/>
              <a:t>Certification can resolve this issue, but only a small fraction of producers are certified.</a:t>
            </a:r>
          </a:p>
          <a:p>
            <a:r>
              <a:rPr lang="en-US" dirty="0"/>
              <a:t>To address this problem, the major commodity houses must require traceability. This is easiest where the buyer pre-finances purchases or is a provider of farm inputs. In the context of this relationship, the buyer can introduce a required code of practice that prohibits habitat conversion.</a:t>
            </a:r>
          </a:p>
        </p:txBody>
      </p:sp>
      <p:sp>
        <p:nvSpPr>
          <p:cNvPr id="4" name="Title 3">
            <a:extLst>
              <a:ext uri="{FF2B5EF4-FFF2-40B4-BE49-F238E27FC236}">
                <a16:creationId xmlns:a16="http://schemas.microsoft.com/office/drawing/2014/main" id="{7314AE81-810B-48C5-983D-44056CBFAC21}"/>
              </a:ext>
            </a:extLst>
          </p:cNvPr>
          <p:cNvSpPr>
            <a:spLocks noGrp="1"/>
          </p:cNvSpPr>
          <p:nvPr>
            <p:ph type="title"/>
          </p:nvPr>
        </p:nvSpPr>
        <p:spPr/>
        <p:txBody>
          <a:bodyPr/>
          <a:lstStyle/>
          <a:p>
            <a:r>
              <a:rPr lang="en-US" dirty="0"/>
              <a:t>Case Study 1: Purchasing from large-scale producers of soy in Brazil</a:t>
            </a:r>
          </a:p>
        </p:txBody>
      </p:sp>
      <p:sp>
        <p:nvSpPr>
          <p:cNvPr id="5" name="Slide Number Placeholder 4">
            <a:extLst>
              <a:ext uri="{FF2B5EF4-FFF2-40B4-BE49-F238E27FC236}">
                <a16:creationId xmlns:a16="http://schemas.microsoft.com/office/drawing/2014/main" id="{FD05801C-1568-4ABE-960F-9E39D4C9CB73}"/>
              </a:ext>
            </a:extLst>
          </p:cNvPr>
          <p:cNvSpPr>
            <a:spLocks noGrp="1"/>
          </p:cNvSpPr>
          <p:nvPr>
            <p:ph type="sldNum" sz="quarter" idx="4"/>
          </p:nvPr>
        </p:nvSpPr>
        <p:spPr/>
        <p:txBody>
          <a:bodyPr/>
          <a:lstStyle/>
          <a:p>
            <a:pPr algn="ctr"/>
            <a:fld id="{FD782E16-99D3-D743-B442-BEC2B47D5716}" type="slidenum">
              <a:rPr lang="en-US" smtClean="0"/>
              <a:pPr algn="ctr"/>
              <a:t>26</a:t>
            </a:fld>
            <a:endParaRPr lang="en-US" dirty="0">
              <a:latin typeface="+mn-lt"/>
            </a:endParaRPr>
          </a:p>
        </p:txBody>
      </p:sp>
      <p:pic>
        <p:nvPicPr>
          <p:cNvPr id="6" name="Picture 5">
            <a:extLst>
              <a:ext uri="{FF2B5EF4-FFF2-40B4-BE49-F238E27FC236}">
                <a16:creationId xmlns:a16="http://schemas.microsoft.com/office/drawing/2014/main" id="{CBC86F40-6E8E-7C45-B29A-9BA2D641AB7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73421" y="1627305"/>
            <a:ext cx="5039088" cy="4581484"/>
          </a:xfrm>
          <a:prstGeom prst="rect">
            <a:avLst/>
          </a:prstGeom>
        </p:spPr>
      </p:pic>
      <p:sp>
        <p:nvSpPr>
          <p:cNvPr id="7" name="TextBox 6">
            <a:extLst>
              <a:ext uri="{FF2B5EF4-FFF2-40B4-BE49-F238E27FC236}">
                <a16:creationId xmlns:a16="http://schemas.microsoft.com/office/drawing/2014/main" id="{64B17813-36A0-B945-B40B-0BD9ACECDA29}"/>
              </a:ext>
            </a:extLst>
          </p:cNvPr>
          <p:cNvSpPr txBox="1"/>
          <p:nvPr/>
        </p:nvSpPr>
        <p:spPr>
          <a:xfrm>
            <a:off x="396408" y="6208789"/>
            <a:ext cx="4869923" cy="246221"/>
          </a:xfrm>
          <a:prstGeom prst="rect">
            <a:avLst/>
          </a:prstGeom>
          <a:noFill/>
        </p:spPr>
        <p:txBody>
          <a:bodyPr wrap="none" lIns="0" tIns="0" rIns="0" bIns="0" rtlCol="0">
            <a:spAutoFit/>
          </a:bodyPr>
          <a:lstStyle/>
          <a:p>
            <a:pPr algn="l"/>
            <a:r>
              <a:rPr lang="en-US" sz="800" b="0" dirty="0">
                <a:latin typeface="+mn-lt"/>
              </a:rPr>
              <a:t>Source: </a:t>
            </a:r>
            <a:r>
              <a:rPr lang="en-US" sz="800" b="0" dirty="0" err="1">
                <a:latin typeface="+mn-lt"/>
              </a:rPr>
              <a:t>Brack</a:t>
            </a:r>
            <a:r>
              <a:rPr lang="en-US" sz="800" b="0" dirty="0">
                <a:latin typeface="+mn-lt"/>
              </a:rPr>
              <a:t> </a:t>
            </a:r>
            <a:r>
              <a:rPr lang="en-US" sz="800" dirty="0"/>
              <a:t>et al, 2016. Agricultural Commodity Supply Chains: Trade, Consumption and Deforestation. </a:t>
            </a:r>
          </a:p>
          <a:p>
            <a:pPr algn="l"/>
            <a:r>
              <a:rPr lang="en-US" sz="800" b="0" dirty="0">
                <a:latin typeface="+mn-lt"/>
              </a:rPr>
              <a:t>Chatham House.</a:t>
            </a:r>
          </a:p>
        </p:txBody>
      </p:sp>
    </p:spTree>
    <p:extLst>
      <p:ext uri="{BB962C8B-B14F-4D97-AF65-F5344CB8AC3E}">
        <p14:creationId xmlns:p14="http://schemas.microsoft.com/office/powerpoint/2010/main" val="12752679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14AE81-810B-48C5-983D-44056CBFAC21}"/>
              </a:ext>
            </a:extLst>
          </p:cNvPr>
          <p:cNvSpPr>
            <a:spLocks noGrp="1"/>
          </p:cNvSpPr>
          <p:nvPr>
            <p:ph type="title"/>
          </p:nvPr>
        </p:nvSpPr>
        <p:spPr/>
        <p:txBody>
          <a:bodyPr/>
          <a:lstStyle/>
          <a:p>
            <a:r>
              <a:rPr lang="en-US" dirty="0"/>
              <a:t>Case Study 1: Purchasing from large-scale producers of soy in Brazil</a:t>
            </a:r>
          </a:p>
        </p:txBody>
      </p:sp>
      <p:sp>
        <p:nvSpPr>
          <p:cNvPr id="5" name="Slide Number Placeholder 4">
            <a:extLst>
              <a:ext uri="{FF2B5EF4-FFF2-40B4-BE49-F238E27FC236}">
                <a16:creationId xmlns:a16="http://schemas.microsoft.com/office/drawing/2014/main" id="{FD05801C-1568-4ABE-960F-9E39D4C9CB73}"/>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D782E16-99D3-D743-B442-BEC2B47D5716}" type="slidenum">
              <a:rPr kumimoji="0" lang="en-US" sz="1100" b="0" i="0" u="none" strike="noStrike" kern="1200" cap="none" spc="0" normalizeH="0" baseline="0" noProof="0" smtClean="0">
                <a:ln>
                  <a:noFill/>
                </a:ln>
                <a:solidFill>
                  <a:srgbClr val="000000">
                    <a:lumMod val="65000"/>
                    <a:lumOff val="35000"/>
                  </a:srgb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1100" b="0" i="0" u="none" strike="noStrike" kern="1200" cap="none" spc="0" normalizeH="0" baseline="0" noProof="0" dirty="0">
              <a:ln>
                <a:noFill/>
              </a:ln>
              <a:solidFill>
                <a:srgbClr val="000000">
                  <a:lumMod val="65000"/>
                  <a:lumOff val="35000"/>
                </a:srgbClr>
              </a:solidFill>
              <a:effectLst/>
              <a:uLnTx/>
              <a:uFillTx/>
              <a:latin typeface="Arial"/>
              <a:ea typeface="+mn-ea"/>
              <a:cs typeface="+mn-cs"/>
            </a:endParaRPr>
          </a:p>
        </p:txBody>
      </p:sp>
      <p:sp>
        <p:nvSpPr>
          <p:cNvPr id="9" name="Text Placeholder 1">
            <a:extLst>
              <a:ext uri="{FF2B5EF4-FFF2-40B4-BE49-F238E27FC236}">
                <a16:creationId xmlns:a16="http://schemas.microsoft.com/office/drawing/2014/main" id="{B06A14CD-EB12-F945-B86E-88E8C4973E12}"/>
              </a:ext>
            </a:extLst>
          </p:cNvPr>
          <p:cNvSpPr txBox="1">
            <a:spLocks/>
          </p:cNvSpPr>
          <p:nvPr/>
        </p:nvSpPr>
        <p:spPr bwMode="auto">
          <a:xfrm>
            <a:off x="711199" y="3438650"/>
            <a:ext cx="4099779" cy="37300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lnSpc>
                <a:spcPct val="100000"/>
              </a:lnSpc>
              <a:spcBef>
                <a:spcPts val="2400"/>
              </a:spcBef>
              <a:spcAft>
                <a:spcPts val="600"/>
              </a:spcAft>
              <a:buClr>
                <a:schemeClr val="tx2">
                  <a:lumMod val="65000"/>
                  <a:lumOff val="35000"/>
                </a:schemeClr>
              </a:buClr>
              <a:defRPr sz="1800">
                <a:solidFill>
                  <a:srgbClr val="414752"/>
                </a:solidFill>
                <a:latin typeface="Arial"/>
                <a:ea typeface="ＭＳ Ｐゴシック" charset="0"/>
                <a:cs typeface="Arial"/>
              </a:defRPr>
            </a:lvl1pPr>
            <a:lvl2pPr marL="285750" indent="-285750" algn="l" rtl="0" eaLnBrk="0" fontAlgn="base" hangingPunct="0">
              <a:lnSpc>
                <a:spcPct val="110000"/>
              </a:lnSpc>
              <a:spcBef>
                <a:spcPts val="600"/>
              </a:spcBef>
              <a:spcAft>
                <a:spcPts val="600"/>
              </a:spcAft>
              <a:buClr>
                <a:schemeClr val="tx2">
                  <a:lumMod val="65000"/>
                  <a:lumOff val="35000"/>
                </a:schemeClr>
              </a:buClr>
              <a:buFont typeface="System Font Regular"/>
              <a:buChar char="●"/>
              <a:defRPr sz="1600">
                <a:solidFill>
                  <a:schemeClr val="tx2">
                    <a:lumMod val="65000"/>
                    <a:lumOff val="35000"/>
                  </a:schemeClr>
                </a:solidFill>
                <a:latin typeface="Arial"/>
                <a:ea typeface="ＭＳ Ｐゴシック" charset="0"/>
                <a:cs typeface="Arial"/>
              </a:defRPr>
            </a:lvl2pPr>
            <a:lvl3pPr marL="574675" indent="-284163" algn="l" rtl="0" eaLnBrk="0" fontAlgn="base" hangingPunct="0">
              <a:lnSpc>
                <a:spcPct val="110000"/>
              </a:lnSpc>
              <a:spcBef>
                <a:spcPct val="0"/>
              </a:spcBef>
              <a:spcAft>
                <a:spcPts val="600"/>
              </a:spcAft>
              <a:buClr>
                <a:schemeClr val="tx2">
                  <a:lumMod val="65000"/>
                  <a:lumOff val="35000"/>
                </a:schemeClr>
              </a:buClr>
              <a:buFont typeface="System Font Regular"/>
              <a:buChar char="□"/>
              <a:tabLst/>
              <a:defRPr sz="1400">
                <a:solidFill>
                  <a:schemeClr val="tx2">
                    <a:lumMod val="65000"/>
                    <a:lumOff val="35000"/>
                  </a:schemeClr>
                </a:solidFill>
                <a:latin typeface="Arial"/>
                <a:ea typeface="ＭＳ Ｐゴシック" charset="0"/>
                <a:cs typeface="Arial"/>
              </a:defRPr>
            </a:lvl3pPr>
            <a:lvl4pPr marL="831850" indent="-285750" algn="l" rtl="0" eaLnBrk="0" fontAlgn="base" hangingPunct="0">
              <a:lnSpc>
                <a:spcPct val="110000"/>
              </a:lnSpc>
              <a:spcBef>
                <a:spcPct val="0"/>
              </a:spcBef>
              <a:spcAft>
                <a:spcPts val="600"/>
              </a:spcAft>
              <a:buClr>
                <a:schemeClr val="tx2">
                  <a:lumMod val="65000"/>
                  <a:lumOff val="35000"/>
                </a:schemeClr>
              </a:buClr>
              <a:buFont typeface="Courier New" panose="02070309020205020404" pitchFamily="49" charset="0"/>
              <a:buChar char="o"/>
              <a:defRPr sz="1200">
                <a:solidFill>
                  <a:schemeClr val="tx2">
                    <a:lumMod val="65000"/>
                    <a:lumOff val="35000"/>
                  </a:schemeClr>
                </a:solidFill>
                <a:latin typeface="Arial"/>
                <a:ea typeface="ＭＳ Ｐゴシック" charset="0"/>
                <a:cs typeface="Arial"/>
              </a:defRPr>
            </a:lvl4pPr>
            <a:lvl5pPr marL="1196975" indent="-285750" algn="l" rtl="0" eaLnBrk="0" fontAlgn="base" hangingPunct="0">
              <a:lnSpc>
                <a:spcPct val="110000"/>
              </a:lnSpc>
              <a:spcBef>
                <a:spcPct val="0"/>
              </a:spcBef>
              <a:spcAft>
                <a:spcPts val="600"/>
              </a:spcAft>
              <a:buClr>
                <a:schemeClr val="tx2">
                  <a:lumMod val="65000"/>
                  <a:lumOff val="35000"/>
                </a:schemeClr>
              </a:buClr>
              <a:buFont typeface=".Lucida Grande UI Regular"/>
              <a:buChar char="▫"/>
              <a:defRPr sz="1100">
                <a:solidFill>
                  <a:schemeClr val="tx2">
                    <a:lumMod val="65000"/>
                    <a:lumOff val="35000"/>
                  </a:schemeClr>
                </a:solidFill>
                <a:latin typeface="Arial"/>
                <a:ea typeface="ＭＳ Ｐゴシック" charset="0"/>
                <a:cs typeface="Arial"/>
              </a:defRPr>
            </a:lvl5pPr>
            <a:lvl6pPr marL="1485900" indent="-284163" algn="l" rtl="0" fontAlgn="base">
              <a:spcBef>
                <a:spcPts val="0"/>
              </a:spcBef>
              <a:spcAft>
                <a:spcPts val="600"/>
              </a:spcAft>
              <a:buClr>
                <a:schemeClr val="tx2">
                  <a:lumMod val="65000"/>
                  <a:lumOff val="35000"/>
                </a:schemeClr>
              </a:buClr>
              <a:buFont typeface="System Font Regular"/>
              <a:buChar char="◦"/>
              <a:tabLst/>
              <a:defRPr sz="1050">
                <a:solidFill>
                  <a:schemeClr val="tx2">
                    <a:lumMod val="65000"/>
                    <a:lumOff val="35000"/>
                  </a:schemeClr>
                </a:solidFill>
                <a:latin typeface="+mn-lt"/>
              </a:defRPr>
            </a:lvl6pPr>
            <a:lvl7pPr marL="288925" indent="-284163" algn="l" rtl="0" fontAlgn="base">
              <a:spcBef>
                <a:spcPts val="0"/>
              </a:spcBef>
              <a:spcAft>
                <a:spcPts val="600"/>
              </a:spcAft>
              <a:buClr>
                <a:schemeClr val="tx2">
                  <a:lumMod val="65000"/>
                  <a:lumOff val="35000"/>
                </a:schemeClr>
              </a:buClr>
              <a:buFont typeface="System Font Regular"/>
              <a:buChar char="●"/>
              <a:tabLst/>
              <a:defRPr sz="1400">
                <a:solidFill>
                  <a:schemeClr val="tx2">
                    <a:lumMod val="65000"/>
                    <a:lumOff val="35000"/>
                  </a:schemeClr>
                </a:solidFill>
                <a:latin typeface="+mn-lt"/>
              </a:defRPr>
            </a:lvl7pPr>
            <a:lvl8pPr marL="287338" marR="0" indent="-279400" algn="l" defTabSz="914400" rtl="0" eaLnBrk="1" fontAlgn="base" latinLnBrk="0" hangingPunct="1">
              <a:lnSpc>
                <a:spcPct val="100000"/>
              </a:lnSpc>
              <a:spcBef>
                <a:spcPct val="20000"/>
              </a:spcBef>
              <a:spcAft>
                <a:spcPts val="600"/>
              </a:spcAft>
              <a:buClr>
                <a:schemeClr val="tx2">
                  <a:lumMod val="65000"/>
                  <a:lumOff val="35000"/>
                </a:schemeClr>
              </a:buClr>
              <a:buSzTx/>
              <a:buFont typeface="System Font Regular"/>
              <a:buChar char="●"/>
              <a:tabLst/>
              <a:defRPr sz="1600">
                <a:solidFill>
                  <a:schemeClr val="tx2">
                    <a:lumMod val="65000"/>
                    <a:lumOff val="35000"/>
                  </a:schemeClr>
                </a:solidFill>
                <a:latin typeface="+mn-lt"/>
              </a:defRPr>
            </a:lvl8pPr>
            <a:lvl9pPr marL="287338" indent="-279400" algn="l" rtl="0" fontAlgn="base">
              <a:spcBef>
                <a:spcPts val="300"/>
              </a:spcBef>
              <a:spcAft>
                <a:spcPts val="300"/>
              </a:spcAft>
              <a:buClr>
                <a:schemeClr val="tx2">
                  <a:lumMod val="65000"/>
                  <a:lumOff val="35000"/>
                </a:schemeClr>
              </a:buClr>
              <a:buFont typeface="System Font Regular"/>
              <a:buChar char="●"/>
              <a:tabLst/>
              <a:defRPr sz="1200">
                <a:solidFill>
                  <a:schemeClr val="tx2">
                    <a:lumMod val="65000"/>
                    <a:lumOff val="35000"/>
                  </a:schemeClr>
                </a:solidFill>
                <a:latin typeface="+mn-lt"/>
              </a:defRPr>
            </a:lvl9pPr>
          </a:lstStyle>
          <a:p>
            <a:pPr>
              <a:spcBef>
                <a:spcPts val="1200"/>
              </a:spcBef>
            </a:pPr>
            <a:r>
              <a:rPr lang="en-US" dirty="0"/>
              <a:t>Once traceability is in place, site-level monitoring can be deployed to verify compliance with producer requirements.</a:t>
            </a:r>
          </a:p>
          <a:p>
            <a:pPr>
              <a:spcBef>
                <a:spcPts val="0"/>
              </a:spcBef>
              <a:spcAft>
                <a:spcPts val="0"/>
              </a:spcAft>
            </a:pPr>
            <a:endParaRPr lang="en-US" kern="0" dirty="0"/>
          </a:p>
        </p:txBody>
      </p:sp>
      <p:pic>
        <p:nvPicPr>
          <p:cNvPr id="12" name="Picture 11">
            <a:extLst>
              <a:ext uri="{FF2B5EF4-FFF2-40B4-BE49-F238E27FC236}">
                <a16:creationId xmlns:a16="http://schemas.microsoft.com/office/drawing/2014/main" id="{3974D4AB-167B-734A-BBB8-D207D9B9C02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17131" y="1500809"/>
            <a:ext cx="4863670" cy="4621696"/>
          </a:xfrm>
          <a:prstGeom prst="rect">
            <a:avLst/>
          </a:prstGeom>
        </p:spPr>
      </p:pic>
    </p:spTree>
    <p:extLst>
      <p:ext uri="{BB962C8B-B14F-4D97-AF65-F5344CB8AC3E}">
        <p14:creationId xmlns:p14="http://schemas.microsoft.com/office/powerpoint/2010/main" val="19317938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AB3ACF-60D8-4E36-9F28-E8B16F8A59DA}"/>
              </a:ext>
            </a:extLst>
          </p:cNvPr>
          <p:cNvSpPr>
            <a:spLocks noGrp="1"/>
          </p:cNvSpPr>
          <p:nvPr>
            <p:ph type="body" sz="quarter" idx="16"/>
          </p:nvPr>
        </p:nvSpPr>
        <p:spPr>
          <a:xfrm>
            <a:off x="7833946" y="2182020"/>
            <a:ext cx="3965697" cy="2493959"/>
          </a:xfrm>
        </p:spPr>
        <p:txBody>
          <a:bodyPr/>
          <a:lstStyle/>
          <a:p>
            <a:pPr>
              <a:spcBef>
                <a:spcPts val="1200"/>
              </a:spcBef>
            </a:pPr>
            <a:r>
              <a:rPr lang="en-US" dirty="0"/>
              <a:t>Beef is a major global commodity, produced on ranches.</a:t>
            </a:r>
          </a:p>
          <a:p>
            <a:pPr>
              <a:spcBef>
                <a:spcPts val="1200"/>
              </a:spcBef>
            </a:pPr>
            <a:r>
              <a:rPr lang="en-US" dirty="0"/>
              <a:t>In Latin America it has often been at the vanguard of habitat conversion and has been the principal driver of dramatic biodiversity loss over the past 20 years in Paraguay’s Gran Chaco ecoregion.</a:t>
            </a:r>
          </a:p>
        </p:txBody>
      </p:sp>
      <p:sp>
        <p:nvSpPr>
          <p:cNvPr id="4" name="Title 3">
            <a:extLst>
              <a:ext uri="{FF2B5EF4-FFF2-40B4-BE49-F238E27FC236}">
                <a16:creationId xmlns:a16="http://schemas.microsoft.com/office/drawing/2014/main" id="{7314AE81-810B-48C5-983D-44056CBFAC21}"/>
              </a:ext>
            </a:extLst>
          </p:cNvPr>
          <p:cNvSpPr>
            <a:spLocks noGrp="1"/>
          </p:cNvSpPr>
          <p:nvPr>
            <p:ph type="title"/>
          </p:nvPr>
        </p:nvSpPr>
        <p:spPr/>
        <p:txBody>
          <a:bodyPr/>
          <a:lstStyle/>
          <a:p>
            <a:r>
              <a:rPr lang="en-US" dirty="0"/>
              <a:t>Case Study 2: Purchasing from large-scale producers of beef in Paraguay</a:t>
            </a:r>
          </a:p>
        </p:txBody>
      </p:sp>
      <p:sp>
        <p:nvSpPr>
          <p:cNvPr id="5" name="Slide Number Placeholder 4">
            <a:extLst>
              <a:ext uri="{FF2B5EF4-FFF2-40B4-BE49-F238E27FC236}">
                <a16:creationId xmlns:a16="http://schemas.microsoft.com/office/drawing/2014/main" id="{FD05801C-1568-4ABE-960F-9E39D4C9CB73}"/>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D782E16-99D3-D743-B442-BEC2B47D5716}" type="slidenum">
              <a:rPr kumimoji="0" lang="en-US" sz="1100" b="0" i="0" u="none" strike="noStrike" kern="1200" cap="none" spc="0" normalizeH="0" baseline="0" noProof="0" smtClean="0">
                <a:ln>
                  <a:noFill/>
                </a:ln>
                <a:solidFill>
                  <a:srgbClr val="000000">
                    <a:lumMod val="65000"/>
                    <a:lumOff val="35000"/>
                  </a:srgb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1100" b="0" i="0" u="none" strike="noStrike" kern="1200" cap="none" spc="0" normalizeH="0" baseline="0" noProof="0" dirty="0">
              <a:ln>
                <a:noFill/>
              </a:ln>
              <a:solidFill>
                <a:srgbClr val="000000">
                  <a:lumMod val="65000"/>
                  <a:lumOff val="35000"/>
                </a:srgbClr>
              </a:solidFill>
              <a:effectLst/>
              <a:uLnTx/>
              <a:uFillTx/>
              <a:latin typeface="Arial"/>
              <a:ea typeface="+mn-ea"/>
              <a:cs typeface="+mn-cs"/>
            </a:endParaRPr>
          </a:p>
        </p:txBody>
      </p:sp>
      <p:pic>
        <p:nvPicPr>
          <p:cNvPr id="3" name="Picture 2">
            <a:extLst>
              <a:ext uri="{FF2B5EF4-FFF2-40B4-BE49-F238E27FC236}">
                <a16:creationId xmlns:a16="http://schemas.microsoft.com/office/drawing/2014/main" id="{3798047C-6014-C04A-914B-8F7E921960C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00088" y="1444835"/>
            <a:ext cx="6671392" cy="4569104"/>
          </a:xfrm>
          <a:prstGeom prst="rect">
            <a:avLst/>
          </a:prstGeom>
        </p:spPr>
      </p:pic>
    </p:spTree>
    <p:extLst>
      <p:ext uri="{BB962C8B-B14F-4D97-AF65-F5344CB8AC3E}">
        <p14:creationId xmlns:p14="http://schemas.microsoft.com/office/powerpoint/2010/main" val="42448298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AB3ACF-60D8-4E36-9F28-E8B16F8A59DA}"/>
              </a:ext>
            </a:extLst>
          </p:cNvPr>
          <p:cNvSpPr>
            <a:spLocks noGrp="1"/>
          </p:cNvSpPr>
          <p:nvPr>
            <p:ph type="body" sz="quarter" idx="16"/>
          </p:nvPr>
        </p:nvSpPr>
        <p:spPr>
          <a:xfrm>
            <a:off x="711199" y="4969654"/>
            <a:ext cx="10782299" cy="1094140"/>
          </a:xfrm>
        </p:spPr>
        <p:txBody>
          <a:bodyPr/>
          <a:lstStyle/>
          <a:p>
            <a:pPr>
              <a:spcBef>
                <a:spcPts val="1200"/>
              </a:spcBef>
            </a:pPr>
            <a:r>
              <a:rPr lang="en-US" dirty="0"/>
              <a:t>The Gran Chaco in Paraguay is a region of moderately high – to high importance for biodiversity. The scale of recent loss of natural habitat in this ecoregion is considered </a:t>
            </a:r>
            <a:r>
              <a:rPr lang="en-US" i="1" dirty="0"/>
              <a:t>significant.</a:t>
            </a:r>
          </a:p>
          <a:p>
            <a:pPr>
              <a:spcBef>
                <a:spcPts val="1200"/>
              </a:spcBef>
            </a:pPr>
            <a:r>
              <a:rPr lang="en-US" dirty="0"/>
              <a:t>Therefore, PS6 requires client supply chains in this region to prohibit further clearing of natural habitat.</a:t>
            </a:r>
          </a:p>
        </p:txBody>
      </p:sp>
      <p:sp>
        <p:nvSpPr>
          <p:cNvPr id="4" name="Title 3">
            <a:extLst>
              <a:ext uri="{FF2B5EF4-FFF2-40B4-BE49-F238E27FC236}">
                <a16:creationId xmlns:a16="http://schemas.microsoft.com/office/drawing/2014/main" id="{7314AE81-810B-48C5-983D-44056CBFAC21}"/>
              </a:ext>
            </a:extLst>
          </p:cNvPr>
          <p:cNvSpPr>
            <a:spLocks noGrp="1"/>
          </p:cNvSpPr>
          <p:nvPr>
            <p:ph type="title"/>
          </p:nvPr>
        </p:nvSpPr>
        <p:spPr/>
        <p:txBody>
          <a:bodyPr/>
          <a:lstStyle/>
          <a:p>
            <a:r>
              <a:rPr lang="en-US" dirty="0"/>
              <a:t>Case Study 2: Purchasing from large-scale producers of beef in Paraguay</a:t>
            </a:r>
          </a:p>
        </p:txBody>
      </p:sp>
      <p:sp>
        <p:nvSpPr>
          <p:cNvPr id="5" name="Slide Number Placeholder 4">
            <a:extLst>
              <a:ext uri="{FF2B5EF4-FFF2-40B4-BE49-F238E27FC236}">
                <a16:creationId xmlns:a16="http://schemas.microsoft.com/office/drawing/2014/main" id="{FD05801C-1568-4ABE-960F-9E39D4C9CB73}"/>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D782E16-99D3-D743-B442-BEC2B47D5716}" type="slidenum">
              <a:rPr kumimoji="0" lang="en-US" sz="1100" b="0" i="0" u="none" strike="noStrike" kern="1200" cap="none" spc="0" normalizeH="0" baseline="0" noProof="0" smtClean="0">
                <a:ln>
                  <a:noFill/>
                </a:ln>
                <a:solidFill>
                  <a:srgbClr val="000000">
                    <a:lumMod val="65000"/>
                    <a:lumOff val="35000"/>
                  </a:srgb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100" b="0" i="0" u="none" strike="noStrike" kern="1200" cap="none" spc="0" normalizeH="0" baseline="0" noProof="0" dirty="0">
              <a:ln>
                <a:noFill/>
              </a:ln>
              <a:solidFill>
                <a:srgbClr val="000000">
                  <a:lumMod val="65000"/>
                  <a:lumOff val="35000"/>
                </a:srgbClr>
              </a:solidFill>
              <a:effectLst/>
              <a:uLnTx/>
              <a:uFillTx/>
              <a:latin typeface="Arial"/>
              <a:ea typeface="+mn-ea"/>
              <a:cs typeface="+mn-cs"/>
            </a:endParaRPr>
          </a:p>
        </p:txBody>
      </p:sp>
      <p:pic>
        <p:nvPicPr>
          <p:cNvPr id="6" name="Picture 5">
            <a:extLst>
              <a:ext uri="{FF2B5EF4-FFF2-40B4-BE49-F238E27FC236}">
                <a16:creationId xmlns:a16="http://schemas.microsoft.com/office/drawing/2014/main" id="{D66BC39B-7A50-C244-98C1-82A88151A1B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1199" y="1381662"/>
            <a:ext cx="6860277" cy="3388997"/>
          </a:xfrm>
          <a:prstGeom prst="rect">
            <a:avLst/>
          </a:prstGeom>
        </p:spPr>
      </p:pic>
      <p:pic>
        <p:nvPicPr>
          <p:cNvPr id="7" name="Picture 6">
            <a:extLst>
              <a:ext uri="{FF2B5EF4-FFF2-40B4-BE49-F238E27FC236}">
                <a16:creationId xmlns:a16="http://schemas.microsoft.com/office/drawing/2014/main" id="{AC6FE335-780E-4E87-2B87-13952BF465A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1476" y="2516107"/>
            <a:ext cx="4436384" cy="1120108"/>
          </a:xfrm>
          <a:prstGeom prst="rect">
            <a:avLst/>
          </a:prstGeom>
        </p:spPr>
      </p:pic>
    </p:spTree>
    <p:extLst>
      <p:ext uri="{BB962C8B-B14F-4D97-AF65-F5344CB8AC3E}">
        <p14:creationId xmlns:p14="http://schemas.microsoft.com/office/powerpoint/2010/main" val="837378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DAD085-D499-4836-8AC4-5E51DE51DC5A}"/>
              </a:ext>
            </a:extLst>
          </p:cNvPr>
          <p:cNvSpPr>
            <a:spLocks noGrp="1"/>
          </p:cNvSpPr>
          <p:nvPr>
            <p:ph type="body" sz="quarter" idx="13"/>
          </p:nvPr>
        </p:nvSpPr>
        <p:spPr/>
        <p:txBody>
          <a:bodyPr>
            <a:normAutofit/>
          </a:bodyPr>
          <a:lstStyle/>
          <a:p>
            <a:r>
              <a:rPr lang="en-US" sz="4800" dirty="0"/>
              <a:t>Module 1: Overview</a:t>
            </a:r>
          </a:p>
        </p:txBody>
      </p:sp>
    </p:spTree>
    <p:extLst>
      <p:ext uri="{BB962C8B-B14F-4D97-AF65-F5344CB8AC3E}">
        <p14:creationId xmlns:p14="http://schemas.microsoft.com/office/powerpoint/2010/main" val="8980149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AB3ACF-60D8-4E36-9F28-E8B16F8A59DA}"/>
              </a:ext>
            </a:extLst>
          </p:cNvPr>
          <p:cNvSpPr>
            <a:spLocks noGrp="1"/>
          </p:cNvSpPr>
          <p:nvPr>
            <p:ph type="body" sz="quarter" idx="16"/>
          </p:nvPr>
        </p:nvSpPr>
        <p:spPr>
          <a:xfrm>
            <a:off x="5201392" y="2246332"/>
            <a:ext cx="6020790" cy="2177886"/>
          </a:xfrm>
        </p:spPr>
        <p:txBody>
          <a:bodyPr/>
          <a:lstStyle/>
          <a:p>
            <a:pPr>
              <a:spcBef>
                <a:spcPts val="1200"/>
              </a:spcBef>
            </a:pPr>
            <a:r>
              <a:rPr lang="en-US" dirty="0"/>
              <a:t>Additionally, clients must ensure that their suppliers are complying with local laws. </a:t>
            </a:r>
          </a:p>
          <a:p>
            <a:pPr>
              <a:spcBef>
                <a:spcPts val="1200"/>
              </a:spcBef>
            </a:pPr>
            <a:r>
              <a:rPr lang="en-US" dirty="0"/>
              <a:t>In Paraguay, landowners must maintain a portion of their land in the Gran Chaco in natural habitat.</a:t>
            </a:r>
          </a:p>
        </p:txBody>
      </p:sp>
      <p:sp>
        <p:nvSpPr>
          <p:cNvPr id="4" name="Title 3">
            <a:extLst>
              <a:ext uri="{FF2B5EF4-FFF2-40B4-BE49-F238E27FC236}">
                <a16:creationId xmlns:a16="http://schemas.microsoft.com/office/drawing/2014/main" id="{7314AE81-810B-48C5-983D-44056CBFAC21}"/>
              </a:ext>
            </a:extLst>
          </p:cNvPr>
          <p:cNvSpPr>
            <a:spLocks noGrp="1"/>
          </p:cNvSpPr>
          <p:nvPr>
            <p:ph type="title"/>
          </p:nvPr>
        </p:nvSpPr>
        <p:spPr/>
        <p:txBody>
          <a:bodyPr/>
          <a:lstStyle/>
          <a:p>
            <a:r>
              <a:rPr lang="en-US" dirty="0"/>
              <a:t>Case Study 2: Purchasing from large-scale producers of beef in Paraguay</a:t>
            </a:r>
          </a:p>
        </p:txBody>
      </p:sp>
      <p:sp>
        <p:nvSpPr>
          <p:cNvPr id="5" name="Slide Number Placeholder 4">
            <a:extLst>
              <a:ext uri="{FF2B5EF4-FFF2-40B4-BE49-F238E27FC236}">
                <a16:creationId xmlns:a16="http://schemas.microsoft.com/office/drawing/2014/main" id="{FD05801C-1568-4ABE-960F-9E39D4C9CB73}"/>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D782E16-99D3-D743-B442-BEC2B47D5716}" type="slidenum">
              <a:rPr kumimoji="0" lang="en-US" sz="1100" b="0" i="0" u="none" strike="noStrike" kern="1200" cap="none" spc="0" normalizeH="0" baseline="0" noProof="0" smtClean="0">
                <a:ln>
                  <a:noFill/>
                </a:ln>
                <a:solidFill>
                  <a:srgbClr val="000000">
                    <a:lumMod val="65000"/>
                    <a:lumOff val="35000"/>
                  </a:srgb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1100" b="0" i="0" u="none" strike="noStrike" kern="1200" cap="none" spc="0" normalizeH="0" baseline="0" noProof="0" dirty="0">
              <a:ln>
                <a:noFill/>
              </a:ln>
              <a:solidFill>
                <a:srgbClr val="000000">
                  <a:lumMod val="65000"/>
                  <a:lumOff val="35000"/>
                </a:srgbClr>
              </a:solidFill>
              <a:effectLst/>
              <a:uLnTx/>
              <a:uFillTx/>
              <a:latin typeface="Arial"/>
              <a:ea typeface="+mn-ea"/>
              <a:cs typeface="+mn-cs"/>
            </a:endParaRPr>
          </a:p>
        </p:txBody>
      </p:sp>
      <p:pic>
        <p:nvPicPr>
          <p:cNvPr id="2050" name="Picture 2" descr="A hectare of Gran Chaco forest lost every minute - World Land Trust">
            <a:extLst>
              <a:ext uri="{FF2B5EF4-FFF2-40B4-BE49-F238E27FC236}">
                <a16:creationId xmlns:a16="http://schemas.microsoft.com/office/drawing/2014/main" id="{7AEF9424-C8FA-334D-8260-2EBB417D4A9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3421" y="1864798"/>
            <a:ext cx="4405923" cy="294095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DAC6B35-7F1B-8F40-9FB1-3A1183CC33CA}"/>
              </a:ext>
            </a:extLst>
          </p:cNvPr>
          <p:cNvSpPr txBox="1"/>
          <p:nvPr/>
        </p:nvSpPr>
        <p:spPr>
          <a:xfrm>
            <a:off x="373421" y="4952010"/>
            <a:ext cx="1175002" cy="123111"/>
          </a:xfrm>
          <a:prstGeom prst="rect">
            <a:avLst/>
          </a:prstGeom>
          <a:noFill/>
        </p:spPr>
        <p:txBody>
          <a:bodyPr wrap="none" lIns="0" tIns="0" rIns="0" bIns="0" rtlCol="0">
            <a:spAutoFit/>
          </a:bodyPr>
          <a:lstStyle/>
          <a:p>
            <a:pPr algn="l"/>
            <a:r>
              <a:rPr lang="en-US" sz="800" b="0" dirty="0">
                <a:latin typeface="+mn-lt"/>
              </a:rPr>
              <a:t>Source: </a:t>
            </a:r>
            <a:r>
              <a:rPr lang="en-US" sz="800" b="0" dirty="0">
                <a:latin typeface="+mn-lt"/>
                <a:hlinkClick r:id="rId3"/>
              </a:rPr>
              <a:t>World Land Trust</a:t>
            </a:r>
            <a:endParaRPr lang="en-US" sz="800" b="0" dirty="0">
              <a:latin typeface="+mn-lt"/>
            </a:endParaRPr>
          </a:p>
        </p:txBody>
      </p:sp>
    </p:spTree>
    <p:extLst>
      <p:ext uri="{BB962C8B-B14F-4D97-AF65-F5344CB8AC3E}">
        <p14:creationId xmlns:p14="http://schemas.microsoft.com/office/powerpoint/2010/main" val="7204184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AB3ACF-60D8-4E36-9F28-E8B16F8A59DA}"/>
              </a:ext>
            </a:extLst>
          </p:cNvPr>
          <p:cNvSpPr>
            <a:spLocks noGrp="1"/>
          </p:cNvSpPr>
          <p:nvPr>
            <p:ph type="body" sz="quarter" idx="16"/>
          </p:nvPr>
        </p:nvSpPr>
        <p:spPr>
          <a:xfrm>
            <a:off x="6326188" y="2031900"/>
            <a:ext cx="5165724" cy="3956538"/>
          </a:xfrm>
        </p:spPr>
        <p:txBody>
          <a:bodyPr/>
          <a:lstStyle/>
          <a:p>
            <a:r>
              <a:rPr lang="en-US" dirty="0"/>
              <a:t>A challenge in the beef supply chain is traceability.</a:t>
            </a:r>
          </a:p>
          <a:p>
            <a:r>
              <a:rPr lang="en-US" dirty="0"/>
              <a:t>Cattle may reside at a number of different ranches between birth and slaughter, requiring a system to track them along multiple suppliers.</a:t>
            </a:r>
          </a:p>
          <a:p>
            <a:r>
              <a:rPr lang="en-US" dirty="0"/>
              <a:t>Certification can resolve this issue, but only a small fraction of producers are certified.</a:t>
            </a:r>
          </a:p>
          <a:p>
            <a:r>
              <a:rPr lang="en-US" dirty="0"/>
              <a:t>To address this problem, existing cattle tracking systems used to control disease and ensure quality in other countries could potentially be adapted and used.</a:t>
            </a:r>
          </a:p>
        </p:txBody>
      </p:sp>
      <p:sp>
        <p:nvSpPr>
          <p:cNvPr id="4" name="Title 3">
            <a:extLst>
              <a:ext uri="{FF2B5EF4-FFF2-40B4-BE49-F238E27FC236}">
                <a16:creationId xmlns:a16="http://schemas.microsoft.com/office/drawing/2014/main" id="{7314AE81-810B-48C5-983D-44056CBFAC21}"/>
              </a:ext>
            </a:extLst>
          </p:cNvPr>
          <p:cNvSpPr>
            <a:spLocks noGrp="1"/>
          </p:cNvSpPr>
          <p:nvPr>
            <p:ph type="title"/>
          </p:nvPr>
        </p:nvSpPr>
        <p:spPr/>
        <p:txBody>
          <a:bodyPr/>
          <a:lstStyle/>
          <a:p>
            <a:r>
              <a:rPr lang="en-US" dirty="0"/>
              <a:t>Case Study 2: Purchasing from large-scale producers of beef in Paraguay</a:t>
            </a:r>
          </a:p>
        </p:txBody>
      </p:sp>
      <p:sp>
        <p:nvSpPr>
          <p:cNvPr id="5" name="Slide Number Placeholder 4">
            <a:extLst>
              <a:ext uri="{FF2B5EF4-FFF2-40B4-BE49-F238E27FC236}">
                <a16:creationId xmlns:a16="http://schemas.microsoft.com/office/drawing/2014/main" id="{FD05801C-1568-4ABE-960F-9E39D4C9CB73}"/>
              </a:ext>
            </a:extLst>
          </p:cNvPr>
          <p:cNvSpPr>
            <a:spLocks noGrp="1"/>
          </p:cNvSpPr>
          <p:nvPr>
            <p:ph type="sldNum" sz="quarter" idx="4"/>
          </p:nvPr>
        </p:nvSpPr>
        <p:spPr/>
        <p:txBody>
          <a:bodyPr/>
          <a:lstStyle/>
          <a:p>
            <a:pPr algn="ctr"/>
            <a:fld id="{FD782E16-99D3-D743-B442-BEC2B47D5716}" type="slidenum">
              <a:rPr lang="en-US" smtClean="0"/>
              <a:pPr algn="ctr"/>
              <a:t>31</a:t>
            </a:fld>
            <a:endParaRPr lang="en-US" dirty="0">
              <a:latin typeface="+mn-lt"/>
            </a:endParaRPr>
          </a:p>
        </p:txBody>
      </p:sp>
      <p:sp>
        <p:nvSpPr>
          <p:cNvPr id="7" name="TextBox 6">
            <a:extLst>
              <a:ext uri="{FF2B5EF4-FFF2-40B4-BE49-F238E27FC236}">
                <a16:creationId xmlns:a16="http://schemas.microsoft.com/office/drawing/2014/main" id="{64B17813-36A0-B945-B40B-0BD9ACECDA29}"/>
              </a:ext>
            </a:extLst>
          </p:cNvPr>
          <p:cNvSpPr txBox="1"/>
          <p:nvPr/>
        </p:nvSpPr>
        <p:spPr>
          <a:xfrm>
            <a:off x="373421" y="6117546"/>
            <a:ext cx="3900107" cy="123111"/>
          </a:xfrm>
          <a:prstGeom prst="rect">
            <a:avLst/>
          </a:prstGeom>
          <a:noFill/>
        </p:spPr>
        <p:txBody>
          <a:bodyPr wrap="none" lIns="0" tIns="0" rIns="0" bIns="0" rtlCol="0">
            <a:spAutoFit/>
          </a:bodyPr>
          <a:lstStyle/>
          <a:p>
            <a:pPr algn="l"/>
            <a:r>
              <a:rPr lang="en-US" sz="800" b="0" dirty="0">
                <a:latin typeface="+mn-lt"/>
              </a:rPr>
              <a:t>Source: </a:t>
            </a:r>
            <a:r>
              <a:rPr lang="en-US" sz="800" b="0" dirty="0" err="1">
                <a:latin typeface="+mn-lt"/>
                <a:hlinkClick r:id="rId2"/>
              </a:rPr>
              <a:t>ProForest</a:t>
            </a:r>
            <a:r>
              <a:rPr lang="en-US" sz="800" b="0" dirty="0">
                <a:latin typeface="+mn-lt"/>
              </a:rPr>
              <a:t>, </a:t>
            </a:r>
            <a:r>
              <a:rPr lang="en-US" sz="800" dirty="0"/>
              <a:t>2017. Socio-environmental monitoring of the cattle sector in Brazil.</a:t>
            </a:r>
            <a:endParaRPr lang="en-US" sz="800" b="0" dirty="0">
              <a:latin typeface="+mn-lt"/>
            </a:endParaRPr>
          </a:p>
        </p:txBody>
      </p:sp>
      <p:pic>
        <p:nvPicPr>
          <p:cNvPr id="3" name="Picture 2">
            <a:extLst>
              <a:ext uri="{FF2B5EF4-FFF2-40B4-BE49-F238E27FC236}">
                <a16:creationId xmlns:a16="http://schemas.microsoft.com/office/drawing/2014/main" id="{B6FB6DD9-339E-1C42-8DA0-AF0C0DD384B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6710" y="2031900"/>
            <a:ext cx="6030952" cy="3956538"/>
          </a:xfrm>
          <a:prstGeom prst="rect">
            <a:avLst/>
          </a:prstGeom>
        </p:spPr>
      </p:pic>
    </p:spTree>
    <p:extLst>
      <p:ext uri="{BB962C8B-B14F-4D97-AF65-F5344CB8AC3E}">
        <p14:creationId xmlns:p14="http://schemas.microsoft.com/office/powerpoint/2010/main" val="23883419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14AE81-810B-48C5-983D-44056CBFAC21}"/>
              </a:ext>
            </a:extLst>
          </p:cNvPr>
          <p:cNvSpPr>
            <a:spLocks noGrp="1"/>
          </p:cNvSpPr>
          <p:nvPr>
            <p:ph type="title"/>
          </p:nvPr>
        </p:nvSpPr>
        <p:spPr/>
        <p:txBody>
          <a:bodyPr/>
          <a:lstStyle/>
          <a:p>
            <a:r>
              <a:rPr lang="en-US" dirty="0"/>
              <a:t>Case Study 2: Purchasing from large-scale producers of beef in Paraguay</a:t>
            </a:r>
          </a:p>
        </p:txBody>
      </p:sp>
      <p:sp>
        <p:nvSpPr>
          <p:cNvPr id="5" name="Slide Number Placeholder 4">
            <a:extLst>
              <a:ext uri="{FF2B5EF4-FFF2-40B4-BE49-F238E27FC236}">
                <a16:creationId xmlns:a16="http://schemas.microsoft.com/office/drawing/2014/main" id="{FD05801C-1568-4ABE-960F-9E39D4C9CB73}"/>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D782E16-99D3-D743-B442-BEC2B47D5716}" type="slidenum">
              <a:rPr kumimoji="0" lang="en-US" sz="1100" b="0" i="0" u="none" strike="noStrike" kern="1200" cap="none" spc="0" normalizeH="0" baseline="0" noProof="0" smtClean="0">
                <a:ln>
                  <a:noFill/>
                </a:ln>
                <a:solidFill>
                  <a:srgbClr val="000000">
                    <a:lumMod val="65000"/>
                    <a:lumOff val="35000"/>
                  </a:srgb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1100" b="0" i="0" u="none" strike="noStrike" kern="1200" cap="none" spc="0" normalizeH="0" baseline="0" noProof="0" dirty="0">
              <a:ln>
                <a:noFill/>
              </a:ln>
              <a:solidFill>
                <a:srgbClr val="000000">
                  <a:lumMod val="65000"/>
                  <a:lumOff val="35000"/>
                </a:srgbClr>
              </a:solidFill>
              <a:effectLst/>
              <a:uLnTx/>
              <a:uFillTx/>
              <a:latin typeface="Arial"/>
              <a:ea typeface="+mn-ea"/>
              <a:cs typeface="+mn-cs"/>
            </a:endParaRPr>
          </a:p>
        </p:txBody>
      </p:sp>
      <p:sp>
        <p:nvSpPr>
          <p:cNvPr id="9" name="Text Placeholder 1">
            <a:extLst>
              <a:ext uri="{FF2B5EF4-FFF2-40B4-BE49-F238E27FC236}">
                <a16:creationId xmlns:a16="http://schemas.microsoft.com/office/drawing/2014/main" id="{B06A14CD-EB12-F945-B86E-88E8C4973E12}"/>
              </a:ext>
            </a:extLst>
          </p:cNvPr>
          <p:cNvSpPr txBox="1">
            <a:spLocks/>
          </p:cNvSpPr>
          <p:nvPr/>
        </p:nvSpPr>
        <p:spPr bwMode="auto">
          <a:xfrm>
            <a:off x="711199" y="3429000"/>
            <a:ext cx="4099779" cy="37300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lnSpc>
                <a:spcPct val="100000"/>
              </a:lnSpc>
              <a:spcBef>
                <a:spcPts val="2400"/>
              </a:spcBef>
              <a:spcAft>
                <a:spcPts val="600"/>
              </a:spcAft>
              <a:buClr>
                <a:schemeClr val="tx2">
                  <a:lumMod val="65000"/>
                  <a:lumOff val="35000"/>
                </a:schemeClr>
              </a:buClr>
              <a:defRPr sz="1800">
                <a:solidFill>
                  <a:srgbClr val="414752"/>
                </a:solidFill>
                <a:latin typeface="Arial"/>
                <a:ea typeface="ＭＳ Ｐゴシック" charset="0"/>
                <a:cs typeface="Arial"/>
              </a:defRPr>
            </a:lvl1pPr>
            <a:lvl2pPr marL="285750" indent="-285750" algn="l" rtl="0" eaLnBrk="0" fontAlgn="base" hangingPunct="0">
              <a:lnSpc>
                <a:spcPct val="110000"/>
              </a:lnSpc>
              <a:spcBef>
                <a:spcPts val="600"/>
              </a:spcBef>
              <a:spcAft>
                <a:spcPts val="600"/>
              </a:spcAft>
              <a:buClr>
                <a:schemeClr val="tx2">
                  <a:lumMod val="65000"/>
                  <a:lumOff val="35000"/>
                </a:schemeClr>
              </a:buClr>
              <a:buFont typeface="System Font Regular"/>
              <a:buChar char="●"/>
              <a:defRPr sz="1600">
                <a:solidFill>
                  <a:schemeClr val="tx2">
                    <a:lumMod val="65000"/>
                    <a:lumOff val="35000"/>
                  </a:schemeClr>
                </a:solidFill>
                <a:latin typeface="Arial"/>
                <a:ea typeface="ＭＳ Ｐゴシック" charset="0"/>
                <a:cs typeface="Arial"/>
              </a:defRPr>
            </a:lvl2pPr>
            <a:lvl3pPr marL="574675" indent="-284163" algn="l" rtl="0" eaLnBrk="0" fontAlgn="base" hangingPunct="0">
              <a:lnSpc>
                <a:spcPct val="110000"/>
              </a:lnSpc>
              <a:spcBef>
                <a:spcPct val="0"/>
              </a:spcBef>
              <a:spcAft>
                <a:spcPts val="600"/>
              </a:spcAft>
              <a:buClr>
                <a:schemeClr val="tx2">
                  <a:lumMod val="65000"/>
                  <a:lumOff val="35000"/>
                </a:schemeClr>
              </a:buClr>
              <a:buFont typeface="System Font Regular"/>
              <a:buChar char="□"/>
              <a:tabLst/>
              <a:defRPr sz="1400">
                <a:solidFill>
                  <a:schemeClr val="tx2">
                    <a:lumMod val="65000"/>
                    <a:lumOff val="35000"/>
                  </a:schemeClr>
                </a:solidFill>
                <a:latin typeface="Arial"/>
                <a:ea typeface="ＭＳ Ｐゴシック" charset="0"/>
                <a:cs typeface="Arial"/>
              </a:defRPr>
            </a:lvl3pPr>
            <a:lvl4pPr marL="831850" indent="-285750" algn="l" rtl="0" eaLnBrk="0" fontAlgn="base" hangingPunct="0">
              <a:lnSpc>
                <a:spcPct val="110000"/>
              </a:lnSpc>
              <a:spcBef>
                <a:spcPct val="0"/>
              </a:spcBef>
              <a:spcAft>
                <a:spcPts val="600"/>
              </a:spcAft>
              <a:buClr>
                <a:schemeClr val="tx2">
                  <a:lumMod val="65000"/>
                  <a:lumOff val="35000"/>
                </a:schemeClr>
              </a:buClr>
              <a:buFont typeface="Courier New" panose="02070309020205020404" pitchFamily="49" charset="0"/>
              <a:buChar char="o"/>
              <a:defRPr sz="1200">
                <a:solidFill>
                  <a:schemeClr val="tx2">
                    <a:lumMod val="65000"/>
                    <a:lumOff val="35000"/>
                  </a:schemeClr>
                </a:solidFill>
                <a:latin typeface="Arial"/>
                <a:ea typeface="ＭＳ Ｐゴシック" charset="0"/>
                <a:cs typeface="Arial"/>
              </a:defRPr>
            </a:lvl4pPr>
            <a:lvl5pPr marL="1196975" indent="-285750" algn="l" rtl="0" eaLnBrk="0" fontAlgn="base" hangingPunct="0">
              <a:lnSpc>
                <a:spcPct val="110000"/>
              </a:lnSpc>
              <a:spcBef>
                <a:spcPct val="0"/>
              </a:spcBef>
              <a:spcAft>
                <a:spcPts val="600"/>
              </a:spcAft>
              <a:buClr>
                <a:schemeClr val="tx2">
                  <a:lumMod val="65000"/>
                  <a:lumOff val="35000"/>
                </a:schemeClr>
              </a:buClr>
              <a:buFont typeface=".Lucida Grande UI Regular"/>
              <a:buChar char="▫"/>
              <a:defRPr sz="1100">
                <a:solidFill>
                  <a:schemeClr val="tx2">
                    <a:lumMod val="65000"/>
                    <a:lumOff val="35000"/>
                  </a:schemeClr>
                </a:solidFill>
                <a:latin typeface="Arial"/>
                <a:ea typeface="ＭＳ Ｐゴシック" charset="0"/>
                <a:cs typeface="Arial"/>
              </a:defRPr>
            </a:lvl5pPr>
            <a:lvl6pPr marL="1485900" indent="-284163" algn="l" rtl="0" fontAlgn="base">
              <a:spcBef>
                <a:spcPts val="0"/>
              </a:spcBef>
              <a:spcAft>
                <a:spcPts val="600"/>
              </a:spcAft>
              <a:buClr>
                <a:schemeClr val="tx2">
                  <a:lumMod val="65000"/>
                  <a:lumOff val="35000"/>
                </a:schemeClr>
              </a:buClr>
              <a:buFont typeface="System Font Regular"/>
              <a:buChar char="◦"/>
              <a:tabLst/>
              <a:defRPr sz="1050">
                <a:solidFill>
                  <a:schemeClr val="tx2">
                    <a:lumMod val="65000"/>
                    <a:lumOff val="35000"/>
                  </a:schemeClr>
                </a:solidFill>
                <a:latin typeface="+mn-lt"/>
              </a:defRPr>
            </a:lvl6pPr>
            <a:lvl7pPr marL="288925" indent="-284163" algn="l" rtl="0" fontAlgn="base">
              <a:spcBef>
                <a:spcPts val="0"/>
              </a:spcBef>
              <a:spcAft>
                <a:spcPts val="600"/>
              </a:spcAft>
              <a:buClr>
                <a:schemeClr val="tx2">
                  <a:lumMod val="65000"/>
                  <a:lumOff val="35000"/>
                </a:schemeClr>
              </a:buClr>
              <a:buFont typeface="System Font Regular"/>
              <a:buChar char="●"/>
              <a:tabLst/>
              <a:defRPr sz="1400">
                <a:solidFill>
                  <a:schemeClr val="tx2">
                    <a:lumMod val="65000"/>
                    <a:lumOff val="35000"/>
                  </a:schemeClr>
                </a:solidFill>
                <a:latin typeface="+mn-lt"/>
              </a:defRPr>
            </a:lvl7pPr>
            <a:lvl8pPr marL="287338" marR="0" indent="-279400" algn="l" defTabSz="914400" rtl="0" eaLnBrk="1" fontAlgn="base" latinLnBrk="0" hangingPunct="1">
              <a:lnSpc>
                <a:spcPct val="100000"/>
              </a:lnSpc>
              <a:spcBef>
                <a:spcPct val="20000"/>
              </a:spcBef>
              <a:spcAft>
                <a:spcPts val="600"/>
              </a:spcAft>
              <a:buClr>
                <a:schemeClr val="tx2">
                  <a:lumMod val="65000"/>
                  <a:lumOff val="35000"/>
                </a:schemeClr>
              </a:buClr>
              <a:buSzTx/>
              <a:buFont typeface="System Font Regular"/>
              <a:buChar char="●"/>
              <a:tabLst/>
              <a:defRPr sz="1600">
                <a:solidFill>
                  <a:schemeClr val="tx2">
                    <a:lumMod val="65000"/>
                    <a:lumOff val="35000"/>
                  </a:schemeClr>
                </a:solidFill>
                <a:latin typeface="+mn-lt"/>
              </a:defRPr>
            </a:lvl8pPr>
            <a:lvl9pPr marL="287338" indent="-279400" algn="l" rtl="0" fontAlgn="base">
              <a:spcBef>
                <a:spcPts val="300"/>
              </a:spcBef>
              <a:spcAft>
                <a:spcPts val="300"/>
              </a:spcAft>
              <a:buClr>
                <a:schemeClr val="tx2">
                  <a:lumMod val="65000"/>
                  <a:lumOff val="35000"/>
                </a:schemeClr>
              </a:buClr>
              <a:buFont typeface="System Font Regular"/>
              <a:buChar char="●"/>
              <a:tabLst/>
              <a:defRPr sz="1200">
                <a:solidFill>
                  <a:schemeClr val="tx2">
                    <a:lumMod val="65000"/>
                    <a:lumOff val="35000"/>
                  </a:schemeClr>
                </a:solidFill>
                <a:latin typeface="+mn-lt"/>
              </a:defRPr>
            </a:lvl9pPr>
          </a:lstStyle>
          <a:p>
            <a:pPr>
              <a:spcBef>
                <a:spcPts val="1200"/>
              </a:spcBef>
            </a:pPr>
            <a:r>
              <a:rPr lang="en-US" dirty="0"/>
              <a:t>Once traceability is in place, site-level monitoring can be deployed to verify compliance with producer requirements.</a:t>
            </a:r>
          </a:p>
          <a:p>
            <a:pPr>
              <a:spcBef>
                <a:spcPts val="0"/>
              </a:spcBef>
              <a:spcAft>
                <a:spcPts val="0"/>
              </a:spcAft>
            </a:pPr>
            <a:endParaRPr lang="en-US" kern="0" dirty="0"/>
          </a:p>
        </p:txBody>
      </p:sp>
      <p:pic>
        <p:nvPicPr>
          <p:cNvPr id="12" name="Picture 11">
            <a:extLst>
              <a:ext uri="{FF2B5EF4-FFF2-40B4-BE49-F238E27FC236}">
                <a16:creationId xmlns:a16="http://schemas.microsoft.com/office/drawing/2014/main" id="{3974D4AB-167B-734A-BBB8-D207D9B9C02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17131" y="1500809"/>
            <a:ext cx="4863670" cy="4621696"/>
          </a:xfrm>
          <a:prstGeom prst="rect">
            <a:avLst/>
          </a:prstGeom>
        </p:spPr>
      </p:pic>
    </p:spTree>
    <p:extLst>
      <p:ext uri="{BB962C8B-B14F-4D97-AF65-F5344CB8AC3E}">
        <p14:creationId xmlns:p14="http://schemas.microsoft.com/office/powerpoint/2010/main" val="41441508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AB3ACF-60D8-4E36-9F28-E8B16F8A59DA}"/>
              </a:ext>
            </a:extLst>
          </p:cNvPr>
          <p:cNvSpPr>
            <a:spLocks noGrp="1"/>
          </p:cNvSpPr>
          <p:nvPr>
            <p:ph type="body" sz="quarter" idx="16"/>
          </p:nvPr>
        </p:nvSpPr>
        <p:spPr>
          <a:xfrm>
            <a:off x="7833946" y="1769422"/>
            <a:ext cx="3965697" cy="2493959"/>
          </a:xfrm>
        </p:spPr>
        <p:txBody>
          <a:bodyPr/>
          <a:lstStyle/>
          <a:p>
            <a:pPr>
              <a:spcBef>
                <a:spcPts val="1200"/>
              </a:spcBef>
            </a:pPr>
            <a:r>
              <a:rPr lang="en-US" dirty="0"/>
              <a:t>Coffee is a major global commodity, often produced on small farms.</a:t>
            </a:r>
          </a:p>
          <a:p>
            <a:pPr>
              <a:spcBef>
                <a:spcPts val="1200"/>
              </a:spcBef>
            </a:pPr>
            <a:r>
              <a:rPr lang="en-US" dirty="0"/>
              <a:t>High quality Arabica coffee is produced at higher elevations in the tropics, in landscapes that often have high levels of species diversity and endemism.</a:t>
            </a:r>
          </a:p>
          <a:p>
            <a:pPr>
              <a:spcBef>
                <a:spcPts val="1200"/>
              </a:spcBef>
            </a:pPr>
            <a:r>
              <a:rPr lang="en-US" dirty="0"/>
              <a:t>In the worst-case scenario, natural habitat is converted to full-sun coffee production. The impacts of coffee production </a:t>
            </a:r>
            <a:r>
              <a:rPr lang="en-US" i="1" dirty="0"/>
              <a:t>can</a:t>
            </a:r>
            <a:r>
              <a:rPr lang="en-US" dirty="0"/>
              <a:t> be reduced through organic methods and </a:t>
            </a:r>
            <a:r>
              <a:rPr lang="en-US" dirty="0" err="1"/>
              <a:t>agro</a:t>
            </a:r>
            <a:r>
              <a:rPr lang="en-US" dirty="0"/>
              <a:t>-forestry, but this still results in some degradation of natural ecosystems.</a:t>
            </a:r>
          </a:p>
        </p:txBody>
      </p:sp>
      <p:sp>
        <p:nvSpPr>
          <p:cNvPr id="4" name="Title 3">
            <a:extLst>
              <a:ext uri="{FF2B5EF4-FFF2-40B4-BE49-F238E27FC236}">
                <a16:creationId xmlns:a16="http://schemas.microsoft.com/office/drawing/2014/main" id="{7314AE81-810B-48C5-983D-44056CBFAC21}"/>
              </a:ext>
            </a:extLst>
          </p:cNvPr>
          <p:cNvSpPr>
            <a:spLocks noGrp="1"/>
          </p:cNvSpPr>
          <p:nvPr>
            <p:ph type="title"/>
          </p:nvPr>
        </p:nvSpPr>
        <p:spPr/>
        <p:txBody>
          <a:bodyPr/>
          <a:lstStyle/>
          <a:p>
            <a:r>
              <a:rPr lang="en-US" dirty="0"/>
              <a:t>Case Study 3: Purchasing from small-scale producers of coffee in Vietnam</a:t>
            </a:r>
          </a:p>
        </p:txBody>
      </p:sp>
      <p:sp>
        <p:nvSpPr>
          <p:cNvPr id="5" name="Slide Number Placeholder 4">
            <a:extLst>
              <a:ext uri="{FF2B5EF4-FFF2-40B4-BE49-F238E27FC236}">
                <a16:creationId xmlns:a16="http://schemas.microsoft.com/office/drawing/2014/main" id="{FD05801C-1568-4ABE-960F-9E39D4C9CB73}"/>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D782E16-99D3-D743-B442-BEC2B47D5716}" type="slidenum">
              <a:rPr kumimoji="0" lang="en-US" sz="1100" b="0" i="0" u="none" strike="noStrike" kern="1200" cap="none" spc="0" normalizeH="0" baseline="0" noProof="0" smtClean="0">
                <a:ln>
                  <a:noFill/>
                </a:ln>
                <a:solidFill>
                  <a:srgbClr val="000000">
                    <a:lumMod val="65000"/>
                    <a:lumOff val="35000"/>
                  </a:srgb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1100" b="0" i="0" u="none" strike="noStrike" kern="1200" cap="none" spc="0" normalizeH="0" baseline="0" noProof="0" dirty="0">
              <a:ln>
                <a:noFill/>
              </a:ln>
              <a:solidFill>
                <a:srgbClr val="000000">
                  <a:lumMod val="65000"/>
                  <a:lumOff val="35000"/>
                </a:srgbClr>
              </a:solidFill>
              <a:effectLst/>
              <a:uLnTx/>
              <a:uFillTx/>
              <a:latin typeface="Arial"/>
              <a:ea typeface="+mn-ea"/>
              <a:cs typeface="+mn-cs"/>
            </a:endParaRPr>
          </a:p>
        </p:txBody>
      </p:sp>
      <p:pic>
        <p:nvPicPr>
          <p:cNvPr id="6" name="Picture 5">
            <a:extLst>
              <a:ext uri="{FF2B5EF4-FFF2-40B4-BE49-F238E27FC236}">
                <a16:creationId xmlns:a16="http://schemas.microsoft.com/office/drawing/2014/main" id="{2E0CE40E-6C0D-964B-A711-EB544EF9E20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92357" y="1769422"/>
            <a:ext cx="7135159" cy="4013861"/>
          </a:xfrm>
          <a:prstGeom prst="rect">
            <a:avLst/>
          </a:prstGeom>
        </p:spPr>
      </p:pic>
    </p:spTree>
    <p:extLst>
      <p:ext uri="{BB962C8B-B14F-4D97-AF65-F5344CB8AC3E}">
        <p14:creationId xmlns:p14="http://schemas.microsoft.com/office/powerpoint/2010/main" val="37123795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AB3ACF-60D8-4E36-9F28-E8B16F8A59DA}"/>
              </a:ext>
            </a:extLst>
          </p:cNvPr>
          <p:cNvSpPr>
            <a:spLocks noGrp="1"/>
          </p:cNvSpPr>
          <p:nvPr>
            <p:ph type="body" sz="quarter" idx="16"/>
          </p:nvPr>
        </p:nvSpPr>
        <p:spPr>
          <a:xfrm>
            <a:off x="711199" y="5100283"/>
            <a:ext cx="10782299" cy="1094140"/>
          </a:xfrm>
        </p:spPr>
        <p:txBody>
          <a:bodyPr/>
          <a:lstStyle/>
          <a:p>
            <a:pPr>
              <a:spcBef>
                <a:spcPts val="1200"/>
              </a:spcBef>
            </a:pPr>
            <a:r>
              <a:rPr lang="en-US" dirty="0"/>
              <a:t>Vietnam is a region of high importance for biodiversity. The scale of recent loss of natural habitat in this ecoregion is considered </a:t>
            </a:r>
            <a:r>
              <a:rPr lang="en-US" i="1" dirty="0"/>
              <a:t>significant.</a:t>
            </a:r>
          </a:p>
          <a:p>
            <a:pPr>
              <a:spcBef>
                <a:spcPts val="1200"/>
              </a:spcBef>
            </a:pPr>
            <a:r>
              <a:rPr lang="en-US" dirty="0"/>
              <a:t>Therefore, PS6 requires client supply chains in this region to prohibit further clearing and degradation of natural habitat.</a:t>
            </a:r>
          </a:p>
        </p:txBody>
      </p:sp>
      <p:sp>
        <p:nvSpPr>
          <p:cNvPr id="4" name="Title 3">
            <a:extLst>
              <a:ext uri="{FF2B5EF4-FFF2-40B4-BE49-F238E27FC236}">
                <a16:creationId xmlns:a16="http://schemas.microsoft.com/office/drawing/2014/main" id="{7314AE81-810B-48C5-983D-44056CBFAC21}"/>
              </a:ext>
            </a:extLst>
          </p:cNvPr>
          <p:cNvSpPr>
            <a:spLocks noGrp="1"/>
          </p:cNvSpPr>
          <p:nvPr>
            <p:ph type="title"/>
          </p:nvPr>
        </p:nvSpPr>
        <p:spPr/>
        <p:txBody>
          <a:bodyPr/>
          <a:lstStyle/>
          <a:p>
            <a:r>
              <a:rPr lang="en-US" dirty="0"/>
              <a:t>Case Study 3: Purchasing from small-scale producers of coffee in Vietnam</a:t>
            </a:r>
          </a:p>
        </p:txBody>
      </p:sp>
      <p:sp>
        <p:nvSpPr>
          <p:cNvPr id="5" name="Slide Number Placeholder 4">
            <a:extLst>
              <a:ext uri="{FF2B5EF4-FFF2-40B4-BE49-F238E27FC236}">
                <a16:creationId xmlns:a16="http://schemas.microsoft.com/office/drawing/2014/main" id="{FD05801C-1568-4ABE-960F-9E39D4C9CB73}"/>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D782E16-99D3-D743-B442-BEC2B47D5716}" type="slidenum">
              <a:rPr kumimoji="0" lang="en-US" sz="1100" b="0" i="0" u="none" strike="noStrike" kern="1200" cap="none" spc="0" normalizeH="0" baseline="0" noProof="0" smtClean="0">
                <a:ln>
                  <a:noFill/>
                </a:ln>
                <a:solidFill>
                  <a:srgbClr val="000000">
                    <a:lumMod val="65000"/>
                    <a:lumOff val="35000"/>
                  </a:srgb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1100" b="0" i="0" u="none" strike="noStrike" kern="1200" cap="none" spc="0" normalizeH="0" baseline="0" noProof="0" dirty="0">
              <a:ln>
                <a:noFill/>
              </a:ln>
              <a:solidFill>
                <a:srgbClr val="000000">
                  <a:lumMod val="65000"/>
                  <a:lumOff val="35000"/>
                </a:srgbClr>
              </a:solidFill>
              <a:effectLst/>
              <a:uLnTx/>
              <a:uFillTx/>
              <a:latin typeface="Arial"/>
              <a:ea typeface="+mn-ea"/>
              <a:cs typeface="+mn-cs"/>
            </a:endParaRPr>
          </a:p>
        </p:txBody>
      </p:sp>
      <p:pic>
        <p:nvPicPr>
          <p:cNvPr id="7" name="Picture 6">
            <a:extLst>
              <a:ext uri="{FF2B5EF4-FFF2-40B4-BE49-F238E27FC236}">
                <a16:creationId xmlns:a16="http://schemas.microsoft.com/office/drawing/2014/main" id="{FFAE5963-7944-0B42-B7DB-B6A650745A3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1199" y="1475792"/>
            <a:ext cx="6748671" cy="3331367"/>
          </a:xfrm>
          <a:prstGeom prst="rect">
            <a:avLst/>
          </a:prstGeom>
        </p:spPr>
      </p:pic>
      <p:pic>
        <p:nvPicPr>
          <p:cNvPr id="6" name="Picture 5">
            <a:extLst>
              <a:ext uri="{FF2B5EF4-FFF2-40B4-BE49-F238E27FC236}">
                <a16:creationId xmlns:a16="http://schemas.microsoft.com/office/drawing/2014/main" id="{241197CE-B3BF-0D01-E80D-DD136EF4F8C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59870" y="2686371"/>
            <a:ext cx="4436384" cy="1120108"/>
          </a:xfrm>
          <a:prstGeom prst="rect">
            <a:avLst/>
          </a:prstGeom>
        </p:spPr>
      </p:pic>
    </p:spTree>
    <p:extLst>
      <p:ext uri="{BB962C8B-B14F-4D97-AF65-F5344CB8AC3E}">
        <p14:creationId xmlns:p14="http://schemas.microsoft.com/office/powerpoint/2010/main" val="25028284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AB3ACF-60D8-4E36-9F28-E8B16F8A59DA}"/>
              </a:ext>
            </a:extLst>
          </p:cNvPr>
          <p:cNvSpPr>
            <a:spLocks noGrp="1"/>
          </p:cNvSpPr>
          <p:nvPr>
            <p:ph type="body" sz="quarter" idx="16"/>
          </p:nvPr>
        </p:nvSpPr>
        <p:spPr>
          <a:xfrm>
            <a:off x="541867" y="4606933"/>
            <a:ext cx="10059110" cy="1885942"/>
          </a:xfrm>
        </p:spPr>
        <p:txBody>
          <a:bodyPr/>
          <a:lstStyle/>
          <a:p>
            <a:r>
              <a:rPr lang="en-US" dirty="0"/>
              <a:t>A challenge in the coffee supply chain is traceability.</a:t>
            </a:r>
          </a:p>
          <a:p>
            <a:r>
              <a:rPr lang="en-US" dirty="0"/>
              <a:t>Coffee beans may pass through many hands before arriving at the more visible players, such as importers, roasters, and retailers. </a:t>
            </a:r>
          </a:p>
          <a:p>
            <a:r>
              <a:rPr lang="en-US" dirty="0"/>
              <a:t>Certification can resolve this issue, but only a small fraction of producers are certified.</a:t>
            </a:r>
          </a:p>
        </p:txBody>
      </p:sp>
      <p:sp>
        <p:nvSpPr>
          <p:cNvPr id="4" name="Title 3">
            <a:extLst>
              <a:ext uri="{FF2B5EF4-FFF2-40B4-BE49-F238E27FC236}">
                <a16:creationId xmlns:a16="http://schemas.microsoft.com/office/drawing/2014/main" id="{7314AE81-810B-48C5-983D-44056CBFAC21}"/>
              </a:ext>
            </a:extLst>
          </p:cNvPr>
          <p:cNvSpPr>
            <a:spLocks noGrp="1"/>
          </p:cNvSpPr>
          <p:nvPr>
            <p:ph type="title"/>
          </p:nvPr>
        </p:nvSpPr>
        <p:spPr/>
        <p:txBody>
          <a:bodyPr/>
          <a:lstStyle/>
          <a:p>
            <a:r>
              <a:rPr lang="en-US" dirty="0"/>
              <a:t>Case Study 3: Purchasing from small-scale producers of coffee in Vietnam</a:t>
            </a:r>
          </a:p>
        </p:txBody>
      </p:sp>
      <p:sp>
        <p:nvSpPr>
          <p:cNvPr id="5" name="Slide Number Placeholder 4">
            <a:extLst>
              <a:ext uri="{FF2B5EF4-FFF2-40B4-BE49-F238E27FC236}">
                <a16:creationId xmlns:a16="http://schemas.microsoft.com/office/drawing/2014/main" id="{FD05801C-1568-4ABE-960F-9E39D4C9CB73}"/>
              </a:ext>
            </a:extLst>
          </p:cNvPr>
          <p:cNvSpPr>
            <a:spLocks noGrp="1"/>
          </p:cNvSpPr>
          <p:nvPr>
            <p:ph type="sldNum" sz="quarter" idx="4"/>
          </p:nvPr>
        </p:nvSpPr>
        <p:spPr/>
        <p:txBody>
          <a:bodyPr/>
          <a:lstStyle/>
          <a:p>
            <a:pPr algn="ctr"/>
            <a:fld id="{FD782E16-99D3-D743-B442-BEC2B47D5716}" type="slidenum">
              <a:rPr lang="en-US" smtClean="0"/>
              <a:pPr algn="ctr"/>
              <a:t>35</a:t>
            </a:fld>
            <a:endParaRPr lang="en-US" dirty="0">
              <a:latin typeface="+mn-lt"/>
            </a:endParaRPr>
          </a:p>
        </p:txBody>
      </p:sp>
      <p:sp>
        <p:nvSpPr>
          <p:cNvPr id="7" name="TextBox 6">
            <a:extLst>
              <a:ext uri="{FF2B5EF4-FFF2-40B4-BE49-F238E27FC236}">
                <a16:creationId xmlns:a16="http://schemas.microsoft.com/office/drawing/2014/main" id="{64B17813-36A0-B945-B40B-0BD9ACECDA29}"/>
              </a:ext>
            </a:extLst>
          </p:cNvPr>
          <p:cNvSpPr txBox="1"/>
          <p:nvPr/>
        </p:nvSpPr>
        <p:spPr>
          <a:xfrm>
            <a:off x="541867" y="4227111"/>
            <a:ext cx="3824765" cy="123111"/>
          </a:xfrm>
          <a:prstGeom prst="rect">
            <a:avLst/>
          </a:prstGeom>
          <a:noFill/>
        </p:spPr>
        <p:txBody>
          <a:bodyPr wrap="none" lIns="0" tIns="0" rIns="0" bIns="0" rtlCol="0">
            <a:spAutoFit/>
          </a:bodyPr>
          <a:lstStyle/>
          <a:p>
            <a:pPr algn="l"/>
            <a:r>
              <a:rPr lang="en-US" sz="800" b="0" dirty="0">
                <a:latin typeface="+mn-lt"/>
              </a:rPr>
              <a:t>Source: </a:t>
            </a:r>
            <a:r>
              <a:rPr lang="en-US" sz="800" b="0" dirty="0" err="1">
                <a:latin typeface="+mn-lt"/>
                <a:hlinkClick r:id="rId2"/>
              </a:rPr>
              <a:t>Widdifield</a:t>
            </a:r>
            <a:r>
              <a:rPr lang="en-US" sz="800" b="0" dirty="0">
                <a:latin typeface="+mn-lt"/>
                <a:hlinkClick r:id="rId2"/>
              </a:rPr>
              <a:t>, 2018</a:t>
            </a:r>
            <a:r>
              <a:rPr lang="en-US" sz="800" dirty="0"/>
              <a:t>. Brewing Blockchain: Tracing ethically sourced coffee. IBM.</a:t>
            </a:r>
            <a:endParaRPr lang="en-US" sz="800" b="0" dirty="0">
              <a:latin typeface="+mn-lt"/>
            </a:endParaRPr>
          </a:p>
        </p:txBody>
      </p:sp>
      <p:pic>
        <p:nvPicPr>
          <p:cNvPr id="4098" name="Picture 2" descr="Brewing blockchain: Tracing ethically sourced coffee IBM Supply Chain and  Blockchain Blog">
            <a:extLst>
              <a:ext uri="{FF2B5EF4-FFF2-40B4-BE49-F238E27FC236}">
                <a16:creationId xmlns:a16="http://schemas.microsoft.com/office/drawing/2014/main" id="{8ECD1E50-2D2B-5445-8279-B248D6BAFB9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41867" y="1439379"/>
            <a:ext cx="7433953" cy="2787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693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14AE81-810B-48C5-983D-44056CBFAC21}"/>
              </a:ext>
            </a:extLst>
          </p:cNvPr>
          <p:cNvSpPr>
            <a:spLocks noGrp="1"/>
          </p:cNvSpPr>
          <p:nvPr>
            <p:ph type="title"/>
          </p:nvPr>
        </p:nvSpPr>
        <p:spPr/>
        <p:txBody>
          <a:bodyPr/>
          <a:lstStyle/>
          <a:p>
            <a:r>
              <a:rPr lang="en-US" dirty="0"/>
              <a:t>Case Study 3: Purchasing from small-scale producers of coffee in Vietnam</a:t>
            </a:r>
          </a:p>
        </p:txBody>
      </p:sp>
      <p:sp>
        <p:nvSpPr>
          <p:cNvPr id="5" name="Slide Number Placeholder 4">
            <a:extLst>
              <a:ext uri="{FF2B5EF4-FFF2-40B4-BE49-F238E27FC236}">
                <a16:creationId xmlns:a16="http://schemas.microsoft.com/office/drawing/2014/main" id="{FD05801C-1568-4ABE-960F-9E39D4C9CB73}"/>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D782E16-99D3-D743-B442-BEC2B47D5716}" type="slidenum">
              <a:rPr kumimoji="0" lang="en-US" sz="1100" b="0" i="0" u="none" strike="noStrike" kern="1200" cap="none" spc="0" normalizeH="0" baseline="0" noProof="0" smtClean="0">
                <a:ln>
                  <a:noFill/>
                </a:ln>
                <a:solidFill>
                  <a:srgbClr val="000000">
                    <a:lumMod val="65000"/>
                    <a:lumOff val="35000"/>
                  </a:srgb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1100" b="0" i="0" u="none" strike="noStrike" kern="1200" cap="none" spc="0" normalizeH="0" baseline="0" noProof="0" dirty="0">
              <a:ln>
                <a:noFill/>
              </a:ln>
              <a:solidFill>
                <a:srgbClr val="000000">
                  <a:lumMod val="65000"/>
                  <a:lumOff val="35000"/>
                </a:srgbClr>
              </a:solidFill>
              <a:effectLst/>
              <a:uLnTx/>
              <a:uFillTx/>
              <a:latin typeface="Arial"/>
              <a:ea typeface="+mn-ea"/>
              <a:cs typeface="+mn-cs"/>
            </a:endParaRPr>
          </a:p>
        </p:txBody>
      </p:sp>
      <p:sp>
        <p:nvSpPr>
          <p:cNvPr id="9" name="Text Placeholder 1">
            <a:extLst>
              <a:ext uri="{FF2B5EF4-FFF2-40B4-BE49-F238E27FC236}">
                <a16:creationId xmlns:a16="http://schemas.microsoft.com/office/drawing/2014/main" id="{B06A14CD-EB12-F945-B86E-88E8C4973E12}"/>
              </a:ext>
            </a:extLst>
          </p:cNvPr>
          <p:cNvSpPr txBox="1">
            <a:spLocks/>
          </p:cNvSpPr>
          <p:nvPr/>
        </p:nvSpPr>
        <p:spPr bwMode="auto">
          <a:xfrm>
            <a:off x="7384196" y="2926407"/>
            <a:ext cx="4099779" cy="37300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lnSpc>
                <a:spcPct val="100000"/>
              </a:lnSpc>
              <a:spcBef>
                <a:spcPts val="2400"/>
              </a:spcBef>
              <a:spcAft>
                <a:spcPts val="600"/>
              </a:spcAft>
              <a:buClr>
                <a:schemeClr val="tx2">
                  <a:lumMod val="65000"/>
                  <a:lumOff val="35000"/>
                </a:schemeClr>
              </a:buClr>
              <a:defRPr sz="1800">
                <a:solidFill>
                  <a:srgbClr val="414752"/>
                </a:solidFill>
                <a:latin typeface="Arial"/>
                <a:ea typeface="ＭＳ Ｐゴシック" charset="0"/>
                <a:cs typeface="Arial"/>
              </a:defRPr>
            </a:lvl1pPr>
            <a:lvl2pPr marL="285750" indent="-285750" algn="l" rtl="0" eaLnBrk="0" fontAlgn="base" hangingPunct="0">
              <a:lnSpc>
                <a:spcPct val="110000"/>
              </a:lnSpc>
              <a:spcBef>
                <a:spcPts val="600"/>
              </a:spcBef>
              <a:spcAft>
                <a:spcPts val="600"/>
              </a:spcAft>
              <a:buClr>
                <a:schemeClr val="tx2">
                  <a:lumMod val="65000"/>
                  <a:lumOff val="35000"/>
                </a:schemeClr>
              </a:buClr>
              <a:buFont typeface="System Font Regular"/>
              <a:buChar char="●"/>
              <a:defRPr sz="1600">
                <a:solidFill>
                  <a:schemeClr val="tx2">
                    <a:lumMod val="65000"/>
                    <a:lumOff val="35000"/>
                  </a:schemeClr>
                </a:solidFill>
                <a:latin typeface="Arial"/>
                <a:ea typeface="ＭＳ Ｐゴシック" charset="0"/>
                <a:cs typeface="Arial"/>
              </a:defRPr>
            </a:lvl2pPr>
            <a:lvl3pPr marL="574675" indent="-284163" algn="l" rtl="0" eaLnBrk="0" fontAlgn="base" hangingPunct="0">
              <a:lnSpc>
                <a:spcPct val="110000"/>
              </a:lnSpc>
              <a:spcBef>
                <a:spcPct val="0"/>
              </a:spcBef>
              <a:spcAft>
                <a:spcPts val="600"/>
              </a:spcAft>
              <a:buClr>
                <a:schemeClr val="tx2">
                  <a:lumMod val="65000"/>
                  <a:lumOff val="35000"/>
                </a:schemeClr>
              </a:buClr>
              <a:buFont typeface="System Font Regular"/>
              <a:buChar char="□"/>
              <a:tabLst/>
              <a:defRPr sz="1400">
                <a:solidFill>
                  <a:schemeClr val="tx2">
                    <a:lumMod val="65000"/>
                    <a:lumOff val="35000"/>
                  </a:schemeClr>
                </a:solidFill>
                <a:latin typeface="Arial"/>
                <a:ea typeface="ＭＳ Ｐゴシック" charset="0"/>
                <a:cs typeface="Arial"/>
              </a:defRPr>
            </a:lvl3pPr>
            <a:lvl4pPr marL="831850" indent="-285750" algn="l" rtl="0" eaLnBrk="0" fontAlgn="base" hangingPunct="0">
              <a:lnSpc>
                <a:spcPct val="110000"/>
              </a:lnSpc>
              <a:spcBef>
                <a:spcPct val="0"/>
              </a:spcBef>
              <a:spcAft>
                <a:spcPts val="600"/>
              </a:spcAft>
              <a:buClr>
                <a:schemeClr val="tx2">
                  <a:lumMod val="65000"/>
                  <a:lumOff val="35000"/>
                </a:schemeClr>
              </a:buClr>
              <a:buFont typeface="Courier New" panose="02070309020205020404" pitchFamily="49" charset="0"/>
              <a:buChar char="o"/>
              <a:defRPr sz="1200">
                <a:solidFill>
                  <a:schemeClr val="tx2">
                    <a:lumMod val="65000"/>
                    <a:lumOff val="35000"/>
                  </a:schemeClr>
                </a:solidFill>
                <a:latin typeface="Arial"/>
                <a:ea typeface="ＭＳ Ｐゴシック" charset="0"/>
                <a:cs typeface="Arial"/>
              </a:defRPr>
            </a:lvl4pPr>
            <a:lvl5pPr marL="1196975" indent="-285750" algn="l" rtl="0" eaLnBrk="0" fontAlgn="base" hangingPunct="0">
              <a:lnSpc>
                <a:spcPct val="110000"/>
              </a:lnSpc>
              <a:spcBef>
                <a:spcPct val="0"/>
              </a:spcBef>
              <a:spcAft>
                <a:spcPts val="600"/>
              </a:spcAft>
              <a:buClr>
                <a:schemeClr val="tx2">
                  <a:lumMod val="65000"/>
                  <a:lumOff val="35000"/>
                </a:schemeClr>
              </a:buClr>
              <a:buFont typeface=".Lucida Grande UI Regular"/>
              <a:buChar char="▫"/>
              <a:defRPr sz="1100">
                <a:solidFill>
                  <a:schemeClr val="tx2">
                    <a:lumMod val="65000"/>
                    <a:lumOff val="35000"/>
                  </a:schemeClr>
                </a:solidFill>
                <a:latin typeface="Arial"/>
                <a:ea typeface="ＭＳ Ｐゴシック" charset="0"/>
                <a:cs typeface="Arial"/>
              </a:defRPr>
            </a:lvl5pPr>
            <a:lvl6pPr marL="1485900" indent="-284163" algn="l" rtl="0" fontAlgn="base">
              <a:spcBef>
                <a:spcPts val="0"/>
              </a:spcBef>
              <a:spcAft>
                <a:spcPts val="600"/>
              </a:spcAft>
              <a:buClr>
                <a:schemeClr val="tx2">
                  <a:lumMod val="65000"/>
                  <a:lumOff val="35000"/>
                </a:schemeClr>
              </a:buClr>
              <a:buFont typeface="System Font Regular"/>
              <a:buChar char="◦"/>
              <a:tabLst/>
              <a:defRPr sz="1050">
                <a:solidFill>
                  <a:schemeClr val="tx2">
                    <a:lumMod val="65000"/>
                    <a:lumOff val="35000"/>
                  </a:schemeClr>
                </a:solidFill>
                <a:latin typeface="+mn-lt"/>
              </a:defRPr>
            </a:lvl6pPr>
            <a:lvl7pPr marL="288925" indent="-284163" algn="l" rtl="0" fontAlgn="base">
              <a:spcBef>
                <a:spcPts val="0"/>
              </a:spcBef>
              <a:spcAft>
                <a:spcPts val="600"/>
              </a:spcAft>
              <a:buClr>
                <a:schemeClr val="tx2">
                  <a:lumMod val="65000"/>
                  <a:lumOff val="35000"/>
                </a:schemeClr>
              </a:buClr>
              <a:buFont typeface="System Font Regular"/>
              <a:buChar char="●"/>
              <a:tabLst/>
              <a:defRPr sz="1400">
                <a:solidFill>
                  <a:schemeClr val="tx2">
                    <a:lumMod val="65000"/>
                    <a:lumOff val="35000"/>
                  </a:schemeClr>
                </a:solidFill>
                <a:latin typeface="+mn-lt"/>
              </a:defRPr>
            </a:lvl7pPr>
            <a:lvl8pPr marL="287338" marR="0" indent="-279400" algn="l" defTabSz="914400" rtl="0" eaLnBrk="1" fontAlgn="base" latinLnBrk="0" hangingPunct="1">
              <a:lnSpc>
                <a:spcPct val="100000"/>
              </a:lnSpc>
              <a:spcBef>
                <a:spcPct val="20000"/>
              </a:spcBef>
              <a:spcAft>
                <a:spcPts val="600"/>
              </a:spcAft>
              <a:buClr>
                <a:schemeClr val="tx2">
                  <a:lumMod val="65000"/>
                  <a:lumOff val="35000"/>
                </a:schemeClr>
              </a:buClr>
              <a:buSzTx/>
              <a:buFont typeface="System Font Regular"/>
              <a:buChar char="●"/>
              <a:tabLst/>
              <a:defRPr sz="1600">
                <a:solidFill>
                  <a:schemeClr val="tx2">
                    <a:lumMod val="65000"/>
                    <a:lumOff val="35000"/>
                  </a:schemeClr>
                </a:solidFill>
                <a:latin typeface="+mn-lt"/>
              </a:defRPr>
            </a:lvl8pPr>
            <a:lvl9pPr marL="287338" indent="-279400" algn="l" rtl="0" fontAlgn="base">
              <a:spcBef>
                <a:spcPts val="300"/>
              </a:spcBef>
              <a:spcAft>
                <a:spcPts val="300"/>
              </a:spcAft>
              <a:buClr>
                <a:schemeClr val="tx2">
                  <a:lumMod val="65000"/>
                  <a:lumOff val="35000"/>
                </a:schemeClr>
              </a:buClr>
              <a:buFont typeface="System Font Regular"/>
              <a:buChar char="●"/>
              <a:tabLst/>
              <a:defRPr sz="1200">
                <a:solidFill>
                  <a:schemeClr val="tx2">
                    <a:lumMod val="65000"/>
                    <a:lumOff val="35000"/>
                  </a:schemeClr>
                </a:solidFill>
                <a:latin typeface="+mn-lt"/>
              </a:defRPr>
            </a:lvl9pPr>
          </a:lstStyle>
          <a:p>
            <a:pPr>
              <a:spcBef>
                <a:spcPts val="1200"/>
              </a:spcBef>
            </a:pPr>
            <a:r>
              <a:rPr lang="en-US" dirty="0"/>
              <a:t>To address this problem, exporters can engage with small producers via the offering of financial and technical services to support their operations. In this context, producer codes of practice can be introduced.</a:t>
            </a:r>
          </a:p>
          <a:p>
            <a:pPr>
              <a:spcBef>
                <a:spcPts val="0"/>
              </a:spcBef>
              <a:spcAft>
                <a:spcPts val="0"/>
              </a:spcAft>
            </a:pPr>
            <a:endParaRPr lang="en-US" kern="0" dirty="0"/>
          </a:p>
        </p:txBody>
      </p:sp>
      <p:pic>
        <p:nvPicPr>
          <p:cNvPr id="6" name="Picture 5">
            <a:extLst>
              <a:ext uri="{FF2B5EF4-FFF2-40B4-BE49-F238E27FC236}">
                <a16:creationId xmlns:a16="http://schemas.microsoft.com/office/drawing/2014/main" id="{2CA68631-BED6-7445-8F48-F8716E5026A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3421" y="1452573"/>
            <a:ext cx="6831581" cy="4325859"/>
          </a:xfrm>
          <a:prstGeom prst="rect">
            <a:avLst/>
          </a:prstGeom>
        </p:spPr>
      </p:pic>
    </p:spTree>
    <p:extLst>
      <p:ext uri="{BB962C8B-B14F-4D97-AF65-F5344CB8AC3E}">
        <p14:creationId xmlns:p14="http://schemas.microsoft.com/office/powerpoint/2010/main" val="25181899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14AE81-810B-48C5-983D-44056CBFAC21}"/>
              </a:ext>
            </a:extLst>
          </p:cNvPr>
          <p:cNvSpPr>
            <a:spLocks noGrp="1"/>
          </p:cNvSpPr>
          <p:nvPr>
            <p:ph type="title"/>
          </p:nvPr>
        </p:nvSpPr>
        <p:spPr/>
        <p:txBody>
          <a:bodyPr/>
          <a:lstStyle/>
          <a:p>
            <a:r>
              <a:rPr lang="en-US" dirty="0"/>
              <a:t>Case Study 3: Purchasing from small-scale producers of coffee in Vietnam</a:t>
            </a:r>
          </a:p>
        </p:txBody>
      </p:sp>
      <p:sp>
        <p:nvSpPr>
          <p:cNvPr id="5" name="Slide Number Placeholder 4">
            <a:extLst>
              <a:ext uri="{FF2B5EF4-FFF2-40B4-BE49-F238E27FC236}">
                <a16:creationId xmlns:a16="http://schemas.microsoft.com/office/drawing/2014/main" id="{FD05801C-1568-4ABE-960F-9E39D4C9CB73}"/>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D782E16-99D3-D743-B442-BEC2B47D5716}" type="slidenum">
              <a:rPr kumimoji="0" lang="en-US" sz="1100" b="0" i="0" u="none" strike="noStrike" kern="1200" cap="none" spc="0" normalizeH="0" baseline="0" noProof="0" smtClean="0">
                <a:ln>
                  <a:noFill/>
                </a:ln>
                <a:solidFill>
                  <a:srgbClr val="000000">
                    <a:lumMod val="65000"/>
                    <a:lumOff val="35000"/>
                  </a:srgb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1100" b="0" i="0" u="none" strike="noStrike" kern="1200" cap="none" spc="0" normalizeH="0" baseline="0" noProof="0" dirty="0">
              <a:ln>
                <a:noFill/>
              </a:ln>
              <a:solidFill>
                <a:srgbClr val="000000">
                  <a:lumMod val="65000"/>
                  <a:lumOff val="35000"/>
                </a:srgbClr>
              </a:solidFill>
              <a:effectLst/>
              <a:uLnTx/>
              <a:uFillTx/>
              <a:latin typeface="Arial"/>
              <a:ea typeface="+mn-ea"/>
              <a:cs typeface="+mn-cs"/>
            </a:endParaRPr>
          </a:p>
        </p:txBody>
      </p:sp>
      <p:sp>
        <p:nvSpPr>
          <p:cNvPr id="9" name="Text Placeholder 1">
            <a:extLst>
              <a:ext uri="{FF2B5EF4-FFF2-40B4-BE49-F238E27FC236}">
                <a16:creationId xmlns:a16="http://schemas.microsoft.com/office/drawing/2014/main" id="{B06A14CD-EB12-F945-B86E-88E8C4973E12}"/>
              </a:ext>
            </a:extLst>
          </p:cNvPr>
          <p:cNvSpPr txBox="1">
            <a:spLocks/>
          </p:cNvSpPr>
          <p:nvPr/>
        </p:nvSpPr>
        <p:spPr bwMode="auto">
          <a:xfrm>
            <a:off x="711199" y="2652193"/>
            <a:ext cx="4099779" cy="37300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lnSpc>
                <a:spcPct val="100000"/>
              </a:lnSpc>
              <a:spcBef>
                <a:spcPts val="2400"/>
              </a:spcBef>
              <a:spcAft>
                <a:spcPts val="600"/>
              </a:spcAft>
              <a:buClr>
                <a:schemeClr val="tx2">
                  <a:lumMod val="65000"/>
                  <a:lumOff val="35000"/>
                </a:schemeClr>
              </a:buClr>
              <a:defRPr sz="1800">
                <a:solidFill>
                  <a:srgbClr val="414752"/>
                </a:solidFill>
                <a:latin typeface="Arial"/>
                <a:ea typeface="ＭＳ Ｐゴシック" charset="0"/>
                <a:cs typeface="Arial"/>
              </a:defRPr>
            </a:lvl1pPr>
            <a:lvl2pPr marL="285750" indent="-285750" algn="l" rtl="0" eaLnBrk="0" fontAlgn="base" hangingPunct="0">
              <a:lnSpc>
                <a:spcPct val="110000"/>
              </a:lnSpc>
              <a:spcBef>
                <a:spcPts val="600"/>
              </a:spcBef>
              <a:spcAft>
                <a:spcPts val="600"/>
              </a:spcAft>
              <a:buClr>
                <a:schemeClr val="tx2">
                  <a:lumMod val="65000"/>
                  <a:lumOff val="35000"/>
                </a:schemeClr>
              </a:buClr>
              <a:buFont typeface="System Font Regular"/>
              <a:buChar char="●"/>
              <a:defRPr sz="1600">
                <a:solidFill>
                  <a:schemeClr val="tx2">
                    <a:lumMod val="65000"/>
                    <a:lumOff val="35000"/>
                  </a:schemeClr>
                </a:solidFill>
                <a:latin typeface="Arial"/>
                <a:ea typeface="ＭＳ Ｐゴシック" charset="0"/>
                <a:cs typeface="Arial"/>
              </a:defRPr>
            </a:lvl2pPr>
            <a:lvl3pPr marL="574675" indent="-284163" algn="l" rtl="0" eaLnBrk="0" fontAlgn="base" hangingPunct="0">
              <a:lnSpc>
                <a:spcPct val="110000"/>
              </a:lnSpc>
              <a:spcBef>
                <a:spcPct val="0"/>
              </a:spcBef>
              <a:spcAft>
                <a:spcPts val="600"/>
              </a:spcAft>
              <a:buClr>
                <a:schemeClr val="tx2">
                  <a:lumMod val="65000"/>
                  <a:lumOff val="35000"/>
                </a:schemeClr>
              </a:buClr>
              <a:buFont typeface="System Font Regular"/>
              <a:buChar char="□"/>
              <a:tabLst/>
              <a:defRPr sz="1400">
                <a:solidFill>
                  <a:schemeClr val="tx2">
                    <a:lumMod val="65000"/>
                    <a:lumOff val="35000"/>
                  </a:schemeClr>
                </a:solidFill>
                <a:latin typeface="Arial"/>
                <a:ea typeface="ＭＳ Ｐゴシック" charset="0"/>
                <a:cs typeface="Arial"/>
              </a:defRPr>
            </a:lvl3pPr>
            <a:lvl4pPr marL="831850" indent="-285750" algn="l" rtl="0" eaLnBrk="0" fontAlgn="base" hangingPunct="0">
              <a:lnSpc>
                <a:spcPct val="110000"/>
              </a:lnSpc>
              <a:spcBef>
                <a:spcPct val="0"/>
              </a:spcBef>
              <a:spcAft>
                <a:spcPts val="600"/>
              </a:spcAft>
              <a:buClr>
                <a:schemeClr val="tx2">
                  <a:lumMod val="65000"/>
                  <a:lumOff val="35000"/>
                </a:schemeClr>
              </a:buClr>
              <a:buFont typeface="Courier New" panose="02070309020205020404" pitchFamily="49" charset="0"/>
              <a:buChar char="o"/>
              <a:defRPr sz="1200">
                <a:solidFill>
                  <a:schemeClr val="tx2">
                    <a:lumMod val="65000"/>
                    <a:lumOff val="35000"/>
                  </a:schemeClr>
                </a:solidFill>
                <a:latin typeface="Arial"/>
                <a:ea typeface="ＭＳ Ｐゴシック" charset="0"/>
                <a:cs typeface="Arial"/>
              </a:defRPr>
            </a:lvl4pPr>
            <a:lvl5pPr marL="1196975" indent="-285750" algn="l" rtl="0" eaLnBrk="0" fontAlgn="base" hangingPunct="0">
              <a:lnSpc>
                <a:spcPct val="110000"/>
              </a:lnSpc>
              <a:spcBef>
                <a:spcPct val="0"/>
              </a:spcBef>
              <a:spcAft>
                <a:spcPts val="600"/>
              </a:spcAft>
              <a:buClr>
                <a:schemeClr val="tx2">
                  <a:lumMod val="65000"/>
                  <a:lumOff val="35000"/>
                </a:schemeClr>
              </a:buClr>
              <a:buFont typeface=".Lucida Grande UI Regular"/>
              <a:buChar char="▫"/>
              <a:defRPr sz="1100">
                <a:solidFill>
                  <a:schemeClr val="tx2">
                    <a:lumMod val="65000"/>
                    <a:lumOff val="35000"/>
                  </a:schemeClr>
                </a:solidFill>
                <a:latin typeface="Arial"/>
                <a:ea typeface="ＭＳ Ｐゴシック" charset="0"/>
                <a:cs typeface="Arial"/>
              </a:defRPr>
            </a:lvl5pPr>
            <a:lvl6pPr marL="1485900" indent="-284163" algn="l" rtl="0" fontAlgn="base">
              <a:spcBef>
                <a:spcPts val="0"/>
              </a:spcBef>
              <a:spcAft>
                <a:spcPts val="600"/>
              </a:spcAft>
              <a:buClr>
                <a:schemeClr val="tx2">
                  <a:lumMod val="65000"/>
                  <a:lumOff val="35000"/>
                </a:schemeClr>
              </a:buClr>
              <a:buFont typeface="System Font Regular"/>
              <a:buChar char="◦"/>
              <a:tabLst/>
              <a:defRPr sz="1050">
                <a:solidFill>
                  <a:schemeClr val="tx2">
                    <a:lumMod val="65000"/>
                    <a:lumOff val="35000"/>
                  </a:schemeClr>
                </a:solidFill>
                <a:latin typeface="+mn-lt"/>
              </a:defRPr>
            </a:lvl6pPr>
            <a:lvl7pPr marL="288925" indent="-284163" algn="l" rtl="0" fontAlgn="base">
              <a:spcBef>
                <a:spcPts val="0"/>
              </a:spcBef>
              <a:spcAft>
                <a:spcPts val="600"/>
              </a:spcAft>
              <a:buClr>
                <a:schemeClr val="tx2">
                  <a:lumMod val="65000"/>
                  <a:lumOff val="35000"/>
                </a:schemeClr>
              </a:buClr>
              <a:buFont typeface="System Font Regular"/>
              <a:buChar char="●"/>
              <a:tabLst/>
              <a:defRPr sz="1400">
                <a:solidFill>
                  <a:schemeClr val="tx2">
                    <a:lumMod val="65000"/>
                    <a:lumOff val="35000"/>
                  </a:schemeClr>
                </a:solidFill>
                <a:latin typeface="+mn-lt"/>
              </a:defRPr>
            </a:lvl7pPr>
            <a:lvl8pPr marL="287338" marR="0" indent="-279400" algn="l" defTabSz="914400" rtl="0" eaLnBrk="1" fontAlgn="base" latinLnBrk="0" hangingPunct="1">
              <a:lnSpc>
                <a:spcPct val="100000"/>
              </a:lnSpc>
              <a:spcBef>
                <a:spcPct val="20000"/>
              </a:spcBef>
              <a:spcAft>
                <a:spcPts val="600"/>
              </a:spcAft>
              <a:buClr>
                <a:schemeClr val="tx2">
                  <a:lumMod val="65000"/>
                  <a:lumOff val="35000"/>
                </a:schemeClr>
              </a:buClr>
              <a:buSzTx/>
              <a:buFont typeface="System Font Regular"/>
              <a:buChar char="●"/>
              <a:tabLst/>
              <a:defRPr sz="1600">
                <a:solidFill>
                  <a:schemeClr val="tx2">
                    <a:lumMod val="65000"/>
                    <a:lumOff val="35000"/>
                  </a:schemeClr>
                </a:solidFill>
                <a:latin typeface="+mn-lt"/>
              </a:defRPr>
            </a:lvl8pPr>
            <a:lvl9pPr marL="287338" indent="-279400" algn="l" rtl="0" fontAlgn="base">
              <a:spcBef>
                <a:spcPts val="300"/>
              </a:spcBef>
              <a:spcAft>
                <a:spcPts val="300"/>
              </a:spcAft>
              <a:buClr>
                <a:schemeClr val="tx2">
                  <a:lumMod val="65000"/>
                  <a:lumOff val="35000"/>
                </a:schemeClr>
              </a:buClr>
              <a:buFont typeface="System Font Regular"/>
              <a:buChar char="●"/>
              <a:tabLst/>
              <a:defRPr sz="1200">
                <a:solidFill>
                  <a:schemeClr val="tx2">
                    <a:lumMod val="65000"/>
                    <a:lumOff val="35000"/>
                  </a:schemeClr>
                </a:solidFill>
                <a:latin typeface="+mn-lt"/>
              </a:defRPr>
            </a:lvl9pPr>
          </a:lstStyle>
          <a:p>
            <a:pPr>
              <a:spcBef>
                <a:spcPts val="1200"/>
              </a:spcBef>
            </a:pPr>
            <a:r>
              <a:rPr lang="en-US" dirty="0"/>
              <a:t>Once traceability is in place, site-level monitoring can be deployed to verify compliance with producer requirements.</a:t>
            </a:r>
          </a:p>
          <a:p>
            <a:pPr>
              <a:spcBef>
                <a:spcPts val="1200"/>
              </a:spcBef>
            </a:pPr>
            <a:r>
              <a:rPr lang="en-US" dirty="0"/>
              <a:t>The small scale of farms may require on-the-ground verification.</a:t>
            </a:r>
          </a:p>
          <a:p>
            <a:pPr>
              <a:spcBef>
                <a:spcPts val="0"/>
              </a:spcBef>
              <a:spcAft>
                <a:spcPts val="0"/>
              </a:spcAft>
            </a:pPr>
            <a:endParaRPr lang="en-US" kern="0" dirty="0"/>
          </a:p>
        </p:txBody>
      </p:sp>
      <p:pic>
        <p:nvPicPr>
          <p:cNvPr id="6" name="Picture 5">
            <a:extLst>
              <a:ext uri="{FF2B5EF4-FFF2-40B4-BE49-F238E27FC236}">
                <a16:creationId xmlns:a16="http://schemas.microsoft.com/office/drawing/2014/main" id="{44322BE4-9185-0C44-893A-6CB60FC8EF0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36898" y="1440240"/>
            <a:ext cx="3983090" cy="2567315"/>
          </a:xfrm>
          <a:prstGeom prst="rect">
            <a:avLst/>
          </a:prstGeom>
        </p:spPr>
      </p:pic>
      <p:sp>
        <p:nvSpPr>
          <p:cNvPr id="10" name="TextBox 9">
            <a:extLst>
              <a:ext uri="{FF2B5EF4-FFF2-40B4-BE49-F238E27FC236}">
                <a16:creationId xmlns:a16="http://schemas.microsoft.com/office/drawing/2014/main" id="{BDB1DF80-0D80-6049-B66E-772288B4F7F4}"/>
              </a:ext>
            </a:extLst>
          </p:cNvPr>
          <p:cNvSpPr txBox="1"/>
          <p:nvPr/>
        </p:nvSpPr>
        <p:spPr>
          <a:xfrm>
            <a:off x="5379172" y="6369764"/>
            <a:ext cx="727763" cy="123111"/>
          </a:xfrm>
          <a:prstGeom prst="rect">
            <a:avLst/>
          </a:prstGeom>
          <a:noFill/>
        </p:spPr>
        <p:txBody>
          <a:bodyPr wrap="none" lIns="0" tIns="0" rIns="0" bIns="0" rtlCol="0">
            <a:spAutoFit/>
          </a:bodyPr>
          <a:lstStyle/>
          <a:p>
            <a:pPr algn="l"/>
            <a:r>
              <a:rPr lang="en-US" sz="800" b="0" dirty="0">
                <a:latin typeface="+mn-lt"/>
              </a:rPr>
              <a:t>Source: </a:t>
            </a:r>
            <a:r>
              <a:rPr lang="en-US" sz="800" b="0" dirty="0" err="1">
                <a:latin typeface="+mn-lt"/>
                <a:hlinkClick r:id="rId3"/>
              </a:rPr>
              <a:t>Mercon</a:t>
            </a:r>
            <a:endParaRPr lang="en-US" sz="800" b="0" dirty="0">
              <a:latin typeface="+mn-lt"/>
            </a:endParaRPr>
          </a:p>
        </p:txBody>
      </p:sp>
      <p:pic>
        <p:nvPicPr>
          <p:cNvPr id="5124" name="Picture 4">
            <a:extLst>
              <a:ext uri="{FF2B5EF4-FFF2-40B4-BE49-F238E27FC236}">
                <a16:creationId xmlns:a16="http://schemas.microsoft.com/office/drawing/2014/main" id="{3DB2C8BC-3718-EC43-81DE-B4418CB6878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88552" y="3635022"/>
            <a:ext cx="4091347" cy="2734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4739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C51A30-12EC-4FBD-9CDB-1C9114FC86B3}"/>
              </a:ext>
            </a:extLst>
          </p:cNvPr>
          <p:cNvSpPr>
            <a:spLocks noGrp="1"/>
          </p:cNvSpPr>
          <p:nvPr>
            <p:ph type="body" sz="quarter" idx="16"/>
          </p:nvPr>
        </p:nvSpPr>
        <p:spPr/>
        <p:txBody>
          <a:bodyPr/>
          <a:lstStyle/>
          <a:p>
            <a:pPr>
              <a:spcBef>
                <a:spcPts val="0"/>
              </a:spcBef>
            </a:pPr>
            <a:r>
              <a:rPr lang="en-US" sz="2000" dirty="0"/>
              <a:t>You should now understand: </a:t>
            </a:r>
          </a:p>
          <a:p>
            <a:pPr>
              <a:spcBef>
                <a:spcPts val="0"/>
              </a:spcBef>
            </a:pPr>
            <a:r>
              <a:rPr lang="en-US" sz="2000" dirty="0"/>
              <a:t>  </a:t>
            </a:r>
          </a:p>
          <a:p>
            <a:pPr marL="285750" indent="-285750">
              <a:spcBef>
                <a:spcPts val="0"/>
              </a:spcBef>
              <a:buFont typeface="Arial" panose="020B0604020202020204" pitchFamily="34" charset="0"/>
              <a:buChar char="•"/>
            </a:pPr>
            <a:r>
              <a:rPr lang="en-US" sz="2000" dirty="0"/>
              <a:t>A range of supply chain assessment issues for different contexts and commodities</a:t>
            </a:r>
          </a:p>
        </p:txBody>
      </p:sp>
      <p:sp>
        <p:nvSpPr>
          <p:cNvPr id="3" name="Title 2">
            <a:extLst>
              <a:ext uri="{FF2B5EF4-FFF2-40B4-BE49-F238E27FC236}">
                <a16:creationId xmlns:a16="http://schemas.microsoft.com/office/drawing/2014/main" id="{88039E2F-0BD3-4670-8B33-A652B2CA488A}"/>
              </a:ext>
            </a:extLst>
          </p:cNvPr>
          <p:cNvSpPr>
            <a:spLocks noGrp="1"/>
          </p:cNvSpPr>
          <p:nvPr>
            <p:ph type="title"/>
          </p:nvPr>
        </p:nvSpPr>
        <p:spPr/>
        <p:txBody>
          <a:bodyPr/>
          <a:lstStyle/>
          <a:p>
            <a:r>
              <a:rPr lang="en-US" dirty="0"/>
              <a:t>Module Learning Objectives</a:t>
            </a:r>
          </a:p>
        </p:txBody>
      </p:sp>
      <p:sp>
        <p:nvSpPr>
          <p:cNvPr id="4" name="Slide Number Placeholder 3">
            <a:extLst>
              <a:ext uri="{FF2B5EF4-FFF2-40B4-BE49-F238E27FC236}">
                <a16:creationId xmlns:a16="http://schemas.microsoft.com/office/drawing/2014/main" id="{097B0E89-55E1-4F42-AC71-E0B783214156}"/>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D782E16-99D3-D743-B442-BEC2B47D5716}" type="slidenum">
              <a:rPr kumimoji="0" lang="en-US" sz="1100" b="0" i="0" u="none" strike="noStrike" kern="1200" cap="none" spc="0" normalizeH="0" baseline="0" noProof="0" smtClean="0">
                <a:ln>
                  <a:noFill/>
                </a:ln>
                <a:solidFill>
                  <a:srgbClr val="000000">
                    <a:lumMod val="65000"/>
                    <a:lumOff val="35000"/>
                  </a:srgb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US" sz="1100" b="0" i="0" u="none" strike="noStrike" kern="1200" cap="none" spc="0" normalizeH="0" baseline="0" noProof="0" dirty="0">
              <a:ln>
                <a:noFill/>
              </a:ln>
              <a:solidFill>
                <a:srgbClr val="000000">
                  <a:lumMod val="65000"/>
                  <a:lumOff val="35000"/>
                </a:srgbClr>
              </a:solidFill>
              <a:effectLst/>
              <a:uLnTx/>
              <a:uFillTx/>
              <a:latin typeface="Arial"/>
              <a:ea typeface="+mn-ea"/>
              <a:cs typeface="+mn-cs"/>
            </a:endParaRPr>
          </a:p>
        </p:txBody>
      </p:sp>
    </p:spTree>
    <p:extLst>
      <p:ext uri="{BB962C8B-B14F-4D97-AF65-F5344CB8AC3E}">
        <p14:creationId xmlns:p14="http://schemas.microsoft.com/office/powerpoint/2010/main" val="4727907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A82C70-8A40-57B7-3D5B-BFCE3C29CFA2}"/>
              </a:ext>
            </a:extLst>
          </p:cNvPr>
          <p:cNvSpPr>
            <a:spLocks noGrp="1"/>
          </p:cNvSpPr>
          <p:nvPr>
            <p:ph sz="quarter" idx="17"/>
          </p:nvPr>
        </p:nvSpPr>
        <p:spPr>
          <a:xfrm>
            <a:off x="709612" y="1602463"/>
            <a:ext cx="8941381" cy="4396699"/>
          </a:xfrm>
        </p:spPr>
        <p:txBody>
          <a:bodyPr/>
          <a:lstStyle/>
          <a:p>
            <a:r>
              <a:rPr lang="en-US" sz="2000" dirty="0"/>
              <a:t>IFC Due Diligence</a:t>
            </a:r>
          </a:p>
          <a:p>
            <a:pPr marL="514350" indent="-514350">
              <a:buFont typeface="+mj-lt"/>
              <a:buAutoNum type="arabicPeriod"/>
            </a:pPr>
            <a:r>
              <a:rPr lang="en-US" sz="2000" dirty="0"/>
              <a:t>Identify the origin of client’s supply</a:t>
            </a:r>
          </a:p>
          <a:p>
            <a:pPr marL="514350" indent="-514350">
              <a:buFont typeface="+mj-lt"/>
              <a:buAutoNum type="arabicPeriod"/>
            </a:pPr>
            <a:r>
              <a:rPr lang="en-US" sz="2000" dirty="0"/>
              <a:t>Determine if the origin is an area of significant habitat conversion</a:t>
            </a:r>
          </a:p>
          <a:p>
            <a:pPr marL="514350" indent="-514350">
              <a:buFont typeface="+mj-lt"/>
              <a:buAutoNum type="arabicPeriod"/>
            </a:pPr>
            <a:r>
              <a:rPr lang="en-US" sz="2000" dirty="0"/>
              <a:t>If so, determine if the client can find alternative suppliers</a:t>
            </a:r>
          </a:p>
          <a:p>
            <a:pPr marL="514350" indent="-514350">
              <a:buFont typeface="+mj-lt"/>
              <a:buAutoNum type="arabicPeriod"/>
            </a:pPr>
            <a:r>
              <a:rPr lang="en-US" sz="2000" dirty="0"/>
              <a:t>If this is not possible, confirm that the client can trace, verify, and control suppliers</a:t>
            </a:r>
          </a:p>
          <a:p>
            <a:pPr marL="514350" indent="-514350">
              <a:buFont typeface="+mj-lt"/>
              <a:buAutoNum type="arabicPeriod"/>
            </a:pPr>
            <a:r>
              <a:rPr lang="en-US" sz="2000" dirty="0"/>
              <a:t>Agree with client on necessary actions to address gaps in supply chain management, but only where gaps can be addressed in a reasonable timeframe</a:t>
            </a:r>
          </a:p>
          <a:p>
            <a:endParaRPr lang="en-US" dirty="0"/>
          </a:p>
        </p:txBody>
      </p:sp>
      <p:sp>
        <p:nvSpPr>
          <p:cNvPr id="4" name="Title 3">
            <a:extLst>
              <a:ext uri="{FF2B5EF4-FFF2-40B4-BE49-F238E27FC236}">
                <a16:creationId xmlns:a16="http://schemas.microsoft.com/office/drawing/2014/main" id="{3E02B4F6-3E0A-AE10-1011-295BDD1ECBF5}"/>
              </a:ext>
            </a:extLst>
          </p:cNvPr>
          <p:cNvSpPr>
            <a:spLocks noGrp="1"/>
          </p:cNvSpPr>
          <p:nvPr>
            <p:ph type="title"/>
          </p:nvPr>
        </p:nvSpPr>
        <p:spPr/>
        <p:txBody>
          <a:bodyPr/>
          <a:lstStyle/>
          <a:p>
            <a:r>
              <a:rPr lang="en-US" dirty="0"/>
              <a:t>Remember: IFC Due Diligence Process</a:t>
            </a:r>
          </a:p>
        </p:txBody>
      </p:sp>
      <p:sp>
        <p:nvSpPr>
          <p:cNvPr id="5" name="Slide Number Placeholder 4">
            <a:extLst>
              <a:ext uri="{FF2B5EF4-FFF2-40B4-BE49-F238E27FC236}">
                <a16:creationId xmlns:a16="http://schemas.microsoft.com/office/drawing/2014/main" id="{0C230EF8-38A0-E630-6278-5D31EEF4E987}"/>
              </a:ext>
            </a:extLst>
          </p:cNvPr>
          <p:cNvSpPr>
            <a:spLocks noGrp="1"/>
          </p:cNvSpPr>
          <p:nvPr>
            <p:ph type="sldNum" sz="quarter" idx="4"/>
          </p:nvPr>
        </p:nvSpPr>
        <p:spPr/>
        <p:txBody>
          <a:bodyPr/>
          <a:lstStyle/>
          <a:p>
            <a:pPr algn="ctr"/>
            <a:fld id="{FD782E16-99D3-D743-B442-BEC2B47D5716}" type="slidenum">
              <a:rPr lang="en-US" smtClean="0"/>
              <a:pPr algn="ctr"/>
              <a:t>39</a:t>
            </a:fld>
            <a:endParaRPr lang="en-US" dirty="0">
              <a:latin typeface="+mn-lt"/>
            </a:endParaRPr>
          </a:p>
        </p:txBody>
      </p:sp>
    </p:spTree>
    <p:extLst>
      <p:ext uri="{BB962C8B-B14F-4D97-AF65-F5344CB8AC3E}">
        <p14:creationId xmlns:p14="http://schemas.microsoft.com/office/powerpoint/2010/main" val="42022202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C51A30-12EC-4FBD-9CDB-1C9114FC86B3}"/>
              </a:ext>
            </a:extLst>
          </p:cNvPr>
          <p:cNvSpPr>
            <a:spLocks noGrp="1"/>
          </p:cNvSpPr>
          <p:nvPr>
            <p:ph type="body" sz="quarter" idx="16"/>
          </p:nvPr>
        </p:nvSpPr>
        <p:spPr/>
        <p:txBody>
          <a:bodyPr/>
          <a:lstStyle/>
          <a:p>
            <a:pPr>
              <a:spcBef>
                <a:spcPts val="0"/>
              </a:spcBef>
            </a:pPr>
            <a:r>
              <a:rPr lang="en-US" sz="2400" dirty="0"/>
              <a:t>Upon completion of the module, you should understand: </a:t>
            </a:r>
          </a:p>
          <a:p>
            <a:pPr>
              <a:spcBef>
                <a:spcPts val="0"/>
              </a:spcBef>
            </a:pPr>
            <a:r>
              <a:rPr lang="en-US" sz="2400" dirty="0"/>
              <a:t>  </a:t>
            </a:r>
          </a:p>
          <a:p>
            <a:pPr marL="285750" indent="-285750">
              <a:spcBef>
                <a:spcPts val="0"/>
              </a:spcBef>
              <a:buFont typeface="Arial" panose="020B0604020202020204" pitchFamily="34" charset="0"/>
              <a:buChar char="•"/>
            </a:pPr>
            <a:r>
              <a:rPr lang="en-US" sz="2400" dirty="0"/>
              <a:t>The risks to biodiversity from agricultural supply chains</a:t>
            </a:r>
          </a:p>
          <a:p>
            <a:pPr marL="285750" indent="-285750">
              <a:spcBef>
                <a:spcPts val="0"/>
              </a:spcBef>
              <a:buFont typeface="Arial" panose="020B0604020202020204" pitchFamily="34" charset="0"/>
              <a:buChar char="•"/>
            </a:pPr>
            <a:endParaRPr lang="en-US" sz="2400" dirty="0"/>
          </a:p>
          <a:p>
            <a:pPr marL="285750" indent="-285750">
              <a:spcBef>
                <a:spcPts val="0"/>
              </a:spcBef>
              <a:buFont typeface="Arial" panose="020B0604020202020204" pitchFamily="34" charset="0"/>
              <a:buChar char="•"/>
            </a:pPr>
            <a:r>
              <a:rPr lang="en-US" sz="2400" dirty="0"/>
              <a:t>Key concepts including traceability, verification and supply chain controls</a:t>
            </a:r>
          </a:p>
          <a:p>
            <a:pPr>
              <a:spcBef>
                <a:spcPts val="0"/>
              </a:spcBef>
            </a:pPr>
            <a:endParaRPr lang="en-US" sz="2400" dirty="0"/>
          </a:p>
          <a:p>
            <a:pPr marL="285750" indent="-285750">
              <a:spcBef>
                <a:spcPts val="0"/>
              </a:spcBef>
              <a:buFont typeface="Arial" panose="020B0604020202020204" pitchFamily="34" charset="0"/>
              <a:buChar char="•"/>
            </a:pPr>
            <a:r>
              <a:rPr lang="en-US" sz="2400" dirty="0"/>
              <a:t>IFC Performance Standard 6 requirements for supply chains</a:t>
            </a:r>
          </a:p>
          <a:p>
            <a:pPr>
              <a:spcBef>
                <a:spcPts val="0"/>
              </a:spcBef>
            </a:pPr>
            <a:endParaRPr lang="en-US" sz="2400" dirty="0"/>
          </a:p>
          <a:p>
            <a:pPr marL="285750" indent="-285750">
              <a:spcBef>
                <a:spcPts val="0"/>
              </a:spcBef>
              <a:buFont typeface="Arial" panose="020B0604020202020204" pitchFamily="34" charset="0"/>
              <a:buChar char="•"/>
            </a:pPr>
            <a:endParaRPr lang="en-US" sz="2400" dirty="0"/>
          </a:p>
        </p:txBody>
      </p:sp>
      <p:sp>
        <p:nvSpPr>
          <p:cNvPr id="3" name="Title 2">
            <a:extLst>
              <a:ext uri="{FF2B5EF4-FFF2-40B4-BE49-F238E27FC236}">
                <a16:creationId xmlns:a16="http://schemas.microsoft.com/office/drawing/2014/main" id="{88039E2F-0BD3-4670-8B33-A652B2CA488A}"/>
              </a:ext>
            </a:extLst>
          </p:cNvPr>
          <p:cNvSpPr>
            <a:spLocks noGrp="1"/>
          </p:cNvSpPr>
          <p:nvPr>
            <p:ph type="title"/>
          </p:nvPr>
        </p:nvSpPr>
        <p:spPr/>
        <p:txBody>
          <a:bodyPr>
            <a:normAutofit/>
          </a:bodyPr>
          <a:lstStyle/>
          <a:p>
            <a:r>
              <a:rPr lang="en-US" sz="2400" dirty="0"/>
              <a:t>Module Learning Objectives</a:t>
            </a:r>
          </a:p>
        </p:txBody>
      </p:sp>
      <p:sp>
        <p:nvSpPr>
          <p:cNvPr id="4" name="Slide Number Placeholder 3">
            <a:extLst>
              <a:ext uri="{FF2B5EF4-FFF2-40B4-BE49-F238E27FC236}">
                <a16:creationId xmlns:a16="http://schemas.microsoft.com/office/drawing/2014/main" id="{097B0E89-55E1-4F42-AC71-E0B783214156}"/>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D782E16-99D3-D743-B442-BEC2B47D5716}" type="slidenum">
              <a:rPr kumimoji="0" lang="en-US" sz="1100" b="0" i="0" u="none" strike="noStrike" kern="1200" cap="none" spc="0" normalizeH="0" baseline="0" noProof="0" smtClean="0">
                <a:ln>
                  <a:noFill/>
                </a:ln>
                <a:solidFill>
                  <a:srgbClr val="000000">
                    <a:lumMod val="65000"/>
                    <a:lumOff val="35000"/>
                  </a:srgb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100" b="0" i="0" u="none" strike="noStrike" kern="1200" cap="none" spc="0" normalizeH="0" baseline="0" noProof="0" dirty="0">
              <a:ln>
                <a:noFill/>
              </a:ln>
              <a:solidFill>
                <a:srgbClr val="000000">
                  <a:lumMod val="65000"/>
                  <a:lumOff val="35000"/>
                </a:srgbClr>
              </a:solidFill>
              <a:effectLst/>
              <a:uLnTx/>
              <a:uFillTx/>
              <a:latin typeface="Arial"/>
              <a:ea typeface="+mn-ea"/>
              <a:cs typeface="+mn-cs"/>
            </a:endParaRPr>
          </a:p>
        </p:txBody>
      </p:sp>
    </p:spTree>
    <p:extLst>
      <p:ext uri="{BB962C8B-B14F-4D97-AF65-F5344CB8AC3E}">
        <p14:creationId xmlns:p14="http://schemas.microsoft.com/office/powerpoint/2010/main" val="20080719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C51A30-12EC-4FBD-9CDB-1C9114FC86B3}"/>
              </a:ext>
            </a:extLst>
          </p:cNvPr>
          <p:cNvSpPr>
            <a:spLocks noGrp="1"/>
          </p:cNvSpPr>
          <p:nvPr>
            <p:ph type="body" sz="quarter" idx="16"/>
          </p:nvPr>
        </p:nvSpPr>
        <p:spPr/>
        <p:txBody>
          <a:bodyPr/>
          <a:lstStyle/>
          <a:p>
            <a:pPr>
              <a:spcBef>
                <a:spcPts val="0"/>
              </a:spcBef>
            </a:pPr>
            <a:r>
              <a:rPr lang="en-US" sz="2000" dirty="0"/>
              <a:t>You should now understand:</a:t>
            </a:r>
          </a:p>
          <a:p>
            <a:pPr marL="285750" indent="-285750">
              <a:spcBef>
                <a:spcPts val="0"/>
              </a:spcBef>
              <a:buFont typeface="Arial" panose="020B0604020202020204" pitchFamily="34" charset="0"/>
              <a:buChar char="•"/>
            </a:pPr>
            <a:r>
              <a:rPr lang="en-US" sz="2000" dirty="0"/>
              <a:t>The risks to biodiversity from agricultural supply chains</a:t>
            </a:r>
          </a:p>
          <a:p>
            <a:pPr marL="285750" indent="-285750">
              <a:spcBef>
                <a:spcPts val="0"/>
              </a:spcBef>
              <a:buFont typeface="Arial" panose="020B0604020202020204" pitchFamily="34" charset="0"/>
              <a:buChar char="•"/>
            </a:pPr>
            <a:r>
              <a:rPr lang="en-US" sz="2000" dirty="0"/>
              <a:t>Key concepts including traceability, verification and supply chain controls</a:t>
            </a:r>
          </a:p>
          <a:p>
            <a:pPr marL="285750" indent="-285750">
              <a:spcBef>
                <a:spcPts val="0"/>
              </a:spcBef>
              <a:buFont typeface="Arial" panose="020B0604020202020204" pitchFamily="34" charset="0"/>
              <a:buChar char="•"/>
            </a:pPr>
            <a:r>
              <a:rPr lang="en-US" sz="2000" dirty="0"/>
              <a:t>IFC Performance Standard 6 requirements for supply chains</a:t>
            </a:r>
          </a:p>
          <a:p>
            <a:pPr marL="285750" indent="-285750">
              <a:spcBef>
                <a:spcPts val="0"/>
              </a:spcBef>
              <a:buFont typeface="Arial" panose="020B0604020202020204" pitchFamily="34" charset="0"/>
              <a:buChar char="•"/>
            </a:pPr>
            <a:r>
              <a:rPr lang="en-US" sz="2000" dirty="0"/>
              <a:t>A range of supply chain assessment issues for different contexts and commodities</a:t>
            </a:r>
          </a:p>
          <a:p>
            <a:pPr marL="285750" indent="-285750">
              <a:spcBef>
                <a:spcPts val="0"/>
              </a:spcBef>
              <a:buFont typeface="Arial" panose="020B0604020202020204" pitchFamily="34" charset="0"/>
              <a:buChar char="•"/>
            </a:pPr>
            <a:endParaRPr lang="en-US" sz="2000" dirty="0"/>
          </a:p>
          <a:p>
            <a:pPr>
              <a:spcBef>
                <a:spcPts val="0"/>
              </a:spcBef>
            </a:pPr>
            <a:r>
              <a:rPr lang="en-US" sz="2000" dirty="0"/>
              <a:t>You should be able to evaluate your client’s compliance with Performance Standard 6 as it applies to agricultural supply chains or develop a plan of action to ensure they are prepared for IFC financing.</a:t>
            </a:r>
          </a:p>
          <a:p>
            <a:pPr>
              <a:spcBef>
                <a:spcPts val="0"/>
              </a:spcBef>
            </a:pPr>
            <a:endParaRPr lang="en-US" sz="2000" dirty="0"/>
          </a:p>
          <a:p>
            <a:pPr>
              <a:spcBef>
                <a:spcPts val="0"/>
              </a:spcBef>
            </a:pPr>
            <a:endParaRPr lang="en-US" sz="2000" dirty="0"/>
          </a:p>
        </p:txBody>
      </p:sp>
      <p:sp>
        <p:nvSpPr>
          <p:cNvPr id="3" name="Title 2">
            <a:extLst>
              <a:ext uri="{FF2B5EF4-FFF2-40B4-BE49-F238E27FC236}">
                <a16:creationId xmlns:a16="http://schemas.microsoft.com/office/drawing/2014/main" id="{88039E2F-0BD3-4670-8B33-A652B2CA488A}"/>
              </a:ext>
            </a:extLst>
          </p:cNvPr>
          <p:cNvSpPr>
            <a:spLocks noGrp="1"/>
          </p:cNvSpPr>
          <p:nvPr>
            <p:ph type="title"/>
          </p:nvPr>
        </p:nvSpPr>
        <p:spPr/>
        <p:txBody>
          <a:bodyPr/>
          <a:lstStyle/>
          <a:p>
            <a:r>
              <a:rPr lang="en-US" dirty="0"/>
              <a:t>Course Summary </a:t>
            </a:r>
          </a:p>
        </p:txBody>
      </p:sp>
      <p:sp>
        <p:nvSpPr>
          <p:cNvPr id="4" name="Slide Number Placeholder 3">
            <a:extLst>
              <a:ext uri="{FF2B5EF4-FFF2-40B4-BE49-F238E27FC236}">
                <a16:creationId xmlns:a16="http://schemas.microsoft.com/office/drawing/2014/main" id="{097B0E89-55E1-4F42-AC71-E0B783214156}"/>
              </a:ext>
            </a:extLst>
          </p:cNvPr>
          <p:cNvSpPr>
            <a:spLocks noGrp="1"/>
          </p:cNvSpPr>
          <p:nvPr>
            <p:ph type="sldNum" sz="quarter" idx="4"/>
          </p:nvPr>
        </p:nvSpPr>
        <p:spPr/>
        <p:txBody>
          <a:bodyPr/>
          <a:lstStyle/>
          <a:p>
            <a:pPr algn="ctr"/>
            <a:fld id="{FD782E16-99D3-D743-B442-BEC2B47D5716}" type="slidenum">
              <a:rPr lang="en-US" smtClean="0"/>
              <a:pPr algn="ctr"/>
              <a:t>40</a:t>
            </a:fld>
            <a:endParaRPr lang="en-US" dirty="0">
              <a:latin typeface="+mn-lt"/>
            </a:endParaRPr>
          </a:p>
        </p:txBody>
      </p:sp>
    </p:spTree>
    <p:extLst>
      <p:ext uri="{BB962C8B-B14F-4D97-AF65-F5344CB8AC3E}">
        <p14:creationId xmlns:p14="http://schemas.microsoft.com/office/powerpoint/2010/main" val="29115856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ACB8C8E-2E5C-3149-A12A-D1F8AB2BA6DC}"/>
              </a:ext>
            </a:extLst>
          </p:cNvPr>
          <p:cNvSpPr>
            <a:spLocks noGrp="1"/>
          </p:cNvSpPr>
          <p:nvPr>
            <p:ph type="body" sz="quarter" idx="16"/>
          </p:nvPr>
        </p:nvSpPr>
        <p:spPr>
          <a:xfrm>
            <a:off x="701675" y="1208870"/>
            <a:ext cx="10782300" cy="2917522"/>
          </a:xfrm>
        </p:spPr>
        <p:txBody>
          <a:bodyPr anchor="ctr" anchorCtr="0"/>
          <a:lstStyle/>
          <a:p>
            <a:pPr algn="ctr"/>
            <a:r>
              <a:rPr lang="en-US" sz="5400" dirty="0">
                <a:solidFill>
                  <a:schemeClr val="tx2">
                    <a:lumMod val="65000"/>
                    <a:lumOff val="35000"/>
                  </a:schemeClr>
                </a:solidFill>
                <a:latin typeface="+mn-lt"/>
              </a:rPr>
              <a:t>Thank you!</a:t>
            </a:r>
            <a:endParaRPr lang="en-US" dirty="0">
              <a:solidFill>
                <a:schemeClr val="tx2">
                  <a:lumMod val="65000"/>
                  <a:lumOff val="35000"/>
                </a:schemeClr>
              </a:solidFill>
              <a:latin typeface="+mn-lt"/>
            </a:endParaRPr>
          </a:p>
        </p:txBody>
      </p:sp>
      <p:sp>
        <p:nvSpPr>
          <p:cNvPr id="11" name="Rectangle 10"/>
          <p:cNvSpPr/>
          <p:nvPr/>
        </p:nvSpPr>
        <p:spPr>
          <a:xfrm>
            <a:off x="6932776" y="2137711"/>
            <a:ext cx="3620924" cy="646331"/>
          </a:xfrm>
          <a:prstGeom prst="rect">
            <a:avLst/>
          </a:prstGeom>
        </p:spPr>
        <p:txBody>
          <a:bodyPr wrap="square">
            <a:spAutoFit/>
          </a:bodyPr>
          <a:lstStyle/>
          <a:p>
            <a:endParaRPr lang="en-US" dirty="0"/>
          </a:p>
          <a:p>
            <a:endParaRPr lang="en-US" dirty="0"/>
          </a:p>
        </p:txBody>
      </p:sp>
      <p:pic>
        <p:nvPicPr>
          <p:cNvPr id="12" name="Graphic 11">
            <a:hlinkClick r:id="rId2"/>
            <a:extLst>
              <a:ext uri="{FF2B5EF4-FFF2-40B4-BE49-F238E27FC236}">
                <a16:creationId xmlns:a16="http://schemas.microsoft.com/office/drawing/2014/main" id="{3C0E16FA-A2D7-1649-9CD2-D5B06C51AB4C}"/>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2196239" y="5110547"/>
            <a:ext cx="624453" cy="480729"/>
          </a:xfrm>
          <a:prstGeom prst="rect">
            <a:avLst/>
          </a:prstGeom>
        </p:spPr>
      </p:pic>
      <p:sp>
        <p:nvSpPr>
          <p:cNvPr id="14" name="Rectangle 13">
            <a:extLst>
              <a:ext uri="{FF2B5EF4-FFF2-40B4-BE49-F238E27FC236}">
                <a16:creationId xmlns:a16="http://schemas.microsoft.com/office/drawing/2014/main" id="{6FC80304-95DB-394B-B437-80D6AF6A0A0B}"/>
              </a:ext>
            </a:extLst>
          </p:cNvPr>
          <p:cNvSpPr/>
          <p:nvPr/>
        </p:nvSpPr>
        <p:spPr>
          <a:xfrm>
            <a:off x="2888186" y="5137016"/>
            <a:ext cx="2462405" cy="338554"/>
          </a:xfrm>
          <a:prstGeom prst="rect">
            <a:avLst/>
          </a:prstGeom>
        </p:spPr>
        <p:txBody>
          <a:bodyPr wrap="none">
            <a:spAutoFit/>
          </a:bodyPr>
          <a:lstStyle/>
          <a:p>
            <a:r>
              <a:rPr lang="en-US" sz="1600" dirty="0">
                <a:solidFill>
                  <a:schemeClr val="tx2">
                    <a:lumMod val="65000"/>
                    <a:lumOff val="35000"/>
                  </a:schemeClr>
                </a:solidFill>
                <a:hlinkClick r:id="rId2">
                  <a:extLst>
                    <a:ext uri="{A12FA001-AC4F-418D-AE19-62706E023703}">
                      <ahyp:hlinkClr xmlns:ahyp="http://schemas.microsoft.com/office/drawing/2018/hyperlinkcolor" val="tx"/>
                    </a:ext>
                  </a:extLst>
                </a:hlinkClick>
              </a:rPr>
              <a:t>www.ifc.org/sustainability</a:t>
            </a:r>
            <a:endParaRPr lang="en-US" sz="1600" dirty="0"/>
          </a:p>
        </p:txBody>
      </p:sp>
      <p:pic>
        <p:nvPicPr>
          <p:cNvPr id="15" name="Graphic 14">
            <a:extLst>
              <a:ext uri="{FF2B5EF4-FFF2-40B4-BE49-F238E27FC236}">
                <a16:creationId xmlns:a16="http://schemas.microsoft.com/office/drawing/2014/main" id="{18E28359-98AB-B54E-AA7D-EE52047984F1}"/>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6876015" y="5159599"/>
            <a:ext cx="501062" cy="368427"/>
          </a:xfrm>
          <a:prstGeom prst="rect">
            <a:avLst/>
          </a:prstGeom>
        </p:spPr>
      </p:pic>
      <p:sp>
        <p:nvSpPr>
          <p:cNvPr id="16" name="Rectangle 15">
            <a:extLst>
              <a:ext uri="{FF2B5EF4-FFF2-40B4-BE49-F238E27FC236}">
                <a16:creationId xmlns:a16="http://schemas.microsoft.com/office/drawing/2014/main" id="{35308137-C9CE-F445-8400-F3370111DDB8}"/>
              </a:ext>
            </a:extLst>
          </p:cNvPr>
          <p:cNvSpPr/>
          <p:nvPr/>
        </p:nvSpPr>
        <p:spPr>
          <a:xfrm>
            <a:off x="7457214" y="5137016"/>
            <a:ext cx="2443298" cy="338554"/>
          </a:xfrm>
          <a:prstGeom prst="rect">
            <a:avLst/>
          </a:prstGeom>
        </p:spPr>
        <p:txBody>
          <a:bodyPr wrap="none">
            <a:spAutoFit/>
          </a:bodyPr>
          <a:lstStyle/>
          <a:p>
            <a:r>
              <a:rPr lang="en-US" sz="1600" dirty="0" err="1">
                <a:solidFill>
                  <a:schemeClr val="tx2">
                    <a:lumMod val="65000"/>
                    <a:lumOff val="35000"/>
                  </a:schemeClr>
                </a:solidFill>
                <a:hlinkClick r:id="rId7">
                  <a:extLst>
                    <a:ext uri="{A12FA001-AC4F-418D-AE19-62706E023703}">
                      <ahyp:hlinkClr xmlns:ahyp="http://schemas.microsoft.com/office/drawing/2018/hyperlinkcolor" val="tx"/>
                    </a:ext>
                  </a:extLst>
                </a:hlinkClick>
              </a:rPr>
              <a:t>asksustainability@ifc.org</a:t>
            </a:r>
            <a:endParaRPr lang="en-US" sz="1600" dirty="0">
              <a:solidFill>
                <a:schemeClr val="tx2">
                  <a:lumMod val="65000"/>
                  <a:lumOff val="35000"/>
                </a:schemeClr>
              </a:solidFill>
            </a:endParaRPr>
          </a:p>
        </p:txBody>
      </p:sp>
      <p:sp>
        <p:nvSpPr>
          <p:cNvPr id="17" name="Text Placeholder 7">
            <a:extLst>
              <a:ext uri="{FF2B5EF4-FFF2-40B4-BE49-F238E27FC236}">
                <a16:creationId xmlns:a16="http://schemas.microsoft.com/office/drawing/2014/main" id="{375B2808-ECA8-074E-99D4-DDB1384B0242}"/>
              </a:ext>
            </a:extLst>
          </p:cNvPr>
          <p:cNvSpPr txBox="1">
            <a:spLocks/>
          </p:cNvSpPr>
          <p:nvPr/>
        </p:nvSpPr>
        <p:spPr bwMode="auto">
          <a:xfrm>
            <a:off x="701675" y="4246473"/>
            <a:ext cx="10782300" cy="2069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lnSpc>
                <a:spcPct val="100000"/>
              </a:lnSpc>
              <a:spcBef>
                <a:spcPts val="2400"/>
              </a:spcBef>
              <a:spcAft>
                <a:spcPts val="600"/>
              </a:spcAft>
              <a:buClr>
                <a:srgbClr val="404040"/>
              </a:buClr>
              <a:defRPr sz="1800">
                <a:solidFill>
                  <a:srgbClr val="414752"/>
                </a:solidFill>
                <a:latin typeface="Arial"/>
                <a:ea typeface="ＭＳ Ｐゴシック" charset="0"/>
                <a:cs typeface="Arial"/>
              </a:defRPr>
            </a:lvl1pPr>
            <a:lvl2pPr marL="285750" indent="-285750" algn="l" rtl="0" eaLnBrk="0" fontAlgn="base" hangingPunct="0">
              <a:lnSpc>
                <a:spcPct val="110000"/>
              </a:lnSpc>
              <a:spcBef>
                <a:spcPts val="600"/>
              </a:spcBef>
              <a:spcAft>
                <a:spcPts val="600"/>
              </a:spcAft>
              <a:buClr>
                <a:srgbClr val="595959"/>
              </a:buClr>
              <a:buFont typeface="System Font Regular"/>
              <a:buChar char="●"/>
              <a:defRPr sz="1600">
                <a:solidFill>
                  <a:schemeClr val="tx2">
                    <a:lumMod val="65000"/>
                    <a:lumOff val="35000"/>
                  </a:schemeClr>
                </a:solidFill>
                <a:latin typeface="Arial"/>
                <a:ea typeface="ＭＳ Ｐゴシック" charset="0"/>
                <a:cs typeface="Arial"/>
              </a:defRPr>
            </a:lvl2pPr>
            <a:lvl3pPr marL="574675" indent="-284163" algn="l" rtl="0" eaLnBrk="0" fontAlgn="base" hangingPunct="0">
              <a:lnSpc>
                <a:spcPct val="110000"/>
              </a:lnSpc>
              <a:spcBef>
                <a:spcPct val="0"/>
              </a:spcBef>
              <a:spcAft>
                <a:spcPts val="600"/>
              </a:spcAft>
              <a:buClr>
                <a:schemeClr val="tx1"/>
              </a:buClr>
              <a:buFont typeface="System Font Regular"/>
              <a:buChar char="□"/>
              <a:tabLst/>
              <a:defRPr sz="1400">
                <a:solidFill>
                  <a:schemeClr val="tx2">
                    <a:lumMod val="65000"/>
                    <a:lumOff val="35000"/>
                  </a:schemeClr>
                </a:solidFill>
                <a:latin typeface="Arial"/>
                <a:ea typeface="ＭＳ Ｐゴシック" charset="0"/>
                <a:cs typeface="Arial"/>
              </a:defRPr>
            </a:lvl3pPr>
            <a:lvl4pPr marL="831850" indent="-285750" algn="l" rtl="0" eaLnBrk="0" fontAlgn="base" hangingPunct="0">
              <a:lnSpc>
                <a:spcPct val="110000"/>
              </a:lnSpc>
              <a:spcBef>
                <a:spcPct val="0"/>
              </a:spcBef>
              <a:spcAft>
                <a:spcPts val="600"/>
              </a:spcAft>
              <a:buClr>
                <a:srgbClr val="595959"/>
              </a:buClr>
              <a:buFont typeface="Courier New" panose="02070309020205020404" pitchFamily="49" charset="0"/>
              <a:buChar char="o"/>
              <a:defRPr sz="1200">
                <a:solidFill>
                  <a:schemeClr val="tx2">
                    <a:lumMod val="65000"/>
                    <a:lumOff val="35000"/>
                  </a:schemeClr>
                </a:solidFill>
                <a:latin typeface="Arial"/>
                <a:ea typeface="ＭＳ Ｐゴシック" charset="0"/>
                <a:cs typeface="Arial"/>
              </a:defRPr>
            </a:lvl4pPr>
            <a:lvl5pPr marL="1196975" indent="-285750" algn="l" rtl="0" eaLnBrk="0" fontAlgn="base" hangingPunct="0">
              <a:lnSpc>
                <a:spcPct val="110000"/>
              </a:lnSpc>
              <a:spcBef>
                <a:spcPct val="0"/>
              </a:spcBef>
              <a:spcAft>
                <a:spcPts val="600"/>
              </a:spcAft>
              <a:buClr>
                <a:srgbClr val="595959"/>
              </a:buClr>
              <a:buFont typeface=".Lucida Grande UI Regular"/>
              <a:buChar char="▫"/>
              <a:defRPr sz="1100">
                <a:solidFill>
                  <a:schemeClr val="tx2">
                    <a:lumMod val="65000"/>
                    <a:lumOff val="35000"/>
                  </a:schemeClr>
                </a:solidFill>
                <a:latin typeface="Arial"/>
                <a:ea typeface="ＭＳ Ｐゴシック" charset="0"/>
                <a:cs typeface="Arial"/>
              </a:defRPr>
            </a:lvl5pPr>
            <a:lvl6pPr marL="1485900" indent="-284163" algn="l" rtl="0" fontAlgn="base">
              <a:spcBef>
                <a:spcPts val="0"/>
              </a:spcBef>
              <a:spcAft>
                <a:spcPts val="600"/>
              </a:spcAft>
              <a:buClr>
                <a:schemeClr val="tx2">
                  <a:lumMod val="65000"/>
                  <a:lumOff val="35000"/>
                </a:schemeClr>
              </a:buClr>
              <a:buFont typeface="System Font Regular"/>
              <a:buChar char="◦"/>
              <a:tabLst/>
              <a:defRPr sz="1050">
                <a:solidFill>
                  <a:schemeClr val="tx2">
                    <a:lumMod val="65000"/>
                    <a:lumOff val="35000"/>
                  </a:schemeClr>
                </a:solidFill>
                <a:latin typeface="+mn-lt"/>
              </a:defRPr>
            </a:lvl6pPr>
            <a:lvl7pPr marL="288925" indent="-284163" algn="l" rtl="0" fontAlgn="base">
              <a:spcBef>
                <a:spcPts val="0"/>
              </a:spcBef>
              <a:spcAft>
                <a:spcPts val="600"/>
              </a:spcAft>
              <a:buClr>
                <a:schemeClr val="tx2">
                  <a:lumMod val="65000"/>
                  <a:lumOff val="35000"/>
                </a:schemeClr>
              </a:buClr>
              <a:buFont typeface="System Font Regular"/>
              <a:buChar char="●"/>
              <a:tabLst/>
              <a:defRPr sz="1400">
                <a:solidFill>
                  <a:schemeClr val="tx2">
                    <a:lumMod val="65000"/>
                    <a:lumOff val="35000"/>
                  </a:schemeClr>
                </a:solidFill>
                <a:latin typeface="+mn-lt"/>
              </a:defRPr>
            </a:lvl7pPr>
            <a:lvl8pPr marL="287338" marR="0" indent="-279400" algn="l" defTabSz="914400" rtl="0" eaLnBrk="1" fontAlgn="base" latinLnBrk="0" hangingPunct="1">
              <a:lnSpc>
                <a:spcPct val="100000"/>
              </a:lnSpc>
              <a:spcBef>
                <a:spcPct val="20000"/>
              </a:spcBef>
              <a:spcAft>
                <a:spcPts val="600"/>
              </a:spcAft>
              <a:buClr>
                <a:schemeClr val="tx2">
                  <a:lumMod val="65000"/>
                  <a:lumOff val="35000"/>
                </a:schemeClr>
              </a:buClr>
              <a:buSzTx/>
              <a:buFont typeface="System Font Regular"/>
              <a:buChar char="●"/>
              <a:tabLst/>
              <a:defRPr sz="1600">
                <a:solidFill>
                  <a:schemeClr val="tx2">
                    <a:lumMod val="65000"/>
                    <a:lumOff val="35000"/>
                  </a:schemeClr>
                </a:solidFill>
                <a:latin typeface="+mn-lt"/>
              </a:defRPr>
            </a:lvl8pPr>
            <a:lvl9pPr marL="287338" indent="-279400" algn="l" rtl="0" fontAlgn="base">
              <a:spcBef>
                <a:spcPts val="300"/>
              </a:spcBef>
              <a:spcAft>
                <a:spcPts val="300"/>
              </a:spcAft>
              <a:buClr>
                <a:schemeClr val="tx2">
                  <a:lumMod val="65000"/>
                  <a:lumOff val="35000"/>
                </a:schemeClr>
              </a:buClr>
              <a:buFont typeface="System Font Regular"/>
              <a:buChar char="●"/>
              <a:tabLst/>
              <a:defRPr sz="1200">
                <a:solidFill>
                  <a:schemeClr val="tx2">
                    <a:lumMod val="65000"/>
                    <a:lumOff val="35000"/>
                  </a:schemeClr>
                </a:solidFill>
                <a:latin typeface="+mn-lt"/>
              </a:defRPr>
            </a:lvl9pPr>
          </a:lstStyle>
          <a:p>
            <a:pPr algn="ctr"/>
            <a:r>
              <a:rPr lang="en-US" sz="1600" spc="300" dirty="0">
                <a:solidFill>
                  <a:schemeClr val="tx2">
                    <a:lumMod val="65000"/>
                    <a:lumOff val="35000"/>
                  </a:schemeClr>
                </a:solidFill>
              </a:rPr>
              <a:t>For more information:</a:t>
            </a:r>
            <a:endParaRPr lang="en-US" sz="1600" kern="0" spc="300" dirty="0">
              <a:solidFill>
                <a:schemeClr val="tx2">
                  <a:lumMod val="65000"/>
                  <a:lumOff val="35000"/>
                </a:schemeClr>
              </a:solidFill>
            </a:endParaRPr>
          </a:p>
        </p:txBody>
      </p:sp>
      <p:cxnSp>
        <p:nvCxnSpPr>
          <p:cNvPr id="18" name="Straight Connector 17">
            <a:extLst>
              <a:ext uri="{FF2B5EF4-FFF2-40B4-BE49-F238E27FC236}">
                <a16:creationId xmlns:a16="http://schemas.microsoft.com/office/drawing/2014/main" id="{AF7F1B4F-17C9-1D47-86DB-60933984D84F}"/>
              </a:ext>
            </a:extLst>
          </p:cNvPr>
          <p:cNvCxnSpPr>
            <a:cxnSpLocks/>
          </p:cNvCxnSpPr>
          <p:nvPr/>
        </p:nvCxnSpPr>
        <p:spPr bwMode="auto">
          <a:xfrm>
            <a:off x="6096000" y="4609422"/>
            <a:ext cx="0" cy="866148"/>
          </a:xfrm>
          <a:prstGeom prst="line">
            <a:avLst/>
          </a:prstGeom>
          <a:noFill/>
          <a:ln w="6350" cap="flat" cmpd="sng" algn="ctr">
            <a:solidFill>
              <a:schemeClr val="bg1">
                <a:lumMod val="85000"/>
              </a:schemeClr>
            </a:solidFill>
            <a:prstDash val="solid"/>
            <a:round/>
            <a:headEnd type="none" w="med" len="med"/>
            <a:tailEnd type="none" w="med" len="med"/>
          </a:ln>
          <a:effectLst/>
        </p:spPr>
      </p:cxnSp>
      <p:grpSp>
        <p:nvGrpSpPr>
          <p:cNvPr id="28" name="Group 27">
            <a:extLst>
              <a:ext uri="{FF2B5EF4-FFF2-40B4-BE49-F238E27FC236}">
                <a16:creationId xmlns:a16="http://schemas.microsoft.com/office/drawing/2014/main" id="{E2751255-54E8-B44D-B863-42EF976505BD}"/>
              </a:ext>
            </a:extLst>
          </p:cNvPr>
          <p:cNvGrpSpPr/>
          <p:nvPr/>
        </p:nvGrpSpPr>
        <p:grpSpPr>
          <a:xfrm>
            <a:off x="2196239" y="4126392"/>
            <a:ext cx="7793174" cy="488196"/>
            <a:chOff x="2109789" y="4126392"/>
            <a:chExt cx="7966074" cy="488196"/>
          </a:xfrm>
        </p:grpSpPr>
        <p:cxnSp>
          <p:nvCxnSpPr>
            <p:cNvPr id="21" name="Straight Connector 20">
              <a:extLst>
                <a:ext uri="{FF2B5EF4-FFF2-40B4-BE49-F238E27FC236}">
                  <a16:creationId xmlns:a16="http://schemas.microsoft.com/office/drawing/2014/main" id="{7B18F9ED-6D63-C24B-A2D9-E8694EC8C495}"/>
                </a:ext>
              </a:extLst>
            </p:cNvPr>
            <p:cNvCxnSpPr>
              <a:cxnSpLocks/>
            </p:cNvCxnSpPr>
            <p:nvPr/>
          </p:nvCxnSpPr>
          <p:spPr bwMode="auto">
            <a:xfrm flipH="1">
              <a:off x="2109789" y="4614588"/>
              <a:ext cx="7966074" cy="0"/>
            </a:xfrm>
            <a:prstGeom prst="line">
              <a:avLst/>
            </a:prstGeom>
            <a:noFill/>
            <a:ln w="6350" cap="flat" cmpd="sng" algn="ctr">
              <a:solidFill>
                <a:schemeClr val="bg1">
                  <a:lumMod val="85000"/>
                </a:schemeClr>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24B1AEEA-9B25-7D4C-BC37-0F029415FD15}"/>
                </a:ext>
              </a:extLst>
            </p:cNvPr>
            <p:cNvCxnSpPr>
              <a:cxnSpLocks/>
            </p:cNvCxnSpPr>
            <p:nvPr/>
          </p:nvCxnSpPr>
          <p:spPr bwMode="auto">
            <a:xfrm flipH="1">
              <a:off x="2109789" y="4126392"/>
              <a:ext cx="7966074" cy="0"/>
            </a:xfrm>
            <a:prstGeom prst="line">
              <a:avLst/>
            </a:prstGeom>
            <a:noFill/>
            <a:ln w="6350" cap="flat" cmpd="sng" algn="ctr">
              <a:solidFill>
                <a:schemeClr val="bg1">
                  <a:lumMod val="85000"/>
                </a:schemeClr>
              </a:solidFill>
              <a:prstDash val="solid"/>
              <a:round/>
              <a:headEnd type="none" w="med" len="med"/>
              <a:tailEnd type="none" w="med" len="med"/>
            </a:ln>
            <a:effectLst/>
          </p:spPr>
        </p:cxnSp>
      </p:grpSp>
      <p:sp>
        <p:nvSpPr>
          <p:cNvPr id="2" name="Slide Number Placeholder 1">
            <a:extLst>
              <a:ext uri="{FF2B5EF4-FFF2-40B4-BE49-F238E27FC236}">
                <a16:creationId xmlns:a16="http://schemas.microsoft.com/office/drawing/2014/main" id="{C9E2A912-0789-1242-92AD-81876D0DA3A4}"/>
              </a:ext>
            </a:extLst>
          </p:cNvPr>
          <p:cNvSpPr>
            <a:spLocks noGrp="1"/>
          </p:cNvSpPr>
          <p:nvPr>
            <p:ph type="sldNum" sz="quarter" idx="4"/>
          </p:nvPr>
        </p:nvSpPr>
        <p:spPr/>
        <p:txBody>
          <a:bodyPr/>
          <a:lstStyle/>
          <a:p>
            <a:pPr algn="ctr"/>
            <a:fld id="{FD782E16-99D3-D743-B442-BEC2B47D5716}" type="slidenum">
              <a:rPr lang="en-US" smtClean="0"/>
              <a:pPr algn="ctr"/>
              <a:t>41</a:t>
            </a:fld>
            <a:endParaRPr lang="en-US" dirty="0">
              <a:latin typeface="+mn-lt"/>
            </a:endParaRPr>
          </a:p>
        </p:txBody>
      </p:sp>
    </p:spTree>
    <p:extLst>
      <p:ext uri="{BB962C8B-B14F-4D97-AF65-F5344CB8AC3E}">
        <p14:creationId xmlns:p14="http://schemas.microsoft.com/office/powerpoint/2010/main" val="654104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6034C4-D5CA-4B1A-BFB7-86C172ACFA07}"/>
              </a:ext>
            </a:extLst>
          </p:cNvPr>
          <p:cNvSpPr>
            <a:spLocks noGrp="1"/>
          </p:cNvSpPr>
          <p:nvPr>
            <p:ph type="body" sz="quarter" idx="16"/>
          </p:nvPr>
        </p:nvSpPr>
        <p:spPr>
          <a:xfrm>
            <a:off x="711199" y="2420799"/>
            <a:ext cx="5121172" cy="2226642"/>
          </a:xfrm>
        </p:spPr>
        <p:txBody>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sz="1600" dirty="0"/>
          </a:p>
        </p:txBody>
      </p:sp>
      <p:sp>
        <p:nvSpPr>
          <p:cNvPr id="3" name="Title 2">
            <a:extLst>
              <a:ext uri="{FF2B5EF4-FFF2-40B4-BE49-F238E27FC236}">
                <a16:creationId xmlns:a16="http://schemas.microsoft.com/office/drawing/2014/main" id="{CEC25700-A77C-40E3-926D-90182C57A4CA}"/>
              </a:ext>
            </a:extLst>
          </p:cNvPr>
          <p:cNvSpPr>
            <a:spLocks noGrp="1"/>
          </p:cNvSpPr>
          <p:nvPr>
            <p:ph type="title"/>
          </p:nvPr>
        </p:nvSpPr>
        <p:spPr/>
        <p:txBody>
          <a:bodyPr>
            <a:normAutofit/>
          </a:bodyPr>
          <a:lstStyle/>
          <a:p>
            <a:r>
              <a:rPr lang="en-US" sz="2400" dirty="0"/>
              <a:t>Risk to Biodiversity in Agricultural Supply Chains</a:t>
            </a:r>
          </a:p>
        </p:txBody>
      </p:sp>
      <p:sp>
        <p:nvSpPr>
          <p:cNvPr id="4" name="Slide Number Placeholder 3">
            <a:extLst>
              <a:ext uri="{FF2B5EF4-FFF2-40B4-BE49-F238E27FC236}">
                <a16:creationId xmlns:a16="http://schemas.microsoft.com/office/drawing/2014/main" id="{FC1B1ED2-7E8F-45E7-A8C8-FF8C57ED884E}"/>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D782E16-99D3-D743-B442-BEC2B47D5716}" type="slidenum">
              <a:rPr kumimoji="0" lang="en-US" sz="1100" b="0" i="0" u="none" strike="noStrike" kern="1200" cap="none" spc="0" normalizeH="0" baseline="0" noProof="0" smtClean="0">
                <a:ln>
                  <a:noFill/>
                </a:ln>
                <a:solidFill>
                  <a:srgbClr val="000000">
                    <a:lumMod val="65000"/>
                    <a:lumOff val="35000"/>
                  </a:srgb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100" b="0" i="0" u="none" strike="noStrike" kern="1200" cap="none" spc="0" normalizeH="0" baseline="0" noProof="0" dirty="0">
              <a:ln>
                <a:noFill/>
              </a:ln>
              <a:solidFill>
                <a:srgbClr val="000000">
                  <a:lumMod val="65000"/>
                  <a:lumOff val="35000"/>
                </a:srgbClr>
              </a:solidFill>
              <a:effectLst/>
              <a:uLnTx/>
              <a:uFillTx/>
              <a:latin typeface="Arial"/>
              <a:ea typeface="+mn-ea"/>
              <a:cs typeface="+mn-cs"/>
            </a:endParaRPr>
          </a:p>
        </p:txBody>
      </p:sp>
      <p:sp>
        <p:nvSpPr>
          <p:cNvPr id="8" name="Text Placeholder 1">
            <a:extLst>
              <a:ext uri="{FF2B5EF4-FFF2-40B4-BE49-F238E27FC236}">
                <a16:creationId xmlns:a16="http://schemas.microsoft.com/office/drawing/2014/main" id="{9958D310-BD84-B145-BAE9-2F523DC49DD6}"/>
              </a:ext>
            </a:extLst>
          </p:cNvPr>
          <p:cNvSpPr txBox="1">
            <a:spLocks/>
          </p:cNvSpPr>
          <p:nvPr/>
        </p:nvSpPr>
        <p:spPr bwMode="auto">
          <a:xfrm>
            <a:off x="7425364" y="2525919"/>
            <a:ext cx="4149602" cy="100820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lnSpc>
                <a:spcPct val="100000"/>
              </a:lnSpc>
              <a:spcBef>
                <a:spcPts val="2400"/>
              </a:spcBef>
              <a:spcAft>
                <a:spcPts val="600"/>
              </a:spcAft>
              <a:buClr>
                <a:schemeClr val="tx2">
                  <a:lumMod val="65000"/>
                  <a:lumOff val="35000"/>
                </a:schemeClr>
              </a:buClr>
              <a:defRPr sz="1800">
                <a:solidFill>
                  <a:srgbClr val="414752"/>
                </a:solidFill>
                <a:latin typeface="Arial"/>
                <a:ea typeface="ＭＳ Ｐゴシック" charset="0"/>
                <a:cs typeface="Arial"/>
              </a:defRPr>
            </a:lvl1pPr>
            <a:lvl2pPr marL="285750" indent="-285750" algn="l" rtl="0" eaLnBrk="0" fontAlgn="base" hangingPunct="0">
              <a:lnSpc>
                <a:spcPct val="110000"/>
              </a:lnSpc>
              <a:spcBef>
                <a:spcPts val="600"/>
              </a:spcBef>
              <a:spcAft>
                <a:spcPts val="600"/>
              </a:spcAft>
              <a:buClr>
                <a:schemeClr val="tx2">
                  <a:lumMod val="65000"/>
                  <a:lumOff val="35000"/>
                </a:schemeClr>
              </a:buClr>
              <a:buFont typeface="System Font Regular"/>
              <a:buChar char="●"/>
              <a:defRPr sz="1600">
                <a:solidFill>
                  <a:schemeClr val="tx2">
                    <a:lumMod val="65000"/>
                    <a:lumOff val="35000"/>
                  </a:schemeClr>
                </a:solidFill>
                <a:latin typeface="Arial"/>
                <a:ea typeface="ＭＳ Ｐゴシック" charset="0"/>
                <a:cs typeface="Arial"/>
              </a:defRPr>
            </a:lvl2pPr>
            <a:lvl3pPr marL="574675" indent="-284163" algn="l" rtl="0" eaLnBrk="0" fontAlgn="base" hangingPunct="0">
              <a:lnSpc>
                <a:spcPct val="110000"/>
              </a:lnSpc>
              <a:spcBef>
                <a:spcPct val="0"/>
              </a:spcBef>
              <a:spcAft>
                <a:spcPts val="600"/>
              </a:spcAft>
              <a:buClr>
                <a:schemeClr val="tx2">
                  <a:lumMod val="65000"/>
                  <a:lumOff val="35000"/>
                </a:schemeClr>
              </a:buClr>
              <a:buFont typeface="System Font Regular"/>
              <a:buChar char="□"/>
              <a:tabLst/>
              <a:defRPr sz="1400">
                <a:solidFill>
                  <a:schemeClr val="tx2">
                    <a:lumMod val="65000"/>
                    <a:lumOff val="35000"/>
                  </a:schemeClr>
                </a:solidFill>
                <a:latin typeface="Arial"/>
                <a:ea typeface="ＭＳ Ｐゴシック" charset="0"/>
                <a:cs typeface="Arial"/>
              </a:defRPr>
            </a:lvl3pPr>
            <a:lvl4pPr marL="831850" indent="-285750" algn="l" rtl="0" eaLnBrk="0" fontAlgn="base" hangingPunct="0">
              <a:lnSpc>
                <a:spcPct val="110000"/>
              </a:lnSpc>
              <a:spcBef>
                <a:spcPct val="0"/>
              </a:spcBef>
              <a:spcAft>
                <a:spcPts val="600"/>
              </a:spcAft>
              <a:buClr>
                <a:schemeClr val="tx2">
                  <a:lumMod val="65000"/>
                  <a:lumOff val="35000"/>
                </a:schemeClr>
              </a:buClr>
              <a:buFont typeface="Courier New" panose="02070309020205020404" pitchFamily="49" charset="0"/>
              <a:buChar char="o"/>
              <a:defRPr sz="1200">
                <a:solidFill>
                  <a:schemeClr val="tx2">
                    <a:lumMod val="65000"/>
                    <a:lumOff val="35000"/>
                  </a:schemeClr>
                </a:solidFill>
                <a:latin typeface="Arial"/>
                <a:ea typeface="ＭＳ Ｐゴシック" charset="0"/>
                <a:cs typeface="Arial"/>
              </a:defRPr>
            </a:lvl4pPr>
            <a:lvl5pPr marL="1196975" indent="-285750" algn="l" rtl="0" eaLnBrk="0" fontAlgn="base" hangingPunct="0">
              <a:lnSpc>
                <a:spcPct val="110000"/>
              </a:lnSpc>
              <a:spcBef>
                <a:spcPct val="0"/>
              </a:spcBef>
              <a:spcAft>
                <a:spcPts val="600"/>
              </a:spcAft>
              <a:buClr>
                <a:schemeClr val="tx2">
                  <a:lumMod val="65000"/>
                  <a:lumOff val="35000"/>
                </a:schemeClr>
              </a:buClr>
              <a:buFont typeface=".Lucida Grande UI Regular"/>
              <a:buChar char="▫"/>
              <a:defRPr sz="1100">
                <a:solidFill>
                  <a:schemeClr val="tx2">
                    <a:lumMod val="65000"/>
                    <a:lumOff val="35000"/>
                  </a:schemeClr>
                </a:solidFill>
                <a:latin typeface="Arial"/>
                <a:ea typeface="ＭＳ Ｐゴシック" charset="0"/>
                <a:cs typeface="Arial"/>
              </a:defRPr>
            </a:lvl5pPr>
            <a:lvl6pPr marL="1485900" indent="-284163" algn="l" rtl="0" fontAlgn="base">
              <a:spcBef>
                <a:spcPts val="0"/>
              </a:spcBef>
              <a:spcAft>
                <a:spcPts val="600"/>
              </a:spcAft>
              <a:buClr>
                <a:schemeClr val="tx2">
                  <a:lumMod val="65000"/>
                  <a:lumOff val="35000"/>
                </a:schemeClr>
              </a:buClr>
              <a:buFont typeface="System Font Regular"/>
              <a:buChar char="◦"/>
              <a:tabLst/>
              <a:defRPr sz="1050">
                <a:solidFill>
                  <a:schemeClr val="tx2">
                    <a:lumMod val="65000"/>
                    <a:lumOff val="35000"/>
                  </a:schemeClr>
                </a:solidFill>
                <a:latin typeface="+mn-lt"/>
              </a:defRPr>
            </a:lvl6pPr>
            <a:lvl7pPr marL="288925" indent="-284163" algn="l" rtl="0" fontAlgn="base">
              <a:spcBef>
                <a:spcPts val="0"/>
              </a:spcBef>
              <a:spcAft>
                <a:spcPts val="600"/>
              </a:spcAft>
              <a:buClr>
                <a:schemeClr val="tx2">
                  <a:lumMod val="65000"/>
                  <a:lumOff val="35000"/>
                </a:schemeClr>
              </a:buClr>
              <a:buFont typeface="System Font Regular"/>
              <a:buChar char="●"/>
              <a:tabLst/>
              <a:defRPr sz="1400">
                <a:solidFill>
                  <a:schemeClr val="tx2">
                    <a:lumMod val="65000"/>
                    <a:lumOff val="35000"/>
                  </a:schemeClr>
                </a:solidFill>
                <a:latin typeface="+mn-lt"/>
              </a:defRPr>
            </a:lvl7pPr>
            <a:lvl8pPr marL="287338" marR="0" indent="-279400" algn="l" defTabSz="914400" rtl="0" eaLnBrk="1" fontAlgn="base" latinLnBrk="0" hangingPunct="1">
              <a:lnSpc>
                <a:spcPct val="100000"/>
              </a:lnSpc>
              <a:spcBef>
                <a:spcPct val="20000"/>
              </a:spcBef>
              <a:spcAft>
                <a:spcPts val="600"/>
              </a:spcAft>
              <a:buClr>
                <a:schemeClr val="tx2">
                  <a:lumMod val="65000"/>
                  <a:lumOff val="35000"/>
                </a:schemeClr>
              </a:buClr>
              <a:buSzTx/>
              <a:buFont typeface="System Font Regular"/>
              <a:buChar char="●"/>
              <a:tabLst/>
              <a:defRPr sz="1600">
                <a:solidFill>
                  <a:schemeClr val="tx2">
                    <a:lumMod val="65000"/>
                    <a:lumOff val="35000"/>
                  </a:schemeClr>
                </a:solidFill>
                <a:latin typeface="+mn-lt"/>
              </a:defRPr>
            </a:lvl8pPr>
            <a:lvl9pPr marL="287338" indent="-279400" algn="l" rtl="0" fontAlgn="base">
              <a:spcBef>
                <a:spcPts val="300"/>
              </a:spcBef>
              <a:spcAft>
                <a:spcPts val="300"/>
              </a:spcAft>
              <a:buClr>
                <a:schemeClr val="tx2">
                  <a:lumMod val="65000"/>
                  <a:lumOff val="35000"/>
                </a:schemeClr>
              </a:buClr>
              <a:buFont typeface="System Font Regular"/>
              <a:buChar char="●"/>
              <a:tabLst/>
              <a:defRPr sz="1200">
                <a:solidFill>
                  <a:schemeClr val="tx2">
                    <a:lumMod val="65000"/>
                    <a:lumOff val="35000"/>
                  </a:schemeClr>
                </a:solidFill>
                <a:latin typeface="+mn-lt"/>
              </a:defRPr>
            </a:lvl9pPr>
          </a:lstStyle>
          <a:p>
            <a:r>
              <a:rPr lang="en-US" dirty="0"/>
              <a:t>Habitat loss from agriculture is the largest driver of land use change on the planet.</a:t>
            </a:r>
          </a:p>
          <a:p>
            <a:endParaRPr lang="en-US" sz="1600" kern="0" dirty="0"/>
          </a:p>
        </p:txBody>
      </p:sp>
      <p:pic>
        <p:nvPicPr>
          <p:cNvPr id="9" name="Picture 8">
            <a:extLst>
              <a:ext uri="{FF2B5EF4-FFF2-40B4-BE49-F238E27FC236}">
                <a16:creationId xmlns:a16="http://schemas.microsoft.com/office/drawing/2014/main" id="{DF42475C-6E01-0E4A-A314-1F8036D0D95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7786" y="1347874"/>
            <a:ext cx="6817843" cy="5033044"/>
          </a:xfrm>
          <a:prstGeom prst="rect">
            <a:avLst/>
          </a:prstGeom>
        </p:spPr>
      </p:pic>
      <p:sp>
        <p:nvSpPr>
          <p:cNvPr id="10" name="TextBox 9">
            <a:extLst>
              <a:ext uri="{FF2B5EF4-FFF2-40B4-BE49-F238E27FC236}">
                <a16:creationId xmlns:a16="http://schemas.microsoft.com/office/drawing/2014/main" id="{D661B042-2240-3048-96E1-CCEC7C8393F3}"/>
              </a:ext>
            </a:extLst>
          </p:cNvPr>
          <p:cNvSpPr txBox="1"/>
          <p:nvPr/>
        </p:nvSpPr>
        <p:spPr>
          <a:xfrm>
            <a:off x="7125629" y="5521875"/>
            <a:ext cx="4833869" cy="830997"/>
          </a:xfrm>
          <a:prstGeom prst="rect">
            <a:avLst/>
          </a:prstGeom>
          <a:noFill/>
        </p:spPr>
        <p:txBody>
          <a:bodyPr wrap="square" rtlCol="0">
            <a:spAutoFit/>
          </a:bodyPr>
          <a:lstStyle/>
          <a:p>
            <a:r>
              <a:rPr lang="en-US" sz="1200" dirty="0"/>
              <a:t>The principal driver of deforestation (color-coded by year) in this image of South America is caused by cattle and crop expansion by independent business entities that sell into national and global supply chains.</a:t>
            </a:r>
          </a:p>
        </p:txBody>
      </p:sp>
    </p:spTree>
    <p:extLst>
      <p:ext uri="{BB962C8B-B14F-4D97-AF65-F5344CB8AC3E}">
        <p14:creationId xmlns:p14="http://schemas.microsoft.com/office/powerpoint/2010/main" val="3957257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6034C4-D5CA-4B1A-BFB7-86C172ACFA07}"/>
              </a:ext>
            </a:extLst>
          </p:cNvPr>
          <p:cNvSpPr>
            <a:spLocks noGrp="1"/>
          </p:cNvSpPr>
          <p:nvPr>
            <p:ph type="body" sz="quarter" idx="16"/>
          </p:nvPr>
        </p:nvSpPr>
        <p:spPr>
          <a:xfrm>
            <a:off x="711199" y="2420799"/>
            <a:ext cx="5121172" cy="2226642"/>
          </a:xfrm>
        </p:spPr>
        <p:txBody>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sz="1600" dirty="0"/>
          </a:p>
        </p:txBody>
      </p:sp>
      <p:sp>
        <p:nvSpPr>
          <p:cNvPr id="3" name="Title 2">
            <a:extLst>
              <a:ext uri="{FF2B5EF4-FFF2-40B4-BE49-F238E27FC236}">
                <a16:creationId xmlns:a16="http://schemas.microsoft.com/office/drawing/2014/main" id="{CEC25700-A77C-40E3-926D-90182C57A4CA}"/>
              </a:ext>
            </a:extLst>
          </p:cNvPr>
          <p:cNvSpPr>
            <a:spLocks noGrp="1"/>
          </p:cNvSpPr>
          <p:nvPr>
            <p:ph type="title"/>
          </p:nvPr>
        </p:nvSpPr>
        <p:spPr/>
        <p:txBody>
          <a:bodyPr>
            <a:normAutofit/>
          </a:bodyPr>
          <a:lstStyle/>
          <a:p>
            <a:r>
              <a:rPr lang="en-US" sz="2400" dirty="0"/>
              <a:t>Risk to Biodiversity in Agricultural Supply Chains</a:t>
            </a:r>
          </a:p>
        </p:txBody>
      </p:sp>
      <p:sp>
        <p:nvSpPr>
          <p:cNvPr id="4" name="Slide Number Placeholder 3">
            <a:extLst>
              <a:ext uri="{FF2B5EF4-FFF2-40B4-BE49-F238E27FC236}">
                <a16:creationId xmlns:a16="http://schemas.microsoft.com/office/drawing/2014/main" id="{FC1B1ED2-7E8F-45E7-A8C8-FF8C57ED884E}"/>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D782E16-99D3-D743-B442-BEC2B47D5716}" type="slidenum">
              <a:rPr kumimoji="0" lang="en-US" sz="1100" b="0" i="0" u="none" strike="noStrike" kern="1200" cap="none" spc="0" normalizeH="0" baseline="0" noProof="0" smtClean="0">
                <a:ln>
                  <a:noFill/>
                </a:ln>
                <a:solidFill>
                  <a:srgbClr val="000000">
                    <a:lumMod val="65000"/>
                    <a:lumOff val="35000"/>
                  </a:srgb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100" b="0" i="0" u="none" strike="noStrike" kern="1200" cap="none" spc="0" normalizeH="0" baseline="0" noProof="0" dirty="0">
              <a:ln>
                <a:noFill/>
              </a:ln>
              <a:solidFill>
                <a:srgbClr val="000000">
                  <a:lumMod val="65000"/>
                  <a:lumOff val="35000"/>
                </a:srgbClr>
              </a:solidFill>
              <a:effectLst/>
              <a:uLnTx/>
              <a:uFillTx/>
              <a:latin typeface="Arial"/>
              <a:ea typeface="+mn-ea"/>
              <a:cs typeface="+mn-cs"/>
            </a:endParaRPr>
          </a:p>
        </p:txBody>
      </p:sp>
      <p:sp>
        <p:nvSpPr>
          <p:cNvPr id="11" name="Content Placeholder 2">
            <a:extLst>
              <a:ext uri="{FF2B5EF4-FFF2-40B4-BE49-F238E27FC236}">
                <a16:creationId xmlns:a16="http://schemas.microsoft.com/office/drawing/2014/main" id="{3F3FB6BB-B4CF-984E-A15C-F4CC416AF5C0}"/>
              </a:ext>
            </a:extLst>
          </p:cNvPr>
          <p:cNvSpPr txBox="1">
            <a:spLocks/>
          </p:cNvSpPr>
          <p:nvPr/>
        </p:nvSpPr>
        <p:spPr>
          <a:xfrm>
            <a:off x="970841" y="1460732"/>
            <a:ext cx="9580282" cy="661000"/>
          </a:xfrm>
          <a:prstGeom prst="rect">
            <a:avLst/>
          </a:prstGeom>
        </p:spPr>
        <p:txBody>
          <a:bodyPr>
            <a:noAutofit/>
          </a:bodyPr>
          <a:lstStyle>
            <a:lvl1pPr algn="l" rtl="0" eaLnBrk="0" fontAlgn="base" hangingPunct="0">
              <a:lnSpc>
                <a:spcPct val="100000"/>
              </a:lnSpc>
              <a:spcBef>
                <a:spcPts val="2400"/>
              </a:spcBef>
              <a:spcAft>
                <a:spcPts val="600"/>
              </a:spcAft>
              <a:buClr>
                <a:schemeClr val="tx2">
                  <a:lumMod val="65000"/>
                  <a:lumOff val="35000"/>
                </a:schemeClr>
              </a:buClr>
              <a:defRPr sz="1800">
                <a:solidFill>
                  <a:srgbClr val="414752"/>
                </a:solidFill>
                <a:latin typeface="Arial"/>
                <a:ea typeface="ＭＳ Ｐゴシック" charset="0"/>
                <a:cs typeface="Arial"/>
              </a:defRPr>
            </a:lvl1pPr>
            <a:lvl2pPr marL="285750" indent="-285750" algn="l" rtl="0" eaLnBrk="0" fontAlgn="base" hangingPunct="0">
              <a:lnSpc>
                <a:spcPct val="110000"/>
              </a:lnSpc>
              <a:spcBef>
                <a:spcPts val="600"/>
              </a:spcBef>
              <a:spcAft>
                <a:spcPts val="600"/>
              </a:spcAft>
              <a:buClr>
                <a:schemeClr val="tx2">
                  <a:lumMod val="65000"/>
                  <a:lumOff val="35000"/>
                </a:schemeClr>
              </a:buClr>
              <a:buFont typeface="System Font Regular"/>
              <a:buChar char="●"/>
              <a:defRPr sz="1600">
                <a:solidFill>
                  <a:schemeClr val="tx2">
                    <a:lumMod val="65000"/>
                    <a:lumOff val="35000"/>
                  </a:schemeClr>
                </a:solidFill>
                <a:latin typeface="Arial"/>
                <a:ea typeface="ＭＳ Ｐゴシック" charset="0"/>
                <a:cs typeface="Arial"/>
              </a:defRPr>
            </a:lvl2pPr>
            <a:lvl3pPr marL="574675" indent="-284163" algn="l" rtl="0" eaLnBrk="0" fontAlgn="base" hangingPunct="0">
              <a:lnSpc>
                <a:spcPct val="110000"/>
              </a:lnSpc>
              <a:spcBef>
                <a:spcPct val="0"/>
              </a:spcBef>
              <a:spcAft>
                <a:spcPts val="600"/>
              </a:spcAft>
              <a:buClr>
                <a:schemeClr val="tx2">
                  <a:lumMod val="65000"/>
                  <a:lumOff val="35000"/>
                </a:schemeClr>
              </a:buClr>
              <a:buFont typeface="System Font Regular"/>
              <a:buChar char="□"/>
              <a:tabLst/>
              <a:defRPr sz="1400">
                <a:solidFill>
                  <a:schemeClr val="tx2">
                    <a:lumMod val="65000"/>
                    <a:lumOff val="35000"/>
                  </a:schemeClr>
                </a:solidFill>
                <a:latin typeface="Arial"/>
                <a:ea typeface="ＭＳ Ｐゴシック" charset="0"/>
                <a:cs typeface="Arial"/>
              </a:defRPr>
            </a:lvl3pPr>
            <a:lvl4pPr marL="831850" indent="-285750" algn="l" rtl="0" eaLnBrk="0" fontAlgn="base" hangingPunct="0">
              <a:lnSpc>
                <a:spcPct val="110000"/>
              </a:lnSpc>
              <a:spcBef>
                <a:spcPct val="0"/>
              </a:spcBef>
              <a:spcAft>
                <a:spcPts val="600"/>
              </a:spcAft>
              <a:buClr>
                <a:schemeClr val="tx2">
                  <a:lumMod val="65000"/>
                  <a:lumOff val="35000"/>
                </a:schemeClr>
              </a:buClr>
              <a:buFont typeface="Courier New" panose="02070309020205020404" pitchFamily="49" charset="0"/>
              <a:buChar char="o"/>
              <a:defRPr sz="1200">
                <a:solidFill>
                  <a:schemeClr val="tx2">
                    <a:lumMod val="65000"/>
                    <a:lumOff val="35000"/>
                  </a:schemeClr>
                </a:solidFill>
                <a:latin typeface="Arial"/>
                <a:ea typeface="ＭＳ Ｐゴシック" charset="0"/>
                <a:cs typeface="Arial"/>
              </a:defRPr>
            </a:lvl4pPr>
            <a:lvl5pPr marL="1196975" indent="-285750" algn="l" rtl="0" eaLnBrk="0" fontAlgn="base" hangingPunct="0">
              <a:lnSpc>
                <a:spcPct val="110000"/>
              </a:lnSpc>
              <a:spcBef>
                <a:spcPct val="0"/>
              </a:spcBef>
              <a:spcAft>
                <a:spcPts val="600"/>
              </a:spcAft>
              <a:buClr>
                <a:schemeClr val="tx2">
                  <a:lumMod val="65000"/>
                  <a:lumOff val="35000"/>
                </a:schemeClr>
              </a:buClr>
              <a:buFont typeface=".Lucida Grande UI Regular"/>
              <a:buChar char="▫"/>
              <a:defRPr sz="1100">
                <a:solidFill>
                  <a:schemeClr val="tx2">
                    <a:lumMod val="65000"/>
                    <a:lumOff val="35000"/>
                  </a:schemeClr>
                </a:solidFill>
                <a:latin typeface="Arial"/>
                <a:ea typeface="ＭＳ Ｐゴシック" charset="0"/>
                <a:cs typeface="Arial"/>
              </a:defRPr>
            </a:lvl5pPr>
            <a:lvl6pPr marL="1485900" indent="-284163" algn="l" rtl="0" fontAlgn="base">
              <a:spcBef>
                <a:spcPts val="0"/>
              </a:spcBef>
              <a:spcAft>
                <a:spcPts val="600"/>
              </a:spcAft>
              <a:buClr>
                <a:schemeClr val="tx2">
                  <a:lumMod val="65000"/>
                  <a:lumOff val="35000"/>
                </a:schemeClr>
              </a:buClr>
              <a:buFont typeface="System Font Regular"/>
              <a:buChar char="◦"/>
              <a:tabLst/>
              <a:defRPr sz="1050">
                <a:solidFill>
                  <a:schemeClr val="tx2">
                    <a:lumMod val="65000"/>
                    <a:lumOff val="35000"/>
                  </a:schemeClr>
                </a:solidFill>
                <a:latin typeface="+mn-lt"/>
              </a:defRPr>
            </a:lvl6pPr>
            <a:lvl7pPr marL="288925" indent="-284163" algn="l" rtl="0" fontAlgn="base">
              <a:spcBef>
                <a:spcPts val="0"/>
              </a:spcBef>
              <a:spcAft>
                <a:spcPts val="600"/>
              </a:spcAft>
              <a:buClr>
                <a:schemeClr val="tx2">
                  <a:lumMod val="65000"/>
                  <a:lumOff val="35000"/>
                </a:schemeClr>
              </a:buClr>
              <a:buFont typeface="System Font Regular"/>
              <a:buChar char="●"/>
              <a:tabLst/>
              <a:defRPr sz="1400">
                <a:solidFill>
                  <a:schemeClr val="tx2">
                    <a:lumMod val="65000"/>
                    <a:lumOff val="35000"/>
                  </a:schemeClr>
                </a:solidFill>
                <a:latin typeface="+mn-lt"/>
              </a:defRPr>
            </a:lvl7pPr>
            <a:lvl8pPr marL="287338" marR="0" indent="-279400" algn="l" defTabSz="914400" rtl="0" eaLnBrk="1" fontAlgn="base" latinLnBrk="0" hangingPunct="1">
              <a:lnSpc>
                <a:spcPct val="100000"/>
              </a:lnSpc>
              <a:spcBef>
                <a:spcPct val="20000"/>
              </a:spcBef>
              <a:spcAft>
                <a:spcPts val="600"/>
              </a:spcAft>
              <a:buClr>
                <a:schemeClr val="tx2">
                  <a:lumMod val="65000"/>
                  <a:lumOff val="35000"/>
                </a:schemeClr>
              </a:buClr>
              <a:buSzTx/>
              <a:buFont typeface="System Font Regular"/>
              <a:buChar char="●"/>
              <a:tabLst/>
              <a:defRPr sz="1600">
                <a:solidFill>
                  <a:schemeClr val="tx2">
                    <a:lumMod val="65000"/>
                    <a:lumOff val="35000"/>
                  </a:schemeClr>
                </a:solidFill>
                <a:latin typeface="+mn-lt"/>
              </a:defRPr>
            </a:lvl8pPr>
            <a:lvl9pPr marL="287338" indent="-279400" algn="l" rtl="0" fontAlgn="base">
              <a:spcBef>
                <a:spcPts val="300"/>
              </a:spcBef>
              <a:spcAft>
                <a:spcPts val="300"/>
              </a:spcAft>
              <a:buClr>
                <a:schemeClr val="tx2">
                  <a:lumMod val="65000"/>
                  <a:lumOff val="35000"/>
                </a:schemeClr>
              </a:buClr>
              <a:buFont typeface="System Font Regular"/>
              <a:buChar char="●"/>
              <a:tabLst/>
              <a:defRPr sz="1200">
                <a:solidFill>
                  <a:schemeClr val="tx2">
                    <a:lumMod val="65000"/>
                    <a:lumOff val="35000"/>
                  </a:schemeClr>
                </a:solidFill>
                <a:latin typeface="+mn-lt"/>
              </a:defRPr>
            </a:lvl9pPr>
          </a:lstStyle>
          <a:p>
            <a:r>
              <a:rPr lang="en-US" sz="2000" kern="0" dirty="0"/>
              <a:t>The impact of agriculture is a concern among governments, industry, lenders, and environmental groups. Cutoff dates for habitat conversion are becoming common.</a:t>
            </a:r>
          </a:p>
        </p:txBody>
      </p:sp>
      <p:grpSp>
        <p:nvGrpSpPr>
          <p:cNvPr id="12" name="Group 11">
            <a:extLst>
              <a:ext uri="{FF2B5EF4-FFF2-40B4-BE49-F238E27FC236}">
                <a16:creationId xmlns:a16="http://schemas.microsoft.com/office/drawing/2014/main" id="{5B997B84-B226-7E4C-AD56-2E77F5F66ABD}"/>
              </a:ext>
            </a:extLst>
          </p:cNvPr>
          <p:cNvGrpSpPr/>
          <p:nvPr/>
        </p:nvGrpSpPr>
        <p:grpSpPr>
          <a:xfrm>
            <a:off x="468474" y="2555774"/>
            <a:ext cx="3988634" cy="2845682"/>
            <a:chOff x="838199" y="3165374"/>
            <a:chExt cx="3355589" cy="2328205"/>
          </a:xfrm>
        </p:grpSpPr>
        <p:pic>
          <p:nvPicPr>
            <p:cNvPr id="13" name="Picture 12">
              <a:extLst>
                <a:ext uri="{FF2B5EF4-FFF2-40B4-BE49-F238E27FC236}">
                  <a16:creationId xmlns:a16="http://schemas.microsoft.com/office/drawing/2014/main" id="{17084714-20EC-7D43-A142-35D42771457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8200" y="3423048"/>
              <a:ext cx="3355588" cy="2070531"/>
            </a:xfrm>
            <a:prstGeom prst="rect">
              <a:avLst/>
            </a:prstGeom>
          </p:spPr>
        </p:pic>
        <p:pic>
          <p:nvPicPr>
            <p:cNvPr id="14" name="Picture 13">
              <a:extLst>
                <a:ext uri="{FF2B5EF4-FFF2-40B4-BE49-F238E27FC236}">
                  <a16:creationId xmlns:a16="http://schemas.microsoft.com/office/drawing/2014/main" id="{8445C24B-FD3A-5045-8818-FB5E3777EB3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8199" y="3165374"/>
              <a:ext cx="845271" cy="243594"/>
            </a:xfrm>
            <a:prstGeom prst="rect">
              <a:avLst/>
            </a:prstGeom>
          </p:spPr>
        </p:pic>
      </p:grpSp>
      <p:pic>
        <p:nvPicPr>
          <p:cNvPr id="15" name="Picture 14">
            <a:extLst>
              <a:ext uri="{FF2B5EF4-FFF2-40B4-BE49-F238E27FC236}">
                <a16:creationId xmlns:a16="http://schemas.microsoft.com/office/drawing/2014/main" id="{37B0635F-AEB8-DB4C-AAD2-67ED361732E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755805" y="3793905"/>
            <a:ext cx="4339980" cy="2919120"/>
          </a:xfrm>
          <a:prstGeom prst="rect">
            <a:avLst/>
          </a:prstGeom>
        </p:spPr>
      </p:pic>
      <p:pic>
        <p:nvPicPr>
          <p:cNvPr id="16" name="Picture 15">
            <a:extLst>
              <a:ext uri="{FF2B5EF4-FFF2-40B4-BE49-F238E27FC236}">
                <a16:creationId xmlns:a16="http://schemas.microsoft.com/office/drawing/2014/main" id="{A5C00A22-DCB8-1045-9E4A-3583A01A11D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34894" y="2375261"/>
            <a:ext cx="4149856" cy="2885607"/>
          </a:xfrm>
          <a:prstGeom prst="rect">
            <a:avLst/>
          </a:prstGeom>
        </p:spPr>
      </p:pic>
    </p:spTree>
    <p:extLst>
      <p:ext uri="{BB962C8B-B14F-4D97-AF65-F5344CB8AC3E}">
        <p14:creationId xmlns:p14="http://schemas.microsoft.com/office/powerpoint/2010/main" val="1236058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6034C4-D5CA-4B1A-BFB7-86C172ACFA07}"/>
              </a:ext>
            </a:extLst>
          </p:cNvPr>
          <p:cNvSpPr>
            <a:spLocks noGrp="1"/>
          </p:cNvSpPr>
          <p:nvPr>
            <p:ph type="body" sz="quarter" idx="16"/>
          </p:nvPr>
        </p:nvSpPr>
        <p:spPr>
          <a:xfrm>
            <a:off x="4615052" y="2137905"/>
            <a:ext cx="5407806" cy="1338154"/>
          </a:xfrm>
        </p:spPr>
        <p:txBody>
          <a:bodyPr/>
          <a:lstStyle/>
          <a:p>
            <a:r>
              <a:rPr lang="en-US" sz="2000" dirty="0"/>
              <a:t>If an entity purchases staple crops, animals, or fibers that are an input to their business, they may have biodiversity risk in their supply chain.</a:t>
            </a:r>
            <a:endParaRPr lang="en-US" dirty="0"/>
          </a:p>
          <a:p>
            <a:endParaRPr lang="en-US" sz="1600" dirty="0"/>
          </a:p>
        </p:txBody>
      </p:sp>
      <p:sp>
        <p:nvSpPr>
          <p:cNvPr id="3" name="Title 2">
            <a:extLst>
              <a:ext uri="{FF2B5EF4-FFF2-40B4-BE49-F238E27FC236}">
                <a16:creationId xmlns:a16="http://schemas.microsoft.com/office/drawing/2014/main" id="{CEC25700-A77C-40E3-926D-90182C57A4CA}"/>
              </a:ext>
            </a:extLst>
          </p:cNvPr>
          <p:cNvSpPr>
            <a:spLocks noGrp="1"/>
          </p:cNvSpPr>
          <p:nvPr>
            <p:ph type="title"/>
          </p:nvPr>
        </p:nvSpPr>
        <p:spPr/>
        <p:txBody>
          <a:bodyPr>
            <a:normAutofit/>
          </a:bodyPr>
          <a:lstStyle/>
          <a:p>
            <a:r>
              <a:rPr lang="en-US" sz="2400" dirty="0"/>
              <a:t>Risk to Biodiversity in Supply Chains</a:t>
            </a:r>
          </a:p>
        </p:txBody>
      </p:sp>
      <p:sp>
        <p:nvSpPr>
          <p:cNvPr id="4" name="Slide Number Placeholder 3">
            <a:extLst>
              <a:ext uri="{FF2B5EF4-FFF2-40B4-BE49-F238E27FC236}">
                <a16:creationId xmlns:a16="http://schemas.microsoft.com/office/drawing/2014/main" id="{FC1B1ED2-7E8F-45E7-A8C8-FF8C57ED884E}"/>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D782E16-99D3-D743-B442-BEC2B47D5716}" type="slidenum">
              <a:rPr kumimoji="0" lang="en-US" sz="1100" b="0" i="0" u="none" strike="noStrike" kern="1200" cap="none" spc="0" normalizeH="0" baseline="0" noProof="0" smtClean="0">
                <a:ln>
                  <a:noFill/>
                </a:ln>
                <a:solidFill>
                  <a:srgbClr val="000000">
                    <a:lumMod val="65000"/>
                    <a:lumOff val="35000"/>
                  </a:srgb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100" b="0" i="0" u="none" strike="noStrike" kern="1200" cap="none" spc="0" normalizeH="0" baseline="0" noProof="0" dirty="0">
              <a:ln>
                <a:noFill/>
              </a:ln>
              <a:solidFill>
                <a:srgbClr val="000000">
                  <a:lumMod val="65000"/>
                  <a:lumOff val="35000"/>
                </a:srgbClr>
              </a:solidFill>
              <a:effectLst/>
              <a:uLnTx/>
              <a:uFillTx/>
              <a:latin typeface="Arial"/>
              <a:ea typeface="+mn-ea"/>
              <a:cs typeface="+mn-cs"/>
            </a:endParaRPr>
          </a:p>
        </p:txBody>
      </p:sp>
      <p:pic>
        <p:nvPicPr>
          <p:cNvPr id="5" name="Picture 4" descr="A picture containing outdoor, grass, plant, standing&#10;&#10;Description automatically generated">
            <a:extLst>
              <a:ext uri="{FF2B5EF4-FFF2-40B4-BE49-F238E27FC236}">
                <a16:creationId xmlns:a16="http://schemas.microsoft.com/office/drawing/2014/main" id="{E9B35285-BEE7-6BD9-EBBF-66DDF8B412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7169" y="1393102"/>
            <a:ext cx="1859651" cy="2479535"/>
          </a:xfrm>
          <a:prstGeom prst="rect">
            <a:avLst/>
          </a:prstGeom>
        </p:spPr>
      </p:pic>
      <p:pic>
        <p:nvPicPr>
          <p:cNvPr id="6" name="Picture 2" descr="China's hunger for soybeans surprises Bunge executive | The Western Producer">
            <a:extLst>
              <a:ext uri="{FF2B5EF4-FFF2-40B4-BE49-F238E27FC236}">
                <a16:creationId xmlns:a16="http://schemas.microsoft.com/office/drawing/2014/main" id="{384B6278-6EC5-66AB-C088-3EE51A9EC0D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1199" y="4106380"/>
            <a:ext cx="3100310" cy="2170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7711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6034C4-D5CA-4B1A-BFB7-86C172ACFA07}"/>
              </a:ext>
            </a:extLst>
          </p:cNvPr>
          <p:cNvSpPr>
            <a:spLocks noGrp="1"/>
          </p:cNvSpPr>
          <p:nvPr>
            <p:ph type="body" sz="quarter" idx="16"/>
          </p:nvPr>
        </p:nvSpPr>
        <p:spPr>
          <a:xfrm>
            <a:off x="708025" y="1401547"/>
            <a:ext cx="10384325" cy="1501116"/>
          </a:xfrm>
        </p:spPr>
        <p:txBody>
          <a:bodyPr/>
          <a:lstStyle/>
          <a:p>
            <a:r>
              <a:rPr lang="en-US" sz="2000" dirty="0"/>
              <a:t>That entity should understand the magnitude and speed of habitat loss where its inputs are produced, and the sensitivity of that habitat, to determine if there are significant risks.</a:t>
            </a:r>
          </a:p>
          <a:p>
            <a:endParaRPr lang="en-US" dirty="0"/>
          </a:p>
          <a:p>
            <a:endParaRPr lang="en-US" sz="1600" dirty="0"/>
          </a:p>
        </p:txBody>
      </p:sp>
      <p:sp>
        <p:nvSpPr>
          <p:cNvPr id="3" name="Title 2">
            <a:extLst>
              <a:ext uri="{FF2B5EF4-FFF2-40B4-BE49-F238E27FC236}">
                <a16:creationId xmlns:a16="http://schemas.microsoft.com/office/drawing/2014/main" id="{CEC25700-A77C-40E3-926D-90182C57A4CA}"/>
              </a:ext>
            </a:extLst>
          </p:cNvPr>
          <p:cNvSpPr>
            <a:spLocks noGrp="1"/>
          </p:cNvSpPr>
          <p:nvPr>
            <p:ph type="title"/>
          </p:nvPr>
        </p:nvSpPr>
        <p:spPr/>
        <p:txBody>
          <a:bodyPr>
            <a:normAutofit/>
          </a:bodyPr>
          <a:lstStyle/>
          <a:p>
            <a:r>
              <a:rPr lang="en-US" sz="2400" dirty="0"/>
              <a:t>Risk to Biodiversity in Supply Chains</a:t>
            </a:r>
          </a:p>
        </p:txBody>
      </p:sp>
      <p:sp>
        <p:nvSpPr>
          <p:cNvPr id="4" name="Slide Number Placeholder 3">
            <a:extLst>
              <a:ext uri="{FF2B5EF4-FFF2-40B4-BE49-F238E27FC236}">
                <a16:creationId xmlns:a16="http://schemas.microsoft.com/office/drawing/2014/main" id="{FC1B1ED2-7E8F-45E7-A8C8-FF8C57ED884E}"/>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D782E16-99D3-D743-B442-BEC2B47D5716}" type="slidenum">
              <a:rPr kumimoji="0" lang="en-US" sz="1100" b="0" i="0" u="none" strike="noStrike" kern="1200" cap="none" spc="0" normalizeH="0" baseline="0" noProof="0" smtClean="0">
                <a:ln>
                  <a:noFill/>
                </a:ln>
                <a:solidFill>
                  <a:srgbClr val="000000">
                    <a:lumMod val="65000"/>
                    <a:lumOff val="35000"/>
                  </a:srgb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100" b="0" i="0" u="none" strike="noStrike" kern="1200" cap="none" spc="0" normalizeH="0" baseline="0" noProof="0" dirty="0">
              <a:ln>
                <a:noFill/>
              </a:ln>
              <a:solidFill>
                <a:srgbClr val="000000">
                  <a:lumMod val="65000"/>
                  <a:lumOff val="35000"/>
                </a:srgbClr>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B00B330E-2F16-A124-E2AF-A2C1C3CCA12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32626" y="2270190"/>
            <a:ext cx="5189529" cy="2563643"/>
          </a:xfrm>
          <a:prstGeom prst="rect">
            <a:avLst/>
          </a:prstGeom>
        </p:spPr>
      </p:pic>
      <p:pic>
        <p:nvPicPr>
          <p:cNvPr id="12" name="Picture 11">
            <a:extLst>
              <a:ext uri="{FF2B5EF4-FFF2-40B4-BE49-F238E27FC236}">
                <a16:creationId xmlns:a16="http://schemas.microsoft.com/office/drawing/2014/main" id="{B25AB519-124A-141E-584F-CC9D8111237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8025" y="2270190"/>
            <a:ext cx="5016125" cy="4154540"/>
          </a:xfrm>
          <a:prstGeom prst="rect">
            <a:avLst/>
          </a:prstGeom>
        </p:spPr>
      </p:pic>
    </p:spTree>
    <p:extLst>
      <p:ext uri="{BB962C8B-B14F-4D97-AF65-F5344CB8AC3E}">
        <p14:creationId xmlns:p14="http://schemas.microsoft.com/office/powerpoint/2010/main" val="1315061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6034C4-D5CA-4B1A-BFB7-86C172ACFA07}"/>
              </a:ext>
            </a:extLst>
          </p:cNvPr>
          <p:cNvSpPr>
            <a:spLocks noGrp="1"/>
          </p:cNvSpPr>
          <p:nvPr>
            <p:ph type="body" sz="quarter" idx="16"/>
          </p:nvPr>
        </p:nvSpPr>
        <p:spPr>
          <a:xfrm>
            <a:off x="711199" y="1636783"/>
            <a:ext cx="6196497" cy="4389825"/>
          </a:xfrm>
        </p:spPr>
        <p:txBody>
          <a:bodyPr/>
          <a:lstStyle/>
          <a:p>
            <a:pPr marL="514350" indent="-342900">
              <a:spcBef>
                <a:spcPts val="300"/>
              </a:spcBef>
              <a:spcAft>
                <a:spcPts val="300"/>
              </a:spcAft>
              <a:buFont typeface="Arial" panose="020B0604020202020204" pitchFamily="34" charset="0"/>
              <a:buChar char="•"/>
            </a:pPr>
            <a:r>
              <a:rPr lang="en-US" sz="2000" dirty="0">
                <a:effectLst/>
                <a:latin typeface="+mn-lt"/>
                <a:ea typeface="Times New Roman" panose="02020603050405020304" pitchFamily="18" charset="0"/>
                <a:cs typeface="Calibri" panose="020F0502020204030204" pitchFamily="34" charset="0"/>
              </a:rPr>
              <a:t>Tracing agricultural inputs to their sites of production is key to assessing and managing risk. </a:t>
            </a:r>
          </a:p>
          <a:p>
            <a:pPr marL="514350" indent="-342900">
              <a:spcBef>
                <a:spcPts val="300"/>
              </a:spcBef>
              <a:spcAft>
                <a:spcPts val="300"/>
              </a:spcAft>
              <a:buFont typeface="Arial" panose="020B0604020202020204" pitchFamily="34" charset="0"/>
              <a:buChar char="•"/>
            </a:pPr>
            <a:endParaRPr lang="en-US" sz="2000" dirty="0">
              <a:effectLst/>
              <a:latin typeface="+mn-lt"/>
              <a:ea typeface="Times New Roman" panose="02020603050405020304" pitchFamily="18" charset="0"/>
              <a:cs typeface="Calibri" panose="020F0502020204030204" pitchFamily="34" charset="0"/>
            </a:endParaRPr>
          </a:p>
          <a:p>
            <a:pPr marL="514350" indent="-342900">
              <a:spcBef>
                <a:spcPts val="300"/>
              </a:spcBef>
              <a:spcAft>
                <a:spcPts val="300"/>
              </a:spcAft>
              <a:buFont typeface="Arial" panose="020B0604020202020204" pitchFamily="34" charset="0"/>
              <a:buChar char="•"/>
            </a:pPr>
            <a:r>
              <a:rPr lang="en-US" sz="2000" dirty="0">
                <a:effectLst/>
                <a:latin typeface="+mn-lt"/>
                <a:ea typeface="Times New Roman" panose="02020603050405020304" pitchFamily="18" charset="0"/>
                <a:cs typeface="Calibri" panose="020F0502020204030204" pitchFamily="34" charset="0"/>
              </a:rPr>
              <a:t>Sites of production might be farms, ranches, plantations, natural forests, or aquaculture operations.</a:t>
            </a:r>
          </a:p>
          <a:p>
            <a:pPr marL="514350" indent="-342900">
              <a:spcBef>
                <a:spcPts val="300"/>
              </a:spcBef>
              <a:spcAft>
                <a:spcPts val="300"/>
              </a:spcAft>
              <a:buFont typeface="Arial" panose="020B0604020202020204" pitchFamily="34" charset="0"/>
              <a:buChar char="•"/>
            </a:pPr>
            <a:endParaRPr lang="en-US" sz="2000" dirty="0">
              <a:effectLst/>
              <a:latin typeface="+mn-lt"/>
              <a:ea typeface="Times New Roman" panose="02020603050405020304" pitchFamily="18" charset="0"/>
              <a:cs typeface="Calibri" panose="020F0502020204030204" pitchFamily="34" charset="0"/>
            </a:endParaRPr>
          </a:p>
          <a:p>
            <a:pPr marL="514350" indent="-342900">
              <a:spcBef>
                <a:spcPts val="300"/>
              </a:spcBef>
              <a:spcAft>
                <a:spcPts val="300"/>
              </a:spcAft>
              <a:buFont typeface="Arial" panose="020B0604020202020204" pitchFamily="34" charset="0"/>
              <a:buChar char="•"/>
            </a:pPr>
            <a:r>
              <a:rPr lang="en-US" sz="2000" dirty="0">
                <a:effectLst/>
                <a:latin typeface="+mn-lt"/>
                <a:ea typeface="Times New Roman" panose="02020603050405020304" pitchFamily="18" charset="0"/>
                <a:cs typeface="Calibri" panose="020F0502020204030204" pitchFamily="34" charset="0"/>
              </a:rPr>
              <a:t>In the simplest case, this may be a single farm that grows grains, or an area of an estuary modified for shrimp aquaculture.</a:t>
            </a:r>
          </a:p>
          <a:p>
            <a:pPr marL="514350" indent="-342900">
              <a:spcBef>
                <a:spcPts val="300"/>
              </a:spcBef>
              <a:spcAft>
                <a:spcPts val="300"/>
              </a:spcAft>
              <a:buFont typeface="Arial" panose="020B0604020202020204" pitchFamily="34" charset="0"/>
              <a:buChar char="•"/>
            </a:pPr>
            <a:endParaRPr lang="en-US" sz="2000" dirty="0">
              <a:effectLst/>
              <a:latin typeface="+mn-lt"/>
              <a:ea typeface="Times New Roman" panose="02020603050405020304" pitchFamily="18" charset="0"/>
              <a:cs typeface="Calibri" panose="020F0502020204030204" pitchFamily="34" charset="0"/>
            </a:endParaRPr>
          </a:p>
          <a:p>
            <a:pPr marL="514350" indent="-342900">
              <a:spcBef>
                <a:spcPts val="300"/>
              </a:spcBef>
              <a:spcAft>
                <a:spcPts val="300"/>
              </a:spcAft>
              <a:buFont typeface="Arial" panose="020B0604020202020204" pitchFamily="34" charset="0"/>
              <a:buChar char="•"/>
            </a:pPr>
            <a:r>
              <a:rPr lang="en-US" sz="2000" dirty="0">
                <a:effectLst/>
                <a:latin typeface="+mn-lt"/>
                <a:ea typeface="Times New Roman" panose="02020603050405020304" pitchFamily="18" charset="0"/>
                <a:cs typeface="Calibri" panose="020F0502020204030204" pitchFamily="34" charset="0"/>
              </a:rPr>
              <a:t>In more complex cases, this may include a series of multiple sites where individual cattle spend periods of only months over their lifetime. </a:t>
            </a:r>
          </a:p>
        </p:txBody>
      </p:sp>
      <p:sp>
        <p:nvSpPr>
          <p:cNvPr id="3" name="Title 2">
            <a:extLst>
              <a:ext uri="{FF2B5EF4-FFF2-40B4-BE49-F238E27FC236}">
                <a16:creationId xmlns:a16="http://schemas.microsoft.com/office/drawing/2014/main" id="{CEC25700-A77C-40E3-926D-90182C57A4CA}"/>
              </a:ext>
            </a:extLst>
          </p:cNvPr>
          <p:cNvSpPr>
            <a:spLocks noGrp="1"/>
          </p:cNvSpPr>
          <p:nvPr>
            <p:ph type="title"/>
          </p:nvPr>
        </p:nvSpPr>
        <p:spPr/>
        <p:txBody>
          <a:bodyPr>
            <a:normAutofit/>
          </a:bodyPr>
          <a:lstStyle/>
          <a:p>
            <a:r>
              <a:rPr lang="en-US" sz="2400" dirty="0"/>
              <a:t>Traceability of Agricultural Inputs</a:t>
            </a:r>
          </a:p>
        </p:txBody>
      </p:sp>
      <p:sp>
        <p:nvSpPr>
          <p:cNvPr id="4" name="Slide Number Placeholder 3">
            <a:extLst>
              <a:ext uri="{FF2B5EF4-FFF2-40B4-BE49-F238E27FC236}">
                <a16:creationId xmlns:a16="http://schemas.microsoft.com/office/drawing/2014/main" id="{FC1B1ED2-7E8F-45E7-A8C8-FF8C57ED884E}"/>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D782E16-99D3-D743-B442-BEC2B47D5716}" type="slidenum">
              <a:rPr kumimoji="0" lang="en-US" sz="1100" b="0" i="0" u="none" strike="noStrike" kern="1200" cap="none" spc="0" normalizeH="0" baseline="0" noProof="0" smtClean="0">
                <a:ln>
                  <a:noFill/>
                </a:ln>
                <a:solidFill>
                  <a:srgbClr val="000000">
                    <a:lumMod val="65000"/>
                    <a:lumOff val="35000"/>
                  </a:srgb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100" b="0" i="0" u="none" strike="noStrike" kern="1200" cap="none" spc="0" normalizeH="0" baseline="0" noProof="0" dirty="0">
              <a:ln>
                <a:noFill/>
              </a:ln>
              <a:solidFill>
                <a:srgbClr val="000000">
                  <a:lumMod val="65000"/>
                  <a:lumOff val="35000"/>
                </a:srgbClr>
              </a:solidFill>
              <a:effectLst/>
              <a:uLnTx/>
              <a:uFillTx/>
              <a:latin typeface="Arial"/>
              <a:ea typeface="+mn-ea"/>
              <a:cs typeface="+mn-cs"/>
            </a:endParaRPr>
          </a:p>
        </p:txBody>
      </p:sp>
      <p:pic>
        <p:nvPicPr>
          <p:cNvPr id="11" name="Picture 10" descr="Rows of green plants&#10;&#10;Description automatically generated with medium confidence">
            <a:extLst>
              <a:ext uri="{FF2B5EF4-FFF2-40B4-BE49-F238E27FC236}">
                <a16:creationId xmlns:a16="http://schemas.microsoft.com/office/drawing/2014/main" id="{165AE9B8-B779-634B-A655-04ECCC72515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90293" y="1886848"/>
            <a:ext cx="3026970" cy="2148439"/>
          </a:xfrm>
          <a:prstGeom prst="rect">
            <a:avLst/>
          </a:prstGeom>
          <a:effectLst>
            <a:outerShdw blurRad="50800" dist="50800" dir="21540000" algn="ctr" rotWithShape="0">
              <a:schemeClr val="tx1"/>
            </a:outerShdw>
          </a:effectLst>
        </p:spPr>
      </p:pic>
      <p:pic>
        <p:nvPicPr>
          <p:cNvPr id="13" name="Content Placeholder 6" descr="A herd of white cows&#10;&#10;Description automatically generated with low confidence">
            <a:extLst>
              <a:ext uri="{FF2B5EF4-FFF2-40B4-BE49-F238E27FC236}">
                <a16:creationId xmlns:a16="http://schemas.microsoft.com/office/drawing/2014/main" id="{7991E085-F867-FE4B-A0B1-2FE9B56A836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8964397" y="3692153"/>
            <a:ext cx="3071402" cy="2195428"/>
          </a:xfrm>
          <a:prstGeom prst="rect">
            <a:avLst/>
          </a:prstGeom>
          <a:effectLst>
            <a:outerShdw blurRad="50800" dist="50800" dir="21540000" algn="ctr" rotWithShape="0">
              <a:schemeClr val="tx1"/>
            </a:outerShdw>
          </a:effectLst>
        </p:spPr>
      </p:pic>
    </p:spTree>
    <p:extLst>
      <p:ext uri="{BB962C8B-B14F-4D97-AF65-F5344CB8AC3E}">
        <p14:creationId xmlns:p14="http://schemas.microsoft.com/office/powerpoint/2010/main" val="2583505305"/>
      </p:ext>
    </p:extLst>
  </p:cSld>
  <p:clrMapOvr>
    <a:masterClrMapping/>
  </p:clrMapOvr>
</p:sld>
</file>

<file path=ppt/theme/theme1.xml><?xml version="1.0" encoding="utf-8"?>
<a:theme xmlns:a="http://schemas.openxmlformats.org/drawingml/2006/main" name="IFC Fixed Logo">
  <a:themeElements>
    <a:clrScheme name="IFC">
      <a:dk1>
        <a:srgbClr val="021F43"/>
      </a:dk1>
      <a:lt1>
        <a:sysClr val="window" lastClr="FFFFFF"/>
      </a:lt1>
      <a:dk2>
        <a:srgbClr val="000000"/>
      </a:dk2>
      <a:lt2>
        <a:srgbClr val="139AF0"/>
      </a:lt2>
      <a:accent1>
        <a:srgbClr val="0B5A37"/>
      </a:accent1>
      <a:accent2>
        <a:srgbClr val="890089"/>
      </a:accent2>
      <a:accent3>
        <a:srgbClr val="C8BB7E"/>
      </a:accent3>
      <a:accent4>
        <a:srgbClr val="A90025"/>
      </a:accent4>
      <a:accent5>
        <a:srgbClr val="FC5307"/>
      </a:accent5>
      <a:accent6>
        <a:srgbClr val="420088"/>
      </a:accent6>
      <a:hlink>
        <a:srgbClr val="C8BB7E"/>
      </a:hlink>
      <a:folHlink>
        <a:srgbClr val="C58006"/>
      </a:folHlink>
    </a:clrScheme>
    <a:fontScheme name="World Bank Arial">
      <a:majorFont>
        <a:latin typeface="Arial Bold"/>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115888" marR="0" indent="-115888" algn="l" defTabSz="914400" rtl="0" eaLnBrk="1" fontAlgn="base" latinLnBrk="0" hangingPunct="1">
          <a:lnSpc>
            <a:spcPct val="100000"/>
          </a:lnSpc>
          <a:spcBef>
            <a:spcPct val="50000"/>
          </a:spcBef>
          <a:spcAft>
            <a:spcPct val="0"/>
          </a:spcAft>
          <a:buClrTx/>
          <a:buSzTx/>
          <a:buFontTx/>
          <a:buChar char="•"/>
          <a:tabLst/>
          <a:defRPr kumimoji="0" lang="en-US" sz="1300" b="0" i="0" u="none" strike="noStrike" cap="none" normalizeH="0" baseline="0" smtClean="0">
            <a:ln>
              <a:noFill/>
            </a:ln>
            <a:solidFill>
              <a:schemeClr val="tx1"/>
            </a:solidFill>
            <a:effectLst/>
            <a:latin typeface="Trebuchet MS" pitchFamily="34" charset="0"/>
            <a:cs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115888" marR="0" indent="-115888" algn="l" defTabSz="914400" rtl="0" eaLnBrk="1" fontAlgn="base" latinLnBrk="0" hangingPunct="1">
          <a:lnSpc>
            <a:spcPct val="100000"/>
          </a:lnSpc>
          <a:spcBef>
            <a:spcPct val="50000"/>
          </a:spcBef>
          <a:spcAft>
            <a:spcPct val="0"/>
          </a:spcAft>
          <a:buClrTx/>
          <a:buSzTx/>
          <a:buFontTx/>
          <a:buChar char="•"/>
          <a:tabLst/>
          <a:defRPr kumimoji="0" lang="en-US" sz="1300" b="0" i="0" u="none" strike="noStrike" cap="none" normalizeH="0" baseline="0" smtClean="0">
            <a:ln>
              <a:noFill/>
            </a:ln>
            <a:solidFill>
              <a:schemeClr val="tx1"/>
            </a:solidFill>
            <a:effectLst/>
            <a:latin typeface="Trebuchet MS" pitchFamily="34" charset="0"/>
            <a:cs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Agenda Slide">
  <a:themeElements>
    <a:clrScheme name="IFC">
      <a:dk1>
        <a:srgbClr val="021F43"/>
      </a:dk1>
      <a:lt1>
        <a:sysClr val="window" lastClr="FFFFFF"/>
      </a:lt1>
      <a:dk2>
        <a:srgbClr val="000000"/>
      </a:dk2>
      <a:lt2>
        <a:srgbClr val="139AF0"/>
      </a:lt2>
      <a:accent1>
        <a:srgbClr val="0B5A37"/>
      </a:accent1>
      <a:accent2>
        <a:srgbClr val="890089"/>
      </a:accent2>
      <a:accent3>
        <a:srgbClr val="C8BB7E"/>
      </a:accent3>
      <a:accent4>
        <a:srgbClr val="A90025"/>
      </a:accent4>
      <a:accent5>
        <a:srgbClr val="FC5307"/>
      </a:accent5>
      <a:accent6>
        <a:srgbClr val="420088"/>
      </a:accent6>
      <a:hlink>
        <a:srgbClr val="C8BB7E"/>
      </a:hlink>
      <a:folHlink>
        <a:srgbClr val="C58006"/>
      </a:folHlink>
    </a:clrScheme>
    <a:fontScheme name="World Bank Arial">
      <a:majorFont>
        <a:latin typeface="Arial Bold"/>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115888" marR="0" indent="-115888" algn="l" defTabSz="914400" rtl="0" eaLnBrk="1" fontAlgn="base" latinLnBrk="0" hangingPunct="1">
          <a:lnSpc>
            <a:spcPct val="100000"/>
          </a:lnSpc>
          <a:spcBef>
            <a:spcPct val="50000"/>
          </a:spcBef>
          <a:spcAft>
            <a:spcPct val="0"/>
          </a:spcAft>
          <a:buClrTx/>
          <a:buSzTx/>
          <a:buFontTx/>
          <a:buChar char="•"/>
          <a:tabLst/>
          <a:defRPr kumimoji="0" lang="en-US" sz="1300" b="0" i="0" u="none" strike="noStrike" cap="none" normalizeH="0" baseline="0" smtClean="0">
            <a:ln>
              <a:noFill/>
            </a:ln>
            <a:solidFill>
              <a:schemeClr val="tx1"/>
            </a:solidFill>
            <a:effectLst/>
            <a:latin typeface="Trebuchet MS" pitchFamily="34" charset="0"/>
            <a:cs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115888" marR="0" indent="-115888" algn="l" defTabSz="914400" rtl="0" eaLnBrk="1" fontAlgn="base" latinLnBrk="0" hangingPunct="1">
          <a:lnSpc>
            <a:spcPct val="100000"/>
          </a:lnSpc>
          <a:spcBef>
            <a:spcPct val="50000"/>
          </a:spcBef>
          <a:spcAft>
            <a:spcPct val="0"/>
          </a:spcAft>
          <a:buClrTx/>
          <a:buSzTx/>
          <a:buFontTx/>
          <a:buChar char="•"/>
          <a:tabLst/>
          <a:defRPr kumimoji="0" lang="en-US" sz="1300" b="0" i="0" u="none" strike="noStrike" cap="none" normalizeH="0" baseline="0" smtClean="0">
            <a:ln>
              <a:noFill/>
            </a:ln>
            <a:solidFill>
              <a:schemeClr val="tx1"/>
            </a:solidFill>
            <a:effectLst/>
            <a:latin typeface="Trebuchet MS" pitchFamily="34" charset="0"/>
            <a:cs typeface="Times New Roman" pitchFamily="18" charset="0"/>
          </a:defRPr>
        </a:defPPr>
      </a:lstStyle>
    </a:lnDef>
    <a:txDef>
      <a:spPr>
        <a:noFill/>
      </a:spPr>
      <a:bodyPr wrap="square" lIns="0" tIns="0" rIns="0" bIns="0" rtlCol="0">
        <a:spAutoFit/>
      </a:bodyPr>
      <a:lstStyle>
        <a:defPPr algn="l">
          <a:defRPr b="0" dirty="0" smtClean="0">
            <a:latin typeface="+mn-lt"/>
          </a:defRPr>
        </a:defPPr>
      </a:lstStyle>
    </a:tx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8BA80DED383894D8FABDD5B7DC61D9D" ma:contentTypeVersion="13" ma:contentTypeDescription="Create a new document." ma:contentTypeScope="" ma:versionID="18ad2db6a4fbc2c0aebc621e2a2d1de8">
  <xsd:schema xmlns:xsd="http://www.w3.org/2001/XMLSchema" xmlns:xs="http://www.w3.org/2001/XMLSchema" xmlns:p="http://schemas.microsoft.com/office/2006/metadata/properties" xmlns:ns2="17dd1565-1bd6-41e2-86df-a14f34bd22b0" xmlns:ns3="e6fd41dc-00bf-44e5-a9e2-068f4a4315d7" targetNamespace="http://schemas.microsoft.com/office/2006/metadata/properties" ma:root="true" ma:fieldsID="fbfac172a54c6b167fc5adae5bb3bfca" ns2:_="" ns3:_="">
    <xsd:import namespace="17dd1565-1bd6-41e2-86df-a14f34bd22b0"/>
    <xsd:import namespace="e6fd41dc-00bf-44e5-a9e2-068f4a4315d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dd1565-1bd6-41e2-86df-a14f34bd22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6fd41dc-00bf-44e5-a9e2-068f4a4315d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896A24F-BE95-4429-84CD-C1F1CCC784CD}">
  <ds:schemaRefs>
    <ds:schemaRef ds:uri="5b55b796-daa0-475c-b335-bbbb10b30c8e"/>
    <ds:schemaRef ds:uri="http://schemas.microsoft.com/office/2006/documentManagement/types"/>
    <ds:schemaRef ds:uri="http://schemas.microsoft.com/office/2006/metadata/properties"/>
    <ds:schemaRef ds:uri="http://www.w3.org/XML/1998/namespace"/>
    <ds:schemaRef ds:uri="http://purl.org/dc/dcmitype/"/>
    <ds:schemaRef ds:uri="http://schemas.microsoft.com/office/infopath/2007/PartnerControls"/>
    <ds:schemaRef ds:uri="http://schemas.openxmlformats.org/package/2006/metadata/core-properties"/>
    <ds:schemaRef ds:uri="f1e5155a-4de1-4edf-b0c6-53134e0e5e81"/>
    <ds:schemaRef ds:uri="http://purl.org/dc/terms/"/>
    <ds:schemaRef ds:uri="http://purl.org/dc/elements/1.1/"/>
  </ds:schemaRefs>
</ds:datastoreItem>
</file>

<file path=customXml/itemProps2.xml><?xml version="1.0" encoding="utf-8"?>
<ds:datastoreItem xmlns:ds="http://schemas.openxmlformats.org/officeDocument/2006/customXml" ds:itemID="{7E837243-C3B5-478F-8657-90970BAB22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dd1565-1bd6-41e2-86df-a14f34bd22b0"/>
    <ds:schemaRef ds:uri="e6fd41dc-00bf-44e5-a9e2-068f4a4315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4D55301-5124-42D1-83AC-E621506E558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20093</TotalTime>
  <Words>2129</Words>
  <Application>Microsoft Office PowerPoint</Application>
  <PresentationFormat>Widescreen</PresentationFormat>
  <Paragraphs>209</Paragraphs>
  <Slides>41</Slides>
  <Notes>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41</vt:i4>
      </vt:variant>
    </vt:vector>
  </HeadingPairs>
  <TitlesOfParts>
    <vt:vector size="52" baseType="lpstr">
      <vt:lpstr>.Lucida Grande UI Regular</vt:lpstr>
      <vt:lpstr>Andes ExtraLight</vt:lpstr>
      <vt:lpstr>Arial</vt:lpstr>
      <vt:lpstr>Arial Bold</vt:lpstr>
      <vt:lpstr>Calibri</vt:lpstr>
      <vt:lpstr>Courier New</vt:lpstr>
      <vt:lpstr>System Font Regular</vt:lpstr>
      <vt:lpstr>Trebuchet MS</vt:lpstr>
      <vt:lpstr>Wingdings</vt:lpstr>
      <vt:lpstr>IFC Fixed Logo</vt:lpstr>
      <vt:lpstr>Agenda Slide</vt:lpstr>
      <vt:lpstr>BIODIVERSITY RISK Management  IN AGRICULTURAL SUPPLY CHAINS</vt:lpstr>
      <vt:lpstr>Learning Objectives</vt:lpstr>
      <vt:lpstr>PowerPoint Presentation</vt:lpstr>
      <vt:lpstr>Module Learning Objectives</vt:lpstr>
      <vt:lpstr>Risk to Biodiversity in Agricultural Supply Chains</vt:lpstr>
      <vt:lpstr>Risk to Biodiversity in Agricultural Supply Chains</vt:lpstr>
      <vt:lpstr>Risk to Biodiversity in Supply Chains</vt:lpstr>
      <vt:lpstr>Risk to Biodiversity in Supply Chains</vt:lpstr>
      <vt:lpstr>Traceability of Agricultural Inputs</vt:lpstr>
      <vt:lpstr>Traceability of Agricultural Inputs</vt:lpstr>
      <vt:lpstr>Verification of Agricultural Inputs</vt:lpstr>
      <vt:lpstr>Supply Chain Controls</vt:lpstr>
      <vt:lpstr>Supply Chain Controls</vt:lpstr>
      <vt:lpstr>IFC Performance Standard 6 Requirements for Supply Chains</vt:lpstr>
      <vt:lpstr>IFC Performance Standard 6 Requirements for Supply Chains</vt:lpstr>
      <vt:lpstr>IFC Due Diligence for Supply Chains</vt:lpstr>
      <vt:lpstr>IFC Due Diligence for Supply Chains</vt:lpstr>
      <vt:lpstr>Module Summary</vt:lpstr>
      <vt:lpstr>PowerPoint Presentation</vt:lpstr>
      <vt:lpstr>Module Learning Objectives</vt:lpstr>
      <vt:lpstr>Case Study Purpose</vt:lpstr>
      <vt:lpstr>Case Study 1: Purchasing from large-scale producers of soy in Brazil</vt:lpstr>
      <vt:lpstr>Case Study 1: Purchasing from large-scale producers of soy in Brazil</vt:lpstr>
      <vt:lpstr>Case Study 1: Purchasing from large-scale producers of soy in Brazil</vt:lpstr>
      <vt:lpstr>Case Study 1: Purchasing from large-scale producers of soy in Brazil</vt:lpstr>
      <vt:lpstr>Case Study 1: Purchasing from large-scale producers of soy in Brazil</vt:lpstr>
      <vt:lpstr>Case Study 1: Purchasing from large-scale producers of soy in Brazil</vt:lpstr>
      <vt:lpstr>Case Study 2: Purchasing from large-scale producers of beef in Paraguay</vt:lpstr>
      <vt:lpstr>Case Study 2: Purchasing from large-scale producers of beef in Paraguay</vt:lpstr>
      <vt:lpstr>Case Study 2: Purchasing from large-scale producers of beef in Paraguay</vt:lpstr>
      <vt:lpstr>Case Study 2: Purchasing from large-scale producers of beef in Paraguay</vt:lpstr>
      <vt:lpstr>Case Study 2: Purchasing from large-scale producers of beef in Paraguay</vt:lpstr>
      <vt:lpstr>Case Study 3: Purchasing from small-scale producers of coffee in Vietnam</vt:lpstr>
      <vt:lpstr>Case Study 3: Purchasing from small-scale producers of coffee in Vietnam</vt:lpstr>
      <vt:lpstr>Case Study 3: Purchasing from small-scale producers of coffee in Vietnam</vt:lpstr>
      <vt:lpstr>Case Study 3: Purchasing from small-scale producers of coffee in Vietnam</vt:lpstr>
      <vt:lpstr>Case Study 3: Purchasing from small-scale producers of coffee in Vietnam</vt:lpstr>
      <vt:lpstr>Module Learning Objectives</vt:lpstr>
      <vt:lpstr>Remember: IFC Due Diligence Process</vt:lpstr>
      <vt:lpstr>Course Summary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Case for E&amp;S Risk Management by FIs…E&amp;S Risks and Opportunities</dc:title>
  <dc:creator>ahiramatsu@ifc.org</dc:creator>
  <cp:lastModifiedBy>Tigist Fantaye-Getachew</cp:lastModifiedBy>
  <cp:revision>344</cp:revision>
  <cp:lastPrinted>2020-01-11T18:43:50Z</cp:lastPrinted>
  <dcterms:created xsi:type="dcterms:W3CDTF">2017-11-21T10:44:25Z</dcterms:created>
  <dcterms:modified xsi:type="dcterms:W3CDTF">2022-06-23T18:12:59Z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0x01010068BA80DED383894D8FABDD5B7DC61D9D</vt:lpwstr>
  </property>
</Properties>
</file>