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5.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6.xml" ContentType="application/vnd.openxmlformats-officedocument.theme+xml"/>
  <Override PartName="/ppt/slideLayouts/slideLayout34.xml" ContentType="application/vnd.openxmlformats-officedocument.presentationml.slideLayout+xml"/>
  <Override PartName="/ppt/theme/theme7.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8.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9.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10.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11.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12.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13.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14.xml" ContentType="application/vnd.openxmlformats-officedocument.theme+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15.xml" ContentType="application/vnd.openxmlformats-officedocument.theme+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theme/theme16.xml" ContentType="application/vnd.openxmlformats-officedocument.theme+xml"/>
  <Override PartName="/ppt/theme/theme17.xml" ContentType="application/vnd.openxmlformats-officedocument.theme+xml"/>
  <Override PartName="/ppt/theme/theme1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5197" r:id="rId4"/>
    <p:sldMasterId id="2147485242" r:id="rId5"/>
    <p:sldMasterId id="2147485265" r:id="rId6"/>
    <p:sldMasterId id="2147485268" r:id="rId7"/>
    <p:sldMasterId id="2147485273" r:id="rId8"/>
    <p:sldMasterId id="2147485303" r:id="rId9"/>
    <p:sldMasterId id="2147485297" r:id="rId10"/>
    <p:sldMasterId id="2147485288" r:id="rId11"/>
    <p:sldMasterId id="2147485281" r:id="rId12"/>
    <p:sldMasterId id="2147485311" r:id="rId13"/>
    <p:sldMasterId id="2147485206" r:id="rId14"/>
    <p:sldMasterId id="2147485455" r:id="rId15"/>
    <p:sldMasterId id="2147485517" r:id="rId16"/>
    <p:sldMasterId id="2147485527" r:id="rId17"/>
    <p:sldMasterId id="2147485537" r:id="rId18"/>
    <p:sldMasterId id="2147485547" r:id="rId19"/>
  </p:sldMasterIdLst>
  <p:notesMasterIdLst>
    <p:notesMasterId r:id="rId47"/>
  </p:notesMasterIdLst>
  <p:handoutMasterIdLst>
    <p:handoutMasterId r:id="rId48"/>
  </p:handoutMasterIdLst>
  <p:sldIdLst>
    <p:sldId id="4111" r:id="rId20"/>
    <p:sldId id="4178" r:id="rId21"/>
    <p:sldId id="4181" r:id="rId22"/>
    <p:sldId id="4155" r:id="rId23"/>
    <p:sldId id="4162" r:id="rId24"/>
    <p:sldId id="4182" r:id="rId25"/>
    <p:sldId id="4164" r:id="rId26"/>
    <p:sldId id="4183" r:id="rId27"/>
    <p:sldId id="4163" r:id="rId28"/>
    <p:sldId id="4114" r:id="rId29"/>
    <p:sldId id="4184" r:id="rId30"/>
    <p:sldId id="4185" r:id="rId31"/>
    <p:sldId id="4186" r:id="rId32"/>
    <p:sldId id="4187" r:id="rId33"/>
    <p:sldId id="4156" r:id="rId34"/>
    <p:sldId id="3344" r:id="rId35"/>
    <p:sldId id="4122" r:id="rId36"/>
    <p:sldId id="953" r:id="rId37"/>
    <p:sldId id="3306" r:id="rId38"/>
    <p:sldId id="4129" r:id="rId39"/>
    <p:sldId id="4188" r:id="rId40"/>
    <p:sldId id="4177" r:id="rId41"/>
    <p:sldId id="989" r:id="rId42"/>
    <p:sldId id="4189" r:id="rId43"/>
    <p:sldId id="4179" r:id="rId44"/>
    <p:sldId id="4173" r:id="rId45"/>
    <p:sldId id="910" r:id="rId46"/>
  </p:sldIdLst>
  <p:sldSz cx="9144000" cy="6858000" type="screen4x3"/>
  <p:notesSz cx="6735763" cy="9866313"/>
  <p:custDataLst>
    <p:tags r:id="rId49"/>
  </p:custDataLst>
  <p:defaultTextStyle>
    <a:defPPr>
      <a:defRPr lang="en-US"/>
    </a:defPPr>
    <a:lvl1pPr algn="l" rtl="0" fontAlgn="base">
      <a:spcBef>
        <a:spcPct val="0"/>
      </a:spcBef>
      <a:spcAft>
        <a:spcPct val="0"/>
      </a:spcAft>
      <a:defRPr sz="1600" b="1" kern="1200">
        <a:solidFill>
          <a:schemeClr val="tx1"/>
        </a:solidFill>
        <a:latin typeface="Trebuchet MS" pitchFamily="34" charset="0"/>
        <a:ea typeface="MS PGothic" pitchFamily="34" charset="-128"/>
        <a:cs typeface="+mn-cs"/>
      </a:defRPr>
    </a:lvl1pPr>
    <a:lvl2pPr marL="4572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2pPr>
    <a:lvl3pPr marL="9144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3pPr>
    <a:lvl4pPr marL="13716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4pPr>
    <a:lvl5pPr marL="18288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5pPr>
    <a:lvl6pPr marL="2286000" algn="l" defTabSz="914400" rtl="0" eaLnBrk="1" latinLnBrk="0" hangingPunct="1">
      <a:defRPr sz="1600" b="1" kern="1200">
        <a:solidFill>
          <a:schemeClr val="tx1"/>
        </a:solidFill>
        <a:latin typeface="Trebuchet MS" pitchFamily="34" charset="0"/>
        <a:ea typeface="MS PGothic" pitchFamily="34" charset="-128"/>
        <a:cs typeface="+mn-cs"/>
      </a:defRPr>
    </a:lvl6pPr>
    <a:lvl7pPr marL="2743200" algn="l" defTabSz="914400" rtl="0" eaLnBrk="1" latinLnBrk="0" hangingPunct="1">
      <a:defRPr sz="1600" b="1" kern="1200">
        <a:solidFill>
          <a:schemeClr val="tx1"/>
        </a:solidFill>
        <a:latin typeface="Trebuchet MS" pitchFamily="34" charset="0"/>
        <a:ea typeface="MS PGothic" pitchFamily="34" charset="-128"/>
        <a:cs typeface="+mn-cs"/>
      </a:defRPr>
    </a:lvl7pPr>
    <a:lvl8pPr marL="3200400" algn="l" defTabSz="914400" rtl="0" eaLnBrk="1" latinLnBrk="0" hangingPunct="1">
      <a:defRPr sz="1600" b="1" kern="1200">
        <a:solidFill>
          <a:schemeClr val="tx1"/>
        </a:solidFill>
        <a:latin typeface="Trebuchet MS" pitchFamily="34" charset="0"/>
        <a:ea typeface="MS PGothic" pitchFamily="34" charset="-128"/>
        <a:cs typeface="+mn-cs"/>
      </a:defRPr>
    </a:lvl8pPr>
    <a:lvl9pPr marL="3657600" algn="l" defTabSz="914400" rtl="0" eaLnBrk="1" latinLnBrk="0" hangingPunct="1">
      <a:defRPr sz="1600" b="1" kern="1200">
        <a:solidFill>
          <a:schemeClr val="tx1"/>
        </a:solidFill>
        <a:latin typeface="Trebuchet MS" pitchFamily="34" charset="0"/>
        <a:ea typeface="MS PGothic" pitchFamily="34" charset="-128"/>
        <a:cs typeface="+mn-cs"/>
      </a:defRPr>
    </a:lvl9pPr>
  </p:defaultTextStyle>
  <p:extLst>
    <p:ext uri="{EFAFB233-063F-42B5-8137-9DF3F51BA10A}">
      <p15:sldGuideLst xmlns:p15="http://schemas.microsoft.com/office/powerpoint/2012/main">
        <p15:guide id="1" orient="horz" pos="2112" userDrawn="1">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ajame Sefa" initials="BS" lastIdx="2" clrIdx="0"/>
  <p:cmAuthor id="1" name="Aliaksandr Novikau" initials="AN" lastIdx="1" clrIdx="1">
    <p:extLst>
      <p:ext uri="{19B8F6BF-5375-455C-9EA6-DF929625EA0E}">
        <p15:presenceInfo xmlns:p15="http://schemas.microsoft.com/office/powerpoint/2012/main" userId="S-1-5-21-1385568035-1675961066-622671684-12206630" providerId="AD"/>
      </p:ext>
    </p:extLst>
  </p:cmAuthor>
  <p:cmAuthor id="2" name="Denys Yurievich Motornyy" initials="DYM" lastIdx="2" clrIdx="2">
    <p:extLst>
      <p:ext uri="{19B8F6BF-5375-455C-9EA6-DF929625EA0E}">
        <p15:presenceInfo xmlns:p15="http://schemas.microsoft.com/office/powerpoint/2012/main" userId="S-1-5-21-1385568035-1675961066-622671684-12205300" providerId="AD"/>
      </p:ext>
    </p:extLst>
  </p:cmAuthor>
  <p:cmAuthor id="3" name="Denys Yurievich Motornyy" initials="DYM [2]" lastIdx="8" clrIdx="3">
    <p:extLst>
      <p:ext uri="{19B8F6BF-5375-455C-9EA6-DF929625EA0E}">
        <p15:presenceInfo xmlns:p15="http://schemas.microsoft.com/office/powerpoint/2012/main" userId="S::dmotornyy@ifc.org::0d845041-d67a-471a-a55c-9dcbb8bf4dfe" providerId="AD"/>
      </p:ext>
    </p:extLst>
  </p:cmAuthor>
  <p:cmAuthor id="4" name="Olga Iakymenko" initials="OI" lastIdx="17" clrIdx="4">
    <p:extLst>
      <p:ext uri="{19B8F6BF-5375-455C-9EA6-DF929625EA0E}">
        <p15:presenceInfo xmlns:p15="http://schemas.microsoft.com/office/powerpoint/2012/main" userId="S::oiakymenko@ifc.org::88d6466f-0b7f-40ef-86e2-533b3976bb98" providerId="AD"/>
      </p:ext>
    </p:extLst>
  </p:cmAuthor>
  <p:cmAuthor id="5" name="Boris Janjalia" initials="BJ" lastIdx="5" clrIdx="5">
    <p:extLst>
      <p:ext uri="{19B8F6BF-5375-455C-9EA6-DF929625EA0E}">
        <p15:presenceInfo xmlns:p15="http://schemas.microsoft.com/office/powerpoint/2012/main" userId="S::bjanjalia@ifc.org::4389490e-6084-4931-8432-e6a736e7696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6600"/>
    <a:srgbClr val="0B5A37"/>
    <a:srgbClr val="C9E7A7"/>
    <a:srgbClr val="008A3E"/>
    <a:srgbClr val="D2F1DA"/>
    <a:srgbClr val="00863D"/>
    <a:srgbClr val="0041C4"/>
    <a:srgbClr val="CCCCFF"/>
    <a:srgbClr val="014C6D"/>
    <a:srgbClr val="FEF0D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A1F9394-879C-1F8E-A76C-10A9217F4A0A}" v="15" dt="2020-11-19T04:12:32.133"/>
    <p1510:client id="{254AFB56-990F-4201-8AB4-03CF7B9056CE}" v="3" dt="2020-11-18T23:25:01.241"/>
    <p1510:client id="{4A0D24CE-0822-772F-E5E3-43FABB57ADB5}" v="5" dt="2020-11-19T04:14:03.49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202" autoAdjust="0"/>
    <p:restoredTop sz="84479" autoAdjust="0"/>
  </p:normalViewPr>
  <p:slideViewPr>
    <p:cSldViewPr snapToGrid="0" showGuides="1">
      <p:cViewPr varScale="1">
        <p:scale>
          <a:sx n="53" d="100"/>
          <a:sy n="53" d="100"/>
        </p:scale>
        <p:origin x="1636" y="32"/>
      </p:cViewPr>
      <p:guideLst>
        <p:guide orient="horz" pos="2112"/>
        <p:guide pos="2880"/>
      </p:guideLst>
    </p:cSldViewPr>
  </p:slideViewPr>
  <p:notesTextViewPr>
    <p:cViewPr>
      <p:scale>
        <a:sx n="3" d="2"/>
        <a:sy n="3" d="2"/>
      </p:scale>
      <p:origin x="0" y="0"/>
    </p:cViewPr>
  </p:notesTextViewPr>
  <p:sorterViewPr>
    <p:cViewPr>
      <p:scale>
        <a:sx n="47" d="100"/>
        <a:sy n="47" d="100"/>
      </p:scale>
      <p:origin x="0" y="0"/>
    </p:cViewPr>
  </p:sorterViewPr>
  <p:notesViewPr>
    <p:cSldViewPr snapToGrid="0" showGuides="1">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0.xml"/><Relationship Id="rId18" Type="http://schemas.openxmlformats.org/officeDocument/2006/relationships/slideMaster" Target="slideMasters/slideMaster15.xml"/><Relationship Id="rId26" Type="http://schemas.openxmlformats.org/officeDocument/2006/relationships/slide" Target="slides/slide7.xml"/><Relationship Id="rId39" Type="http://schemas.openxmlformats.org/officeDocument/2006/relationships/slide" Target="slides/slide20.xml"/><Relationship Id="rId21" Type="http://schemas.openxmlformats.org/officeDocument/2006/relationships/slide" Target="slides/slide2.xml"/><Relationship Id="rId34" Type="http://schemas.openxmlformats.org/officeDocument/2006/relationships/slide" Target="slides/slide15.xml"/><Relationship Id="rId42" Type="http://schemas.openxmlformats.org/officeDocument/2006/relationships/slide" Target="slides/slide23.xml"/><Relationship Id="rId47" Type="http://schemas.openxmlformats.org/officeDocument/2006/relationships/notesMaster" Target="notesMasters/notesMaster1.xml"/><Relationship Id="rId50" Type="http://schemas.openxmlformats.org/officeDocument/2006/relationships/commentAuthors" Target="commentAuthors.xml"/><Relationship Id="rId55" Type="http://schemas.microsoft.com/office/2016/11/relationships/changesInfo" Target="changesInfos/changesInfo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Master" Target="slideMasters/slideMaster13.xml"/><Relationship Id="rId29" Type="http://schemas.openxmlformats.org/officeDocument/2006/relationships/slide" Target="slides/slide10.xml"/><Relationship Id="rId11" Type="http://schemas.openxmlformats.org/officeDocument/2006/relationships/slideMaster" Target="slideMasters/slideMaster8.xml"/><Relationship Id="rId24" Type="http://schemas.openxmlformats.org/officeDocument/2006/relationships/slide" Target="slides/slide5.xml"/><Relationship Id="rId32" Type="http://schemas.openxmlformats.org/officeDocument/2006/relationships/slide" Target="slides/slide13.xml"/><Relationship Id="rId37" Type="http://schemas.openxmlformats.org/officeDocument/2006/relationships/slide" Target="slides/slide18.xml"/><Relationship Id="rId40" Type="http://schemas.openxmlformats.org/officeDocument/2006/relationships/slide" Target="slides/slide21.xml"/><Relationship Id="rId45" Type="http://schemas.openxmlformats.org/officeDocument/2006/relationships/slide" Target="slides/slide26.xml"/><Relationship Id="rId53" Type="http://schemas.openxmlformats.org/officeDocument/2006/relationships/theme" Target="theme/theme1.xml"/><Relationship Id="rId5" Type="http://schemas.openxmlformats.org/officeDocument/2006/relationships/slideMaster" Target="slideMasters/slideMaster2.xml"/><Relationship Id="rId10" Type="http://schemas.openxmlformats.org/officeDocument/2006/relationships/slideMaster" Target="slideMasters/slideMaster7.xml"/><Relationship Id="rId19" Type="http://schemas.openxmlformats.org/officeDocument/2006/relationships/slideMaster" Target="slideMasters/slideMaster16.xml"/><Relationship Id="rId31" Type="http://schemas.openxmlformats.org/officeDocument/2006/relationships/slide" Target="slides/slide12.xml"/><Relationship Id="rId44" Type="http://schemas.openxmlformats.org/officeDocument/2006/relationships/slide" Target="slides/slide25.xml"/><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Master" Target="slideMasters/slideMaster11.xml"/><Relationship Id="rId22" Type="http://schemas.openxmlformats.org/officeDocument/2006/relationships/slide" Target="slides/slide3.xml"/><Relationship Id="rId27" Type="http://schemas.openxmlformats.org/officeDocument/2006/relationships/slide" Target="slides/slide8.xml"/><Relationship Id="rId30" Type="http://schemas.openxmlformats.org/officeDocument/2006/relationships/slide" Target="slides/slide11.xml"/><Relationship Id="rId35" Type="http://schemas.openxmlformats.org/officeDocument/2006/relationships/slide" Target="slides/slide16.xml"/><Relationship Id="rId43" Type="http://schemas.openxmlformats.org/officeDocument/2006/relationships/slide" Target="slides/slide24.xml"/><Relationship Id="rId48" Type="http://schemas.openxmlformats.org/officeDocument/2006/relationships/handoutMaster" Target="handoutMasters/handoutMaster1.xml"/><Relationship Id="rId56" Type="http://schemas.microsoft.com/office/2015/10/relationships/revisionInfo" Target="revisionInfo.xml"/><Relationship Id="rId8" Type="http://schemas.openxmlformats.org/officeDocument/2006/relationships/slideMaster" Target="slideMasters/slideMaster5.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Master" Target="slideMasters/slideMaster14.xml"/><Relationship Id="rId25" Type="http://schemas.openxmlformats.org/officeDocument/2006/relationships/slide" Target="slides/slide6.xml"/><Relationship Id="rId33" Type="http://schemas.openxmlformats.org/officeDocument/2006/relationships/slide" Target="slides/slide14.xml"/><Relationship Id="rId38" Type="http://schemas.openxmlformats.org/officeDocument/2006/relationships/slide" Target="slides/slide19.xml"/><Relationship Id="rId46" Type="http://schemas.openxmlformats.org/officeDocument/2006/relationships/slide" Target="slides/slide27.xml"/><Relationship Id="rId20" Type="http://schemas.openxmlformats.org/officeDocument/2006/relationships/slide" Target="slides/slide1.xml"/><Relationship Id="rId41" Type="http://schemas.openxmlformats.org/officeDocument/2006/relationships/slide" Target="slides/slide22.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Master" Target="slideMasters/slideMaster12.xml"/><Relationship Id="rId23" Type="http://schemas.openxmlformats.org/officeDocument/2006/relationships/slide" Target="slides/slide4.xml"/><Relationship Id="rId28" Type="http://schemas.openxmlformats.org/officeDocument/2006/relationships/slide" Target="slides/slide9.xml"/><Relationship Id="rId36" Type="http://schemas.openxmlformats.org/officeDocument/2006/relationships/slide" Target="slides/slide17.xml"/><Relationship Id="rId49" Type="http://schemas.openxmlformats.org/officeDocument/2006/relationships/tags" Target="tags/tag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oris Janjalia" userId="S::bjanjalia@ifc.org::4389490e-6084-4931-8432-e6a736e76963" providerId="AD" clId="Web-{4A0D24CE-0822-772F-E5E3-43FABB57ADB5}"/>
    <pc:docChg chg="modSld">
      <pc:chgData name="Boris Janjalia" userId="S::bjanjalia@ifc.org::4389490e-6084-4931-8432-e6a736e76963" providerId="AD" clId="Web-{4A0D24CE-0822-772F-E5E3-43FABB57ADB5}" dt="2020-11-19T04:14:03.493" v="3" actId="1076"/>
      <pc:docMkLst>
        <pc:docMk/>
      </pc:docMkLst>
      <pc:sldChg chg="modSp">
        <pc:chgData name="Boris Janjalia" userId="S::bjanjalia@ifc.org::4389490e-6084-4931-8432-e6a736e76963" providerId="AD" clId="Web-{4A0D24CE-0822-772F-E5E3-43FABB57ADB5}" dt="2020-11-19T04:14:03.493" v="3" actId="1076"/>
        <pc:sldMkLst>
          <pc:docMk/>
          <pc:sldMk cId="1371326665" sldId="4111"/>
        </pc:sldMkLst>
        <pc:spChg chg="mod">
          <ac:chgData name="Boris Janjalia" userId="S::bjanjalia@ifc.org::4389490e-6084-4931-8432-e6a736e76963" providerId="AD" clId="Web-{4A0D24CE-0822-772F-E5E3-43FABB57ADB5}" dt="2020-11-19T04:13:52.290" v="1" actId="1076"/>
          <ac:spMkLst>
            <pc:docMk/>
            <pc:sldMk cId="1371326665" sldId="4111"/>
            <ac:spMk id="11" creationId="{17DEFDBB-A78B-4495-97BE-844210D634B5}"/>
          </ac:spMkLst>
        </pc:spChg>
        <pc:grpChg chg="mod">
          <ac:chgData name="Boris Janjalia" userId="S::bjanjalia@ifc.org::4389490e-6084-4931-8432-e6a736e76963" providerId="AD" clId="Web-{4A0D24CE-0822-772F-E5E3-43FABB57ADB5}" dt="2020-11-19T04:14:03.493" v="3" actId="1076"/>
          <ac:grpSpMkLst>
            <pc:docMk/>
            <pc:sldMk cId="1371326665" sldId="4111"/>
            <ac:grpSpMk id="10" creationId="{FFD7F60B-0495-4FE0-BD08-5A11DB0D0F14}"/>
          </ac:grpSpMkLst>
        </pc:grpChg>
      </pc:sldChg>
    </pc:docChg>
  </pc:docChgLst>
  <pc:docChgLst>
    <pc:chgData name="Boris Janjalia" userId="S::bjanjalia@ifc.org::4389490e-6084-4931-8432-e6a736e76963" providerId="AD" clId="Web-{1A1F9394-879C-1F8E-A76C-10A9217F4A0A}"/>
    <pc:docChg chg="modSld">
      <pc:chgData name="Boris Janjalia" userId="S::bjanjalia@ifc.org::4389490e-6084-4931-8432-e6a736e76963" providerId="AD" clId="Web-{1A1F9394-879C-1F8E-A76C-10A9217F4A0A}" dt="2020-11-19T04:12:31.755" v="13" actId="20577"/>
      <pc:docMkLst>
        <pc:docMk/>
      </pc:docMkLst>
      <pc:sldChg chg="modSp">
        <pc:chgData name="Boris Janjalia" userId="S::bjanjalia@ifc.org::4389490e-6084-4931-8432-e6a736e76963" providerId="AD" clId="Web-{1A1F9394-879C-1F8E-A76C-10A9217F4A0A}" dt="2020-11-19T04:12:31.755" v="12" actId="20577"/>
        <pc:sldMkLst>
          <pc:docMk/>
          <pc:sldMk cId="1371326665" sldId="4111"/>
        </pc:sldMkLst>
        <pc:spChg chg="mod">
          <ac:chgData name="Boris Janjalia" userId="S::bjanjalia@ifc.org::4389490e-6084-4931-8432-e6a736e76963" providerId="AD" clId="Web-{1A1F9394-879C-1F8E-A76C-10A9217F4A0A}" dt="2020-11-19T04:12:31.755" v="12" actId="20577"/>
          <ac:spMkLst>
            <pc:docMk/>
            <pc:sldMk cId="1371326665" sldId="4111"/>
            <ac:spMk id="8" creationId="{814A875C-25E7-45CC-918F-BCFE0A8662FD}"/>
          </ac:spMkLst>
        </pc:spChg>
      </pc:sldChg>
    </pc:docChg>
  </pc:docChgLst>
  <pc:docChgLst>
    <pc:chgData name="Ralitza Germanova" userId="7e8f826f-7fcc-4780-9222-d192953095d1" providerId="ADAL" clId="{2AE13442-803E-4465-84C8-CC4F0B5FA187}"/>
    <pc:docChg chg="addSld modSld">
      <pc:chgData name="Ralitza Germanova" userId="7e8f826f-7fcc-4780-9222-d192953095d1" providerId="ADAL" clId="{2AE13442-803E-4465-84C8-CC4F0B5FA187}" dt="2020-11-18T23:25:17.077" v="20" actId="14100"/>
      <pc:docMkLst>
        <pc:docMk/>
      </pc:docMkLst>
      <pc:sldChg chg="modNotesTx">
        <pc:chgData name="Ralitza Germanova" userId="7e8f826f-7fcc-4780-9222-d192953095d1" providerId="ADAL" clId="{2AE13442-803E-4465-84C8-CC4F0B5FA187}" dt="2020-11-18T23:21:03.086" v="8" actId="6549"/>
        <pc:sldMkLst>
          <pc:docMk/>
          <pc:sldMk cId="593104205" sldId="953"/>
        </pc:sldMkLst>
      </pc:sldChg>
      <pc:sldChg chg="modNotesTx">
        <pc:chgData name="Ralitza Germanova" userId="7e8f826f-7fcc-4780-9222-d192953095d1" providerId="ADAL" clId="{2AE13442-803E-4465-84C8-CC4F0B5FA187}" dt="2020-11-18T23:21:08.019" v="9" actId="6549"/>
        <pc:sldMkLst>
          <pc:docMk/>
          <pc:sldMk cId="1389403879" sldId="3306"/>
        </pc:sldMkLst>
      </pc:sldChg>
      <pc:sldChg chg="modNotesTx">
        <pc:chgData name="Ralitza Germanova" userId="7e8f826f-7fcc-4780-9222-d192953095d1" providerId="ADAL" clId="{2AE13442-803E-4465-84C8-CC4F0B5FA187}" dt="2020-11-18T23:20:43.615" v="6" actId="6549"/>
        <pc:sldMkLst>
          <pc:docMk/>
          <pc:sldMk cId="123826219" sldId="3344"/>
        </pc:sldMkLst>
      </pc:sldChg>
      <pc:sldChg chg="modNotesTx">
        <pc:chgData name="Ralitza Germanova" userId="7e8f826f-7fcc-4780-9222-d192953095d1" providerId="ADAL" clId="{2AE13442-803E-4465-84C8-CC4F0B5FA187}" dt="2020-11-18T23:20:47.140" v="7" actId="6549"/>
        <pc:sldMkLst>
          <pc:docMk/>
          <pc:sldMk cId="554995439" sldId="4122"/>
        </pc:sldMkLst>
      </pc:sldChg>
      <pc:sldChg chg="modNotesTx">
        <pc:chgData name="Ralitza Germanova" userId="7e8f826f-7fcc-4780-9222-d192953095d1" providerId="ADAL" clId="{2AE13442-803E-4465-84C8-CC4F0B5FA187}" dt="2020-11-18T23:21:11.382" v="10" actId="6549"/>
        <pc:sldMkLst>
          <pc:docMk/>
          <pc:sldMk cId="4261516179" sldId="4129"/>
        </pc:sldMkLst>
      </pc:sldChg>
      <pc:sldChg chg="modNotesTx">
        <pc:chgData name="Ralitza Germanova" userId="7e8f826f-7fcc-4780-9222-d192953095d1" providerId="ADAL" clId="{2AE13442-803E-4465-84C8-CC4F0B5FA187}" dt="2020-11-18T23:19:56.757" v="1" actId="6549"/>
        <pc:sldMkLst>
          <pc:docMk/>
          <pc:sldMk cId="2593896545" sldId="4155"/>
        </pc:sldMkLst>
      </pc:sldChg>
      <pc:sldChg chg="modNotesTx">
        <pc:chgData name="Ralitza Germanova" userId="7e8f826f-7fcc-4780-9222-d192953095d1" providerId="ADAL" clId="{2AE13442-803E-4465-84C8-CC4F0B5FA187}" dt="2020-11-18T23:20:40.162" v="5" actId="6549"/>
        <pc:sldMkLst>
          <pc:docMk/>
          <pc:sldMk cId="3443639078" sldId="4156"/>
        </pc:sldMkLst>
      </pc:sldChg>
      <pc:sldChg chg="modNotesTx">
        <pc:chgData name="Ralitza Germanova" userId="7e8f826f-7fcc-4780-9222-d192953095d1" providerId="ADAL" clId="{2AE13442-803E-4465-84C8-CC4F0B5FA187}" dt="2020-11-18T23:20:01.621" v="2" actId="6549"/>
        <pc:sldMkLst>
          <pc:docMk/>
          <pc:sldMk cId="210183794" sldId="4162"/>
        </pc:sldMkLst>
      </pc:sldChg>
      <pc:sldChg chg="modNotesTx">
        <pc:chgData name="Ralitza Germanova" userId="7e8f826f-7fcc-4780-9222-d192953095d1" providerId="ADAL" clId="{2AE13442-803E-4465-84C8-CC4F0B5FA187}" dt="2020-11-18T23:20:12.287" v="3" actId="6549"/>
        <pc:sldMkLst>
          <pc:docMk/>
          <pc:sldMk cId="3586747108" sldId="4163"/>
        </pc:sldMkLst>
      </pc:sldChg>
      <pc:sldChg chg="modNotesTx">
        <pc:chgData name="Ralitza Germanova" userId="7e8f826f-7fcc-4780-9222-d192953095d1" providerId="ADAL" clId="{2AE13442-803E-4465-84C8-CC4F0B5FA187}" dt="2020-11-18T23:21:47.857" v="11" actId="6549"/>
        <pc:sldMkLst>
          <pc:docMk/>
          <pc:sldMk cId="2217001475" sldId="4173"/>
        </pc:sldMkLst>
      </pc:sldChg>
      <pc:sldChg chg="modNotesTx">
        <pc:chgData name="Ralitza Germanova" userId="7e8f826f-7fcc-4780-9222-d192953095d1" providerId="ADAL" clId="{2AE13442-803E-4465-84C8-CC4F0B5FA187}" dt="2020-11-18T23:19:52.005" v="0" actId="6549"/>
        <pc:sldMkLst>
          <pc:docMk/>
          <pc:sldMk cId="4214148885" sldId="4178"/>
        </pc:sldMkLst>
      </pc:sldChg>
      <pc:sldChg chg="modNotesTx">
        <pc:chgData name="Ralitza Germanova" userId="7e8f826f-7fcc-4780-9222-d192953095d1" providerId="ADAL" clId="{2AE13442-803E-4465-84C8-CC4F0B5FA187}" dt="2020-11-18T23:20:34.423" v="4" actId="6549"/>
        <pc:sldMkLst>
          <pc:docMk/>
          <pc:sldMk cId="3883399518" sldId="4186"/>
        </pc:sldMkLst>
      </pc:sldChg>
      <pc:sldChg chg="addSp modSp add">
        <pc:chgData name="Ralitza Germanova" userId="7e8f826f-7fcc-4780-9222-d192953095d1" providerId="ADAL" clId="{2AE13442-803E-4465-84C8-CC4F0B5FA187}" dt="2020-11-18T23:25:17.077" v="20" actId="14100"/>
        <pc:sldMkLst>
          <pc:docMk/>
          <pc:sldMk cId="13964060" sldId="4189"/>
        </pc:sldMkLst>
        <pc:picChg chg="add mod">
          <ac:chgData name="Ralitza Germanova" userId="7e8f826f-7fcc-4780-9222-d192953095d1" providerId="ADAL" clId="{2AE13442-803E-4465-84C8-CC4F0B5FA187}" dt="2020-11-18T23:24:20.697" v="16" actId="14100"/>
          <ac:picMkLst>
            <pc:docMk/>
            <pc:sldMk cId="13964060" sldId="4189"/>
            <ac:picMk id="4" creationId="{5EBA44BA-A958-469E-9C38-2B535B48CB1D}"/>
          </ac:picMkLst>
        </pc:picChg>
        <pc:picChg chg="add mod">
          <ac:chgData name="Ralitza Germanova" userId="7e8f826f-7fcc-4780-9222-d192953095d1" providerId="ADAL" clId="{2AE13442-803E-4465-84C8-CC4F0B5FA187}" dt="2020-11-18T23:25:17.077" v="20" actId="14100"/>
          <ac:picMkLst>
            <pc:docMk/>
            <pc:sldMk cId="13964060" sldId="4189"/>
            <ac:picMk id="5" creationId="{D92EAA66-4C3B-4968-8E57-E191001B8092}"/>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0000691-F703-4711-82B4-2277F6FFC327}" type="doc">
      <dgm:prSet loTypeId="urn:microsoft.com/office/officeart/2009/3/layout/StepUpProcess" loCatId="process" qsTypeId="urn:microsoft.com/office/officeart/2005/8/quickstyle/simple5" qsCatId="simple" csTypeId="urn:microsoft.com/office/officeart/2005/8/colors/colorful2" csCatId="colorful" phldr="1"/>
      <dgm:spPr/>
      <dgm:t>
        <a:bodyPr/>
        <a:lstStyle/>
        <a:p>
          <a:endParaRPr lang="en-US"/>
        </a:p>
      </dgm:t>
    </dgm:pt>
    <dgm:pt modelId="{DBCB3534-6587-4F91-A77C-2F205897A72B}">
      <dgm:prSet custT="1"/>
      <dgm:spPr/>
      <dgm:t>
        <a:bodyPr/>
        <a:lstStyle/>
        <a:p>
          <a:pPr rtl="0"/>
          <a:r>
            <a:rPr lang="en-US" sz="1800" b="0" dirty="0">
              <a:latin typeface="Calibri" panose="020F0502020204030204" pitchFamily="34" charset="0"/>
            </a:rPr>
            <a:t>Legislation</a:t>
          </a:r>
        </a:p>
      </dgm:t>
    </dgm:pt>
    <dgm:pt modelId="{E63C3CAD-4D5C-4F2E-8AA6-0E1140DD9D0A}" type="parTrans" cxnId="{822B5DC0-DEB7-498D-BA56-A2B6D6744DED}">
      <dgm:prSet/>
      <dgm:spPr/>
      <dgm:t>
        <a:bodyPr/>
        <a:lstStyle/>
        <a:p>
          <a:endParaRPr lang="en-US" b="0">
            <a:latin typeface="Calibri" panose="020F0502020204030204" pitchFamily="34" charset="0"/>
          </a:endParaRPr>
        </a:p>
      </dgm:t>
    </dgm:pt>
    <dgm:pt modelId="{94468C0D-A8CB-44A4-ADF5-FB88BD06BE05}" type="sibTrans" cxnId="{822B5DC0-DEB7-498D-BA56-A2B6D6744DED}">
      <dgm:prSet/>
      <dgm:spPr/>
      <dgm:t>
        <a:bodyPr/>
        <a:lstStyle/>
        <a:p>
          <a:endParaRPr lang="en-US" b="0">
            <a:latin typeface="Calibri" panose="020F0502020204030204" pitchFamily="34" charset="0"/>
          </a:endParaRPr>
        </a:p>
      </dgm:t>
    </dgm:pt>
    <dgm:pt modelId="{448D4945-EF82-431D-8C4C-ACF2B4E2BF69}">
      <dgm:prSet custT="1"/>
      <dgm:spPr/>
      <dgm:t>
        <a:bodyPr/>
        <a:lstStyle/>
        <a:p>
          <a:pPr rtl="0"/>
          <a:r>
            <a:rPr lang="en-US" sz="1600" b="0" dirty="0">
              <a:latin typeface="Calibri" panose="020F0502020204030204" pitchFamily="34" charset="0"/>
            </a:rPr>
            <a:t>ESG Codes of Good Practice</a:t>
          </a:r>
        </a:p>
      </dgm:t>
    </dgm:pt>
    <dgm:pt modelId="{EC2A0773-09EE-4363-950C-1D03AD4A7027}" type="parTrans" cxnId="{085CB257-06F5-4C71-B077-4D5ADFFC0B52}">
      <dgm:prSet/>
      <dgm:spPr/>
      <dgm:t>
        <a:bodyPr/>
        <a:lstStyle/>
        <a:p>
          <a:endParaRPr lang="en-US" b="0">
            <a:latin typeface="Calibri" panose="020F0502020204030204" pitchFamily="34" charset="0"/>
          </a:endParaRPr>
        </a:p>
      </dgm:t>
    </dgm:pt>
    <dgm:pt modelId="{090C66FF-EB72-49B1-A43E-753A89AAEF96}" type="sibTrans" cxnId="{085CB257-06F5-4C71-B077-4D5ADFFC0B52}">
      <dgm:prSet/>
      <dgm:spPr/>
      <dgm:t>
        <a:bodyPr/>
        <a:lstStyle/>
        <a:p>
          <a:endParaRPr lang="en-US" b="0">
            <a:latin typeface="Calibri" panose="020F0502020204030204" pitchFamily="34" charset="0"/>
          </a:endParaRPr>
        </a:p>
      </dgm:t>
    </dgm:pt>
    <dgm:pt modelId="{E37E570A-D7E0-4E50-9172-BD6DC169A8F8}">
      <dgm:prSet custT="1"/>
      <dgm:spPr/>
      <dgm:t>
        <a:bodyPr/>
        <a:lstStyle/>
        <a:p>
          <a:pPr rtl="0"/>
          <a:r>
            <a:rPr lang="en-US" sz="1600" b="0" dirty="0">
              <a:latin typeface="Calibri" panose="020F0502020204030204" pitchFamily="34" charset="0"/>
            </a:rPr>
            <a:t>Self-assessment ESG Scorecard</a:t>
          </a:r>
        </a:p>
      </dgm:t>
    </dgm:pt>
    <dgm:pt modelId="{5C4DF81C-7A45-43D6-B298-242B4487897E}" type="parTrans" cxnId="{A1407028-87A3-4608-A35B-F5C2D51A7F78}">
      <dgm:prSet/>
      <dgm:spPr/>
      <dgm:t>
        <a:bodyPr/>
        <a:lstStyle/>
        <a:p>
          <a:endParaRPr lang="en-US" b="0">
            <a:latin typeface="Calibri" panose="020F0502020204030204" pitchFamily="34" charset="0"/>
          </a:endParaRPr>
        </a:p>
      </dgm:t>
    </dgm:pt>
    <dgm:pt modelId="{D833BB07-DC3A-4AEE-9195-13D9D58F180C}" type="sibTrans" cxnId="{A1407028-87A3-4608-A35B-F5C2D51A7F78}">
      <dgm:prSet/>
      <dgm:spPr/>
      <dgm:t>
        <a:bodyPr/>
        <a:lstStyle/>
        <a:p>
          <a:endParaRPr lang="en-US" b="0">
            <a:latin typeface="Calibri" panose="020F0502020204030204" pitchFamily="34" charset="0"/>
          </a:endParaRPr>
        </a:p>
      </dgm:t>
    </dgm:pt>
    <dgm:pt modelId="{AF0AA00F-2A53-4CFD-B290-B5AADE1A55FE}">
      <dgm:prSet custT="1"/>
      <dgm:spPr/>
      <dgm:t>
        <a:bodyPr/>
        <a:lstStyle/>
        <a:p>
          <a:pPr rtl="0"/>
          <a:r>
            <a:rPr lang="en-US" sz="1600" b="0" dirty="0">
              <a:latin typeface="Calibri" panose="020F0502020204030204" pitchFamily="34" charset="0"/>
            </a:rPr>
            <a:t>ESG Reporting Guidelines</a:t>
          </a:r>
        </a:p>
      </dgm:t>
    </dgm:pt>
    <dgm:pt modelId="{2C81A919-0740-44D0-9119-50F154A6E121}" type="parTrans" cxnId="{E2A9E112-3AEE-4214-9CC5-163CFBC04DCE}">
      <dgm:prSet/>
      <dgm:spPr/>
      <dgm:t>
        <a:bodyPr/>
        <a:lstStyle/>
        <a:p>
          <a:endParaRPr lang="en-US" b="0">
            <a:latin typeface="Calibri" panose="020F0502020204030204" pitchFamily="34" charset="0"/>
          </a:endParaRPr>
        </a:p>
      </dgm:t>
    </dgm:pt>
    <dgm:pt modelId="{07C72D1B-D07E-41D4-9F22-548FF6810482}" type="sibTrans" cxnId="{E2A9E112-3AEE-4214-9CC5-163CFBC04DCE}">
      <dgm:prSet/>
      <dgm:spPr/>
      <dgm:t>
        <a:bodyPr/>
        <a:lstStyle/>
        <a:p>
          <a:endParaRPr lang="en-US" b="0">
            <a:latin typeface="Calibri" panose="020F0502020204030204" pitchFamily="34" charset="0"/>
          </a:endParaRPr>
        </a:p>
      </dgm:t>
    </dgm:pt>
    <dgm:pt modelId="{B597630A-C89D-4797-8F00-A3A0CD92FB46}">
      <dgm:prSet custT="1"/>
      <dgm:spPr/>
      <dgm:t>
        <a:bodyPr/>
        <a:lstStyle/>
        <a:p>
          <a:pPr rtl="0"/>
          <a:r>
            <a:rPr lang="en-US" sz="1600" b="0" dirty="0">
              <a:latin typeface="Calibri" panose="020F0502020204030204" pitchFamily="34" charset="0"/>
            </a:rPr>
            <a:t>Tools for investors and analysts in evaluations of ESG</a:t>
          </a:r>
        </a:p>
        <a:p>
          <a:pPr rtl="0"/>
          <a:endParaRPr lang="en-US" sz="1300" b="0" dirty="0">
            <a:latin typeface="Calibri" panose="020F0502020204030204" pitchFamily="34" charset="0"/>
          </a:endParaRPr>
        </a:p>
      </dgm:t>
    </dgm:pt>
    <dgm:pt modelId="{5780CD7C-380C-4BB8-A413-78134C90240B}" type="parTrans" cxnId="{9B8A6ACE-4153-43C1-BD1C-49146BE693A9}">
      <dgm:prSet/>
      <dgm:spPr/>
      <dgm:t>
        <a:bodyPr/>
        <a:lstStyle/>
        <a:p>
          <a:endParaRPr lang="en-US" b="0">
            <a:latin typeface="Calibri" panose="020F0502020204030204" pitchFamily="34" charset="0"/>
          </a:endParaRPr>
        </a:p>
      </dgm:t>
    </dgm:pt>
    <dgm:pt modelId="{67809ADF-4097-4F7E-8705-29D4C24414DC}" type="sibTrans" cxnId="{9B8A6ACE-4153-43C1-BD1C-49146BE693A9}">
      <dgm:prSet/>
      <dgm:spPr/>
      <dgm:t>
        <a:bodyPr/>
        <a:lstStyle/>
        <a:p>
          <a:endParaRPr lang="en-US" b="0">
            <a:latin typeface="Calibri" panose="020F0502020204030204" pitchFamily="34" charset="0"/>
          </a:endParaRPr>
        </a:p>
      </dgm:t>
    </dgm:pt>
    <dgm:pt modelId="{9CE6B771-D938-4BE7-8FB0-9FF910F7695F}">
      <dgm:prSet/>
      <dgm:spPr/>
      <dgm:t>
        <a:bodyPr/>
        <a:lstStyle/>
        <a:p>
          <a:pPr rtl="0"/>
          <a:r>
            <a:rPr lang="en-US" b="0" dirty="0">
              <a:latin typeface="Calibri" panose="020F0502020204030204" pitchFamily="34" charset="0"/>
            </a:rPr>
            <a:t>Fostering market demand on sustainable financing products</a:t>
          </a:r>
        </a:p>
      </dgm:t>
    </dgm:pt>
    <dgm:pt modelId="{8D49C2A1-DAD0-409A-A095-A5BCA4C62199}" type="parTrans" cxnId="{5D76DB85-31E4-43C6-AC16-87908972C71F}">
      <dgm:prSet/>
      <dgm:spPr/>
      <dgm:t>
        <a:bodyPr/>
        <a:lstStyle/>
        <a:p>
          <a:endParaRPr lang="en-US" b="0">
            <a:latin typeface="Calibri" panose="020F0502020204030204" pitchFamily="34" charset="0"/>
          </a:endParaRPr>
        </a:p>
      </dgm:t>
    </dgm:pt>
    <dgm:pt modelId="{6FF06CF3-F641-49D7-8DC6-5031F4885339}" type="sibTrans" cxnId="{5D76DB85-31E4-43C6-AC16-87908972C71F}">
      <dgm:prSet/>
      <dgm:spPr/>
      <dgm:t>
        <a:bodyPr/>
        <a:lstStyle/>
        <a:p>
          <a:endParaRPr lang="en-US" b="0">
            <a:latin typeface="Calibri" panose="020F0502020204030204" pitchFamily="34" charset="0"/>
          </a:endParaRPr>
        </a:p>
      </dgm:t>
    </dgm:pt>
    <dgm:pt modelId="{29F1FAB3-9747-447D-961C-8062F7779395}" type="pres">
      <dgm:prSet presAssocID="{60000691-F703-4711-82B4-2277F6FFC327}" presName="rootnode" presStyleCnt="0">
        <dgm:presLayoutVars>
          <dgm:chMax/>
          <dgm:chPref/>
          <dgm:dir/>
          <dgm:animLvl val="lvl"/>
        </dgm:presLayoutVars>
      </dgm:prSet>
      <dgm:spPr/>
    </dgm:pt>
    <dgm:pt modelId="{81290FC3-D1C5-4DB8-B570-CA2562B96F7A}" type="pres">
      <dgm:prSet presAssocID="{DBCB3534-6587-4F91-A77C-2F205897A72B}" presName="composite" presStyleCnt="0"/>
      <dgm:spPr/>
    </dgm:pt>
    <dgm:pt modelId="{B1875BB6-A524-40A2-81D2-B157FF7D0A2C}" type="pres">
      <dgm:prSet presAssocID="{DBCB3534-6587-4F91-A77C-2F205897A72B}" presName="LShape" presStyleLbl="alignNode1" presStyleIdx="0" presStyleCnt="11"/>
      <dgm:spPr/>
    </dgm:pt>
    <dgm:pt modelId="{637FA815-629B-4E28-8988-5BEA1B1A251E}" type="pres">
      <dgm:prSet presAssocID="{DBCB3534-6587-4F91-A77C-2F205897A72B}" presName="ParentText" presStyleLbl="revTx" presStyleIdx="0" presStyleCnt="6">
        <dgm:presLayoutVars>
          <dgm:chMax val="0"/>
          <dgm:chPref val="0"/>
          <dgm:bulletEnabled val="1"/>
        </dgm:presLayoutVars>
      </dgm:prSet>
      <dgm:spPr/>
    </dgm:pt>
    <dgm:pt modelId="{8BC07B5F-753F-482C-9BE4-B680385F9116}" type="pres">
      <dgm:prSet presAssocID="{DBCB3534-6587-4F91-A77C-2F205897A72B}" presName="Triangle" presStyleLbl="alignNode1" presStyleIdx="1" presStyleCnt="11"/>
      <dgm:spPr/>
    </dgm:pt>
    <dgm:pt modelId="{18DBEE6A-1E07-48C5-8431-3EE9A08625E0}" type="pres">
      <dgm:prSet presAssocID="{94468C0D-A8CB-44A4-ADF5-FB88BD06BE05}" presName="sibTrans" presStyleCnt="0"/>
      <dgm:spPr/>
    </dgm:pt>
    <dgm:pt modelId="{585B7FFD-73B7-4168-8CF1-0984AD55A875}" type="pres">
      <dgm:prSet presAssocID="{94468C0D-A8CB-44A4-ADF5-FB88BD06BE05}" presName="space" presStyleCnt="0"/>
      <dgm:spPr/>
    </dgm:pt>
    <dgm:pt modelId="{C494CC50-7D95-4CF2-A2B3-BF673CDF09AC}" type="pres">
      <dgm:prSet presAssocID="{448D4945-EF82-431D-8C4C-ACF2B4E2BF69}" presName="composite" presStyleCnt="0"/>
      <dgm:spPr/>
    </dgm:pt>
    <dgm:pt modelId="{1145D85E-D54C-4E3F-A634-E168E87F3C55}" type="pres">
      <dgm:prSet presAssocID="{448D4945-EF82-431D-8C4C-ACF2B4E2BF69}" presName="LShape" presStyleLbl="alignNode1" presStyleIdx="2" presStyleCnt="11"/>
      <dgm:spPr/>
    </dgm:pt>
    <dgm:pt modelId="{EA39EB52-F461-486C-B4F7-F0E8E480B293}" type="pres">
      <dgm:prSet presAssocID="{448D4945-EF82-431D-8C4C-ACF2B4E2BF69}" presName="ParentText" presStyleLbl="revTx" presStyleIdx="1" presStyleCnt="6">
        <dgm:presLayoutVars>
          <dgm:chMax val="0"/>
          <dgm:chPref val="0"/>
          <dgm:bulletEnabled val="1"/>
        </dgm:presLayoutVars>
      </dgm:prSet>
      <dgm:spPr/>
    </dgm:pt>
    <dgm:pt modelId="{CEFF5C19-F294-48C3-9408-8C7D43F52BB0}" type="pres">
      <dgm:prSet presAssocID="{448D4945-EF82-431D-8C4C-ACF2B4E2BF69}" presName="Triangle" presStyleLbl="alignNode1" presStyleIdx="3" presStyleCnt="11"/>
      <dgm:spPr/>
    </dgm:pt>
    <dgm:pt modelId="{661A9D3B-1392-425C-A68E-A8E1D8DCD179}" type="pres">
      <dgm:prSet presAssocID="{090C66FF-EB72-49B1-A43E-753A89AAEF96}" presName="sibTrans" presStyleCnt="0"/>
      <dgm:spPr/>
    </dgm:pt>
    <dgm:pt modelId="{B25BE054-23BD-4187-83A6-62A70EEBEAE4}" type="pres">
      <dgm:prSet presAssocID="{090C66FF-EB72-49B1-A43E-753A89AAEF96}" presName="space" presStyleCnt="0"/>
      <dgm:spPr/>
    </dgm:pt>
    <dgm:pt modelId="{D4BE46F7-B382-4C4A-B336-791630BFAB70}" type="pres">
      <dgm:prSet presAssocID="{E37E570A-D7E0-4E50-9172-BD6DC169A8F8}" presName="composite" presStyleCnt="0"/>
      <dgm:spPr/>
    </dgm:pt>
    <dgm:pt modelId="{6305441F-1C29-455B-9ED4-C638BA13CD58}" type="pres">
      <dgm:prSet presAssocID="{E37E570A-D7E0-4E50-9172-BD6DC169A8F8}" presName="LShape" presStyleLbl="alignNode1" presStyleIdx="4" presStyleCnt="11"/>
      <dgm:spPr/>
    </dgm:pt>
    <dgm:pt modelId="{C470F527-0A78-4D55-A89F-306B09124D29}" type="pres">
      <dgm:prSet presAssocID="{E37E570A-D7E0-4E50-9172-BD6DC169A8F8}" presName="ParentText" presStyleLbl="revTx" presStyleIdx="2" presStyleCnt="6" custScaleX="114311" custLinFactNeighborX="7324" custLinFactNeighborY="10078">
        <dgm:presLayoutVars>
          <dgm:chMax val="0"/>
          <dgm:chPref val="0"/>
          <dgm:bulletEnabled val="1"/>
        </dgm:presLayoutVars>
      </dgm:prSet>
      <dgm:spPr/>
    </dgm:pt>
    <dgm:pt modelId="{FDD59461-63FC-41D6-B8DD-7744DD7BFE3C}" type="pres">
      <dgm:prSet presAssocID="{E37E570A-D7E0-4E50-9172-BD6DC169A8F8}" presName="Triangle" presStyleLbl="alignNode1" presStyleIdx="5" presStyleCnt="11"/>
      <dgm:spPr/>
    </dgm:pt>
    <dgm:pt modelId="{E3FC827F-76ED-42A0-A2DE-7781E5949B2B}" type="pres">
      <dgm:prSet presAssocID="{D833BB07-DC3A-4AEE-9195-13D9D58F180C}" presName="sibTrans" presStyleCnt="0"/>
      <dgm:spPr/>
    </dgm:pt>
    <dgm:pt modelId="{8DB26616-22D0-4DDC-877A-295FF45FB37D}" type="pres">
      <dgm:prSet presAssocID="{D833BB07-DC3A-4AEE-9195-13D9D58F180C}" presName="space" presStyleCnt="0"/>
      <dgm:spPr/>
    </dgm:pt>
    <dgm:pt modelId="{AF2E2280-B7A4-42BC-9273-6438C4525D47}" type="pres">
      <dgm:prSet presAssocID="{AF0AA00F-2A53-4CFD-B290-B5AADE1A55FE}" presName="composite" presStyleCnt="0"/>
      <dgm:spPr/>
    </dgm:pt>
    <dgm:pt modelId="{2CC422C2-0FDE-41D9-9359-57FD95D59B8C}" type="pres">
      <dgm:prSet presAssocID="{AF0AA00F-2A53-4CFD-B290-B5AADE1A55FE}" presName="LShape" presStyleLbl="alignNode1" presStyleIdx="6" presStyleCnt="11"/>
      <dgm:spPr/>
    </dgm:pt>
    <dgm:pt modelId="{9EE84D6A-EAFA-443C-A7DA-268A4CBCD769}" type="pres">
      <dgm:prSet presAssocID="{AF0AA00F-2A53-4CFD-B290-B5AADE1A55FE}" presName="ParentText" presStyleLbl="revTx" presStyleIdx="3" presStyleCnt="6">
        <dgm:presLayoutVars>
          <dgm:chMax val="0"/>
          <dgm:chPref val="0"/>
          <dgm:bulletEnabled val="1"/>
        </dgm:presLayoutVars>
      </dgm:prSet>
      <dgm:spPr/>
    </dgm:pt>
    <dgm:pt modelId="{1E6B8F50-DB1B-4B39-9AC5-1C3C51A1ACF8}" type="pres">
      <dgm:prSet presAssocID="{AF0AA00F-2A53-4CFD-B290-B5AADE1A55FE}" presName="Triangle" presStyleLbl="alignNode1" presStyleIdx="7" presStyleCnt="11"/>
      <dgm:spPr/>
    </dgm:pt>
    <dgm:pt modelId="{75B1088C-6F66-47D4-B7D6-FB2C217AEA4B}" type="pres">
      <dgm:prSet presAssocID="{07C72D1B-D07E-41D4-9F22-548FF6810482}" presName="sibTrans" presStyleCnt="0"/>
      <dgm:spPr/>
    </dgm:pt>
    <dgm:pt modelId="{8AA750E3-E3A3-4669-8856-E05E345B4958}" type="pres">
      <dgm:prSet presAssocID="{07C72D1B-D07E-41D4-9F22-548FF6810482}" presName="space" presStyleCnt="0"/>
      <dgm:spPr/>
    </dgm:pt>
    <dgm:pt modelId="{E4C3F1A7-672D-41C5-921E-8B4DA983026D}" type="pres">
      <dgm:prSet presAssocID="{B597630A-C89D-4797-8F00-A3A0CD92FB46}" presName="composite" presStyleCnt="0"/>
      <dgm:spPr/>
    </dgm:pt>
    <dgm:pt modelId="{D4F0377A-D00B-4CFB-B0E7-8738D46D5C02}" type="pres">
      <dgm:prSet presAssocID="{B597630A-C89D-4797-8F00-A3A0CD92FB46}" presName="LShape" presStyleLbl="alignNode1" presStyleIdx="8" presStyleCnt="11"/>
      <dgm:spPr/>
    </dgm:pt>
    <dgm:pt modelId="{FC4AE8F4-5BCA-43B0-B479-C598F7FA2B97}" type="pres">
      <dgm:prSet presAssocID="{B597630A-C89D-4797-8F00-A3A0CD92FB46}" presName="ParentText" presStyleLbl="revTx" presStyleIdx="4" presStyleCnt="6">
        <dgm:presLayoutVars>
          <dgm:chMax val="0"/>
          <dgm:chPref val="0"/>
          <dgm:bulletEnabled val="1"/>
        </dgm:presLayoutVars>
      </dgm:prSet>
      <dgm:spPr/>
    </dgm:pt>
    <dgm:pt modelId="{0337E743-8F55-40F5-A7A0-DFCBDDAE3582}" type="pres">
      <dgm:prSet presAssocID="{B597630A-C89D-4797-8F00-A3A0CD92FB46}" presName="Triangle" presStyleLbl="alignNode1" presStyleIdx="9" presStyleCnt="11"/>
      <dgm:spPr/>
    </dgm:pt>
    <dgm:pt modelId="{4E7E7BA8-86A5-46D5-8265-04B2E97A8CB1}" type="pres">
      <dgm:prSet presAssocID="{67809ADF-4097-4F7E-8705-29D4C24414DC}" presName="sibTrans" presStyleCnt="0"/>
      <dgm:spPr/>
    </dgm:pt>
    <dgm:pt modelId="{E9EFAFB2-8713-461E-8CC8-26015D175E8D}" type="pres">
      <dgm:prSet presAssocID="{67809ADF-4097-4F7E-8705-29D4C24414DC}" presName="space" presStyleCnt="0"/>
      <dgm:spPr/>
    </dgm:pt>
    <dgm:pt modelId="{EDAD0DB0-B751-41F3-BE98-C077740FA886}" type="pres">
      <dgm:prSet presAssocID="{9CE6B771-D938-4BE7-8FB0-9FF910F7695F}" presName="composite" presStyleCnt="0"/>
      <dgm:spPr/>
    </dgm:pt>
    <dgm:pt modelId="{48811D8E-624E-4528-886F-74634AE9A7D0}" type="pres">
      <dgm:prSet presAssocID="{9CE6B771-D938-4BE7-8FB0-9FF910F7695F}" presName="LShape" presStyleLbl="alignNode1" presStyleIdx="10" presStyleCnt="11"/>
      <dgm:spPr/>
    </dgm:pt>
    <dgm:pt modelId="{D17D5C3C-3DEB-42D4-9B69-83CC33F045E2}" type="pres">
      <dgm:prSet presAssocID="{9CE6B771-D938-4BE7-8FB0-9FF910F7695F}" presName="ParentText" presStyleLbl="revTx" presStyleIdx="5" presStyleCnt="6">
        <dgm:presLayoutVars>
          <dgm:chMax val="0"/>
          <dgm:chPref val="0"/>
          <dgm:bulletEnabled val="1"/>
        </dgm:presLayoutVars>
      </dgm:prSet>
      <dgm:spPr/>
    </dgm:pt>
  </dgm:ptLst>
  <dgm:cxnLst>
    <dgm:cxn modelId="{53C60609-A3BD-47A0-8864-BAF201F45F13}" type="presOf" srcId="{9CE6B771-D938-4BE7-8FB0-9FF910F7695F}" destId="{D17D5C3C-3DEB-42D4-9B69-83CC33F045E2}" srcOrd="0" destOrd="0" presId="urn:microsoft.com/office/officeart/2009/3/layout/StepUpProcess"/>
    <dgm:cxn modelId="{E2A9E112-3AEE-4214-9CC5-163CFBC04DCE}" srcId="{60000691-F703-4711-82B4-2277F6FFC327}" destId="{AF0AA00F-2A53-4CFD-B290-B5AADE1A55FE}" srcOrd="3" destOrd="0" parTransId="{2C81A919-0740-44D0-9119-50F154A6E121}" sibTransId="{07C72D1B-D07E-41D4-9F22-548FF6810482}"/>
    <dgm:cxn modelId="{A1407028-87A3-4608-A35B-F5C2D51A7F78}" srcId="{60000691-F703-4711-82B4-2277F6FFC327}" destId="{E37E570A-D7E0-4E50-9172-BD6DC169A8F8}" srcOrd="2" destOrd="0" parTransId="{5C4DF81C-7A45-43D6-B298-242B4487897E}" sibTransId="{D833BB07-DC3A-4AEE-9195-13D9D58F180C}"/>
    <dgm:cxn modelId="{DBA4036F-DF75-4C03-B726-405B083EFC77}" type="presOf" srcId="{B597630A-C89D-4797-8F00-A3A0CD92FB46}" destId="{FC4AE8F4-5BCA-43B0-B479-C598F7FA2B97}" srcOrd="0" destOrd="0" presId="urn:microsoft.com/office/officeart/2009/3/layout/StepUpProcess"/>
    <dgm:cxn modelId="{085CB257-06F5-4C71-B077-4D5ADFFC0B52}" srcId="{60000691-F703-4711-82B4-2277F6FFC327}" destId="{448D4945-EF82-431D-8C4C-ACF2B4E2BF69}" srcOrd="1" destOrd="0" parTransId="{EC2A0773-09EE-4363-950C-1D03AD4A7027}" sibTransId="{090C66FF-EB72-49B1-A43E-753A89AAEF96}"/>
    <dgm:cxn modelId="{DE99347D-0A48-4BBF-81B6-F7B6E95F7210}" type="presOf" srcId="{DBCB3534-6587-4F91-A77C-2F205897A72B}" destId="{637FA815-629B-4E28-8988-5BEA1B1A251E}" srcOrd="0" destOrd="0" presId="urn:microsoft.com/office/officeart/2009/3/layout/StepUpProcess"/>
    <dgm:cxn modelId="{0664E782-CC48-4297-8475-B8FBA5186FE5}" type="presOf" srcId="{E37E570A-D7E0-4E50-9172-BD6DC169A8F8}" destId="{C470F527-0A78-4D55-A89F-306B09124D29}" srcOrd="0" destOrd="0" presId="urn:microsoft.com/office/officeart/2009/3/layout/StepUpProcess"/>
    <dgm:cxn modelId="{5D76DB85-31E4-43C6-AC16-87908972C71F}" srcId="{60000691-F703-4711-82B4-2277F6FFC327}" destId="{9CE6B771-D938-4BE7-8FB0-9FF910F7695F}" srcOrd="5" destOrd="0" parTransId="{8D49C2A1-DAD0-409A-A095-A5BCA4C62199}" sibTransId="{6FF06CF3-F641-49D7-8DC6-5031F4885339}"/>
    <dgm:cxn modelId="{03E3A295-68AE-4530-B7E5-98667B7C2295}" type="presOf" srcId="{448D4945-EF82-431D-8C4C-ACF2B4E2BF69}" destId="{EA39EB52-F461-486C-B4F7-F0E8E480B293}" srcOrd="0" destOrd="0" presId="urn:microsoft.com/office/officeart/2009/3/layout/StepUpProcess"/>
    <dgm:cxn modelId="{28736A9C-383D-4BCC-B2B3-D0B303C5A737}" type="presOf" srcId="{AF0AA00F-2A53-4CFD-B290-B5AADE1A55FE}" destId="{9EE84D6A-EAFA-443C-A7DA-268A4CBCD769}" srcOrd="0" destOrd="0" presId="urn:microsoft.com/office/officeart/2009/3/layout/StepUpProcess"/>
    <dgm:cxn modelId="{822B5DC0-DEB7-498D-BA56-A2B6D6744DED}" srcId="{60000691-F703-4711-82B4-2277F6FFC327}" destId="{DBCB3534-6587-4F91-A77C-2F205897A72B}" srcOrd="0" destOrd="0" parTransId="{E63C3CAD-4D5C-4F2E-8AA6-0E1140DD9D0A}" sibTransId="{94468C0D-A8CB-44A4-ADF5-FB88BD06BE05}"/>
    <dgm:cxn modelId="{9B8A6ACE-4153-43C1-BD1C-49146BE693A9}" srcId="{60000691-F703-4711-82B4-2277F6FFC327}" destId="{B597630A-C89D-4797-8F00-A3A0CD92FB46}" srcOrd="4" destOrd="0" parTransId="{5780CD7C-380C-4BB8-A413-78134C90240B}" sibTransId="{67809ADF-4097-4F7E-8705-29D4C24414DC}"/>
    <dgm:cxn modelId="{986810E1-F56B-4537-80C6-CDB62EC4CEAC}" type="presOf" srcId="{60000691-F703-4711-82B4-2277F6FFC327}" destId="{29F1FAB3-9747-447D-961C-8062F7779395}" srcOrd="0" destOrd="0" presId="urn:microsoft.com/office/officeart/2009/3/layout/StepUpProcess"/>
    <dgm:cxn modelId="{33C5B73F-6534-4EF6-850D-A91DD3039A46}" type="presParOf" srcId="{29F1FAB3-9747-447D-961C-8062F7779395}" destId="{81290FC3-D1C5-4DB8-B570-CA2562B96F7A}" srcOrd="0" destOrd="0" presId="urn:microsoft.com/office/officeart/2009/3/layout/StepUpProcess"/>
    <dgm:cxn modelId="{0926E579-C613-44B7-8BD2-B79015F15A7F}" type="presParOf" srcId="{81290FC3-D1C5-4DB8-B570-CA2562B96F7A}" destId="{B1875BB6-A524-40A2-81D2-B157FF7D0A2C}" srcOrd="0" destOrd="0" presId="urn:microsoft.com/office/officeart/2009/3/layout/StepUpProcess"/>
    <dgm:cxn modelId="{2D5C5563-2B28-40EA-87F2-07CF446ECDEE}" type="presParOf" srcId="{81290FC3-D1C5-4DB8-B570-CA2562B96F7A}" destId="{637FA815-629B-4E28-8988-5BEA1B1A251E}" srcOrd="1" destOrd="0" presId="urn:microsoft.com/office/officeart/2009/3/layout/StepUpProcess"/>
    <dgm:cxn modelId="{01D1ACC5-DA98-4752-8991-EEAEA61BB15C}" type="presParOf" srcId="{81290FC3-D1C5-4DB8-B570-CA2562B96F7A}" destId="{8BC07B5F-753F-482C-9BE4-B680385F9116}" srcOrd="2" destOrd="0" presId="urn:microsoft.com/office/officeart/2009/3/layout/StepUpProcess"/>
    <dgm:cxn modelId="{B2D09809-620F-4299-8806-12005C16E8C3}" type="presParOf" srcId="{29F1FAB3-9747-447D-961C-8062F7779395}" destId="{18DBEE6A-1E07-48C5-8431-3EE9A08625E0}" srcOrd="1" destOrd="0" presId="urn:microsoft.com/office/officeart/2009/3/layout/StepUpProcess"/>
    <dgm:cxn modelId="{516173A2-56B0-4D6B-8E00-990A56477688}" type="presParOf" srcId="{18DBEE6A-1E07-48C5-8431-3EE9A08625E0}" destId="{585B7FFD-73B7-4168-8CF1-0984AD55A875}" srcOrd="0" destOrd="0" presId="urn:microsoft.com/office/officeart/2009/3/layout/StepUpProcess"/>
    <dgm:cxn modelId="{57BA604C-151F-4DB1-AA02-DE74078AD00F}" type="presParOf" srcId="{29F1FAB3-9747-447D-961C-8062F7779395}" destId="{C494CC50-7D95-4CF2-A2B3-BF673CDF09AC}" srcOrd="2" destOrd="0" presId="urn:microsoft.com/office/officeart/2009/3/layout/StepUpProcess"/>
    <dgm:cxn modelId="{114CDDD0-91A2-4A13-8322-F111D58E5B4E}" type="presParOf" srcId="{C494CC50-7D95-4CF2-A2B3-BF673CDF09AC}" destId="{1145D85E-D54C-4E3F-A634-E168E87F3C55}" srcOrd="0" destOrd="0" presId="urn:microsoft.com/office/officeart/2009/3/layout/StepUpProcess"/>
    <dgm:cxn modelId="{B5E7EA6D-66E0-4D15-A9E8-FA76BF9FF8C2}" type="presParOf" srcId="{C494CC50-7D95-4CF2-A2B3-BF673CDF09AC}" destId="{EA39EB52-F461-486C-B4F7-F0E8E480B293}" srcOrd="1" destOrd="0" presId="urn:microsoft.com/office/officeart/2009/3/layout/StepUpProcess"/>
    <dgm:cxn modelId="{BF5EC977-35A1-45C6-8F6D-A36E06A3416B}" type="presParOf" srcId="{C494CC50-7D95-4CF2-A2B3-BF673CDF09AC}" destId="{CEFF5C19-F294-48C3-9408-8C7D43F52BB0}" srcOrd="2" destOrd="0" presId="urn:microsoft.com/office/officeart/2009/3/layout/StepUpProcess"/>
    <dgm:cxn modelId="{C7963BB5-3B10-4C34-8E5C-3833BC49CDDD}" type="presParOf" srcId="{29F1FAB3-9747-447D-961C-8062F7779395}" destId="{661A9D3B-1392-425C-A68E-A8E1D8DCD179}" srcOrd="3" destOrd="0" presId="urn:microsoft.com/office/officeart/2009/3/layout/StepUpProcess"/>
    <dgm:cxn modelId="{DD9A88BB-2C65-437E-9A3E-F666635A1486}" type="presParOf" srcId="{661A9D3B-1392-425C-A68E-A8E1D8DCD179}" destId="{B25BE054-23BD-4187-83A6-62A70EEBEAE4}" srcOrd="0" destOrd="0" presId="urn:microsoft.com/office/officeart/2009/3/layout/StepUpProcess"/>
    <dgm:cxn modelId="{66C41D6F-F0CF-44F5-84FB-E80FBC564E44}" type="presParOf" srcId="{29F1FAB3-9747-447D-961C-8062F7779395}" destId="{D4BE46F7-B382-4C4A-B336-791630BFAB70}" srcOrd="4" destOrd="0" presId="urn:microsoft.com/office/officeart/2009/3/layout/StepUpProcess"/>
    <dgm:cxn modelId="{4629F0C2-8C0A-47A1-8E85-B1DC6E86735F}" type="presParOf" srcId="{D4BE46F7-B382-4C4A-B336-791630BFAB70}" destId="{6305441F-1C29-455B-9ED4-C638BA13CD58}" srcOrd="0" destOrd="0" presId="urn:microsoft.com/office/officeart/2009/3/layout/StepUpProcess"/>
    <dgm:cxn modelId="{9AD30CC8-684F-4724-A185-750019C1EDAE}" type="presParOf" srcId="{D4BE46F7-B382-4C4A-B336-791630BFAB70}" destId="{C470F527-0A78-4D55-A89F-306B09124D29}" srcOrd="1" destOrd="0" presId="urn:microsoft.com/office/officeart/2009/3/layout/StepUpProcess"/>
    <dgm:cxn modelId="{30810F24-BEDC-4D24-9DC4-9FCC072622F3}" type="presParOf" srcId="{D4BE46F7-B382-4C4A-B336-791630BFAB70}" destId="{FDD59461-63FC-41D6-B8DD-7744DD7BFE3C}" srcOrd="2" destOrd="0" presId="urn:microsoft.com/office/officeart/2009/3/layout/StepUpProcess"/>
    <dgm:cxn modelId="{36E14E7D-21EA-457F-83A4-32974C943823}" type="presParOf" srcId="{29F1FAB3-9747-447D-961C-8062F7779395}" destId="{E3FC827F-76ED-42A0-A2DE-7781E5949B2B}" srcOrd="5" destOrd="0" presId="urn:microsoft.com/office/officeart/2009/3/layout/StepUpProcess"/>
    <dgm:cxn modelId="{7A4F462D-D2E4-41FC-8F35-4354721C7EDF}" type="presParOf" srcId="{E3FC827F-76ED-42A0-A2DE-7781E5949B2B}" destId="{8DB26616-22D0-4DDC-877A-295FF45FB37D}" srcOrd="0" destOrd="0" presId="urn:microsoft.com/office/officeart/2009/3/layout/StepUpProcess"/>
    <dgm:cxn modelId="{6B227237-9F44-42BF-9599-8DA1410D1B97}" type="presParOf" srcId="{29F1FAB3-9747-447D-961C-8062F7779395}" destId="{AF2E2280-B7A4-42BC-9273-6438C4525D47}" srcOrd="6" destOrd="0" presId="urn:microsoft.com/office/officeart/2009/3/layout/StepUpProcess"/>
    <dgm:cxn modelId="{22765D67-1DD6-4527-95C9-71677F90E623}" type="presParOf" srcId="{AF2E2280-B7A4-42BC-9273-6438C4525D47}" destId="{2CC422C2-0FDE-41D9-9359-57FD95D59B8C}" srcOrd="0" destOrd="0" presId="urn:microsoft.com/office/officeart/2009/3/layout/StepUpProcess"/>
    <dgm:cxn modelId="{26C08D39-BA6C-40C6-A5FE-A4508022945D}" type="presParOf" srcId="{AF2E2280-B7A4-42BC-9273-6438C4525D47}" destId="{9EE84D6A-EAFA-443C-A7DA-268A4CBCD769}" srcOrd="1" destOrd="0" presId="urn:microsoft.com/office/officeart/2009/3/layout/StepUpProcess"/>
    <dgm:cxn modelId="{35E8BB94-48F8-4FC6-AE5B-0458149446B8}" type="presParOf" srcId="{AF2E2280-B7A4-42BC-9273-6438C4525D47}" destId="{1E6B8F50-DB1B-4B39-9AC5-1C3C51A1ACF8}" srcOrd="2" destOrd="0" presId="urn:microsoft.com/office/officeart/2009/3/layout/StepUpProcess"/>
    <dgm:cxn modelId="{3F878839-BA83-4CE5-92CE-8F5031A12C90}" type="presParOf" srcId="{29F1FAB3-9747-447D-961C-8062F7779395}" destId="{75B1088C-6F66-47D4-B7D6-FB2C217AEA4B}" srcOrd="7" destOrd="0" presId="urn:microsoft.com/office/officeart/2009/3/layout/StepUpProcess"/>
    <dgm:cxn modelId="{8ED4A482-F690-4D0B-A092-24BE469BB829}" type="presParOf" srcId="{75B1088C-6F66-47D4-B7D6-FB2C217AEA4B}" destId="{8AA750E3-E3A3-4669-8856-E05E345B4958}" srcOrd="0" destOrd="0" presId="urn:microsoft.com/office/officeart/2009/3/layout/StepUpProcess"/>
    <dgm:cxn modelId="{E315C80B-81A4-4281-9B73-EFF035773014}" type="presParOf" srcId="{29F1FAB3-9747-447D-961C-8062F7779395}" destId="{E4C3F1A7-672D-41C5-921E-8B4DA983026D}" srcOrd="8" destOrd="0" presId="urn:microsoft.com/office/officeart/2009/3/layout/StepUpProcess"/>
    <dgm:cxn modelId="{7D73CA4D-AFA8-4240-9497-2C10EA51ACC5}" type="presParOf" srcId="{E4C3F1A7-672D-41C5-921E-8B4DA983026D}" destId="{D4F0377A-D00B-4CFB-B0E7-8738D46D5C02}" srcOrd="0" destOrd="0" presId="urn:microsoft.com/office/officeart/2009/3/layout/StepUpProcess"/>
    <dgm:cxn modelId="{45CD897A-7338-4D1C-9A26-536CC92CF91F}" type="presParOf" srcId="{E4C3F1A7-672D-41C5-921E-8B4DA983026D}" destId="{FC4AE8F4-5BCA-43B0-B479-C598F7FA2B97}" srcOrd="1" destOrd="0" presId="urn:microsoft.com/office/officeart/2009/3/layout/StepUpProcess"/>
    <dgm:cxn modelId="{169FE570-C8CA-4FA6-85A0-694C587E1C12}" type="presParOf" srcId="{E4C3F1A7-672D-41C5-921E-8B4DA983026D}" destId="{0337E743-8F55-40F5-A7A0-DFCBDDAE3582}" srcOrd="2" destOrd="0" presId="urn:microsoft.com/office/officeart/2009/3/layout/StepUpProcess"/>
    <dgm:cxn modelId="{2D6AB43D-ED2F-4899-98F0-A89AC3DF99A1}" type="presParOf" srcId="{29F1FAB3-9747-447D-961C-8062F7779395}" destId="{4E7E7BA8-86A5-46D5-8265-04B2E97A8CB1}" srcOrd="9" destOrd="0" presId="urn:microsoft.com/office/officeart/2009/3/layout/StepUpProcess"/>
    <dgm:cxn modelId="{991DFC6A-92A6-488E-A353-5D39CF7F9CC8}" type="presParOf" srcId="{4E7E7BA8-86A5-46D5-8265-04B2E97A8CB1}" destId="{E9EFAFB2-8713-461E-8CC8-26015D175E8D}" srcOrd="0" destOrd="0" presId="urn:microsoft.com/office/officeart/2009/3/layout/StepUpProcess"/>
    <dgm:cxn modelId="{A336EB64-E768-4802-A0D4-2A766434A8E3}" type="presParOf" srcId="{29F1FAB3-9747-447D-961C-8062F7779395}" destId="{EDAD0DB0-B751-41F3-BE98-C077740FA886}" srcOrd="10" destOrd="0" presId="urn:microsoft.com/office/officeart/2009/3/layout/StepUpProcess"/>
    <dgm:cxn modelId="{31300E41-66FD-4DD1-AA06-64E9C3A59D18}" type="presParOf" srcId="{EDAD0DB0-B751-41F3-BE98-C077740FA886}" destId="{48811D8E-624E-4528-886F-74634AE9A7D0}" srcOrd="0" destOrd="0" presId="urn:microsoft.com/office/officeart/2009/3/layout/StepUpProcess"/>
    <dgm:cxn modelId="{9B16BA45-03E3-4021-91A2-9CC95EBF7EE8}" type="presParOf" srcId="{EDAD0DB0-B751-41F3-BE98-C077740FA886}" destId="{D17D5C3C-3DEB-42D4-9B69-83CC33F045E2}" srcOrd="1" destOrd="0" presId="urn:microsoft.com/office/officeart/2009/3/layout/StepUp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875BB6-A524-40A2-81D2-B157FF7D0A2C}">
      <dsp:nvSpPr>
        <dsp:cNvPr id="0" name=""/>
        <dsp:cNvSpPr/>
      </dsp:nvSpPr>
      <dsp:spPr>
        <a:xfrm rot="5400000">
          <a:off x="280985" y="2690578"/>
          <a:ext cx="831083" cy="1382904"/>
        </a:xfrm>
        <a:prstGeom prst="corner">
          <a:avLst>
            <a:gd name="adj1" fmla="val 16120"/>
            <a:gd name="adj2" fmla="val 1611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637FA815-629B-4E28-8988-5BEA1B1A251E}">
      <dsp:nvSpPr>
        <dsp:cNvPr id="0" name=""/>
        <dsp:cNvSpPr/>
      </dsp:nvSpPr>
      <dsp:spPr>
        <a:xfrm>
          <a:off x="142257" y="3103768"/>
          <a:ext cx="1248493" cy="10943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rtl="0">
            <a:lnSpc>
              <a:spcPct val="90000"/>
            </a:lnSpc>
            <a:spcBef>
              <a:spcPct val="0"/>
            </a:spcBef>
            <a:spcAft>
              <a:spcPct val="35000"/>
            </a:spcAft>
            <a:buNone/>
          </a:pPr>
          <a:r>
            <a:rPr lang="en-US" sz="1800" b="0" kern="1200" dirty="0">
              <a:latin typeface="Calibri" panose="020F0502020204030204" pitchFamily="34" charset="0"/>
            </a:rPr>
            <a:t>Legislation</a:t>
          </a:r>
        </a:p>
      </dsp:txBody>
      <dsp:txXfrm>
        <a:off x="142257" y="3103768"/>
        <a:ext cx="1248493" cy="1094378"/>
      </dsp:txXfrm>
    </dsp:sp>
    <dsp:sp modelId="{8BC07B5F-753F-482C-9BE4-B680385F9116}">
      <dsp:nvSpPr>
        <dsp:cNvPr id="0" name=""/>
        <dsp:cNvSpPr/>
      </dsp:nvSpPr>
      <dsp:spPr>
        <a:xfrm>
          <a:off x="1155186" y="2588767"/>
          <a:ext cx="235564" cy="235564"/>
        </a:xfrm>
        <a:prstGeom prst="triangle">
          <a:avLst>
            <a:gd name="adj" fmla="val 100000"/>
          </a:avLst>
        </a:prstGeom>
        <a:gradFill rotWithShape="0">
          <a:gsLst>
            <a:gs pos="0">
              <a:schemeClr val="accent2">
                <a:hueOff val="-1503246"/>
                <a:satOff val="-5978"/>
                <a:lumOff val="3706"/>
                <a:alphaOff val="0"/>
                <a:shade val="51000"/>
                <a:satMod val="130000"/>
              </a:schemeClr>
            </a:gs>
            <a:gs pos="80000">
              <a:schemeClr val="accent2">
                <a:hueOff val="-1503246"/>
                <a:satOff val="-5978"/>
                <a:lumOff val="3706"/>
                <a:alphaOff val="0"/>
                <a:shade val="93000"/>
                <a:satMod val="130000"/>
              </a:schemeClr>
            </a:gs>
            <a:gs pos="100000">
              <a:schemeClr val="accent2">
                <a:hueOff val="-1503246"/>
                <a:satOff val="-5978"/>
                <a:lumOff val="3706"/>
                <a:alphaOff val="0"/>
                <a:shade val="94000"/>
                <a:satMod val="135000"/>
              </a:schemeClr>
            </a:gs>
          </a:gsLst>
          <a:lin ang="16200000" scaled="0"/>
        </a:gradFill>
        <a:ln w="9525" cap="flat" cmpd="sng" algn="ctr">
          <a:solidFill>
            <a:schemeClr val="accent2">
              <a:hueOff val="-1503246"/>
              <a:satOff val="-5978"/>
              <a:lumOff val="3706"/>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1145D85E-D54C-4E3F-A634-E168E87F3C55}">
      <dsp:nvSpPr>
        <dsp:cNvPr id="0" name=""/>
        <dsp:cNvSpPr/>
      </dsp:nvSpPr>
      <dsp:spPr>
        <a:xfrm rot="5400000">
          <a:off x="1809386" y="2312374"/>
          <a:ext cx="831083" cy="1382904"/>
        </a:xfrm>
        <a:prstGeom prst="corner">
          <a:avLst>
            <a:gd name="adj1" fmla="val 16120"/>
            <a:gd name="adj2" fmla="val 16110"/>
          </a:avLst>
        </a:prstGeom>
        <a:gradFill rotWithShape="0">
          <a:gsLst>
            <a:gs pos="0">
              <a:schemeClr val="accent2">
                <a:hueOff val="-3006492"/>
                <a:satOff val="-11957"/>
                <a:lumOff val="7412"/>
                <a:alphaOff val="0"/>
                <a:shade val="51000"/>
                <a:satMod val="130000"/>
              </a:schemeClr>
            </a:gs>
            <a:gs pos="80000">
              <a:schemeClr val="accent2">
                <a:hueOff val="-3006492"/>
                <a:satOff val="-11957"/>
                <a:lumOff val="7412"/>
                <a:alphaOff val="0"/>
                <a:shade val="93000"/>
                <a:satMod val="130000"/>
              </a:schemeClr>
            </a:gs>
            <a:gs pos="100000">
              <a:schemeClr val="accent2">
                <a:hueOff val="-3006492"/>
                <a:satOff val="-11957"/>
                <a:lumOff val="7412"/>
                <a:alphaOff val="0"/>
                <a:shade val="94000"/>
                <a:satMod val="135000"/>
              </a:schemeClr>
            </a:gs>
          </a:gsLst>
          <a:lin ang="16200000" scaled="0"/>
        </a:gradFill>
        <a:ln w="9525" cap="flat" cmpd="sng" algn="ctr">
          <a:solidFill>
            <a:schemeClr val="accent2">
              <a:hueOff val="-3006492"/>
              <a:satOff val="-11957"/>
              <a:lumOff val="7412"/>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EA39EB52-F461-486C-B4F7-F0E8E480B293}">
      <dsp:nvSpPr>
        <dsp:cNvPr id="0" name=""/>
        <dsp:cNvSpPr/>
      </dsp:nvSpPr>
      <dsp:spPr>
        <a:xfrm>
          <a:off x="1670657" y="2725564"/>
          <a:ext cx="1248493" cy="10943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rtl="0">
            <a:lnSpc>
              <a:spcPct val="90000"/>
            </a:lnSpc>
            <a:spcBef>
              <a:spcPct val="0"/>
            </a:spcBef>
            <a:spcAft>
              <a:spcPct val="35000"/>
            </a:spcAft>
            <a:buNone/>
          </a:pPr>
          <a:r>
            <a:rPr lang="en-US" sz="1600" b="0" kern="1200" dirty="0">
              <a:latin typeface="Calibri" panose="020F0502020204030204" pitchFamily="34" charset="0"/>
            </a:rPr>
            <a:t>ESG Codes of Good Practice</a:t>
          </a:r>
        </a:p>
      </dsp:txBody>
      <dsp:txXfrm>
        <a:off x="1670657" y="2725564"/>
        <a:ext cx="1248493" cy="1094378"/>
      </dsp:txXfrm>
    </dsp:sp>
    <dsp:sp modelId="{CEFF5C19-F294-48C3-9408-8C7D43F52BB0}">
      <dsp:nvSpPr>
        <dsp:cNvPr id="0" name=""/>
        <dsp:cNvSpPr/>
      </dsp:nvSpPr>
      <dsp:spPr>
        <a:xfrm>
          <a:off x="2683586" y="2210563"/>
          <a:ext cx="235564" cy="235564"/>
        </a:xfrm>
        <a:prstGeom prst="triangle">
          <a:avLst>
            <a:gd name="adj" fmla="val 100000"/>
          </a:avLst>
        </a:prstGeom>
        <a:gradFill rotWithShape="0">
          <a:gsLst>
            <a:gs pos="0">
              <a:schemeClr val="accent2">
                <a:hueOff val="-4509739"/>
                <a:satOff val="-17935"/>
                <a:lumOff val="11118"/>
                <a:alphaOff val="0"/>
                <a:shade val="51000"/>
                <a:satMod val="130000"/>
              </a:schemeClr>
            </a:gs>
            <a:gs pos="80000">
              <a:schemeClr val="accent2">
                <a:hueOff val="-4509739"/>
                <a:satOff val="-17935"/>
                <a:lumOff val="11118"/>
                <a:alphaOff val="0"/>
                <a:shade val="93000"/>
                <a:satMod val="130000"/>
              </a:schemeClr>
            </a:gs>
            <a:gs pos="100000">
              <a:schemeClr val="accent2">
                <a:hueOff val="-4509739"/>
                <a:satOff val="-17935"/>
                <a:lumOff val="11118"/>
                <a:alphaOff val="0"/>
                <a:shade val="94000"/>
                <a:satMod val="135000"/>
              </a:schemeClr>
            </a:gs>
          </a:gsLst>
          <a:lin ang="16200000" scaled="0"/>
        </a:gradFill>
        <a:ln w="9525" cap="flat" cmpd="sng" algn="ctr">
          <a:solidFill>
            <a:schemeClr val="accent2">
              <a:hueOff val="-4509739"/>
              <a:satOff val="-17935"/>
              <a:lumOff val="11118"/>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6305441F-1C29-455B-9ED4-C638BA13CD58}">
      <dsp:nvSpPr>
        <dsp:cNvPr id="0" name=""/>
        <dsp:cNvSpPr/>
      </dsp:nvSpPr>
      <dsp:spPr>
        <a:xfrm rot="5400000">
          <a:off x="3337786" y="1934170"/>
          <a:ext cx="831083" cy="1382904"/>
        </a:xfrm>
        <a:prstGeom prst="corner">
          <a:avLst>
            <a:gd name="adj1" fmla="val 16120"/>
            <a:gd name="adj2" fmla="val 16110"/>
          </a:avLst>
        </a:prstGeom>
        <a:gradFill rotWithShape="0">
          <a:gsLst>
            <a:gs pos="0">
              <a:schemeClr val="accent2">
                <a:hueOff val="-6012985"/>
                <a:satOff val="-23913"/>
                <a:lumOff val="14824"/>
                <a:alphaOff val="0"/>
                <a:shade val="51000"/>
                <a:satMod val="130000"/>
              </a:schemeClr>
            </a:gs>
            <a:gs pos="80000">
              <a:schemeClr val="accent2">
                <a:hueOff val="-6012985"/>
                <a:satOff val="-23913"/>
                <a:lumOff val="14824"/>
                <a:alphaOff val="0"/>
                <a:shade val="93000"/>
                <a:satMod val="130000"/>
              </a:schemeClr>
            </a:gs>
            <a:gs pos="100000">
              <a:schemeClr val="accent2">
                <a:hueOff val="-6012985"/>
                <a:satOff val="-23913"/>
                <a:lumOff val="14824"/>
                <a:alphaOff val="0"/>
                <a:shade val="94000"/>
                <a:satMod val="135000"/>
              </a:schemeClr>
            </a:gs>
          </a:gsLst>
          <a:lin ang="16200000" scaled="0"/>
        </a:gradFill>
        <a:ln w="9525" cap="flat" cmpd="sng" algn="ctr">
          <a:solidFill>
            <a:schemeClr val="accent2">
              <a:hueOff val="-6012985"/>
              <a:satOff val="-23913"/>
              <a:lumOff val="14824"/>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C470F527-0A78-4D55-A89F-306B09124D29}">
      <dsp:nvSpPr>
        <dsp:cNvPr id="0" name=""/>
        <dsp:cNvSpPr/>
      </dsp:nvSpPr>
      <dsp:spPr>
        <a:xfrm>
          <a:off x="3201161" y="2457652"/>
          <a:ext cx="1427165" cy="10943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rtl="0">
            <a:lnSpc>
              <a:spcPct val="90000"/>
            </a:lnSpc>
            <a:spcBef>
              <a:spcPct val="0"/>
            </a:spcBef>
            <a:spcAft>
              <a:spcPct val="35000"/>
            </a:spcAft>
            <a:buNone/>
          </a:pPr>
          <a:r>
            <a:rPr lang="en-US" sz="1600" b="0" kern="1200" dirty="0">
              <a:latin typeface="Calibri" panose="020F0502020204030204" pitchFamily="34" charset="0"/>
            </a:rPr>
            <a:t>Self-assessment ESG Scorecard</a:t>
          </a:r>
        </a:p>
      </dsp:txBody>
      <dsp:txXfrm>
        <a:off x="3201161" y="2457652"/>
        <a:ext cx="1427165" cy="1094378"/>
      </dsp:txXfrm>
    </dsp:sp>
    <dsp:sp modelId="{FDD59461-63FC-41D6-B8DD-7744DD7BFE3C}">
      <dsp:nvSpPr>
        <dsp:cNvPr id="0" name=""/>
        <dsp:cNvSpPr/>
      </dsp:nvSpPr>
      <dsp:spPr>
        <a:xfrm>
          <a:off x="4211987" y="1832359"/>
          <a:ext cx="235564" cy="235564"/>
        </a:xfrm>
        <a:prstGeom prst="triangle">
          <a:avLst>
            <a:gd name="adj" fmla="val 100000"/>
          </a:avLst>
        </a:prstGeom>
        <a:gradFill rotWithShape="0">
          <a:gsLst>
            <a:gs pos="0">
              <a:schemeClr val="accent2">
                <a:hueOff val="-7516231"/>
                <a:satOff val="-29891"/>
                <a:lumOff val="18530"/>
                <a:alphaOff val="0"/>
                <a:shade val="51000"/>
                <a:satMod val="130000"/>
              </a:schemeClr>
            </a:gs>
            <a:gs pos="80000">
              <a:schemeClr val="accent2">
                <a:hueOff val="-7516231"/>
                <a:satOff val="-29891"/>
                <a:lumOff val="18530"/>
                <a:alphaOff val="0"/>
                <a:shade val="93000"/>
                <a:satMod val="130000"/>
              </a:schemeClr>
            </a:gs>
            <a:gs pos="100000">
              <a:schemeClr val="accent2">
                <a:hueOff val="-7516231"/>
                <a:satOff val="-29891"/>
                <a:lumOff val="18530"/>
                <a:alphaOff val="0"/>
                <a:shade val="94000"/>
                <a:satMod val="135000"/>
              </a:schemeClr>
            </a:gs>
          </a:gsLst>
          <a:lin ang="16200000" scaled="0"/>
        </a:gradFill>
        <a:ln w="9525" cap="flat" cmpd="sng" algn="ctr">
          <a:solidFill>
            <a:schemeClr val="accent2">
              <a:hueOff val="-7516231"/>
              <a:satOff val="-29891"/>
              <a:lumOff val="18530"/>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2CC422C2-0FDE-41D9-9359-57FD95D59B8C}">
      <dsp:nvSpPr>
        <dsp:cNvPr id="0" name=""/>
        <dsp:cNvSpPr/>
      </dsp:nvSpPr>
      <dsp:spPr>
        <a:xfrm rot="5400000">
          <a:off x="4866187" y="1555965"/>
          <a:ext cx="831083" cy="1382904"/>
        </a:xfrm>
        <a:prstGeom prst="corner">
          <a:avLst>
            <a:gd name="adj1" fmla="val 16120"/>
            <a:gd name="adj2" fmla="val 16110"/>
          </a:avLst>
        </a:prstGeom>
        <a:gradFill rotWithShape="0">
          <a:gsLst>
            <a:gs pos="0">
              <a:schemeClr val="accent2">
                <a:hueOff val="-9019478"/>
                <a:satOff val="-35870"/>
                <a:lumOff val="22235"/>
                <a:alphaOff val="0"/>
                <a:shade val="51000"/>
                <a:satMod val="130000"/>
              </a:schemeClr>
            </a:gs>
            <a:gs pos="80000">
              <a:schemeClr val="accent2">
                <a:hueOff val="-9019478"/>
                <a:satOff val="-35870"/>
                <a:lumOff val="22235"/>
                <a:alphaOff val="0"/>
                <a:shade val="93000"/>
                <a:satMod val="130000"/>
              </a:schemeClr>
            </a:gs>
            <a:gs pos="100000">
              <a:schemeClr val="accent2">
                <a:hueOff val="-9019478"/>
                <a:satOff val="-35870"/>
                <a:lumOff val="22235"/>
                <a:alphaOff val="0"/>
                <a:shade val="94000"/>
                <a:satMod val="135000"/>
              </a:schemeClr>
            </a:gs>
          </a:gsLst>
          <a:lin ang="16200000" scaled="0"/>
        </a:gradFill>
        <a:ln w="9525" cap="flat" cmpd="sng" algn="ctr">
          <a:solidFill>
            <a:schemeClr val="accent2">
              <a:hueOff val="-9019478"/>
              <a:satOff val="-35870"/>
              <a:lumOff val="22235"/>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9EE84D6A-EAFA-443C-A7DA-268A4CBCD769}">
      <dsp:nvSpPr>
        <dsp:cNvPr id="0" name=""/>
        <dsp:cNvSpPr/>
      </dsp:nvSpPr>
      <dsp:spPr>
        <a:xfrm>
          <a:off x="4727458" y="1969156"/>
          <a:ext cx="1248493" cy="10943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rtl="0">
            <a:lnSpc>
              <a:spcPct val="90000"/>
            </a:lnSpc>
            <a:spcBef>
              <a:spcPct val="0"/>
            </a:spcBef>
            <a:spcAft>
              <a:spcPct val="35000"/>
            </a:spcAft>
            <a:buNone/>
          </a:pPr>
          <a:r>
            <a:rPr lang="en-US" sz="1600" b="0" kern="1200" dirty="0">
              <a:latin typeface="Calibri" panose="020F0502020204030204" pitchFamily="34" charset="0"/>
            </a:rPr>
            <a:t>ESG Reporting Guidelines</a:t>
          </a:r>
        </a:p>
      </dsp:txBody>
      <dsp:txXfrm>
        <a:off x="4727458" y="1969156"/>
        <a:ext cx="1248493" cy="1094378"/>
      </dsp:txXfrm>
    </dsp:sp>
    <dsp:sp modelId="{1E6B8F50-DB1B-4B39-9AC5-1C3C51A1ACF8}">
      <dsp:nvSpPr>
        <dsp:cNvPr id="0" name=""/>
        <dsp:cNvSpPr/>
      </dsp:nvSpPr>
      <dsp:spPr>
        <a:xfrm>
          <a:off x="5740387" y="1454154"/>
          <a:ext cx="235564" cy="235564"/>
        </a:xfrm>
        <a:prstGeom prst="triangle">
          <a:avLst>
            <a:gd name="adj" fmla="val 100000"/>
          </a:avLst>
        </a:prstGeom>
        <a:gradFill rotWithShape="0">
          <a:gsLst>
            <a:gs pos="0">
              <a:schemeClr val="accent2">
                <a:hueOff val="-10522723"/>
                <a:satOff val="-41848"/>
                <a:lumOff val="25941"/>
                <a:alphaOff val="0"/>
                <a:shade val="51000"/>
                <a:satMod val="130000"/>
              </a:schemeClr>
            </a:gs>
            <a:gs pos="80000">
              <a:schemeClr val="accent2">
                <a:hueOff val="-10522723"/>
                <a:satOff val="-41848"/>
                <a:lumOff val="25941"/>
                <a:alphaOff val="0"/>
                <a:shade val="93000"/>
                <a:satMod val="130000"/>
              </a:schemeClr>
            </a:gs>
            <a:gs pos="100000">
              <a:schemeClr val="accent2">
                <a:hueOff val="-10522723"/>
                <a:satOff val="-41848"/>
                <a:lumOff val="25941"/>
                <a:alphaOff val="0"/>
                <a:shade val="94000"/>
                <a:satMod val="135000"/>
              </a:schemeClr>
            </a:gs>
          </a:gsLst>
          <a:lin ang="16200000" scaled="0"/>
        </a:gradFill>
        <a:ln w="9525" cap="flat" cmpd="sng" algn="ctr">
          <a:solidFill>
            <a:schemeClr val="accent2">
              <a:hueOff val="-10522723"/>
              <a:satOff val="-41848"/>
              <a:lumOff val="25941"/>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D4F0377A-D00B-4CFB-B0E7-8738D46D5C02}">
      <dsp:nvSpPr>
        <dsp:cNvPr id="0" name=""/>
        <dsp:cNvSpPr/>
      </dsp:nvSpPr>
      <dsp:spPr>
        <a:xfrm rot="5400000">
          <a:off x="6394587" y="1177761"/>
          <a:ext cx="831083" cy="1382904"/>
        </a:xfrm>
        <a:prstGeom prst="corner">
          <a:avLst>
            <a:gd name="adj1" fmla="val 16120"/>
            <a:gd name="adj2" fmla="val 16110"/>
          </a:avLst>
        </a:prstGeom>
        <a:gradFill rotWithShape="0">
          <a:gsLst>
            <a:gs pos="0">
              <a:schemeClr val="accent2">
                <a:hueOff val="-12025970"/>
                <a:satOff val="-47826"/>
                <a:lumOff val="29647"/>
                <a:alphaOff val="0"/>
                <a:shade val="51000"/>
                <a:satMod val="130000"/>
              </a:schemeClr>
            </a:gs>
            <a:gs pos="80000">
              <a:schemeClr val="accent2">
                <a:hueOff val="-12025970"/>
                <a:satOff val="-47826"/>
                <a:lumOff val="29647"/>
                <a:alphaOff val="0"/>
                <a:shade val="93000"/>
                <a:satMod val="130000"/>
              </a:schemeClr>
            </a:gs>
            <a:gs pos="100000">
              <a:schemeClr val="accent2">
                <a:hueOff val="-12025970"/>
                <a:satOff val="-47826"/>
                <a:lumOff val="29647"/>
                <a:alphaOff val="0"/>
                <a:shade val="94000"/>
                <a:satMod val="135000"/>
              </a:schemeClr>
            </a:gs>
          </a:gsLst>
          <a:lin ang="16200000" scaled="0"/>
        </a:gradFill>
        <a:ln w="9525" cap="flat" cmpd="sng" algn="ctr">
          <a:solidFill>
            <a:schemeClr val="accent2">
              <a:hueOff val="-12025970"/>
              <a:satOff val="-47826"/>
              <a:lumOff val="29647"/>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FC4AE8F4-5BCA-43B0-B479-C598F7FA2B97}">
      <dsp:nvSpPr>
        <dsp:cNvPr id="0" name=""/>
        <dsp:cNvSpPr/>
      </dsp:nvSpPr>
      <dsp:spPr>
        <a:xfrm>
          <a:off x="6255859" y="1590952"/>
          <a:ext cx="1248493" cy="10943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rtl="0">
            <a:lnSpc>
              <a:spcPct val="90000"/>
            </a:lnSpc>
            <a:spcBef>
              <a:spcPct val="0"/>
            </a:spcBef>
            <a:spcAft>
              <a:spcPct val="35000"/>
            </a:spcAft>
            <a:buNone/>
          </a:pPr>
          <a:r>
            <a:rPr lang="en-US" sz="1600" b="0" kern="1200" dirty="0">
              <a:latin typeface="Calibri" panose="020F0502020204030204" pitchFamily="34" charset="0"/>
            </a:rPr>
            <a:t>Tools for investors and analysts in evaluations of ESG</a:t>
          </a:r>
        </a:p>
        <a:p>
          <a:pPr marL="0" lvl="0" indent="0" algn="l" defTabSz="711200" rtl="0">
            <a:lnSpc>
              <a:spcPct val="90000"/>
            </a:lnSpc>
            <a:spcBef>
              <a:spcPct val="0"/>
            </a:spcBef>
            <a:spcAft>
              <a:spcPct val="35000"/>
            </a:spcAft>
            <a:buNone/>
          </a:pPr>
          <a:endParaRPr lang="en-US" sz="1300" b="0" kern="1200" dirty="0">
            <a:latin typeface="Calibri" panose="020F0502020204030204" pitchFamily="34" charset="0"/>
          </a:endParaRPr>
        </a:p>
      </dsp:txBody>
      <dsp:txXfrm>
        <a:off x="6255859" y="1590952"/>
        <a:ext cx="1248493" cy="1094378"/>
      </dsp:txXfrm>
    </dsp:sp>
    <dsp:sp modelId="{0337E743-8F55-40F5-A7A0-DFCBDDAE3582}">
      <dsp:nvSpPr>
        <dsp:cNvPr id="0" name=""/>
        <dsp:cNvSpPr/>
      </dsp:nvSpPr>
      <dsp:spPr>
        <a:xfrm>
          <a:off x="7268788" y="1075950"/>
          <a:ext cx="235564" cy="235564"/>
        </a:xfrm>
        <a:prstGeom prst="triangle">
          <a:avLst>
            <a:gd name="adj" fmla="val 100000"/>
          </a:avLst>
        </a:prstGeom>
        <a:gradFill rotWithShape="0">
          <a:gsLst>
            <a:gs pos="0">
              <a:schemeClr val="accent2">
                <a:hueOff val="-13529215"/>
                <a:satOff val="-53805"/>
                <a:lumOff val="33353"/>
                <a:alphaOff val="0"/>
                <a:shade val="51000"/>
                <a:satMod val="130000"/>
              </a:schemeClr>
            </a:gs>
            <a:gs pos="80000">
              <a:schemeClr val="accent2">
                <a:hueOff val="-13529215"/>
                <a:satOff val="-53805"/>
                <a:lumOff val="33353"/>
                <a:alphaOff val="0"/>
                <a:shade val="93000"/>
                <a:satMod val="130000"/>
              </a:schemeClr>
            </a:gs>
            <a:gs pos="100000">
              <a:schemeClr val="accent2">
                <a:hueOff val="-13529215"/>
                <a:satOff val="-53805"/>
                <a:lumOff val="33353"/>
                <a:alphaOff val="0"/>
                <a:shade val="94000"/>
                <a:satMod val="135000"/>
              </a:schemeClr>
            </a:gs>
          </a:gsLst>
          <a:lin ang="16200000" scaled="0"/>
        </a:gradFill>
        <a:ln w="9525" cap="flat" cmpd="sng" algn="ctr">
          <a:solidFill>
            <a:schemeClr val="accent2">
              <a:hueOff val="-13529215"/>
              <a:satOff val="-53805"/>
              <a:lumOff val="33353"/>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48811D8E-624E-4528-886F-74634AE9A7D0}">
      <dsp:nvSpPr>
        <dsp:cNvPr id="0" name=""/>
        <dsp:cNvSpPr/>
      </dsp:nvSpPr>
      <dsp:spPr>
        <a:xfrm rot="5400000">
          <a:off x="7922988" y="799557"/>
          <a:ext cx="831083" cy="1382904"/>
        </a:xfrm>
        <a:prstGeom prst="corner">
          <a:avLst>
            <a:gd name="adj1" fmla="val 16120"/>
            <a:gd name="adj2" fmla="val 16110"/>
          </a:avLst>
        </a:prstGeom>
        <a:gradFill rotWithShape="0">
          <a:gsLst>
            <a:gs pos="0">
              <a:schemeClr val="accent2">
                <a:hueOff val="-15032462"/>
                <a:satOff val="-59783"/>
                <a:lumOff val="37059"/>
                <a:alphaOff val="0"/>
                <a:shade val="51000"/>
                <a:satMod val="130000"/>
              </a:schemeClr>
            </a:gs>
            <a:gs pos="80000">
              <a:schemeClr val="accent2">
                <a:hueOff val="-15032462"/>
                <a:satOff val="-59783"/>
                <a:lumOff val="37059"/>
                <a:alphaOff val="0"/>
                <a:shade val="93000"/>
                <a:satMod val="130000"/>
              </a:schemeClr>
            </a:gs>
            <a:gs pos="100000">
              <a:schemeClr val="accent2">
                <a:hueOff val="-15032462"/>
                <a:satOff val="-59783"/>
                <a:lumOff val="37059"/>
                <a:alphaOff val="0"/>
                <a:shade val="94000"/>
                <a:satMod val="135000"/>
              </a:schemeClr>
            </a:gs>
          </a:gsLst>
          <a:lin ang="16200000" scaled="0"/>
        </a:gradFill>
        <a:ln w="9525" cap="flat" cmpd="sng" algn="ctr">
          <a:solidFill>
            <a:schemeClr val="accent2">
              <a:hueOff val="-15032462"/>
              <a:satOff val="-59783"/>
              <a:lumOff val="37059"/>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D17D5C3C-3DEB-42D4-9B69-83CC33F045E2}">
      <dsp:nvSpPr>
        <dsp:cNvPr id="0" name=""/>
        <dsp:cNvSpPr/>
      </dsp:nvSpPr>
      <dsp:spPr>
        <a:xfrm>
          <a:off x="7784259" y="1212747"/>
          <a:ext cx="1248493" cy="10943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t" anchorCtr="0">
          <a:noAutofit/>
        </a:bodyPr>
        <a:lstStyle/>
        <a:p>
          <a:pPr marL="0" lvl="0" indent="0" algn="l" defTabSz="577850" rtl="0">
            <a:lnSpc>
              <a:spcPct val="90000"/>
            </a:lnSpc>
            <a:spcBef>
              <a:spcPct val="0"/>
            </a:spcBef>
            <a:spcAft>
              <a:spcPct val="35000"/>
            </a:spcAft>
            <a:buNone/>
          </a:pPr>
          <a:r>
            <a:rPr lang="en-US" sz="1300" b="0" kern="1200" dirty="0">
              <a:latin typeface="Calibri" panose="020F0502020204030204" pitchFamily="34" charset="0"/>
            </a:rPr>
            <a:t>Fostering market demand on sustainable financing products</a:t>
          </a:r>
        </a:p>
      </dsp:txBody>
      <dsp:txXfrm>
        <a:off x="7784259" y="1212747"/>
        <a:ext cx="1248493" cy="1094378"/>
      </dsp:txXfrm>
    </dsp:sp>
  </dsp:spTree>
</dsp:drawing>
</file>

<file path=ppt/diagrams/layout1.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9" y="0"/>
            <a:ext cx="2919441" cy="491968"/>
          </a:xfrm>
          <a:prstGeom prst="rect">
            <a:avLst/>
          </a:prstGeom>
          <a:noFill/>
          <a:ln w="9525">
            <a:noFill/>
            <a:miter lim="800000"/>
            <a:headEnd/>
            <a:tailEnd/>
          </a:ln>
        </p:spPr>
        <p:txBody>
          <a:bodyPr vert="horz" wrap="square" lIns="93067" tIns="46535" rIns="93067" bIns="46535" numCol="1" anchor="t" anchorCtr="0" compatLnSpc="1">
            <a:prstTxWarp prst="textNoShape">
              <a:avLst/>
            </a:prstTxWarp>
          </a:bodyPr>
          <a:lstStyle>
            <a:lvl1pPr defTabSz="929510">
              <a:defRPr sz="1200" b="0" dirty="0">
                <a:latin typeface="Times New Roman" pitchFamily="18" charset="0"/>
                <a:ea typeface="+mn-ea"/>
                <a:cs typeface="Times New Roman" pitchFamily="18" charset="0"/>
              </a:defRPr>
            </a:lvl1pPr>
          </a:lstStyle>
          <a:p>
            <a:pPr>
              <a:defRPr/>
            </a:pPr>
            <a:endParaRPr lang="en-US"/>
          </a:p>
        </p:txBody>
      </p:sp>
      <p:sp>
        <p:nvSpPr>
          <p:cNvPr id="10243" name="Rectangle 3"/>
          <p:cNvSpPr>
            <a:spLocks noGrp="1" noChangeArrowheads="1"/>
          </p:cNvSpPr>
          <p:nvPr>
            <p:ph type="dt" sz="quarter" idx="1"/>
          </p:nvPr>
        </p:nvSpPr>
        <p:spPr bwMode="auto">
          <a:xfrm>
            <a:off x="3816331" y="0"/>
            <a:ext cx="2919441" cy="491968"/>
          </a:xfrm>
          <a:prstGeom prst="rect">
            <a:avLst/>
          </a:prstGeom>
          <a:noFill/>
          <a:ln w="9525">
            <a:noFill/>
            <a:miter lim="800000"/>
            <a:headEnd/>
            <a:tailEnd/>
          </a:ln>
        </p:spPr>
        <p:txBody>
          <a:bodyPr vert="horz" wrap="square" lIns="93067" tIns="46535" rIns="93067" bIns="46535" numCol="1" anchor="t" anchorCtr="0" compatLnSpc="1">
            <a:prstTxWarp prst="textNoShape">
              <a:avLst/>
            </a:prstTxWarp>
          </a:bodyPr>
          <a:lstStyle>
            <a:lvl1pPr algn="r" defTabSz="929510">
              <a:defRPr sz="1200" b="0" dirty="0">
                <a:latin typeface="Times New Roman" pitchFamily="18" charset="0"/>
                <a:ea typeface="+mn-ea"/>
                <a:cs typeface="Times New Roman" pitchFamily="18" charset="0"/>
              </a:defRPr>
            </a:lvl1pPr>
          </a:lstStyle>
          <a:p>
            <a:pPr>
              <a:defRPr/>
            </a:pPr>
            <a:endParaRPr lang="en-US"/>
          </a:p>
        </p:txBody>
      </p:sp>
      <p:sp>
        <p:nvSpPr>
          <p:cNvPr id="10244" name="Rectangle 4"/>
          <p:cNvSpPr>
            <a:spLocks noGrp="1" noChangeArrowheads="1"/>
          </p:cNvSpPr>
          <p:nvPr>
            <p:ph type="ftr" sz="quarter" idx="2"/>
          </p:nvPr>
        </p:nvSpPr>
        <p:spPr bwMode="auto">
          <a:xfrm>
            <a:off x="9" y="9374347"/>
            <a:ext cx="2919441" cy="491968"/>
          </a:xfrm>
          <a:prstGeom prst="rect">
            <a:avLst/>
          </a:prstGeom>
          <a:noFill/>
          <a:ln w="9525">
            <a:noFill/>
            <a:miter lim="800000"/>
            <a:headEnd/>
            <a:tailEnd/>
          </a:ln>
        </p:spPr>
        <p:txBody>
          <a:bodyPr vert="horz" wrap="square" lIns="93067" tIns="46535" rIns="93067" bIns="46535" numCol="1" anchor="b" anchorCtr="0" compatLnSpc="1">
            <a:prstTxWarp prst="textNoShape">
              <a:avLst/>
            </a:prstTxWarp>
          </a:bodyPr>
          <a:lstStyle>
            <a:lvl1pPr defTabSz="929510">
              <a:defRPr sz="1200" b="0" dirty="0">
                <a:latin typeface="Times New Roman" pitchFamily="18" charset="0"/>
                <a:ea typeface="+mn-ea"/>
                <a:cs typeface="Times New Roman" pitchFamily="18" charset="0"/>
              </a:defRPr>
            </a:lvl1pPr>
          </a:lstStyle>
          <a:p>
            <a:pPr>
              <a:defRPr/>
            </a:pPr>
            <a:endParaRPr lang="en-US"/>
          </a:p>
        </p:txBody>
      </p:sp>
      <p:sp>
        <p:nvSpPr>
          <p:cNvPr id="10245" name="Rectangle 5"/>
          <p:cNvSpPr>
            <a:spLocks noGrp="1" noChangeArrowheads="1"/>
          </p:cNvSpPr>
          <p:nvPr>
            <p:ph type="sldNum" sz="quarter" idx="3"/>
          </p:nvPr>
        </p:nvSpPr>
        <p:spPr bwMode="auto">
          <a:xfrm>
            <a:off x="3816331" y="9374347"/>
            <a:ext cx="2919441" cy="491968"/>
          </a:xfrm>
          <a:prstGeom prst="rect">
            <a:avLst/>
          </a:prstGeom>
          <a:noFill/>
          <a:ln w="9525">
            <a:noFill/>
            <a:miter lim="800000"/>
            <a:headEnd/>
            <a:tailEnd/>
          </a:ln>
        </p:spPr>
        <p:txBody>
          <a:bodyPr vert="horz" wrap="square" lIns="93067" tIns="46535" rIns="93067" bIns="46535" numCol="1" anchor="b" anchorCtr="0" compatLnSpc="1">
            <a:prstTxWarp prst="textNoShape">
              <a:avLst/>
            </a:prstTxWarp>
          </a:bodyPr>
          <a:lstStyle>
            <a:lvl1pPr algn="r" defTabSz="929176">
              <a:defRPr sz="1200" b="0">
                <a:latin typeface="Times New Roman" pitchFamily="18" charset="0"/>
              </a:defRPr>
            </a:lvl1pPr>
          </a:lstStyle>
          <a:p>
            <a:fld id="{26B02B13-07B7-4D9A-88B1-3D6B4A909681}" type="slidenum">
              <a:rPr lang="en-US"/>
              <a:pPr/>
              <a:t>‹#›</a:t>
            </a:fld>
            <a:endParaRPr lang="en-US"/>
          </a:p>
        </p:txBody>
      </p:sp>
    </p:spTree>
    <p:extLst>
      <p:ext uri="{BB962C8B-B14F-4D97-AF65-F5344CB8AC3E}">
        <p14:creationId xmlns:p14="http://schemas.microsoft.com/office/powerpoint/2010/main" val="33877897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9" y="0"/>
            <a:ext cx="2919441" cy="491968"/>
          </a:xfrm>
          <a:prstGeom prst="rect">
            <a:avLst/>
          </a:prstGeom>
          <a:noFill/>
          <a:ln w="9525">
            <a:noFill/>
            <a:miter lim="800000"/>
            <a:headEnd/>
            <a:tailEnd/>
          </a:ln>
        </p:spPr>
        <p:txBody>
          <a:bodyPr vert="horz" wrap="square" lIns="93067" tIns="46535" rIns="93067" bIns="46535" numCol="1" anchor="t" anchorCtr="0" compatLnSpc="1">
            <a:prstTxWarp prst="textNoShape">
              <a:avLst/>
            </a:prstTxWarp>
          </a:bodyPr>
          <a:lstStyle>
            <a:lvl1pPr defTabSz="929510">
              <a:defRPr sz="1200" b="0" dirty="0">
                <a:latin typeface="Times New Roman" pitchFamily="18" charset="0"/>
                <a:ea typeface="+mn-ea"/>
                <a:cs typeface="Times New Roman" pitchFamily="18" charset="0"/>
              </a:defRPr>
            </a:lvl1pPr>
          </a:lstStyle>
          <a:p>
            <a:pPr>
              <a:defRPr/>
            </a:pPr>
            <a:endParaRPr lang="en-US"/>
          </a:p>
        </p:txBody>
      </p:sp>
      <p:sp>
        <p:nvSpPr>
          <p:cNvPr id="5123" name="Rectangle 3"/>
          <p:cNvSpPr>
            <a:spLocks noGrp="1" noChangeArrowheads="1"/>
          </p:cNvSpPr>
          <p:nvPr>
            <p:ph type="dt" idx="1"/>
          </p:nvPr>
        </p:nvSpPr>
        <p:spPr bwMode="auto">
          <a:xfrm>
            <a:off x="3816331" y="0"/>
            <a:ext cx="2919441" cy="491968"/>
          </a:xfrm>
          <a:prstGeom prst="rect">
            <a:avLst/>
          </a:prstGeom>
          <a:noFill/>
          <a:ln w="9525">
            <a:noFill/>
            <a:miter lim="800000"/>
            <a:headEnd/>
            <a:tailEnd/>
          </a:ln>
        </p:spPr>
        <p:txBody>
          <a:bodyPr vert="horz" wrap="square" lIns="93067" tIns="46535" rIns="93067" bIns="46535" numCol="1" anchor="t" anchorCtr="0" compatLnSpc="1">
            <a:prstTxWarp prst="textNoShape">
              <a:avLst/>
            </a:prstTxWarp>
          </a:bodyPr>
          <a:lstStyle>
            <a:lvl1pPr algn="r" defTabSz="929510">
              <a:defRPr sz="1200" b="0" dirty="0">
                <a:latin typeface="Times New Roman" pitchFamily="18" charset="0"/>
                <a:ea typeface="+mn-ea"/>
                <a:cs typeface="Times New Roman" pitchFamily="18" charset="0"/>
              </a:defRPr>
            </a:lvl1pPr>
          </a:lstStyle>
          <a:p>
            <a:pPr>
              <a:defRPr/>
            </a:pPr>
            <a:endParaRPr lang="en-US"/>
          </a:p>
        </p:txBody>
      </p:sp>
      <p:sp>
        <p:nvSpPr>
          <p:cNvPr id="5125" name="Rectangle 5"/>
          <p:cNvSpPr>
            <a:spLocks noGrp="1" noChangeArrowheads="1"/>
          </p:cNvSpPr>
          <p:nvPr>
            <p:ph type="body" sz="quarter" idx="3"/>
          </p:nvPr>
        </p:nvSpPr>
        <p:spPr bwMode="auto">
          <a:xfrm>
            <a:off x="896885" y="4687184"/>
            <a:ext cx="4942002" cy="4439504"/>
          </a:xfrm>
          <a:prstGeom prst="rect">
            <a:avLst/>
          </a:prstGeom>
          <a:noFill/>
          <a:ln w="9525">
            <a:noFill/>
            <a:miter lim="800000"/>
            <a:headEnd/>
            <a:tailEnd/>
          </a:ln>
        </p:spPr>
        <p:txBody>
          <a:bodyPr vert="horz" wrap="square" lIns="93067" tIns="46535" rIns="93067" bIns="46535"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126" name="Rectangle 6"/>
          <p:cNvSpPr>
            <a:spLocks noGrp="1" noChangeArrowheads="1"/>
          </p:cNvSpPr>
          <p:nvPr>
            <p:ph type="ftr" sz="quarter" idx="4"/>
          </p:nvPr>
        </p:nvSpPr>
        <p:spPr bwMode="auto">
          <a:xfrm>
            <a:off x="9" y="9374347"/>
            <a:ext cx="2919441" cy="491968"/>
          </a:xfrm>
          <a:prstGeom prst="rect">
            <a:avLst/>
          </a:prstGeom>
          <a:noFill/>
          <a:ln w="9525">
            <a:noFill/>
            <a:miter lim="800000"/>
            <a:headEnd/>
            <a:tailEnd/>
          </a:ln>
        </p:spPr>
        <p:txBody>
          <a:bodyPr vert="horz" wrap="square" lIns="93067" tIns="46535" rIns="93067" bIns="46535" numCol="1" anchor="b" anchorCtr="0" compatLnSpc="1">
            <a:prstTxWarp prst="textNoShape">
              <a:avLst/>
            </a:prstTxWarp>
          </a:bodyPr>
          <a:lstStyle>
            <a:lvl1pPr defTabSz="929510">
              <a:defRPr sz="1200" b="0" dirty="0">
                <a:latin typeface="Times New Roman" pitchFamily="18" charset="0"/>
                <a:ea typeface="+mn-ea"/>
                <a:cs typeface="Times New Roman" pitchFamily="18" charset="0"/>
              </a:defRPr>
            </a:lvl1pPr>
          </a:lstStyle>
          <a:p>
            <a:pPr>
              <a:defRPr/>
            </a:pPr>
            <a:endParaRPr lang="en-US"/>
          </a:p>
        </p:txBody>
      </p:sp>
      <p:sp>
        <p:nvSpPr>
          <p:cNvPr id="5127" name="Rectangle 7"/>
          <p:cNvSpPr>
            <a:spLocks noGrp="1" noChangeArrowheads="1"/>
          </p:cNvSpPr>
          <p:nvPr>
            <p:ph type="sldNum" sz="quarter" idx="5"/>
          </p:nvPr>
        </p:nvSpPr>
        <p:spPr bwMode="auto">
          <a:xfrm>
            <a:off x="3816331" y="9374347"/>
            <a:ext cx="2919441" cy="491968"/>
          </a:xfrm>
          <a:prstGeom prst="rect">
            <a:avLst/>
          </a:prstGeom>
          <a:noFill/>
          <a:ln w="9525">
            <a:noFill/>
            <a:miter lim="800000"/>
            <a:headEnd/>
            <a:tailEnd/>
          </a:ln>
        </p:spPr>
        <p:txBody>
          <a:bodyPr vert="horz" wrap="square" lIns="93067" tIns="46535" rIns="93067" bIns="46535" numCol="1" anchor="b" anchorCtr="0" compatLnSpc="1">
            <a:prstTxWarp prst="textNoShape">
              <a:avLst/>
            </a:prstTxWarp>
          </a:bodyPr>
          <a:lstStyle>
            <a:lvl1pPr algn="r" defTabSz="929176">
              <a:defRPr sz="1200" b="0">
                <a:latin typeface="Times New Roman" pitchFamily="18" charset="0"/>
              </a:defRPr>
            </a:lvl1pPr>
          </a:lstStyle>
          <a:p>
            <a:fld id="{F6DC8546-85EF-447D-9C08-D3D106C24B3B}" type="slidenum">
              <a:rPr lang="en-US"/>
              <a:pPr/>
              <a:t>‹#›</a:t>
            </a:fld>
            <a:endParaRPr lang="en-US"/>
          </a:p>
        </p:txBody>
      </p:sp>
    </p:spTree>
    <p:extLst>
      <p:ext uri="{BB962C8B-B14F-4D97-AF65-F5344CB8AC3E}">
        <p14:creationId xmlns:p14="http://schemas.microsoft.com/office/powerpoint/2010/main" val="294683675"/>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New Roman" pitchFamily="18" charset="0"/>
        <a:ea typeface="MS PGothic" pitchFamily="34" charset="-128"/>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S PGothic" pitchFamily="34" charset="-128"/>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S PGothic" pitchFamily="34" charset="-128"/>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S PGothic" pitchFamily="34" charset="-128"/>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S PGothic"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ifc.org/wps/wcm/connect/Topics_Ext_Content/IFC_External_Corporate_Site/Sustainability-At-IFC/Policies-Standards/Performance-Standards" TargetMode="External"/><Relationship Id="rId2" Type="http://schemas.openxmlformats.org/officeDocument/2006/relationships/slide" Target="../slides/slide8.xml"/><Relationship Id="rId1" Type="http://schemas.openxmlformats.org/officeDocument/2006/relationships/notesMaster" Target="../notesMasters/notesMaster1.xml"/><Relationship Id="rId4" Type="http://schemas.openxmlformats.org/officeDocument/2006/relationships/hyperlink" Target="https://www.ifc.org/wps/wcm/connect/topics_ext_content/ifc_external_corporate_site/ifc+cg/investment+services/corporate+governance+methodology"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7763" y="1233488"/>
            <a:ext cx="4440237" cy="3328987"/>
          </a:xfrm>
          <a:prstGeom prst="rect">
            <a:avLst/>
          </a:prstGeom>
          <a:noFill/>
          <a:ln w="12700">
            <a:solidFill>
              <a:prstClr val="black"/>
            </a:solidFill>
          </a:ln>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6DC8546-85EF-447D-9C08-D3D106C24B3B}" type="slidenum">
              <a:rPr lang="en-US" smtClean="0"/>
              <a:pPr/>
              <a:t>1</a:t>
            </a:fld>
            <a:endParaRPr lang="en-US"/>
          </a:p>
        </p:txBody>
      </p:sp>
    </p:spTree>
    <p:extLst>
      <p:ext uri="{BB962C8B-B14F-4D97-AF65-F5344CB8AC3E}">
        <p14:creationId xmlns:p14="http://schemas.microsoft.com/office/powerpoint/2010/main" val="24919394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7763" y="1233488"/>
            <a:ext cx="4440237" cy="3328987"/>
          </a:xfrm>
          <a:prstGeom prst="rect">
            <a:avLst/>
          </a:prstGeom>
          <a:noFill/>
          <a:ln w="12700">
            <a:solidFill>
              <a:prstClr val="black"/>
            </a:solidFill>
          </a:ln>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6DC8546-85EF-447D-9C08-D3D106C24B3B}" type="slidenum">
              <a:rPr lang="en-US" smtClean="0"/>
              <a:pPr/>
              <a:t>15</a:t>
            </a:fld>
            <a:endParaRPr lang="en-US"/>
          </a:p>
        </p:txBody>
      </p:sp>
    </p:spTree>
    <p:extLst>
      <p:ext uri="{BB962C8B-B14F-4D97-AF65-F5344CB8AC3E}">
        <p14:creationId xmlns:p14="http://schemas.microsoft.com/office/powerpoint/2010/main" val="7103138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a:prstGeom prst="rect">
            <a:avLst/>
          </a:prstGeom>
          <a:noFill/>
          <a:ln w="12700">
            <a:solidFill>
              <a:prstClr val="black"/>
            </a:solidFill>
          </a:ln>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2BE3D54-731B-1B47-B5E8-D6CF9E4FCA81}" type="slidenum">
              <a:rPr lang="en-US" smtClean="0"/>
              <a:pPr>
                <a:defRPr/>
              </a:pPr>
              <a:t>16</a:t>
            </a:fld>
            <a:endParaRPr lang="en-US" dirty="0"/>
          </a:p>
        </p:txBody>
      </p:sp>
    </p:spTree>
    <p:extLst>
      <p:ext uri="{BB962C8B-B14F-4D97-AF65-F5344CB8AC3E}">
        <p14:creationId xmlns:p14="http://schemas.microsoft.com/office/powerpoint/2010/main" val="13642033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7763" y="1233488"/>
            <a:ext cx="4440237" cy="3328987"/>
          </a:xfrm>
          <a:prstGeom prst="rect">
            <a:avLst/>
          </a:prstGeom>
          <a:noFill/>
          <a:ln w="12700">
            <a:solidFill>
              <a:prstClr val="black"/>
            </a:solidFill>
          </a:ln>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6DC8546-85EF-447D-9C08-D3D106C24B3B}" type="slidenum">
              <a:rPr lang="en-US" smtClean="0"/>
              <a:pPr/>
              <a:t>17</a:t>
            </a:fld>
            <a:endParaRPr lang="en-US"/>
          </a:p>
        </p:txBody>
      </p:sp>
    </p:spTree>
    <p:extLst>
      <p:ext uri="{BB962C8B-B14F-4D97-AF65-F5344CB8AC3E}">
        <p14:creationId xmlns:p14="http://schemas.microsoft.com/office/powerpoint/2010/main" val="36049284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a:prstGeom prst="rect">
            <a:avLst/>
          </a:prstGeom>
          <a:noFill/>
          <a:ln w="12700">
            <a:solidFill>
              <a:prstClr val="black"/>
            </a:solidFill>
          </a:ln>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2BE3D54-731B-1B47-B5E8-D6CF9E4FCA81}" type="slidenum">
              <a:rPr lang="en-US" smtClean="0"/>
              <a:pPr>
                <a:defRPr/>
              </a:pPr>
              <a:t>18</a:t>
            </a:fld>
            <a:endParaRPr lang="en-US" dirty="0"/>
          </a:p>
        </p:txBody>
      </p:sp>
    </p:spTree>
    <p:extLst>
      <p:ext uri="{BB962C8B-B14F-4D97-AF65-F5344CB8AC3E}">
        <p14:creationId xmlns:p14="http://schemas.microsoft.com/office/powerpoint/2010/main" val="26093553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a:prstGeom prst="rect">
            <a:avLst/>
          </a:prstGeom>
          <a:noFill/>
          <a:ln w="12700">
            <a:solidFill>
              <a:prstClr val="black"/>
            </a:solidFill>
          </a:ln>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Times New Roman" pitchFamily="18" charset="0"/>
              <a:ea typeface="MS PGothic" pitchFamily="34" charset="-128"/>
              <a:cs typeface="+mn-cs"/>
            </a:endParaRPr>
          </a:p>
        </p:txBody>
      </p:sp>
      <p:sp>
        <p:nvSpPr>
          <p:cNvPr id="4" name="Slide Number Placeholder 3"/>
          <p:cNvSpPr>
            <a:spLocks noGrp="1"/>
          </p:cNvSpPr>
          <p:nvPr>
            <p:ph type="sldNum" sz="quarter" idx="5"/>
          </p:nvPr>
        </p:nvSpPr>
        <p:spPr/>
        <p:txBody>
          <a:bodyPr/>
          <a:lstStyle/>
          <a:p>
            <a:pPr>
              <a:defRPr/>
            </a:pPr>
            <a:fld id="{12BE3D54-731B-1B47-B5E8-D6CF9E4FCA81}" type="slidenum">
              <a:rPr lang="en-US" smtClean="0"/>
              <a:pPr>
                <a:defRPr/>
              </a:pPr>
              <a:t>19</a:t>
            </a:fld>
            <a:endParaRPr lang="en-US" dirty="0"/>
          </a:p>
        </p:txBody>
      </p:sp>
    </p:spTree>
    <p:extLst>
      <p:ext uri="{BB962C8B-B14F-4D97-AF65-F5344CB8AC3E}">
        <p14:creationId xmlns:p14="http://schemas.microsoft.com/office/powerpoint/2010/main" val="9405579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7763" y="1233488"/>
            <a:ext cx="4440237" cy="3328987"/>
          </a:xfrm>
          <a:prstGeom prst="rect">
            <a:avLst/>
          </a:prstGeom>
          <a:noFill/>
          <a:ln w="12700">
            <a:solidFill>
              <a:prstClr val="black"/>
            </a:solidFill>
          </a:ln>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6DC8546-85EF-447D-9C08-D3D106C24B3B}" type="slidenum">
              <a:rPr lang="en-US" smtClean="0"/>
              <a:pPr/>
              <a:t>20</a:t>
            </a:fld>
            <a:endParaRPr lang="en-US"/>
          </a:p>
        </p:txBody>
      </p:sp>
    </p:spTree>
    <p:extLst>
      <p:ext uri="{BB962C8B-B14F-4D97-AF65-F5344CB8AC3E}">
        <p14:creationId xmlns:p14="http://schemas.microsoft.com/office/powerpoint/2010/main" val="26332492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7763" y="1233488"/>
            <a:ext cx="4440237" cy="3328987"/>
          </a:xfrm>
          <a:prstGeom prst="rect">
            <a:avLst/>
          </a:prstGeom>
          <a:noFill/>
          <a:ln w="12700">
            <a:solidFill>
              <a:prstClr val="black"/>
            </a:solidFill>
          </a:ln>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6DC8546-85EF-447D-9C08-D3D106C24B3B}" type="slidenum">
              <a:rPr lang="en-US" smtClean="0"/>
              <a:pPr/>
              <a:t>22</a:t>
            </a:fld>
            <a:endParaRPr lang="en-US"/>
          </a:p>
        </p:txBody>
      </p:sp>
    </p:spTree>
    <p:extLst>
      <p:ext uri="{BB962C8B-B14F-4D97-AF65-F5344CB8AC3E}">
        <p14:creationId xmlns:p14="http://schemas.microsoft.com/office/powerpoint/2010/main" val="4439967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a:prstGeom prst="rect">
            <a:avLst/>
          </a:prstGeom>
          <a:noFill/>
          <a:ln w="12700">
            <a:solidFill>
              <a:prstClr val="black"/>
            </a:solidFill>
          </a:ln>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2BE3D54-731B-1B47-B5E8-D6CF9E4FCA81}" type="slidenum">
              <a:rPr lang="en-US" smtClean="0"/>
              <a:pPr>
                <a:defRPr/>
              </a:pPr>
              <a:t>26</a:t>
            </a:fld>
            <a:endParaRPr lang="en-US" dirty="0"/>
          </a:p>
        </p:txBody>
      </p:sp>
    </p:spTree>
    <p:extLst>
      <p:ext uri="{BB962C8B-B14F-4D97-AF65-F5344CB8AC3E}">
        <p14:creationId xmlns:p14="http://schemas.microsoft.com/office/powerpoint/2010/main" val="31803552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a:prstGeom prst="rect">
            <a:avLst/>
          </a:prstGeom>
          <a:noFill/>
          <a:ln w="12700">
            <a:solidFill>
              <a:prstClr val="black"/>
            </a:solidFill>
          </a:ln>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12BE3D54-731B-1B47-B5E8-D6CF9E4FCA81}" type="slidenum">
              <a:rPr lang="en-US" smtClean="0"/>
              <a:pPr>
                <a:defRPr/>
              </a:pPr>
              <a:t>27</a:t>
            </a:fld>
            <a:endParaRPr lang="en-US" dirty="0"/>
          </a:p>
        </p:txBody>
      </p:sp>
    </p:spTree>
    <p:extLst>
      <p:ext uri="{BB962C8B-B14F-4D97-AF65-F5344CB8AC3E}">
        <p14:creationId xmlns:p14="http://schemas.microsoft.com/office/powerpoint/2010/main" val="42732970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7763" y="1233488"/>
            <a:ext cx="4440237" cy="3328987"/>
          </a:xfrm>
          <a:prstGeom prst="rect">
            <a:avLst/>
          </a:prstGeom>
          <a:noFill/>
          <a:ln w="12700">
            <a:solidFill>
              <a:prstClr val="black"/>
            </a:solidFill>
          </a:ln>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6DC8546-85EF-447D-9C08-D3D106C24B3B}" type="slidenum">
              <a:rPr lang="en-US" smtClean="0"/>
              <a:pPr/>
              <a:t>2</a:t>
            </a:fld>
            <a:endParaRPr lang="en-US"/>
          </a:p>
        </p:txBody>
      </p:sp>
    </p:spTree>
    <p:extLst>
      <p:ext uri="{BB962C8B-B14F-4D97-AF65-F5344CB8AC3E}">
        <p14:creationId xmlns:p14="http://schemas.microsoft.com/office/powerpoint/2010/main" val="7984215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7763" y="1233488"/>
            <a:ext cx="4440237" cy="3328987"/>
          </a:xfrm>
          <a:prstGeom prst="rect">
            <a:avLst/>
          </a:prstGeom>
          <a:noFill/>
          <a:ln w="12700">
            <a:solidFill>
              <a:prstClr val="black"/>
            </a:solidFill>
          </a:ln>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6DC8546-85EF-447D-9C08-D3D106C24B3B}" type="slidenum">
              <a:rPr lang="en-US" smtClean="0"/>
              <a:pPr/>
              <a:t>4</a:t>
            </a:fld>
            <a:endParaRPr lang="en-US"/>
          </a:p>
        </p:txBody>
      </p:sp>
    </p:spTree>
    <p:extLst>
      <p:ext uri="{BB962C8B-B14F-4D97-AF65-F5344CB8AC3E}">
        <p14:creationId xmlns:p14="http://schemas.microsoft.com/office/powerpoint/2010/main" val="3939191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7763" y="1233488"/>
            <a:ext cx="4440237" cy="3328987"/>
          </a:xfrm>
          <a:prstGeom prst="rect">
            <a:avLst/>
          </a:prstGeom>
          <a:noFill/>
          <a:ln w="12700">
            <a:solidFill>
              <a:prstClr val="black"/>
            </a:solidFill>
          </a:ln>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6DC8546-85EF-447D-9C08-D3D106C24B3B}" type="slidenum">
              <a:rPr lang="en-US" smtClean="0"/>
              <a:pPr/>
              <a:t>5</a:t>
            </a:fld>
            <a:endParaRPr lang="en-US"/>
          </a:p>
        </p:txBody>
      </p:sp>
    </p:spTree>
    <p:extLst>
      <p:ext uri="{BB962C8B-B14F-4D97-AF65-F5344CB8AC3E}">
        <p14:creationId xmlns:p14="http://schemas.microsoft.com/office/powerpoint/2010/main" val="15857231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7763" y="1233488"/>
            <a:ext cx="4440237" cy="3328987"/>
          </a:xfrm>
          <a:prstGeom prst="rect">
            <a:avLst/>
          </a:prstGeom>
          <a:noFill/>
          <a:ln w="12700">
            <a:solidFill>
              <a:prstClr val="black"/>
            </a:solidFill>
          </a:ln>
        </p:spPr>
      </p:sp>
      <p:sp>
        <p:nvSpPr>
          <p:cNvPr id="3" name="Notes Placeholder 2"/>
          <p:cNvSpPr>
            <a:spLocks noGrp="1"/>
          </p:cNvSpPr>
          <p:nvPr>
            <p:ph type="body" idx="1"/>
          </p:nvPr>
        </p:nvSpPr>
        <p:spPr/>
        <p:txBody>
          <a:bodyPr/>
          <a:lstStyle/>
          <a:p>
            <a:r>
              <a:rPr lang="en-US" dirty="0"/>
              <a:t>The SDGs are useful in two ways: </a:t>
            </a:r>
          </a:p>
          <a:p>
            <a:endParaRPr lang="en-US" dirty="0"/>
          </a:p>
          <a:p>
            <a:r>
              <a:rPr lang="en-US" dirty="0"/>
              <a:t>firstly, companies can measure and report their impacts in relation to the SDGs and implement new ideas</a:t>
            </a:r>
          </a:p>
          <a:p>
            <a:r>
              <a:rPr lang="en-US" dirty="0"/>
              <a:t>that improve the business, reducing their footprint and minimizing overall negative impacts. </a:t>
            </a:r>
          </a:p>
          <a:p>
            <a:endParaRPr lang="en-US" dirty="0"/>
          </a:p>
          <a:p>
            <a:r>
              <a:rPr lang="en-US" dirty="0"/>
              <a:t>Secondly, organizations can use the SDGs as inspiration and design criteria for new product development and</a:t>
            </a:r>
          </a:p>
          <a:p>
            <a:r>
              <a:rPr lang="en-US" dirty="0"/>
              <a:t>business process innovation, developing products and services that contribute to solving real global challenges while meeting human needs.</a:t>
            </a:r>
          </a:p>
          <a:p>
            <a:endParaRPr lang="en-US" dirty="0"/>
          </a:p>
          <a:p>
            <a:r>
              <a:rPr lang="en-US" sz="1200" b="0" i="0" u="none" strike="noStrike" kern="1200" baseline="0" dirty="0">
                <a:solidFill>
                  <a:schemeClr val="tx1"/>
                </a:solidFill>
                <a:latin typeface="Times New Roman" pitchFamily="18" charset="0"/>
                <a:ea typeface="MS PGothic" pitchFamily="34" charset="-128"/>
                <a:cs typeface="+mn-cs"/>
              </a:rPr>
              <a:t>The most implied is SDG 12, on consumption and production, followed by SDG 16 on inclusive societies</a:t>
            </a:r>
          </a:p>
          <a:p>
            <a:r>
              <a:rPr lang="en-US" sz="1200" b="0" i="0" u="none" strike="noStrike" kern="1200" baseline="0" dirty="0">
                <a:solidFill>
                  <a:schemeClr val="tx1"/>
                </a:solidFill>
                <a:latin typeface="Times New Roman" pitchFamily="18" charset="0"/>
                <a:ea typeface="MS PGothic" pitchFamily="34" charset="-128"/>
                <a:cs typeface="+mn-cs"/>
              </a:rPr>
              <a:t>and accountable institutions, and SDG 8 on decent work and economic growth. </a:t>
            </a:r>
          </a:p>
          <a:p>
            <a:endParaRPr lang="en-US" sz="1200" b="0" i="0" u="none" strike="noStrike" kern="1200" baseline="0" dirty="0">
              <a:solidFill>
                <a:schemeClr val="tx1"/>
              </a:solidFill>
              <a:latin typeface="Times New Roman" pitchFamily="18" charset="0"/>
              <a:ea typeface="MS PGothic" pitchFamily="34" charset="-128"/>
              <a:cs typeface="+mn-cs"/>
            </a:endParaRPr>
          </a:p>
          <a:p>
            <a:r>
              <a:rPr lang="en-US" sz="1200" b="0" i="0" u="none" strike="noStrike" kern="1200" baseline="0" dirty="0">
                <a:solidFill>
                  <a:schemeClr val="tx1"/>
                </a:solidFill>
                <a:latin typeface="Times New Roman" pitchFamily="18" charset="0"/>
                <a:ea typeface="MS PGothic" pitchFamily="34" charset="-128"/>
                <a:cs typeface="+mn-cs"/>
              </a:rPr>
              <a:t>SDG 12 encompasses target 12.6, which </a:t>
            </a:r>
            <a:r>
              <a:rPr lang="en-US" sz="1200" b="0" i="1" u="none" strike="noStrike" kern="1200" baseline="0" dirty="0">
                <a:solidFill>
                  <a:schemeClr val="tx1"/>
                </a:solidFill>
                <a:latin typeface="Times New Roman" pitchFamily="18" charset="0"/>
                <a:ea typeface="MS PGothic" pitchFamily="34" charset="-128"/>
                <a:cs typeface="+mn-cs"/>
              </a:rPr>
              <a:t>“encourage(s) companies, especially large and transnational companies, to adopt sustainable practices and to integrate sustainability information into their reporting cycle.”</a:t>
            </a:r>
            <a:r>
              <a:rPr lang="en-US" sz="1200" b="0" i="0" u="none" strike="noStrike" kern="1200" baseline="0" dirty="0">
                <a:solidFill>
                  <a:schemeClr val="tx1"/>
                </a:solidFill>
                <a:latin typeface="Times New Roman" pitchFamily="18" charset="0"/>
                <a:ea typeface="MS PGothic" pitchFamily="34" charset="-128"/>
                <a:cs typeface="+mn-cs"/>
              </a:rPr>
              <a:t> Governments are required to report the numbers of sustainability reports submitted on an annual basis, as required in SDG indicator 12.6.1.</a:t>
            </a:r>
            <a:endParaRPr lang="en-US" dirty="0"/>
          </a:p>
          <a:p>
            <a:endParaRPr lang="en-US" dirty="0"/>
          </a:p>
          <a:p>
            <a:r>
              <a:rPr lang="en-US" sz="1200" b="0" i="0" u="none" strike="noStrike" kern="1200" baseline="0" dirty="0">
                <a:solidFill>
                  <a:schemeClr val="tx1"/>
                </a:solidFill>
                <a:latin typeface="Times New Roman" pitchFamily="18" charset="0"/>
                <a:ea typeface="MS PGothic" pitchFamily="34" charset="-128"/>
                <a:cs typeface="+mn-cs"/>
              </a:rPr>
              <a:t>These SDGs most implied by reporting provisions are followed at significant levels by SDGs 13-15 related to</a:t>
            </a:r>
          </a:p>
          <a:p>
            <a:r>
              <a:rPr lang="en-US" sz="1200" b="0" i="0" u="none" strike="noStrike" kern="1200" baseline="0" dirty="0">
                <a:solidFill>
                  <a:schemeClr val="tx1"/>
                </a:solidFill>
                <a:latin typeface="Times New Roman" pitchFamily="18" charset="0"/>
                <a:ea typeface="MS PGothic" pitchFamily="34" charset="-128"/>
                <a:cs typeface="+mn-cs"/>
              </a:rPr>
              <a:t>climate, oceans and land, and SDGs 5 – 7 related to gender, water and energy.</a:t>
            </a:r>
          </a:p>
          <a:p>
            <a:endParaRPr lang="en-US" sz="1200" b="0" i="0" u="none" strike="noStrike" kern="1200" baseline="0" dirty="0">
              <a:solidFill>
                <a:schemeClr val="tx1"/>
              </a:solidFill>
              <a:latin typeface="Times New Roman" pitchFamily="18" charset="0"/>
              <a:ea typeface="MS PGothic" pitchFamily="34" charset="-128"/>
              <a:cs typeface="+mn-cs"/>
            </a:endParaRPr>
          </a:p>
          <a:p>
            <a:r>
              <a:rPr lang="en-US" sz="1200" b="0" i="0" u="none" strike="noStrike" kern="1200" baseline="0" dirty="0">
                <a:solidFill>
                  <a:schemeClr val="tx1"/>
                </a:solidFill>
                <a:latin typeface="Times New Roman" pitchFamily="18" charset="0"/>
                <a:ea typeface="MS PGothic" pitchFamily="34" charset="-128"/>
                <a:cs typeface="+mn-cs"/>
              </a:rPr>
              <a:t>MSCI looked into 10,000 companies how they align with the SDGs.</a:t>
            </a:r>
          </a:p>
          <a:p>
            <a:r>
              <a:rPr lang="en-US" sz="1200" b="0" i="0" kern="1200" dirty="0">
                <a:solidFill>
                  <a:schemeClr val="tx1"/>
                </a:solidFill>
                <a:effectLst/>
                <a:latin typeface="Times New Roman" pitchFamily="18" charset="0"/>
                <a:ea typeface="MS PGothic" pitchFamily="34" charset="-128"/>
                <a:cs typeface="+mn-cs"/>
              </a:rPr>
              <a:t>Of the 17 SDGs the global community aims to achieve, climate mitigation (Goal 13), clean energy solutions (Goal 7) and sustainable consumption and production (Goal 12) are among the most commonly cited by companies.</a:t>
            </a:r>
            <a:r>
              <a:rPr lang="en-US" sz="1200" b="0" i="0" kern="1200" baseline="30000" dirty="0">
                <a:solidFill>
                  <a:schemeClr val="tx1"/>
                </a:solidFill>
                <a:effectLst/>
                <a:latin typeface="Times New Roman" pitchFamily="18" charset="0"/>
                <a:ea typeface="MS PGothic" pitchFamily="34" charset="-128"/>
                <a:cs typeface="+mn-cs"/>
              </a:rPr>
              <a:t> </a:t>
            </a:r>
            <a:r>
              <a:rPr lang="en-US" sz="1200" b="0" i="0" kern="1200" dirty="0">
                <a:solidFill>
                  <a:schemeClr val="tx1"/>
                </a:solidFill>
                <a:effectLst/>
                <a:latin typeface="Times New Roman" pitchFamily="18" charset="0"/>
                <a:ea typeface="MS PGothic" pitchFamily="34" charset="-128"/>
                <a:cs typeface="+mn-cs"/>
              </a:rPr>
              <a:t>Yet these three goals saw the highest degree of misalignment (more than 8% out of 8,550 issuers were assessed as misaligned or strongly misaligned) compared to other SDGs.</a:t>
            </a:r>
          </a:p>
          <a:p>
            <a:endParaRPr lang="en-US" sz="1200" b="0" i="0" kern="1200" dirty="0">
              <a:solidFill>
                <a:schemeClr val="tx1"/>
              </a:solidFill>
              <a:effectLst/>
              <a:latin typeface="Times New Roman" pitchFamily="18" charset="0"/>
              <a:ea typeface="MS PGothic" pitchFamily="34" charset="-128"/>
              <a:cs typeface="+mn-cs"/>
            </a:endParaRPr>
          </a:p>
          <a:p>
            <a:r>
              <a:rPr lang="en-US" sz="1200" b="0" i="0" kern="1200" dirty="0">
                <a:solidFill>
                  <a:schemeClr val="tx1"/>
                </a:solidFill>
                <a:effectLst/>
                <a:latin typeface="Times New Roman" pitchFamily="18" charset="0"/>
                <a:ea typeface="MS PGothic" pitchFamily="34" charset="-128"/>
                <a:cs typeface="+mn-cs"/>
              </a:rPr>
              <a:t>Anecdotal, noncomparable and often subjective reporting on impact measurements is a challenge for institutional investors seeking to evaluate corporate alignment with the UN Sustainable Development Goals (SDGs).</a:t>
            </a:r>
          </a:p>
          <a:p>
            <a:r>
              <a:rPr lang="en-US" sz="1200" b="0" i="0" kern="1200" dirty="0">
                <a:solidFill>
                  <a:schemeClr val="tx1"/>
                </a:solidFill>
                <a:effectLst/>
                <a:latin typeface="Times New Roman" pitchFamily="18" charset="0"/>
                <a:ea typeface="MS PGothic" pitchFamily="34" charset="-128"/>
                <a:cs typeface="+mn-cs"/>
              </a:rPr>
              <a:t>Goals 7 (clean energy), 12 (sustainable consumption and production) and 13 (climate action) had the highest percentage of companies (8%-9%) misaligned with the goals, driven mostly by continued reliance on fossil fuels.</a:t>
            </a:r>
          </a:p>
          <a:p>
            <a:endParaRPr lang="en-US" dirty="0"/>
          </a:p>
        </p:txBody>
      </p:sp>
      <p:sp>
        <p:nvSpPr>
          <p:cNvPr id="4" name="Slide Number Placeholder 3"/>
          <p:cNvSpPr>
            <a:spLocks noGrp="1"/>
          </p:cNvSpPr>
          <p:nvPr>
            <p:ph type="sldNum" sz="quarter" idx="5"/>
          </p:nvPr>
        </p:nvSpPr>
        <p:spPr/>
        <p:txBody>
          <a:bodyPr/>
          <a:lstStyle/>
          <a:p>
            <a:fld id="{F6DC8546-85EF-447D-9C08-D3D106C24B3B}" type="slidenum">
              <a:rPr lang="en-US" smtClean="0"/>
              <a:pPr/>
              <a:t>7</a:t>
            </a:fld>
            <a:endParaRPr lang="en-US"/>
          </a:p>
        </p:txBody>
      </p:sp>
    </p:spTree>
    <p:extLst>
      <p:ext uri="{BB962C8B-B14F-4D97-AF65-F5344CB8AC3E}">
        <p14:creationId xmlns:p14="http://schemas.microsoft.com/office/powerpoint/2010/main" val="1867554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7763" y="1233488"/>
            <a:ext cx="4440237" cy="3328987"/>
          </a:xfrm>
          <a:prstGeom prst="rect">
            <a:avLst/>
          </a:prstGeom>
          <a:noFill/>
          <a:ln w="12700">
            <a:solidFill>
              <a:prstClr val="black"/>
            </a:solidFill>
          </a:ln>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Times New Roman" pitchFamily="18" charset="0"/>
                <a:ea typeface="MS PGothic" pitchFamily="34" charset="-128"/>
                <a:cs typeface="+mn-cs"/>
              </a:rPr>
              <a:t>At IFC, our focus is demonstrating the value of robust ESG leadership practices based on real world investor experience and making critical connections that drive ESG standards market adoption.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Times New Roman" pitchFamily="18" charset="0"/>
              <a:ea typeface="MS PGothic" pitchFamily="34"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Times New Roman" pitchFamily="18" charset="0"/>
                <a:ea typeface="MS PGothic" pitchFamily="34" charset="-128"/>
                <a:cs typeface="+mn-cs"/>
              </a:rPr>
              <a:t>We have been working in the ESG space for over a quarter of a century. We pioneered early concepts around ESG safeguards, corporate governance and later developed industry-recognized standards and methodologies.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Times New Roman" pitchFamily="18" charset="0"/>
              <a:ea typeface="MS PGothic" pitchFamily="34"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Times New Roman" pitchFamily="18" charset="0"/>
                <a:ea typeface="MS PGothic" pitchFamily="34" charset="-128"/>
                <a:cs typeface="+mn-cs"/>
              </a:rPr>
              <a:t>Here you see the holistic approach of different regulatory tools which help build sound, sustainable and green capital markets. Starting with legislation that defines and sets rules for all company forms, to Codes of CG which inspire and ensure quality corporate governance, and the last 3-4 years are inclusive of the governance of environmental and social issues. 80% of all CG Codes in the world have stakeholder sections.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Times New Roman" pitchFamily="18" charset="0"/>
              <a:ea typeface="MS PGothic" pitchFamily="34"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Times New Roman" pitchFamily="18" charset="0"/>
                <a:ea typeface="MS PGothic" pitchFamily="34" charset="-128"/>
                <a:cs typeface="+mn-cs"/>
              </a:rPr>
              <a:t>Scorecard is an instrument to assist in a survey of ESG practices in a country and builds on the introduction of the Corporate Governance Code.  The goal of such rating system is to develop a sound base for an assessment of the implementation of good corporate governance, environmental and social principles and to provide a policy framework for future discussions and development.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Times New Roman" pitchFamily="18" charset="0"/>
              <a:ea typeface="MS PGothic" pitchFamily="34"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Times New Roman" pitchFamily="18" charset="0"/>
                <a:ea typeface="MS PGothic" pitchFamily="34" charset="-128"/>
                <a:cs typeface="+mn-cs"/>
              </a:rPr>
              <a:t>The ESG reporting guidelines are providing practical guidance on disclosure and transparency of ESG and financial information, that is decision useful for investors, and feeds into tools for investors and analysts for evaluation of ESG and sustainable financial products, not just green bonds but beyond: general-purpose bonds and SDG bonds which are linked to the company’s strategy, governance and performance.</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Times New Roman" pitchFamily="18" charset="0"/>
              <a:ea typeface="MS PGothic" pitchFamily="34"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Times New Roman" pitchFamily="18" charset="0"/>
              <a:ea typeface="MS PGothic" pitchFamily="34"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Times New Roman" pitchFamily="18" charset="0"/>
              <a:ea typeface="MS PGothic" pitchFamily="34"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Times New Roman" pitchFamily="18" charset="0"/>
              <a:ea typeface="MS PGothic" pitchFamily="34"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Times New Roman" pitchFamily="18" charset="0"/>
              <a:ea typeface="MS PGothic" pitchFamily="34"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Times New Roman" pitchFamily="18" charset="0"/>
              <a:ea typeface="MS PGothic" pitchFamily="34"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Times New Roman" pitchFamily="18" charset="0"/>
              <a:ea typeface="MS PGothic" pitchFamily="34"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We are using the IFC’s Codes of Best Practices Toolkit (2005), which was used to support the development of 145 laws, codes and regulations worldwide since 2005, IFC’s Scorecards Toolkit (2014) used to develop 25 CG scorecards and indices and the IFC Disclosure and Transparency Toolkit (2018) being used as reporting framework in 8 countries. There is commitment and requests for support from 45 stock exchanges members of UN Sustainable Stock Exchanges Initiative to develop ESG reporting guidelines.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Times New Roman" pitchFamily="18" charset="0"/>
              <a:ea typeface="MS PGothic" pitchFamily="34"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Times New Roman" pitchFamily="18" charset="0"/>
              <a:ea typeface="MS PGothic" pitchFamily="34"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kern="1200" dirty="0">
                <a:solidFill>
                  <a:schemeClr val="tx1"/>
                </a:solidFill>
                <a:effectLst/>
                <a:latin typeface="Times New Roman" pitchFamily="18" charset="0"/>
                <a:ea typeface="MS PGothic" pitchFamily="34" charset="-128"/>
                <a:cs typeface="+mn-cs"/>
              </a:rPr>
              <a:t>The driver for the development of this Scorecard for the Central Bank of Iraq (CBI) is to ensure that banks in Iraq are known for and respected for their quality governance, which is inclusive of recognition of environmental and social issues.    Such information is expected to lead to the development of a sound financial market which will also attract investors. Investors are increasingly looking at possible investments through an Environmental, Social and Governance (ESG) lens, focusing on corporate governance, including environmental and social aspect of governance.</a:t>
            </a:r>
            <a:endParaRPr lang="en-US" sz="1200" kern="1200" dirty="0">
              <a:solidFill>
                <a:schemeClr val="tx1"/>
              </a:solidFill>
              <a:effectLst/>
              <a:latin typeface="Times New Roman" pitchFamily="18" charset="0"/>
              <a:ea typeface="MS PGothic" pitchFamily="34"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Times New Roman" pitchFamily="18" charset="0"/>
              <a:ea typeface="MS PGothic" pitchFamily="34"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Times New Roman" pitchFamily="18" charset="0"/>
              <a:ea typeface="MS PGothic" pitchFamily="34"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Times New Roman" pitchFamily="18" charset="0"/>
                <a:ea typeface="MS PGothic" pitchFamily="34" charset="-128"/>
                <a:cs typeface="+mn-cs"/>
              </a:rPr>
              <a:t>Today, IFC’s </a:t>
            </a:r>
            <a:r>
              <a:rPr lang="en-HK" sz="1200" u="sng" kern="1200" dirty="0">
                <a:solidFill>
                  <a:schemeClr val="tx1"/>
                </a:solidFill>
                <a:effectLst/>
                <a:latin typeface="Times New Roman" pitchFamily="18" charset="0"/>
                <a:ea typeface="MS PGothic" pitchFamily="34" charset="-128"/>
                <a:cs typeface="+mn-cs"/>
                <a:hlinkClick r:id="rId3"/>
              </a:rPr>
              <a:t>Environmental &amp; Social Performance Standards</a:t>
            </a:r>
            <a:r>
              <a:rPr lang="en-HK" sz="1200" kern="1200" dirty="0">
                <a:solidFill>
                  <a:schemeClr val="tx1"/>
                </a:solidFill>
                <a:effectLst/>
                <a:latin typeface="Times New Roman" pitchFamily="18" charset="0"/>
                <a:ea typeface="MS PGothic" pitchFamily="34" charset="-128"/>
                <a:cs typeface="+mn-cs"/>
              </a:rPr>
              <a:t> and </a:t>
            </a:r>
            <a:r>
              <a:rPr lang="en-HK" sz="1200" u="sng" kern="1200" dirty="0">
                <a:solidFill>
                  <a:schemeClr val="tx1"/>
                </a:solidFill>
                <a:effectLst/>
                <a:latin typeface="Times New Roman" pitchFamily="18" charset="0"/>
                <a:ea typeface="MS PGothic" pitchFamily="34" charset="-128"/>
                <a:cs typeface="+mn-cs"/>
                <a:hlinkClick r:id="rId4"/>
              </a:rPr>
              <a:t>Corporate Governance Methodology</a:t>
            </a:r>
            <a:r>
              <a:rPr lang="en-HK" sz="1200" kern="1200" dirty="0">
                <a:solidFill>
                  <a:schemeClr val="tx1"/>
                </a:solidFill>
                <a:effectLst/>
                <a:latin typeface="Times New Roman" pitchFamily="18" charset="0"/>
                <a:ea typeface="MS PGothic" pitchFamily="34" charset="-128"/>
                <a:cs typeface="+mn-cs"/>
              </a:rPr>
              <a:t> are global benchmarks widely adopted by other development financial intuitions, stock exchanges and regulators, export credit agencies, and other emerging market investors.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HK" sz="1200" kern="1200" dirty="0">
              <a:solidFill>
                <a:schemeClr val="tx1"/>
              </a:solidFill>
              <a:effectLst/>
              <a:latin typeface="Times New Roman" pitchFamily="18" charset="0"/>
              <a:ea typeface="MS PGothic" pitchFamily="34"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We are using the IFC’s Codes of Best Practices Toolkit (2005), which was used to support the development of 145 laws, codes and regulations worldwide since 2005, IFC’s Scorecards Toolkit (2014) used to develop 25 CG scorecards and indices and the IFC Disclosure and Transparency Toolkit (2018) being used as reporting framework in 8 countries. There is commitment and requests for support from 45 stock exchanges members of UN Sustainable Stock Exchanges Initiative to develop ESG reporting guidelines.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HK" sz="1200" kern="1200" dirty="0">
              <a:solidFill>
                <a:schemeClr val="tx1"/>
              </a:solidFill>
              <a:effectLst/>
              <a:latin typeface="Times New Roman" pitchFamily="18" charset="0"/>
              <a:ea typeface="MS PGothic" pitchFamily="34"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HK" sz="1200" kern="1200" dirty="0">
              <a:solidFill>
                <a:schemeClr val="tx1"/>
              </a:solidFill>
              <a:effectLst/>
              <a:latin typeface="Times New Roman" pitchFamily="18" charset="0"/>
              <a:ea typeface="MS PGothic" pitchFamily="34"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HK" sz="1200" kern="1200" dirty="0">
              <a:solidFill>
                <a:schemeClr val="tx1"/>
              </a:solidFill>
              <a:effectLst/>
              <a:latin typeface="Times New Roman" pitchFamily="18" charset="0"/>
              <a:ea typeface="MS PGothic" pitchFamily="34"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HK" sz="1200" kern="1200" dirty="0">
                <a:solidFill>
                  <a:schemeClr val="tx1"/>
                </a:solidFill>
                <a:effectLst/>
                <a:latin typeface="Times New Roman" pitchFamily="18" charset="0"/>
                <a:ea typeface="MS PGothic" pitchFamily="34" charset="-128"/>
                <a:cs typeface="+mn-cs"/>
              </a:rPr>
              <a:t>We know that strong ESG standards can help deliver development impact: IFC’s ESG standards help address 16 of the 17 Sustainable Development Goals (SDGs).</a:t>
            </a:r>
            <a:endParaRPr lang="en-US" sz="1200" kern="1200" dirty="0">
              <a:solidFill>
                <a:schemeClr val="tx1"/>
              </a:solidFill>
              <a:effectLst/>
              <a:latin typeface="Times New Roman" pitchFamily="18" charset="0"/>
              <a:ea typeface="MS PGothic" pitchFamily="34" charset="-128"/>
              <a:cs typeface="+mn-cs"/>
            </a:endParaRPr>
          </a:p>
          <a:p>
            <a:endParaRPr lang="en-US" dirty="0"/>
          </a:p>
          <a:p>
            <a:endParaRPr lang="en-US" dirty="0"/>
          </a:p>
          <a:p>
            <a:endParaRPr lang="en-US" dirty="0"/>
          </a:p>
          <a:p>
            <a:r>
              <a:rPr lang="en-US" dirty="0"/>
              <a:t>This is how we are currently building on the current global tools to support the entire investment chain and create conditions for attracting capital.</a:t>
            </a:r>
          </a:p>
          <a:p>
            <a:endParaRPr lang="en-US" dirty="0"/>
          </a:p>
          <a:p>
            <a:r>
              <a:rPr lang="en-US" dirty="0"/>
              <a:t>Disclosure and transparency program links 3 different global tools covering the full cycle from advisory support and best practice guidance to issuance of sustainable investment products.</a:t>
            </a:r>
          </a:p>
          <a:p>
            <a:endParaRPr lang="en-US" dirty="0"/>
          </a:p>
          <a:p>
            <a:r>
              <a:rPr lang="en-US" dirty="0"/>
              <a:t>We are using the IFC’s Codes of Best Practices Toolkit (2005), which was used to support the development of 145 laws, codes and regulations worldwide since 2005, IFC’s Scorecards Toolkit (2014) used to develop 25 CG scorecards and indices and the IFC Disclosure and Transparency Toolkit (2018) being used as reporting framework in 8 countries. There is commitment and requests for support from 45 stock exchanges members of UN Sustainable Stock Exchanges Initiative to develop ESG reporting guidelines. </a:t>
            </a:r>
          </a:p>
          <a:p>
            <a:endParaRPr lang="en-US" dirty="0"/>
          </a:p>
          <a:p>
            <a:endParaRPr lang="en-US" dirty="0"/>
          </a:p>
        </p:txBody>
      </p:sp>
      <p:sp>
        <p:nvSpPr>
          <p:cNvPr id="4" name="Slide Number Placeholder 3"/>
          <p:cNvSpPr>
            <a:spLocks noGrp="1"/>
          </p:cNvSpPr>
          <p:nvPr>
            <p:ph type="sldNum" sz="quarter" idx="5"/>
          </p:nvPr>
        </p:nvSpPr>
        <p:spPr/>
        <p:txBody>
          <a:bodyPr/>
          <a:lstStyle/>
          <a:p>
            <a:fld id="{F6DC8546-85EF-447D-9C08-D3D106C24B3B}" type="slidenum">
              <a:rPr lang="en-US" smtClean="0"/>
              <a:pPr/>
              <a:t>8</a:t>
            </a:fld>
            <a:endParaRPr lang="en-US"/>
          </a:p>
        </p:txBody>
      </p:sp>
    </p:spTree>
    <p:extLst>
      <p:ext uri="{BB962C8B-B14F-4D97-AF65-F5344CB8AC3E}">
        <p14:creationId xmlns:p14="http://schemas.microsoft.com/office/powerpoint/2010/main" val="39920714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7763" y="1233488"/>
            <a:ext cx="4440237" cy="3328987"/>
          </a:xfrm>
          <a:prstGeom prst="rect">
            <a:avLst/>
          </a:prstGeom>
          <a:noFill/>
          <a:ln w="12700">
            <a:solidFill>
              <a:prstClr val="black"/>
            </a:solidFill>
          </a:ln>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6DC8546-85EF-447D-9C08-D3D106C24B3B}" type="slidenum">
              <a:rPr lang="en-US" smtClean="0"/>
              <a:pPr/>
              <a:t>9</a:t>
            </a:fld>
            <a:endParaRPr lang="en-US"/>
          </a:p>
        </p:txBody>
      </p:sp>
    </p:spTree>
    <p:extLst>
      <p:ext uri="{BB962C8B-B14F-4D97-AF65-F5344CB8AC3E}">
        <p14:creationId xmlns:p14="http://schemas.microsoft.com/office/powerpoint/2010/main" val="23874468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a:prstGeom prst="rect">
            <a:avLst/>
          </a:prstGeom>
          <a:noFill/>
          <a:ln w="12700">
            <a:solidFill>
              <a:prstClr val="black"/>
            </a:solidFill>
          </a:ln>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We are using the IFC’s Codes of Best Practices Toolkit (2005), which was used to support the development of 145 laws, codes and regulations worldwide since 2005,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IFC’s Scorecards Toolkit (2014) used to develop 25 CG scorecards and indices and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the IFC Disclosure and Transparency Toolkit (2018) being used as reporting framework in 8 countries. There is commitment and requests for support from 45 stock exchanges members of UN Sustainable Stock Exchanges Initiative to develop ESG reporting guidelines.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In today’s world digitalization is critical, so we are developing an online platform with resources, reporting tools and community to exchange ideas and help </a:t>
            </a:r>
            <a:r>
              <a:rPr lang="en-US" sz="1200" b="0" i="0" kern="1200" dirty="0">
                <a:solidFill>
                  <a:schemeClr val="tx1"/>
                </a:solidFill>
                <a:effectLst/>
                <a:latin typeface="Times New Roman" pitchFamily="18" charset="0"/>
                <a:ea typeface="MS PGothic" pitchFamily="34" charset="-128"/>
                <a:cs typeface="+mn-cs"/>
              </a:rPr>
              <a:t>organizations on their journey to becoming more socially responsible. </a:t>
            </a:r>
            <a:r>
              <a:rPr lang="en-US" sz="1200" i="1" kern="1200" dirty="0">
                <a:solidFill>
                  <a:schemeClr val="tx1"/>
                </a:solidFill>
                <a:effectLst/>
                <a:latin typeface="Times New Roman" pitchFamily="18" charset="0"/>
                <a:ea typeface="MS PGothic" pitchFamily="34" charset="-128"/>
                <a:cs typeface="+mn-cs"/>
              </a:rPr>
              <a:t>The content on this platform will help you understand what to do to improve disclosure and transparency—and how to do it. </a:t>
            </a: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endParaRPr lang="en-US" sz="1200" kern="1200" dirty="0">
              <a:solidFill>
                <a:schemeClr val="tx1"/>
              </a:solidFill>
              <a:effectLst/>
              <a:latin typeface="Times New Roman" pitchFamily="18" charset="0"/>
              <a:ea typeface="ＭＳ Ｐゴシック" charset="0"/>
              <a:cs typeface="ＭＳ Ｐゴシック" charset="0"/>
            </a:endParaRPr>
          </a:p>
          <a:p>
            <a:endParaRPr lang="en-US" sz="1200" kern="1200" dirty="0">
              <a:solidFill>
                <a:schemeClr val="tx1"/>
              </a:solidFill>
              <a:effectLst/>
              <a:latin typeface="Times New Roman" pitchFamily="18" charset="0"/>
              <a:ea typeface="ＭＳ Ｐゴシック" charset="0"/>
              <a:cs typeface="ＭＳ Ｐゴシック" charset="0"/>
            </a:endParaRPr>
          </a:p>
          <a:p>
            <a:endParaRPr lang="en-US" sz="1200" kern="1200" dirty="0">
              <a:solidFill>
                <a:schemeClr val="tx1"/>
              </a:solidFill>
              <a:effectLst/>
              <a:latin typeface="Times New Roman" pitchFamily="18" charset="0"/>
              <a:ea typeface="ＭＳ Ｐゴシック" charset="0"/>
              <a:cs typeface="ＭＳ Ｐゴシック" charset="0"/>
            </a:endParaRPr>
          </a:p>
          <a:p>
            <a:r>
              <a:rPr lang="en-US" sz="1200" kern="1200" dirty="0">
                <a:solidFill>
                  <a:schemeClr val="tx1"/>
                </a:solidFill>
                <a:effectLst/>
                <a:latin typeface="Times New Roman" pitchFamily="18" charset="0"/>
                <a:ea typeface="ＭＳ Ｐゴシック" charset="0"/>
                <a:cs typeface="ＭＳ Ｐゴシック" charset="0"/>
              </a:rPr>
              <a:t>The success of this product is because:</a:t>
            </a:r>
          </a:p>
          <a:p>
            <a:r>
              <a:rPr lang="en-US" sz="1200" kern="1200" dirty="0">
                <a:solidFill>
                  <a:schemeClr val="tx1"/>
                </a:solidFill>
                <a:effectLst/>
                <a:latin typeface="Times New Roman" pitchFamily="18" charset="0"/>
                <a:ea typeface="ＭＳ Ｐゴシック" charset="0"/>
                <a:cs typeface="ＭＳ Ｐゴシック" charset="0"/>
              </a:rPr>
              <a:t> </a:t>
            </a:r>
          </a:p>
          <a:p>
            <a:r>
              <a:rPr lang="en-US" sz="1200" kern="1200" dirty="0">
                <a:solidFill>
                  <a:schemeClr val="tx1"/>
                </a:solidFill>
                <a:effectLst/>
                <a:latin typeface="Times New Roman" pitchFamily="18" charset="0"/>
                <a:ea typeface="ＭＳ Ｐゴシック" charset="0"/>
                <a:cs typeface="ＭＳ Ｐゴシック" charset="0"/>
              </a:rPr>
              <a:t>1) the demand came from the region, and the implementation is done by the regions. </a:t>
            </a:r>
          </a:p>
          <a:p>
            <a:r>
              <a:rPr lang="en-US" sz="1200" kern="1200" dirty="0">
                <a:solidFill>
                  <a:schemeClr val="tx1"/>
                </a:solidFill>
                <a:effectLst/>
                <a:latin typeface="Times New Roman" pitchFamily="18" charset="0"/>
                <a:ea typeface="ＭＳ Ｐゴシック" charset="0"/>
                <a:cs typeface="ＭＳ Ｐゴシック" charset="0"/>
              </a:rPr>
              <a:t>2) it covers the full cycle from technical support and best practice guidance on improved disclosure to the issuance of sustainable investment products.</a:t>
            </a:r>
          </a:p>
          <a:p>
            <a:r>
              <a:rPr lang="en-US" sz="1200" kern="1200" dirty="0">
                <a:solidFill>
                  <a:schemeClr val="tx1"/>
                </a:solidFill>
                <a:effectLst/>
                <a:latin typeface="Times New Roman" pitchFamily="18" charset="0"/>
                <a:ea typeface="ＭＳ Ｐゴシック" charset="0"/>
                <a:cs typeface="ＭＳ Ｐゴシック" charset="0"/>
              </a:rPr>
              <a:t>3) it connects three global KM products - these include IFC's Codes of Best Practices Toolkit led to the development of 145 laws, codes, and regulations worldwide since 2008, IFC's Scorecards Toolkit (2015) used to develop 25 CG/ESG scorecards and indices and the IFC Disclosure and Transparency Toolkit (2018) utilized as reporting framework in 8 countries so far.</a:t>
            </a:r>
          </a:p>
          <a:p>
            <a:r>
              <a:rPr lang="en-US" sz="1200" kern="1200" dirty="0">
                <a:solidFill>
                  <a:schemeClr val="tx1"/>
                </a:solidFill>
                <a:effectLst/>
                <a:latin typeface="Times New Roman" pitchFamily="18" charset="0"/>
                <a:ea typeface="ＭＳ Ｐゴシック" charset="0"/>
                <a:cs typeface="ＭＳ Ｐゴシック" charset="0"/>
              </a:rPr>
              <a:t> </a:t>
            </a:r>
          </a:p>
          <a:p>
            <a:endParaRPr lang="en-US" dirty="0"/>
          </a:p>
          <a:p>
            <a:endParaRPr lang="en-US" dirty="0"/>
          </a:p>
          <a:p>
            <a:r>
              <a:rPr lang="en-US" dirty="0"/>
              <a:t>This is how we are currently building on the current global tools to support the entire investment chain and create conditions for upstream.</a:t>
            </a:r>
          </a:p>
          <a:p>
            <a:endParaRPr lang="en-US" dirty="0"/>
          </a:p>
          <a:p>
            <a:r>
              <a:rPr lang="en-US" dirty="0"/>
              <a:t>Disclosure and transparency program links 3 different global tools covering the full cycle from advisory support and best practice guidance to issuance of sustainable investment products.</a:t>
            </a:r>
          </a:p>
          <a:p>
            <a:endParaRPr lang="en-US" dirty="0"/>
          </a:p>
          <a:p>
            <a:r>
              <a:rPr lang="en-US" dirty="0"/>
              <a:t>We are using the IFC’s Codes of Best Practices Toolkit (2005), which was used to support the development of 145 laws, codes and regulations worldwide since 2005, IFC’s Scorecards Toolkit (2014) used to develop 25 CG scorecards and indices and the IFC Disclosure and Transparency Toolkit (2018) being used as reporting framework in 8 countries. There is commitment and requests for support from 45 stock exchanges members of UN Sustainable Stock Exchanges Initiative to develop ESG reporting guidelines. </a:t>
            </a:r>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12BE3D54-731B-1B47-B5E8-D6CF9E4FCA81}" type="slidenum">
              <a:rPr lang="en-US" smtClean="0"/>
              <a:pPr>
                <a:defRPr/>
              </a:pPr>
              <a:t>10</a:t>
            </a:fld>
            <a:endParaRPr lang="en-US" dirty="0"/>
          </a:p>
        </p:txBody>
      </p:sp>
    </p:spTree>
    <p:extLst>
      <p:ext uri="{BB962C8B-B14F-4D97-AF65-F5344CB8AC3E}">
        <p14:creationId xmlns:p14="http://schemas.microsoft.com/office/powerpoint/2010/main" val="19090238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7763" y="1233488"/>
            <a:ext cx="4440237" cy="3328987"/>
          </a:xfrm>
          <a:prstGeom prst="rect">
            <a:avLst/>
          </a:prstGeom>
          <a:noFill/>
          <a:ln w="12700">
            <a:solidFill>
              <a:prstClr val="black"/>
            </a:solidFill>
          </a:ln>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6DC8546-85EF-447D-9C08-D3D106C24B3B}" type="slidenum">
              <a:rPr lang="en-US" smtClean="0"/>
              <a:pPr/>
              <a:t>13</a:t>
            </a:fld>
            <a:endParaRPr lang="en-US"/>
          </a:p>
        </p:txBody>
      </p:sp>
    </p:spTree>
    <p:extLst>
      <p:ext uri="{BB962C8B-B14F-4D97-AF65-F5344CB8AC3E}">
        <p14:creationId xmlns:p14="http://schemas.microsoft.com/office/powerpoint/2010/main" val="255308975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emf"/></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3.emf"/></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3.emf"/></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3.xml"/><Relationship Id="rId5" Type="http://schemas.openxmlformats.org/officeDocument/2006/relationships/image" Target="../media/image11.png"/><Relationship Id="rId4" Type="http://schemas.openxmlformats.org/officeDocument/2006/relationships/image" Target="../media/image3.emf"/></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5.png"/><Relationship Id="rId1" Type="http://schemas.openxmlformats.org/officeDocument/2006/relationships/slideMaster" Target="../slideMasters/slideMaster13.xml"/><Relationship Id="rId5" Type="http://schemas.openxmlformats.org/officeDocument/2006/relationships/image" Target="../media/image11.png"/><Relationship Id="rId4" Type="http://schemas.openxmlformats.org/officeDocument/2006/relationships/image" Target="../media/image3.emf"/></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Master" Target="../slideMasters/slideMaster13.xml"/><Relationship Id="rId4" Type="http://schemas.openxmlformats.org/officeDocument/2006/relationships/image" Target="../media/image14.jpeg"/></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3.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3.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4.xml"/><Relationship Id="rId5" Type="http://schemas.openxmlformats.org/officeDocument/2006/relationships/image" Target="../media/image11.png"/><Relationship Id="rId4" Type="http://schemas.openxmlformats.org/officeDocument/2006/relationships/image" Target="../media/image3.emf"/></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4.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5.png"/><Relationship Id="rId1" Type="http://schemas.openxmlformats.org/officeDocument/2006/relationships/slideMaster" Target="../slideMasters/slideMaster14.xml"/><Relationship Id="rId5" Type="http://schemas.openxmlformats.org/officeDocument/2006/relationships/image" Target="../media/image11.png"/><Relationship Id="rId4" Type="http://schemas.openxmlformats.org/officeDocument/2006/relationships/image" Target="../media/image3.emf"/></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4.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4.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4.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Master" Target="../slideMasters/slideMaster14.xml"/></Relationships>
</file>

<file path=ppt/slideLayouts/_rels/slideLayout7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5.xml"/><Relationship Id="rId6" Type="http://schemas.openxmlformats.org/officeDocument/2006/relationships/image" Target="../media/image11.png"/><Relationship Id="rId5" Type="http://schemas.openxmlformats.org/officeDocument/2006/relationships/image" Target="../media/image3.emf"/><Relationship Id="rId4" Type="http://schemas.openxmlformats.org/officeDocument/2006/relationships/image" Target="../media/image2.emf"/></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5.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5.png"/><Relationship Id="rId1" Type="http://schemas.openxmlformats.org/officeDocument/2006/relationships/slideMaster" Target="../slideMasters/slideMaster15.xml"/><Relationship Id="rId5" Type="http://schemas.openxmlformats.org/officeDocument/2006/relationships/image" Target="../media/image11.png"/><Relationship Id="rId4" Type="http://schemas.openxmlformats.org/officeDocument/2006/relationships/image" Target="../media/image3.emf"/></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5.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5.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Master" Target="../slideMasters/slideMaster15.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6.xml"/><Relationship Id="rId5" Type="http://schemas.openxmlformats.org/officeDocument/2006/relationships/image" Target="../media/image11.png"/><Relationship Id="rId4" Type="http://schemas.openxmlformats.org/officeDocument/2006/relationships/image" Target="../media/image3.emf"/></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6.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5.png"/><Relationship Id="rId1" Type="http://schemas.openxmlformats.org/officeDocument/2006/relationships/slideMaster" Target="../slideMasters/slideMaster16.xml"/><Relationship Id="rId5" Type="http://schemas.openxmlformats.org/officeDocument/2006/relationships/image" Target="../media/image11.png"/><Relationship Id="rId4" Type="http://schemas.openxmlformats.org/officeDocument/2006/relationships/image" Target="../media/image3.emf"/></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Master" Target="../slideMasters/slideMaster16.xml"/><Relationship Id="rId4" Type="http://schemas.openxmlformats.org/officeDocument/2006/relationships/image" Target="../media/image14.jpeg"/></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6.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6.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ight Blue Title Slide">
    <p:spTree>
      <p:nvGrpSpPr>
        <p:cNvPr id="1" name=""/>
        <p:cNvGrpSpPr/>
        <p:nvPr/>
      </p:nvGrpSpPr>
      <p:grpSpPr>
        <a:xfrm>
          <a:off x="0" y="0"/>
          <a:ext cx="0" cy="0"/>
          <a:chOff x="0" y="0"/>
          <a:chExt cx="0" cy="0"/>
        </a:xfrm>
      </p:grpSpPr>
      <p:sp>
        <p:nvSpPr>
          <p:cNvPr id="5" name="Rectangle 5"/>
          <p:cNvSpPr>
            <a:spLocks noChangeArrowheads="1"/>
          </p:cNvSpPr>
          <p:nvPr/>
        </p:nvSpPr>
        <p:spPr bwMode="auto">
          <a:xfrm flipV="1">
            <a:off x="0" y="0"/>
            <a:ext cx="9144000" cy="4479925"/>
          </a:xfrm>
          <a:prstGeom prst="rect">
            <a:avLst/>
          </a:prstGeom>
          <a:solidFill>
            <a:srgbClr val="139A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115888" indent="-115888">
              <a:spcBef>
                <a:spcPct val="50000"/>
              </a:spcBef>
              <a:buFontTx/>
              <a:buChar char="•"/>
            </a:pPr>
            <a:endParaRPr lang="en-US" sz="1300" b="0"/>
          </a:p>
        </p:txBody>
      </p:sp>
      <p:pic>
        <p:nvPicPr>
          <p:cNvPr id="6" name="Picture 5"/>
          <p:cNvPicPr>
            <a:picLocks noChangeAspect="1"/>
          </p:cNvPicPr>
          <p:nvPr/>
        </p:nvPicPr>
        <p:blipFill>
          <a:blip r:embed="rId2">
            <a:duotone>
              <a:prstClr val="black"/>
              <a:schemeClr val="tx2">
                <a:tint val="45000"/>
                <a:satMod val="400000"/>
              </a:schemeClr>
            </a:duotone>
            <a:alphaModFix amt="72000"/>
            <a:extLst>
              <a:ext uri="{28A0092B-C50C-407E-A947-70E740481C1C}">
                <a14:useLocalDpi xmlns:a14="http://schemas.microsoft.com/office/drawing/2010/main" val="0"/>
              </a:ext>
            </a:extLst>
          </a:blip>
          <a:stretch>
            <a:fillRect/>
          </a:stretch>
        </p:blipFill>
        <p:spPr>
          <a:xfrm>
            <a:off x="6966336" y="3580"/>
            <a:ext cx="2192664" cy="4314420"/>
          </a:xfrm>
          <a:prstGeom prst="rect">
            <a:avLst/>
          </a:prstGeom>
        </p:spPr>
      </p:pic>
      <p:pic>
        <p:nvPicPr>
          <p:cNvPr id="7" name="Picture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6942138" cy="4359275"/>
          </a:xfrm>
          <a:prstGeom prst="rect">
            <a:avLst/>
          </a:prstGeom>
          <a:noFill/>
          <a:ln>
            <a:noFill/>
          </a:ln>
          <a:extLst>
            <a:ext uri="{909E8E84-426E-40DD-AFC4-6F175D3DCCD1}">
              <a14:hiddenFill xmlns:a14="http://schemas.microsoft.com/office/drawing/2010/main">
                <a:solidFill>
                  <a:srgbClr val="FFFFFF">
                    <a:alpha val="50000"/>
                  </a:srgbClr>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660900" y="0"/>
            <a:ext cx="2324100" cy="4362450"/>
          </a:xfrm>
          <a:prstGeom prst="rect">
            <a:avLst/>
          </a:prstGeom>
          <a:noFill/>
          <a:ln>
            <a:noFill/>
          </a:ln>
          <a:extLst>
            <a:ext uri="{909E8E84-426E-40DD-AFC4-6F175D3DCCD1}">
              <a14:hiddenFill xmlns:a14="http://schemas.microsoft.com/office/drawing/2010/main">
                <a:solidFill>
                  <a:srgbClr val="FFFFFF">
                    <a:alpha val="58000"/>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9"/>
          <p:cNvSpPr>
            <a:spLocks noChangeArrowheads="1"/>
          </p:cNvSpPr>
          <p:nvPr/>
        </p:nvSpPr>
        <p:spPr bwMode="auto">
          <a:xfrm>
            <a:off x="6494463" y="4318000"/>
            <a:ext cx="2649537" cy="846138"/>
          </a:xfrm>
          <a:prstGeom prst="rect">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115888" indent="-115888">
              <a:spcBef>
                <a:spcPct val="50000"/>
              </a:spcBef>
              <a:buFontTx/>
              <a:buChar char="•"/>
            </a:pPr>
            <a:endParaRPr lang="en-US" sz="1300" b="0"/>
          </a:p>
        </p:txBody>
      </p:sp>
      <p:pic>
        <p:nvPicPr>
          <p:cNvPr id="10" name="Picture 10"/>
          <p:cNvPicPr>
            <a:picLocks noChangeAspect="1"/>
          </p:cNvPicPr>
          <p:nvPr/>
        </p:nvPicPr>
        <p:blipFill>
          <a:blip r:embed="rId5">
            <a:extLst>
              <a:ext uri="{28A0092B-C50C-407E-A947-70E740481C1C}">
                <a14:useLocalDpi xmlns:a14="http://schemas.microsoft.com/office/drawing/2010/main" val="0"/>
              </a:ext>
            </a:extLst>
          </a:blip>
          <a:srcRect r="28535"/>
          <a:stretch>
            <a:fillRect/>
          </a:stretch>
        </p:blipFill>
        <p:spPr bwMode="auto">
          <a:xfrm>
            <a:off x="285750" y="4572000"/>
            <a:ext cx="5629275" cy="101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Line 1086"/>
          <p:cNvSpPr>
            <a:spLocks noChangeShapeType="1"/>
          </p:cNvSpPr>
          <p:nvPr/>
        </p:nvSpPr>
        <p:spPr bwMode="auto">
          <a:xfrm>
            <a:off x="484188" y="617538"/>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 name="Line 1087"/>
          <p:cNvSpPr>
            <a:spLocks noChangeShapeType="1"/>
          </p:cNvSpPr>
          <p:nvPr/>
        </p:nvSpPr>
        <p:spPr bwMode="auto">
          <a:xfrm>
            <a:off x="484188" y="617538"/>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 name="Rectangle 1088"/>
          <p:cNvSpPr>
            <a:spLocks noChangeArrowheads="1"/>
          </p:cNvSpPr>
          <p:nvPr/>
        </p:nvSpPr>
        <p:spPr bwMode="auto">
          <a:xfrm>
            <a:off x="484188" y="617538"/>
            <a:ext cx="1587"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14" name="Rectangle 1089"/>
          <p:cNvSpPr>
            <a:spLocks noChangeArrowheads="1"/>
          </p:cNvSpPr>
          <p:nvPr/>
        </p:nvSpPr>
        <p:spPr bwMode="auto">
          <a:xfrm>
            <a:off x="484188" y="617538"/>
            <a:ext cx="1587" cy="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15" name="Freeform 1098"/>
          <p:cNvSpPr>
            <a:spLocks/>
          </p:cNvSpPr>
          <p:nvPr/>
        </p:nvSpPr>
        <p:spPr bwMode="auto">
          <a:xfrm>
            <a:off x="487363" y="617538"/>
            <a:ext cx="3175" cy="1587"/>
          </a:xfrm>
          <a:custGeom>
            <a:avLst/>
            <a:gdLst>
              <a:gd name="T0" fmla="*/ 0 w 2"/>
              <a:gd name="T1" fmla="*/ 0 h 1587"/>
              <a:gd name="T2" fmla="*/ 2 w 2"/>
              <a:gd name="T3" fmla="*/ 0 h 1587"/>
              <a:gd name="T4" fmla="*/ 2 w 2"/>
              <a:gd name="T5" fmla="*/ 0 h 1587"/>
              <a:gd name="T6" fmla="*/ 2 w 2"/>
              <a:gd name="T7" fmla="*/ 0 h 1587"/>
              <a:gd name="T8" fmla="*/ 0 w 2"/>
              <a:gd name="T9" fmla="*/ 0 h 1587"/>
              <a:gd name="T10" fmla="*/ 0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0 w 2"/>
              <a:gd name="T25" fmla="*/ 0 h 1587"/>
              <a:gd name="T26" fmla="*/ 0 w 2"/>
              <a:gd name="T27" fmla="*/ 0 h 1587"/>
              <a:gd name="T28" fmla="*/ 0 w 2"/>
              <a:gd name="T29" fmla="*/ 0 h 1587"/>
              <a:gd name="T30" fmla="*/ 0 w 2"/>
              <a:gd name="T31" fmla="*/ 0 h 1587"/>
              <a:gd name="T32" fmla="*/ 0 w 2"/>
              <a:gd name="T33" fmla="*/ 0 h 1587"/>
              <a:gd name="T34" fmla="*/ 2 w 2"/>
              <a:gd name="T35" fmla="*/ 0 h 1587"/>
              <a:gd name="T36" fmla="*/ 2 w 2"/>
              <a:gd name="T37" fmla="*/ 0 h 1587"/>
              <a:gd name="T38" fmla="*/ 2 w 2"/>
              <a:gd name="T39" fmla="*/ 0 h 1587"/>
              <a:gd name="T40" fmla="*/ 0 w 2"/>
              <a:gd name="T41" fmla="*/ 0 h 1587"/>
              <a:gd name="T42" fmla="*/ 0 w 2"/>
              <a:gd name="T43" fmla="*/ 0 h 1587"/>
              <a:gd name="T44" fmla="*/ 0 w 2"/>
              <a:gd name="T45" fmla="*/ 0 h 15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 name="Freeform 1115"/>
          <p:cNvSpPr>
            <a:spLocks/>
          </p:cNvSpPr>
          <p:nvPr/>
        </p:nvSpPr>
        <p:spPr bwMode="auto">
          <a:xfrm>
            <a:off x="458788" y="473075"/>
            <a:ext cx="3175" cy="3175"/>
          </a:xfrm>
          <a:custGeom>
            <a:avLst/>
            <a:gdLst>
              <a:gd name="T0" fmla="*/ 0 w 2"/>
              <a:gd name="T1" fmla="*/ 2 h 2"/>
              <a:gd name="T2" fmla="*/ 0 w 2"/>
              <a:gd name="T3" fmla="*/ 2 h 2"/>
              <a:gd name="T4" fmla="*/ 0 w 2"/>
              <a:gd name="T5" fmla="*/ 2 h 2"/>
              <a:gd name="T6" fmla="*/ 0 w 2"/>
              <a:gd name="T7" fmla="*/ 2 h 2"/>
              <a:gd name="T8" fmla="*/ 0 w 2"/>
              <a:gd name="T9" fmla="*/ 2 h 2"/>
              <a:gd name="T10" fmla="*/ 0 w 2"/>
              <a:gd name="T11" fmla="*/ 2 h 2"/>
              <a:gd name="T12" fmla="*/ 2 w 2"/>
              <a:gd name="T13" fmla="*/ 2 h 2"/>
              <a:gd name="T14" fmla="*/ 2 w 2"/>
              <a:gd name="T15" fmla="*/ 2 h 2"/>
              <a:gd name="T16" fmla="*/ 2 w 2"/>
              <a:gd name="T17" fmla="*/ 0 h 2"/>
              <a:gd name="T18" fmla="*/ 0 w 2"/>
              <a:gd name="T19" fmla="*/ 2 h 2"/>
              <a:gd name="T20" fmla="*/ 0 w 2"/>
              <a:gd name="T21" fmla="*/ 2 h 2"/>
              <a:gd name="T22" fmla="*/ 0 w 2"/>
              <a:gd name="T23" fmla="*/ 2 h 2"/>
              <a:gd name="T24" fmla="*/ 0 w 2"/>
              <a:gd name="T25" fmla="*/ 2 h 2"/>
              <a:gd name="T26" fmla="*/ 0 w 2"/>
              <a:gd name="T27" fmla="*/ 2 h 2"/>
              <a:gd name="T28" fmla="*/ 2 w 2"/>
              <a:gd name="T29" fmla="*/ 2 h 2"/>
              <a:gd name="T30" fmla="*/ 2 w 2"/>
              <a:gd name="T31" fmla="*/ 2 h 2"/>
              <a:gd name="T32" fmla="*/ 2 w 2"/>
              <a:gd name="T33" fmla="*/ 2 h 2"/>
              <a:gd name="T34" fmla="*/ 2 w 2"/>
              <a:gd name="T35" fmla="*/ 2 h 2"/>
              <a:gd name="T36" fmla="*/ 2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2 w 2"/>
              <a:gd name="T55" fmla="*/ 2 h 2"/>
              <a:gd name="T56" fmla="*/ 0 w 2"/>
              <a:gd name="T57" fmla="*/ 2 h 2"/>
              <a:gd name="T58" fmla="*/ 2 w 2"/>
              <a:gd name="T59" fmla="*/ 2 h 2"/>
              <a:gd name="T60" fmla="*/ 2 w 2"/>
              <a:gd name="T61" fmla="*/ 2 h 2"/>
              <a:gd name="T62" fmla="*/ 2 w 2"/>
              <a:gd name="T63" fmla="*/ 2 h 2"/>
              <a:gd name="T64" fmla="*/ 0 w 2"/>
              <a:gd name="T65" fmla="*/ 2 h 2"/>
              <a:gd name="T66" fmla="*/ 0 w 2"/>
              <a:gd name="T67" fmla="*/ 2 h 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 h="2">
                <a:moveTo>
                  <a:pt x="0" y="2"/>
                </a:moveTo>
                <a:lnTo>
                  <a:pt x="0" y="2"/>
                </a:lnTo>
                <a:lnTo>
                  <a:pt x="2" y="2"/>
                </a:lnTo>
                <a:lnTo>
                  <a:pt x="2" y="0"/>
                </a:lnTo>
                <a:lnTo>
                  <a:pt x="0" y="2"/>
                </a:lnTo>
                <a:lnTo>
                  <a:pt x="2" y="2"/>
                </a:lnTo>
                <a:lnTo>
                  <a:pt x="0" y="2"/>
                </a:lnTo>
                <a:lnTo>
                  <a:pt x="2" y="2"/>
                </a:lnTo>
                <a:lnTo>
                  <a:pt x="0" y="2"/>
                </a:lnTo>
                <a:lnTo>
                  <a:pt x="2" y="2"/>
                </a:lnTo>
                <a:lnTo>
                  <a:pt x="0" y="2"/>
                </a:lnTo>
                <a:lnTo>
                  <a:pt x="2" y="2"/>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 name="Freeform 1120"/>
          <p:cNvSpPr>
            <a:spLocks/>
          </p:cNvSpPr>
          <p:nvPr/>
        </p:nvSpPr>
        <p:spPr bwMode="auto">
          <a:xfrm>
            <a:off x="458788" y="463550"/>
            <a:ext cx="3175" cy="3175"/>
          </a:xfrm>
          <a:custGeom>
            <a:avLst/>
            <a:gdLst>
              <a:gd name="T0" fmla="*/ 0 w 2"/>
              <a:gd name="T1" fmla="*/ 0 h 2"/>
              <a:gd name="T2" fmla="*/ 0 w 2"/>
              <a:gd name="T3" fmla="*/ 2 h 2"/>
              <a:gd name="T4" fmla="*/ 0 w 2"/>
              <a:gd name="T5" fmla="*/ 2 h 2"/>
              <a:gd name="T6" fmla="*/ 0 w 2"/>
              <a:gd name="T7" fmla="*/ 2 h 2"/>
              <a:gd name="T8" fmla="*/ 2 w 2"/>
              <a:gd name="T9" fmla="*/ 2 h 2"/>
              <a:gd name="T10" fmla="*/ 2 w 2"/>
              <a:gd name="T11" fmla="*/ 0 h 2"/>
              <a:gd name="T12" fmla="*/ 2 w 2"/>
              <a:gd name="T13" fmla="*/ 0 h 2"/>
              <a:gd name="T14" fmla="*/ 2 w 2"/>
              <a:gd name="T15" fmla="*/ 0 h 2"/>
              <a:gd name="T16" fmla="*/ 0 w 2"/>
              <a:gd name="T17" fmla="*/ 0 h 2"/>
              <a:gd name="T18" fmla="*/ 0 w 2"/>
              <a:gd name="T19" fmla="*/ 2 h 2"/>
              <a:gd name="T20" fmla="*/ 0 w 2"/>
              <a:gd name="T21" fmla="*/ 2 h 2"/>
              <a:gd name="T22" fmla="*/ 2 w 2"/>
              <a:gd name="T23" fmla="*/ 0 h 2"/>
              <a:gd name="T24" fmla="*/ 2 w 2"/>
              <a:gd name="T25" fmla="*/ 0 h 2"/>
              <a:gd name="T26" fmla="*/ 2 w 2"/>
              <a:gd name="T27" fmla="*/ 0 h 2"/>
              <a:gd name="T28" fmla="*/ 2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2 w 2"/>
              <a:gd name="T47" fmla="*/ 2 h 2"/>
              <a:gd name="T48" fmla="*/ 0 w 2"/>
              <a:gd name="T49" fmla="*/ 2 h 2"/>
              <a:gd name="T50" fmla="*/ 0 w 2"/>
              <a:gd name="T51" fmla="*/ 2 h 2"/>
              <a:gd name="T52" fmla="*/ 2 w 2"/>
              <a:gd name="T53" fmla="*/ 2 h 2"/>
              <a:gd name="T54" fmla="*/ 2 w 2"/>
              <a:gd name="T55" fmla="*/ 2 h 2"/>
              <a:gd name="T56" fmla="*/ 2 w 2"/>
              <a:gd name="T57" fmla="*/ 0 h 2"/>
              <a:gd name="T58" fmla="*/ 0 w 2"/>
              <a:gd name="T59" fmla="*/ 0 h 2"/>
              <a:gd name="T60" fmla="*/ 0 w 2"/>
              <a:gd name="T61" fmla="*/ 0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0" y="0"/>
                </a:moveTo>
                <a:lnTo>
                  <a:pt x="0" y="2"/>
                </a:lnTo>
                <a:lnTo>
                  <a:pt x="2" y="2"/>
                </a:lnTo>
                <a:lnTo>
                  <a:pt x="2" y="0"/>
                </a:lnTo>
                <a:lnTo>
                  <a:pt x="0" y="0"/>
                </a:lnTo>
                <a:lnTo>
                  <a:pt x="0" y="2"/>
                </a:lnTo>
                <a:lnTo>
                  <a:pt x="2" y="0"/>
                </a:lnTo>
                <a:lnTo>
                  <a:pt x="2" y="2"/>
                </a:lnTo>
                <a:lnTo>
                  <a:pt x="0" y="2"/>
                </a:lnTo>
                <a:lnTo>
                  <a:pt x="2" y="2"/>
                </a:lnTo>
                <a:lnTo>
                  <a:pt x="0" y="2"/>
                </a:lnTo>
                <a:lnTo>
                  <a:pt x="2" y="2"/>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8" name="Freeform 1134"/>
          <p:cNvSpPr>
            <a:spLocks/>
          </p:cNvSpPr>
          <p:nvPr/>
        </p:nvSpPr>
        <p:spPr bwMode="auto">
          <a:xfrm>
            <a:off x="703263" y="514350"/>
            <a:ext cx="3175" cy="6350"/>
          </a:xfrm>
          <a:custGeom>
            <a:avLst/>
            <a:gdLst>
              <a:gd name="T0" fmla="*/ 2 w 2"/>
              <a:gd name="T1" fmla="*/ 4 h 4"/>
              <a:gd name="T2" fmla="*/ 2 w 2"/>
              <a:gd name="T3" fmla="*/ 4 h 4"/>
              <a:gd name="T4" fmla="*/ 2 w 2"/>
              <a:gd name="T5" fmla="*/ 4 h 4"/>
              <a:gd name="T6" fmla="*/ 2 w 2"/>
              <a:gd name="T7" fmla="*/ 2 h 4"/>
              <a:gd name="T8" fmla="*/ 2 w 2"/>
              <a:gd name="T9" fmla="*/ 0 h 4"/>
              <a:gd name="T10" fmla="*/ 2 w 2"/>
              <a:gd name="T11" fmla="*/ 0 h 4"/>
              <a:gd name="T12" fmla="*/ 2 w 2"/>
              <a:gd name="T13" fmla="*/ 0 h 4"/>
              <a:gd name="T14" fmla="*/ 0 w 2"/>
              <a:gd name="T15" fmla="*/ 2 h 4"/>
              <a:gd name="T16" fmla="*/ 2 w 2"/>
              <a:gd name="T17" fmla="*/ 4 h 4"/>
              <a:gd name="T18" fmla="*/ 2 w 2"/>
              <a:gd name="T19" fmla="*/ 2 h 4"/>
              <a:gd name="T20" fmla="*/ 2 w 2"/>
              <a:gd name="T21" fmla="*/ 2 h 4"/>
              <a:gd name="T22" fmla="*/ 2 w 2"/>
              <a:gd name="T23" fmla="*/ 0 h 4"/>
              <a:gd name="T24" fmla="*/ 2 w 2"/>
              <a:gd name="T25" fmla="*/ 2 h 4"/>
              <a:gd name="T26" fmla="*/ 2 w 2"/>
              <a:gd name="T27" fmla="*/ 2 h 4"/>
              <a:gd name="T28" fmla="*/ 2 w 2"/>
              <a:gd name="T29" fmla="*/ 2 h 4"/>
              <a:gd name="T30" fmla="*/ 2 w 2"/>
              <a:gd name="T31" fmla="*/ 2 h 4"/>
              <a:gd name="T32" fmla="*/ 2 w 2"/>
              <a:gd name="T33" fmla="*/ 2 h 4"/>
              <a:gd name="T34" fmla="*/ 2 w 2"/>
              <a:gd name="T35" fmla="*/ 2 h 4"/>
              <a:gd name="T36" fmla="*/ 2 w 2"/>
              <a:gd name="T37" fmla="*/ 2 h 4"/>
              <a:gd name="T38" fmla="*/ 2 w 2"/>
              <a:gd name="T39" fmla="*/ 2 h 4"/>
              <a:gd name="T40" fmla="*/ 2 w 2"/>
              <a:gd name="T41" fmla="*/ 2 h 4"/>
              <a:gd name="T42" fmla="*/ 2 w 2"/>
              <a:gd name="T43" fmla="*/ 2 h 4"/>
              <a:gd name="T44" fmla="*/ 2 w 2"/>
              <a:gd name="T45" fmla="*/ 2 h 4"/>
              <a:gd name="T46" fmla="*/ 2 w 2"/>
              <a:gd name="T47" fmla="*/ 2 h 4"/>
              <a:gd name="T48" fmla="*/ 2 w 2"/>
              <a:gd name="T49" fmla="*/ 2 h 4"/>
              <a:gd name="T50" fmla="*/ 2 w 2"/>
              <a:gd name="T51" fmla="*/ 2 h 4"/>
              <a:gd name="T52" fmla="*/ 0 w 2"/>
              <a:gd name="T53" fmla="*/ 2 h 4"/>
              <a:gd name="T54" fmla="*/ 2 w 2"/>
              <a:gd name="T55" fmla="*/ 4 h 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 h="4">
                <a:moveTo>
                  <a:pt x="2" y="4"/>
                </a:moveTo>
                <a:lnTo>
                  <a:pt x="2" y="4"/>
                </a:lnTo>
                <a:lnTo>
                  <a:pt x="2" y="2"/>
                </a:lnTo>
                <a:lnTo>
                  <a:pt x="2" y="0"/>
                </a:lnTo>
                <a:lnTo>
                  <a:pt x="0" y="2"/>
                </a:lnTo>
                <a:lnTo>
                  <a:pt x="2" y="4"/>
                </a:lnTo>
                <a:lnTo>
                  <a:pt x="2" y="2"/>
                </a:lnTo>
                <a:lnTo>
                  <a:pt x="2" y="0"/>
                </a:lnTo>
                <a:lnTo>
                  <a:pt x="2" y="2"/>
                </a:lnTo>
                <a:lnTo>
                  <a:pt x="0" y="2"/>
                </a:lnTo>
                <a:lnTo>
                  <a:pt x="2"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9" name="Freeform 1141"/>
          <p:cNvSpPr>
            <a:spLocks/>
          </p:cNvSpPr>
          <p:nvPr/>
        </p:nvSpPr>
        <p:spPr bwMode="auto">
          <a:xfrm>
            <a:off x="706438" y="479425"/>
            <a:ext cx="1587" cy="6350"/>
          </a:xfrm>
          <a:custGeom>
            <a:avLst/>
            <a:gdLst>
              <a:gd name="T0" fmla="*/ 0 w 1587"/>
              <a:gd name="T1" fmla="*/ 4 h 4"/>
              <a:gd name="T2" fmla="*/ 0 w 1587"/>
              <a:gd name="T3" fmla="*/ 2 h 4"/>
              <a:gd name="T4" fmla="*/ 0 w 1587"/>
              <a:gd name="T5" fmla="*/ 0 h 4"/>
              <a:gd name="T6" fmla="*/ 0 w 1587"/>
              <a:gd name="T7" fmla="*/ 0 h 4"/>
              <a:gd name="T8" fmla="*/ 0 w 1587"/>
              <a:gd name="T9" fmla="*/ 2 h 4"/>
              <a:gd name="T10" fmla="*/ 0 w 1587"/>
              <a:gd name="T11" fmla="*/ 2 h 4"/>
              <a:gd name="T12" fmla="*/ 0 w 1587"/>
              <a:gd name="T13" fmla="*/ 4 h 4"/>
              <a:gd name="T14" fmla="*/ 0 w 1587"/>
              <a:gd name="T15" fmla="*/ 2 h 4"/>
              <a:gd name="T16" fmla="*/ 0 w 1587"/>
              <a:gd name="T17" fmla="*/ 2 h 4"/>
              <a:gd name="T18" fmla="*/ 0 w 1587"/>
              <a:gd name="T19" fmla="*/ 2 h 4"/>
              <a:gd name="T20" fmla="*/ 0 w 1587"/>
              <a:gd name="T21" fmla="*/ 2 h 4"/>
              <a:gd name="T22" fmla="*/ 0 w 1587"/>
              <a:gd name="T23" fmla="*/ 2 h 4"/>
              <a:gd name="T24" fmla="*/ 0 w 1587"/>
              <a:gd name="T25" fmla="*/ 2 h 4"/>
              <a:gd name="T26" fmla="*/ 0 w 1587"/>
              <a:gd name="T27" fmla="*/ 2 h 4"/>
              <a:gd name="T28" fmla="*/ 0 w 1587"/>
              <a:gd name="T29" fmla="*/ 4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87" h="4">
                <a:moveTo>
                  <a:pt x="0" y="4"/>
                </a:moveTo>
                <a:lnTo>
                  <a:pt x="0" y="2"/>
                </a:lnTo>
                <a:lnTo>
                  <a:pt x="0" y="0"/>
                </a:lnTo>
                <a:lnTo>
                  <a:pt x="0" y="2"/>
                </a:lnTo>
                <a:lnTo>
                  <a:pt x="0" y="4"/>
                </a:lnTo>
                <a:lnTo>
                  <a:pt x="0" y="2"/>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 name="Freeform 1148"/>
          <p:cNvSpPr>
            <a:spLocks/>
          </p:cNvSpPr>
          <p:nvPr/>
        </p:nvSpPr>
        <p:spPr bwMode="auto">
          <a:xfrm>
            <a:off x="693738" y="460375"/>
            <a:ext cx="3175" cy="3175"/>
          </a:xfrm>
          <a:custGeom>
            <a:avLst/>
            <a:gdLst>
              <a:gd name="T0" fmla="*/ 2 w 2"/>
              <a:gd name="T1" fmla="*/ 2 h 2"/>
              <a:gd name="T2" fmla="*/ 2 w 2"/>
              <a:gd name="T3" fmla="*/ 0 h 2"/>
              <a:gd name="T4" fmla="*/ 2 w 2"/>
              <a:gd name="T5" fmla="*/ 0 h 2"/>
              <a:gd name="T6" fmla="*/ 2 w 2"/>
              <a:gd name="T7" fmla="*/ 0 h 2"/>
              <a:gd name="T8" fmla="*/ 2 w 2"/>
              <a:gd name="T9" fmla="*/ 0 h 2"/>
              <a:gd name="T10" fmla="*/ 0 w 2"/>
              <a:gd name="T11" fmla="*/ 0 h 2"/>
              <a:gd name="T12" fmla="*/ 0 w 2"/>
              <a:gd name="T13" fmla="*/ 0 h 2"/>
              <a:gd name="T14" fmla="*/ 0 w 2"/>
              <a:gd name="T15" fmla="*/ 2 h 2"/>
              <a:gd name="T16" fmla="*/ 0 w 2"/>
              <a:gd name="T17" fmla="*/ 2 h 2"/>
              <a:gd name="T18" fmla="*/ 0 w 2"/>
              <a:gd name="T19" fmla="*/ 2 h 2"/>
              <a:gd name="T20" fmla="*/ 2 w 2"/>
              <a:gd name="T21" fmla="*/ 2 h 2"/>
              <a:gd name="T22" fmla="*/ 2 w 2"/>
              <a:gd name="T23" fmla="*/ 2 h 2"/>
              <a:gd name="T24" fmla="*/ 2 w 2"/>
              <a:gd name="T25" fmla="*/ 0 h 2"/>
              <a:gd name="T26" fmla="*/ 2 w 2"/>
              <a:gd name="T27" fmla="*/ 0 h 2"/>
              <a:gd name="T28" fmla="*/ 2 w 2"/>
              <a:gd name="T29" fmla="*/ 0 h 2"/>
              <a:gd name="T30" fmla="*/ 0 w 2"/>
              <a:gd name="T31" fmla="*/ 2 h 2"/>
              <a:gd name="T32" fmla="*/ 2 w 2"/>
              <a:gd name="T33" fmla="*/ 2 h 2"/>
              <a:gd name="T34" fmla="*/ 2 w 2"/>
              <a:gd name="T35" fmla="*/ 0 h 2"/>
              <a:gd name="T36" fmla="*/ 0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2 w 2"/>
              <a:gd name="T59" fmla="*/ 2 h 2"/>
              <a:gd name="T60" fmla="*/ 2 w 2"/>
              <a:gd name="T61" fmla="*/ 2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2" y="2"/>
                </a:moveTo>
                <a:lnTo>
                  <a:pt x="2" y="0"/>
                </a:lnTo>
                <a:lnTo>
                  <a:pt x="0" y="0"/>
                </a:lnTo>
                <a:lnTo>
                  <a:pt x="0" y="2"/>
                </a:lnTo>
                <a:lnTo>
                  <a:pt x="2" y="2"/>
                </a:lnTo>
                <a:lnTo>
                  <a:pt x="2" y="0"/>
                </a:lnTo>
                <a:lnTo>
                  <a:pt x="0" y="2"/>
                </a:lnTo>
                <a:lnTo>
                  <a:pt x="2" y="2"/>
                </a:lnTo>
                <a:lnTo>
                  <a:pt x="2" y="0"/>
                </a:lnTo>
                <a:lnTo>
                  <a:pt x="0" y="2"/>
                </a:lnTo>
                <a:lnTo>
                  <a:pt x="2" y="2"/>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1" name="Freeform 1150"/>
          <p:cNvSpPr>
            <a:spLocks/>
          </p:cNvSpPr>
          <p:nvPr/>
        </p:nvSpPr>
        <p:spPr bwMode="auto">
          <a:xfrm>
            <a:off x="684213" y="447675"/>
            <a:ext cx="1587" cy="3175"/>
          </a:xfrm>
          <a:custGeom>
            <a:avLst/>
            <a:gdLst>
              <a:gd name="T0" fmla="*/ 0 w 1587"/>
              <a:gd name="T1" fmla="*/ 2 h 2"/>
              <a:gd name="T2" fmla="*/ 0 w 1587"/>
              <a:gd name="T3" fmla="*/ 0 h 2"/>
              <a:gd name="T4" fmla="*/ 0 w 1587"/>
              <a:gd name="T5" fmla="*/ 2 h 2"/>
              <a:gd name="T6" fmla="*/ 0 60000 65536"/>
              <a:gd name="T7" fmla="*/ 0 60000 65536"/>
              <a:gd name="T8" fmla="*/ 0 60000 65536"/>
            </a:gdLst>
            <a:ahLst/>
            <a:cxnLst>
              <a:cxn ang="T6">
                <a:pos x="T0" y="T1"/>
              </a:cxn>
              <a:cxn ang="T7">
                <a:pos x="T2" y="T3"/>
              </a:cxn>
              <a:cxn ang="T8">
                <a:pos x="T4" y="T5"/>
              </a:cxn>
            </a:cxnLst>
            <a:rect l="0" t="0" r="r" b="b"/>
            <a:pathLst>
              <a:path w="1587" h="2">
                <a:moveTo>
                  <a:pt x="0" y="2"/>
                </a:move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2" name="Freeform 1152"/>
          <p:cNvSpPr>
            <a:spLocks/>
          </p:cNvSpPr>
          <p:nvPr/>
        </p:nvSpPr>
        <p:spPr bwMode="auto">
          <a:xfrm>
            <a:off x="684213" y="447675"/>
            <a:ext cx="3175" cy="3175"/>
          </a:xfrm>
          <a:custGeom>
            <a:avLst/>
            <a:gdLst>
              <a:gd name="T0" fmla="*/ 2 w 2"/>
              <a:gd name="T1" fmla="*/ 0 h 2"/>
              <a:gd name="T2" fmla="*/ 0 w 2"/>
              <a:gd name="T3" fmla="*/ 0 h 2"/>
              <a:gd name="T4" fmla="*/ 0 w 2"/>
              <a:gd name="T5" fmla="*/ 0 h 2"/>
              <a:gd name="T6" fmla="*/ 0 w 2"/>
              <a:gd name="T7" fmla="*/ 0 h 2"/>
              <a:gd name="T8" fmla="*/ 0 w 2"/>
              <a:gd name="T9" fmla="*/ 2 h 2"/>
              <a:gd name="T10" fmla="*/ 2 w 2"/>
              <a:gd name="T11" fmla="*/ 2 h 2"/>
              <a:gd name="T12" fmla="*/ 2 w 2"/>
              <a:gd name="T13" fmla="*/ 0 h 2"/>
              <a:gd name="T14" fmla="*/ 0 w 2"/>
              <a:gd name="T15" fmla="*/ 0 h 2"/>
              <a:gd name="T16" fmla="*/ 0 w 2"/>
              <a:gd name="T17" fmla="*/ 0 h 2"/>
              <a:gd name="T18" fmla="*/ 0 w 2"/>
              <a:gd name="T19" fmla="*/ 0 h 2"/>
              <a:gd name="T20" fmla="*/ 0 w 2"/>
              <a:gd name="T21" fmla="*/ 2 h 2"/>
              <a:gd name="T22" fmla="*/ 2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0" y="0"/>
                </a:lnTo>
                <a:lnTo>
                  <a:pt x="0" y="2"/>
                </a:lnTo>
                <a:lnTo>
                  <a:pt x="2" y="2"/>
                </a:lnTo>
                <a:lnTo>
                  <a:pt x="2" y="0"/>
                </a:lnTo>
                <a:lnTo>
                  <a:pt x="0" y="0"/>
                </a:lnTo>
                <a:lnTo>
                  <a:pt x="0" y="2"/>
                </a:lnTo>
                <a:lnTo>
                  <a:pt x="2"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3" name="Freeform 1154"/>
          <p:cNvSpPr>
            <a:spLocks/>
          </p:cNvSpPr>
          <p:nvPr/>
        </p:nvSpPr>
        <p:spPr bwMode="auto">
          <a:xfrm>
            <a:off x="665163" y="43497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 name="Freeform 1156"/>
          <p:cNvSpPr>
            <a:spLocks/>
          </p:cNvSpPr>
          <p:nvPr/>
        </p:nvSpPr>
        <p:spPr bwMode="auto">
          <a:xfrm>
            <a:off x="665163" y="431800"/>
            <a:ext cx="3175" cy="3175"/>
          </a:xfrm>
          <a:custGeom>
            <a:avLst/>
            <a:gdLst>
              <a:gd name="T0" fmla="*/ 2 w 2"/>
              <a:gd name="T1" fmla="*/ 2 h 2"/>
              <a:gd name="T2" fmla="*/ 0 w 2"/>
              <a:gd name="T3" fmla="*/ 0 h 2"/>
              <a:gd name="T4" fmla="*/ 0 w 2"/>
              <a:gd name="T5" fmla="*/ 0 h 2"/>
              <a:gd name="T6" fmla="*/ 0 w 2"/>
              <a:gd name="T7" fmla="*/ 2 h 2"/>
              <a:gd name="T8" fmla="*/ 2 w 2"/>
              <a:gd name="T9" fmla="*/ 2 h 2"/>
              <a:gd name="T10" fmla="*/ 2 w 2"/>
              <a:gd name="T11" fmla="*/ 2 h 2"/>
              <a:gd name="T12" fmla="*/ 2 w 2"/>
              <a:gd name="T13" fmla="*/ 2 h 2"/>
              <a:gd name="T14" fmla="*/ 0 w 2"/>
              <a:gd name="T15" fmla="*/ 0 h 2"/>
              <a:gd name="T16" fmla="*/ 0 w 2"/>
              <a:gd name="T17" fmla="*/ 0 h 2"/>
              <a:gd name="T18" fmla="*/ 0 w 2"/>
              <a:gd name="T19" fmla="*/ 2 h 2"/>
              <a:gd name="T20" fmla="*/ 2 w 2"/>
              <a:gd name="T21" fmla="*/ 2 h 2"/>
              <a:gd name="T22" fmla="*/ 2 w 2"/>
              <a:gd name="T23" fmla="*/ 2 h 2"/>
              <a:gd name="T24" fmla="*/ 2 w 2"/>
              <a:gd name="T25" fmla="*/ 2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2"/>
                </a:moveTo>
                <a:lnTo>
                  <a:pt x="0" y="0"/>
                </a:lnTo>
                <a:lnTo>
                  <a:pt x="0" y="2"/>
                </a:lnTo>
                <a:lnTo>
                  <a:pt x="2" y="2"/>
                </a:lnTo>
                <a:lnTo>
                  <a:pt x="0" y="0"/>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 name="Freeform 1163"/>
          <p:cNvSpPr>
            <a:spLocks/>
          </p:cNvSpPr>
          <p:nvPr/>
        </p:nvSpPr>
        <p:spPr bwMode="auto">
          <a:xfrm>
            <a:off x="611188" y="415925"/>
            <a:ext cx="6350" cy="3175"/>
          </a:xfrm>
          <a:custGeom>
            <a:avLst/>
            <a:gdLst>
              <a:gd name="T0" fmla="*/ 2 w 4"/>
              <a:gd name="T1" fmla="*/ 2 h 2"/>
              <a:gd name="T2" fmla="*/ 2 w 4"/>
              <a:gd name="T3" fmla="*/ 2 h 2"/>
              <a:gd name="T4" fmla="*/ 4 w 4"/>
              <a:gd name="T5" fmla="*/ 2 h 2"/>
              <a:gd name="T6" fmla="*/ 4 w 4"/>
              <a:gd name="T7" fmla="*/ 0 h 2"/>
              <a:gd name="T8" fmla="*/ 4 w 4"/>
              <a:gd name="T9" fmla="*/ 0 h 2"/>
              <a:gd name="T10" fmla="*/ 2 w 4"/>
              <a:gd name="T11" fmla="*/ 0 h 2"/>
              <a:gd name="T12" fmla="*/ 2 w 4"/>
              <a:gd name="T13" fmla="*/ 0 h 2"/>
              <a:gd name="T14" fmla="*/ 0 w 4"/>
              <a:gd name="T15" fmla="*/ 2 h 2"/>
              <a:gd name="T16" fmla="*/ 2 w 4"/>
              <a:gd name="T17" fmla="*/ 2 h 2"/>
              <a:gd name="T18" fmla="*/ 2 w 4"/>
              <a:gd name="T19" fmla="*/ 0 h 2"/>
              <a:gd name="T20" fmla="*/ 4 w 4"/>
              <a:gd name="T21" fmla="*/ 2 h 2"/>
              <a:gd name="T22" fmla="*/ 4 w 4"/>
              <a:gd name="T23" fmla="*/ 0 h 2"/>
              <a:gd name="T24" fmla="*/ 4 w 4"/>
              <a:gd name="T25" fmla="*/ 0 h 2"/>
              <a:gd name="T26" fmla="*/ 2 w 4"/>
              <a:gd name="T27" fmla="*/ 0 h 2"/>
              <a:gd name="T28" fmla="*/ 2 w 4"/>
              <a:gd name="T29" fmla="*/ 0 h 2"/>
              <a:gd name="T30" fmla="*/ 0 w 4"/>
              <a:gd name="T31" fmla="*/ 0 h 2"/>
              <a:gd name="T32" fmla="*/ 2 w 4"/>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 h="2">
                <a:moveTo>
                  <a:pt x="2" y="2"/>
                </a:moveTo>
                <a:lnTo>
                  <a:pt x="2" y="2"/>
                </a:lnTo>
                <a:lnTo>
                  <a:pt x="4" y="2"/>
                </a:lnTo>
                <a:lnTo>
                  <a:pt x="4" y="0"/>
                </a:lnTo>
                <a:lnTo>
                  <a:pt x="2" y="0"/>
                </a:lnTo>
                <a:lnTo>
                  <a:pt x="0" y="2"/>
                </a:lnTo>
                <a:lnTo>
                  <a:pt x="2" y="2"/>
                </a:lnTo>
                <a:lnTo>
                  <a:pt x="2" y="0"/>
                </a:lnTo>
                <a:lnTo>
                  <a:pt x="4" y="2"/>
                </a:lnTo>
                <a:lnTo>
                  <a:pt x="4" y="0"/>
                </a:lnTo>
                <a:lnTo>
                  <a:pt x="2" y="0"/>
                </a:lnTo>
                <a:lnTo>
                  <a:pt x="0" y="0"/>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6" name="Freeform 1172"/>
          <p:cNvSpPr>
            <a:spLocks/>
          </p:cNvSpPr>
          <p:nvPr/>
        </p:nvSpPr>
        <p:spPr bwMode="auto">
          <a:xfrm>
            <a:off x="582613" y="476250"/>
            <a:ext cx="3175" cy="3175"/>
          </a:xfrm>
          <a:custGeom>
            <a:avLst/>
            <a:gdLst>
              <a:gd name="T0" fmla="*/ 0 w 2"/>
              <a:gd name="T1" fmla="*/ 2 h 2"/>
              <a:gd name="T2" fmla="*/ 0 w 2"/>
              <a:gd name="T3" fmla="*/ 2 h 2"/>
              <a:gd name="T4" fmla="*/ 2 w 2"/>
              <a:gd name="T5" fmla="*/ 2 h 2"/>
              <a:gd name="T6" fmla="*/ 0 w 2"/>
              <a:gd name="T7" fmla="*/ 0 h 2"/>
              <a:gd name="T8" fmla="*/ 0 w 2"/>
              <a:gd name="T9" fmla="*/ 0 h 2"/>
              <a:gd name="T10" fmla="*/ 0 w 2"/>
              <a:gd name="T11" fmla="*/ 0 h 2"/>
              <a:gd name="T12" fmla="*/ 0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0 w 2"/>
              <a:gd name="T59" fmla="*/ 2 h 2"/>
              <a:gd name="T60" fmla="*/ 0 w 2"/>
              <a:gd name="T61" fmla="*/ 2 h 2"/>
              <a:gd name="T62" fmla="*/ 0 w 2"/>
              <a:gd name="T63" fmla="*/ 2 h 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2">
                <a:moveTo>
                  <a:pt x="0" y="2"/>
                </a:moveTo>
                <a:lnTo>
                  <a:pt x="0" y="2"/>
                </a:lnTo>
                <a:lnTo>
                  <a:pt x="2"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7" name="Freeform 1177"/>
          <p:cNvSpPr>
            <a:spLocks/>
          </p:cNvSpPr>
          <p:nvPr/>
        </p:nvSpPr>
        <p:spPr bwMode="auto">
          <a:xfrm>
            <a:off x="557213" y="534988"/>
            <a:ext cx="3175" cy="3175"/>
          </a:xfrm>
          <a:custGeom>
            <a:avLst/>
            <a:gdLst>
              <a:gd name="T0" fmla="*/ 0 w 2"/>
              <a:gd name="T1" fmla="*/ 2 h 2"/>
              <a:gd name="T2" fmla="*/ 2 w 2"/>
              <a:gd name="T3" fmla="*/ 2 h 2"/>
              <a:gd name="T4" fmla="*/ 2 w 2"/>
              <a:gd name="T5" fmla="*/ 2 h 2"/>
              <a:gd name="T6" fmla="*/ 2 w 2"/>
              <a:gd name="T7" fmla="*/ 0 h 2"/>
              <a:gd name="T8" fmla="*/ 2 w 2"/>
              <a:gd name="T9" fmla="*/ 0 h 2"/>
              <a:gd name="T10" fmla="*/ 2 w 2"/>
              <a:gd name="T11" fmla="*/ 0 h 2"/>
              <a:gd name="T12" fmla="*/ 0 w 2"/>
              <a:gd name="T13" fmla="*/ 0 h 2"/>
              <a:gd name="T14" fmla="*/ 0 w 2"/>
              <a:gd name="T15" fmla="*/ 0 h 2"/>
              <a:gd name="T16" fmla="*/ 0 w 2"/>
              <a:gd name="T17" fmla="*/ 0 h 2"/>
              <a:gd name="T18" fmla="*/ 0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2 h 2"/>
              <a:gd name="T40" fmla="*/ 0 w 2"/>
              <a:gd name="T41" fmla="*/ 2 h 2"/>
              <a:gd name="T42" fmla="*/ 2 w 2"/>
              <a:gd name="T43" fmla="*/ 2 h 2"/>
              <a:gd name="T44" fmla="*/ 2 w 2"/>
              <a:gd name="T45" fmla="*/ 0 h 2"/>
              <a:gd name="T46" fmla="*/ 2 w 2"/>
              <a:gd name="T47" fmla="*/ 0 h 2"/>
              <a:gd name="T48" fmla="*/ 2 w 2"/>
              <a:gd name="T49" fmla="*/ 0 h 2"/>
              <a:gd name="T50" fmla="*/ 2 w 2"/>
              <a:gd name="T51" fmla="*/ 0 h 2"/>
              <a:gd name="T52" fmla="*/ 2 w 2"/>
              <a:gd name="T53" fmla="*/ 0 h 2"/>
              <a:gd name="T54" fmla="*/ 2 w 2"/>
              <a:gd name="T55" fmla="*/ 0 h 2"/>
              <a:gd name="T56" fmla="*/ 2 w 2"/>
              <a:gd name="T57" fmla="*/ 0 h 2"/>
              <a:gd name="T58" fmla="*/ 2 w 2"/>
              <a:gd name="T59" fmla="*/ 0 h 2"/>
              <a:gd name="T60" fmla="*/ 2 w 2"/>
              <a:gd name="T61" fmla="*/ 0 h 2"/>
              <a:gd name="T62" fmla="*/ 2 w 2"/>
              <a:gd name="T63" fmla="*/ 0 h 2"/>
              <a:gd name="T64" fmla="*/ 2 w 2"/>
              <a:gd name="T65" fmla="*/ 0 h 2"/>
              <a:gd name="T66" fmla="*/ 2 w 2"/>
              <a:gd name="T67" fmla="*/ 2 h 2"/>
              <a:gd name="T68" fmla="*/ 2 w 2"/>
              <a:gd name="T69" fmla="*/ 0 h 2"/>
              <a:gd name="T70" fmla="*/ 2 w 2"/>
              <a:gd name="T71" fmla="*/ 0 h 2"/>
              <a:gd name="T72" fmla="*/ 0 w 2"/>
              <a:gd name="T73" fmla="*/ 0 h 2"/>
              <a:gd name="T74" fmla="*/ 0 w 2"/>
              <a:gd name="T75" fmla="*/ 0 h 2"/>
              <a:gd name="T76" fmla="*/ 0 w 2"/>
              <a:gd name="T77" fmla="*/ 2 h 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 h="2">
                <a:moveTo>
                  <a:pt x="0" y="2"/>
                </a:moveTo>
                <a:lnTo>
                  <a:pt x="2" y="2"/>
                </a:lnTo>
                <a:lnTo>
                  <a:pt x="2" y="0"/>
                </a:lnTo>
                <a:lnTo>
                  <a:pt x="0" y="0"/>
                </a:lnTo>
                <a:lnTo>
                  <a:pt x="0" y="2"/>
                </a:lnTo>
                <a:lnTo>
                  <a:pt x="2" y="2"/>
                </a:lnTo>
                <a:lnTo>
                  <a:pt x="2" y="0"/>
                </a:lnTo>
                <a:lnTo>
                  <a:pt x="2"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8" name="Freeform 1180"/>
          <p:cNvSpPr>
            <a:spLocks/>
          </p:cNvSpPr>
          <p:nvPr/>
        </p:nvSpPr>
        <p:spPr bwMode="auto">
          <a:xfrm>
            <a:off x="560388" y="530225"/>
            <a:ext cx="3175" cy="4763"/>
          </a:xfrm>
          <a:custGeom>
            <a:avLst/>
            <a:gdLst>
              <a:gd name="T0" fmla="*/ 0 w 2"/>
              <a:gd name="T1" fmla="*/ 3 h 3"/>
              <a:gd name="T2" fmla="*/ 0 w 2"/>
              <a:gd name="T3" fmla="*/ 3 h 3"/>
              <a:gd name="T4" fmla="*/ 2 w 2"/>
              <a:gd name="T5" fmla="*/ 3 h 3"/>
              <a:gd name="T6" fmla="*/ 2 w 2"/>
              <a:gd name="T7" fmla="*/ 3 h 3"/>
              <a:gd name="T8" fmla="*/ 0 w 2"/>
              <a:gd name="T9" fmla="*/ 0 h 3"/>
              <a:gd name="T10" fmla="*/ 0 w 2"/>
              <a:gd name="T11" fmla="*/ 0 h 3"/>
              <a:gd name="T12" fmla="*/ 0 w 2"/>
              <a:gd name="T13" fmla="*/ 0 h 3"/>
              <a:gd name="T14" fmla="*/ 0 w 2"/>
              <a:gd name="T15" fmla="*/ 3 h 3"/>
              <a:gd name="T16" fmla="*/ 0 w 2"/>
              <a:gd name="T17" fmla="*/ 3 h 3"/>
              <a:gd name="T18" fmla="*/ 0 w 2"/>
              <a:gd name="T19" fmla="*/ 3 h 3"/>
              <a:gd name="T20" fmla="*/ 0 w 2"/>
              <a:gd name="T21" fmla="*/ 3 h 3"/>
              <a:gd name="T22" fmla="*/ 0 w 2"/>
              <a:gd name="T23" fmla="*/ 0 h 3"/>
              <a:gd name="T24" fmla="*/ 0 w 2"/>
              <a:gd name="T25" fmla="*/ 3 h 3"/>
              <a:gd name="T26" fmla="*/ 0 w 2"/>
              <a:gd name="T27" fmla="*/ 3 h 3"/>
              <a:gd name="T28" fmla="*/ 0 w 2"/>
              <a:gd name="T29" fmla="*/ 3 h 3"/>
              <a:gd name="T30" fmla="*/ 0 w 2"/>
              <a:gd name="T31" fmla="*/ 3 h 3"/>
              <a:gd name="T32" fmla="*/ 0 w 2"/>
              <a:gd name="T33" fmla="*/ 3 h 3"/>
              <a:gd name="T34" fmla="*/ 0 w 2"/>
              <a:gd name="T35" fmla="*/ 3 h 3"/>
              <a:gd name="T36" fmla="*/ 0 w 2"/>
              <a:gd name="T37" fmla="*/ 3 h 3"/>
              <a:gd name="T38" fmla="*/ 0 w 2"/>
              <a:gd name="T39" fmla="*/ 3 h 3"/>
              <a:gd name="T40" fmla="*/ 0 w 2"/>
              <a:gd name="T41" fmla="*/ 3 h 3"/>
              <a:gd name="T42" fmla="*/ 0 w 2"/>
              <a:gd name="T43" fmla="*/ 3 h 3"/>
              <a:gd name="T44" fmla="*/ 0 w 2"/>
              <a:gd name="T45" fmla="*/ 3 h 3"/>
              <a:gd name="T46" fmla="*/ 0 w 2"/>
              <a:gd name="T47" fmla="*/ 3 h 3"/>
              <a:gd name="T48" fmla="*/ 0 w 2"/>
              <a:gd name="T49" fmla="*/ 3 h 3"/>
              <a:gd name="T50" fmla="*/ 0 w 2"/>
              <a:gd name="T51" fmla="*/ 3 h 3"/>
              <a:gd name="T52" fmla="*/ 0 w 2"/>
              <a:gd name="T53" fmla="*/ 3 h 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 h="3">
                <a:moveTo>
                  <a:pt x="0" y="3"/>
                </a:moveTo>
                <a:lnTo>
                  <a:pt x="0" y="3"/>
                </a:lnTo>
                <a:lnTo>
                  <a:pt x="2" y="3"/>
                </a:lnTo>
                <a:lnTo>
                  <a:pt x="0" y="0"/>
                </a:lnTo>
                <a:lnTo>
                  <a:pt x="0" y="3"/>
                </a:lnTo>
                <a:lnTo>
                  <a:pt x="0"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9" name="Line 1187"/>
          <p:cNvSpPr>
            <a:spLocks noChangeShapeType="1"/>
          </p:cNvSpPr>
          <p:nvPr/>
        </p:nvSpPr>
        <p:spPr bwMode="auto">
          <a:xfrm>
            <a:off x="569913" y="52070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 name="Line 1188"/>
          <p:cNvSpPr>
            <a:spLocks noChangeShapeType="1"/>
          </p:cNvSpPr>
          <p:nvPr/>
        </p:nvSpPr>
        <p:spPr bwMode="auto">
          <a:xfrm>
            <a:off x="569913" y="52070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1" name="Freeform 1208"/>
          <p:cNvSpPr>
            <a:spLocks/>
          </p:cNvSpPr>
          <p:nvPr/>
        </p:nvSpPr>
        <p:spPr bwMode="auto">
          <a:xfrm>
            <a:off x="595313" y="557213"/>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2" name="Freeform 1210"/>
          <p:cNvSpPr>
            <a:spLocks/>
          </p:cNvSpPr>
          <p:nvPr/>
        </p:nvSpPr>
        <p:spPr bwMode="auto">
          <a:xfrm>
            <a:off x="595313" y="557213"/>
            <a:ext cx="3175" cy="3175"/>
          </a:xfrm>
          <a:custGeom>
            <a:avLst/>
            <a:gdLst>
              <a:gd name="T0" fmla="*/ 0 w 2"/>
              <a:gd name="T1" fmla="*/ 2 h 2"/>
              <a:gd name="T2" fmla="*/ 0 w 2"/>
              <a:gd name="T3" fmla="*/ 2 h 2"/>
              <a:gd name="T4" fmla="*/ 2 w 2"/>
              <a:gd name="T5" fmla="*/ 2 h 2"/>
              <a:gd name="T6" fmla="*/ 2 w 2"/>
              <a:gd name="T7" fmla="*/ 0 h 2"/>
              <a:gd name="T8" fmla="*/ 2 w 2"/>
              <a:gd name="T9" fmla="*/ 0 h 2"/>
              <a:gd name="T10" fmla="*/ 0 w 2"/>
              <a:gd name="T11" fmla="*/ 0 h 2"/>
              <a:gd name="T12" fmla="*/ 0 w 2"/>
              <a:gd name="T13" fmla="*/ 0 h 2"/>
              <a:gd name="T14" fmla="*/ 0 w 2"/>
              <a:gd name="T15" fmla="*/ 0 h 2"/>
              <a:gd name="T16" fmla="*/ 0 w 2"/>
              <a:gd name="T17" fmla="*/ 2 h 2"/>
              <a:gd name="T18" fmla="*/ 0 w 2"/>
              <a:gd name="T19" fmla="*/ 2 h 2"/>
              <a:gd name="T20" fmla="*/ 2 w 2"/>
              <a:gd name="T21" fmla="*/ 2 h 2"/>
              <a:gd name="T22" fmla="*/ 2 w 2"/>
              <a:gd name="T23" fmla="*/ 0 h 2"/>
              <a:gd name="T24" fmla="*/ 2 w 2"/>
              <a:gd name="T25" fmla="*/ 0 h 2"/>
              <a:gd name="T26" fmla="*/ 0 w 2"/>
              <a:gd name="T27" fmla="*/ 0 h 2"/>
              <a:gd name="T28" fmla="*/ 0 w 2"/>
              <a:gd name="T29" fmla="*/ 0 h 2"/>
              <a:gd name="T30" fmla="*/ 0 w 2"/>
              <a:gd name="T31" fmla="*/ 0 h 2"/>
              <a:gd name="T32" fmla="*/ 0 w 2"/>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2"/>
                </a:moveTo>
                <a:lnTo>
                  <a:pt x="0" y="2"/>
                </a:lnTo>
                <a:lnTo>
                  <a:pt x="2" y="2"/>
                </a:lnTo>
                <a:lnTo>
                  <a:pt x="2" y="0"/>
                </a:lnTo>
                <a:lnTo>
                  <a:pt x="0" y="0"/>
                </a:lnTo>
                <a:lnTo>
                  <a:pt x="0" y="2"/>
                </a:lnTo>
                <a:lnTo>
                  <a:pt x="2"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3" name="Freeform 1214"/>
          <p:cNvSpPr>
            <a:spLocks/>
          </p:cNvSpPr>
          <p:nvPr/>
        </p:nvSpPr>
        <p:spPr bwMode="auto">
          <a:xfrm>
            <a:off x="595313" y="557213"/>
            <a:ext cx="3175" cy="3175"/>
          </a:xfrm>
          <a:custGeom>
            <a:avLst/>
            <a:gdLst>
              <a:gd name="T0" fmla="*/ 0 w 2"/>
              <a:gd name="T1" fmla="*/ 2 h 2"/>
              <a:gd name="T2" fmla="*/ 2 w 2"/>
              <a:gd name="T3" fmla="*/ 2 h 2"/>
              <a:gd name="T4" fmla="*/ 0 w 2"/>
              <a:gd name="T5" fmla="*/ 0 h 2"/>
              <a:gd name="T6" fmla="*/ 0 w 2"/>
              <a:gd name="T7" fmla="*/ 2 h 2"/>
              <a:gd name="T8" fmla="*/ 0 w 2"/>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lnTo>
                  <a:pt x="2"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4" name="Rectangle 1215"/>
          <p:cNvSpPr>
            <a:spLocks noChangeArrowheads="1"/>
          </p:cNvSpPr>
          <p:nvPr/>
        </p:nvSpPr>
        <p:spPr bwMode="auto">
          <a:xfrm>
            <a:off x="595313" y="627063"/>
            <a:ext cx="1587"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35" name="Freeform 1217"/>
          <p:cNvSpPr>
            <a:spLocks/>
          </p:cNvSpPr>
          <p:nvPr/>
        </p:nvSpPr>
        <p:spPr bwMode="auto">
          <a:xfrm>
            <a:off x="595313" y="6270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 name="Freeform 1219"/>
          <p:cNvSpPr>
            <a:spLocks/>
          </p:cNvSpPr>
          <p:nvPr/>
        </p:nvSpPr>
        <p:spPr bwMode="auto">
          <a:xfrm>
            <a:off x="731838" y="541338"/>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7" name="Freeform 1221"/>
          <p:cNvSpPr>
            <a:spLocks/>
          </p:cNvSpPr>
          <p:nvPr/>
        </p:nvSpPr>
        <p:spPr bwMode="auto">
          <a:xfrm>
            <a:off x="731838" y="541338"/>
            <a:ext cx="3175" cy="3175"/>
          </a:xfrm>
          <a:custGeom>
            <a:avLst/>
            <a:gdLst>
              <a:gd name="T0" fmla="*/ 2 w 2"/>
              <a:gd name="T1" fmla="*/ 0 h 2"/>
              <a:gd name="T2" fmla="*/ 2 w 2"/>
              <a:gd name="T3" fmla="*/ 0 h 2"/>
              <a:gd name="T4" fmla="*/ 2 w 2"/>
              <a:gd name="T5" fmla="*/ 0 h 2"/>
              <a:gd name="T6" fmla="*/ 0 w 2"/>
              <a:gd name="T7" fmla="*/ 0 h 2"/>
              <a:gd name="T8" fmla="*/ 0 w 2"/>
              <a:gd name="T9" fmla="*/ 0 h 2"/>
              <a:gd name="T10" fmla="*/ 0 w 2"/>
              <a:gd name="T11" fmla="*/ 2 h 2"/>
              <a:gd name="T12" fmla="*/ 2 w 2"/>
              <a:gd name="T13" fmla="*/ 0 h 2"/>
              <a:gd name="T14" fmla="*/ 2 w 2"/>
              <a:gd name="T15" fmla="*/ 0 h 2"/>
              <a:gd name="T16" fmla="*/ 2 w 2"/>
              <a:gd name="T17" fmla="*/ 0 h 2"/>
              <a:gd name="T18" fmla="*/ 0 w 2"/>
              <a:gd name="T19" fmla="*/ 0 h 2"/>
              <a:gd name="T20" fmla="*/ 0 w 2"/>
              <a:gd name="T21" fmla="*/ 0 h 2"/>
              <a:gd name="T22" fmla="*/ 0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2" y="0"/>
                </a:lnTo>
                <a:lnTo>
                  <a:pt x="0" y="0"/>
                </a:lnTo>
                <a:lnTo>
                  <a:pt x="0" y="2"/>
                </a:lnTo>
                <a:lnTo>
                  <a:pt x="2" y="0"/>
                </a:lnTo>
                <a:lnTo>
                  <a:pt x="0" y="0"/>
                </a:lnTo>
                <a:lnTo>
                  <a:pt x="0"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8" name="Freeform 1234"/>
          <p:cNvSpPr>
            <a:spLocks/>
          </p:cNvSpPr>
          <p:nvPr/>
        </p:nvSpPr>
        <p:spPr bwMode="auto">
          <a:xfrm>
            <a:off x="722313" y="550863"/>
            <a:ext cx="3175" cy="1587"/>
          </a:xfrm>
          <a:custGeom>
            <a:avLst/>
            <a:gdLst>
              <a:gd name="T0" fmla="*/ 0 w 2"/>
              <a:gd name="T1" fmla="*/ 0 h 1587"/>
              <a:gd name="T2" fmla="*/ 0 w 2"/>
              <a:gd name="T3" fmla="*/ 0 h 1587"/>
              <a:gd name="T4" fmla="*/ 2 w 2"/>
              <a:gd name="T5" fmla="*/ 0 h 1587"/>
              <a:gd name="T6" fmla="*/ 2 w 2"/>
              <a:gd name="T7" fmla="*/ 0 h 1587"/>
              <a:gd name="T8" fmla="*/ 2 w 2"/>
              <a:gd name="T9" fmla="*/ 0 h 1587"/>
              <a:gd name="T10" fmla="*/ 2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2 w 2"/>
              <a:gd name="T25" fmla="*/ 0 h 1587"/>
              <a:gd name="T26" fmla="*/ 2 w 2"/>
              <a:gd name="T27" fmla="*/ 0 h 1587"/>
              <a:gd name="T28" fmla="*/ 2 w 2"/>
              <a:gd name="T29" fmla="*/ 0 h 1587"/>
              <a:gd name="T30" fmla="*/ 0 w 2"/>
              <a:gd name="T31" fmla="*/ 0 h 1587"/>
              <a:gd name="T32" fmla="*/ 0 w 2"/>
              <a:gd name="T33" fmla="*/ 0 h 1587"/>
              <a:gd name="T34" fmla="*/ 2 w 2"/>
              <a:gd name="T35" fmla="*/ 0 h 1587"/>
              <a:gd name="T36" fmla="*/ 0 w 2"/>
              <a:gd name="T37" fmla="*/ 0 h 1587"/>
              <a:gd name="T38" fmla="*/ 0 w 2"/>
              <a:gd name="T39" fmla="*/ 0 h 1587"/>
              <a:gd name="T40" fmla="*/ 0 w 2"/>
              <a:gd name="T41" fmla="*/ 0 h 1587"/>
              <a:gd name="T42" fmla="*/ 0 w 2"/>
              <a:gd name="T43" fmla="*/ 0 h 1587"/>
              <a:gd name="T44" fmla="*/ 0 w 2"/>
              <a:gd name="T45" fmla="*/ 0 h 1587"/>
              <a:gd name="T46" fmla="*/ 0 w 2"/>
              <a:gd name="T47" fmla="*/ 0 h 1587"/>
              <a:gd name="T48" fmla="*/ 0 w 2"/>
              <a:gd name="T49" fmla="*/ 0 h 1587"/>
              <a:gd name="T50" fmla="*/ 0 w 2"/>
              <a:gd name="T51" fmla="*/ 0 h 1587"/>
              <a:gd name="T52" fmla="*/ 0 w 2"/>
              <a:gd name="T53" fmla="*/ 0 h 1587"/>
              <a:gd name="T54" fmla="*/ 0 w 2"/>
              <a:gd name="T55" fmla="*/ 0 h 1587"/>
              <a:gd name="T56" fmla="*/ 0 w 2"/>
              <a:gd name="T57" fmla="*/ 0 h 1587"/>
              <a:gd name="T58" fmla="*/ 0 w 2"/>
              <a:gd name="T59" fmla="*/ 0 h 1587"/>
              <a:gd name="T60" fmla="*/ 0 w 2"/>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1587">
                <a:moveTo>
                  <a:pt x="0" y="0"/>
                </a:moveTo>
                <a:lnTo>
                  <a:pt x="0" y="0"/>
                </a:lnTo>
                <a:lnTo>
                  <a:pt x="2" y="0"/>
                </a:lnTo>
                <a:lnTo>
                  <a:pt x="0" y="0"/>
                </a:ln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9" name="Line 1237"/>
          <p:cNvSpPr>
            <a:spLocks noChangeShapeType="1"/>
          </p:cNvSpPr>
          <p:nvPr/>
        </p:nvSpPr>
        <p:spPr bwMode="auto">
          <a:xfrm>
            <a:off x="728663" y="544513"/>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 name="Line 1238"/>
          <p:cNvSpPr>
            <a:spLocks noChangeShapeType="1"/>
          </p:cNvSpPr>
          <p:nvPr/>
        </p:nvSpPr>
        <p:spPr bwMode="auto">
          <a:xfrm>
            <a:off x="728663" y="544513"/>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 name="Freeform 1240"/>
          <p:cNvSpPr>
            <a:spLocks/>
          </p:cNvSpPr>
          <p:nvPr/>
        </p:nvSpPr>
        <p:spPr bwMode="auto">
          <a:xfrm>
            <a:off x="728663" y="541338"/>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2" name="Freeform 1243"/>
          <p:cNvSpPr>
            <a:spLocks/>
          </p:cNvSpPr>
          <p:nvPr/>
        </p:nvSpPr>
        <p:spPr bwMode="auto">
          <a:xfrm>
            <a:off x="728663" y="538163"/>
            <a:ext cx="3175" cy="3175"/>
          </a:xfrm>
          <a:custGeom>
            <a:avLst/>
            <a:gdLst>
              <a:gd name="T0" fmla="*/ 2 w 2"/>
              <a:gd name="T1" fmla="*/ 2 h 2"/>
              <a:gd name="T2" fmla="*/ 2 w 2"/>
              <a:gd name="T3" fmla="*/ 2 h 2"/>
              <a:gd name="T4" fmla="*/ 2 w 2"/>
              <a:gd name="T5" fmla="*/ 2 h 2"/>
              <a:gd name="T6" fmla="*/ 2 w 2"/>
              <a:gd name="T7" fmla="*/ 2 h 2"/>
              <a:gd name="T8" fmla="*/ 0 w 2"/>
              <a:gd name="T9" fmla="*/ 2 h 2"/>
              <a:gd name="T10" fmla="*/ 0 w 2"/>
              <a:gd name="T11" fmla="*/ 2 h 2"/>
              <a:gd name="T12" fmla="*/ 2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2 w 2"/>
              <a:gd name="T39" fmla="*/ 2 h 2"/>
              <a:gd name="T40" fmla="*/ 2 w 2"/>
              <a:gd name="T41" fmla="*/ 2 h 2"/>
              <a:gd name="T42" fmla="*/ 2 w 2"/>
              <a:gd name="T43" fmla="*/ 2 h 2"/>
              <a:gd name="T44" fmla="*/ 2 w 2"/>
              <a:gd name="T45" fmla="*/ 2 h 2"/>
              <a:gd name="T46" fmla="*/ 2 w 2"/>
              <a:gd name="T47" fmla="*/ 2 h 2"/>
              <a:gd name="T48" fmla="*/ 0 w 2"/>
              <a:gd name="T49" fmla="*/ 0 h 2"/>
              <a:gd name="T50" fmla="*/ 0 w 2"/>
              <a:gd name="T51" fmla="*/ 2 h 2"/>
              <a:gd name="T52" fmla="*/ 0 w 2"/>
              <a:gd name="T53" fmla="*/ 2 h 2"/>
              <a:gd name="T54" fmla="*/ 0 w 2"/>
              <a:gd name="T55" fmla="*/ 2 h 2"/>
              <a:gd name="T56" fmla="*/ 2 w 2"/>
              <a:gd name="T57" fmla="*/ 2 h 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 h="2">
                <a:moveTo>
                  <a:pt x="2" y="2"/>
                </a:moveTo>
                <a:lnTo>
                  <a:pt x="2" y="2"/>
                </a:lnTo>
                <a:lnTo>
                  <a:pt x="0" y="2"/>
                </a:lnTo>
                <a:lnTo>
                  <a:pt x="2" y="2"/>
                </a:lnTo>
                <a:lnTo>
                  <a:pt x="0" y="2"/>
                </a:lnTo>
                <a:lnTo>
                  <a:pt x="2" y="2"/>
                </a:lnTo>
                <a:lnTo>
                  <a:pt x="0" y="0"/>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3" name="Freeform 1246"/>
          <p:cNvSpPr>
            <a:spLocks/>
          </p:cNvSpPr>
          <p:nvPr/>
        </p:nvSpPr>
        <p:spPr bwMode="auto">
          <a:xfrm>
            <a:off x="725488" y="547688"/>
            <a:ext cx="3175" cy="3175"/>
          </a:xfrm>
          <a:custGeom>
            <a:avLst/>
            <a:gdLst>
              <a:gd name="T0" fmla="*/ 0 w 2"/>
              <a:gd name="T1" fmla="*/ 2 h 2"/>
              <a:gd name="T2" fmla="*/ 0 w 2"/>
              <a:gd name="T3" fmla="*/ 2 h 2"/>
              <a:gd name="T4" fmla="*/ 2 w 2"/>
              <a:gd name="T5" fmla="*/ 0 h 2"/>
              <a:gd name="T6" fmla="*/ 2 w 2"/>
              <a:gd name="T7" fmla="*/ 0 h 2"/>
              <a:gd name="T8" fmla="*/ 0 w 2"/>
              <a:gd name="T9" fmla="*/ 0 h 2"/>
              <a:gd name="T10" fmla="*/ 0 w 2"/>
              <a:gd name="T11" fmla="*/ 0 h 2"/>
              <a:gd name="T12" fmla="*/ 0 w 2"/>
              <a:gd name="T13" fmla="*/ 2 h 2"/>
              <a:gd name="T14" fmla="*/ 0 w 2"/>
              <a:gd name="T15" fmla="*/ 2 h 2"/>
              <a:gd name="T16" fmla="*/ 2 w 2"/>
              <a:gd name="T17" fmla="*/ 0 h 2"/>
              <a:gd name="T18" fmla="*/ 2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0 h 2"/>
              <a:gd name="T40" fmla="*/ 0 w 2"/>
              <a:gd name="T41" fmla="*/ 0 h 2"/>
              <a:gd name="T42" fmla="*/ 0 w 2"/>
              <a:gd name="T43" fmla="*/ 0 h 2"/>
              <a:gd name="T44" fmla="*/ 0 w 2"/>
              <a:gd name="T45" fmla="*/ 0 h 2"/>
              <a:gd name="T46" fmla="*/ 0 w 2"/>
              <a:gd name="T47" fmla="*/ 2 h 2"/>
              <a:gd name="T48" fmla="*/ 0 w 2"/>
              <a:gd name="T49" fmla="*/ 2 h 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 h="2">
                <a:moveTo>
                  <a:pt x="0" y="2"/>
                </a:moveTo>
                <a:lnTo>
                  <a:pt x="0" y="2"/>
                </a:lnTo>
                <a:lnTo>
                  <a:pt x="2" y="0"/>
                </a:lnTo>
                <a:lnTo>
                  <a:pt x="0" y="0"/>
                </a:lnTo>
                <a:lnTo>
                  <a:pt x="0"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 name="Freeform 1250"/>
          <p:cNvSpPr>
            <a:spLocks/>
          </p:cNvSpPr>
          <p:nvPr/>
        </p:nvSpPr>
        <p:spPr bwMode="auto">
          <a:xfrm>
            <a:off x="731838" y="53022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5" name="Freeform 1252"/>
          <p:cNvSpPr>
            <a:spLocks/>
          </p:cNvSpPr>
          <p:nvPr/>
        </p:nvSpPr>
        <p:spPr bwMode="auto">
          <a:xfrm>
            <a:off x="731838" y="527050"/>
            <a:ext cx="3175" cy="7938"/>
          </a:xfrm>
          <a:custGeom>
            <a:avLst/>
            <a:gdLst>
              <a:gd name="T0" fmla="*/ 2 w 2"/>
              <a:gd name="T1" fmla="*/ 2 h 5"/>
              <a:gd name="T2" fmla="*/ 2 w 2"/>
              <a:gd name="T3" fmla="*/ 2 h 5"/>
              <a:gd name="T4" fmla="*/ 0 w 2"/>
              <a:gd name="T5" fmla="*/ 0 h 5"/>
              <a:gd name="T6" fmla="*/ 0 w 2"/>
              <a:gd name="T7" fmla="*/ 2 h 5"/>
              <a:gd name="T8" fmla="*/ 0 w 2"/>
              <a:gd name="T9" fmla="*/ 2 h 5"/>
              <a:gd name="T10" fmla="*/ 2 w 2"/>
              <a:gd name="T11" fmla="*/ 5 h 5"/>
              <a:gd name="T12" fmla="*/ 2 w 2"/>
              <a:gd name="T13" fmla="*/ 2 h 5"/>
              <a:gd name="T14" fmla="*/ 2 w 2"/>
              <a:gd name="T15" fmla="*/ 2 h 5"/>
              <a:gd name="T16" fmla="*/ 0 w 2"/>
              <a:gd name="T17" fmla="*/ 0 h 5"/>
              <a:gd name="T18" fmla="*/ 0 w 2"/>
              <a:gd name="T19" fmla="*/ 2 h 5"/>
              <a:gd name="T20" fmla="*/ 0 w 2"/>
              <a:gd name="T21" fmla="*/ 2 h 5"/>
              <a:gd name="T22" fmla="*/ 2 w 2"/>
              <a:gd name="T23" fmla="*/ 5 h 5"/>
              <a:gd name="T24" fmla="*/ 2 w 2"/>
              <a:gd name="T25" fmla="*/ 2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5">
                <a:moveTo>
                  <a:pt x="2" y="2"/>
                </a:moveTo>
                <a:lnTo>
                  <a:pt x="2" y="2"/>
                </a:lnTo>
                <a:lnTo>
                  <a:pt x="0" y="0"/>
                </a:lnTo>
                <a:lnTo>
                  <a:pt x="0" y="2"/>
                </a:lnTo>
                <a:lnTo>
                  <a:pt x="2" y="5"/>
                </a:lnTo>
                <a:lnTo>
                  <a:pt x="2" y="2"/>
                </a:lnTo>
                <a:lnTo>
                  <a:pt x="0" y="0"/>
                </a:lnTo>
                <a:lnTo>
                  <a:pt x="0" y="2"/>
                </a:lnTo>
                <a:lnTo>
                  <a:pt x="2" y="5"/>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 name="Freeform 1255"/>
          <p:cNvSpPr>
            <a:spLocks/>
          </p:cNvSpPr>
          <p:nvPr/>
        </p:nvSpPr>
        <p:spPr bwMode="auto">
          <a:xfrm>
            <a:off x="712788" y="550863"/>
            <a:ext cx="3175" cy="1587"/>
          </a:xfrm>
          <a:custGeom>
            <a:avLst/>
            <a:gdLst>
              <a:gd name="T0" fmla="*/ 0 w 2"/>
              <a:gd name="T1" fmla="*/ 0 h 1587"/>
              <a:gd name="T2" fmla="*/ 2 w 2"/>
              <a:gd name="T3" fmla="*/ 0 h 1587"/>
              <a:gd name="T4" fmla="*/ 2 w 2"/>
              <a:gd name="T5" fmla="*/ 0 h 1587"/>
              <a:gd name="T6" fmla="*/ 2 w 2"/>
              <a:gd name="T7" fmla="*/ 0 h 1587"/>
              <a:gd name="T8" fmla="*/ 2 w 2"/>
              <a:gd name="T9" fmla="*/ 0 h 1587"/>
              <a:gd name="T10" fmla="*/ 0 w 2"/>
              <a:gd name="T11" fmla="*/ 0 h 1587"/>
              <a:gd name="T12" fmla="*/ 0 w 2"/>
              <a:gd name="T13" fmla="*/ 0 h 1587"/>
              <a:gd name="T14" fmla="*/ 0 w 2"/>
              <a:gd name="T15" fmla="*/ 0 h 1587"/>
              <a:gd name="T16" fmla="*/ 0 w 2"/>
              <a:gd name="T17" fmla="*/ 0 h 1587"/>
              <a:gd name="T18" fmla="*/ 2 w 2"/>
              <a:gd name="T19" fmla="*/ 0 h 1587"/>
              <a:gd name="T20" fmla="*/ 2 w 2"/>
              <a:gd name="T21" fmla="*/ 0 h 1587"/>
              <a:gd name="T22" fmla="*/ 2 w 2"/>
              <a:gd name="T23" fmla="*/ 0 h 1587"/>
              <a:gd name="T24" fmla="*/ 2 w 2"/>
              <a:gd name="T25" fmla="*/ 0 h 1587"/>
              <a:gd name="T26" fmla="*/ 2 w 2"/>
              <a:gd name="T27" fmla="*/ 0 h 1587"/>
              <a:gd name="T28" fmla="*/ 2 w 2"/>
              <a:gd name="T29" fmla="*/ 0 h 1587"/>
              <a:gd name="T30" fmla="*/ 2 w 2"/>
              <a:gd name="T31" fmla="*/ 0 h 1587"/>
              <a:gd name="T32" fmla="*/ 2 w 2"/>
              <a:gd name="T33" fmla="*/ 0 h 1587"/>
              <a:gd name="T34" fmla="*/ 2 w 2"/>
              <a:gd name="T35" fmla="*/ 0 h 1587"/>
              <a:gd name="T36" fmla="*/ 2 w 2"/>
              <a:gd name="T37" fmla="*/ 0 h 1587"/>
              <a:gd name="T38" fmla="*/ 2 w 2"/>
              <a:gd name="T39" fmla="*/ 0 h 1587"/>
              <a:gd name="T40" fmla="*/ 2 w 2"/>
              <a:gd name="T41" fmla="*/ 0 h 1587"/>
              <a:gd name="T42" fmla="*/ 2 w 2"/>
              <a:gd name="T43" fmla="*/ 0 h 1587"/>
              <a:gd name="T44" fmla="*/ 2 w 2"/>
              <a:gd name="T45" fmla="*/ 0 h 1587"/>
              <a:gd name="T46" fmla="*/ 2 w 2"/>
              <a:gd name="T47" fmla="*/ 0 h 1587"/>
              <a:gd name="T48" fmla="*/ 2 w 2"/>
              <a:gd name="T49" fmla="*/ 0 h 1587"/>
              <a:gd name="T50" fmla="*/ 2 w 2"/>
              <a:gd name="T51" fmla="*/ 0 h 1587"/>
              <a:gd name="T52" fmla="*/ 2 w 2"/>
              <a:gd name="T53" fmla="*/ 0 h 1587"/>
              <a:gd name="T54" fmla="*/ 2 w 2"/>
              <a:gd name="T55" fmla="*/ 0 h 1587"/>
              <a:gd name="T56" fmla="*/ 2 w 2"/>
              <a:gd name="T57" fmla="*/ 0 h 1587"/>
              <a:gd name="T58" fmla="*/ 0 w 2"/>
              <a:gd name="T59" fmla="*/ 0 h 1587"/>
              <a:gd name="T60" fmla="*/ 0 w 2"/>
              <a:gd name="T61" fmla="*/ 0 h 1587"/>
              <a:gd name="T62" fmla="*/ 0 w 2"/>
              <a:gd name="T63" fmla="*/ 0 h 158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7" name="Rectangle 1256"/>
          <p:cNvSpPr>
            <a:spLocks noChangeArrowheads="1"/>
          </p:cNvSpPr>
          <p:nvPr/>
        </p:nvSpPr>
        <p:spPr bwMode="auto">
          <a:xfrm>
            <a:off x="722313" y="550863"/>
            <a:ext cx="1587"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48" name="Freeform 1258"/>
          <p:cNvSpPr>
            <a:spLocks/>
          </p:cNvSpPr>
          <p:nvPr/>
        </p:nvSpPr>
        <p:spPr bwMode="auto">
          <a:xfrm>
            <a:off x="722313" y="5508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9" name="Freeform 1266"/>
          <p:cNvSpPr>
            <a:spLocks/>
          </p:cNvSpPr>
          <p:nvPr/>
        </p:nvSpPr>
        <p:spPr bwMode="auto">
          <a:xfrm>
            <a:off x="728663" y="534988"/>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w 1587"/>
              <a:gd name="T63" fmla="*/ 0 h 1587"/>
              <a:gd name="T64" fmla="*/ 0 w 1587"/>
              <a:gd name="T65" fmla="*/ 0 h 1587"/>
              <a:gd name="T66" fmla="*/ 0 w 1587"/>
              <a:gd name="T67" fmla="*/ 0 h 1587"/>
              <a:gd name="T68" fmla="*/ 0 w 1587"/>
              <a:gd name="T69" fmla="*/ 0 h 1587"/>
              <a:gd name="T70" fmla="*/ 0 w 1587"/>
              <a:gd name="T71" fmla="*/ 0 h 1587"/>
              <a:gd name="T72" fmla="*/ 0 w 1587"/>
              <a:gd name="T73" fmla="*/ 0 h 1587"/>
              <a:gd name="T74" fmla="*/ 0 w 1587"/>
              <a:gd name="T75" fmla="*/ 0 h 1587"/>
              <a:gd name="T76" fmla="*/ 0 w 1587"/>
              <a:gd name="T77" fmla="*/ 0 h 1587"/>
              <a:gd name="T78" fmla="*/ 0 w 1587"/>
              <a:gd name="T79" fmla="*/ 0 h 1587"/>
              <a:gd name="T80" fmla="*/ 0 w 1587"/>
              <a:gd name="T81" fmla="*/ 0 h 1587"/>
              <a:gd name="T82" fmla="*/ 0 w 1587"/>
              <a:gd name="T83" fmla="*/ 0 h 1587"/>
              <a:gd name="T84" fmla="*/ 0 w 1587"/>
              <a:gd name="T85" fmla="*/ 0 h 1587"/>
              <a:gd name="T86" fmla="*/ 0 w 1587"/>
              <a:gd name="T87" fmla="*/ 0 h 15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0" name="Freeform 1269"/>
          <p:cNvSpPr>
            <a:spLocks/>
          </p:cNvSpPr>
          <p:nvPr/>
        </p:nvSpPr>
        <p:spPr bwMode="auto">
          <a:xfrm>
            <a:off x="728663" y="530225"/>
            <a:ext cx="3175" cy="4763"/>
          </a:xfrm>
          <a:custGeom>
            <a:avLst/>
            <a:gdLst>
              <a:gd name="T0" fmla="*/ 0 w 2"/>
              <a:gd name="T1" fmla="*/ 3 h 3"/>
              <a:gd name="T2" fmla="*/ 2 w 2"/>
              <a:gd name="T3" fmla="*/ 0 h 3"/>
              <a:gd name="T4" fmla="*/ 2 w 2"/>
              <a:gd name="T5" fmla="*/ 0 h 3"/>
              <a:gd name="T6" fmla="*/ 2 w 2"/>
              <a:gd name="T7" fmla="*/ 0 h 3"/>
              <a:gd name="T8" fmla="*/ 2 w 2"/>
              <a:gd name="T9" fmla="*/ 0 h 3"/>
              <a:gd name="T10" fmla="*/ 0 w 2"/>
              <a:gd name="T11" fmla="*/ 0 h 3"/>
              <a:gd name="T12" fmla="*/ 0 w 2"/>
              <a:gd name="T13" fmla="*/ 0 h 3"/>
              <a:gd name="T14" fmla="*/ 0 w 2"/>
              <a:gd name="T15" fmla="*/ 3 h 3"/>
              <a:gd name="T16" fmla="*/ 0 w 2"/>
              <a:gd name="T17" fmla="*/ 3 h 3"/>
              <a:gd name="T18" fmla="*/ 2 w 2"/>
              <a:gd name="T19" fmla="*/ 0 h 3"/>
              <a:gd name="T20" fmla="*/ 2 w 2"/>
              <a:gd name="T21" fmla="*/ 0 h 3"/>
              <a:gd name="T22" fmla="*/ 0 w 2"/>
              <a:gd name="T23" fmla="*/ 0 h 3"/>
              <a:gd name="T24" fmla="*/ 0 w 2"/>
              <a:gd name="T25" fmla="*/ 0 h 3"/>
              <a:gd name="T26" fmla="*/ 0 w 2"/>
              <a:gd name="T27" fmla="*/ 0 h 3"/>
              <a:gd name="T28" fmla="*/ 0 w 2"/>
              <a:gd name="T29" fmla="*/ 0 h 3"/>
              <a:gd name="T30" fmla="*/ 0 w 2"/>
              <a:gd name="T31" fmla="*/ 0 h 3"/>
              <a:gd name="T32" fmla="*/ 0 w 2"/>
              <a:gd name="T33" fmla="*/ 0 h 3"/>
              <a:gd name="T34" fmla="*/ 0 w 2"/>
              <a:gd name="T35" fmla="*/ 0 h 3"/>
              <a:gd name="T36" fmla="*/ 0 w 2"/>
              <a:gd name="T37" fmla="*/ 0 h 3"/>
              <a:gd name="T38" fmla="*/ 0 w 2"/>
              <a:gd name="T39" fmla="*/ 3 h 3"/>
              <a:gd name="T40" fmla="*/ 0 w 2"/>
              <a:gd name="T41" fmla="*/ 3 h 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 h="3">
                <a:moveTo>
                  <a:pt x="0" y="3"/>
                </a:moveTo>
                <a:lnTo>
                  <a:pt x="2" y="0"/>
                </a:lnTo>
                <a:lnTo>
                  <a:pt x="0" y="0"/>
                </a:lnTo>
                <a:lnTo>
                  <a:pt x="0" y="3"/>
                </a:lnTo>
                <a:lnTo>
                  <a:pt x="2" y="0"/>
                </a:lnTo>
                <a:lnTo>
                  <a:pt x="0"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1" name="Line 1270"/>
          <p:cNvSpPr>
            <a:spLocks noChangeShapeType="1"/>
          </p:cNvSpPr>
          <p:nvPr/>
        </p:nvSpPr>
        <p:spPr bwMode="auto">
          <a:xfrm>
            <a:off x="728663" y="530225"/>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 name="Line 1271"/>
          <p:cNvSpPr>
            <a:spLocks noChangeShapeType="1"/>
          </p:cNvSpPr>
          <p:nvPr/>
        </p:nvSpPr>
        <p:spPr bwMode="auto">
          <a:xfrm>
            <a:off x="728663" y="530225"/>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 name="Rectangle 1272"/>
          <p:cNvSpPr>
            <a:spLocks noChangeArrowheads="1"/>
          </p:cNvSpPr>
          <p:nvPr/>
        </p:nvSpPr>
        <p:spPr bwMode="auto">
          <a:xfrm>
            <a:off x="728663" y="530225"/>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4" name="Rectangle 1273"/>
          <p:cNvSpPr>
            <a:spLocks noChangeArrowheads="1"/>
          </p:cNvSpPr>
          <p:nvPr/>
        </p:nvSpPr>
        <p:spPr bwMode="auto">
          <a:xfrm>
            <a:off x="728663" y="530225"/>
            <a:ext cx="1587"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5" name="Line 1274"/>
          <p:cNvSpPr>
            <a:spLocks noChangeShapeType="1"/>
          </p:cNvSpPr>
          <p:nvPr/>
        </p:nvSpPr>
        <p:spPr bwMode="auto">
          <a:xfrm>
            <a:off x="728663" y="52705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 name="Line 1275"/>
          <p:cNvSpPr>
            <a:spLocks noChangeShapeType="1"/>
          </p:cNvSpPr>
          <p:nvPr/>
        </p:nvSpPr>
        <p:spPr bwMode="auto">
          <a:xfrm>
            <a:off x="728663" y="52705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 name="Freeform 1277"/>
          <p:cNvSpPr>
            <a:spLocks/>
          </p:cNvSpPr>
          <p:nvPr/>
        </p:nvSpPr>
        <p:spPr bwMode="auto">
          <a:xfrm>
            <a:off x="728663" y="523875"/>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 name="Freeform 1287"/>
          <p:cNvSpPr>
            <a:spLocks/>
          </p:cNvSpPr>
          <p:nvPr/>
        </p:nvSpPr>
        <p:spPr bwMode="auto">
          <a:xfrm>
            <a:off x="719138" y="514350"/>
            <a:ext cx="3175" cy="3175"/>
          </a:xfrm>
          <a:custGeom>
            <a:avLst/>
            <a:gdLst>
              <a:gd name="T0" fmla="*/ 0 w 2"/>
              <a:gd name="T1" fmla="*/ 0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2 h 2"/>
              <a:gd name="T18" fmla="*/ 0 w 2"/>
              <a:gd name="T19" fmla="*/ 2 h 2"/>
              <a:gd name="T20" fmla="*/ 0 w 2"/>
              <a:gd name="T21" fmla="*/ 2 h 2"/>
              <a:gd name="T22" fmla="*/ 0 w 2"/>
              <a:gd name="T23" fmla="*/ 2 h 2"/>
              <a:gd name="T24" fmla="*/ 2 w 2"/>
              <a:gd name="T25" fmla="*/ 2 h 2"/>
              <a:gd name="T26" fmla="*/ 2 w 2"/>
              <a:gd name="T27" fmla="*/ 2 h 2"/>
              <a:gd name="T28" fmla="*/ 0 w 2"/>
              <a:gd name="T29" fmla="*/ 0 h 2"/>
              <a:gd name="T30" fmla="*/ 0 w 2"/>
              <a:gd name="T31" fmla="*/ 0 h 2"/>
              <a:gd name="T32" fmla="*/ 0 w 2"/>
              <a:gd name="T33" fmla="*/ 0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0"/>
                </a:moveTo>
                <a:lnTo>
                  <a:pt x="0" y="2"/>
                </a:lnTo>
                <a:lnTo>
                  <a:pt x="2" y="2"/>
                </a:lnTo>
                <a:lnTo>
                  <a:pt x="2" y="0"/>
                </a:lnTo>
                <a:lnTo>
                  <a:pt x="0" y="0"/>
                </a:lnTo>
                <a:lnTo>
                  <a:pt x="0" y="2"/>
                </a:lnTo>
                <a:lnTo>
                  <a:pt x="2"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 name="Freeform 1290"/>
          <p:cNvSpPr>
            <a:spLocks/>
          </p:cNvSpPr>
          <p:nvPr/>
        </p:nvSpPr>
        <p:spPr bwMode="auto">
          <a:xfrm>
            <a:off x="719138" y="517525"/>
            <a:ext cx="3175" cy="3175"/>
          </a:xfrm>
          <a:custGeom>
            <a:avLst/>
            <a:gdLst>
              <a:gd name="T0" fmla="*/ 0 w 2"/>
              <a:gd name="T1" fmla="*/ 2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0 h 2"/>
              <a:gd name="T18" fmla="*/ 0 w 2"/>
              <a:gd name="T19" fmla="*/ 0 h 2"/>
              <a:gd name="T20" fmla="*/ 2 w 2"/>
              <a:gd name="T21" fmla="*/ 0 h 2"/>
              <a:gd name="T22" fmla="*/ 0 w 2"/>
              <a:gd name="T23" fmla="*/ 0 h 2"/>
              <a:gd name="T24" fmla="*/ 0 w 2"/>
              <a:gd name="T25" fmla="*/ 0 h 2"/>
              <a:gd name="T26" fmla="*/ 0 w 2"/>
              <a:gd name="T27" fmla="*/ 0 h 2"/>
              <a:gd name="T28" fmla="*/ 0 w 2"/>
              <a:gd name="T29" fmla="*/ 0 h 2"/>
              <a:gd name="T30" fmla="*/ 0 w 2"/>
              <a:gd name="T31" fmla="*/ 2 h 2"/>
              <a:gd name="T32" fmla="*/ 0 w 2"/>
              <a:gd name="T33" fmla="*/ 2 h 2"/>
              <a:gd name="T34" fmla="*/ 0 w 2"/>
              <a:gd name="T35" fmla="*/ 2 h 2"/>
              <a:gd name="T36" fmla="*/ 0 w 2"/>
              <a:gd name="T37" fmla="*/ 0 h 2"/>
              <a:gd name="T38" fmla="*/ 0 w 2"/>
              <a:gd name="T39" fmla="*/ 0 h 2"/>
              <a:gd name="T40" fmla="*/ 0 w 2"/>
              <a:gd name="T41" fmla="*/ 0 h 2"/>
              <a:gd name="T42" fmla="*/ 0 w 2"/>
              <a:gd name="T43" fmla="*/ 0 h 2"/>
              <a:gd name="T44" fmla="*/ 0 w 2"/>
              <a:gd name="T45" fmla="*/ 0 h 2"/>
              <a:gd name="T46" fmla="*/ 0 w 2"/>
              <a:gd name="T47" fmla="*/ 0 h 2"/>
              <a:gd name="T48" fmla="*/ 0 w 2"/>
              <a:gd name="T49" fmla="*/ 2 h 2"/>
              <a:gd name="T50" fmla="*/ 2 w 2"/>
              <a:gd name="T51" fmla="*/ 2 h 2"/>
              <a:gd name="T52" fmla="*/ 2 w 2"/>
              <a:gd name="T53" fmla="*/ 0 h 2"/>
              <a:gd name="T54" fmla="*/ 2 w 2"/>
              <a:gd name="T55" fmla="*/ 0 h 2"/>
              <a:gd name="T56" fmla="*/ 0 w 2"/>
              <a:gd name="T57" fmla="*/ 0 h 2"/>
              <a:gd name="T58" fmla="*/ 0 w 2"/>
              <a:gd name="T59" fmla="*/ 0 h 2"/>
              <a:gd name="T60" fmla="*/ 0 w 2"/>
              <a:gd name="T61" fmla="*/ 2 h 2"/>
              <a:gd name="T62" fmla="*/ 0 w 2"/>
              <a:gd name="T63" fmla="*/ 2 h 2"/>
              <a:gd name="T64" fmla="*/ 2 w 2"/>
              <a:gd name="T65" fmla="*/ 2 h 2"/>
              <a:gd name="T66" fmla="*/ 2 w 2"/>
              <a:gd name="T67" fmla="*/ 2 h 2"/>
              <a:gd name="T68" fmla="*/ 0 w 2"/>
              <a:gd name="T69" fmla="*/ 2 h 2"/>
              <a:gd name="T70" fmla="*/ 0 w 2"/>
              <a:gd name="T71" fmla="*/ 2 h 2"/>
              <a:gd name="T72" fmla="*/ 0 w 2"/>
              <a:gd name="T73" fmla="*/ 2 h 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 h="2">
                <a:moveTo>
                  <a:pt x="0" y="2"/>
                </a:moveTo>
                <a:lnTo>
                  <a:pt x="0" y="2"/>
                </a:lnTo>
                <a:lnTo>
                  <a:pt x="2" y="2"/>
                </a:lnTo>
                <a:lnTo>
                  <a:pt x="2" y="0"/>
                </a:lnTo>
                <a:lnTo>
                  <a:pt x="0" y="0"/>
                </a:lnTo>
                <a:lnTo>
                  <a:pt x="2" y="0"/>
                </a:lnTo>
                <a:lnTo>
                  <a:pt x="0" y="0"/>
                </a:lnTo>
                <a:lnTo>
                  <a:pt x="0" y="2"/>
                </a:lnTo>
                <a:lnTo>
                  <a:pt x="0" y="0"/>
                </a:lnTo>
                <a:lnTo>
                  <a:pt x="0" y="2"/>
                </a:lnTo>
                <a:lnTo>
                  <a:pt x="2" y="2"/>
                </a:lnTo>
                <a:lnTo>
                  <a:pt x="2" y="0"/>
                </a:lnTo>
                <a:lnTo>
                  <a:pt x="0" y="0"/>
                </a:lnTo>
                <a:lnTo>
                  <a:pt x="0" y="2"/>
                </a:lnTo>
                <a:lnTo>
                  <a:pt x="2" y="2"/>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 name="Rectangle 1335"/>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1" name="Rectangle 1336"/>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2" name="Rectangle 1337"/>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3" name="Rectangle 1340"/>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4" name="Rectangle 1341"/>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5" name="Rectangle 1342"/>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6" name="Rectangle 1343"/>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7" name="Rectangle 1344"/>
          <p:cNvSpPr>
            <a:spLocks noChangeArrowheads="1"/>
          </p:cNvSpPr>
          <p:nvPr/>
        </p:nvSpPr>
        <p:spPr bwMode="auto">
          <a:xfrm>
            <a:off x="465138" y="485775"/>
            <a:ext cx="1587" cy="31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8" name="Rectangle 68"/>
          <p:cNvSpPr>
            <a:spLocks noChangeArrowheads="1"/>
          </p:cNvSpPr>
          <p:nvPr/>
        </p:nvSpPr>
        <p:spPr bwMode="auto">
          <a:xfrm>
            <a:off x="6713538" y="4308475"/>
            <a:ext cx="2430462" cy="182563"/>
          </a:xfrm>
          <a:prstGeom prst="rect">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115888" indent="-115888">
              <a:spcBef>
                <a:spcPct val="50000"/>
              </a:spcBef>
              <a:buFontTx/>
              <a:buChar char="•"/>
            </a:pPr>
            <a:endParaRPr lang="en-US" sz="1300" b="0">
              <a:solidFill>
                <a:srgbClr val="C8BB7E"/>
              </a:solidFill>
            </a:endParaRPr>
          </a:p>
        </p:txBody>
      </p:sp>
      <p:sp>
        <p:nvSpPr>
          <p:cNvPr id="70" name="Rectangle 69"/>
          <p:cNvSpPr>
            <a:spLocks noChangeArrowheads="1"/>
          </p:cNvSpPr>
          <p:nvPr/>
        </p:nvSpPr>
        <p:spPr bwMode="auto">
          <a:xfrm>
            <a:off x="0" y="4310063"/>
            <a:ext cx="6977063" cy="182562"/>
          </a:xfrm>
          <a:prstGeom prst="rect">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endParaRPr>
          </a:p>
        </p:txBody>
      </p:sp>
      <p:sp>
        <p:nvSpPr>
          <p:cNvPr id="330" name="Title 329"/>
          <p:cNvSpPr>
            <a:spLocks noGrp="1"/>
          </p:cNvSpPr>
          <p:nvPr>
            <p:ph type="title"/>
          </p:nvPr>
        </p:nvSpPr>
        <p:spPr>
          <a:xfrm>
            <a:off x="1512623" y="1189789"/>
            <a:ext cx="6971806" cy="1822161"/>
          </a:xfrm>
        </p:spPr>
        <p:txBody>
          <a:bodyPr anchor="b"/>
          <a:lstStyle>
            <a:lvl1pPr>
              <a:lnSpc>
                <a:spcPct val="100000"/>
              </a:lnSpc>
              <a:spcBef>
                <a:spcPts val="0"/>
              </a:spcBef>
              <a:defRPr sz="3600" b="1" baseline="0">
                <a:solidFill>
                  <a:schemeClr val="bg1"/>
                </a:solidFill>
              </a:defRPr>
            </a:lvl1pPr>
          </a:lstStyle>
          <a:p>
            <a:r>
              <a:rPr lang="en-US"/>
              <a:t>Click to edit Master title style</a:t>
            </a:r>
            <a:endParaRPr lang="en-US" dirty="0"/>
          </a:p>
        </p:txBody>
      </p:sp>
      <p:sp>
        <p:nvSpPr>
          <p:cNvPr id="332" name="Text Placeholder 331"/>
          <p:cNvSpPr>
            <a:spLocks noGrp="1"/>
          </p:cNvSpPr>
          <p:nvPr>
            <p:ph type="body" sz="quarter" idx="13"/>
          </p:nvPr>
        </p:nvSpPr>
        <p:spPr>
          <a:xfrm>
            <a:off x="1525172" y="3000005"/>
            <a:ext cx="6959257" cy="875885"/>
          </a:xfrm>
        </p:spPr>
        <p:txBody>
          <a:bodyPr>
            <a:normAutofit/>
          </a:bodyPr>
          <a:lstStyle>
            <a:lvl1pPr>
              <a:lnSpc>
                <a:spcPct val="100000"/>
              </a:lnSpc>
              <a:spcBef>
                <a:spcPts val="0"/>
              </a:spcBef>
              <a:defRPr sz="2400" b="0" i="0" cap="all" baseline="0">
                <a:solidFill>
                  <a:srgbClr val="FFFFFF"/>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p:txBody>
      </p:sp>
      <p:sp>
        <p:nvSpPr>
          <p:cNvPr id="69" name="Text Placeholder 331"/>
          <p:cNvSpPr>
            <a:spLocks noGrp="1"/>
          </p:cNvSpPr>
          <p:nvPr>
            <p:ph type="body" sz="quarter" idx="14"/>
          </p:nvPr>
        </p:nvSpPr>
        <p:spPr>
          <a:xfrm>
            <a:off x="5682073" y="5051777"/>
            <a:ext cx="2821170" cy="1040861"/>
          </a:xfrm>
        </p:spPr>
        <p:txBody>
          <a:bodyPr anchor="b"/>
          <a:lstStyle>
            <a:lvl1pPr algn="r">
              <a:lnSpc>
                <a:spcPct val="100000"/>
              </a:lnSpc>
              <a:defRPr sz="1500"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a:p>
            <a:pPr lvl="1"/>
            <a:r>
              <a:rPr lang="en-US"/>
              <a:t>Second level</a:t>
            </a:r>
          </a:p>
        </p:txBody>
      </p:sp>
      <p:sp>
        <p:nvSpPr>
          <p:cNvPr id="71" name="Rectangle 1028"/>
          <p:cNvSpPr>
            <a:spLocks noGrp="1" noChangeArrowheads="1"/>
          </p:cNvSpPr>
          <p:nvPr>
            <p:ph type="dt" sz="half" idx="15"/>
          </p:nvPr>
        </p:nvSpPr>
        <p:spPr>
          <a:xfrm>
            <a:off x="5942013" y="6107113"/>
            <a:ext cx="2551112" cy="306387"/>
          </a:xfrm>
        </p:spPr>
        <p:txBody>
          <a:bodyPr rIns="0"/>
          <a:lstStyle>
            <a:lvl1pPr algn="r">
              <a:defRPr>
                <a:solidFill>
                  <a:schemeClr val="tx1"/>
                </a:solidFill>
                <a:cs typeface="Arial" pitchFamily="34" charset="0"/>
              </a:defRPr>
            </a:lvl1pPr>
          </a:lstStyle>
          <a:p>
            <a:endParaRPr lang="en-US"/>
          </a:p>
        </p:txBody>
      </p:sp>
      <p:sp>
        <p:nvSpPr>
          <p:cNvPr id="72" name="Footer Placeholder 1"/>
          <p:cNvSpPr>
            <a:spLocks noGrp="1"/>
          </p:cNvSpPr>
          <p:nvPr>
            <p:ph type="ftr" sz="quarter" idx="16"/>
          </p:nvPr>
        </p:nvSpPr>
        <p:spPr>
          <a:xfrm>
            <a:off x="1439863" y="6416675"/>
            <a:ext cx="7064375" cy="301625"/>
          </a:xfrm>
        </p:spPr>
        <p:txBody>
          <a:bodyPr rIns="0" anchor="t" anchorCtr="0"/>
          <a:lstStyle>
            <a:lvl1pPr>
              <a:defRPr b="0" smtClean="0"/>
            </a:lvl1pPr>
          </a:lstStyle>
          <a:p>
            <a:pPr>
              <a:defRPr/>
            </a:pPr>
            <a:r>
              <a:rPr lang="en-US"/>
              <a:t>Confidential &amp; for IFC Staff Only Working Draft – Discussion Paper Only</a:t>
            </a:r>
            <a:endParaRPr lang="en-US" dirty="0"/>
          </a:p>
        </p:txBody>
      </p:sp>
    </p:spTree>
    <p:extLst>
      <p:ext uri="{BB962C8B-B14F-4D97-AF65-F5344CB8AC3E}">
        <p14:creationId xmlns:p14="http://schemas.microsoft.com/office/powerpoint/2010/main" val="12514967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ble of Contents">
    <p:spTree>
      <p:nvGrpSpPr>
        <p:cNvPr id="1" name=""/>
        <p:cNvGrpSpPr/>
        <p:nvPr/>
      </p:nvGrpSpPr>
      <p:grpSpPr>
        <a:xfrm>
          <a:off x="0" y="0"/>
          <a:ext cx="0" cy="0"/>
          <a:chOff x="0" y="0"/>
          <a:chExt cx="0" cy="0"/>
        </a:xfrm>
      </p:grpSpPr>
      <p:sp>
        <p:nvSpPr>
          <p:cNvPr id="4" name="Rectangle 9"/>
          <p:cNvSpPr>
            <a:spLocks noChangeArrowheads="1"/>
          </p:cNvSpPr>
          <p:nvPr/>
        </p:nvSpPr>
        <p:spPr bwMode="auto">
          <a:xfrm>
            <a:off x="0" y="1100138"/>
            <a:ext cx="9144000" cy="176212"/>
          </a:xfrm>
          <a:prstGeom prst="rect">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endParaRPr>
          </a:p>
        </p:txBody>
      </p:sp>
      <p:sp>
        <p:nvSpPr>
          <p:cNvPr id="2" name="Title 1"/>
          <p:cNvSpPr>
            <a:spLocks noGrp="1"/>
          </p:cNvSpPr>
          <p:nvPr>
            <p:ph type="title"/>
          </p:nvPr>
        </p:nvSpPr>
        <p:spPr>
          <a:xfrm>
            <a:off x="356934" y="301626"/>
            <a:ext cx="8462029" cy="756707"/>
          </a:xfrm>
        </p:spPr>
        <p:txBody>
          <a:bodyPr anchor="b"/>
          <a:lstStyle>
            <a:lvl1pPr>
              <a:defRPr sz="2200" b="0" i="0">
                <a:solidFill>
                  <a:schemeClr val="tx1"/>
                </a:solidFill>
              </a:defRPr>
            </a:lvl1pPr>
          </a:lstStyle>
          <a:p>
            <a:r>
              <a:rPr lang="en-US"/>
              <a:t>Click to edit Master title style</a:t>
            </a:r>
            <a:endParaRPr lang="en-US" dirty="0"/>
          </a:p>
        </p:txBody>
      </p:sp>
      <p:sp>
        <p:nvSpPr>
          <p:cNvPr id="7" name="Text Placeholder 6"/>
          <p:cNvSpPr>
            <a:spLocks noGrp="1"/>
          </p:cNvSpPr>
          <p:nvPr>
            <p:ph type="body" sz="quarter" idx="13"/>
          </p:nvPr>
        </p:nvSpPr>
        <p:spPr>
          <a:xfrm>
            <a:off x="349250" y="1598613"/>
            <a:ext cx="8477250" cy="4613804"/>
          </a:xfrm>
        </p:spPr>
        <p:txBody>
          <a:bodyPr>
            <a:normAutofit/>
          </a:bodyPr>
          <a:lstStyle>
            <a:lvl1pPr>
              <a:lnSpc>
                <a:spcPct val="100000"/>
              </a:lnSpc>
              <a:spcBef>
                <a:spcPts val="2400"/>
              </a:spcBef>
              <a:tabLst>
                <a:tab pos="8402638" algn="r"/>
              </a:tabLst>
              <a:defRPr lang="en-US" sz="1600" smtClean="0"/>
            </a:lvl1pPr>
          </a:lstStyle>
          <a:p>
            <a:pPr lvl="0"/>
            <a:r>
              <a:rPr lang="en-US"/>
              <a:t>Click to edit Master text styles</a:t>
            </a:r>
          </a:p>
          <a:p>
            <a:pPr lvl="1"/>
            <a:r>
              <a:rPr lang="en-US"/>
              <a:t>Second level</a:t>
            </a:r>
          </a:p>
          <a:p>
            <a:pPr lvl="2"/>
            <a:r>
              <a:rPr lang="en-US"/>
              <a:t>Third level</a:t>
            </a:r>
          </a:p>
        </p:txBody>
      </p:sp>
      <p:sp>
        <p:nvSpPr>
          <p:cNvPr id="5" name="Slide Number Placeholder 3"/>
          <p:cNvSpPr>
            <a:spLocks noGrp="1"/>
          </p:cNvSpPr>
          <p:nvPr>
            <p:ph type="sldNum" sz="quarter" idx="14"/>
          </p:nvPr>
        </p:nvSpPr>
        <p:spPr/>
        <p:txBody>
          <a:bodyPr/>
          <a:lstStyle>
            <a:lvl1pPr>
              <a:defRPr/>
            </a:lvl1pPr>
          </a:lstStyle>
          <a:p>
            <a:fld id="{537B3255-FAFD-4235-B8EB-D4FA026E1B9B}" type="slidenum">
              <a:rPr lang="en-US"/>
              <a:pPr/>
              <a:t>‹#›</a:t>
            </a:fld>
            <a:endParaRPr lang="en-US"/>
          </a:p>
        </p:txBody>
      </p:sp>
      <p:sp>
        <p:nvSpPr>
          <p:cNvPr id="6" name="Footer Placeholder 4"/>
          <p:cNvSpPr>
            <a:spLocks noGrp="1"/>
          </p:cNvSpPr>
          <p:nvPr>
            <p:ph type="ftr" sz="quarter" idx="15"/>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p14="http://schemas.microsoft.com/office/powerpoint/2010/main" val="34206420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White Title Slide">
    <p:spTree>
      <p:nvGrpSpPr>
        <p:cNvPr id="1" name=""/>
        <p:cNvGrpSpPr/>
        <p:nvPr/>
      </p:nvGrpSpPr>
      <p:grpSpPr>
        <a:xfrm>
          <a:off x="0" y="0"/>
          <a:ext cx="0" cy="0"/>
          <a:chOff x="0" y="0"/>
          <a:chExt cx="0" cy="0"/>
        </a:xfrm>
      </p:grpSpPr>
      <p:pic>
        <p:nvPicPr>
          <p:cNvPr id="5" name="Picture 5"/>
          <p:cNvPicPr>
            <a:picLocks noChangeAspect="1"/>
          </p:cNvPicPr>
          <p:nvPr/>
        </p:nvPicPr>
        <p:blipFill>
          <a:blip r:embed="rId2">
            <a:extLst>
              <a:ext uri="{28A0092B-C50C-407E-A947-70E740481C1C}">
                <a14:useLocalDpi xmlns:a14="http://schemas.microsoft.com/office/drawing/2010/main" val="0"/>
              </a:ext>
            </a:extLst>
          </a:blip>
          <a:srcRect r="28535"/>
          <a:stretch>
            <a:fillRect/>
          </a:stretch>
        </p:blipFill>
        <p:spPr bwMode="auto">
          <a:xfrm>
            <a:off x="285750" y="4572000"/>
            <a:ext cx="5629275" cy="101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Line 1086"/>
          <p:cNvSpPr>
            <a:spLocks noChangeShapeType="1"/>
          </p:cNvSpPr>
          <p:nvPr/>
        </p:nvSpPr>
        <p:spPr bwMode="auto">
          <a:xfrm>
            <a:off x="484188" y="617538"/>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 name="Line 1087"/>
          <p:cNvSpPr>
            <a:spLocks noChangeShapeType="1"/>
          </p:cNvSpPr>
          <p:nvPr/>
        </p:nvSpPr>
        <p:spPr bwMode="auto">
          <a:xfrm>
            <a:off x="484188" y="617538"/>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 name="Rectangle 1088"/>
          <p:cNvSpPr>
            <a:spLocks noChangeArrowheads="1"/>
          </p:cNvSpPr>
          <p:nvPr/>
        </p:nvSpPr>
        <p:spPr bwMode="auto">
          <a:xfrm>
            <a:off x="484188" y="617538"/>
            <a:ext cx="1587"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9" name="Rectangle 1089"/>
          <p:cNvSpPr>
            <a:spLocks noChangeArrowheads="1"/>
          </p:cNvSpPr>
          <p:nvPr/>
        </p:nvSpPr>
        <p:spPr bwMode="auto">
          <a:xfrm>
            <a:off x="484188" y="617538"/>
            <a:ext cx="1587" cy="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10" name="Freeform 1098"/>
          <p:cNvSpPr>
            <a:spLocks/>
          </p:cNvSpPr>
          <p:nvPr/>
        </p:nvSpPr>
        <p:spPr bwMode="auto">
          <a:xfrm>
            <a:off x="487363" y="617538"/>
            <a:ext cx="3175" cy="1587"/>
          </a:xfrm>
          <a:custGeom>
            <a:avLst/>
            <a:gdLst>
              <a:gd name="T0" fmla="*/ 0 w 2"/>
              <a:gd name="T1" fmla="*/ 0 h 1587"/>
              <a:gd name="T2" fmla="*/ 2 w 2"/>
              <a:gd name="T3" fmla="*/ 0 h 1587"/>
              <a:gd name="T4" fmla="*/ 2 w 2"/>
              <a:gd name="T5" fmla="*/ 0 h 1587"/>
              <a:gd name="T6" fmla="*/ 2 w 2"/>
              <a:gd name="T7" fmla="*/ 0 h 1587"/>
              <a:gd name="T8" fmla="*/ 0 w 2"/>
              <a:gd name="T9" fmla="*/ 0 h 1587"/>
              <a:gd name="T10" fmla="*/ 0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0 w 2"/>
              <a:gd name="T25" fmla="*/ 0 h 1587"/>
              <a:gd name="T26" fmla="*/ 0 w 2"/>
              <a:gd name="T27" fmla="*/ 0 h 1587"/>
              <a:gd name="T28" fmla="*/ 0 w 2"/>
              <a:gd name="T29" fmla="*/ 0 h 1587"/>
              <a:gd name="T30" fmla="*/ 0 w 2"/>
              <a:gd name="T31" fmla="*/ 0 h 1587"/>
              <a:gd name="T32" fmla="*/ 0 w 2"/>
              <a:gd name="T33" fmla="*/ 0 h 1587"/>
              <a:gd name="T34" fmla="*/ 2 w 2"/>
              <a:gd name="T35" fmla="*/ 0 h 1587"/>
              <a:gd name="T36" fmla="*/ 2 w 2"/>
              <a:gd name="T37" fmla="*/ 0 h 1587"/>
              <a:gd name="T38" fmla="*/ 2 w 2"/>
              <a:gd name="T39" fmla="*/ 0 h 1587"/>
              <a:gd name="T40" fmla="*/ 0 w 2"/>
              <a:gd name="T41" fmla="*/ 0 h 1587"/>
              <a:gd name="T42" fmla="*/ 0 w 2"/>
              <a:gd name="T43" fmla="*/ 0 h 1587"/>
              <a:gd name="T44" fmla="*/ 0 w 2"/>
              <a:gd name="T45" fmla="*/ 0 h 15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1" name="Freeform 1115"/>
          <p:cNvSpPr>
            <a:spLocks/>
          </p:cNvSpPr>
          <p:nvPr/>
        </p:nvSpPr>
        <p:spPr bwMode="auto">
          <a:xfrm>
            <a:off x="458788" y="473075"/>
            <a:ext cx="3175" cy="3175"/>
          </a:xfrm>
          <a:custGeom>
            <a:avLst/>
            <a:gdLst>
              <a:gd name="T0" fmla="*/ 0 w 2"/>
              <a:gd name="T1" fmla="*/ 2 h 2"/>
              <a:gd name="T2" fmla="*/ 0 w 2"/>
              <a:gd name="T3" fmla="*/ 2 h 2"/>
              <a:gd name="T4" fmla="*/ 0 w 2"/>
              <a:gd name="T5" fmla="*/ 2 h 2"/>
              <a:gd name="T6" fmla="*/ 0 w 2"/>
              <a:gd name="T7" fmla="*/ 2 h 2"/>
              <a:gd name="T8" fmla="*/ 0 w 2"/>
              <a:gd name="T9" fmla="*/ 2 h 2"/>
              <a:gd name="T10" fmla="*/ 0 w 2"/>
              <a:gd name="T11" fmla="*/ 2 h 2"/>
              <a:gd name="T12" fmla="*/ 2 w 2"/>
              <a:gd name="T13" fmla="*/ 2 h 2"/>
              <a:gd name="T14" fmla="*/ 2 w 2"/>
              <a:gd name="T15" fmla="*/ 2 h 2"/>
              <a:gd name="T16" fmla="*/ 2 w 2"/>
              <a:gd name="T17" fmla="*/ 0 h 2"/>
              <a:gd name="T18" fmla="*/ 0 w 2"/>
              <a:gd name="T19" fmla="*/ 2 h 2"/>
              <a:gd name="T20" fmla="*/ 0 w 2"/>
              <a:gd name="T21" fmla="*/ 2 h 2"/>
              <a:gd name="T22" fmla="*/ 0 w 2"/>
              <a:gd name="T23" fmla="*/ 2 h 2"/>
              <a:gd name="T24" fmla="*/ 0 w 2"/>
              <a:gd name="T25" fmla="*/ 2 h 2"/>
              <a:gd name="T26" fmla="*/ 0 w 2"/>
              <a:gd name="T27" fmla="*/ 2 h 2"/>
              <a:gd name="T28" fmla="*/ 2 w 2"/>
              <a:gd name="T29" fmla="*/ 2 h 2"/>
              <a:gd name="T30" fmla="*/ 2 w 2"/>
              <a:gd name="T31" fmla="*/ 2 h 2"/>
              <a:gd name="T32" fmla="*/ 2 w 2"/>
              <a:gd name="T33" fmla="*/ 2 h 2"/>
              <a:gd name="T34" fmla="*/ 2 w 2"/>
              <a:gd name="T35" fmla="*/ 2 h 2"/>
              <a:gd name="T36" fmla="*/ 2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2 w 2"/>
              <a:gd name="T55" fmla="*/ 2 h 2"/>
              <a:gd name="T56" fmla="*/ 0 w 2"/>
              <a:gd name="T57" fmla="*/ 2 h 2"/>
              <a:gd name="T58" fmla="*/ 2 w 2"/>
              <a:gd name="T59" fmla="*/ 2 h 2"/>
              <a:gd name="T60" fmla="*/ 2 w 2"/>
              <a:gd name="T61" fmla="*/ 2 h 2"/>
              <a:gd name="T62" fmla="*/ 2 w 2"/>
              <a:gd name="T63" fmla="*/ 2 h 2"/>
              <a:gd name="T64" fmla="*/ 0 w 2"/>
              <a:gd name="T65" fmla="*/ 2 h 2"/>
              <a:gd name="T66" fmla="*/ 0 w 2"/>
              <a:gd name="T67" fmla="*/ 2 h 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 h="2">
                <a:moveTo>
                  <a:pt x="0" y="2"/>
                </a:moveTo>
                <a:lnTo>
                  <a:pt x="0" y="2"/>
                </a:lnTo>
                <a:lnTo>
                  <a:pt x="2" y="2"/>
                </a:lnTo>
                <a:lnTo>
                  <a:pt x="2" y="0"/>
                </a:lnTo>
                <a:lnTo>
                  <a:pt x="0" y="2"/>
                </a:lnTo>
                <a:lnTo>
                  <a:pt x="2" y="2"/>
                </a:lnTo>
                <a:lnTo>
                  <a:pt x="0" y="2"/>
                </a:lnTo>
                <a:lnTo>
                  <a:pt x="2" y="2"/>
                </a:lnTo>
                <a:lnTo>
                  <a:pt x="0" y="2"/>
                </a:lnTo>
                <a:lnTo>
                  <a:pt x="2" y="2"/>
                </a:lnTo>
                <a:lnTo>
                  <a:pt x="0" y="2"/>
                </a:lnTo>
                <a:lnTo>
                  <a:pt x="2" y="2"/>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 name="Freeform 1120"/>
          <p:cNvSpPr>
            <a:spLocks/>
          </p:cNvSpPr>
          <p:nvPr/>
        </p:nvSpPr>
        <p:spPr bwMode="auto">
          <a:xfrm>
            <a:off x="458788" y="463550"/>
            <a:ext cx="3175" cy="3175"/>
          </a:xfrm>
          <a:custGeom>
            <a:avLst/>
            <a:gdLst>
              <a:gd name="T0" fmla="*/ 0 w 2"/>
              <a:gd name="T1" fmla="*/ 0 h 2"/>
              <a:gd name="T2" fmla="*/ 0 w 2"/>
              <a:gd name="T3" fmla="*/ 2 h 2"/>
              <a:gd name="T4" fmla="*/ 0 w 2"/>
              <a:gd name="T5" fmla="*/ 2 h 2"/>
              <a:gd name="T6" fmla="*/ 0 w 2"/>
              <a:gd name="T7" fmla="*/ 2 h 2"/>
              <a:gd name="T8" fmla="*/ 2 w 2"/>
              <a:gd name="T9" fmla="*/ 2 h 2"/>
              <a:gd name="T10" fmla="*/ 2 w 2"/>
              <a:gd name="T11" fmla="*/ 0 h 2"/>
              <a:gd name="T12" fmla="*/ 2 w 2"/>
              <a:gd name="T13" fmla="*/ 0 h 2"/>
              <a:gd name="T14" fmla="*/ 2 w 2"/>
              <a:gd name="T15" fmla="*/ 0 h 2"/>
              <a:gd name="T16" fmla="*/ 0 w 2"/>
              <a:gd name="T17" fmla="*/ 0 h 2"/>
              <a:gd name="T18" fmla="*/ 0 w 2"/>
              <a:gd name="T19" fmla="*/ 2 h 2"/>
              <a:gd name="T20" fmla="*/ 0 w 2"/>
              <a:gd name="T21" fmla="*/ 2 h 2"/>
              <a:gd name="T22" fmla="*/ 2 w 2"/>
              <a:gd name="T23" fmla="*/ 0 h 2"/>
              <a:gd name="T24" fmla="*/ 2 w 2"/>
              <a:gd name="T25" fmla="*/ 0 h 2"/>
              <a:gd name="T26" fmla="*/ 2 w 2"/>
              <a:gd name="T27" fmla="*/ 0 h 2"/>
              <a:gd name="T28" fmla="*/ 2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2 w 2"/>
              <a:gd name="T47" fmla="*/ 2 h 2"/>
              <a:gd name="T48" fmla="*/ 0 w 2"/>
              <a:gd name="T49" fmla="*/ 2 h 2"/>
              <a:gd name="T50" fmla="*/ 0 w 2"/>
              <a:gd name="T51" fmla="*/ 2 h 2"/>
              <a:gd name="T52" fmla="*/ 2 w 2"/>
              <a:gd name="T53" fmla="*/ 2 h 2"/>
              <a:gd name="T54" fmla="*/ 2 w 2"/>
              <a:gd name="T55" fmla="*/ 2 h 2"/>
              <a:gd name="T56" fmla="*/ 2 w 2"/>
              <a:gd name="T57" fmla="*/ 0 h 2"/>
              <a:gd name="T58" fmla="*/ 0 w 2"/>
              <a:gd name="T59" fmla="*/ 0 h 2"/>
              <a:gd name="T60" fmla="*/ 0 w 2"/>
              <a:gd name="T61" fmla="*/ 0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0" y="0"/>
                </a:moveTo>
                <a:lnTo>
                  <a:pt x="0" y="2"/>
                </a:lnTo>
                <a:lnTo>
                  <a:pt x="2" y="2"/>
                </a:lnTo>
                <a:lnTo>
                  <a:pt x="2" y="0"/>
                </a:lnTo>
                <a:lnTo>
                  <a:pt x="0" y="0"/>
                </a:lnTo>
                <a:lnTo>
                  <a:pt x="0" y="2"/>
                </a:lnTo>
                <a:lnTo>
                  <a:pt x="2" y="0"/>
                </a:lnTo>
                <a:lnTo>
                  <a:pt x="2" y="2"/>
                </a:lnTo>
                <a:lnTo>
                  <a:pt x="0" y="2"/>
                </a:lnTo>
                <a:lnTo>
                  <a:pt x="2" y="2"/>
                </a:lnTo>
                <a:lnTo>
                  <a:pt x="0" y="2"/>
                </a:lnTo>
                <a:lnTo>
                  <a:pt x="2" y="2"/>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 name="Freeform 1134"/>
          <p:cNvSpPr>
            <a:spLocks/>
          </p:cNvSpPr>
          <p:nvPr/>
        </p:nvSpPr>
        <p:spPr bwMode="auto">
          <a:xfrm>
            <a:off x="703263" y="514350"/>
            <a:ext cx="3175" cy="6350"/>
          </a:xfrm>
          <a:custGeom>
            <a:avLst/>
            <a:gdLst>
              <a:gd name="T0" fmla="*/ 2 w 2"/>
              <a:gd name="T1" fmla="*/ 4 h 4"/>
              <a:gd name="T2" fmla="*/ 2 w 2"/>
              <a:gd name="T3" fmla="*/ 4 h 4"/>
              <a:gd name="T4" fmla="*/ 2 w 2"/>
              <a:gd name="T5" fmla="*/ 4 h 4"/>
              <a:gd name="T6" fmla="*/ 2 w 2"/>
              <a:gd name="T7" fmla="*/ 2 h 4"/>
              <a:gd name="T8" fmla="*/ 2 w 2"/>
              <a:gd name="T9" fmla="*/ 0 h 4"/>
              <a:gd name="T10" fmla="*/ 2 w 2"/>
              <a:gd name="T11" fmla="*/ 0 h 4"/>
              <a:gd name="T12" fmla="*/ 2 w 2"/>
              <a:gd name="T13" fmla="*/ 0 h 4"/>
              <a:gd name="T14" fmla="*/ 0 w 2"/>
              <a:gd name="T15" fmla="*/ 2 h 4"/>
              <a:gd name="T16" fmla="*/ 2 w 2"/>
              <a:gd name="T17" fmla="*/ 4 h 4"/>
              <a:gd name="T18" fmla="*/ 2 w 2"/>
              <a:gd name="T19" fmla="*/ 2 h 4"/>
              <a:gd name="T20" fmla="*/ 2 w 2"/>
              <a:gd name="T21" fmla="*/ 2 h 4"/>
              <a:gd name="T22" fmla="*/ 2 w 2"/>
              <a:gd name="T23" fmla="*/ 0 h 4"/>
              <a:gd name="T24" fmla="*/ 2 w 2"/>
              <a:gd name="T25" fmla="*/ 2 h 4"/>
              <a:gd name="T26" fmla="*/ 2 w 2"/>
              <a:gd name="T27" fmla="*/ 2 h 4"/>
              <a:gd name="T28" fmla="*/ 2 w 2"/>
              <a:gd name="T29" fmla="*/ 2 h 4"/>
              <a:gd name="T30" fmla="*/ 2 w 2"/>
              <a:gd name="T31" fmla="*/ 2 h 4"/>
              <a:gd name="T32" fmla="*/ 2 w 2"/>
              <a:gd name="T33" fmla="*/ 2 h 4"/>
              <a:gd name="T34" fmla="*/ 2 w 2"/>
              <a:gd name="T35" fmla="*/ 2 h 4"/>
              <a:gd name="T36" fmla="*/ 2 w 2"/>
              <a:gd name="T37" fmla="*/ 2 h 4"/>
              <a:gd name="T38" fmla="*/ 2 w 2"/>
              <a:gd name="T39" fmla="*/ 2 h 4"/>
              <a:gd name="T40" fmla="*/ 2 w 2"/>
              <a:gd name="T41" fmla="*/ 2 h 4"/>
              <a:gd name="T42" fmla="*/ 2 w 2"/>
              <a:gd name="T43" fmla="*/ 2 h 4"/>
              <a:gd name="T44" fmla="*/ 2 w 2"/>
              <a:gd name="T45" fmla="*/ 2 h 4"/>
              <a:gd name="T46" fmla="*/ 2 w 2"/>
              <a:gd name="T47" fmla="*/ 2 h 4"/>
              <a:gd name="T48" fmla="*/ 2 w 2"/>
              <a:gd name="T49" fmla="*/ 2 h 4"/>
              <a:gd name="T50" fmla="*/ 2 w 2"/>
              <a:gd name="T51" fmla="*/ 2 h 4"/>
              <a:gd name="T52" fmla="*/ 0 w 2"/>
              <a:gd name="T53" fmla="*/ 2 h 4"/>
              <a:gd name="T54" fmla="*/ 2 w 2"/>
              <a:gd name="T55" fmla="*/ 4 h 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 h="4">
                <a:moveTo>
                  <a:pt x="2" y="4"/>
                </a:moveTo>
                <a:lnTo>
                  <a:pt x="2" y="4"/>
                </a:lnTo>
                <a:lnTo>
                  <a:pt x="2" y="2"/>
                </a:lnTo>
                <a:lnTo>
                  <a:pt x="2" y="0"/>
                </a:lnTo>
                <a:lnTo>
                  <a:pt x="0" y="2"/>
                </a:lnTo>
                <a:lnTo>
                  <a:pt x="2" y="4"/>
                </a:lnTo>
                <a:lnTo>
                  <a:pt x="2" y="2"/>
                </a:lnTo>
                <a:lnTo>
                  <a:pt x="2" y="0"/>
                </a:lnTo>
                <a:lnTo>
                  <a:pt x="2" y="2"/>
                </a:lnTo>
                <a:lnTo>
                  <a:pt x="0" y="2"/>
                </a:lnTo>
                <a:lnTo>
                  <a:pt x="2"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4" name="Freeform 1141"/>
          <p:cNvSpPr>
            <a:spLocks/>
          </p:cNvSpPr>
          <p:nvPr/>
        </p:nvSpPr>
        <p:spPr bwMode="auto">
          <a:xfrm>
            <a:off x="706438" y="479425"/>
            <a:ext cx="1587" cy="6350"/>
          </a:xfrm>
          <a:custGeom>
            <a:avLst/>
            <a:gdLst>
              <a:gd name="T0" fmla="*/ 0 w 1587"/>
              <a:gd name="T1" fmla="*/ 4 h 4"/>
              <a:gd name="T2" fmla="*/ 0 w 1587"/>
              <a:gd name="T3" fmla="*/ 2 h 4"/>
              <a:gd name="T4" fmla="*/ 0 w 1587"/>
              <a:gd name="T5" fmla="*/ 0 h 4"/>
              <a:gd name="T6" fmla="*/ 0 w 1587"/>
              <a:gd name="T7" fmla="*/ 0 h 4"/>
              <a:gd name="T8" fmla="*/ 0 w 1587"/>
              <a:gd name="T9" fmla="*/ 2 h 4"/>
              <a:gd name="T10" fmla="*/ 0 w 1587"/>
              <a:gd name="T11" fmla="*/ 2 h 4"/>
              <a:gd name="T12" fmla="*/ 0 w 1587"/>
              <a:gd name="T13" fmla="*/ 4 h 4"/>
              <a:gd name="T14" fmla="*/ 0 w 1587"/>
              <a:gd name="T15" fmla="*/ 2 h 4"/>
              <a:gd name="T16" fmla="*/ 0 w 1587"/>
              <a:gd name="T17" fmla="*/ 2 h 4"/>
              <a:gd name="T18" fmla="*/ 0 w 1587"/>
              <a:gd name="T19" fmla="*/ 2 h 4"/>
              <a:gd name="T20" fmla="*/ 0 w 1587"/>
              <a:gd name="T21" fmla="*/ 2 h 4"/>
              <a:gd name="T22" fmla="*/ 0 w 1587"/>
              <a:gd name="T23" fmla="*/ 2 h 4"/>
              <a:gd name="T24" fmla="*/ 0 w 1587"/>
              <a:gd name="T25" fmla="*/ 2 h 4"/>
              <a:gd name="T26" fmla="*/ 0 w 1587"/>
              <a:gd name="T27" fmla="*/ 2 h 4"/>
              <a:gd name="T28" fmla="*/ 0 w 1587"/>
              <a:gd name="T29" fmla="*/ 4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87" h="4">
                <a:moveTo>
                  <a:pt x="0" y="4"/>
                </a:moveTo>
                <a:lnTo>
                  <a:pt x="0" y="2"/>
                </a:lnTo>
                <a:lnTo>
                  <a:pt x="0" y="0"/>
                </a:lnTo>
                <a:lnTo>
                  <a:pt x="0" y="2"/>
                </a:lnTo>
                <a:lnTo>
                  <a:pt x="0" y="4"/>
                </a:lnTo>
                <a:lnTo>
                  <a:pt x="0" y="2"/>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5" name="Freeform 1148"/>
          <p:cNvSpPr>
            <a:spLocks/>
          </p:cNvSpPr>
          <p:nvPr/>
        </p:nvSpPr>
        <p:spPr bwMode="auto">
          <a:xfrm>
            <a:off x="693738" y="460375"/>
            <a:ext cx="3175" cy="3175"/>
          </a:xfrm>
          <a:custGeom>
            <a:avLst/>
            <a:gdLst>
              <a:gd name="T0" fmla="*/ 2 w 2"/>
              <a:gd name="T1" fmla="*/ 2 h 2"/>
              <a:gd name="T2" fmla="*/ 2 w 2"/>
              <a:gd name="T3" fmla="*/ 0 h 2"/>
              <a:gd name="T4" fmla="*/ 2 w 2"/>
              <a:gd name="T5" fmla="*/ 0 h 2"/>
              <a:gd name="T6" fmla="*/ 2 w 2"/>
              <a:gd name="T7" fmla="*/ 0 h 2"/>
              <a:gd name="T8" fmla="*/ 2 w 2"/>
              <a:gd name="T9" fmla="*/ 0 h 2"/>
              <a:gd name="T10" fmla="*/ 0 w 2"/>
              <a:gd name="T11" fmla="*/ 0 h 2"/>
              <a:gd name="T12" fmla="*/ 0 w 2"/>
              <a:gd name="T13" fmla="*/ 0 h 2"/>
              <a:gd name="T14" fmla="*/ 0 w 2"/>
              <a:gd name="T15" fmla="*/ 2 h 2"/>
              <a:gd name="T16" fmla="*/ 0 w 2"/>
              <a:gd name="T17" fmla="*/ 2 h 2"/>
              <a:gd name="T18" fmla="*/ 0 w 2"/>
              <a:gd name="T19" fmla="*/ 2 h 2"/>
              <a:gd name="T20" fmla="*/ 2 w 2"/>
              <a:gd name="T21" fmla="*/ 2 h 2"/>
              <a:gd name="T22" fmla="*/ 2 w 2"/>
              <a:gd name="T23" fmla="*/ 2 h 2"/>
              <a:gd name="T24" fmla="*/ 2 w 2"/>
              <a:gd name="T25" fmla="*/ 0 h 2"/>
              <a:gd name="T26" fmla="*/ 2 w 2"/>
              <a:gd name="T27" fmla="*/ 0 h 2"/>
              <a:gd name="T28" fmla="*/ 2 w 2"/>
              <a:gd name="T29" fmla="*/ 0 h 2"/>
              <a:gd name="T30" fmla="*/ 0 w 2"/>
              <a:gd name="T31" fmla="*/ 2 h 2"/>
              <a:gd name="T32" fmla="*/ 2 w 2"/>
              <a:gd name="T33" fmla="*/ 2 h 2"/>
              <a:gd name="T34" fmla="*/ 2 w 2"/>
              <a:gd name="T35" fmla="*/ 0 h 2"/>
              <a:gd name="T36" fmla="*/ 0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2 w 2"/>
              <a:gd name="T59" fmla="*/ 2 h 2"/>
              <a:gd name="T60" fmla="*/ 2 w 2"/>
              <a:gd name="T61" fmla="*/ 2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2" y="2"/>
                </a:moveTo>
                <a:lnTo>
                  <a:pt x="2" y="0"/>
                </a:lnTo>
                <a:lnTo>
                  <a:pt x="0" y="0"/>
                </a:lnTo>
                <a:lnTo>
                  <a:pt x="0" y="2"/>
                </a:lnTo>
                <a:lnTo>
                  <a:pt x="2" y="2"/>
                </a:lnTo>
                <a:lnTo>
                  <a:pt x="2" y="0"/>
                </a:lnTo>
                <a:lnTo>
                  <a:pt x="0" y="2"/>
                </a:lnTo>
                <a:lnTo>
                  <a:pt x="2" y="2"/>
                </a:lnTo>
                <a:lnTo>
                  <a:pt x="2" y="0"/>
                </a:lnTo>
                <a:lnTo>
                  <a:pt x="0" y="2"/>
                </a:lnTo>
                <a:lnTo>
                  <a:pt x="2" y="2"/>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 name="Freeform 1150"/>
          <p:cNvSpPr>
            <a:spLocks/>
          </p:cNvSpPr>
          <p:nvPr/>
        </p:nvSpPr>
        <p:spPr bwMode="auto">
          <a:xfrm>
            <a:off x="684213" y="447675"/>
            <a:ext cx="1587" cy="3175"/>
          </a:xfrm>
          <a:custGeom>
            <a:avLst/>
            <a:gdLst>
              <a:gd name="T0" fmla="*/ 0 w 1587"/>
              <a:gd name="T1" fmla="*/ 2 h 2"/>
              <a:gd name="T2" fmla="*/ 0 w 1587"/>
              <a:gd name="T3" fmla="*/ 0 h 2"/>
              <a:gd name="T4" fmla="*/ 0 w 1587"/>
              <a:gd name="T5" fmla="*/ 2 h 2"/>
              <a:gd name="T6" fmla="*/ 0 60000 65536"/>
              <a:gd name="T7" fmla="*/ 0 60000 65536"/>
              <a:gd name="T8" fmla="*/ 0 60000 65536"/>
            </a:gdLst>
            <a:ahLst/>
            <a:cxnLst>
              <a:cxn ang="T6">
                <a:pos x="T0" y="T1"/>
              </a:cxn>
              <a:cxn ang="T7">
                <a:pos x="T2" y="T3"/>
              </a:cxn>
              <a:cxn ang="T8">
                <a:pos x="T4" y="T5"/>
              </a:cxn>
            </a:cxnLst>
            <a:rect l="0" t="0" r="r" b="b"/>
            <a:pathLst>
              <a:path w="1587" h="2">
                <a:moveTo>
                  <a:pt x="0" y="2"/>
                </a:move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 name="Freeform 1152"/>
          <p:cNvSpPr>
            <a:spLocks/>
          </p:cNvSpPr>
          <p:nvPr/>
        </p:nvSpPr>
        <p:spPr bwMode="auto">
          <a:xfrm>
            <a:off x="684213" y="447675"/>
            <a:ext cx="3175" cy="3175"/>
          </a:xfrm>
          <a:custGeom>
            <a:avLst/>
            <a:gdLst>
              <a:gd name="T0" fmla="*/ 2 w 2"/>
              <a:gd name="T1" fmla="*/ 0 h 2"/>
              <a:gd name="T2" fmla="*/ 0 w 2"/>
              <a:gd name="T3" fmla="*/ 0 h 2"/>
              <a:gd name="T4" fmla="*/ 0 w 2"/>
              <a:gd name="T5" fmla="*/ 0 h 2"/>
              <a:gd name="T6" fmla="*/ 0 w 2"/>
              <a:gd name="T7" fmla="*/ 0 h 2"/>
              <a:gd name="T8" fmla="*/ 0 w 2"/>
              <a:gd name="T9" fmla="*/ 2 h 2"/>
              <a:gd name="T10" fmla="*/ 2 w 2"/>
              <a:gd name="T11" fmla="*/ 2 h 2"/>
              <a:gd name="T12" fmla="*/ 2 w 2"/>
              <a:gd name="T13" fmla="*/ 0 h 2"/>
              <a:gd name="T14" fmla="*/ 0 w 2"/>
              <a:gd name="T15" fmla="*/ 0 h 2"/>
              <a:gd name="T16" fmla="*/ 0 w 2"/>
              <a:gd name="T17" fmla="*/ 0 h 2"/>
              <a:gd name="T18" fmla="*/ 0 w 2"/>
              <a:gd name="T19" fmla="*/ 0 h 2"/>
              <a:gd name="T20" fmla="*/ 0 w 2"/>
              <a:gd name="T21" fmla="*/ 2 h 2"/>
              <a:gd name="T22" fmla="*/ 2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0" y="0"/>
                </a:lnTo>
                <a:lnTo>
                  <a:pt x="0" y="2"/>
                </a:lnTo>
                <a:lnTo>
                  <a:pt x="2" y="2"/>
                </a:lnTo>
                <a:lnTo>
                  <a:pt x="2" y="0"/>
                </a:lnTo>
                <a:lnTo>
                  <a:pt x="0" y="0"/>
                </a:lnTo>
                <a:lnTo>
                  <a:pt x="0" y="2"/>
                </a:lnTo>
                <a:lnTo>
                  <a:pt x="2"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8" name="Freeform 1154"/>
          <p:cNvSpPr>
            <a:spLocks/>
          </p:cNvSpPr>
          <p:nvPr/>
        </p:nvSpPr>
        <p:spPr bwMode="auto">
          <a:xfrm>
            <a:off x="665163" y="43497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9" name="Freeform 1156"/>
          <p:cNvSpPr>
            <a:spLocks/>
          </p:cNvSpPr>
          <p:nvPr/>
        </p:nvSpPr>
        <p:spPr bwMode="auto">
          <a:xfrm>
            <a:off x="665163" y="431800"/>
            <a:ext cx="3175" cy="3175"/>
          </a:xfrm>
          <a:custGeom>
            <a:avLst/>
            <a:gdLst>
              <a:gd name="T0" fmla="*/ 2 w 2"/>
              <a:gd name="T1" fmla="*/ 2 h 2"/>
              <a:gd name="T2" fmla="*/ 0 w 2"/>
              <a:gd name="T3" fmla="*/ 0 h 2"/>
              <a:gd name="T4" fmla="*/ 0 w 2"/>
              <a:gd name="T5" fmla="*/ 0 h 2"/>
              <a:gd name="T6" fmla="*/ 0 w 2"/>
              <a:gd name="T7" fmla="*/ 2 h 2"/>
              <a:gd name="T8" fmla="*/ 2 w 2"/>
              <a:gd name="T9" fmla="*/ 2 h 2"/>
              <a:gd name="T10" fmla="*/ 2 w 2"/>
              <a:gd name="T11" fmla="*/ 2 h 2"/>
              <a:gd name="T12" fmla="*/ 2 w 2"/>
              <a:gd name="T13" fmla="*/ 2 h 2"/>
              <a:gd name="T14" fmla="*/ 0 w 2"/>
              <a:gd name="T15" fmla="*/ 0 h 2"/>
              <a:gd name="T16" fmla="*/ 0 w 2"/>
              <a:gd name="T17" fmla="*/ 0 h 2"/>
              <a:gd name="T18" fmla="*/ 0 w 2"/>
              <a:gd name="T19" fmla="*/ 2 h 2"/>
              <a:gd name="T20" fmla="*/ 2 w 2"/>
              <a:gd name="T21" fmla="*/ 2 h 2"/>
              <a:gd name="T22" fmla="*/ 2 w 2"/>
              <a:gd name="T23" fmla="*/ 2 h 2"/>
              <a:gd name="T24" fmla="*/ 2 w 2"/>
              <a:gd name="T25" fmla="*/ 2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2"/>
                </a:moveTo>
                <a:lnTo>
                  <a:pt x="0" y="0"/>
                </a:lnTo>
                <a:lnTo>
                  <a:pt x="0" y="2"/>
                </a:lnTo>
                <a:lnTo>
                  <a:pt x="2" y="2"/>
                </a:lnTo>
                <a:lnTo>
                  <a:pt x="0" y="0"/>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 name="Freeform 1163"/>
          <p:cNvSpPr>
            <a:spLocks/>
          </p:cNvSpPr>
          <p:nvPr/>
        </p:nvSpPr>
        <p:spPr bwMode="auto">
          <a:xfrm>
            <a:off x="611188" y="415925"/>
            <a:ext cx="6350" cy="3175"/>
          </a:xfrm>
          <a:custGeom>
            <a:avLst/>
            <a:gdLst>
              <a:gd name="T0" fmla="*/ 2 w 4"/>
              <a:gd name="T1" fmla="*/ 2 h 2"/>
              <a:gd name="T2" fmla="*/ 2 w 4"/>
              <a:gd name="T3" fmla="*/ 2 h 2"/>
              <a:gd name="T4" fmla="*/ 4 w 4"/>
              <a:gd name="T5" fmla="*/ 2 h 2"/>
              <a:gd name="T6" fmla="*/ 4 w 4"/>
              <a:gd name="T7" fmla="*/ 0 h 2"/>
              <a:gd name="T8" fmla="*/ 4 w 4"/>
              <a:gd name="T9" fmla="*/ 0 h 2"/>
              <a:gd name="T10" fmla="*/ 2 w 4"/>
              <a:gd name="T11" fmla="*/ 0 h 2"/>
              <a:gd name="T12" fmla="*/ 2 w 4"/>
              <a:gd name="T13" fmla="*/ 0 h 2"/>
              <a:gd name="T14" fmla="*/ 0 w 4"/>
              <a:gd name="T15" fmla="*/ 2 h 2"/>
              <a:gd name="T16" fmla="*/ 2 w 4"/>
              <a:gd name="T17" fmla="*/ 2 h 2"/>
              <a:gd name="T18" fmla="*/ 2 w 4"/>
              <a:gd name="T19" fmla="*/ 0 h 2"/>
              <a:gd name="T20" fmla="*/ 4 w 4"/>
              <a:gd name="T21" fmla="*/ 2 h 2"/>
              <a:gd name="T22" fmla="*/ 4 w 4"/>
              <a:gd name="T23" fmla="*/ 0 h 2"/>
              <a:gd name="T24" fmla="*/ 4 w 4"/>
              <a:gd name="T25" fmla="*/ 0 h 2"/>
              <a:gd name="T26" fmla="*/ 2 w 4"/>
              <a:gd name="T27" fmla="*/ 0 h 2"/>
              <a:gd name="T28" fmla="*/ 2 w 4"/>
              <a:gd name="T29" fmla="*/ 0 h 2"/>
              <a:gd name="T30" fmla="*/ 0 w 4"/>
              <a:gd name="T31" fmla="*/ 0 h 2"/>
              <a:gd name="T32" fmla="*/ 2 w 4"/>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 h="2">
                <a:moveTo>
                  <a:pt x="2" y="2"/>
                </a:moveTo>
                <a:lnTo>
                  <a:pt x="2" y="2"/>
                </a:lnTo>
                <a:lnTo>
                  <a:pt x="4" y="2"/>
                </a:lnTo>
                <a:lnTo>
                  <a:pt x="4" y="0"/>
                </a:lnTo>
                <a:lnTo>
                  <a:pt x="2" y="0"/>
                </a:lnTo>
                <a:lnTo>
                  <a:pt x="0" y="2"/>
                </a:lnTo>
                <a:lnTo>
                  <a:pt x="2" y="2"/>
                </a:lnTo>
                <a:lnTo>
                  <a:pt x="2" y="0"/>
                </a:lnTo>
                <a:lnTo>
                  <a:pt x="4" y="2"/>
                </a:lnTo>
                <a:lnTo>
                  <a:pt x="4" y="0"/>
                </a:lnTo>
                <a:lnTo>
                  <a:pt x="2" y="0"/>
                </a:lnTo>
                <a:lnTo>
                  <a:pt x="0" y="0"/>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1" name="Freeform 1172"/>
          <p:cNvSpPr>
            <a:spLocks/>
          </p:cNvSpPr>
          <p:nvPr/>
        </p:nvSpPr>
        <p:spPr bwMode="auto">
          <a:xfrm>
            <a:off x="582613" y="476250"/>
            <a:ext cx="3175" cy="3175"/>
          </a:xfrm>
          <a:custGeom>
            <a:avLst/>
            <a:gdLst>
              <a:gd name="T0" fmla="*/ 0 w 2"/>
              <a:gd name="T1" fmla="*/ 2 h 2"/>
              <a:gd name="T2" fmla="*/ 0 w 2"/>
              <a:gd name="T3" fmla="*/ 2 h 2"/>
              <a:gd name="T4" fmla="*/ 2 w 2"/>
              <a:gd name="T5" fmla="*/ 2 h 2"/>
              <a:gd name="T6" fmla="*/ 0 w 2"/>
              <a:gd name="T7" fmla="*/ 0 h 2"/>
              <a:gd name="T8" fmla="*/ 0 w 2"/>
              <a:gd name="T9" fmla="*/ 0 h 2"/>
              <a:gd name="T10" fmla="*/ 0 w 2"/>
              <a:gd name="T11" fmla="*/ 0 h 2"/>
              <a:gd name="T12" fmla="*/ 0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0 w 2"/>
              <a:gd name="T59" fmla="*/ 2 h 2"/>
              <a:gd name="T60" fmla="*/ 0 w 2"/>
              <a:gd name="T61" fmla="*/ 2 h 2"/>
              <a:gd name="T62" fmla="*/ 0 w 2"/>
              <a:gd name="T63" fmla="*/ 2 h 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2">
                <a:moveTo>
                  <a:pt x="0" y="2"/>
                </a:moveTo>
                <a:lnTo>
                  <a:pt x="0" y="2"/>
                </a:lnTo>
                <a:lnTo>
                  <a:pt x="2"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2" name="Freeform 1177"/>
          <p:cNvSpPr>
            <a:spLocks/>
          </p:cNvSpPr>
          <p:nvPr/>
        </p:nvSpPr>
        <p:spPr bwMode="auto">
          <a:xfrm>
            <a:off x="557213" y="534988"/>
            <a:ext cx="3175" cy="3175"/>
          </a:xfrm>
          <a:custGeom>
            <a:avLst/>
            <a:gdLst>
              <a:gd name="T0" fmla="*/ 0 w 2"/>
              <a:gd name="T1" fmla="*/ 2 h 2"/>
              <a:gd name="T2" fmla="*/ 2 w 2"/>
              <a:gd name="T3" fmla="*/ 2 h 2"/>
              <a:gd name="T4" fmla="*/ 2 w 2"/>
              <a:gd name="T5" fmla="*/ 2 h 2"/>
              <a:gd name="T6" fmla="*/ 2 w 2"/>
              <a:gd name="T7" fmla="*/ 0 h 2"/>
              <a:gd name="T8" fmla="*/ 2 w 2"/>
              <a:gd name="T9" fmla="*/ 0 h 2"/>
              <a:gd name="T10" fmla="*/ 2 w 2"/>
              <a:gd name="T11" fmla="*/ 0 h 2"/>
              <a:gd name="T12" fmla="*/ 0 w 2"/>
              <a:gd name="T13" fmla="*/ 0 h 2"/>
              <a:gd name="T14" fmla="*/ 0 w 2"/>
              <a:gd name="T15" fmla="*/ 0 h 2"/>
              <a:gd name="T16" fmla="*/ 0 w 2"/>
              <a:gd name="T17" fmla="*/ 0 h 2"/>
              <a:gd name="T18" fmla="*/ 0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2 h 2"/>
              <a:gd name="T40" fmla="*/ 0 w 2"/>
              <a:gd name="T41" fmla="*/ 2 h 2"/>
              <a:gd name="T42" fmla="*/ 2 w 2"/>
              <a:gd name="T43" fmla="*/ 2 h 2"/>
              <a:gd name="T44" fmla="*/ 2 w 2"/>
              <a:gd name="T45" fmla="*/ 0 h 2"/>
              <a:gd name="T46" fmla="*/ 2 w 2"/>
              <a:gd name="T47" fmla="*/ 0 h 2"/>
              <a:gd name="T48" fmla="*/ 2 w 2"/>
              <a:gd name="T49" fmla="*/ 0 h 2"/>
              <a:gd name="T50" fmla="*/ 2 w 2"/>
              <a:gd name="T51" fmla="*/ 0 h 2"/>
              <a:gd name="T52" fmla="*/ 2 w 2"/>
              <a:gd name="T53" fmla="*/ 0 h 2"/>
              <a:gd name="T54" fmla="*/ 2 w 2"/>
              <a:gd name="T55" fmla="*/ 0 h 2"/>
              <a:gd name="T56" fmla="*/ 2 w 2"/>
              <a:gd name="T57" fmla="*/ 0 h 2"/>
              <a:gd name="T58" fmla="*/ 2 w 2"/>
              <a:gd name="T59" fmla="*/ 0 h 2"/>
              <a:gd name="T60" fmla="*/ 2 w 2"/>
              <a:gd name="T61" fmla="*/ 0 h 2"/>
              <a:gd name="T62" fmla="*/ 2 w 2"/>
              <a:gd name="T63" fmla="*/ 0 h 2"/>
              <a:gd name="T64" fmla="*/ 2 w 2"/>
              <a:gd name="T65" fmla="*/ 0 h 2"/>
              <a:gd name="T66" fmla="*/ 2 w 2"/>
              <a:gd name="T67" fmla="*/ 2 h 2"/>
              <a:gd name="T68" fmla="*/ 2 w 2"/>
              <a:gd name="T69" fmla="*/ 0 h 2"/>
              <a:gd name="T70" fmla="*/ 2 w 2"/>
              <a:gd name="T71" fmla="*/ 0 h 2"/>
              <a:gd name="T72" fmla="*/ 0 w 2"/>
              <a:gd name="T73" fmla="*/ 0 h 2"/>
              <a:gd name="T74" fmla="*/ 0 w 2"/>
              <a:gd name="T75" fmla="*/ 0 h 2"/>
              <a:gd name="T76" fmla="*/ 0 w 2"/>
              <a:gd name="T77" fmla="*/ 2 h 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 h="2">
                <a:moveTo>
                  <a:pt x="0" y="2"/>
                </a:moveTo>
                <a:lnTo>
                  <a:pt x="2" y="2"/>
                </a:lnTo>
                <a:lnTo>
                  <a:pt x="2" y="0"/>
                </a:lnTo>
                <a:lnTo>
                  <a:pt x="0" y="0"/>
                </a:lnTo>
                <a:lnTo>
                  <a:pt x="0" y="2"/>
                </a:lnTo>
                <a:lnTo>
                  <a:pt x="2" y="2"/>
                </a:lnTo>
                <a:lnTo>
                  <a:pt x="2" y="0"/>
                </a:lnTo>
                <a:lnTo>
                  <a:pt x="2"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3" name="Freeform 1180"/>
          <p:cNvSpPr>
            <a:spLocks/>
          </p:cNvSpPr>
          <p:nvPr/>
        </p:nvSpPr>
        <p:spPr bwMode="auto">
          <a:xfrm>
            <a:off x="560388" y="530225"/>
            <a:ext cx="3175" cy="4763"/>
          </a:xfrm>
          <a:custGeom>
            <a:avLst/>
            <a:gdLst>
              <a:gd name="T0" fmla="*/ 0 w 2"/>
              <a:gd name="T1" fmla="*/ 3 h 3"/>
              <a:gd name="T2" fmla="*/ 0 w 2"/>
              <a:gd name="T3" fmla="*/ 3 h 3"/>
              <a:gd name="T4" fmla="*/ 2 w 2"/>
              <a:gd name="T5" fmla="*/ 3 h 3"/>
              <a:gd name="T6" fmla="*/ 2 w 2"/>
              <a:gd name="T7" fmla="*/ 3 h 3"/>
              <a:gd name="T8" fmla="*/ 0 w 2"/>
              <a:gd name="T9" fmla="*/ 0 h 3"/>
              <a:gd name="T10" fmla="*/ 0 w 2"/>
              <a:gd name="T11" fmla="*/ 0 h 3"/>
              <a:gd name="T12" fmla="*/ 0 w 2"/>
              <a:gd name="T13" fmla="*/ 0 h 3"/>
              <a:gd name="T14" fmla="*/ 0 w 2"/>
              <a:gd name="T15" fmla="*/ 3 h 3"/>
              <a:gd name="T16" fmla="*/ 0 w 2"/>
              <a:gd name="T17" fmla="*/ 3 h 3"/>
              <a:gd name="T18" fmla="*/ 0 w 2"/>
              <a:gd name="T19" fmla="*/ 3 h 3"/>
              <a:gd name="T20" fmla="*/ 0 w 2"/>
              <a:gd name="T21" fmla="*/ 3 h 3"/>
              <a:gd name="T22" fmla="*/ 0 w 2"/>
              <a:gd name="T23" fmla="*/ 0 h 3"/>
              <a:gd name="T24" fmla="*/ 0 w 2"/>
              <a:gd name="T25" fmla="*/ 3 h 3"/>
              <a:gd name="T26" fmla="*/ 0 w 2"/>
              <a:gd name="T27" fmla="*/ 3 h 3"/>
              <a:gd name="T28" fmla="*/ 0 w 2"/>
              <a:gd name="T29" fmla="*/ 3 h 3"/>
              <a:gd name="T30" fmla="*/ 0 w 2"/>
              <a:gd name="T31" fmla="*/ 3 h 3"/>
              <a:gd name="T32" fmla="*/ 0 w 2"/>
              <a:gd name="T33" fmla="*/ 3 h 3"/>
              <a:gd name="T34" fmla="*/ 0 w 2"/>
              <a:gd name="T35" fmla="*/ 3 h 3"/>
              <a:gd name="T36" fmla="*/ 0 w 2"/>
              <a:gd name="T37" fmla="*/ 3 h 3"/>
              <a:gd name="T38" fmla="*/ 0 w 2"/>
              <a:gd name="T39" fmla="*/ 3 h 3"/>
              <a:gd name="T40" fmla="*/ 0 w 2"/>
              <a:gd name="T41" fmla="*/ 3 h 3"/>
              <a:gd name="T42" fmla="*/ 0 w 2"/>
              <a:gd name="T43" fmla="*/ 3 h 3"/>
              <a:gd name="T44" fmla="*/ 0 w 2"/>
              <a:gd name="T45" fmla="*/ 3 h 3"/>
              <a:gd name="T46" fmla="*/ 0 w 2"/>
              <a:gd name="T47" fmla="*/ 3 h 3"/>
              <a:gd name="T48" fmla="*/ 0 w 2"/>
              <a:gd name="T49" fmla="*/ 3 h 3"/>
              <a:gd name="T50" fmla="*/ 0 w 2"/>
              <a:gd name="T51" fmla="*/ 3 h 3"/>
              <a:gd name="T52" fmla="*/ 0 w 2"/>
              <a:gd name="T53" fmla="*/ 3 h 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 h="3">
                <a:moveTo>
                  <a:pt x="0" y="3"/>
                </a:moveTo>
                <a:lnTo>
                  <a:pt x="0" y="3"/>
                </a:lnTo>
                <a:lnTo>
                  <a:pt x="2" y="3"/>
                </a:lnTo>
                <a:lnTo>
                  <a:pt x="0" y="0"/>
                </a:lnTo>
                <a:lnTo>
                  <a:pt x="0" y="3"/>
                </a:lnTo>
                <a:lnTo>
                  <a:pt x="0"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 name="Line 1187"/>
          <p:cNvSpPr>
            <a:spLocks noChangeShapeType="1"/>
          </p:cNvSpPr>
          <p:nvPr/>
        </p:nvSpPr>
        <p:spPr bwMode="auto">
          <a:xfrm>
            <a:off x="569913" y="52070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 name="Line 1188"/>
          <p:cNvSpPr>
            <a:spLocks noChangeShapeType="1"/>
          </p:cNvSpPr>
          <p:nvPr/>
        </p:nvSpPr>
        <p:spPr bwMode="auto">
          <a:xfrm>
            <a:off x="569913" y="52070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6" name="Freeform 1208"/>
          <p:cNvSpPr>
            <a:spLocks/>
          </p:cNvSpPr>
          <p:nvPr/>
        </p:nvSpPr>
        <p:spPr bwMode="auto">
          <a:xfrm>
            <a:off x="595313" y="557213"/>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7" name="Freeform 1210"/>
          <p:cNvSpPr>
            <a:spLocks/>
          </p:cNvSpPr>
          <p:nvPr/>
        </p:nvSpPr>
        <p:spPr bwMode="auto">
          <a:xfrm>
            <a:off x="595313" y="557213"/>
            <a:ext cx="3175" cy="3175"/>
          </a:xfrm>
          <a:custGeom>
            <a:avLst/>
            <a:gdLst>
              <a:gd name="T0" fmla="*/ 0 w 2"/>
              <a:gd name="T1" fmla="*/ 2 h 2"/>
              <a:gd name="T2" fmla="*/ 0 w 2"/>
              <a:gd name="T3" fmla="*/ 2 h 2"/>
              <a:gd name="T4" fmla="*/ 2 w 2"/>
              <a:gd name="T5" fmla="*/ 2 h 2"/>
              <a:gd name="T6" fmla="*/ 2 w 2"/>
              <a:gd name="T7" fmla="*/ 0 h 2"/>
              <a:gd name="T8" fmla="*/ 2 w 2"/>
              <a:gd name="T9" fmla="*/ 0 h 2"/>
              <a:gd name="T10" fmla="*/ 0 w 2"/>
              <a:gd name="T11" fmla="*/ 0 h 2"/>
              <a:gd name="T12" fmla="*/ 0 w 2"/>
              <a:gd name="T13" fmla="*/ 0 h 2"/>
              <a:gd name="T14" fmla="*/ 0 w 2"/>
              <a:gd name="T15" fmla="*/ 0 h 2"/>
              <a:gd name="T16" fmla="*/ 0 w 2"/>
              <a:gd name="T17" fmla="*/ 2 h 2"/>
              <a:gd name="T18" fmla="*/ 0 w 2"/>
              <a:gd name="T19" fmla="*/ 2 h 2"/>
              <a:gd name="T20" fmla="*/ 2 w 2"/>
              <a:gd name="T21" fmla="*/ 2 h 2"/>
              <a:gd name="T22" fmla="*/ 2 w 2"/>
              <a:gd name="T23" fmla="*/ 0 h 2"/>
              <a:gd name="T24" fmla="*/ 2 w 2"/>
              <a:gd name="T25" fmla="*/ 0 h 2"/>
              <a:gd name="T26" fmla="*/ 0 w 2"/>
              <a:gd name="T27" fmla="*/ 0 h 2"/>
              <a:gd name="T28" fmla="*/ 0 w 2"/>
              <a:gd name="T29" fmla="*/ 0 h 2"/>
              <a:gd name="T30" fmla="*/ 0 w 2"/>
              <a:gd name="T31" fmla="*/ 0 h 2"/>
              <a:gd name="T32" fmla="*/ 0 w 2"/>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2"/>
                </a:moveTo>
                <a:lnTo>
                  <a:pt x="0" y="2"/>
                </a:lnTo>
                <a:lnTo>
                  <a:pt x="2" y="2"/>
                </a:lnTo>
                <a:lnTo>
                  <a:pt x="2" y="0"/>
                </a:lnTo>
                <a:lnTo>
                  <a:pt x="0" y="0"/>
                </a:lnTo>
                <a:lnTo>
                  <a:pt x="0" y="2"/>
                </a:lnTo>
                <a:lnTo>
                  <a:pt x="2"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8" name="Freeform 1214"/>
          <p:cNvSpPr>
            <a:spLocks/>
          </p:cNvSpPr>
          <p:nvPr/>
        </p:nvSpPr>
        <p:spPr bwMode="auto">
          <a:xfrm>
            <a:off x="595313" y="557213"/>
            <a:ext cx="3175" cy="3175"/>
          </a:xfrm>
          <a:custGeom>
            <a:avLst/>
            <a:gdLst>
              <a:gd name="T0" fmla="*/ 0 w 2"/>
              <a:gd name="T1" fmla="*/ 2 h 2"/>
              <a:gd name="T2" fmla="*/ 2 w 2"/>
              <a:gd name="T3" fmla="*/ 2 h 2"/>
              <a:gd name="T4" fmla="*/ 0 w 2"/>
              <a:gd name="T5" fmla="*/ 0 h 2"/>
              <a:gd name="T6" fmla="*/ 0 w 2"/>
              <a:gd name="T7" fmla="*/ 2 h 2"/>
              <a:gd name="T8" fmla="*/ 0 w 2"/>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lnTo>
                  <a:pt x="2"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9" name="Rectangle 1215"/>
          <p:cNvSpPr>
            <a:spLocks noChangeArrowheads="1"/>
          </p:cNvSpPr>
          <p:nvPr/>
        </p:nvSpPr>
        <p:spPr bwMode="auto">
          <a:xfrm>
            <a:off x="595313" y="627063"/>
            <a:ext cx="1587"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30" name="Freeform 1217"/>
          <p:cNvSpPr>
            <a:spLocks/>
          </p:cNvSpPr>
          <p:nvPr/>
        </p:nvSpPr>
        <p:spPr bwMode="auto">
          <a:xfrm>
            <a:off x="595313" y="6270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1" name="Freeform 1219"/>
          <p:cNvSpPr>
            <a:spLocks/>
          </p:cNvSpPr>
          <p:nvPr/>
        </p:nvSpPr>
        <p:spPr bwMode="auto">
          <a:xfrm>
            <a:off x="731838" y="541338"/>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2" name="Freeform 1221"/>
          <p:cNvSpPr>
            <a:spLocks/>
          </p:cNvSpPr>
          <p:nvPr/>
        </p:nvSpPr>
        <p:spPr bwMode="auto">
          <a:xfrm>
            <a:off x="731838" y="541338"/>
            <a:ext cx="3175" cy="3175"/>
          </a:xfrm>
          <a:custGeom>
            <a:avLst/>
            <a:gdLst>
              <a:gd name="T0" fmla="*/ 2 w 2"/>
              <a:gd name="T1" fmla="*/ 0 h 2"/>
              <a:gd name="T2" fmla="*/ 2 w 2"/>
              <a:gd name="T3" fmla="*/ 0 h 2"/>
              <a:gd name="T4" fmla="*/ 2 w 2"/>
              <a:gd name="T5" fmla="*/ 0 h 2"/>
              <a:gd name="T6" fmla="*/ 0 w 2"/>
              <a:gd name="T7" fmla="*/ 0 h 2"/>
              <a:gd name="T8" fmla="*/ 0 w 2"/>
              <a:gd name="T9" fmla="*/ 0 h 2"/>
              <a:gd name="T10" fmla="*/ 0 w 2"/>
              <a:gd name="T11" fmla="*/ 2 h 2"/>
              <a:gd name="T12" fmla="*/ 2 w 2"/>
              <a:gd name="T13" fmla="*/ 0 h 2"/>
              <a:gd name="T14" fmla="*/ 2 w 2"/>
              <a:gd name="T15" fmla="*/ 0 h 2"/>
              <a:gd name="T16" fmla="*/ 2 w 2"/>
              <a:gd name="T17" fmla="*/ 0 h 2"/>
              <a:gd name="T18" fmla="*/ 0 w 2"/>
              <a:gd name="T19" fmla="*/ 0 h 2"/>
              <a:gd name="T20" fmla="*/ 0 w 2"/>
              <a:gd name="T21" fmla="*/ 0 h 2"/>
              <a:gd name="T22" fmla="*/ 0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2" y="0"/>
                </a:lnTo>
                <a:lnTo>
                  <a:pt x="0" y="0"/>
                </a:lnTo>
                <a:lnTo>
                  <a:pt x="0" y="2"/>
                </a:lnTo>
                <a:lnTo>
                  <a:pt x="2" y="0"/>
                </a:lnTo>
                <a:lnTo>
                  <a:pt x="0" y="0"/>
                </a:lnTo>
                <a:lnTo>
                  <a:pt x="0"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3" name="Freeform 1234"/>
          <p:cNvSpPr>
            <a:spLocks/>
          </p:cNvSpPr>
          <p:nvPr/>
        </p:nvSpPr>
        <p:spPr bwMode="auto">
          <a:xfrm>
            <a:off x="722313" y="550863"/>
            <a:ext cx="3175" cy="1587"/>
          </a:xfrm>
          <a:custGeom>
            <a:avLst/>
            <a:gdLst>
              <a:gd name="T0" fmla="*/ 0 w 2"/>
              <a:gd name="T1" fmla="*/ 0 h 1587"/>
              <a:gd name="T2" fmla="*/ 0 w 2"/>
              <a:gd name="T3" fmla="*/ 0 h 1587"/>
              <a:gd name="T4" fmla="*/ 2 w 2"/>
              <a:gd name="T5" fmla="*/ 0 h 1587"/>
              <a:gd name="T6" fmla="*/ 2 w 2"/>
              <a:gd name="T7" fmla="*/ 0 h 1587"/>
              <a:gd name="T8" fmla="*/ 2 w 2"/>
              <a:gd name="T9" fmla="*/ 0 h 1587"/>
              <a:gd name="T10" fmla="*/ 2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2 w 2"/>
              <a:gd name="T25" fmla="*/ 0 h 1587"/>
              <a:gd name="T26" fmla="*/ 2 w 2"/>
              <a:gd name="T27" fmla="*/ 0 h 1587"/>
              <a:gd name="T28" fmla="*/ 2 w 2"/>
              <a:gd name="T29" fmla="*/ 0 h 1587"/>
              <a:gd name="T30" fmla="*/ 0 w 2"/>
              <a:gd name="T31" fmla="*/ 0 h 1587"/>
              <a:gd name="T32" fmla="*/ 0 w 2"/>
              <a:gd name="T33" fmla="*/ 0 h 1587"/>
              <a:gd name="T34" fmla="*/ 2 w 2"/>
              <a:gd name="T35" fmla="*/ 0 h 1587"/>
              <a:gd name="T36" fmla="*/ 0 w 2"/>
              <a:gd name="T37" fmla="*/ 0 h 1587"/>
              <a:gd name="T38" fmla="*/ 0 w 2"/>
              <a:gd name="T39" fmla="*/ 0 h 1587"/>
              <a:gd name="T40" fmla="*/ 0 w 2"/>
              <a:gd name="T41" fmla="*/ 0 h 1587"/>
              <a:gd name="T42" fmla="*/ 0 w 2"/>
              <a:gd name="T43" fmla="*/ 0 h 1587"/>
              <a:gd name="T44" fmla="*/ 0 w 2"/>
              <a:gd name="T45" fmla="*/ 0 h 1587"/>
              <a:gd name="T46" fmla="*/ 0 w 2"/>
              <a:gd name="T47" fmla="*/ 0 h 1587"/>
              <a:gd name="T48" fmla="*/ 0 w 2"/>
              <a:gd name="T49" fmla="*/ 0 h 1587"/>
              <a:gd name="T50" fmla="*/ 0 w 2"/>
              <a:gd name="T51" fmla="*/ 0 h 1587"/>
              <a:gd name="T52" fmla="*/ 0 w 2"/>
              <a:gd name="T53" fmla="*/ 0 h 1587"/>
              <a:gd name="T54" fmla="*/ 0 w 2"/>
              <a:gd name="T55" fmla="*/ 0 h 1587"/>
              <a:gd name="T56" fmla="*/ 0 w 2"/>
              <a:gd name="T57" fmla="*/ 0 h 1587"/>
              <a:gd name="T58" fmla="*/ 0 w 2"/>
              <a:gd name="T59" fmla="*/ 0 h 1587"/>
              <a:gd name="T60" fmla="*/ 0 w 2"/>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1587">
                <a:moveTo>
                  <a:pt x="0" y="0"/>
                </a:moveTo>
                <a:lnTo>
                  <a:pt x="0" y="0"/>
                </a:lnTo>
                <a:lnTo>
                  <a:pt x="2" y="0"/>
                </a:lnTo>
                <a:lnTo>
                  <a:pt x="0" y="0"/>
                </a:ln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4" name="Line 1237"/>
          <p:cNvSpPr>
            <a:spLocks noChangeShapeType="1"/>
          </p:cNvSpPr>
          <p:nvPr/>
        </p:nvSpPr>
        <p:spPr bwMode="auto">
          <a:xfrm>
            <a:off x="728663" y="544513"/>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5" name="Line 1238"/>
          <p:cNvSpPr>
            <a:spLocks noChangeShapeType="1"/>
          </p:cNvSpPr>
          <p:nvPr/>
        </p:nvSpPr>
        <p:spPr bwMode="auto">
          <a:xfrm>
            <a:off x="728663" y="544513"/>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 name="Freeform 1240"/>
          <p:cNvSpPr>
            <a:spLocks/>
          </p:cNvSpPr>
          <p:nvPr/>
        </p:nvSpPr>
        <p:spPr bwMode="auto">
          <a:xfrm>
            <a:off x="728663" y="541338"/>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7" name="Freeform 1243"/>
          <p:cNvSpPr>
            <a:spLocks/>
          </p:cNvSpPr>
          <p:nvPr/>
        </p:nvSpPr>
        <p:spPr bwMode="auto">
          <a:xfrm>
            <a:off x="728663" y="538163"/>
            <a:ext cx="3175" cy="3175"/>
          </a:xfrm>
          <a:custGeom>
            <a:avLst/>
            <a:gdLst>
              <a:gd name="T0" fmla="*/ 2 w 2"/>
              <a:gd name="T1" fmla="*/ 2 h 2"/>
              <a:gd name="T2" fmla="*/ 2 w 2"/>
              <a:gd name="T3" fmla="*/ 2 h 2"/>
              <a:gd name="T4" fmla="*/ 2 w 2"/>
              <a:gd name="T5" fmla="*/ 2 h 2"/>
              <a:gd name="T6" fmla="*/ 2 w 2"/>
              <a:gd name="T7" fmla="*/ 2 h 2"/>
              <a:gd name="T8" fmla="*/ 0 w 2"/>
              <a:gd name="T9" fmla="*/ 2 h 2"/>
              <a:gd name="T10" fmla="*/ 0 w 2"/>
              <a:gd name="T11" fmla="*/ 2 h 2"/>
              <a:gd name="T12" fmla="*/ 2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2 w 2"/>
              <a:gd name="T39" fmla="*/ 2 h 2"/>
              <a:gd name="T40" fmla="*/ 2 w 2"/>
              <a:gd name="T41" fmla="*/ 2 h 2"/>
              <a:gd name="T42" fmla="*/ 2 w 2"/>
              <a:gd name="T43" fmla="*/ 2 h 2"/>
              <a:gd name="T44" fmla="*/ 2 w 2"/>
              <a:gd name="T45" fmla="*/ 2 h 2"/>
              <a:gd name="T46" fmla="*/ 2 w 2"/>
              <a:gd name="T47" fmla="*/ 2 h 2"/>
              <a:gd name="T48" fmla="*/ 0 w 2"/>
              <a:gd name="T49" fmla="*/ 0 h 2"/>
              <a:gd name="T50" fmla="*/ 0 w 2"/>
              <a:gd name="T51" fmla="*/ 2 h 2"/>
              <a:gd name="T52" fmla="*/ 0 w 2"/>
              <a:gd name="T53" fmla="*/ 2 h 2"/>
              <a:gd name="T54" fmla="*/ 0 w 2"/>
              <a:gd name="T55" fmla="*/ 2 h 2"/>
              <a:gd name="T56" fmla="*/ 2 w 2"/>
              <a:gd name="T57" fmla="*/ 2 h 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 h="2">
                <a:moveTo>
                  <a:pt x="2" y="2"/>
                </a:moveTo>
                <a:lnTo>
                  <a:pt x="2" y="2"/>
                </a:lnTo>
                <a:lnTo>
                  <a:pt x="0" y="2"/>
                </a:lnTo>
                <a:lnTo>
                  <a:pt x="2" y="2"/>
                </a:lnTo>
                <a:lnTo>
                  <a:pt x="0" y="2"/>
                </a:lnTo>
                <a:lnTo>
                  <a:pt x="2" y="2"/>
                </a:lnTo>
                <a:lnTo>
                  <a:pt x="0" y="0"/>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8" name="Freeform 1246"/>
          <p:cNvSpPr>
            <a:spLocks/>
          </p:cNvSpPr>
          <p:nvPr/>
        </p:nvSpPr>
        <p:spPr bwMode="auto">
          <a:xfrm>
            <a:off x="725488" y="547688"/>
            <a:ext cx="3175" cy="3175"/>
          </a:xfrm>
          <a:custGeom>
            <a:avLst/>
            <a:gdLst>
              <a:gd name="T0" fmla="*/ 0 w 2"/>
              <a:gd name="T1" fmla="*/ 2 h 2"/>
              <a:gd name="T2" fmla="*/ 0 w 2"/>
              <a:gd name="T3" fmla="*/ 2 h 2"/>
              <a:gd name="T4" fmla="*/ 2 w 2"/>
              <a:gd name="T5" fmla="*/ 0 h 2"/>
              <a:gd name="T6" fmla="*/ 2 w 2"/>
              <a:gd name="T7" fmla="*/ 0 h 2"/>
              <a:gd name="T8" fmla="*/ 0 w 2"/>
              <a:gd name="T9" fmla="*/ 0 h 2"/>
              <a:gd name="T10" fmla="*/ 0 w 2"/>
              <a:gd name="T11" fmla="*/ 0 h 2"/>
              <a:gd name="T12" fmla="*/ 0 w 2"/>
              <a:gd name="T13" fmla="*/ 2 h 2"/>
              <a:gd name="T14" fmla="*/ 0 w 2"/>
              <a:gd name="T15" fmla="*/ 2 h 2"/>
              <a:gd name="T16" fmla="*/ 2 w 2"/>
              <a:gd name="T17" fmla="*/ 0 h 2"/>
              <a:gd name="T18" fmla="*/ 2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0 h 2"/>
              <a:gd name="T40" fmla="*/ 0 w 2"/>
              <a:gd name="T41" fmla="*/ 0 h 2"/>
              <a:gd name="T42" fmla="*/ 0 w 2"/>
              <a:gd name="T43" fmla="*/ 0 h 2"/>
              <a:gd name="T44" fmla="*/ 0 w 2"/>
              <a:gd name="T45" fmla="*/ 0 h 2"/>
              <a:gd name="T46" fmla="*/ 0 w 2"/>
              <a:gd name="T47" fmla="*/ 2 h 2"/>
              <a:gd name="T48" fmla="*/ 0 w 2"/>
              <a:gd name="T49" fmla="*/ 2 h 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 h="2">
                <a:moveTo>
                  <a:pt x="0" y="2"/>
                </a:moveTo>
                <a:lnTo>
                  <a:pt x="0" y="2"/>
                </a:lnTo>
                <a:lnTo>
                  <a:pt x="2" y="0"/>
                </a:lnTo>
                <a:lnTo>
                  <a:pt x="0" y="0"/>
                </a:lnTo>
                <a:lnTo>
                  <a:pt x="0"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9" name="Freeform 1250"/>
          <p:cNvSpPr>
            <a:spLocks/>
          </p:cNvSpPr>
          <p:nvPr/>
        </p:nvSpPr>
        <p:spPr bwMode="auto">
          <a:xfrm>
            <a:off x="731838" y="53022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 name="Freeform 1252"/>
          <p:cNvSpPr>
            <a:spLocks/>
          </p:cNvSpPr>
          <p:nvPr/>
        </p:nvSpPr>
        <p:spPr bwMode="auto">
          <a:xfrm>
            <a:off x="731838" y="527050"/>
            <a:ext cx="3175" cy="7938"/>
          </a:xfrm>
          <a:custGeom>
            <a:avLst/>
            <a:gdLst>
              <a:gd name="T0" fmla="*/ 2 w 2"/>
              <a:gd name="T1" fmla="*/ 2 h 5"/>
              <a:gd name="T2" fmla="*/ 2 w 2"/>
              <a:gd name="T3" fmla="*/ 2 h 5"/>
              <a:gd name="T4" fmla="*/ 0 w 2"/>
              <a:gd name="T5" fmla="*/ 0 h 5"/>
              <a:gd name="T6" fmla="*/ 0 w 2"/>
              <a:gd name="T7" fmla="*/ 2 h 5"/>
              <a:gd name="T8" fmla="*/ 0 w 2"/>
              <a:gd name="T9" fmla="*/ 2 h 5"/>
              <a:gd name="T10" fmla="*/ 2 w 2"/>
              <a:gd name="T11" fmla="*/ 5 h 5"/>
              <a:gd name="T12" fmla="*/ 2 w 2"/>
              <a:gd name="T13" fmla="*/ 2 h 5"/>
              <a:gd name="T14" fmla="*/ 2 w 2"/>
              <a:gd name="T15" fmla="*/ 2 h 5"/>
              <a:gd name="T16" fmla="*/ 0 w 2"/>
              <a:gd name="T17" fmla="*/ 0 h 5"/>
              <a:gd name="T18" fmla="*/ 0 w 2"/>
              <a:gd name="T19" fmla="*/ 2 h 5"/>
              <a:gd name="T20" fmla="*/ 0 w 2"/>
              <a:gd name="T21" fmla="*/ 2 h 5"/>
              <a:gd name="T22" fmla="*/ 2 w 2"/>
              <a:gd name="T23" fmla="*/ 5 h 5"/>
              <a:gd name="T24" fmla="*/ 2 w 2"/>
              <a:gd name="T25" fmla="*/ 2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5">
                <a:moveTo>
                  <a:pt x="2" y="2"/>
                </a:moveTo>
                <a:lnTo>
                  <a:pt x="2" y="2"/>
                </a:lnTo>
                <a:lnTo>
                  <a:pt x="0" y="0"/>
                </a:lnTo>
                <a:lnTo>
                  <a:pt x="0" y="2"/>
                </a:lnTo>
                <a:lnTo>
                  <a:pt x="2" y="5"/>
                </a:lnTo>
                <a:lnTo>
                  <a:pt x="2" y="2"/>
                </a:lnTo>
                <a:lnTo>
                  <a:pt x="0" y="0"/>
                </a:lnTo>
                <a:lnTo>
                  <a:pt x="0" y="2"/>
                </a:lnTo>
                <a:lnTo>
                  <a:pt x="2" y="5"/>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 name="Freeform 1255"/>
          <p:cNvSpPr>
            <a:spLocks/>
          </p:cNvSpPr>
          <p:nvPr/>
        </p:nvSpPr>
        <p:spPr bwMode="auto">
          <a:xfrm>
            <a:off x="712788" y="550863"/>
            <a:ext cx="3175" cy="1587"/>
          </a:xfrm>
          <a:custGeom>
            <a:avLst/>
            <a:gdLst>
              <a:gd name="T0" fmla="*/ 0 w 2"/>
              <a:gd name="T1" fmla="*/ 0 h 1587"/>
              <a:gd name="T2" fmla="*/ 2 w 2"/>
              <a:gd name="T3" fmla="*/ 0 h 1587"/>
              <a:gd name="T4" fmla="*/ 2 w 2"/>
              <a:gd name="T5" fmla="*/ 0 h 1587"/>
              <a:gd name="T6" fmla="*/ 2 w 2"/>
              <a:gd name="T7" fmla="*/ 0 h 1587"/>
              <a:gd name="T8" fmla="*/ 2 w 2"/>
              <a:gd name="T9" fmla="*/ 0 h 1587"/>
              <a:gd name="T10" fmla="*/ 0 w 2"/>
              <a:gd name="T11" fmla="*/ 0 h 1587"/>
              <a:gd name="T12" fmla="*/ 0 w 2"/>
              <a:gd name="T13" fmla="*/ 0 h 1587"/>
              <a:gd name="T14" fmla="*/ 0 w 2"/>
              <a:gd name="T15" fmla="*/ 0 h 1587"/>
              <a:gd name="T16" fmla="*/ 0 w 2"/>
              <a:gd name="T17" fmla="*/ 0 h 1587"/>
              <a:gd name="T18" fmla="*/ 2 w 2"/>
              <a:gd name="T19" fmla="*/ 0 h 1587"/>
              <a:gd name="T20" fmla="*/ 2 w 2"/>
              <a:gd name="T21" fmla="*/ 0 h 1587"/>
              <a:gd name="T22" fmla="*/ 2 w 2"/>
              <a:gd name="T23" fmla="*/ 0 h 1587"/>
              <a:gd name="T24" fmla="*/ 2 w 2"/>
              <a:gd name="T25" fmla="*/ 0 h 1587"/>
              <a:gd name="T26" fmla="*/ 2 w 2"/>
              <a:gd name="T27" fmla="*/ 0 h 1587"/>
              <a:gd name="T28" fmla="*/ 2 w 2"/>
              <a:gd name="T29" fmla="*/ 0 h 1587"/>
              <a:gd name="T30" fmla="*/ 2 w 2"/>
              <a:gd name="T31" fmla="*/ 0 h 1587"/>
              <a:gd name="T32" fmla="*/ 2 w 2"/>
              <a:gd name="T33" fmla="*/ 0 h 1587"/>
              <a:gd name="T34" fmla="*/ 2 w 2"/>
              <a:gd name="T35" fmla="*/ 0 h 1587"/>
              <a:gd name="T36" fmla="*/ 2 w 2"/>
              <a:gd name="T37" fmla="*/ 0 h 1587"/>
              <a:gd name="T38" fmla="*/ 2 w 2"/>
              <a:gd name="T39" fmla="*/ 0 h 1587"/>
              <a:gd name="T40" fmla="*/ 2 w 2"/>
              <a:gd name="T41" fmla="*/ 0 h 1587"/>
              <a:gd name="T42" fmla="*/ 2 w 2"/>
              <a:gd name="T43" fmla="*/ 0 h 1587"/>
              <a:gd name="T44" fmla="*/ 2 w 2"/>
              <a:gd name="T45" fmla="*/ 0 h 1587"/>
              <a:gd name="T46" fmla="*/ 2 w 2"/>
              <a:gd name="T47" fmla="*/ 0 h 1587"/>
              <a:gd name="T48" fmla="*/ 2 w 2"/>
              <a:gd name="T49" fmla="*/ 0 h 1587"/>
              <a:gd name="T50" fmla="*/ 2 w 2"/>
              <a:gd name="T51" fmla="*/ 0 h 1587"/>
              <a:gd name="T52" fmla="*/ 2 w 2"/>
              <a:gd name="T53" fmla="*/ 0 h 1587"/>
              <a:gd name="T54" fmla="*/ 2 w 2"/>
              <a:gd name="T55" fmla="*/ 0 h 1587"/>
              <a:gd name="T56" fmla="*/ 2 w 2"/>
              <a:gd name="T57" fmla="*/ 0 h 1587"/>
              <a:gd name="T58" fmla="*/ 0 w 2"/>
              <a:gd name="T59" fmla="*/ 0 h 1587"/>
              <a:gd name="T60" fmla="*/ 0 w 2"/>
              <a:gd name="T61" fmla="*/ 0 h 1587"/>
              <a:gd name="T62" fmla="*/ 0 w 2"/>
              <a:gd name="T63" fmla="*/ 0 h 158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2" name="Rectangle 1256"/>
          <p:cNvSpPr>
            <a:spLocks noChangeArrowheads="1"/>
          </p:cNvSpPr>
          <p:nvPr/>
        </p:nvSpPr>
        <p:spPr bwMode="auto">
          <a:xfrm>
            <a:off x="722313" y="550863"/>
            <a:ext cx="1587"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43" name="Freeform 1258"/>
          <p:cNvSpPr>
            <a:spLocks/>
          </p:cNvSpPr>
          <p:nvPr/>
        </p:nvSpPr>
        <p:spPr bwMode="auto">
          <a:xfrm>
            <a:off x="722313" y="5508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 name="Freeform 1266"/>
          <p:cNvSpPr>
            <a:spLocks/>
          </p:cNvSpPr>
          <p:nvPr/>
        </p:nvSpPr>
        <p:spPr bwMode="auto">
          <a:xfrm>
            <a:off x="728663" y="534988"/>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w 1587"/>
              <a:gd name="T63" fmla="*/ 0 h 1587"/>
              <a:gd name="T64" fmla="*/ 0 w 1587"/>
              <a:gd name="T65" fmla="*/ 0 h 1587"/>
              <a:gd name="T66" fmla="*/ 0 w 1587"/>
              <a:gd name="T67" fmla="*/ 0 h 1587"/>
              <a:gd name="T68" fmla="*/ 0 w 1587"/>
              <a:gd name="T69" fmla="*/ 0 h 1587"/>
              <a:gd name="T70" fmla="*/ 0 w 1587"/>
              <a:gd name="T71" fmla="*/ 0 h 1587"/>
              <a:gd name="T72" fmla="*/ 0 w 1587"/>
              <a:gd name="T73" fmla="*/ 0 h 1587"/>
              <a:gd name="T74" fmla="*/ 0 w 1587"/>
              <a:gd name="T75" fmla="*/ 0 h 1587"/>
              <a:gd name="T76" fmla="*/ 0 w 1587"/>
              <a:gd name="T77" fmla="*/ 0 h 1587"/>
              <a:gd name="T78" fmla="*/ 0 w 1587"/>
              <a:gd name="T79" fmla="*/ 0 h 1587"/>
              <a:gd name="T80" fmla="*/ 0 w 1587"/>
              <a:gd name="T81" fmla="*/ 0 h 1587"/>
              <a:gd name="T82" fmla="*/ 0 w 1587"/>
              <a:gd name="T83" fmla="*/ 0 h 1587"/>
              <a:gd name="T84" fmla="*/ 0 w 1587"/>
              <a:gd name="T85" fmla="*/ 0 h 1587"/>
              <a:gd name="T86" fmla="*/ 0 w 1587"/>
              <a:gd name="T87" fmla="*/ 0 h 15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5" name="Freeform 1269"/>
          <p:cNvSpPr>
            <a:spLocks/>
          </p:cNvSpPr>
          <p:nvPr/>
        </p:nvSpPr>
        <p:spPr bwMode="auto">
          <a:xfrm>
            <a:off x="728663" y="530225"/>
            <a:ext cx="3175" cy="4763"/>
          </a:xfrm>
          <a:custGeom>
            <a:avLst/>
            <a:gdLst>
              <a:gd name="T0" fmla="*/ 0 w 2"/>
              <a:gd name="T1" fmla="*/ 3 h 3"/>
              <a:gd name="T2" fmla="*/ 2 w 2"/>
              <a:gd name="T3" fmla="*/ 0 h 3"/>
              <a:gd name="T4" fmla="*/ 2 w 2"/>
              <a:gd name="T5" fmla="*/ 0 h 3"/>
              <a:gd name="T6" fmla="*/ 2 w 2"/>
              <a:gd name="T7" fmla="*/ 0 h 3"/>
              <a:gd name="T8" fmla="*/ 2 w 2"/>
              <a:gd name="T9" fmla="*/ 0 h 3"/>
              <a:gd name="T10" fmla="*/ 0 w 2"/>
              <a:gd name="T11" fmla="*/ 0 h 3"/>
              <a:gd name="T12" fmla="*/ 0 w 2"/>
              <a:gd name="T13" fmla="*/ 0 h 3"/>
              <a:gd name="T14" fmla="*/ 0 w 2"/>
              <a:gd name="T15" fmla="*/ 3 h 3"/>
              <a:gd name="T16" fmla="*/ 0 w 2"/>
              <a:gd name="T17" fmla="*/ 3 h 3"/>
              <a:gd name="T18" fmla="*/ 2 w 2"/>
              <a:gd name="T19" fmla="*/ 0 h 3"/>
              <a:gd name="T20" fmla="*/ 2 w 2"/>
              <a:gd name="T21" fmla="*/ 0 h 3"/>
              <a:gd name="T22" fmla="*/ 0 w 2"/>
              <a:gd name="T23" fmla="*/ 0 h 3"/>
              <a:gd name="T24" fmla="*/ 0 w 2"/>
              <a:gd name="T25" fmla="*/ 0 h 3"/>
              <a:gd name="T26" fmla="*/ 0 w 2"/>
              <a:gd name="T27" fmla="*/ 0 h 3"/>
              <a:gd name="T28" fmla="*/ 0 w 2"/>
              <a:gd name="T29" fmla="*/ 0 h 3"/>
              <a:gd name="T30" fmla="*/ 0 w 2"/>
              <a:gd name="T31" fmla="*/ 0 h 3"/>
              <a:gd name="T32" fmla="*/ 0 w 2"/>
              <a:gd name="T33" fmla="*/ 0 h 3"/>
              <a:gd name="T34" fmla="*/ 0 w 2"/>
              <a:gd name="T35" fmla="*/ 0 h 3"/>
              <a:gd name="T36" fmla="*/ 0 w 2"/>
              <a:gd name="T37" fmla="*/ 0 h 3"/>
              <a:gd name="T38" fmla="*/ 0 w 2"/>
              <a:gd name="T39" fmla="*/ 3 h 3"/>
              <a:gd name="T40" fmla="*/ 0 w 2"/>
              <a:gd name="T41" fmla="*/ 3 h 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 h="3">
                <a:moveTo>
                  <a:pt x="0" y="3"/>
                </a:moveTo>
                <a:lnTo>
                  <a:pt x="2" y="0"/>
                </a:lnTo>
                <a:lnTo>
                  <a:pt x="0" y="0"/>
                </a:lnTo>
                <a:lnTo>
                  <a:pt x="0" y="3"/>
                </a:lnTo>
                <a:lnTo>
                  <a:pt x="2" y="0"/>
                </a:lnTo>
                <a:lnTo>
                  <a:pt x="0"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 name="Line 1270"/>
          <p:cNvSpPr>
            <a:spLocks noChangeShapeType="1"/>
          </p:cNvSpPr>
          <p:nvPr/>
        </p:nvSpPr>
        <p:spPr bwMode="auto">
          <a:xfrm>
            <a:off x="728663" y="530225"/>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7" name="Line 1271"/>
          <p:cNvSpPr>
            <a:spLocks noChangeShapeType="1"/>
          </p:cNvSpPr>
          <p:nvPr/>
        </p:nvSpPr>
        <p:spPr bwMode="auto">
          <a:xfrm>
            <a:off x="728663" y="530225"/>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8" name="Rectangle 1272"/>
          <p:cNvSpPr>
            <a:spLocks noChangeArrowheads="1"/>
          </p:cNvSpPr>
          <p:nvPr/>
        </p:nvSpPr>
        <p:spPr bwMode="auto">
          <a:xfrm>
            <a:off x="728663" y="530225"/>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49" name="Rectangle 1273"/>
          <p:cNvSpPr>
            <a:spLocks noChangeArrowheads="1"/>
          </p:cNvSpPr>
          <p:nvPr/>
        </p:nvSpPr>
        <p:spPr bwMode="auto">
          <a:xfrm>
            <a:off x="728663" y="530225"/>
            <a:ext cx="1587"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0" name="Line 1274"/>
          <p:cNvSpPr>
            <a:spLocks noChangeShapeType="1"/>
          </p:cNvSpPr>
          <p:nvPr/>
        </p:nvSpPr>
        <p:spPr bwMode="auto">
          <a:xfrm>
            <a:off x="728663" y="52705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1" name="Line 1275"/>
          <p:cNvSpPr>
            <a:spLocks noChangeShapeType="1"/>
          </p:cNvSpPr>
          <p:nvPr/>
        </p:nvSpPr>
        <p:spPr bwMode="auto">
          <a:xfrm>
            <a:off x="728663" y="52705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 name="Freeform 1277"/>
          <p:cNvSpPr>
            <a:spLocks/>
          </p:cNvSpPr>
          <p:nvPr/>
        </p:nvSpPr>
        <p:spPr bwMode="auto">
          <a:xfrm>
            <a:off x="728663" y="523875"/>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 name="Freeform 1287"/>
          <p:cNvSpPr>
            <a:spLocks/>
          </p:cNvSpPr>
          <p:nvPr/>
        </p:nvSpPr>
        <p:spPr bwMode="auto">
          <a:xfrm>
            <a:off x="719138" y="514350"/>
            <a:ext cx="3175" cy="3175"/>
          </a:xfrm>
          <a:custGeom>
            <a:avLst/>
            <a:gdLst>
              <a:gd name="T0" fmla="*/ 0 w 2"/>
              <a:gd name="T1" fmla="*/ 0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2 h 2"/>
              <a:gd name="T18" fmla="*/ 0 w 2"/>
              <a:gd name="T19" fmla="*/ 2 h 2"/>
              <a:gd name="T20" fmla="*/ 0 w 2"/>
              <a:gd name="T21" fmla="*/ 2 h 2"/>
              <a:gd name="T22" fmla="*/ 0 w 2"/>
              <a:gd name="T23" fmla="*/ 2 h 2"/>
              <a:gd name="T24" fmla="*/ 2 w 2"/>
              <a:gd name="T25" fmla="*/ 2 h 2"/>
              <a:gd name="T26" fmla="*/ 2 w 2"/>
              <a:gd name="T27" fmla="*/ 2 h 2"/>
              <a:gd name="T28" fmla="*/ 0 w 2"/>
              <a:gd name="T29" fmla="*/ 0 h 2"/>
              <a:gd name="T30" fmla="*/ 0 w 2"/>
              <a:gd name="T31" fmla="*/ 0 h 2"/>
              <a:gd name="T32" fmla="*/ 0 w 2"/>
              <a:gd name="T33" fmla="*/ 0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0"/>
                </a:moveTo>
                <a:lnTo>
                  <a:pt x="0" y="2"/>
                </a:lnTo>
                <a:lnTo>
                  <a:pt x="2" y="2"/>
                </a:lnTo>
                <a:lnTo>
                  <a:pt x="2" y="0"/>
                </a:lnTo>
                <a:lnTo>
                  <a:pt x="0" y="0"/>
                </a:lnTo>
                <a:lnTo>
                  <a:pt x="0" y="2"/>
                </a:lnTo>
                <a:lnTo>
                  <a:pt x="2"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4" name="Freeform 1290"/>
          <p:cNvSpPr>
            <a:spLocks/>
          </p:cNvSpPr>
          <p:nvPr/>
        </p:nvSpPr>
        <p:spPr bwMode="auto">
          <a:xfrm>
            <a:off x="719138" y="517525"/>
            <a:ext cx="3175" cy="3175"/>
          </a:xfrm>
          <a:custGeom>
            <a:avLst/>
            <a:gdLst>
              <a:gd name="T0" fmla="*/ 0 w 2"/>
              <a:gd name="T1" fmla="*/ 2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0 h 2"/>
              <a:gd name="T18" fmla="*/ 0 w 2"/>
              <a:gd name="T19" fmla="*/ 0 h 2"/>
              <a:gd name="T20" fmla="*/ 2 w 2"/>
              <a:gd name="T21" fmla="*/ 0 h 2"/>
              <a:gd name="T22" fmla="*/ 0 w 2"/>
              <a:gd name="T23" fmla="*/ 0 h 2"/>
              <a:gd name="T24" fmla="*/ 0 w 2"/>
              <a:gd name="T25" fmla="*/ 0 h 2"/>
              <a:gd name="T26" fmla="*/ 0 w 2"/>
              <a:gd name="T27" fmla="*/ 0 h 2"/>
              <a:gd name="T28" fmla="*/ 0 w 2"/>
              <a:gd name="T29" fmla="*/ 0 h 2"/>
              <a:gd name="T30" fmla="*/ 0 w 2"/>
              <a:gd name="T31" fmla="*/ 2 h 2"/>
              <a:gd name="T32" fmla="*/ 0 w 2"/>
              <a:gd name="T33" fmla="*/ 2 h 2"/>
              <a:gd name="T34" fmla="*/ 0 w 2"/>
              <a:gd name="T35" fmla="*/ 2 h 2"/>
              <a:gd name="T36" fmla="*/ 0 w 2"/>
              <a:gd name="T37" fmla="*/ 0 h 2"/>
              <a:gd name="T38" fmla="*/ 0 w 2"/>
              <a:gd name="T39" fmla="*/ 0 h 2"/>
              <a:gd name="T40" fmla="*/ 0 w 2"/>
              <a:gd name="T41" fmla="*/ 0 h 2"/>
              <a:gd name="T42" fmla="*/ 0 w 2"/>
              <a:gd name="T43" fmla="*/ 0 h 2"/>
              <a:gd name="T44" fmla="*/ 0 w 2"/>
              <a:gd name="T45" fmla="*/ 0 h 2"/>
              <a:gd name="T46" fmla="*/ 0 w 2"/>
              <a:gd name="T47" fmla="*/ 0 h 2"/>
              <a:gd name="T48" fmla="*/ 0 w 2"/>
              <a:gd name="T49" fmla="*/ 2 h 2"/>
              <a:gd name="T50" fmla="*/ 2 w 2"/>
              <a:gd name="T51" fmla="*/ 2 h 2"/>
              <a:gd name="T52" fmla="*/ 2 w 2"/>
              <a:gd name="T53" fmla="*/ 0 h 2"/>
              <a:gd name="T54" fmla="*/ 2 w 2"/>
              <a:gd name="T55" fmla="*/ 0 h 2"/>
              <a:gd name="T56" fmla="*/ 0 w 2"/>
              <a:gd name="T57" fmla="*/ 0 h 2"/>
              <a:gd name="T58" fmla="*/ 0 w 2"/>
              <a:gd name="T59" fmla="*/ 0 h 2"/>
              <a:gd name="T60" fmla="*/ 0 w 2"/>
              <a:gd name="T61" fmla="*/ 2 h 2"/>
              <a:gd name="T62" fmla="*/ 0 w 2"/>
              <a:gd name="T63" fmla="*/ 2 h 2"/>
              <a:gd name="T64" fmla="*/ 2 w 2"/>
              <a:gd name="T65" fmla="*/ 2 h 2"/>
              <a:gd name="T66" fmla="*/ 2 w 2"/>
              <a:gd name="T67" fmla="*/ 2 h 2"/>
              <a:gd name="T68" fmla="*/ 0 w 2"/>
              <a:gd name="T69" fmla="*/ 2 h 2"/>
              <a:gd name="T70" fmla="*/ 0 w 2"/>
              <a:gd name="T71" fmla="*/ 2 h 2"/>
              <a:gd name="T72" fmla="*/ 0 w 2"/>
              <a:gd name="T73" fmla="*/ 2 h 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 h="2">
                <a:moveTo>
                  <a:pt x="0" y="2"/>
                </a:moveTo>
                <a:lnTo>
                  <a:pt x="0" y="2"/>
                </a:lnTo>
                <a:lnTo>
                  <a:pt x="2" y="2"/>
                </a:lnTo>
                <a:lnTo>
                  <a:pt x="2" y="0"/>
                </a:lnTo>
                <a:lnTo>
                  <a:pt x="0" y="0"/>
                </a:lnTo>
                <a:lnTo>
                  <a:pt x="2" y="0"/>
                </a:lnTo>
                <a:lnTo>
                  <a:pt x="0" y="0"/>
                </a:lnTo>
                <a:lnTo>
                  <a:pt x="0" y="2"/>
                </a:lnTo>
                <a:lnTo>
                  <a:pt x="0" y="0"/>
                </a:lnTo>
                <a:lnTo>
                  <a:pt x="0" y="2"/>
                </a:lnTo>
                <a:lnTo>
                  <a:pt x="2" y="2"/>
                </a:lnTo>
                <a:lnTo>
                  <a:pt x="2" y="0"/>
                </a:lnTo>
                <a:lnTo>
                  <a:pt x="0" y="0"/>
                </a:lnTo>
                <a:lnTo>
                  <a:pt x="0" y="2"/>
                </a:lnTo>
                <a:lnTo>
                  <a:pt x="2" y="2"/>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5" name="Rectangle 1335"/>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6" name="Rectangle 1336"/>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7" name="Rectangle 1337"/>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8" name="Rectangle 1340"/>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9" name="Rectangle 1341"/>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0" name="Rectangle 1342"/>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1" name="Rectangle 1343"/>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2" name="Rectangle 1344"/>
          <p:cNvSpPr>
            <a:spLocks noChangeArrowheads="1"/>
          </p:cNvSpPr>
          <p:nvPr/>
        </p:nvSpPr>
        <p:spPr bwMode="auto">
          <a:xfrm>
            <a:off x="465138" y="485775"/>
            <a:ext cx="1587" cy="31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3" name="Rectangle 63"/>
          <p:cNvSpPr>
            <a:spLocks noChangeArrowheads="1"/>
          </p:cNvSpPr>
          <p:nvPr/>
        </p:nvSpPr>
        <p:spPr bwMode="auto">
          <a:xfrm>
            <a:off x="6713538" y="4308475"/>
            <a:ext cx="2430462" cy="182563"/>
          </a:xfrm>
          <a:prstGeom prst="rect">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115888" indent="-115888">
              <a:spcBef>
                <a:spcPct val="50000"/>
              </a:spcBef>
              <a:buFontTx/>
              <a:buChar char="•"/>
            </a:pPr>
            <a:endParaRPr lang="en-US" sz="1300" b="0">
              <a:solidFill>
                <a:srgbClr val="C8BB7E"/>
              </a:solidFill>
            </a:endParaRPr>
          </a:p>
        </p:txBody>
      </p:sp>
      <p:sp>
        <p:nvSpPr>
          <p:cNvPr id="64" name="Rectangle 64"/>
          <p:cNvSpPr>
            <a:spLocks noChangeArrowheads="1"/>
          </p:cNvSpPr>
          <p:nvPr/>
        </p:nvSpPr>
        <p:spPr bwMode="auto">
          <a:xfrm>
            <a:off x="0" y="4310063"/>
            <a:ext cx="6977063" cy="182562"/>
          </a:xfrm>
          <a:prstGeom prst="rect">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endParaRPr>
          </a:p>
        </p:txBody>
      </p:sp>
      <p:sp>
        <p:nvSpPr>
          <p:cNvPr id="330" name="Title 329"/>
          <p:cNvSpPr>
            <a:spLocks noGrp="1"/>
          </p:cNvSpPr>
          <p:nvPr>
            <p:ph type="title"/>
          </p:nvPr>
        </p:nvSpPr>
        <p:spPr>
          <a:xfrm>
            <a:off x="1512623" y="1189789"/>
            <a:ext cx="6971806" cy="1822161"/>
          </a:xfrm>
        </p:spPr>
        <p:txBody>
          <a:bodyPr anchor="b"/>
          <a:lstStyle>
            <a:lvl1pPr>
              <a:lnSpc>
                <a:spcPct val="100000"/>
              </a:lnSpc>
              <a:spcBef>
                <a:spcPts val="0"/>
              </a:spcBef>
              <a:defRPr sz="3600" b="1" baseline="0">
                <a:solidFill>
                  <a:srgbClr val="021F43"/>
                </a:solidFill>
              </a:defRPr>
            </a:lvl1pPr>
          </a:lstStyle>
          <a:p>
            <a:r>
              <a:rPr lang="en-US"/>
              <a:t>Click to edit Master title style</a:t>
            </a:r>
            <a:endParaRPr lang="en-US" dirty="0"/>
          </a:p>
        </p:txBody>
      </p:sp>
      <p:sp>
        <p:nvSpPr>
          <p:cNvPr id="332" name="Text Placeholder 331"/>
          <p:cNvSpPr>
            <a:spLocks noGrp="1"/>
          </p:cNvSpPr>
          <p:nvPr>
            <p:ph type="body" sz="quarter" idx="13"/>
          </p:nvPr>
        </p:nvSpPr>
        <p:spPr>
          <a:xfrm>
            <a:off x="1525172" y="3000005"/>
            <a:ext cx="6959257" cy="875885"/>
          </a:xfrm>
        </p:spPr>
        <p:txBody>
          <a:bodyPr>
            <a:normAutofit/>
          </a:bodyPr>
          <a:lstStyle>
            <a:lvl1pPr>
              <a:lnSpc>
                <a:spcPct val="100000"/>
              </a:lnSpc>
              <a:spcBef>
                <a:spcPts val="0"/>
              </a:spcBef>
              <a:defRPr sz="2400" b="0" i="0" cap="all" baseline="0">
                <a:solidFill>
                  <a:srgbClr val="021F43"/>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p:txBody>
      </p:sp>
      <p:sp>
        <p:nvSpPr>
          <p:cNvPr id="69" name="Text Placeholder 331"/>
          <p:cNvSpPr>
            <a:spLocks noGrp="1"/>
          </p:cNvSpPr>
          <p:nvPr>
            <p:ph type="body" sz="quarter" idx="14"/>
          </p:nvPr>
        </p:nvSpPr>
        <p:spPr>
          <a:xfrm>
            <a:off x="5682073" y="4612641"/>
            <a:ext cx="2821170" cy="1479998"/>
          </a:xfrm>
        </p:spPr>
        <p:txBody>
          <a:bodyPr anchor="b"/>
          <a:lstStyle>
            <a:lvl1pPr algn="r">
              <a:lnSpc>
                <a:spcPct val="100000"/>
              </a:lnSpc>
              <a:defRPr sz="1500"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a:p>
            <a:pPr lvl="1"/>
            <a:r>
              <a:rPr lang="en-US"/>
              <a:t>Second level</a:t>
            </a:r>
          </a:p>
        </p:txBody>
      </p:sp>
      <p:sp>
        <p:nvSpPr>
          <p:cNvPr id="65" name="Rectangle 1028"/>
          <p:cNvSpPr>
            <a:spLocks noGrp="1" noChangeArrowheads="1"/>
          </p:cNvSpPr>
          <p:nvPr>
            <p:ph type="dt" sz="half" idx="15"/>
          </p:nvPr>
        </p:nvSpPr>
        <p:spPr>
          <a:xfrm>
            <a:off x="5680075" y="6107113"/>
            <a:ext cx="2813050" cy="306387"/>
          </a:xfrm>
          <a:prstGeom prst="rect">
            <a:avLst/>
          </a:prstGeom>
        </p:spPr>
        <p:txBody>
          <a:bodyPr rIns="0"/>
          <a:lstStyle>
            <a:lvl1pPr algn="r">
              <a:defRPr>
                <a:solidFill>
                  <a:schemeClr val="tx1"/>
                </a:solidFill>
                <a:cs typeface="Arial" pitchFamily="34" charset="0"/>
              </a:defRPr>
            </a:lvl1pPr>
          </a:lstStyle>
          <a:p>
            <a:endParaRPr lang="en-US"/>
          </a:p>
        </p:txBody>
      </p:sp>
      <p:sp>
        <p:nvSpPr>
          <p:cNvPr id="66" name="Footer Placeholder 1"/>
          <p:cNvSpPr>
            <a:spLocks noGrp="1"/>
          </p:cNvSpPr>
          <p:nvPr>
            <p:ph type="ftr" sz="quarter" idx="16"/>
          </p:nvPr>
        </p:nvSpPr>
        <p:spPr>
          <a:xfrm>
            <a:off x="1439863" y="6416675"/>
            <a:ext cx="7064375" cy="301625"/>
          </a:xfrm>
        </p:spPr>
        <p:txBody>
          <a:bodyPr rIns="0" anchor="t" anchorCtr="0"/>
          <a:lstStyle>
            <a:lvl1pPr>
              <a:defRPr b="0" dirty="0" smtClean="0"/>
            </a:lvl1pPr>
          </a:lstStyle>
          <a:p>
            <a:pPr>
              <a:defRPr/>
            </a:pPr>
            <a:r>
              <a:rPr lang="en-US"/>
              <a:t>Confidential &amp; for IFC Staff Only Working Draft – Discussion Paper Only</a:t>
            </a:r>
          </a:p>
        </p:txBody>
      </p:sp>
    </p:spTree>
    <p:extLst>
      <p:ext uri="{BB962C8B-B14F-4D97-AF65-F5344CB8AC3E}">
        <p14:creationId xmlns:p14="http://schemas.microsoft.com/office/powerpoint/2010/main" val="1807921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xfrm>
            <a:off x="684213" y="6329363"/>
            <a:ext cx="2133600" cy="365125"/>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Confidential &amp; for IFC Staff Only Working Draft – Discussion Paper Only</a:t>
            </a:r>
          </a:p>
        </p:txBody>
      </p:sp>
      <p:sp>
        <p:nvSpPr>
          <p:cNvPr id="6" name="Rectangle 6"/>
          <p:cNvSpPr>
            <a:spLocks noGrp="1" noChangeArrowheads="1"/>
          </p:cNvSpPr>
          <p:nvPr>
            <p:ph type="sldNum" sz="quarter" idx="12"/>
          </p:nvPr>
        </p:nvSpPr>
        <p:spPr>
          <a:xfrm>
            <a:off x="3632200" y="6435725"/>
            <a:ext cx="1884363" cy="279400"/>
          </a:xfrm>
          <a:prstGeom prst="rect">
            <a:avLst/>
          </a:prstGeom>
          <a:ln/>
        </p:spPr>
        <p:txBody>
          <a:bodyPr/>
          <a:lstStyle>
            <a:lvl1pPr>
              <a:defRPr/>
            </a:lvl1pPr>
          </a:lstStyle>
          <a:p>
            <a:pPr>
              <a:defRPr/>
            </a:pPr>
            <a:fld id="{FA5F061E-9660-4C0A-B131-F1FC7C3EBF7B}" type="slidenum">
              <a:rPr lang="en-US"/>
              <a:pPr>
                <a:defRPr/>
              </a:pPr>
              <a:t>‹#›</a:t>
            </a:fld>
            <a:endParaRPr lang="en-US"/>
          </a:p>
        </p:txBody>
      </p:sp>
    </p:spTree>
    <p:extLst>
      <p:ext uri="{BB962C8B-B14F-4D97-AF65-F5344CB8AC3E}">
        <p14:creationId xmlns:p14="http://schemas.microsoft.com/office/powerpoint/2010/main" val="6337491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xfrm>
            <a:off x="684213" y="6329363"/>
            <a:ext cx="2133600" cy="365125"/>
          </a:xfrm>
          <a:prstGeom prst="rect">
            <a:avLst/>
          </a:prstGeom>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r>
              <a:rPr lang="en-US"/>
              <a:t>Confidential &amp; for IFC Staff Only Working Draft – Discussion Paper Only</a:t>
            </a:r>
          </a:p>
        </p:txBody>
      </p:sp>
      <p:sp>
        <p:nvSpPr>
          <p:cNvPr id="5" name="Rectangle 6"/>
          <p:cNvSpPr>
            <a:spLocks noGrp="1" noChangeArrowheads="1"/>
          </p:cNvSpPr>
          <p:nvPr>
            <p:ph type="sldNum" sz="quarter" idx="12"/>
          </p:nvPr>
        </p:nvSpPr>
        <p:spPr>
          <a:xfrm>
            <a:off x="3632200" y="6435725"/>
            <a:ext cx="1884363" cy="279400"/>
          </a:xfrm>
          <a:prstGeom prst="rect">
            <a:avLst/>
          </a:prstGeom>
          <a:ln/>
        </p:spPr>
        <p:txBody>
          <a:bodyPr/>
          <a:lstStyle>
            <a:lvl1pPr>
              <a:defRPr/>
            </a:lvl1pPr>
          </a:lstStyle>
          <a:p>
            <a:pPr>
              <a:defRPr/>
            </a:pPr>
            <a:fld id="{7DBC2C37-2D4B-4345-A7DD-F7D66EA369B3}" type="slidenum">
              <a:rPr lang="en-US"/>
              <a:pPr>
                <a:defRPr/>
              </a:pPr>
              <a:t>‹#›</a:t>
            </a:fld>
            <a:endParaRPr lang="en-US"/>
          </a:p>
        </p:txBody>
      </p:sp>
    </p:spTree>
    <p:extLst>
      <p:ext uri="{BB962C8B-B14F-4D97-AF65-F5344CB8AC3E}">
        <p14:creationId xmlns:p14="http://schemas.microsoft.com/office/powerpoint/2010/main" val="33265071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871538"/>
            <a:ext cx="7772400" cy="563562"/>
          </a:xfrm>
        </p:spPr>
        <p:txBody>
          <a:bodyPr/>
          <a:lstStyle/>
          <a:p>
            <a:r>
              <a:rPr lang="en-US"/>
              <a:t>Click to edit Master title style</a:t>
            </a:r>
          </a:p>
        </p:txBody>
      </p:sp>
      <p:sp>
        <p:nvSpPr>
          <p:cNvPr id="3" name="Chart Placeholder 2"/>
          <p:cNvSpPr>
            <a:spLocks noGrp="1"/>
          </p:cNvSpPr>
          <p:nvPr>
            <p:ph type="chart" idx="1"/>
          </p:nvPr>
        </p:nvSpPr>
        <p:spPr>
          <a:xfrm>
            <a:off x="685800" y="1981200"/>
            <a:ext cx="7772400" cy="4114800"/>
          </a:xfrm>
        </p:spPr>
        <p:txBody>
          <a:bodyPr/>
          <a:lstStyle/>
          <a:p>
            <a:pPr lvl="0"/>
            <a:endParaRPr lang="en-US" noProof="0" dirty="0"/>
          </a:p>
        </p:txBody>
      </p:sp>
      <p:sp>
        <p:nvSpPr>
          <p:cNvPr id="4" name="Rectangle 4"/>
          <p:cNvSpPr>
            <a:spLocks noGrp="1" noChangeArrowheads="1"/>
          </p:cNvSpPr>
          <p:nvPr>
            <p:ph type="dt" sz="half" idx="10"/>
          </p:nvPr>
        </p:nvSpPr>
        <p:spPr>
          <a:xfrm>
            <a:off x="684213" y="6329363"/>
            <a:ext cx="2133600" cy="365125"/>
          </a:xfrm>
          <a:prstGeom prst="rect">
            <a:avLst/>
          </a:prstGeom>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r>
              <a:rPr lang="en-US"/>
              <a:t>Confidential &amp; for IFC Staff Only Working Draft – Discussion Paper Only</a:t>
            </a:r>
            <a:endParaRPr lang="en-US" dirty="0"/>
          </a:p>
        </p:txBody>
      </p:sp>
      <p:sp>
        <p:nvSpPr>
          <p:cNvPr id="6" name="Rectangle 6"/>
          <p:cNvSpPr>
            <a:spLocks noGrp="1" noChangeArrowheads="1"/>
          </p:cNvSpPr>
          <p:nvPr>
            <p:ph type="sldNum" sz="quarter" idx="12"/>
          </p:nvPr>
        </p:nvSpPr>
        <p:spPr>
          <a:xfrm>
            <a:off x="3632200" y="6435725"/>
            <a:ext cx="1884363" cy="279400"/>
          </a:xfrm>
          <a:prstGeom prst="rect">
            <a:avLst/>
          </a:prstGeom>
          <a:ln/>
        </p:spPr>
        <p:txBody>
          <a:bodyPr/>
          <a:lstStyle>
            <a:lvl1pPr>
              <a:defRPr/>
            </a:lvl1pPr>
          </a:lstStyle>
          <a:p>
            <a:pPr>
              <a:defRPr/>
            </a:pPr>
            <a:fld id="{10E1CE2C-55C2-DF41-A23A-0315E7B29EAC}" type="slidenum">
              <a:rPr lang="en-US"/>
              <a:pPr>
                <a:defRPr/>
              </a:pPr>
              <a:t>‹#›</a:t>
            </a:fld>
            <a:endParaRPr lang="en-US" dirty="0"/>
          </a:p>
        </p:txBody>
      </p:sp>
    </p:spTree>
    <p:extLst>
      <p:ext uri="{BB962C8B-B14F-4D97-AF65-F5344CB8AC3E}">
        <p14:creationId xmlns:p14="http://schemas.microsoft.com/office/powerpoint/2010/main" val="15686187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684213" y="6329363"/>
            <a:ext cx="2133600" cy="365125"/>
          </a:xfrm>
          <a:prstGeom prst="rect">
            <a:avLst/>
          </a:prstGeom>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r>
              <a:rPr lang="en-US"/>
              <a:t>Confidential &amp; for IFC Staff Only Working Draft – Discussion Paper Only</a:t>
            </a:r>
          </a:p>
        </p:txBody>
      </p:sp>
      <p:sp>
        <p:nvSpPr>
          <p:cNvPr id="4" name="Rectangle 6"/>
          <p:cNvSpPr>
            <a:spLocks noGrp="1" noChangeArrowheads="1"/>
          </p:cNvSpPr>
          <p:nvPr>
            <p:ph type="sldNum" sz="quarter" idx="12"/>
          </p:nvPr>
        </p:nvSpPr>
        <p:spPr>
          <a:xfrm>
            <a:off x="3632200" y="6435725"/>
            <a:ext cx="1884363" cy="279400"/>
          </a:xfrm>
          <a:prstGeom prst="rect">
            <a:avLst/>
          </a:prstGeom>
          <a:ln/>
        </p:spPr>
        <p:txBody>
          <a:bodyPr/>
          <a:lstStyle>
            <a:lvl1pPr>
              <a:defRPr/>
            </a:lvl1pPr>
          </a:lstStyle>
          <a:p>
            <a:pPr>
              <a:defRPr/>
            </a:pPr>
            <a:fld id="{03062340-4163-490B-98A8-85676B0F5E3E}" type="slidenum">
              <a:rPr lang="en-US"/>
              <a:pPr>
                <a:defRPr/>
              </a:pPr>
              <a:t>‹#›</a:t>
            </a:fld>
            <a:endParaRPr lang="en-US"/>
          </a:p>
        </p:txBody>
      </p:sp>
    </p:spTree>
    <p:extLst>
      <p:ext uri="{BB962C8B-B14F-4D97-AF65-F5344CB8AC3E}">
        <p14:creationId xmlns:p14="http://schemas.microsoft.com/office/powerpoint/2010/main" val="133983709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Full Page">
    <p:spTree>
      <p:nvGrpSpPr>
        <p:cNvPr id="1" name=""/>
        <p:cNvGrpSpPr/>
        <p:nvPr/>
      </p:nvGrpSpPr>
      <p:grpSpPr>
        <a:xfrm>
          <a:off x="0" y="0"/>
          <a:ext cx="0" cy="0"/>
          <a:chOff x="0" y="0"/>
          <a:chExt cx="0" cy="0"/>
        </a:xfrm>
      </p:grpSpPr>
      <p:sp>
        <p:nvSpPr>
          <p:cNvPr id="259" name="Freeform 1682"/>
          <p:cNvSpPr>
            <a:spLocks/>
          </p:cNvSpPr>
          <p:nvPr userDrawn="1"/>
        </p:nvSpPr>
        <p:spPr bwMode="auto">
          <a:xfrm flipH="1">
            <a:off x="6380163" y="615950"/>
            <a:ext cx="1014412" cy="1895475"/>
          </a:xfrm>
          <a:custGeom>
            <a:avLst/>
            <a:gdLst/>
            <a:ahLst/>
            <a:cxnLst>
              <a:cxn ang="0">
                <a:pos x="0" y="0"/>
              </a:cxn>
              <a:cxn ang="0">
                <a:pos x="38" y="110"/>
              </a:cxn>
              <a:cxn ang="0">
                <a:pos x="78" y="216"/>
              </a:cxn>
              <a:cxn ang="0">
                <a:pos x="106" y="304"/>
              </a:cxn>
              <a:cxn ang="0">
                <a:pos x="136" y="398"/>
              </a:cxn>
              <a:cxn ang="0">
                <a:pos x="164" y="506"/>
              </a:cxn>
              <a:cxn ang="0">
                <a:pos x="206" y="672"/>
              </a:cxn>
              <a:cxn ang="0">
                <a:pos x="236" y="788"/>
              </a:cxn>
              <a:cxn ang="0">
                <a:pos x="272" y="990"/>
              </a:cxn>
              <a:cxn ang="0">
                <a:pos x="286" y="1086"/>
              </a:cxn>
              <a:cxn ang="0">
                <a:pos x="302" y="1194"/>
              </a:cxn>
              <a:cxn ang="0">
                <a:pos x="638" y="1194"/>
              </a:cxn>
              <a:cxn ang="0">
                <a:pos x="624" y="1142"/>
              </a:cxn>
              <a:cxn ang="0">
                <a:pos x="598" y="1060"/>
              </a:cxn>
              <a:cxn ang="0">
                <a:pos x="572" y="980"/>
              </a:cxn>
              <a:cxn ang="0">
                <a:pos x="548" y="912"/>
              </a:cxn>
              <a:cxn ang="0">
                <a:pos x="494" y="784"/>
              </a:cxn>
              <a:cxn ang="0">
                <a:pos x="456" y="698"/>
              </a:cxn>
              <a:cxn ang="0">
                <a:pos x="424" y="626"/>
              </a:cxn>
              <a:cxn ang="0">
                <a:pos x="378" y="532"/>
              </a:cxn>
              <a:cxn ang="0">
                <a:pos x="340" y="470"/>
              </a:cxn>
              <a:cxn ang="0">
                <a:pos x="306" y="414"/>
              </a:cxn>
              <a:cxn ang="0">
                <a:pos x="268" y="342"/>
              </a:cxn>
              <a:cxn ang="0">
                <a:pos x="228" y="286"/>
              </a:cxn>
              <a:cxn ang="0">
                <a:pos x="174" y="210"/>
              </a:cxn>
              <a:cxn ang="0">
                <a:pos x="122" y="140"/>
              </a:cxn>
              <a:cxn ang="0">
                <a:pos x="58" y="52"/>
              </a:cxn>
              <a:cxn ang="0">
                <a:pos x="30" y="20"/>
              </a:cxn>
              <a:cxn ang="0">
                <a:pos x="0" y="0"/>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w="9525" cap="flat" cmpd="sng">
            <a:noFill/>
            <a:prstDash val="solid"/>
            <a:round/>
            <a:headEnd type="none" w="med" len="med"/>
            <a:tailEnd type="none" w="med" len="med"/>
          </a:ln>
          <a:effectLst/>
        </p:spPr>
        <p:txBody>
          <a:bodyPr wrap="none" anchor="ctr"/>
          <a:lstStyle/>
          <a:p>
            <a:pPr>
              <a:spcBef>
                <a:spcPct val="50000"/>
              </a:spcBef>
              <a:buFontTx/>
              <a:buChar char="•"/>
              <a:defRPr/>
            </a:pPr>
            <a:endParaRPr lang="en-US" sz="1300" b="0" dirty="0"/>
          </a:p>
        </p:txBody>
      </p:sp>
      <p:sp>
        <p:nvSpPr>
          <p:cNvPr id="260" name="Freeform 1683"/>
          <p:cNvSpPr>
            <a:spLocks/>
          </p:cNvSpPr>
          <p:nvPr userDrawn="1"/>
        </p:nvSpPr>
        <p:spPr bwMode="auto">
          <a:xfrm flipH="1">
            <a:off x="7410450" y="3175"/>
            <a:ext cx="712788" cy="584200"/>
          </a:xfrm>
          <a:custGeom>
            <a:avLst/>
            <a:gdLst/>
            <a:ahLst/>
            <a:cxnLst>
              <a:cxn ang="0">
                <a:pos x="448" y="372"/>
              </a:cxn>
              <a:cxn ang="0">
                <a:pos x="388" y="302"/>
              </a:cxn>
              <a:cxn ang="0">
                <a:pos x="280" y="208"/>
              </a:cxn>
              <a:cxn ang="0">
                <a:pos x="210" y="142"/>
              </a:cxn>
              <a:cxn ang="0">
                <a:pos x="140" y="94"/>
              </a:cxn>
              <a:cxn ang="0">
                <a:pos x="64" y="44"/>
              </a:cxn>
              <a:cxn ang="0">
                <a:pos x="0" y="0"/>
              </a:cxn>
              <a:cxn ang="0">
                <a:pos x="280" y="0"/>
              </a:cxn>
              <a:cxn ang="0">
                <a:pos x="300" y="36"/>
              </a:cxn>
              <a:cxn ang="0">
                <a:pos x="324" y="82"/>
              </a:cxn>
              <a:cxn ang="0">
                <a:pos x="346" y="134"/>
              </a:cxn>
              <a:cxn ang="0">
                <a:pos x="378" y="206"/>
              </a:cxn>
              <a:cxn ang="0">
                <a:pos x="408" y="264"/>
              </a:cxn>
              <a:cxn ang="0">
                <a:pos x="434" y="334"/>
              </a:cxn>
              <a:cxn ang="0">
                <a:pos x="448" y="372"/>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w="9525" cap="flat" cmpd="sng">
            <a:noFill/>
            <a:prstDash val="solid"/>
            <a:round/>
            <a:headEnd type="none" w="med" len="med"/>
            <a:tailEnd type="none" w="med" len="med"/>
          </a:ln>
          <a:effectLst/>
        </p:spPr>
        <p:txBody>
          <a:bodyPr wrap="none" anchor="ctr"/>
          <a:lstStyle/>
          <a:p>
            <a:pPr>
              <a:spcBef>
                <a:spcPct val="50000"/>
              </a:spcBef>
              <a:buFontTx/>
              <a:buChar char="•"/>
              <a:defRPr/>
            </a:pPr>
            <a:endParaRPr lang="en-US" sz="1300" b="0" dirty="0"/>
          </a:p>
        </p:txBody>
      </p:sp>
      <p:sp>
        <p:nvSpPr>
          <p:cNvPr id="265" name="Line 1086"/>
          <p:cNvSpPr>
            <a:spLocks noChangeShapeType="1"/>
          </p:cNvSpPr>
          <p:nvPr userDrawn="1"/>
        </p:nvSpPr>
        <p:spPr bwMode="auto">
          <a:xfrm>
            <a:off x="484188" y="617538"/>
            <a:ext cx="1587" cy="1587"/>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66" name="Line 1087"/>
          <p:cNvSpPr>
            <a:spLocks noChangeShapeType="1"/>
          </p:cNvSpPr>
          <p:nvPr userDrawn="1"/>
        </p:nvSpPr>
        <p:spPr bwMode="auto">
          <a:xfrm>
            <a:off x="484188" y="617538"/>
            <a:ext cx="1587" cy="1587"/>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67" name="Rectangle 1088"/>
          <p:cNvSpPr>
            <a:spLocks noChangeArrowheads="1"/>
          </p:cNvSpPr>
          <p:nvPr userDrawn="1"/>
        </p:nvSpPr>
        <p:spPr bwMode="auto">
          <a:xfrm>
            <a:off x="484188" y="617538"/>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268" name="Rectangle 1089"/>
          <p:cNvSpPr>
            <a:spLocks noChangeArrowheads="1"/>
          </p:cNvSpPr>
          <p:nvPr userDrawn="1"/>
        </p:nvSpPr>
        <p:spPr bwMode="auto">
          <a:xfrm>
            <a:off x="484188" y="617538"/>
            <a:ext cx="1587" cy="1587"/>
          </a:xfrm>
          <a:prstGeom prst="rect">
            <a:avLst/>
          </a:prstGeom>
          <a:noFill/>
          <a:ln w="9525">
            <a:noFill/>
            <a:miter lim="800000"/>
            <a:headEnd/>
            <a:tailEnd/>
          </a:ln>
        </p:spPr>
        <p:txBody>
          <a:bodyPr/>
          <a:lstStyle/>
          <a:p>
            <a:pPr>
              <a:spcBef>
                <a:spcPct val="50000"/>
              </a:spcBef>
              <a:buFontTx/>
              <a:buChar char="•"/>
              <a:defRPr/>
            </a:pPr>
            <a:endParaRPr lang="en-US" sz="1300" b="0" dirty="0"/>
          </a:p>
        </p:txBody>
      </p:sp>
      <p:sp>
        <p:nvSpPr>
          <p:cNvPr id="269" name="Freeform 1098"/>
          <p:cNvSpPr>
            <a:spLocks/>
          </p:cNvSpPr>
          <p:nvPr userDrawn="1"/>
        </p:nvSpPr>
        <p:spPr bwMode="auto">
          <a:xfrm>
            <a:off x="487363" y="617538"/>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70" name="Freeform 1115"/>
          <p:cNvSpPr>
            <a:spLocks/>
          </p:cNvSpPr>
          <p:nvPr userDrawn="1"/>
        </p:nvSpPr>
        <p:spPr bwMode="auto">
          <a:xfrm>
            <a:off x="458788"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71" name="Freeform 1120"/>
          <p:cNvSpPr>
            <a:spLocks/>
          </p:cNvSpPr>
          <p:nvPr userDrawn="1"/>
        </p:nvSpPr>
        <p:spPr bwMode="auto">
          <a:xfrm>
            <a:off x="458788" y="463550"/>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72" name="Freeform 1134"/>
          <p:cNvSpPr>
            <a:spLocks/>
          </p:cNvSpPr>
          <p:nvPr userDrawn="1"/>
        </p:nvSpPr>
        <p:spPr bwMode="auto">
          <a:xfrm>
            <a:off x="703263"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1300" b="0" dirty="0"/>
          </a:p>
        </p:txBody>
      </p:sp>
      <p:sp>
        <p:nvSpPr>
          <p:cNvPr id="273" name="Freeform 1141"/>
          <p:cNvSpPr>
            <a:spLocks/>
          </p:cNvSpPr>
          <p:nvPr userDrawn="1"/>
        </p:nvSpPr>
        <p:spPr bwMode="auto">
          <a:xfrm>
            <a:off x="706438"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1300" b="0" dirty="0"/>
          </a:p>
        </p:txBody>
      </p:sp>
      <p:sp>
        <p:nvSpPr>
          <p:cNvPr id="274" name="Freeform 1148"/>
          <p:cNvSpPr>
            <a:spLocks/>
          </p:cNvSpPr>
          <p:nvPr userDrawn="1"/>
        </p:nvSpPr>
        <p:spPr bwMode="auto">
          <a:xfrm>
            <a:off x="693738" y="460375"/>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1300" b="0" dirty="0"/>
          </a:p>
        </p:txBody>
      </p:sp>
      <p:sp>
        <p:nvSpPr>
          <p:cNvPr id="275" name="Freeform 1150"/>
          <p:cNvSpPr>
            <a:spLocks/>
          </p:cNvSpPr>
          <p:nvPr userDrawn="1"/>
        </p:nvSpPr>
        <p:spPr bwMode="auto">
          <a:xfrm>
            <a:off x="684213" y="447675"/>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76" name="Freeform 1152"/>
          <p:cNvSpPr>
            <a:spLocks/>
          </p:cNvSpPr>
          <p:nvPr userDrawn="1"/>
        </p:nvSpPr>
        <p:spPr bwMode="auto">
          <a:xfrm>
            <a:off x="684213" y="447675"/>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1300" b="0" dirty="0"/>
          </a:p>
        </p:txBody>
      </p:sp>
      <p:sp>
        <p:nvSpPr>
          <p:cNvPr id="277" name="Freeform 1154"/>
          <p:cNvSpPr>
            <a:spLocks/>
          </p:cNvSpPr>
          <p:nvPr userDrawn="1"/>
        </p:nvSpPr>
        <p:spPr bwMode="auto">
          <a:xfrm>
            <a:off x="665163"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1300" b="0" dirty="0"/>
          </a:p>
        </p:txBody>
      </p:sp>
      <p:sp>
        <p:nvSpPr>
          <p:cNvPr id="278" name="Freeform 1156"/>
          <p:cNvSpPr>
            <a:spLocks/>
          </p:cNvSpPr>
          <p:nvPr userDrawn="1"/>
        </p:nvSpPr>
        <p:spPr bwMode="auto">
          <a:xfrm>
            <a:off x="665163" y="431800"/>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1300" b="0" dirty="0"/>
          </a:p>
        </p:txBody>
      </p:sp>
      <p:sp>
        <p:nvSpPr>
          <p:cNvPr id="279" name="Freeform 1163"/>
          <p:cNvSpPr>
            <a:spLocks/>
          </p:cNvSpPr>
          <p:nvPr userDrawn="1"/>
        </p:nvSpPr>
        <p:spPr bwMode="auto">
          <a:xfrm>
            <a:off x="611188" y="415925"/>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1300" b="0" dirty="0"/>
          </a:p>
        </p:txBody>
      </p:sp>
      <p:sp>
        <p:nvSpPr>
          <p:cNvPr id="280" name="Freeform 1172"/>
          <p:cNvSpPr>
            <a:spLocks/>
          </p:cNvSpPr>
          <p:nvPr userDrawn="1"/>
        </p:nvSpPr>
        <p:spPr bwMode="auto">
          <a:xfrm>
            <a:off x="582613" y="476250"/>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81" name="Freeform 1177"/>
          <p:cNvSpPr>
            <a:spLocks/>
          </p:cNvSpPr>
          <p:nvPr userDrawn="1"/>
        </p:nvSpPr>
        <p:spPr bwMode="auto">
          <a:xfrm>
            <a:off x="557213" y="534988"/>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82" name="Freeform 1180"/>
          <p:cNvSpPr>
            <a:spLocks/>
          </p:cNvSpPr>
          <p:nvPr userDrawn="1"/>
        </p:nvSpPr>
        <p:spPr bwMode="auto">
          <a:xfrm>
            <a:off x="560388" y="530225"/>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1300" b="0" dirty="0"/>
          </a:p>
        </p:txBody>
      </p:sp>
      <p:sp>
        <p:nvSpPr>
          <p:cNvPr id="283" name="Line 1187"/>
          <p:cNvSpPr>
            <a:spLocks noChangeShapeType="1"/>
          </p:cNvSpPr>
          <p:nvPr userDrawn="1"/>
        </p:nvSpPr>
        <p:spPr bwMode="auto">
          <a:xfrm>
            <a:off x="569913" y="520700"/>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84" name="Line 1188"/>
          <p:cNvSpPr>
            <a:spLocks noChangeShapeType="1"/>
          </p:cNvSpPr>
          <p:nvPr userDrawn="1"/>
        </p:nvSpPr>
        <p:spPr bwMode="auto">
          <a:xfrm>
            <a:off x="569913" y="520700"/>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85" name="Freeform 1208"/>
          <p:cNvSpPr>
            <a:spLocks/>
          </p:cNvSpPr>
          <p:nvPr userDrawn="1"/>
        </p:nvSpPr>
        <p:spPr bwMode="auto">
          <a:xfrm>
            <a:off x="595313" y="557213"/>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86" name="Freeform 1210"/>
          <p:cNvSpPr>
            <a:spLocks/>
          </p:cNvSpPr>
          <p:nvPr userDrawn="1"/>
        </p:nvSpPr>
        <p:spPr bwMode="auto">
          <a:xfrm>
            <a:off x="595313" y="557213"/>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87" name="Freeform 1214"/>
          <p:cNvSpPr>
            <a:spLocks/>
          </p:cNvSpPr>
          <p:nvPr userDrawn="1"/>
        </p:nvSpPr>
        <p:spPr bwMode="auto">
          <a:xfrm>
            <a:off x="595313" y="557213"/>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88" name="Rectangle 1215"/>
          <p:cNvSpPr>
            <a:spLocks noChangeArrowheads="1"/>
          </p:cNvSpPr>
          <p:nvPr userDrawn="1"/>
        </p:nvSpPr>
        <p:spPr bwMode="auto">
          <a:xfrm>
            <a:off x="595313" y="627063"/>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289" name="Freeform 1217"/>
          <p:cNvSpPr>
            <a:spLocks/>
          </p:cNvSpPr>
          <p:nvPr userDrawn="1"/>
        </p:nvSpPr>
        <p:spPr bwMode="auto">
          <a:xfrm>
            <a:off x="595313" y="627063"/>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90" name="Freeform 1219"/>
          <p:cNvSpPr>
            <a:spLocks/>
          </p:cNvSpPr>
          <p:nvPr userDrawn="1"/>
        </p:nvSpPr>
        <p:spPr bwMode="auto">
          <a:xfrm>
            <a:off x="731838" y="541338"/>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91" name="Freeform 1221"/>
          <p:cNvSpPr>
            <a:spLocks/>
          </p:cNvSpPr>
          <p:nvPr userDrawn="1"/>
        </p:nvSpPr>
        <p:spPr bwMode="auto">
          <a:xfrm>
            <a:off x="731838" y="541338"/>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1300" b="0" dirty="0"/>
          </a:p>
        </p:txBody>
      </p:sp>
      <p:sp>
        <p:nvSpPr>
          <p:cNvPr id="292" name="Freeform 1234"/>
          <p:cNvSpPr>
            <a:spLocks/>
          </p:cNvSpPr>
          <p:nvPr userDrawn="1"/>
        </p:nvSpPr>
        <p:spPr bwMode="auto">
          <a:xfrm>
            <a:off x="722313" y="550863"/>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93" name="Line 1237"/>
          <p:cNvSpPr>
            <a:spLocks noChangeShapeType="1"/>
          </p:cNvSpPr>
          <p:nvPr userDrawn="1"/>
        </p:nvSpPr>
        <p:spPr bwMode="auto">
          <a:xfrm>
            <a:off x="728663" y="544513"/>
            <a:ext cx="1587" cy="1587"/>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94" name="Line 1238"/>
          <p:cNvSpPr>
            <a:spLocks noChangeShapeType="1"/>
          </p:cNvSpPr>
          <p:nvPr userDrawn="1"/>
        </p:nvSpPr>
        <p:spPr bwMode="auto">
          <a:xfrm>
            <a:off x="728663" y="544513"/>
            <a:ext cx="1587" cy="1587"/>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95" name="Freeform 1240"/>
          <p:cNvSpPr>
            <a:spLocks/>
          </p:cNvSpPr>
          <p:nvPr userDrawn="1"/>
        </p:nvSpPr>
        <p:spPr bwMode="auto">
          <a:xfrm>
            <a:off x="728663" y="541338"/>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96" name="Freeform 1243"/>
          <p:cNvSpPr>
            <a:spLocks/>
          </p:cNvSpPr>
          <p:nvPr userDrawn="1"/>
        </p:nvSpPr>
        <p:spPr bwMode="auto">
          <a:xfrm>
            <a:off x="728663" y="538163"/>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1300" b="0" dirty="0"/>
          </a:p>
        </p:txBody>
      </p:sp>
      <p:sp>
        <p:nvSpPr>
          <p:cNvPr id="297" name="Freeform 1246"/>
          <p:cNvSpPr>
            <a:spLocks/>
          </p:cNvSpPr>
          <p:nvPr userDrawn="1"/>
        </p:nvSpPr>
        <p:spPr bwMode="auto">
          <a:xfrm>
            <a:off x="725488" y="547688"/>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98" name="Freeform 1250"/>
          <p:cNvSpPr>
            <a:spLocks/>
          </p:cNvSpPr>
          <p:nvPr userDrawn="1"/>
        </p:nvSpPr>
        <p:spPr bwMode="auto">
          <a:xfrm>
            <a:off x="731838"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1300" b="0" dirty="0"/>
          </a:p>
        </p:txBody>
      </p:sp>
      <p:sp>
        <p:nvSpPr>
          <p:cNvPr id="299" name="Freeform 1252"/>
          <p:cNvSpPr>
            <a:spLocks/>
          </p:cNvSpPr>
          <p:nvPr userDrawn="1"/>
        </p:nvSpPr>
        <p:spPr bwMode="auto">
          <a:xfrm>
            <a:off x="731838"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1300" b="0" dirty="0"/>
          </a:p>
        </p:txBody>
      </p:sp>
      <p:sp>
        <p:nvSpPr>
          <p:cNvPr id="300" name="Freeform 1255"/>
          <p:cNvSpPr>
            <a:spLocks/>
          </p:cNvSpPr>
          <p:nvPr userDrawn="1"/>
        </p:nvSpPr>
        <p:spPr bwMode="auto">
          <a:xfrm>
            <a:off x="712788" y="550863"/>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301" name="Rectangle 1256"/>
          <p:cNvSpPr>
            <a:spLocks noChangeArrowheads="1"/>
          </p:cNvSpPr>
          <p:nvPr userDrawn="1"/>
        </p:nvSpPr>
        <p:spPr bwMode="auto">
          <a:xfrm>
            <a:off x="722313" y="550863"/>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02" name="Freeform 1258"/>
          <p:cNvSpPr>
            <a:spLocks/>
          </p:cNvSpPr>
          <p:nvPr userDrawn="1"/>
        </p:nvSpPr>
        <p:spPr bwMode="auto">
          <a:xfrm>
            <a:off x="722313" y="550863"/>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303" name="Freeform 1266"/>
          <p:cNvSpPr>
            <a:spLocks/>
          </p:cNvSpPr>
          <p:nvPr userDrawn="1"/>
        </p:nvSpPr>
        <p:spPr bwMode="auto">
          <a:xfrm>
            <a:off x="728663" y="534988"/>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304" name="Freeform 1269"/>
          <p:cNvSpPr>
            <a:spLocks/>
          </p:cNvSpPr>
          <p:nvPr userDrawn="1"/>
        </p:nvSpPr>
        <p:spPr bwMode="auto">
          <a:xfrm>
            <a:off x="728663" y="530225"/>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1300" b="0" dirty="0"/>
          </a:p>
        </p:txBody>
      </p:sp>
      <p:sp>
        <p:nvSpPr>
          <p:cNvPr id="305" name="Line 1270"/>
          <p:cNvSpPr>
            <a:spLocks noChangeShapeType="1"/>
          </p:cNvSpPr>
          <p:nvPr userDrawn="1"/>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306" name="Line 1271"/>
          <p:cNvSpPr>
            <a:spLocks noChangeShapeType="1"/>
          </p:cNvSpPr>
          <p:nvPr userDrawn="1"/>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307" name="Rectangle 1272"/>
          <p:cNvSpPr>
            <a:spLocks noChangeArrowheads="1"/>
          </p:cNvSpPr>
          <p:nvPr userDrawn="1"/>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08" name="Rectangle 1273"/>
          <p:cNvSpPr>
            <a:spLocks noChangeArrowheads="1"/>
          </p:cNvSpPr>
          <p:nvPr userDrawn="1"/>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1300" b="0" dirty="0"/>
          </a:p>
        </p:txBody>
      </p:sp>
      <p:sp>
        <p:nvSpPr>
          <p:cNvPr id="309" name="Line 1274"/>
          <p:cNvSpPr>
            <a:spLocks noChangeShapeType="1"/>
          </p:cNvSpPr>
          <p:nvPr userDrawn="1"/>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310" name="Line 1275"/>
          <p:cNvSpPr>
            <a:spLocks noChangeShapeType="1"/>
          </p:cNvSpPr>
          <p:nvPr userDrawn="1"/>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311" name="Freeform 1277"/>
          <p:cNvSpPr>
            <a:spLocks/>
          </p:cNvSpPr>
          <p:nvPr userDrawn="1"/>
        </p:nvSpPr>
        <p:spPr bwMode="auto">
          <a:xfrm>
            <a:off x="728663" y="523875"/>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312" name="Freeform 1287"/>
          <p:cNvSpPr>
            <a:spLocks/>
          </p:cNvSpPr>
          <p:nvPr userDrawn="1"/>
        </p:nvSpPr>
        <p:spPr bwMode="auto">
          <a:xfrm>
            <a:off x="719138"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313" name="Freeform 1290"/>
          <p:cNvSpPr>
            <a:spLocks/>
          </p:cNvSpPr>
          <p:nvPr userDrawn="1"/>
        </p:nvSpPr>
        <p:spPr bwMode="auto">
          <a:xfrm>
            <a:off x="719138" y="517525"/>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314" name="Rectangle 1335"/>
          <p:cNvSpPr>
            <a:spLocks noChangeArrowheads="1"/>
          </p:cNvSpPr>
          <p:nvPr userDrawn="1"/>
        </p:nvSpPr>
        <p:spPr bwMode="auto">
          <a:xfrm>
            <a:off x="468313"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315" name="Rectangle 1336"/>
          <p:cNvSpPr>
            <a:spLocks noChangeArrowheads="1"/>
          </p:cNvSpPr>
          <p:nvPr userDrawn="1"/>
        </p:nvSpPr>
        <p:spPr bwMode="auto">
          <a:xfrm>
            <a:off x="474663"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316" name="Rectangle 1337"/>
          <p:cNvSpPr>
            <a:spLocks noChangeArrowheads="1"/>
          </p:cNvSpPr>
          <p:nvPr userDrawn="1"/>
        </p:nvSpPr>
        <p:spPr bwMode="auto">
          <a:xfrm>
            <a:off x="474663"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317" name="Rectangle 1340"/>
          <p:cNvSpPr>
            <a:spLocks noChangeArrowheads="1"/>
          </p:cNvSpPr>
          <p:nvPr userDrawn="1"/>
        </p:nvSpPr>
        <p:spPr bwMode="auto">
          <a:xfrm>
            <a:off x="468313"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18" name="Rectangle 1341"/>
          <p:cNvSpPr>
            <a:spLocks noChangeArrowheads="1"/>
          </p:cNvSpPr>
          <p:nvPr userDrawn="1"/>
        </p:nvSpPr>
        <p:spPr bwMode="auto">
          <a:xfrm>
            <a:off x="468313"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19" name="Rectangle 1342"/>
          <p:cNvSpPr>
            <a:spLocks noChangeArrowheads="1"/>
          </p:cNvSpPr>
          <p:nvPr userDrawn="1"/>
        </p:nvSpPr>
        <p:spPr bwMode="auto">
          <a:xfrm>
            <a:off x="468313"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20" name="Rectangle 1343"/>
          <p:cNvSpPr>
            <a:spLocks noChangeArrowheads="1"/>
          </p:cNvSpPr>
          <p:nvPr userDrawn="1"/>
        </p:nvSpPr>
        <p:spPr bwMode="auto">
          <a:xfrm>
            <a:off x="468313"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321" name="Rectangle 1344"/>
          <p:cNvSpPr>
            <a:spLocks noChangeArrowheads="1"/>
          </p:cNvSpPr>
          <p:nvPr userDrawn="1"/>
        </p:nvSpPr>
        <p:spPr bwMode="auto">
          <a:xfrm>
            <a:off x="465138" y="485775"/>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24" name="Title 323"/>
          <p:cNvSpPr>
            <a:spLocks noGrp="1"/>
          </p:cNvSpPr>
          <p:nvPr>
            <p:ph type="title" hasCustomPrompt="1"/>
          </p:nvPr>
        </p:nvSpPr>
        <p:spPr>
          <a:xfrm>
            <a:off x="343401" y="301625"/>
            <a:ext cx="8439652" cy="1031875"/>
          </a:xfrm>
        </p:spPr>
        <p:txBody>
          <a:bodyPr/>
          <a:lstStyle>
            <a:lvl1pPr>
              <a:defRPr b="0" i="0" cap="none" baseline="0">
                <a:solidFill>
                  <a:srgbClr val="021F43"/>
                </a:solidFill>
                <a:latin typeface="+mn-lt"/>
                <a:cs typeface="Andes ExtraLight"/>
              </a:defRPr>
            </a:lvl1pPr>
          </a:lstStyle>
          <a:p>
            <a:r>
              <a:rPr lang="en-US" dirty="0"/>
              <a:t>SLIDE TITLE</a:t>
            </a:r>
            <a:br>
              <a:rPr lang="en-US" dirty="0"/>
            </a:br>
            <a:r>
              <a:rPr lang="en-US" dirty="0"/>
              <a:t>UP TO THREE LINES </a:t>
            </a:r>
            <a:br>
              <a:rPr lang="en-US" dirty="0"/>
            </a:br>
            <a:r>
              <a:rPr lang="en-US" dirty="0"/>
              <a:t>MAY BE ALL CAPS OR TITLE CASE</a:t>
            </a:r>
          </a:p>
        </p:txBody>
      </p:sp>
      <p:sp>
        <p:nvSpPr>
          <p:cNvPr id="331" name="Content Placeholder 330"/>
          <p:cNvSpPr>
            <a:spLocks noGrp="1"/>
          </p:cNvSpPr>
          <p:nvPr>
            <p:ph sz="quarter" idx="10" hasCustomPrompt="1"/>
          </p:nvPr>
        </p:nvSpPr>
        <p:spPr>
          <a:xfrm>
            <a:off x="343401" y="1460500"/>
            <a:ext cx="8440305" cy="4600863"/>
          </a:xfrm>
        </p:spPr>
        <p:txBody>
          <a:bodyPr>
            <a:normAutofit/>
          </a:bodyPr>
          <a:lstStyle>
            <a:lvl1pPr>
              <a:lnSpc>
                <a:spcPct val="130000"/>
              </a:lnSpc>
              <a:spcBef>
                <a:spcPts val="1200"/>
              </a:spcBef>
              <a:defRPr>
                <a:solidFill>
                  <a:srgbClr val="7F7F7F"/>
                </a:solidFill>
              </a:defRPr>
            </a:lvl1pPr>
            <a:lvl2pPr>
              <a:lnSpc>
                <a:spcPct val="130000"/>
              </a:lnSpc>
              <a:spcBef>
                <a:spcPts val="1200"/>
              </a:spcBef>
              <a:buClr>
                <a:schemeClr val="tx2">
                  <a:lumMod val="50000"/>
                  <a:lumOff val="50000"/>
                </a:schemeClr>
              </a:buClr>
              <a:defRPr>
                <a:solidFill>
                  <a:srgbClr val="7F7F7F"/>
                </a:solidFill>
              </a:defRPr>
            </a:lvl2pPr>
            <a:lvl3pPr marL="557784">
              <a:lnSpc>
                <a:spcPct val="130000"/>
              </a:lnSpc>
              <a:spcBef>
                <a:spcPts val="0"/>
              </a:spcBef>
              <a:buClr>
                <a:schemeClr val="tx2">
                  <a:lumMod val="50000"/>
                  <a:lumOff val="50000"/>
                </a:schemeClr>
              </a:buClr>
              <a:defRPr>
                <a:solidFill>
                  <a:srgbClr val="7F7F7F"/>
                </a:solidFill>
              </a:defRPr>
            </a:lvl3pPr>
            <a:lvl4pPr>
              <a:lnSpc>
                <a:spcPct val="130000"/>
              </a:lnSpc>
              <a:spcBef>
                <a:spcPts val="0"/>
              </a:spcBef>
              <a:buClr>
                <a:schemeClr val="tx2">
                  <a:lumMod val="50000"/>
                  <a:lumOff val="50000"/>
                </a:schemeClr>
              </a:buClr>
              <a:defRPr>
                <a:solidFill>
                  <a:srgbClr val="7F7F7F"/>
                </a:solidFill>
              </a:defRPr>
            </a:lvl4pPr>
            <a:lvl5pPr>
              <a:lnSpc>
                <a:spcPct val="130000"/>
              </a:lnSpc>
              <a:spcBef>
                <a:spcPts val="0"/>
              </a:spcBef>
              <a:buClr>
                <a:schemeClr val="tx2">
                  <a:lumMod val="50000"/>
                  <a:lumOff val="50000"/>
                </a:schemeClr>
              </a:buClr>
              <a:defRPr>
                <a:solidFill>
                  <a:srgbClr val="7F7F7F"/>
                </a:solidFill>
              </a:defRPr>
            </a:lvl5pPr>
          </a:lstStyle>
          <a:p>
            <a:pPr lvl="0"/>
            <a:r>
              <a:rPr lang="en-US" dirty="0"/>
              <a:t>Paragraph content</a:t>
            </a:r>
          </a:p>
          <a:p>
            <a:pPr lvl="1"/>
            <a:r>
              <a:rPr lang="en-US" dirty="0"/>
              <a:t>Bullets </a:t>
            </a:r>
          </a:p>
          <a:p>
            <a:pPr lvl="2"/>
            <a:r>
              <a:rPr lang="en-US" dirty="0"/>
              <a:t>Bullets</a:t>
            </a:r>
          </a:p>
          <a:p>
            <a:pPr lvl="3"/>
            <a:r>
              <a:rPr lang="en-US" dirty="0"/>
              <a:t>Bullets</a:t>
            </a:r>
          </a:p>
          <a:p>
            <a:pPr lvl="4"/>
            <a:r>
              <a:rPr lang="en-US" dirty="0"/>
              <a:t>Bullets</a:t>
            </a:r>
          </a:p>
        </p:txBody>
      </p:sp>
      <p:sp>
        <p:nvSpPr>
          <p:cNvPr id="7" name="Footer Placeholder 6"/>
          <p:cNvSpPr>
            <a:spLocks noGrp="1"/>
          </p:cNvSpPr>
          <p:nvPr>
            <p:ph type="ftr" sz="quarter" idx="12"/>
          </p:nvPr>
        </p:nvSpPr>
        <p:spPr/>
        <p:txBody>
          <a:bodyPr/>
          <a:lstStyle/>
          <a:p>
            <a:r>
              <a:rPr lang="en-US"/>
              <a:t>Confidential &amp; for IFC Staff Only Working Draft – Discussion Paper Only</a:t>
            </a:r>
            <a:endParaRPr lang="en-US" dirty="0"/>
          </a:p>
        </p:txBody>
      </p:sp>
      <p:sp>
        <p:nvSpPr>
          <p:cNvPr id="8" name="Slide Number Placeholder 7"/>
          <p:cNvSpPr>
            <a:spLocks noGrp="1"/>
          </p:cNvSpPr>
          <p:nvPr>
            <p:ph type="sldNum" sz="quarter" idx="13"/>
          </p:nvPr>
        </p:nvSpPr>
        <p:spPr>
          <a:xfrm>
            <a:off x="356934" y="6350002"/>
            <a:ext cx="552283" cy="358440"/>
          </a:xfrm>
          <a:prstGeom prst="rect">
            <a:avLst/>
          </a:prstGeom>
        </p:spPr>
        <p:txBody>
          <a:bodyPr/>
          <a:lstStyle/>
          <a:p>
            <a:pPr>
              <a:defRPr/>
            </a:pPr>
            <a:fld id="{A91C009A-D183-4B06-A7F0-ADEC358427FA}" type="slidenum">
              <a:rPr lang="en-US" smtClean="0"/>
              <a:pPr>
                <a:defRPr/>
              </a:pPr>
              <a:t>‹#›</a:t>
            </a:fld>
            <a:endParaRPr lang="en-US" dirty="0"/>
          </a:p>
        </p:txBody>
      </p:sp>
    </p:spTree>
    <p:extLst>
      <p:ext uri="{BB962C8B-B14F-4D97-AF65-F5344CB8AC3E}">
        <p14:creationId xmlns:p14="http://schemas.microsoft.com/office/powerpoint/2010/main" val="12895044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Full Page with Sub-Title">
    <p:spTree>
      <p:nvGrpSpPr>
        <p:cNvPr id="1" name=""/>
        <p:cNvGrpSpPr/>
        <p:nvPr/>
      </p:nvGrpSpPr>
      <p:grpSpPr>
        <a:xfrm>
          <a:off x="0" y="0"/>
          <a:ext cx="0" cy="0"/>
          <a:chOff x="0" y="0"/>
          <a:chExt cx="0" cy="0"/>
        </a:xfrm>
      </p:grpSpPr>
      <p:sp>
        <p:nvSpPr>
          <p:cNvPr id="259" name="Freeform 1682"/>
          <p:cNvSpPr>
            <a:spLocks/>
          </p:cNvSpPr>
          <p:nvPr userDrawn="1"/>
        </p:nvSpPr>
        <p:spPr bwMode="auto">
          <a:xfrm flipH="1">
            <a:off x="6380163" y="615950"/>
            <a:ext cx="1014412" cy="1895475"/>
          </a:xfrm>
          <a:custGeom>
            <a:avLst/>
            <a:gdLst/>
            <a:ahLst/>
            <a:cxnLst>
              <a:cxn ang="0">
                <a:pos x="0" y="0"/>
              </a:cxn>
              <a:cxn ang="0">
                <a:pos x="38" y="110"/>
              </a:cxn>
              <a:cxn ang="0">
                <a:pos x="78" y="216"/>
              </a:cxn>
              <a:cxn ang="0">
                <a:pos x="106" y="304"/>
              </a:cxn>
              <a:cxn ang="0">
                <a:pos x="136" y="398"/>
              </a:cxn>
              <a:cxn ang="0">
                <a:pos x="164" y="506"/>
              </a:cxn>
              <a:cxn ang="0">
                <a:pos x="206" y="672"/>
              </a:cxn>
              <a:cxn ang="0">
                <a:pos x="236" y="788"/>
              </a:cxn>
              <a:cxn ang="0">
                <a:pos x="272" y="990"/>
              </a:cxn>
              <a:cxn ang="0">
                <a:pos x="286" y="1086"/>
              </a:cxn>
              <a:cxn ang="0">
                <a:pos x="302" y="1194"/>
              </a:cxn>
              <a:cxn ang="0">
                <a:pos x="638" y="1194"/>
              </a:cxn>
              <a:cxn ang="0">
                <a:pos x="624" y="1142"/>
              </a:cxn>
              <a:cxn ang="0">
                <a:pos x="598" y="1060"/>
              </a:cxn>
              <a:cxn ang="0">
                <a:pos x="572" y="980"/>
              </a:cxn>
              <a:cxn ang="0">
                <a:pos x="548" y="912"/>
              </a:cxn>
              <a:cxn ang="0">
                <a:pos x="494" y="784"/>
              </a:cxn>
              <a:cxn ang="0">
                <a:pos x="456" y="698"/>
              </a:cxn>
              <a:cxn ang="0">
                <a:pos x="424" y="626"/>
              </a:cxn>
              <a:cxn ang="0">
                <a:pos x="378" y="532"/>
              </a:cxn>
              <a:cxn ang="0">
                <a:pos x="340" y="470"/>
              </a:cxn>
              <a:cxn ang="0">
                <a:pos x="306" y="414"/>
              </a:cxn>
              <a:cxn ang="0">
                <a:pos x="268" y="342"/>
              </a:cxn>
              <a:cxn ang="0">
                <a:pos x="228" y="286"/>
              </a:cxn>
              <a:cxn ang="0">
                <a:pos x="174" y="210"/>
              </a:cxn>
              <a:cxn ang="0">
                <a:pos x="122" y="140"/>
              </a:cxn>
              <a:cxn ang="0">
                <a:pos x="58" y="52"/>
              </a:cxn>
              <a:cxn ang="0">
                <a:pos x="30" y="20"/>
              </a:cxn>
              <a:cxn ang="0">
                <a:pos x="0" y="0"/>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w="9525" cap="flat" cmpd="sng">
            <a:noFill/>
            <a:prstDash val="solid"/>
            <a:round/>
            <a:headEnd type="none" w="med" len="med"/>
            <a:tailEnd type="none" w="med" len="med"/>
          </a:ln>
          <a:effectLst/>
        </p:spPr>
        <p:txBody>
          <a:bodyPr wrap="none" anchor="ctr"/>
          <a:lstStyle/>
          <a:p>
            <a:pPr>
              <a:spcBef>
                <a:spcPct val="50000"/>
              </a:spcBef>
              <a:buFontTx/>
              <a:buChar char="•"/>
              <a:defRPr/>
            </a:pPr>
            <a:endParaRPr lang="en-US" sz="1300" b="0" dirty="0"/>
          </a:p>
        </p:txBody>
      </p:sp>
      <p:sp>
        <p:nvSpPr>
          <p:cNvPr id="260" name="Freeform 1683"/>
          <p:cNvSpPr>
            <a:spLocks/>
          </p:cNvSpPr>
          <p:nvPr userDrawn="1"/>
        </p:nvSpPr>
        <p:spPr bwMode="auto">
          <a:xfrm flipH="1">
            <a:off x="7410450" y="3175"/>
            <a:ext cx="712788" cy="584200"/>
          </a:xfrm>
          <a:custGeom>
            <a:avLst/>
            <a:gdLst/>
            <a:ahLst/>
            <a:cxnLst>
              <a:cxn ang="0">
                <a:pos x="448" y="372"/>
              </a:cxn>
              <a:cxn ang="0">
                <a:pos x="388" y="302"/>
              </a:cxn>
              <a:cxn ang="0">
                <a:pos x="280" y="208"/>
              </a:cxn>
              <a:cxn ang="0">
                <a:pos x="210" y="142"/>
              </a:cxn>
              <a:cxn ang="0">
                <a:pos x="140" y="94"/>
              </a:cxn>
              <a:cxn ang="0">
                <a:pos x="64" y="44"/>
              </a:cxn>
              <a:cxn ang="0">
                <a:pos x="0" y="0"/>
              </a:cxn>
              <a:cxn ang="0">
                <a:pos x="280" y="0"/>
              </a:cxn>
              <a:cxn ang="0">
                <a:pos x="300" y="36"/>
              </a:cxn>
              <a:cxn ang="0">
                <a:pos x="324" y="82"/>
              </a:cxn>
              <a:cxn ang="0">
                <a:pos x="346" y="134"/>
              </a:cxn>
              <a:cxn ang="0">
                <a:pos x="378" y="206"/>
              </a:cxn>
              <a:cxn ang="0">
                <a:pos x="408" y="264"/>
              </a:cxn>
              <a:cxn ang="0">
                <a:pos x="434" y="334"/>
              </a:cxn>
              <a:cxn ang="0">
                <a:pos x="448" y="372"/>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w="9525" cap="flat" cmpd="sng">
            <a:noFill/>
            <a:prstDash val="solid"/>
            <a:round/>
            <a:headEnd type="none" w="med" len="med"/>
            <a:tailEnd type="none" w="med" len="med"/>
          </a:ln>
          <a:effectLst/>
        </p:spPr>
        <p:txBody>
          <a:bodyPr wrap="none" anchor="ctr"/>
          <a:lstStyle/>
          <a:p>
            <a:pPr>
              <a:spcBef>
                <a:spcPct val="50000"/>
              </a:spcBef>
              <a:buFontTx/>
              <a:buChar char="•"/>
              <a:defRPr/>
            </a:pPr>
            <a:endParaRPr lang="en-US" sz="1300" b="0" dirty="0"/>
          </a:p>
        </p:txBody>
      </p:sp>
      <p:sp>
        <p:nvSpPr>
          <p:cNvPr id="324" name="Title 323"/>
          <p:cNvSpPr>
            <a:spLocks noGrp="1"/>
          </p:cNvSpPr>
          <p:nvPr>
            <p:ph type="title" hasCustomPrompt="1"/>
          </p:nvPr>
        </p:nvSpPr>
        <p:spPr>
          <a:xfrm>
            <a:off x="356934" y="301625"/>
            <a:ext cx="8439487" cy="667338"/>
          </a:xfrm>
        </p:spPr>
        <p:txBody>
          <a:bodyPr/>
          <a:lstStyle>
            <a:lvl1pPr>
              <a:defRPr b="0" i="0" cap="none" baseline="0">
                <a:solidFill>
                  <a:srgbClr val="021F43"/>
                </a:solidFill>
                <a:latin typeface="+mn-lt"/>
                <a:cs typeface="Andes ExtraLight"/>
              </a:defRPr>
            </a:lvl1pPr>
          </a:lstStyle>
          <a:p>
            <a:r>
              <a:rPr lang="en-US" dirty="0"/>
              <a:t>SLIDE TITLE UP TO </a:t>
            </a:r>
            <a:br>
              <a:rPr lang="en-US" dirty="0"/>
            </a:br>
            <a:r>
              <a:rPr lang="en-US" dirty="0"/>
              <a:t>TWO LINES MAY BE ALL CAPS OR TITLE CASE</a:t>
            </a:r>
          </a:p>
        </p:txBody>
      </p:sp>
      <p:sp>
        <p:nvSpPr>
          <p:cNvPr id="331" name="Content Placeholder 330"/>
          <p:cNvSpPr>
            <a:spLocks noGrp="1"/>
          </p:cNvSpPr>
          <p:nvPr>
            <p:ph sz="quarter" idx="10" hasCustomPrompt="1"/>
          </p:nvPr>
        </p:nvSpPr>
        <p:spPr>
          <a:xfrm>
            <a:off x="356934" y="1599260"/>
            <a:ext cx="8440305" cy="4462104"/>
          </a:xfrm>
        </p:spPr>
        <p:txBody>
          <a:bodyPr/>
          <a:lstStyle>
            <a:lvl1pPr>
              <a:defRPr>
                <a:solidFill>
                  <a:srgbClr val="7F7F7F"/>
                </a:solidFill>
              </a:defRPr>
            </a:lvl1pPr>
            <a:lvl2pPr>
              <a:buClr>
                <a:schemeClr val="tx2">
                  <a:lumMod val="50000"/>
                  <a:lumOff val="50000"/>
                </a:schemeClr>
              </a:buClr>
              <a:defRPr>
                <a:solidFill>
                  <a:srgbClr val="7F7F7F"/>
                </a:solidFill>
              </a:defRPr>
            </a:lvl2pPr>
            <a:lvl3pPr marL="557784">
              <a:buClr>
                <a:schemeClr val="tx2">
                  <a:lumMod val="50000"/>
                  <a:lumOff val="50000"/>
                </a:schemeClr>
              </a:buClr>
              <a:defRPr>
                <a:solidFill>
                  <a:srgbClr val="7F7F7F"/>
                </a:solidFill>
              </a:defRPr>
            </a:lvl3pPr>
            <a:lvl4pPr>
              <a:buClr>
                <a:schemeClr val="tx2">
                  <a:lumMod val="50000"/>
                  <a:lumOff val="50000"/>
                </a:schemeClr>
              </a:buClr>
              <a:defRPr>
                <a:solidFill>
                  <a:srgbClr val="7F7F7F"/>
                </a:solidFill>
              </a:defRPr>
            </a:lvl4pPr>
            <a:lvl5pPr>
              <a:buClr>
                <a:schemeClr val="tx2">
                  <a:lumMod val="50000"/>
                  <a:lumOff val="50000"/>
                </a:schemeClr>
              </a:buClr>
              <a:defRPr>
                <a:solidFill>
                  <a:srgbClr val="7F7F7F"/>
                </a:solidFill>
              </a:defRPr>
            </a:lvl5pPr>
          </a:lstStyle>
          <a:p>
            <a:pPr lvl="0"/>
            <a:r>
              <a:rPr lang="en-US" dirty="0"/>
              <a:t>Paragraph content</a:t>
            </a:r>
          </a:p>
          <a:p>
            <a:pPr lvl="1"/>
            <a:r>
              <a:rPr lang="en-US" dirty="0"/>
              <a:t>Bullets </a:t>
            </a:r>
          </a:p>
          <a:p>
            <a:pPr lvl="2"/>
            <a:r>
              <a:rPr lang="en-US" dirty="0"/>
              <a:t>Bullets</a:t>
            </a:r>
          </a:p>
          <a:p>
            <a:pPr lvl="3"/>
            <a:r>
              <a:rPr lang="en-US" dirty="0"/>
              <a:t>Bullets</a:t>
            </a:r>
          </a:p>
          <a:p>
            <a:pPr lvl="4"/>
            <a:r>
              <a:rPr lang="en-US" dirty="0"/>
              <a:t>Bullets</a:t>
            </a:r>
          </a:p>
        </p:txBody>
      </p:sp>
      <p:sp>
        <p:nvSpPr>
          <p:cNvPr id="6" name="Text Placeholder 5"/>
          <p:cNvSpPr>
            <a:spLocks noGrp="1"/>
          </p:cNvSpPr>
          <p:nvPr>
            <p:ph type="body" sz="quarter" idx="14" hasCustomPrompt="1"/>
          </p:nvPr>
        </p:nvSpPr>
        <p:spPr>
          <a:xfrm>
            <a:off x="356934" y="1025408"/>
            <a:ext cx="8435473" cy="517408"/>
          </a:xfrm>
        </p:spPr>
        <p:txBody>
          <a:bodyPr anchor="t">
            <a:normAutofit/>
          </a:bodyPr>
          <a:lstStyle>
            <a:lvl1pPr algn="l">
              <a:lnSpc>
                <a:spcPct val="100000"/>
              </a:lnSpc>
              <a:spcBef>
                <a:spcPts val="0"/>
              </a:spcBef>
              <a:defRPr sz="1600" b="0" cap="none" baseline="0">
                <a:solidFill>
                  <a:schemeClr val="tx1"/>
                </a:solidFill>
              </a:defRPr>
            </a:lvl1pPr>
            <a:lvl2pPr>
              <a:defRPr sz="1600" cap="all">
                <a:solidFill>
                  <a:schemeClr val="tx2">
                    <a:lumMod val="50000"/>
                    <a:lumOff val="50000"/>
                  </a:schemeClr>
                </a:solidFill>
              </a:defRPr>
            </a:lvl2pPr>
            <a:lvl3pPr>
              <a:defRPr sz="1600" cap="all">
                <a:solidFill>
                  <a:schemeClr val="tx2">
                    <a:lumMod val="50000"/>
                    <a:lumOff val="50000"/>
                  </a:schemeClr>
                </a:solidFill>
              </a:defRPr>
            </a:lvl3pPr>
            <a:lvl4pPr>
              <a:defRPr sz="1600" cap="all">
                <a:solidFill>
                  <a:schemeClr val="tx2">
                    <a:lumMod val="50000"/>
                    <a:lumOff val="50000"/>
                  </a:schemeClr>
                </a:solidFill>
              </a:defRPr>
            </a:lvl4pPr>
            <a:lvl5pPr>
              <a:defRPr sz="1600" cap="all">
                <a:solidFill>
                  <a:schemeClr val="tx2">
                    <a:lumMod val="50000"/>
                    <a:lumOff val="50000"/>
                  </a:schemeClr>
                </a:solidFill>
              </a:defRPr>
            </a:lvl5pPr>
          </a:lstStyle>
          <a:p>
            <a:pPr lvl="0"/>
            <a:r>
              <a:rPr lang="en-US" dirty="0"/>
              <a:t>Graphic, Image, Smart Art Title</a:t>
            </a:r>
          </a:p>
        </p:txBody>
      </p:sp>
      <p:sp>
        <p:nvSpPr>
          <p:cNvPr id="9" name="Footer Placeholder 8"/>
          <p:cNvSpPr>
            <a:spLocks noGrp="1"/>
          </p:cNvSpPr>
          <p:nvPr>
            <p:ph type="ftr" sz="quarter" idx="16"/>
          </p:nvPr>
        </p:nvSpPr>
        <p:spPr/>
        <p:txBody>
          <a:bodyPr/>
          <a:lstStyle/>
          <a:p>
            <a:r>
              <a:rPr lang="en-US" dirty="0"/>
              <a:t>Confidential &amp; for IFC Staff Only Working Draft – Discussion Paper Only</a:t>
            </a:r>
          </a:p>
        </p:txBody>
      </p:sp>
      <p:sp>
        <p:nvSpPr>
          <p:cNvPr id="10" name="Slide Number Placeholder 9"/>
          <p:cNvSpPr>
            <a:spLocks noGrp="1"/>
          </p:cNvSpPr>
          <p:nvPr>
            <p:ph type="sldNum" sz="quarter" idx="17"/>
          </p:nvPr>
        </p:nvSpPr>
        <p:spPr>
          <a:xfrm>
            <a:off x="356934" y="6350002"/>
            <a:ext cx="552283" cy="358440"/>
          </a:xfrm>
        </p:spPr>
        <p:txBody>
          <a:bodyPr/>
          <a:lstStyle/>
          <a:p>
            <a:pPr>
              <a:defRPr/>
            </a:pPr>
            <a:fld id="{A91C009A-D183-4B06-A7F0-ADEC358427FA}" type="slidenum">
              <a:rPr lang="en-US" smtClean="0"/>
              <a:pPr>
                <a:defRPr/>
              </a:pPr>
              <a:t>‹#›</a:t>
            </a:fld>
            <a:endParaRPr lang="en-US" dirty="0"/>
          </a:p>
        </p:txBody>
      </p:sp>
    </p:spTree>
    <p:extLst>
      <p:ext uri="{BB962C8B-B14F-4D97-AF65-F5344CB8AC3E}">
        <p14:creationId xmlns:p14="http://schemas.microsoft.com/office/powerpoint/2010/main" val="29589658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4_Только заголовок">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2286"/>
          <a:stretch/>
        </p:blipFill>
        <p:spPr bwMode="auto">
          <a:xfrm>
            <a:off x="0" y="-1984"/>
            <a:ext cx="9144000" cy="64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Прямоугольник 12"/>
          <p:cNvSpPr/>
          <p:nvPr userDrawn="1"/>
        </p:nvSpPr>
        <p:spPr>
          <a:xfrm>
            <a:off x="0" y="648000"/>
            <a:ext cx="9144000" cy="621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uk-UA" sz="1662" b="0">
              <a:solidFill>
                <a:prstClr val="white"/>
              </a:solidFill>
            </a:endParaRPr>
          </a:p>
        </p:txBody>
      </p:sp>
      <p:sp>
        <p:nvSpPr>
          <p:cNvPr id="4" name="Нижний колонтитул 3"/>
          <p:cNvSpPr>
            <a:spLocks noGrp="1"/>
          </p:cNvSpPr>
          <p:nvPr>
            <p:ph type="ftr" sz="quarter" idx="11"/>
          </p:nvPr>
        </p:nvSpPr>
        <p:spPr/>
        <p:txBody>
          <a:bodyPr/>
          <a:lstStyle/>
          <a:p>
            <a:r>
              <a:rPr lang="en-US">
                <a:solidFill>
                  <a:prstClr val="black">
                    <a:tint val="75000"/>
                  </a:prstClr>
                </a:solidFill>
              </a:rPr>
              <a:t>Confidential &amp; for IFC Staff Only Working Draft – Discussion Paper Only</a:t>
            </a:r>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2121232D-3F06-4783-8D2A-874C0F142AF9}" type="slidenum">
              <a:rPr lang="ru-RU" smtClean="0">
                <a:solidFill>
                  <a:prstClr val="black">
                    <a:tint val="75000"/>
                  </a:prstClr>
                </a:solidFill>
              </a:rPr>
              <a:pPr/>
              <a:t>‹#›</a:t>
            </a:fld>
            <a:endParaRPr lang="ru-RU">
              <a:solidFill>
                <a:prstClr val="black">
                  <a:tint val="75000"/>
                </a:prstClr>
              </a:solidFill>
            </a:endParaRPr>
          </a:p>
        </p:txBody>
      </p:sp>
      <p:sp>
        <p:nvSpPr>
          <p:cNvPr id="6" name="Заголовок 1"/>
          <p:cNvSpPr>
            <a:spLocks noGrp="1"/>
          </p:cNvSpPr>
          <p:nvPr>
            <p:ph type="title"/>
          </p:nvPr>
        </p:nvSpPr>
        <p:spPr>
          <a:xfrm>
            <a:off x="0" y="-1983"/>
            <a:ext cx="5436096" cy="648072"/>
          </a:xfrm>
          <a:noFill/>
        </p:spPr>
        <p:txBody>
          <a:bodyPr vert="horz" lIns="91440" tIns="45720" rIns="91440" bIns="45720" rtlCol="0" anchor="ctr">
            <a:normAutofit/>
          </a:bodyPr>
          <a:lstStyle>
            <a:lvl1pPr>
              <a:tabLst>
                <a:tab pos="246191" algn="l"/>
              </a:tabLst>
              <a:defRPr lang="ru-RU" sz="2215" b="1" dirty="0">
                <a:solidFill>
                  <a:schemeClr val="bg1"/>
                </a:solidFill>
              </a:defRPr>
            </a:lvl1pPr>
          </a:lstStyle>
          <a:p>
            <a:pPr marL="161196" lvl="0" algn="l"/>
            <a:r>
              <a:rPr lang="ru-RU" dirty="0"/>
              <a:t>Образец заголовка</a:t>
            </a:r>
          </a:p>
        </p:txBody>
      </p:sp>
      <p:pic>
        <p:nvPicPr>
          <p:cNvPr id="2" name="Picture 2" descr="Лого белый"/>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428418" y="188641"/>
            <a:ext cx="2392615" cy="313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7192719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Full Page with Sub-Title">
    <p:spTree>
      <p:nvGrpSpPr>
        <p:cNvPr id="1" name=""/>
        <p:cNvGrpSpPr/>
        <p:nvPr/>
      </p:nvGrpSpPr>
      <p:grpSpPr>
        <a:xfrm>
          <a:off x="0" y="0"/>
          <a:ext cx="0" cy="0"/>
          <a:chOff x="0" y="0"/>
          <a:chExt cx="0" cy="0"/>
        </a:xfrm>
      </p:grpSpPr>
      <p:sp>
        <p:nvSpPr>
          <p:cNvPr id="5" name="Freeform 1682"/>
          <p:cNvSpPr>
            <a:spLocks/>
          </p:cNvSpPr>
          <p:nvPr userDrawn="1"/>
        </p:nvSpPr>
        <p:spPr bwMode="auto">
          <a:xfrm flipH="1">
            <a:off x="6380163" y="615950"/>
            <a:ext cx="1014412" cy="1895475"/>
          </a:xfrm>
          <a:custGeom>
            <a:avLst/>
            <a:gdLst>
              <a:gd name="T0" fmla="*/ 0 w 638"/>
              <a:gd name="T1" fmla="*/ 0 h 1194"/>
              <a:gd name="T2" fmla="*/ 2147483647 w 638"/>
              <a:gd name="T3" fmla="*/ 2147483647 h 1194"/>
              <a:gd name="T4" fmla="*/ 2147483647 w 638"/>
              <a:gd name="T5" fmla="*/ 2147483647 h 1194"/>
              <a:gd name="T6" fmla="*/ 2147483647 w 638"/>
              <a:gd name="T7" fmla="*/ 2147483647 h 1194"/>
              <a:gd name="T8" fmla="*/ 2147483647 w 638"/>
              <a:gd name="T9" fmla="*/ 2147483647 h 1194"/>
              <a:gd name="T10" fmla="*/ 2147483647 w 638"/>
              <a:gd name="T11" fmla="*/ 2147483647 h 1194"/>
              <a:gd name="T12" fmla="*/ 2147483647 w 638"/>
              <a:gd name="T13" fmla="*/ 2147483647 h 1194"/>
              <a:gd name="T14" fmla="*/ 2147483647 w 638"/>
              <a:gd name="T15" fmla="*/ 2147483647 h 1194"/>
              <a:gd name="T16" fmla="*/ 2147483647 w 638"/>
              <a:gd name="T17" fmla="*/ 2147483647 h 1194"/>
              <a:gd name="T18" fmla="*/ 2147483647 w 638"/>
              <a:gd name="T19" fmla="*/ 2147483647 h 1194"/>
              <a:gd name="T20" fmla="*/ 2147483647 w 638"/>
              <a:gd name="T21" fmla="*/ 2147483647 h 1194"/>
              <a:gd name="T22" fmla="*/ 2147483647 w 638"/>
              <a:gd name="T23" fmla="*/ 2147483647 h 1194"/>
              <a:gd name="T24" fmla="*/ 2147483647 w 638"/>
              <a:gd name="T25" fmla="*/ 2147483647 h 1194"/>
              <a:gd name="T26" fmla="*/ 2147483647 w 638"/>
              <a:gd name="T27" fmla="*/ 2147483647 h 1194"/>
              <a:gd name="T28" fmla="*/ 2147483647 w 638"/>
              <a:gd name="T29" fmla="*/ 2147483647 h 1194"/>
              <a:gd name="T30" fmla="*/ 2147483647 w 638"/>
              <a:gd name="T31" fmla="*/ 2147483647 h 1194"/>
              <a:gd name="T32" fmla="*/ 2147483647 w 638"/>
              <a:gd name="T33" fmla="*/ 2147483647 h 1194"/>
              <a:gd name="T34" fmla="*/ 2147483647 w 638"/>
              <a:gd name="T35" fmla="*/ 2147483647 h 1194"/>
              <a:gd name="T36" fmla="*/ 2147483647 w 638"/>
              <a:gd name="T37" fmla="*/ 2147483647 h 1194"/>
              <a:gd name="T38" fmla="*/ 2147483647 w 638"/>
              <a:gd name="T39" fmla="*/ 2147483647 h 1194"/>
              <a:gd name="T40" fmla="*/ 2147483647 w 638"/>
              <a:gd name="T41" fmla="*/ 2147483647 h 1194"/>
              <a:gd name="T42" fmla="*/ 2147483647 w 638"/>
              <a:gd name="T43" fmla="*/ 2147483647 h 1194"/>
              <a:gd name="T44" fmla="*/ 2147483647 w 638"/>
              <a:gd name="T45" fmla="*/ 2147483647 h 1194"/>
              <a:gd name="T46" fmla="*/ 2147483647 w 638"/>
              <a:gd name="T47" fmla="*/ 2147483647 h 1194"/>
              <a:gd name="T48" fmla="*/ 2147483647 w 638"/>
              <a:gd name="T49" fmla="*/ 2147483647 h 1194"/>
              <a:gd name="T50" fmla="*/ 2147483647 w 638"/>
              <a:gd name="T51" fmla="*/ 2147483647 h 1194"/>
              <a:gd name="T52" fmla="*/ 2147483647 w 638"/>
              <a:gd name="T53" fmla="*/ 2147483647 h 1194"/>
              <a:gd name="T54" fmla="*/ 2147483647 w 638"/>
              <a:gd name="T55" fmla="*/ 2147483647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pPr fontAlgn="auto">
              <a:spcBef>
                <a:spcPts val="0"/>
              </a:spcBef>
              <a:spcAft>
                <a:spcPts val="0"/>
              </a:spcAft>
            </a:pPr>
            <a:endParaRPr lang="en-US" sz="1800">
              <a:solidFill>
                <a:prstClr val="black"/>
              </a:solidFill>
              <a:latin typeface="Trebuchet MS"/>
            </a:endParaRPr>
          </a:p>
        </p:txBody>
      </p:sp>
      <p:sp>
        <p:nvSpPr>
          <p:cNvPr id="7" name="Freeform 1683"/>
          <p:cNvSpPr>
            <a:spLocks/>
          </p:cNvSpPr>
          <p:nvPr userDrawn="1"/>
        </p:nvSpPr>
        <p:spPr bwMode="auto">
          <a:xfrm flipH="1">
            <a:off x="7410450" y="3175"/>
            <a:ext cx="712788" cy="584200"/>
          </a:xfrm>
          <a:custGeom>
            <a:avLst/>
            <a:gdLst>
              <a:gd name="T0" fmla="*/ 2147483647 w 448"/>
              <a:gd name="T1" fmla="*/ 2147483647 h 372"/>
              <a:gd name="T2" fmla="*/ 2147483647 w 448"/>
              <a:gd name="T3" fmla="*/ 2147483647 h 372"/>
              <a:gd name="T4" fmla="*/ 2147483647 w 448"/>
              <a:gd name="T5" fmla="*/ 2147483647 h 372"/>
              <a:gd name="T6" fmla="*/ 2147483647 w 448"/>
              <a:gd name="T7" fmla="*/ 2147483647 h 372"/>
              <a:gd name="T8" fmla="*/ 2147483647 w 448"/>
              <a:gd name="T9" fmla="*/ 2147483647 h 372"/>
              <a:gd name="T10" fmla="*/ 2147483647 w 448"/>
              <a:gd name="T11" fmla="*/ 2147483647 h 372"/>
              <a:gd name="T12" fmla="*/ 0 w 448"/>
              <a:gd name="T13" fmla="*/ 0 h 372"/>
              <a:gd name="T14" fmla="*/ 2147483647 w 448"/>
              <a:gd name="T15" fmla="*/ 0 h 372"/>
              <a:gd name="T16" fmla="*/ 2147483647 w 448"/>
              <a:gd name="T17" fmla="*/ 2147483647 h 372"/>
              <a:gd name="T18" fmla="*/ 2147483647 w 448"/>
              <a:gd name="T19" fmla="*/ 2147483647 h 372"/>
              <a:gd name="T20" fmla="*/ 2147483647 w 448"/>
              <a:gd name="T21" fmla="*/ 2147483647 h 372"/>
              <a:gd name="T22" fmla="*/ 2147483647 w 448"/>
              <a:gd name="T23" fmla="*/ 2147483647 h 372"/>
              <a:gd name="T24" fmla="*/ 2147483647 w 448"/>
              <a:gd name="T25" fmla="*/ 2147483647 h 372"/>
              <a:gd name="T26" fmla="*/ 2147483647 w 448"/>
              <a:gd name="T27" fmla="*/ 2147483647 h 372"/>
              <a:gd name="T28" fmla="*/ 2147483647 w 448"/>
              <a:gd name="T29" fmla="*/ 2147483647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pPr fontAlgn="auto">
              <a:spcBef>
                <a:spcPts val="0"/>
              </a:spcBef>
              <a:spcAft>
                <a:spcPts val="0"/>
              </a:spcAft>
            </a:pPr>
            <a:endParaRPr lang="en-US" sz="1800">
              <a:solidFill>
                <a:prstClr val="black"/>
              </a:solidFill>
              <a:latin typeface="Trebuchet MS"/>
            </a:endParaRPr>
          </a:p>
        </p:txBody>
      </p:sp>
      <p:sp>
        <p:nvSpPr>
          <p:cNvPr id="324" name="Title 323"/>
          <p:cNvSpPr>
            <a:spLocks noGrp="1"/>
          </p:cNvSpPr>
          <p:nvPr>
            <p:ph type="title"/>
          </p:nvPr>
        </p:nvSpPr>
        <p:spPr>
          <a:xfrm>
            <a:off x="356934" y="301625"/>
            <a:ext cx="8439487" cy="667338"/>
          </a:xfrm>
        </p:spPr>
        <p:txBody>
          <a:bodyPr/>
          <a:lstStyle>
            <a:lvl1pPr>
              <a:defRPr b="0" i="0" cap="none" baseline="0">
                <a:solidFill>
                  <a:srgbClr val="021F43"/>
                </a:solidFill>
                <a:latin typeface="+mn-lt"/>
                <a:cs typeface="Andes ExtraLight"/>
              </a:defRPr>
            </a:lvl1pPr>
          </a:lstStyle>
          <a:p>
            <a:r>
              <a:rPr lang="en-US"/>
              <a:t>Click to edit Master title style</a:t>
            </a:r>
            <a:endParaRPr lang="en-US" dirty="0"/>
          </a:p>
        </p:txBody>
      </p:sp>
      <p:sp>
        <p:nvSpPr>
          <p:cNvPr id="331" name="Content Placeholder 330"/>
          <p:cNvSpPr>
            <a:spLocks noGrp="1"/>
          </p:cNvSpPr>
          <p:nvPr>
            <p:ph sz="quarter" idx="10"/>
          </p:nvPr>
        </p:nvSpPr>
        <p:spPr>
          <a:xfrm>
            <a:off x="356934" y="1599260"/>
            <a:ext cx="8440305" cy="4462104"/>
          </a:xfrm>
        </p:spPr>
        <p:txBody>
          <a:bodyPr/>
          <a:lstStyle>
            <a:lvl1pPr>
              <a:defRPr>
                <a:solidFill>
                  <a:srgbClr val="7F7F7F"/>
                </a:solidFill>
              </a:defRPr>
            </a:lvl1pPr>
            <a:lvl2pPr>
              <a:buClr>
                <a:schemeClr val="tx2">
                  <a:lumMod val="50000"/>
                  <a:lumOff val="50000"/>
                </a:schemeClr>
              </a:buClr>
              <a:defRPr>
                <a:solidFill>
                  <a:srgbClr val="7F7F7F"/>
                </a:solidFill>
              </a:defRPr>
            </a:lvl2pPr>
            <a:lvl3pPr marL="557784">
              <a:buClr>
                <a:schemeClr val="tx2">
                  <a:lumMod val="50000"/>
                  <a:lumOff val="50000"/>
                </a:schemeClr>
              </a:buClr>
              <a:defRPr>
                <a:solidFill>
                  <a:srgbClr val="7F7F7F"/>
                </a:solidFill>
              </a:defRPr>
            </a:lvl3pPr>
            <a:lvl4pPr>
              <a:buClr>
                <a:schemeClr val="tx2">
                  <a:lumMod val="50000"/>
                  <a:lumOff val="50000"/>
                </a:schemeClr>
              </a:buClr>
              <a:defRPr>
                <a:solidFill>
                  <a:srgbClr val="7F7F7F"/>
                </a:solidFill>
              </a:defRPr>
            </a:lvl4pPr>
            <a:lvl5pPr>
              <a:buClr>
                <a:schemeClr val="tx2">
                  <a:lumMod val="50000"/>
                  <a:lumOff val="50000"/>
                </a:schemeClr>
              </a:buClr>
              <a:defRPr>
                <a:solidFill>
                  <a:srgbClr val="7F7F7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5"/>
          <p:cNvSpPr>
            <a:spLocks noGrp="1"/>
          </p:cNvSpPr>
          <p:nvPr>
            <p:ph type="body" sz="quarter" idx="14"/>
          </p:nvPr>
        </p:nvSpPr>
        <p:spPr>
          <a:xfrm>
            <a:off x="356934" y="1025408"/>
            <a:ext cx="8435473" cy="517408"/>
          </a:xfrm>
        </p:spPr>
        <p:txBody>
          <a:bodyPr>
            <a:normAutofit/>
          </a:bodyPr>
          <a:lstStyle>
            <a:lvl1pPr algn="l">
              <a:lnSpc>
                <a:spcPct val="100000"/>
              </a:lnSpc>
              <a:spcBef>
                <a:spcPts val="0"/>
              </a:spcBef>
              <a:defRPr sz="1600" b="0" cap="none" baseline="0">
                <a:solidFill>
                  <a:schemeClr val="tx1"/>
                </a:solidFill>
              </a:defRPr>
            </a:lvl1pPr>
            <a:lvl2pPr>
              <a:defRPr sz="1600" cap="all">
                <a:solidFill>
                  <a:schemeClr val="tx2">
                    <a:lumMod val="50000"/>
                    <a:lumOff val="50000"/>
                  </a:schemeClr>
                </a:solidFill>
              </a:defRPr>
            </a:lvl2pPr>
            <a:lvl3pPr>
              <a:defRPr sz="1600" cap="all">
                <a:solidFill>
                  <a:schemeClr val="tx2">
                    <a:lumMod val="50000"/>
                    <a:lumOff val="50000"/>
                  </a:schemeClr>
                </a:solidFill>
              </a:defRPr>
            </a:lvl3pPr>
            <a:lvl4pPr>
              <a:defRPr sz="1600" cap="all">
                <a:solidFill>
                  <a:schemeClr val="tx2">
                    <a:lumMod val="50000"/>
                    <a:lumOff val="50000"/>
                  </a:schemeClr>
                </a:solidFill>
              </a:defRPr>
            </a:lvl4pPr>
            <a:lvl5pPr>
              <a:defRPr sz="1600" cap="all">
                <a:solidFill>
                  <a:schemeClr val="tx2">
                    <a:lumMod val="50000"/>
                    <a:lumOff val="50000"/>
                  </a:schemeClr>
                </a:solidFill>
              </a:defRPr>
            </a:lvl5pPr>
          </a:lstStyle>
          <a:p>
            <a:pPr lvl="0"/>
            <a:r>
              <a:rPr lang="en-US"/>
              <a:t>Click to edit Master text styles</a:t>
            </a:r>
          </a:p>
        </p:txBody>
      </p:sp>
      <p:sp>
        <p:nvSpPr>
          <p:cNvPr id="8" name="Footer Placeholder 8"/>
          <p:cNvSpPr>
            <a:spLocks noGrp="1"/>
          </p:cNvSpPr>
          <p:nvPr>
            <p:ph type="ftr" sz="quarter" idx="15"/>
          </p:nvPr>
        </p:nvSpPr>
        <p:spPr/>
        <p:txBody>
          <a:bodyPr/>
          <a:lstStyle>
            <a:lvl1pPr>
              <a:defRPr/>
            </a:lvl1pPr>
          </a:lstStyle>
          <a:p>
            <a:pPr>
              <a:defRPr/>
            </a:pPr>
            <a:r>
              <a:rPr lang="en-US">
                <a:solidFill>
                  <a:prstClr val="black"/>
                </a:solidFill>
              </a:rPr>
              <a:t>Confidential &amp; for IFC Staff Only Working Draft – Discussion Paper Only</a:t>
            </a:r>
          </a:p>
        </p:txBody>
      </p:sp>
      <p:sp>
        <p:nvSpPr>
          <p:cNvPr id="9" name="Slide Number Placeholder 9"/>
          <p:cNvSpPr>
            <a:spLocks noGrp="1"/>
          </p:cNvSpPr>
          <p:nvPr>
            <p:ph type="sldNum" sz="quarter" idx="16"/>
          </p:nvPr>
        </p:nvSpPr>
        <p:spPr/>
        <p:txBody>
          <a:bodyPr/>
          <a:lstStyle>
            <a:lvl1pPr>
              <a:defRPr/>
            </a:lvl1pPr>
          </a:lstStyle>
          <a:p>
            <a:pPr>
              <a:defRPr/>
            </a:pPr>
            <a:fld id="{0DC31C2E-F916-4B56-9F44-3A37159E4A4D}" type="slidenum">
              <a:rPr lang="en-US"/>
              <a:pPr>
                <a:defRPr/>
              </a:pPr>
              <a:t>‹#›</a:t>
            </a:fld>
            <a:endParaRPr lang="en-US" dirty="0"/>
          </a:p>
        </p:txBody>
      </p:sp>
    </p:spTree>
    <p:extLst>
      <p:ext uri="{BB962C8B-B14F-4D97-AF65-F5344CB8AC3E}">
        <p14:creationId xmlns:p14="http://schemas.microsoft.com/office/powerpoint/2010/main" val="35246796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White Title Slide">
    <p:spTree>
      <p:nvGrpSpPr>
        <p:cNvPr id="1" name=""/>
        <p:cNvGrpSpPr/>
        <p:nvPr/>
      </p:nvGrpSpPr>
      <p:grpSpPr>
        <a:xfrm>
          <a:off x="0" y="0"/>
          <a:ext cx="0" cy="0"/>
          <a:chOff x="0" y="0"/>
          <a:chExt cx="0" cy="0"/>
        </a:xfrm>
      </p:grpSpPr>
      <p:pic>
        <p:nvPicPr>
          <p:cNvPr id="5" name="Picture 5"/>
          <p:cNvPicPr>
            <a:picLocks noChangeAspect="1"/>
          </p:cNvPicPr>
          <p:nvPr/>
        </p:nvPicPr>
        <p:blipFill>
          <a:blip r:embed="rId2">
            <a:extLst>
              <a:ext uri="{28A0092B-C50C-407E-A947-70E740481C1C}">
                <a14:useLocalDpi xmlns:a14="http://schemas.microsoft.com/office/drawing/2010/main" val="0"/>
              </a:ext>
            </a:extLst>
          </a:blip>
          <a:srcRect r="28535"/>
          <a:stretch>
            <a:fillRect/>
          </a:stretch>
        </p:blipFill>
        <p:spPr bwMode="auto">
          <a:xfrm>
            <a:off x="285750" y="4572000"/>
            <a:ext cx="5629275" cy="101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Line 1086"/>
          <p:cNvSpPr>
            <a:spLocks noChangeShapeType="1"/>
          </p:cNvSpPr>
          <p:nvPr/>
        </p:nvSpPr>
        <p:spPr bwMode="auto">
          <a:xfrm>
            <a:off x="484188" y="617538"/>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 name="Line 1087"/>
          <p:cNvSpPr>
            <a:spLocks noChangeShapeType="1"/>
          </p:cNvSpPr>
          <p:nvPr/>
        </p:nvSpPr>
        <p:spPr bwMode="auto">
          <a:xfrm>
            <a:off x="484188" y="617538"/>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 name="Rectangle 1088"/>
          <p:cNvSpPr>
            <a:spLocks noChangeArrowheads="1"/>
          </p:cNvSpPr>
          <p:nvPr/>
        </p:nvSpPr>
        <p:spPr bwMode="auto">
          <a:xfrm>
            <a:off x="484188" y="617538"/>
            <a:ext cx="1587"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9" name="Rectangle 1089"/>
          <p:cNvSpPr>
            <a:spLocks noChangeArrowheads="1"/>
          </p:cNvSpPr>
          <p:nvPr/>
        </p:nvSpPr>
        <p:spPr bwMode="auto">
          <a:xfrm>
            <a:off x="484188" y="617538"/>
            <a:ext cx="1587" cy="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10" name="Freeform 1098"/>
          <p:cNvSpPr>
            <a:spLocks/>
          </p:cNvSpPr>
          <p:nvPr/>
        </p:nvSpPr>
        <p:spPr bwMode="auto">
          <a:xfrm>
            <a:off x="487363" y="617538"/>
            <a:ext cx="3175" cy="1587"/>
          </a:xfrm>
          <a:custGeom>
            <a:avLst/>
            <a:gdLst>
              <a:gd name="T0" fmla="*/ 0 w 2"/>
              <a:gd name="T1" fmla="*/ 0 h 1587"/>
              <a:gd name="T2" fmla="*/ 2 w 2"/>
              <a:gd name="T3" fmla="*/ 0 h 1587"/>
              <a:gd name="T4" fmla="*/ 2 w 2"/>
              <a:gd name="T5" fmla="*/ 0 h 1587"/>
              <a:gd name="T6" fmla="*/ 2 w 2"/>
              <a:gd name="T7" fmla="*/ 0 h 1587"/>
              <a:gd name="T8" fmla="*/ 0 w 2"/>
              <a:gd name="T9" fmla="*/ 0 h 1587"/>
              <a:gd name="T10" fmla="*/ 0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0 w 2"/>
              <a:gd name="T25" fmla="*/ 0 h 1587"/>
              <a:gd name="T26" fmla="*/ 0 w 2"/>
              <a:gd name="T27" fmla="*/ 0 h 1587"/>
              <a:gd name="T28" fmla="*/ 0 w 2"/>
              <a:gd name="T29" fmla="*/ 0 h 1587"/>
              <a:gd name="T30" fmla="*/ 0 w 2"/>
              <a:gd name="T31" fmla="*/ 0 h 1587"/>
              <a:gd name="T32" fmla="*/ 0 w 2"/>
              <a:gd name="T33" fmla="*/ 0 h 1587"/>
              <a:gd name="T34" fmla="*/ 2 w 2"/>
              <a:gd name="T35" fmla="*/ 0 h 1587"/>
              <a:gd name="T36" fmla="*/ 2 w 2"/>
              <a:gd name="T37" fmla="*/ 0 h 1587"/>
              <a:gd name="T38" fmla="*/ 2 w 2"/>
              <a:gd name="T39" fmla="*/ 0 h 1587"/>
              <a:gd name="T40" fmla="*/ 0 w 2"/>
              <a:gd name="T41" fmla="*/ 0 h 1587"/>
              <a:gd name="T42" fmla="*/ 0 w 2"/>
              <a:gd name="T43" fmla="*/ 0 h 1587"/>
              <a:gd name="T44" fmla="*/ 0 w 2"/>
              <a:gd name="T45" fmla="*/ 0 h 15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1" name="Freeform 1115"/>
          <p:cNvSpPr>
            <a:spLocks/>
          </p:cNvSpPr>
          <p:nvPr/>
        </p:nvSpPr>
        <p:spPr bwMode="auto">
          <a:xfrm>
            <a:off x="458788" y="473075"/>
            <a:ext cx="3175" cy="3175"/>
          </a:xfrm>
          <a:custGeom>
            <a:avLst/>
            <a:gdLst>
              <a:gd name="T0" fmla="*/ 0 w 2"/>
              <a:gd name="T1" fmla="*/ 2 h 2"/>
              <a:gd name="T2" fmla="*/ 0 w 2"/>
              <a:gd name="T3" fmla="*/ 2 h 2"/>
              <a:gd name="T4" fmla="*/ 0 w 2"/>
              <a:gd name="T5" fmla="*/ 2 h 2"/>
              <a:gd name="T6" fmla="*/ 0 w 2"/>
              <a:gd name="T7" fmla="*/ 2 h 2"/>
              <a:gd name="T8" fmla="*/ 0 w 2"/>
              <a:gd name="T9" fmla="*/ 2 h 2"/>
              <a:gd name="T10" fmla="*/ 0 w 2"/>
              <a:gd name="T11" fmla="*/ 2 h 2"/>
              <a:gd name="T12" fmla="*/ 2 w 2"/>
              <a:gd name="T13" fmla="*/ 2 h 2"/>
              <a:gd name="T14" fmla="*/ 2 w 2"/>
              <a:gd name="T15" fmla="*/ 2 h 2"/>
              <a:gd name="T16" fmla="*/ 2 w 2"/>
              <a:gd name="T17" fmla="*/ 0 h 2"/>
              <a:gd name="T18" fmla="*/ 0 w 2"/>
              <a:gd name="T19" fmla="*/ 2 h 2"/>
              <a:gd name="T20" fmla="*/ 0 w 2"/>
              <a:gd name="T21" fmla="*/ 2 h 2"/>
              <a:gd name="T22" fmla="*/ 0 w 2"/>
              <a:gd name="T23" fmla="*/ 2 h 2"/>
              <a:gd name="T24" fmla="*/ 0 w 2"/>
              <a:gd name="T25" fmla="*/ 2 h 2"/>
              <a:gd name="T26" fmla="*/ 0 w 2"/>
              <a:gd name="T27" fmla="*/ 2 h 2"/>
              <a:gd name="T28" fmla="*/ 2 w 2"/>
              <a:gd name="T29" fmla="*/ 2 h 2"/>
              <a:gd name="T30" fmla="*/ 2 w 2"/>
              <a:gd name="T31" fmla="*/ 2 h 2"/>
              <a:gd name="T32" fmla="*/ 2 w 2"/>
              <a:gd name="T33" fmla="*/ 2 h 2"/>
              <a:gd name="T34" fmla="*/ 2 w 2"/>
              <a:gd name="T35" fmla="*/ 2 h 2"/>
              <a:gd name="T36" fmla="*/ 2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2 w 2"/>
              <a:gd name="T55" fmla="*/ 2 h 2"/>
              <a:gd name="T56" fmla="*/ 0 w 2"/>
              <a:gd name="T57" fmla="*/ 2 h 2"/>
              <a:gd name="T58" fmla="*/ 2 w 2"/>
              <a:gd name="T59" fmla="*/ 2 h 2"/>
              <a:gd name="T60" fmla="*/ 2 w 2"/>
              <a:gd name="T61" fmla="*/ 2 h 2"/>
              <a:gd name="T62" fmla="*/ 2 w 2"/>
              <a:gd name="T63" fmla="*/ 2 h 2"/>
              <a:gd name="T64" fmla="*/ 0 w 2"/>
              <a:gd name="T65" fmla="*/ 2 h 2"/>
              <a:gd name="T66" fmla="*/ 0 w 2"/>
              <a:gd name="T67" fmla="*/ 2 h 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 h="2">
                <a:moveTo>
                  <a:pt x="0" y="2"/>
                </a:moveTo>
                <a:lnTo>
                  <a:pt x="0" y="2"/>
                </a:lnTo>
                <a:lnTo>
                  <a:pt x="2" y="2"/>
                </a:lnTo>
                <a:lnTo>
                  <a:pt x="2" y="0"/>
                </a:lnTo>
                <a:lnTo>
                  <a:pt x="0" y="2"/>
                </a:lnTo>
                <a:lnTo>
                  <a:pt x="2" y="2"/>
                </a:lnTo>
                <a:lnTo>
                  <a:pt x="0" y="2"/>
                </a:lnTo>
                <a:lnTo>
                  <a:pt x="2" y="2"/>
                </a:lnTo>
                <a:lnTo>
                  <a:pt x="0" y="2"/>
                </a:lnTo>
                <a:lnTo>
                  <a:pt x="2" y="2"/>
                </a:lnTo>
                <a:lnTo>
                  <a:pt x="0" y="2"/>
                </a:lnTo>
                <a:lnTo>
                  <a:pt x="2" y="2"/>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 name="Freeform 1120"/>
          <p:cNvSpPr>
            <a:spLocks/>
          </p:cNvSpPr>
          <p:nvPr/>
        </p:nvSpPr>
        <p:spPr bwMode="auto">
          <a:xfrm>
            <a:off x="458788" y="463550"/>
            <a:ext cx="3175" cy="3175"/>
          </a:xfrm>
          <a:custGeom>
            <a:avLst/>
            <a:gdLst>
              <a:gd name="T0" fmla="*/ 0 w 2"/>
              <a:gd name="T1" fmla="*/ 0 h 2"/>
              <a:gd name="T2" fmla="*/ 0 w 2"/>
              <a:gd name="T3" fmla="*/ 2 h 2"/>
              <a:gd name="T4" fmla="*/ 0 w 2"/>
              <a:gd name="T5" fmla="*/ 2 h 2"/>
              <a:gd name="T6" fmla="*/ 0 w 2"/>
              <a:gd name="T7" fmla="*/ 2 h 2"/>
              <a:gd name="T8" fmla="*/ 2 w 2"/>
              <a:gd name="T9" fmla="*/ 2 h 2"/>
              <a:gd name="T10" fmla="*/ 2 w 2"/>
              <a:gd name="T11" fmla="*/ 0 h 2"/>
              <a:gd name="T12" fmla="*/ 2 w 2"/>
              <a:gd name="T13" fmla="*/ 0 h 2"/>
              <a:gd name="T14" fmla="*/ 2 w 2"/>
              <a:gd name="T15" fmla="*/ 0 h 2"/>
              <a:gd name="T16" fmla="*/ 0 w 2"/>
              <a:gd name="T17" fmla="*/ 0 h 2"/>
              <a:gd name="T18" fmla="*/ 0 w 2"/>
              <a:gd name="T19" fmla="*/ 2 h 2"/>
              <a:gd name="T20" fmla="*/ 0 w 2"/>
              <a:gd name="T21" fmla="*/ 2 h 2"/>
              <a:gd name="T22" fmla="*/ 2 w 2"/>
              <a:gd name="T23" fmla="*/ 0 h 2"/>
              <a:gd name="T24" fmla="*/ 2 w 2"/>
              <a:gd name="T25" fmla="*/ 0 h 2"/>
              <a:gd name="T26" fmla="*/ 2 w 2"/>
              <a:gd name="T27" fmla="*/ 0 h 2"/>
              <a:gd name="T28" fmla="*/ 2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2 w 2"/>
              <a:gd name="T47" fmla="*/ 2 h 2"/>
              <a:gd name="T48" fmla="*/ 0 w 2"/>
              <a:gd name="T49" fmla="*/ 2 h 2"/>
              <a:gd name="T50" fmla="*/ 0 w 2"/>
              <a:gd name="T51" fmla="*/ 2 h 2"/>
              <a:gd name="T52" fmla="*/ 2 w 2"/>
              <a:gd name="T53" fmla="*/ 2 h 2"/>
              <a:gd name="T54" fmla="*/ 2 w 2"/>
              <a:gd name="T55" fmla="*/ 2 h 2"/>
              <a:gd name="T56" fmla="*/ 2 w 2"/>
              <a:gd name="T57" fmla="*/ 0 h 2"/>
              <a:gd name="T58" fmla="*/ 0 w 2"/>
              <a:gd name="T59" fmla="*/ 0 h 2"/>
              <a:gd name="T60" fmla="*/ 0 w 2"/>
              <a:gd name="T61" fmla="*/ 0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0" y="0"/>
                </a:moveTo>
                <a:lnTo>
                  <a:pt x="0" y="2"/>
                </a:lnTo>
                <a:lnTo>
                  <a:pt x="2" y="2"/>
                </a:lnTo>
                <a:lnTo>
                  <a:pt x="2" y="0"/>
                </a:lnTo>
                <a:lnTo>
                  <a:pt x="0" y="0"/>
                </a:lnTo>
                <a:lnTo>
                  <a:pt x="0" y="2"/>
                </a:lnTo>
                <a:lnTo>
                  <a:pt x="2" y="0"/>
                </a:lnTo>
                <a:lnTo>
                  <a:pt x="2" y="2"/>
                </a:lnTo>
                <a:lnTo>
                  <a:pt x="0" y="2"/>
                </a:lnTo>
                <a:lnTo>
                  <a:pt x="2" y="2"/>
                </a:lnTo>
                <a:lnTo>
                  <a:pt x="0" y="2"/>
                </a:lnTo>
                <a:lnTo>
                  <a:pt x="2" y="2"/>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 name="Freeform 1134"/>
          <p:cNvSpPr>
            <a:spLocks/>
          </p:cNvSpPr>
          <p:nvPr/>
        </p:nvSpPr>
        <p:spPr bwMode="auto">
          <a:xfrm>
            <a:off x="703263" y="514350"/>
            <a:ext cx="3175" cy="6350"/>
          </a:xfrm>
          <a:custGeom>
            <a:avLst/>
            <a:gdLst>
              <a:gd name="T0" fmla="*/ 2 w 2"/>
              <a:gd name="T1" fmla="*/ 4 h 4"/>
              <a:gd name="T2" fmla="*/ 2 w 2"/>
              <a:gd name="T3" fmla="*/ 4 h 4"/>
              <a:gd name="T4" fmla="*/ 2 w 2"/>
              <a:gd name="T5" fmla="*/ 4 h 4"/>
              <a:gd name="T6" fmla="*/ 2 w 2"/>
              <a:gd name="T7" fmla="*/ 2 h 4"/>
              <a:gd name="T8" fmla="*/ 2 w 2"/>
              <a:gd name="T9" fmla="*/ 0 h 4"/>
              <a:gd name="T10" fmla="*/ 2 w 2"/>
              <a:gd name="T11" fmla="*/ 0 h 4"/>
              <a:gd name="T12" fmla="*/ 2 w 2"/>
              <a:gd name="T13" fmla="*/ 0 h 4"/>
              <a:gd name="T14" fmla="*/ 0 w 2"/>
              <a:gd name="T15" fmla="*/ 2 h 4"/>
              <a:gd name="T16" fmla="*/ 2 w 2"/>
              <a:gd name="T17" fmla="*/ 4 h 4"/>
              <a:gd name="T18" fmla="*/ 2 w 2"/>
              <a:gd name="T19" fmla="*/ 2 h 4"/>
              <a:gd name="T20" fmla="*/ 2 w 2"/>
              <a:gd name="T21" fmla="*/ 2 h 4"/>
              <a:gd name="T22" fmla="*/ 2 w 2"/>
              <a:gd name="T23" fmla="*/ 0 h 4"/>
              <a:gd name="T24" fmla="*/ 2 w 2"/>
              <a:gd name="T25" fmla="*/ 2 h 4"/>
              <a:gd name="T26" fmla="*/ 2 w 2"/>
              <a:gd name="T27" fmla="*/ 2 h 4"/>
              <a:gd name="T28" fmla="*/ 2 w 2"/>
              <a:gd name="T29" fmla="*/ 2 h 4"/>
              <a:gd name="T30" fmla="*/ 2 w 2"/>
              <a:gd name="T31" fmla="*/ 2 h 4"/>
              <a:gd name="T32" fmla="*/ 2 w 2"/>
              <a:gd name="T33" fmla="*/ 2 h 4"/>
              <a:gd name="T34" fmla="*/ 2 w 2"/>
              <a:gd name="T35" fmla="*/ 2 h 4"/>
              <a:gd name="T36" fmla="*/ 2 w 2"/>
              <a:gd name="T37" fmla="*/ 2 h 4"/>
              <a:gd name="T38" fmla="*/ 2 w 2"/>
              <a:gd name="T39" fmla="*/ 2 h 4"/>
              <a:gd name="T40" fmla="*/ 2 w 2"/>
              <a:gd name="T41" fmla="*/ 2 h 4"/>
              <a:gd name="T42" fmla="*/ 2 w 2"/>
              <a:gd name="T43" fmla="*/ 2 h 4"/>
              <a:gd name="T44" fmla="*/ 2 w 2"/>
              <a:gd name="T45" fmla="*/ 2 h 4"/>
              <a:gd name="T46" fmla="*/ 2 w 2"/>
              <a:gd name="T47" fmla="*/ 2 h 4"/>
              <a:gd name="T48" fmla="*/ 2 w 2"/>
              <a:gd name="T49" fmla="*/ 2 h 4"/>
              <a:gd name="T50" fmla="*/ 2 w 2"/>
              <a:gd name="T51" fmla="*/ 2 h 4"/>
              <a:gd name="T52" fmla="*/ 0 w 2"/>
              <a:gd name="T53" fmla="*/ 2 h 4"/>
              <a:gd name="T54" fmla="*/ 2 w 2"/>
              <a:gd name="T55" fmla="*/ 4 h 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 h="4">
                <a:moveTo>
                  <a:pt x="2" y="4"/>
                </a:moveTo>
                <a:lnTo>
                  <a:pt x="2" y="4"/>
                </a:lnTo>
                <a:lnTo>
                  <a:pt x="2" y="2"/>
                </a:lnTo>
                <a:lnTo>
                  <a:pt x="2" y="0"/>
                </a:lnTo>
                <a:lnTo>
                  <a:pt x="0" y="2"/>
                </a:lnTo>
                <a:lnTo>
                  <a:pt x="2" y="4"/>
                </a:lnTo>
                <a:lnTo>
                  <a:pt x="2" y="2"/>
                </a:lnTo>
                <a:lnTo>
                  <a:pt x="2" y="0"/>
                </a:lnTo>
                <a:lnTo>
                  <a:pt x="2" y="2"/>
                </a:lnTo>
                <a:lnTo>
                  <a:pt x="0" y="2"/>
                </a:lnTo>
                <a:lnTo>
                  <a:pt x="2"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4" name="Freeform 1141"/>
          <p:cNvSpPr>
            <a:spLocks/>
          </p:cNvSpPr>
          <p:nvPr/>
        </p:nvSpPr>
        <p:spPr bwMode="auto">
          <a:xfrm>
            <a:off x="706438" y="479425"/>
            <a:ext cx="1587" cy="6350"/>
          </a:xfrm>
          <a:custGeom>
            <a:avLst/>
            <a:gdLst>
              <a:gd name="T0" fmla="*/ 0 w 1587"/>
              <a:gd name="T1" fmla="*/ 4 h 4"/>
              <a:gd name="T2" fmla="*/ 0 w 1587"/>
              <a:gd name="T3" fmla="*/ 2 h 4"/>
              <a:gd name="T4" fmla="*/ 0 w 1587"/>
              <a:gd name="T5" fmla="*/ 0 h 4"/>
              <a:gd name="T6" fmla="*/ 0 w 1587"/>
              <a:gd name="T7" fmla="*/ 0 h 4"/>
              <a:gd name="T8" fmla="*/ 0 w 1587"/>
              <a:gd name="T9" fmla="*/ 2 h 4"/>
              <a:gd name="T10" fmla="*/ 0 w 1587"/>
              <a:gd name="T11" fmla="*/ 2 h 4"/>
              <a:gd name="T12" fmla="*/ 0 w 1587"/>
              <a:gd name="T13" fmla="*/ 4 h 4"/>
              <a:gd name="T14" fmla="*/ 0 w 1587"/>
              <a:gd name="T15" fmla="*/ 2 h 4"/>
              <a:gd name="T16" fmla="*/ 0 w 1587"/>
              <a:gd name="T17" fmla="*/ 2 h 4"/>
              <a:gd name="T18" fmla="*/ 0 w 1587"/>
              <a:gd name="T19" fmla="*/ 2 h 4"/>
              <a:gd name="T20" fmla="*/ 0 w 1587"/>
              <a:gd name="T21" fmla="*/ 2 h 4"/>
              <a:gd name="T22" fmla="*/ 0 w 1587"/>
              <a:gd name="T23" fmla="*/ 2 h 4"/>
              <a:gd name="T24" fmla="*/ 0 w 1587"/>
              <a:gd name="T25" fmla="*/ 2 h 4"/>
              <a:gd name="T26" fmla="*/ 0 w 1587"/>
              <a:gd name="T27" fmla="*/ 2 h 4"/>
              <a:gd name="T28" fmla="*/ 0 w 1587"/>
              <a:gd name="T29" fmla="*/ 4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87" h="4">
                <a:moveTo>
                  <a:pt x="0" y="4"/>
                </a:moveTo>
                <a:lnTo>
                  <a:pt x="0" y="2"/>
                </a:lnTo>
                <a:lnTo>
                  <a:pt x="0" y="0"/>
                </a:lnTo>
                <a:lnTo>
                  <a:pt x="0" y="2"/>
                </a:lnTo>
                <a:lnTo>
                  <a:pt x="0" y="4"/>
                </a:lnTo>
                <a:lnTo>
                  <a:pt x="0" y="2"/>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5" name="Freeform 1148"/>
          <p:cNvSpPr>
            <a:spLocks/>
          </p:cNvSpPr>
          <p:nvPr/>
        </p:nvSpPr>
        <p:spPr bwMode="auto">
          <a:xfrm>
            <a:off x="693738" y="460375"/>
            <a:ext cx="3175" cy="3175"/>
          </a:xfrm>
          <a:custGeom>
            <a:avLst/>
            <a:gdLst>
              <a:gd name="T0" fmla="*/ 2 w 2"/>
              <a:gd name="T1" fmla="*/ 2 h 2"/>
              <a:gd name="T2" fmla="*/ 2 w 2"/>
              <a:gd name="T3" fmla="*/ 0 h 2"/>
              <a:gd name="T4" fmla="*/ 2 w 2"/>
              <a:gd name="T5" fmla="*/ 0 h 2"/>
              <a:gd name="T6" fmla="*/ 2 w 2"/>
              <a:gd name="T7" fmla="*/ 0 h 2"/>
              <a:gd name="T8" fmla="*/ 2 w 2"/>
              <a:gd name="T9" fmla="*/ 0 h 2"/>
              <a:gd name="T10" fmla="*/ 0 w 2"/>
              <a:gd name="T11" fmla="*/ 0 h 2"/>
              <a:gd name="T12" fmla="*/ 0 w 2"/>
              <a:gd name="T13" fmla="*/ 0 h 2"/>
              <a:gd name="T14" fmla="*/ 0 w 2"/>
              <a:gd name="T15" fmla="*/ 2 h 2"/>
              <a:gd name="T16" fmla="*/ 0 w 2"/>
              <a:gd name="T17" fmla="*/ 2 h 2"/>
              <a:gd name="T18" fmla="*/ 0 w 2"/>
              <a:gd name="T19" fmla="*/ 2 h 2"/>
              <a:gd name="T20" fmla="*/ 2 w 2"/>
              <a:gd name="T21" fmla="*/ 2 h 2"/>
              <a:gd name="T22" fmla="*/ 2 w 2"/>
              <a:gd name="T23" fmla="*/ 2 h 2"/>
              <a:gd name="T24" fmla="*/ 2 w 2"/>
              <a:gd name="T25" fmla="*/ 0 h 2"/>
              <a:gd name="T26" fmla="*/ 2 w 2"/>
              <a:gd name="T27" fmla="*/ 0 h 2"/>
              <a:gd name="T28" fmla="*/ 2 w 2"/>
              <a:gd name="T29" fmla="*/ 0 h 2"/>
              <a:gd name="T30" fmla="*/ 0 w 2"/>
              <a:gd name="T31" fmla="*/ 2 h 2"/>
              <a:gd name="T32" fmla="*/ 2 w 2"/>
              <a:gd name="T33" fmla="*/ 2 h 2"/>
              <a:gd name="T34" fmla="*/ 2 w 2"/>
              <a:gd name="T35" fmla="*/ 0 h 2"/>
              <a:gd name="T36" fmla="*/ 0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2 w 2"/>
              <a:gd name="T59" fmla="*/ 2 h 2"/>
              <a:gd name="T60" fmla="*/ 2 w 2"/>
              <a:gd name="T61" fmla="*/ 2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2" y="2"/>
                </a:moveTo>
                <a:lnTo>
                  <a:pt x="2" y="0"/>
                </a:lnTo>
                <a:lnTo>
                  <a:pt x="0" y="0"/>
                </a:lnTo>
                <a:lnTo>
                  <a:pt x="0" y="2"/>
                </a:lnTo>
                <a:lnTo>
                  <a:pt x="2" y="2"/>
                </a:lnTo>
                <a:lnTo>
                  <a:pt x="2" y="0"/>
                </a:lnTo>
                <a:lnTo>
                  <a:pt x="0" y="2"/>
                </a:lnTo>
                <a:lnTo>
                  <a:pt x="2" y="2"/>
                </a:lnTo>
                <a:lnTo>
                  <a:pt x="2" y="0"/>
                </a:lnTo>
                <a:lnTo>
                  <a:pt x="0" y="2"/>
                </a:lnTo>
                <a:lnTo>
                  <a:pt x="2" y="2"/>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 name="Freeform 1150"/>
          <p:cNvSpPr>
            <a:spLocks/>
          </p:cNvSpPr>
          <p:nvPr/>
        </p:nvSpPr>
        <p:spPr bwMode="auto">
          <a:xfrm>
            <a:off x="684213" y="447675"/>
            <a:ext cx="1587" cy="3175"/>
          </a:xfrm>
          <a:custGeom>
            <a:avLst/>
            <a:gdLst>
              <a:gd name="T0" fmla="*/ 0 w 1587"/>
              <a:gd name="T1" fmla="*/ 2 h 2"/>
              <a:gd name="T2" fmla="*/ 0 w 1587"/>
              <a:gd name="T3" fmla="*/ 0 h 2"/>
              <a:gd name="T4" fmla="*/ 0 w 1587"/>
              <a:gd name="T5" fmla="*/ 2 h 2"/>
              <a:gd name="T6" fmla="*/ 0 60000 65536"/>
              <a:gd name="T7" fmla="*/ 0 60000 65536"/>
              <a:gd name="T8" fmla="*/ 0 60000 65536"/>
            </a:gdLst>
            <a:ahLst/>
            <a:cxnLst>
              <a:cxn ang="T6">
                <a:pos x="T0" y="T1"/>
              </a:cxn>
              <a:cxn ang="T7">
                <a:pos x="T2" y="T3"/>
              </a:cxn>
              <a:cxn ang="T8">
                <a:pos x="T4" y="T5"/>
              </a:cxn>
            </a:cxnLst>
            <a:rect l="0" t="0" r="r" b="b"/>
            <a:pathLst>
              <a:path w="1587" h="2">
                <a:moveTo>
                  <a:pt x="0" y="2"/>
                </a:move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 name="Freeform 1152"/>
          <p:cNvSpPr>
            <a:spLocks/>
          </p:cNvSpPr>
          <p:nvPr/>
        </p:nvSpPr>
        <p:spPr bwMode="auto">
          <a:xfrm>
            <a:off x="684213" y="447675"/>
            <a:ext cx="3175" cy="3175"/>
          </a:xfrm>
          <a:custGeom>
            <a:avLst/>
            <a:gdLst>
              <a:gd name="T0" fmla="*/ 2 w 2"/>
              <a:gd name="T1" fmla="*/ 0 h 2"/>
              <a:gd name="T2" fmla="*/ 0 w 2"/>
              <a:gd name="T3" fmla="*/ 0 h 2"/>
              <a:gd name="T4" fmla="*/ 0 w 2"/>
              <a:gd name="T5" fmla="*/ 0 h 2"/>
              <a:gd name="T6" fmla="*/ 0 w 2"/>
              <a:gd name="T7" fmla="*/ 0 h 2"/>
              <a:gd name="T8" fmla="*/ 0 w 2"/>
              <a:gd name="T9" fmla="*/ 2 h 2"/>
              <a:gd name="T10" fmla="*/ 2 w 2"/>
              <a:gd name="T11" fmla="*/ 2 h 2"/>
              <a:gd name="T12" fmla="*/ 2 w 2"/>
              <a:gd name="T13" fmla="*/ 0 h 2"/>
              <a:gd name="T14" fmla="*/ 0 w 2"/>
              <a:gd name="T15" fmla="*/ 0 h 2"/>
              <a:gd name="T16" fmla="*/ 0 w 2"/>
              <a:gd name="T17" fmla="*/ 0 h 2"/>
              <a:gd name="T18" fmla="*/ 0 w 2"/>
              <a:gd name="T19" fmla="*/ 0 h 2"/>
              <a:gd name="T20" fmla="*/ 0 w 2"/>
              <a:gd name="T21" fmla="*/ 2 h 2"/>
              <a:gd name="T22" fmla="*/ 2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0" y="0"/>
                </a:lnTo>
                <a:lnTo>
                  <a:pt x="0" y="2"/>
                </a:lnTo>
                <a:lnTo>
                  <a:pt x="2" y="2"/>
                </a:lnTo>
                <a:lnTo>
                  <a:pt x="2" y="0"/>
                </a:lnTo>
                <a:lnTo>
                  <a:pt x="0" y="0"/>
                </a:lnTo>
                <a:lnTo>
                  <a:pt x="0" y="2"/>
                </a:lnTo>
                <a:lnTo>
                  <a:pt x="2"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8" name="Freeform 1154"/>
          <p:cNvSpPr>
            <a:spLocks/>
          </p:cNvSpPr>
          <p:nvPr/>
        </p:nvSpPr>
        <p:spPr bwMode="auto">
          <a:xfrm>
            <a:off x="665163" y="43497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9" name="Freeform 1156"/>
          <p:cNvSpPr>
            <a:spLocks/>
          </p:cNvSpPr>
          <p:nvPr/>
        </p:nvSpPr>
        <p:spPr bwMode="auto">
          <a:xfrm>
            <a:off x="665163" y="431800"/>
            <a:ext cx="3175" cy="3175"/>
          </a:xfrm>
          <a:custGeom>
            <a:avLst/>
            <a:gdLst>
              <a:gd name="T0" fmla="*/ 2 w 2"/>
              <a:gd name="T1" fmla="*/ 2 h 2"/>
              <a:gd name="T2" fmla="*/ 0 w 2"/>
              <a:gd name="T3" fmla="*/ 0 h 2"/>
              <a:gd name="T4" fmla="*/ 0 w 2"/>
              <a:gd name="T5" fmla="*/ 0 h 2"/>
              <a:gd name="T6" fmla="*/ 0 w 2"/>
              <a:gd name="T7" fmla="*/ 2 h 2"/>
              <a:gd name="T8" fmla="*/ 2 w 2"/>
              <a:gd name="T9" fmla="*/ 2 h 2"/>
              <a:gd name="T10" fmla="*/ 2 w 2"/>
              <a:gd name="T11" fmla="*/ 2 h 2"/>
              <a:gd name="T12" fmla="*/ 2 w 2"/>
              <a:gd name="T13" fmla="*/ 2 h 2"/>
              <a:gd name="T14" fmla="*/ 0 w 2"/>
              <a:gd name="T15" fmla="*/ 0 h 2"/>
              <a:gd name="T16" fmla="*/ 0 w 2"/>
              <a:gd name="T17" fmla="*/ 0 h 2"/>
              <a:gd name="T18" fmla="*/ 0 w 2"/>
              <a:gd name="T19" fmla="*/ 2 h 2"/>
              <a:gd name="T20" fmla="*/ 2 w 2"/>
              <a:gd name="T21" fmla="*/ 2 h 2"/>
              <a:gd name="T22" fmla="*/ 2 w 2"/>
              <a:gd name="T23" fmla="*/ 2 h 2"/>
              <a:gd name="T24" fmla="*/ 2 w 2"/>
              <a:gd name="T25" fmla="*/ 2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2"/>
                </a:moveTo>
                <a:lnTo>
                  <a:pt x="0" y="0"/>
                </a:lnTo>
                <a:lnTo>
                  <a:pt x="0" y="2"/>
                </a:lnTo>
                <a:lnTo>
                  <a:pt x="2" y="2"/>
                </a:lnTo>
                <a:lnTo>
                  <a:pt x="0" y="0"/>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 name="Freeform 1163"/>
          <p:cNvSpPr>
            <a:spLocks/>
          </p:cNvSpPr>
          <p:nvPr/>
        </p:nvSpPr>
        <p:spPr bwMode="auto">
          <a:xfrm>
            <a:off x="611188" y="415925"/>
            <a:ext cx="6350" cy="3175"/>
          </a:xfrm>
          <a:custGeom>
            <a:avLst/>
            <a:gdLst>
              <a:gd name="T0" fmla="*/ 2 w 4"/>
              <a:gd name="T1" fmla="*/ 2 h 2"/>
              <a:gd name="T2" fmla="*/ 2 w 4"/>
              <a:gd name="T3" fmla="*/ 2 h 2"/>
              <a:gd name="T4" fmla="*/ 4 w 4"/>
              <a:gd name="T5" fmla="*/ 2 h 2"/>
              <a:gd name="T6" fmla="*/ 4 w 4"/>
              <a:gd name="T7" fmla="*/ 0 h 2"/>
              <a:gd name="T8" fmla="*/ 4 w 4"/>
              <a:gd name="T9" fmla="*/ 0 h 2"/>
              <a:gd name="T10" fmla="*/ 2 w 4"/>
              <a:gd name="T11" fmla="*/ 0 h 2"/>
              <a:gd name="T12" fmla="*/ 2 w 4"/>
              <a:gd name="T13" fmla="*/ 0 h 2"/>
              <a:gd name="T14" fmla="*/ 0 w 4"/>
              <a:gd name="T15" fmla="*/ 2 h 2"/>
              <a:gd name="T16" fmla="*/ 2 w 4"/>
              <a:gd name="T17" fmla="*/ 2 h 2"/>
              <a:gd name="T18" fmla="*/ 2 w 4"/>
              <a:gd name="T19" fmla="*/ 0 h 2"/>
              <a:gd name="T20" fmla="*/ 4 w 4"/>
              <a:gd name="T21" fmla="*/ 2 h 2"/>
              <a:gd name="T22" fmla="*/ 4 w 4"/>
              <a:gd name="T23" fmla="*/ 0 h 2"/>
              <a:gd name="T24" fmla="*/ 4 w 4"/>
              <a:gd name="T25" fmla="*/ 0 h 2"/>
              <a:gd name="T26" fmla="*/ 2 w 4"/>
              <a:gd name="T27" fmla="*/ 0 h 2"/>
              <a:gd name="T28" fmla="*/ 2 w 4"/>
              <a:gd name="T29" fmla="*/ 0 h 2"/>
              <a:gd name="T30" fmla="*/ 0 w 4"/>
              <a:gd name="T31" fmla="*/ 0 h 2"/>
              <a:gd name="T32" fmla="*/ 2 w 4"/>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 h="2">
                <a:moveTo>
                  <a:pt x="2" y="2"/>
                </a:moveTo>
                <a:lnTo>
                  <a:pt x="2" y="2"/>
                </a:lnTo>
                <a:lnTo>
                  <a:pt x="4" y="2"/>
                </a:lnTo>
                <a:lnTo>
                  <a:pt x="4" y="0"/>
                </a:lnTo>
                <a:lnTo>
                  <a:pt x="2" y="0"/>
                </a:lnTo>
                <a:lnTo>
                  <a:pt x="0" y="2"/>
                </a:lnTo>
                <a:lnTo>
                  <a:pt x="2" y="2"/>
                </a:lnTo>
                <a:lnTo>
                  <a:pt x="2" y="0"/>
                </a:lnTo>
                <a:lnTo>
                  <a:pt x="4" y="2"/>
                </a:lnTo>
                <a:lnTo>
                  <a:pt x="4" y="0"/>
                </a:lnTo>
                <a:lnTo>
                  <a:pt x="2" y="0"/>
                </a:lnTo>
                <a:lnTo>
                  <a:pt x="0" y="0"/>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1" name="Freeform 1172"/>
          <p:cNvSpPr>
            <a:spLocks/>
          </p:cNvSpPr>
          <p:nvPr/>
        </p:nvSpPr>
        <p:spPr bwMode="auto">
          <a:xfrm>
            <a:off x="582613" y="476250"/>
            <a:ext cx="3175" cy="3175"/>
          </a:xfrm>
          <a:custGeom>
            <a:avLst/>
            <a:gdLst>
              <a:gd name="T0" fmla="*/ 0 w 2"/>
              <a:gd name="T1" fmla="*/ 2 h 2"/>
              <a:gd name="T2" fmla="*/ 0 w 2"/>
              <a:gd name="T3" fmla="*/ 2 h 2"/>
              <a:gd name="T4" fmla="*/ 2 w 2"/>
              <a:gd name="T5" fmla="*/ 2 h 2"/>
              <a:gd name="T6" fmla="*/ 0 w 2"/>
              <a:gd name="T7" fmla="*/ 0 h 2"/>
              <a:gd name="T8" fmla="*/ 0 w 2"/>
              <a:gd name="T9" fmla="*/ 0 h 2"/>
              <a:gd name="T10" fmla="*/ 0 w 2"/>
              <a:gd name="T11" fmla="*/ 0 h 2"/>
              <a:gd name="T12" fmla="*/ 0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0 w 2"/>
              <a:gd name="T59" fmla="*/ 2 h 2"/>
              <a:gd name="T60" fmla="*/ 0 w 2"/>
              <a:gd name="T61" fmla="*/ 2 h 2"/>
              <a:gd name="T62" fmla="*/ 0 w 2"/>
              <a:gd name="T63" fmla="*/ 2 h 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2">
                <a:moveTo>
                  <a:pt x="0" y="2"/>
                </a:moveTo>
                <a:lnTo>
                  <a:pt x="0" y="2"/>
                </a:lnTo>
                <a:lnTo>
                  <a:pt x="2"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2" name="Freeform 1177"/>
          <p:cNvSpPr>
            <a:spLocks/>
          </p:cNvSpPr>
          <p:nvPr/>
        </p:nvSpPr>
        <p:spPr bwMode="auto">
          <a:xfrm>
            <a:off x="557213" y="534988"/>
            <a:ext cx="3175" cy="3175"/>
          </a:xfrm>
          <a:custGeom>
            <a:avLst/>
            <a:gdLst>
              <a:gd name="T0" fmla="*/ 0 w 2"/>
              <a:gd name="T1" fmla="*/ 2 h 2"/>
              <a:gd name="T2" fmla="*/ 2 w 2"/>
              <a:gd name="T3" fmla="*/ 2 h 2"/>
              <a:gd name="T4" fmla="*/ 2 w 2"/>
              <a:gd name="T5" fmla="*/ 2 h 2"/>
              <a:gd name="T6" fmla="*/ 2 w 2"/>
              <a:gd name="T7" fmla="*/ 0 h 2"/>
              <a:gd name="T8" fmla="*/ 2 w 2"/>
              <a:gd name="T9" fmla="*/ 0 h 2"/>
              <a:gd name="T10" fmla="*/ 2 w 2"/>
              <a:gd name="T11" fmla="*/ 0 h 2"/>
              <a:gd name="T12" fmla="*/ 0 w 2"/>
              <a:gd name="T13" fmla="*/ 0 h 2"/>
              <a:gd name="T14" fmla="*/ 0 w 2"/>
              <a:gd name="T15" fmla="*/ 0 h 2"/>
              <a:gd name="T16" fmla="*/ 0 w 2"/>
              <a:gd name="T17" fmla="*/ 0 h 2"/>
              <a:gd name="T18" fmla="*/ 0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2 h 2"/>
              <a:gd name="T40" fmla="*/ 0 w 2"/>
              <a:gd name="T41" fmla="*/ 2 h 2"/>
              <a:gd name="T42" fmla="*/ 2 w 2"/>
              <a:gd name="T43" fmla="*/ 2 h 2"/>
              <a:gd name="T44" fmla="*/ 2 w 2"/>
              <a:gd name="T45" fmla="*/ 0 h 2"/>
              <a:gd name="T46" fmla="*/ 2 w 2"/>
              <a:gd name="T47" fmla="*/ 0 h 2"/>
              <a:gd name="T48" fmla="*/ 2 w 2"/>
              <a:gd name="T49" fmla="*/ 0 h 2"/>
              <a:gd name="T50" fmla="*/ 2 w 2"/>
              <a:gd name="T51" fmla="*/ 0 h 2"/>
              <a:gd name="T52" fmla="*/ 2 w 2"/>
              <a:gd name="T53" fmla="*/ 0 h 2"/>
              <a:gd name="T54" fmla="*/ 2 w 2"/>
              <a:gd name="T55" fmla="*/ 0 h 2"/>
              <a:gd name="T56" fmla="*/ 2 w 2"/>
              <a:gd name="T57" fmla="*/ 0 h 2"/>
              <a:gd name="T58" fmla="*/ 2 w 2"/>
              <a:gd name="T59" fmla="*/ 0 h 2"/>
              <a:gd name="T60" fmla="*/ 2 w 2"/>
              <a:gd name="T61" fmla="*/ 0 h 2"/>
              <a:gd name="T62" fmla="*/ 2 w 2"/>
              <a:gd name="T63" fmla="*/ 0 h 2"/>
              <a:gd name="T64" fmla="*/ 2 w 2"/>
              <a:gd name="T65" fmla="*/ 0 h 2"/>
              <a:gd name="T66" fmla="*/ 2 w 2"/>
              <a:gd name="T67" fmla="*/ 2 h 2"/>
              <a:gd name="T68" fmla="*/ 2 w 2"/>
              <a:gd name="T69" fmla="*/ 0 h 2"/>
              <a:gd name="T70" fmla="*/ 2 w 2"/>
              <a:gd name="T71" fmla="*/ 0 h 2"/>
              <a:gd name="T72" fmla="*/ 0 w 2"/>
              <a:gd name="T73" fmla="*/ 0 h 2"/>
              <a:gd name="T74" fmla="*/ 0 w 2"/>
              <a:gd name="T75" fmla="*/ 0 h 2"/>
              <a:gd name="T76" fmla="*/ 0 w 2"/>
              <a:gd name="T77" fmla="*/ 2 h 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 h="2">
                <a:moveTo>
                  <a:pt x="0" y="2"/>
                </a:moveTo>
                <a:lnTo>
                  <a:pt x="2" y="2"/>
                </a:lnTo>
                <a:lnTo>
                  <a:pt x="2" y="0"/>
                </a:lnTo>
                <a:lnTo>
                  <a:pt x="0" y="0"/>
                </a:lnTo>
                <a:lnTo>
                  <a:pt x="0" y="2"/>
                </a:lnTo>
                <a:lnTo>
                  <a:pt x="2" y="2"/>
                </a:lnTo>
                <a:lnTo>
                  <a:pt x="2" y="0"/>
                </a:lnTo>
                <a:lnTo>
                  <a:pt x="2"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3" name="Freeform 1180"/>
          <p:cNvSpPr>
            <a:spLocks/>
          </p:cNvSpPr>
          <p:nvPr/>
        </p:nvSpPr>
        <p:spPr bwMode="auto">
          <a:xfrm>
            <a:off x="560388" y="530225"/>
            <a:ext cx="3175" cy="4763"/>
          </a:xfrm>
          <a:custGeom>
            <a:avLst/>
            <a:gdLst>
              <a:gd name="T0" fmla="*/ 0 w 2"/>
              <a:gd name="T1" fmla="*/ 3 h 3"/>
              <a:gd name="T2" fmla="*/ 0 w 2"/>
              <a:gd name="T3" fmla="*/ 3 h 3"/>
              <a:gd name="T4" fmla="*/ 2 w 2"/>
              <a:gd name="T5" fmla="*/ 3 h 3"/>
              <a:gd name="T6" fmla="*/ 2 w 2"/>
              <a:gd name="T7" fmla="*/ 3 h 3"/>
              <a:gd name="T8" fmla="*/ 0 w 2"/>
              <a:gd name="T9" fmla="*/ 0 h 3"/>
              <a:gd name="T10" fmla="*/ 0 w 2"/>
              <a:gd name="T11" fmla="*/ 0 h 3"/>
              <a:gd name="T12" fmla="*/ 0 w 2"/>
              <a:gd name="T13" fmla="*/ 0 h 3"/>
              <a:gd name="T14" fmla="*/ 0 w 2"/>
              <a:gd name="T15" fmla="*/ 3 h 3"/>
              <a:gd name="T16" fmla="*/ 0 w 2"/>
              <a:gd name="T17" fmla="*/ 3 h 3"/>
              <a:gd name="T18" fmla="*/ 0 w 2"/>
              <a:gd name="T19" fmla="*/ 3 h 3"/>
              <a:gd name="T20" fmla="*/ 0 w 2"/>
              <a:gd name="T21" fmla="*/ 3 h 3"/>
              <a:gd name="T22" fmla="*/ 0 w 2"/>
              <a:gd name="T23" fmla="*/ 0 h 3"/>
              <a:gd name="T24" fmla="*/ 0 w 2"/>
              <a:gd name="T25" fmla="*/ 3 h 3"/>
              <a:gd name="T26" fmla="*/ 0 w 2"/>
              <a:gd name="T27" fmla="*/ 3 h 3"/>
              <a:gd name="T28" fmla="*/ 0 w 2"/>
              <a:gd name="T29" fmla="*/ 3 h 3"/>
              <a:gd name="T30" fmla="*/ 0 w 2"/>
              <a:gd name="T31" fmla="*/ 3 h 3"/>
              <a:gd name="T32" fmla="*/ 0 w 2"/>
              <a:gd name="T33" fmla="*/ 3 h 3"/>
              <a:gd name="T34" fmla="*/ 0 w 2"/>
              <a:gd name="T35" fmla="*/ 3 h 3"/>
              <a:gd name="T36" fmla="*/ 0 w 2"/>
              <a:gd name="T37" fmla="*/ 3 h 3"/>
              <a:gd name="T38" fmla="*/ 0 w 2"/>
              <a:gd name="T39" fmla="*/ 3 h 3"/>
              <a:gd name="T40" fmla="*/ 0 w 2"/>
              <a:gd name="T41" fmla="*/ 3 h 3"/>
              <a:gd name="T42" fmla="*/ 0 w 2"/>
              <a:gd name="T43" fmla="*/ 3 h 3"/>
              <a:gd name="T44" fmla="*/ 0 w 2"/>
              <a:gd name="T45" fmla="*/ 3 h 3"/>
              <a:gd name="T46" fmla="*/ 0 w 2"/>
              <a:gd name="T47" fmla="*/ 3 h 3"/>
              <a:gd name="T48" fmla="*/ 0 w 2"/>
              <a:gd name="T49" fmla="*/ 3 h 3"/>
              <a:gd name="T50" fmla="*/ 0 w 2"/>
              <a:gd name="T51" fmla="*/ 3 h 3"/>
              <a:gd name="T52" fmla="*/ 0 w 2"/>
              <a:gd name="T53" fmla="*/ 3 h 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 h="3">
                <a:moveTo>
                  <a:pt x="0" y="3"/>
                </a:moveTo>
                <a:lnTo>
                  <a:pt x="0" y="3"/>
                </a:lnTo>
                <a:lnTo>
                  <a:pt x="2" y="3"/>
                </a:lnTo>
                <a:lnTo>
                  <a:pt x="0" y="0"/>
                </a:lnTo>
                <a:lnTo>
                  <a:pt x="0" y="3"/>
                </a:lnTo>
                <a:lnTo>
                  <a:pt x="0"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 name="Line 1187"/>
          <p:cNvSpPr>
            <a:spLocks noChangeShapeType="1"/>
          </p:cNvSpPr>
          <p:nvPr/>
        </p:nvSpPr>
        <p:spPr bwMode="auto">
          <a:xfrm>
            <a:off x="569913" y="52070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 name="Line 1188"/>
          <p:cNvSpPr>
            <a:spLocks noChangeShapeType="1"/>
          </p:cNvSpPr>
          <p:nvPr/>
        </p:nvSpPr>
        <p:spPr bwMode="auto">
          <a:xfrm>
            <a:off x="569913" y="52070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6" name="Freeform 1208"/>
          <p:cNvSpPr>
            <a:spLocks/>
          </p:cNvSpPr>
          <p:nvPr/>
        </p:nvSpPr>
        <p:spPr bwMode="auto">
          <a:xfrm>
            <a:off x="595313" y="557213"/>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7" name="Freeform 1210"/>
          <p:cNvSpPr>
            <a:spLocks/>
          </p:cNvSpPr>
          <p:nvPr/>
        </p:nvSpPr>
        <p:spPr bwMode="auto">
          <a:xfrm>
            <a:off x="595313" y="557213"/>
            <a:ext cx="3175" cy="3175"/>
          </a:xfrm>
          <a:custGeom>
            <a:avLst/>
            <a:gdLst>
              <a:gd name="T0" fmla="*/ 0 w 2"/>
              <a:gd name="T1" fmla="*/ 2 h 2"/>
              <a:gd name="T2" fmla="*/ 0 w 2"/>
              <a:gd name="T3" fmla="*/ 2 h 2"/>
              <a:gd name="T4" fmla="*/ 2 w 2"/>
              <a:gd name="T5" fmla="*/ 2 h 2"/>
              <a:gd name="T6" fmla="*/ 2 w 2"/>
              <a:gd name="T7" fmla="*/ 0 h 2"/>
              <a:gd name="T8" fmla="*/ 2 w 2"/>
              <a:gd name="T9" fmla="*/ 0 h 2"/>
              <a:gd name="T10" fmla="*/ 0 w 2"/>
              <a:gd name="T11" fmla="*/ 0 h 2"/>
              <a:gd name="T12" fmla="*/ 0 w 2"/>
              <a:gd name="T13" fmla="*/ 0 h 2"/>
              <a:gd name="T14" fmla="*/ 0 w 2"/>
              <a:gd name="T15" fmla="*/ 0 h 2"/>
              <a:gd name="T16" fmla="*/ 0 w 2"/>
              <a:gd name="T17" fmla="*/ 2 h 2"/>
              <a:gd name="T18" fmla="*/ 0 w 2"/>
              <a:gd name="T19" fmla="*/ 2 h 2"/>
              <a:gd name="T20" fmla="*/ 2 w 2"/>
              <a:gd name="T21" fmla="*/ 2 h 2"/>
              <a:gd name="T22" fmla="*/ 2 w 2"/>
              <a:gd name="T23" fmla="*/ 0 h 2"/>
              <a:gd name="T24" fmla="*/ 2 w 2"/>
              <a:gd name="T25" fmla="*/ 0 h 2"/>
              <a:gd name="T26" fmla="*/ 0 w 2"/>
              <a:gd name="T27" fmla="*/ 0 h 2"/>
              <a:gd name="T28" fmla="*/ 0 w 2"/>
              <a:gd name="T29" fmla="*/ 0 h 2"/>
              <a:gd name="T30" fmla="*/ 0 w 2"/>
              <a:gd name="T31" fmla="*/ 0 h 2"/>
              <a:gd name="T32" fmla="*/ 0 w 2"/>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2"/>
                </a:moveTo>
                <a:lnTo>
                  <a:pt x="0" y="2"/>
                </a:lnTo>
                <a:lnTo>
                  <a:pt x="2" y="2"/>
                </a:lnTo>
                <a:lnTo>
                  <a:pt x="2" y="0"/>
                </a:lnTo>
                <a:lnTo>
                  <a:pt x="0" y="0"/>
                </a:lnTo>
                <a:lnTo>
                  <a:pt x="0" y="2"/>
                </a:lnTo>
                <a:lnTo>
                  <a:pt x="2"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8" name="Freeform 1214"/>
          <p:cNvSpPr>
            <a:spLocks/>
          </p:cNvSpPr>
          <p:nvPr/>
        </p:nvSpPr>
        <p:spPr bwMode="auto">
          <a:xfrm>
            <a:off x="595313" y="557213"/>
            <a:ext cx="3175" cy="3175"/>
          </a:xfrm>
          <a:custGeom>
            <a:avLst/>
            <a:gdLst>
              <a:gd name="T0" fmla="*/ 0 w 2"/>
              <a:gd name="T1" fmla="*/ 2 h 2"/>
              <a:gd name="T2" fmla="*/ 2 w 2"/>
              <a:gd name="T3" fmla="*/ 2 h 2"/>
              <a:gd name="T4" fmla="*/ 0 w 2"/>
              <a:gd name="T5" fmla="*/ 0 h 2"/>
              <a:gd name="T6" fmla="*/ 0 w 2"/>
              <a:gd name="T7" fmla="*/ 2 h 2"/>
              <a:gd name="T8" fmla="*/ 0 w 2"/>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lnTo>
                  <a:pt x="2"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9" name="Rectangle 1215"/>
          <p:cNvSpPr>
            <a:spLocks noChangeArrowheads="1"/>
          </p:cNvSpPr>
          <p:nvPr/>
        </p:nvSpPr>
        <p:spPr bwMode="auto">
          <a:xfrm>
            <a:off x="595313" y="627063"/>
            <a:ext cx="1587"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30" name="Freeform 1217"/>
          <p:cNvSpPr>
            <a:spLocks/>
          </p:cNvSpPr>
          <p:nvPr/>
        </p:nvSpPr>
        <p:spPr bwMode="auto">
          <a:xfrm>
            <a:off x="595313" y="6270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1" name="Freeform 1219"/>
          <p:cNvSpPr>
            <a:spLocks/>
          </p:cNvSpPr>
          <p:nvPr/>
        </p:nvSpPr>
        <p:spPr bwMode="auto">
          <a:xfrm>
            <a:off x="731838" y="541338"/>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2" name="Freeform 1221"/>
          <p:cNvSpPr>
            <a:spLocks/>
          </p:cNvSpPr>
          <p:nvPr/>
        </p:nvSpPr>
        <p:spPr bwMode="auto">
          <a:xfrm>
            <a:off x="731838" y="541338"/>
            <a:ext cx="3175" cy="3175"/>
          </a:xfrm>
          <a:custGeom>
            <a:avLst/>
            <a:gdLst>
              <a:gd name="T0" fmla="*/ 2 w 2"/>
              <a:gd name="T1" fmla="*/ 0 h 2"/>
              <a:gd name="T2" fmla="*/ 2 w 2"/>
              <a:gd name="T3" fmla="*/ 0 h 2"/>
              <a:gd name="T4" fmla="*/ 2 w 2"/>
              <a:gd name="T5" fmla="*/ 0 h 2"/>
              <a:gd name="T6" fmla="*/ 0 w 2"/>
              <a:gd name="T7" fmla="*/ 0 h 2"/>
              <a:gd name="T8" fmla="*/ 0 w 2"/>
              <a:gd name="T9" fmla="*/ 0 h 2"/>
              <a:gd name="T10" fmla="*/ 0 w 2"/>
              <a:gd name="T11" fmla="*/ 2 h 2"/>
              <a:gd name="T12" fmla="*/ 2 w 2"/>
              <a:gd name="T13" fmla="*/ 0 h 2"/>
              <a:gd name="T14" fmla="*/ 2 w 2"/>
              <a:gd name="T15" fmla="*/ 0 h 2"/>
              <a:gd name="T16" fmla="*/ 2 w 2"/>
              <a:gd name="T17" fmla="*/ 0 h 2"/>
              <a:gd name="T18" fmla="*/ 0 w 2"/>
              <a:gd name="T19" fmla="*/ 0 h 2"/>
              <a:gd name="T20" fmla="*/ 0 w 2"/>
              <a:gd name="T21" fmla="*/ 0 h 2"/>
              <a:gd name="T22" fmla="*/ 0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2" y="0"/>
                </a:lnTo>
                <a:lnTo>
                  <a:pt x="0" y="0"/>
                </a:lnTo>
                <a:lnTo>
                  <a:pt x="0" y="2"/>
                </a:lnTo>
                <a:lnTo>
                  <a:pt x="2" y="0"/>
                </a:lnTo>
                <a:lnTo>
                  <a:pt x="0" y="0"/>
                </a:lnTo>
                <a:lnTo>
                  <a:pt x="0"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3" name="Freeform 1234"/>
          <p:cNvSpPr>
            <a:spLocks/>
          </p:cNvSpPr>
          <p:nvPr/>
        </p:nvSpPr>
        <p:spPr bwMode="auto">
          <a:xfrm>
            <a:off x="722313" y="550863"/>
            <a:ext cx="3175" cy="1587"/>
          </a:xfrm>
          <a:custGeom>
            <a:avLst/>
            <a:gdLst>
              <a:gd name="T0" fmla="*/ 0 w 2"/>
              <a:gd name="T1" fmla="*/ 0 h 1587"/>
              <a:gd name="T2" fmla="*/ 0 w 2"/>
              <a:gd name="T3" fmla="*/ 0 h 1587"/>
              <a:gd name="T4" fmla="*/ 2 w 2"/>
              <a:gd name="T5" fmla="*/ 0 h 1587"/>
              <a:gd name="T6" fmla="*/ 2 w 2"/>
              <a:gd name="T7" fmla="*/ 0 h 1587"/>
              <a:gd name="T8" fmla="*/ 2 w 2"/>
              <a:gd name="T9" fmla="*/ 0 h 1587"/>
              <a:gd name="T10" fmla="*/ 2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2 w 2"/>
              <a:gd name="T25" fmla="*/ 0 h 1587"/>
              <a:gd name="T26" fmla="*/ 2 w 2"/>
              <a:gd name="T27" fmla="*/ 0 h 1587"/>
              <a:gd name="T28" fmla="*/ 2 w 2"/>
              <a:gd name="T29" fmla="*/ 0 h 1587"/>
              <a:gd name="T30" fmla="*/ 0 w 2"/>
              <a:gd name="T31" fmla="*/ 0 h 1587"/>
              <a:gd name="T32" fmla="*/ 0 w 2"/>
              <a:gd name="T33" fmla="*/ 0 h 1587"/>
              <a:gd name="T34" fmla="*/ 2 w 2"/>
              <a:gd name="T35" fmla="*/ 0 h 1587"/>
              <a:gd name="T36" fmla="*/ 0 w 2"/>
              <a:gd name="T37" fmla="*/ 0 h 1587"/>
              <a:gd name="T38" fmla="*/ 0 w 2"/>
              <a:gd name="T39" fmla="*/ 0 h 1587"/>
              <a:gd name="T40" fmla="*/ 0 w 2"/>
              <a:gd name="T41" fmla="*/ 0 h 1587"/>
              <a:gd name="T42" fmla="*/ 0 w 2"/>
              <a:gd name="T43" fmla="*/ 0 h 1587"/>
              <a:gd name="T44" fmla="*/ 0 w 2"/>
              <a:gd name="T45" fmla="*/ 0 h 1587"/>
              <a:gd name="T46" fmla="*/ 0 w 2"/>
              <a:gd name="T47" fmla="*/ 0 h 1587"/>
              <a:gd name="T48" fmla="*/ 0 w 2"/>
              <a:gd name="T49" fmla="*/ 0 h 1587"/>
              <a:gd name="T50" fmla="*/ 0 w 2"/>
              <a:gd name="T51" fmla="*/ 0 h 1587"/>
              <a:gd name="T52" fmla="*/ 0 w 2"/>
              <a:gd name="T53" fmla="*/ 0 h 1587"/>
              <a:gd name="T54" fmla="*/ 0 w 2"/>
              <a:gd name="T55" fmla="*/ 0 h 1587"/>
              <a:gd name="T56" fmla="*/ 0 w 2"/>
              <a:gd name="T57" fmla="*/ 0 h 1587"/>
              <a:gd name="T58" fmla="*/ 0 w 2"/>
              <a:gd name="T59" fmla="*/ 0 h 1587"/>
              <a:gd name="T60" fmla="*/ 0 w 2"/>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1587">
                <a:moveTo>
                  <a:pt x="0" y="0"/>
                </a:moveTo>
                <a:lnTo>
                  <a:pt x="0" y="0"/>
                </a:lnTo>
                <a:lnTo>
                  <a:pt x="2" y="0"/>
                </a:lnTo>
                <a:lnTo>
                  <a:pt x="0" y="0"/>
                </a:ln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4" name="Line 1237"/>
          <p:cNvSpPr>
            <a:spLocks noChangeShapeType="1"/>
          </p:cNvSpPr>
          <p:nvPr/>
        </p:nvSpPr>
        <p:spPr bwMode="auto">
          <a:xfrm>
            <a:off x="728663" y="544513"/>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5" name="Line 1238"/>
          <p:cNvSpPr>
            <a:spLocks noChangeShapeType="1"/>
          </p:cNvSpPr>
          <p:nvPr/>
        </p:nvSpPr>
        <p:spPr bwMode="auto">
          <a:xfrm>
            <a:off x="728663" y="544513"/>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 name="Freeform 1240"/>
          <p:cNvSpPr>
            <a:spLocks/>
          </p:cNvSpPr>
          <p:nvPr/>
        </p:nvSpPr>
        <p:spPr bwMode="auto">
          <a:xfrm>
            <a:off x="728663" y="541338"/>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7" name="Freeform 1243"/>
          <p:cNvSpPr>
            <a:spLocks/>
          </p:cNvSpPr>
          <p:nvPr/>
        </p:nvSpPr>
        <p:spPr bwMode="auto">
          <a:xfrm>
            <a:off x="728663" y="538163"/>
            <a:ext cx="3175" cy="3175"/>
          </a:xfrm>
          <a:custGeom>
            <a:avLst/>
            <a:gdLst>
              <a:gd name="T0" fmla="*/ 2 w 2"/>
              <a:gd name="T1" fmla="*/ 2 h 2"/>
              <a:gd name="T2" fmla="*/ 2 w 2"/>
              <a:gd name="T3" fmla="*/ 2 h 2"/>
              <a:gd name="T4" fmla="*/ 2 w 2"/>
              <a:gd name="T5" fmla="*/ 2 h 2"/>
              <a:gd name="T6" fmla="*/ 2 w 2"/>
              <a:gd name="T7" fmla="*/ 2 h 2"/>
              <a:gd name="T8" fmla="*/ 0 w 2"/>
              <a:gd name="T9" fmla="*/ 2 h 2"/>
              <a:gd name="T10" fmla="*/ 0 w 2"/>
              <a:gd name="T11" fmla="*/ 2 h 2"/>
              <a:gd name="T12" fmla="*/ 2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2 w 2"/>
              <a:gd name="T39" fmla="*/ 2 h 2"/>
              <a:gd name="T40" fmla="*/ 2 w 2"/>
              <a:gd name="T41" fmla="*/ 2 h 2"/>
              <a:gd name="T42" fmla="*/ 2 w 2"/>
              <a:gd name="T43" fmla="*/ 2 h 2"/>
              <a:gd name="T44" fmla="*/ 2 w 2"/>
              <a:gd name="T45" fmla="*/ 2 h 2"/>
              <a:gd name="T46" fmla="*/ 2 w 2"/>
              <a:gd name="T47" fmla="*/ 2 h 2"/>
              <a:gd name="T48" fmla="*/ 0 w 2"/>
              <a:gd name="T49" fmla="*/ 0 h 2"/>
              <a:gd name="T50" fmla="*/ 0 w 2"/>
              <a:gd name="T51" fmla="*/ 2 h 2"/>
              <a:gd name="T52" fmla="*/ 0 w 2"/>
              <a:gd name="T53" fmla="*/ 2 h 2"/>
              <a:gd name="T54" fmla="*/ 0 w 2"/>
              <a:gd name="T55" fmla="*/ 2 h 2"/>
              <a:gd name="T56" fmla="*/ 2 w 2"/>
              <a:gd name="T57" fmla="*/ 2 h 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 h="2">
                <a:moveTo>
                  <a:pt x="2" y="2"/>
                </a:moveTo>
                <a:lnTo>
                  <a:pt x="2" y="2"/>
                </a:lnTo>
                <a:lnTo>
                  <a:pt x="0" y="2"/>
                </a:lnTo>
                <a:lnTo>
                  <a:pt x="2" y="2"/>
                </a:lnTo>
                <a:lnTo>
                  <a:pt x="0" y="2"/>
                </a:lnTo>
                <a:lnTo>
                  <a:pt x="2" y="2"/>
                </a:lnTo>
                <a:lnTo>
                  <a:pt x="0" y="0"/>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8" name="Freeform 1246"/>
          <p:cNvSpPr>
            <a:spLocks/>
          </p:cNvSpPr>
          <p:nvPr/>
        </p:nvSpPr>
        <p:spPr bwMode="auto">
          <a:xfrm>
            <a:off x="725488" y="547688"/>
            <a:ext cx="3175" cy="3175"/>
          </a:xfrm>
          <a:custGeom>
            <a:avLst/>
            <a:gdLst>
              <a:gd name="T0" fmla="*/ 0 w 2"/>
              <a:gd name="T1" fmla="*/ 2 h 2"/>
              <a:gd name="T2" fmla="*/ 0 w 2"/>
              <a:gd name="T3" fmla="*/ 2 h 2"/>
              <a:gd name="T4" fmla="*/ 2 w 2"/>
              <a:gd name="T5" fmla="*/ 0 h 2"/>
              <a:gd name="T6" fmla="*/ 2 w 2"/>
              <a:gd name="T7" fmla="*/ 0 h 2"/>
              <a:gd name="T8" fmla="*/ 0 w 2"/>
              <a:gd name="T9" fmla="*/ 0 h 2"/>
              <a:gd name="T10" fmla="*/ 0 w 2"/>
              <a:gd name="T11" fmla="*/ 0 h 2"/>
              <a:gd name="T12" fmla="*/ 0 w 2"/>
              <a:gd name="T13" fmla="*/ 2 h 2"/>
              <a:gd name="T14" fmla="*/ 0 w 2"/>
              <a:gd name="T15" fmla="*/ 2 h 2"/>
              <a:gd name="T16" fmla="*/ 2 w 2"/>
              <a:gd name="T17" fmla="*/ 0 h 2"/>
              <a:gd name="T18" fmla="*/ 2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0 h 2"/>
              <a:gd name="T40" fmla="*/ 0 w 2"/>
              <a:gd name="T41" fmla="*/ 0 h 2"/>
              <a:gd name="T42" fmla="*/ 0 w 2"/>
              <a:gd name="T43" fmla="*/ 0 h 2"/>
              <a:gd name="T44" fmla="*/ 0 w 2"/>
              <a:gd name="T45" fmla="*/ 0 h 2"/>
              <a:gd name="T46" fmla="*/ 0 w 2"/>
              <a:gd name="T47" fmla="*/ 2 h 2"/>
              <a:gd name="T48" fmla="*/ 0 w 2"/>
              <a:gd name="T49" fmla="*/ 2 h 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 h="2">
                <a:moveTo>
                  <a:pt x="0" y="2"/>
                </a:moveTo>
                <a:lnTo>
                  <a:pt x="0" y="2"/>
                </a:lnTo>
                <a:lnTo>
                  <a:pt x="2" y="0"/>
                </a:lnTo>
                <a:lnTo>
                  <a:pt x="0" y="0"/>
                </a:lnTo>
                <a:lnTo>
                  <a:pt x="0"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9" name="Freeform 1250"/>
          <p:cNvSpPr>
            <a:spLocks/>
          </p:cNvSpPr>
          <p:nvPr/>
        </p:nvSpPr>
        <p:spPr bwMode="auto">
          <a:xfrm>
            <a:off x="731838" y="53022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 name="Freeform 1252"/>
          <p:cNvSpPr>
            <a:spLocks/>
          </p:cNvSpPr>
          <p:nvPr/>
        </p:nvSpPr>
        <p:spPr bwMode="auto">
          <a:xfrm>
            <a:off x="731838" y="527050"/>
            <a:ext cx="3175" cy="7938"/>
          </a:xfrm>
          <a:custGeom>
            <a:avLst/>
            <a:gdLst>
              <a:gd name="T0" fmla="*/ 2 w 2"/>
              <a:gd name="T1" fmla="*/ 2 h 5"/>
              <a:gd name="T2" fmla="*/ 2 w 2"/>
              <a:gd name="T3" fmla="*/ 2 h 5"/>
              <a:gd name="T4" fmla="*/ 0 w 2"/>
              <a:gd name="T5" fmla="*/ 0 h 5"/>
              <a:gd name="T6" fmla="*/ 0 w 2"/>
              <a:gd name="T7" fmla="*/ 2 h 5"/>
              <a:gd name="T8" fmla="*/ 0 w 2"/>
              <a:gd name="T9" fmla="*/ 2 h 5"/>
              <a:gd name="T10" fmla="*/ 2 w 2"/>
              <a:gd name="T11" fmla="*/ 5 h 5"/>
              <a:gd name="T12" fmla="*/ 2 w 2"/>
              <a:gd name="T13" fmla="*/ 2 h 5"/>
              <a:gd name="T14" fmla="*/ 2 w 2"/>
              <a:gd name="T15" fmla="*/ 2 h 5"/>
              <a:gd name="T16" fmla="*/ 0 w 2"/>
              <a:gd name="T17" fmla="*/ 0 h 5"/>
              <a:gd name="T18" fmla="*/ 0 w 2"/>
              <a:gd name="T19" fmla="*/ 2 h 5"/>
              <a:gd name="T20" fmla="*/ 0 w 2"/>
              <a:gd name="T21" fmla="*/ 2 h 5"/>
              <a:gd name="T22" fmla="*/ 2 w 2"/>
              <a:gd name="T23" fmla="*/ 5 h 5"/>
              <a:gd name="T24" fmla="*/ 2 w 2"/>
              <a:gd name="T25" fmla="*/ 2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5">
                <a:moveTo>
                  <a:pt x="2" y="2"/>
                </a:moveTo>
                <a:lnTo>
                  <a:pt x="2" y="2"/>
                </a:lnTo>
                <a:lnTo>
                  <a:pt x="0" y="0"/>
                </a:lnTo>
                <a:lnTo>
                  <a:pt x="0" y="2"/>
                </a:lnTo>
                <a:lnTo>
                  <a:pt x="2" y="5"/>
                </a:lnTo>
                <a:lnTo>
                  <a:pt x="2" y="2"/>
                </a:lnTo>
                <a:lnTo>
                  <a:pt x="0" y="0"/>
                </a:lnTo>
                <a:lnTo>
                  <a:pt x="0" y="2"/>
                </a:lnTo>
                <a:lnTo>
                  <a:pt x="2" y="5"/>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 name="Freeform 1255"/>
          <p:cNvSpPr>
            <a:spLocks/>
          </p:cNvSpPr>
          <p:nvPr/>
        </p:nvSpPr>
        <p:spPr bwMode="auto">
          <a:xfrm>
            <a:off x="712788" y="550863"/>
            <a:ext cx="3175" cy="1587"/>
          </a:xfrm>
          <a:custGeom>
            <a:avLst/>
            <a:gdLst>
              <a:gd name="T0" fmla="*/ 0 w 2"/>
              <a:gd name="T1" fmla="*/ 0 h 1587"/>
              <a:gd name="T2" fmla="*/ 2 w 2"/>
              <a:gd name="T3" fmla="*/ 0 h 1587"/>
              <a:gd name="T4" fmla="*/ 2 w 2"/>
              <a:gd name="T5" fmla="*/ 0 h 1587"/>
              <a:gd name="T6" fmla="*/ 2 w 2"/>
              <a:gd name="T7" fmla="*/ 0 h 1587"/>
              <a:gd name="T8" fmla="*/ 2 w 2"/>
              <a:gd name="T9" fmla="*/ 0 h 1587"/>
              <a:gd name="T10" fmla="*/ 0 w 2"/>
              <a:gd name="T11" fmla="*/ 0 h 1587"/>
              <a:gd name="T12" fmla="*/ 0 w 2"/>
              <a:gd name="T13" fmla="*/ 0 h 1587"/>
              <a:gd name="T14" fmla="*/ 0 w 2"/>
              <a:gd name="T15" fmla="*/ 0 h 1587"/>
              <a:gd name="T16" fmla="*/ 0 w 2"/>
              <a:gd name="T17" fmla="*/ 0 h 1587"/>
              <a:gd name="T18" fmla="*/ 2 w 2"/>
              <a:gd name="T19" fmla="*/ 0 h 1587"/>
              <a:gd name="T20" fmla="*/ 2 w 2"/>
              <a:gd name="T21" fmla="*/ 0 h 1587"/>
              <a:gd name="T22" fmla="*/ 2 w 2"/>
              <a:gd name="T23" fmla="*/ 0 h 1587"/>
              <a:gd name="T24" fmla="*/ 2 w 2"/>
              <a:gd name="T25" fmla="*/ 0 h 1587"/>
              <a:gd name="T26" fmla="*/ 2 w 2"/>
              <a:gd name="T27" fmla="*/ 0 h 1587"/>
              <a:gd name="T28" fmla="*/ 2 w 2"/>
              <a:gd name="T29" fmla="*/ 0 h 1587"/>
              <a:gd name="T30" fmla="*/ 2 w 2"/>
              <a:gd name="T31" fmla="*/ 0 h 1587"/>
              <a:gd name="T32" fmla="*/ 2 w 2"/>
              <a:gd name="T33" fmla="*/ 0 h 1587"/>
              <a:gd name="T34" fmla="*/ 2 w 2"/>
              <a:gd name="T35" fmla="*/ 0 h 1587"/>
              <a:gd name="T36" fmla="*/ 2 w 2"/>
              <a:gd name="T37" fmla="*/ 0 h 1587"/>
              <a:gd name="T38" fmla="*/ 2 w 2"/>
              <a:gd name="T39" fmla="*/ 0 h 1587"/>
              <a:gd name="T40" fmla="*/ 2 w 2"/>
              <a:gd name="T41" fmla="*/ 0 h 1587"/>
              <a:gd name="T42" fmla="*/ 2 w 2"/>
              <a:gd name="T43" fmla="*/ 0 h 1587"/>
              <a:gd name="T44" fmla="*/ 2 w 2"/>
              <a:gd name="T45" fmla="*/ 0 h 1587"/>
              <a:gd name="T46" fmla="*/ 2 w 2"/>
              <a:gd name="T47" fmla="*/ 0 h 1587"/>
              <a:gd name="T48" fmla="*/ 2 w 2"/>
              <a:gd name="T49" fmla="*/ 0 h 1587"/>
              <a:gd name="T50" fmla="*/ 2 w 2"/>
              <a:gd name="T51" fmla="*/ 0 h 1587"/>
              <a:gd name="T52" fmla="*/ 2 w 2"/>
              <a:gd name="T53" fmla="*/ 0 h 1587"/>
              <a:gd name="T54" fmla="*/ 2 w 2"/>
              <a:gd name="T55" fmla="*/ 0 h 1587"/>
              <a:gd name="T56" fmla="*/ 2 w 2"/>
              <a:gd name="T57" fmla="*/ 0 h 1587"/>
              <a:gd name="T58" fmla="*/ 0 w 2"/>
              <a:gd name="T59" fmla="*/ 0 h 1587"/>
              <a:gd name="T60" fmla="*/ 0 w 2"/>
              <a:gd name="T61" fmla="*/ 0 h 1587"/>
              <a:gd name="T62" fmla="*/ 0 w 2"/>
              <a:gd name="T63" fmla="*/ 0 h 158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2" name="Rectangle 1256"/>
          <p:cNvSpPr>
            <a:spLocks noChangeArrowheads="1"/>
          </p:cNvSpPr>
          <p:nvPr/>
        </p:nvSpPr>
        <p:spPr bwMode="auto">
          <a:xfrm>
            <a:off x="722313" y="550863"/>
            <a:ext cx="1587"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43" name="Freeform 1258"/>
          <p:cNvSpPr>
            <a:spLocks/>
          </p:cNvSpPr>
          <p:nvPr/>
        </p:nvSpPr>
        <p:spPr bwMode="auto">
          <a:xfrm>
            <a:off x="722313" y="5508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 name="Freeform 1266"/>
          <p:cNvSpPr>
            <a:spLocks/>
          </p:cNvSpPr>
          <p:nvPr/>
        </p:nvSpPr>
        <p:spPr bwMode="auto">
          <a:xfrm>
            <a:off x="728663" y="534988"/>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w 1587"/>
              <a:gd name="T63" fmla="*/ 0 h 1587"/>
              <a:gd name="T64" fmla="*/ 0 w 1587"/>
              <a:gd name="T65" fmla="*/ 0 h 1587"/>
              <a:gd name="T66" fmla="*/ 0 w 1587"/>
              <a:gd name="T67" fmla="*/ 0 h 1587"/>
              <a:gd name="T68" fmla="*/ 0 w 1587"/>
              <a:gd name="T69" fmla="*/ 0 h 1587"/>
              <a:gd name="T70" fmla="*/ 0 w 1587"/>
              <a:gd name="T71" fmla="*/ 0 h 1587"/>
              <a:gd name="T72" fmla="*/ 0 w 1587"/>
              <a:gd name="T73" fmla="*/ 0 h 1587"/>
              <a:gd name="T74" fmla="*/ 0 w 1587"/>
              <a:gd name="T75" fmla="*/ 0 h 1587"/>
              <a:gd name="T76" fmla="*/ 0 w 1587"/>
              <a:gd name="T77" fmla="*/ 0 h 1587"/>
              <a:gd name="T78" fmla="*/ 0 w 1587"/>
              <a:gd name="T79" fmla="*/ 0 h 1587"/>
              <a:gd name="T80" fmla="*/ 0 w 1587"/>
              <a:gd name="T81" fmla="*/ 0 h 1587"/>
              <a:gd name="T82" fmla="*/ 0 w 1587"/>
              <a:gd name="T83" fmla="*/ 0 h 1587"/>
              <a:gd name="T84" fmla="*/ 0 w 1587"/>
              <a:gd name="T85" fmla="*/ 0 h 1587"/>
              <a:gd name="T86" fmla="*/ 0 w 1587"/>
              <a:gd name="T87" fmla="*/ 0 h 15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5" name="Freeform 1269"/>
          <p:cNvSpPr>
            <a:spLocks/>
          </p:cNvSpPr>
          <p:nvPr/>
        </p:nvSpPr>
        <p:spPr bwMode="auto">
          <a:xfrm>
            <a:off x="728663" y="530225"/>
            <a:ext cx="3175" cy="4763"/>
          </a:xfrm>
          <a:custGeom>
            <a:avLst/>
            <a:gdLst>
              <a:gd name="T0" fmla="*/ 0 w 2"/>
              <a:gd name="T1" fmla="*/ 3 h 3"/>
              <a:gd name="T2" fmla="*/ 2 w 2"/>
              <a:gd name="T3" fmla="*/ 0 h 3"/>
              <a:gd name="T4" fmla="*/ 2 w 2"/>
              <a:gd name="T5" fmla="*/ 0 h 3"/>
              <a:gd name="T6" fmla="*/ 2 w 2"/>
              <a:gd name="T7" fmla="*/ 0 h 3"/>
              <a:gd name="T8" fmla="*/ 2 w 2"/>
              <a:gd name="T9" fmla="*/ 0 h 3"/>
              <a:gd name="T10" fmla="*/ 0 w 2"/>
              <a:gd name="T11" fmla="*/ 0 h 3"/>
              <a:gd name="T12" fmla="*/ 0 w 2"/>
              <a:gd name="T13" fmla="*/ 0 h 3"/>
              <a:gd name="T14" fmla="*/ 0 w 2"/>
              <a:gd name="T15" fmla="*/ 3 h 3"/>
              <a:gd name="T16" fmla="*/ 0 w 2"/>
              <a:gd name="T17" fmla="*/ 3 h 3"/>
              <a:gd name="T18" fmla="*/ 2 w 2"/>
              <a:gd name="T19" fmla="*/ 0 h 3"/>
              <a:gd name="T20" fmla="*/ 2 w 2"/>
              <a:gd name="T21" fmla="*/ 0 h 3"/>
              <a:gd name="T22" fmla="*/ 0 w 2"/>
              <a:gd name="T23" fmla="*/ 0 h 3"/>
              <a:gd name="T24" fmla="*/ 0 w 2"/>
              <a:gd name="T25" fmla="*/ 0 h 3"/>
              <a:gd name="T26" fmla="*/ 0 w 2"/>
              <a:gd name="T27" fmla="*/ 0 h 3"/>
              <a:gd name="T28" fmla="*/ 0 w 2"/>
              <a:gd name="T29" fmla="*/ 0 h 3"/>
              <a:gd name="T30" fmla="*/ 0 w 2"/>
              <a:gd name="T31" fmla="*/ 0 h 3"/>
              <a:gd name="T32" fmla="*/ 0 w 2"/>
              <a:gd name="T33" fmla="*/ 0 h 3"/>
              <a:gd name="T34" fmla="*/ 0 w 2"/>
              <a:gd name="T35" fmla="*/ 0 h 3"/>
              <a:gd name="T36" fmla="*/ 0 w 2"/>
              <a:gd name="T37" fmla="*/ 0 h 3"/>
              <a:gd name="T38" fmla="*/ 0 w 2"/>
              <a:gd name="T39" fmla="*/ 3 h 3"/>
              <a:gd name="T40" fmla="*/ 0 w 2"/>
              <a:gd name="T41" fmla="*/ 3 h 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 h="3">
                <a:moveTo>
                  <a:pt x="0" y="3"/>
                </a:moveTo>
                <a:lnTo>
                  <a:pt x="2" y="0"/>
                </a:lnTo>
                <a:lnTo>
                  <a:pt x="0" y="0"/>
                </a:lnTo>
                <a:lnTo>
                  <a:pt x="0" y="3"/>
                </a:lnTo>
                <a:lnTo>
                  <a:pt x="2" y="0"/>
                </a:lnTo>
                <a:lnTo>
                  <a:pt x="0"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 name="Line 1270"/>
          <p:cNvSpPr>
            <a:spLocks noChangeShapeType="1"/>
          </p:cNvSpPr>
          <p:nvPr/>
        </p:nvSpPr>
        <p:spPr bwMode="auto">
          <a:xfrm>
            <a:off x="728663" y="530225"/>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7" name="Line 1271"/>
          <p:cNvSpPr>
            <a:spLocks noChangeShapeType="1"/>
          </p:cNvSpPr>
          <p:nvPr/>
        </p:nvSpPr>
        <p:spPr bwMode="auto">
          <a:xfrm>
            <a:off x="728663" y="530225"/>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8" name="Rectangle 1272"/>
          <p:cNvSpPr>
            <a:spLocks noChangeArrowheads="1"/>
          </p:cNvSpPr>
          <p:nvPr/>
        </p:nvSpPr>
        <p:spPr bwMode="auto">
          <a:xfrm>
            <a:off x="728663" y="530225"/>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49" name="Rectangle 1273"/>
          <p:cNvSpPr>
            <a:spLocks noChangeArrowheads="1"/>
          </p:cNvSpPr>
          <p:nvPr/>
        </p:nvSpPr>
        <p:spPr bwMode="auto">
          <a:xfrm>
            <a:off x="728663" y="530225"/>
            <a:ext cx="1587"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0" name="Line 1274"/>
          <p:cNvSpPr>
            <a:spLocks noChangeShapeType="1"/>
          </p:cNvSpPr>
          <p:nvPr/>
        </p:nvSpPr>
        <p:spPr bwMode="auto">
          <a:xfrm>
            <a:off x="728663" y="52705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1" name="Line 1275"/>
          <p:cNvSpPr>
            <a:spLocks noChangeShapeType="1"/>
          </p:cNvSpPr>
          <p:nvPr/>
        </p:nvSpPr>
        <p:spPr bwMode="auto">
          <a:xfrm>
            <a:off x="728663" y="52705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 name="Freeform 1277"/>
          <p:cNvSpPr>
            <a:spLocks/>
          </p:cNvSpPr>
          <p:nvPr/>
        </p:nvSpPr>
        <p:spPr bwMode="auto">
          <a:xfrm>
            <a:off x="728663" y="523875"/>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 name="Freeform 1287"/>
          <p:cNvSpPr>
            <a:spLocks/>
          </p:cNvSpPr>
          <p:nvPr/>
        </p:nvSpPr>
        <p:spPr bwMode="auto">
          <a:xfrm>
            <a:off x="719138" y="514350"/>
            <a:ext cx="3175" cy="3175"/>
          </a:xfrm>
          <a:custGeom>
            <a:avLst/>
            <a:gdLst>
              <a:gd name="T0" fmla="*/ 0 w 2"/>
              <a:gd name="T1" fmla="*/ 0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2 h 2"/>
              <a:gd name="T18" fmla="*/ 0 w 2"/>
              <a:gd name="T19" fmla="*/ 2 h 2"/>
              <a:gd name="T20" fmla="*/ 0 w 2"/>
              <a:gd name="T21" fmla="*/ 2 h 2"/>
              <a:gd name="T22" fmla="*/ 0 w 2"/>
              <a:gd name="T23" fmla="*/ 2 h 2"/>
              <a:gd name="T24" fmla="*/ 2 w 2"/>
              <a:gd name="T25" fmla="*/ 2 h 2"/>
              <a:gd name="T26" fmla="*/ 2 w 2"/>
              <a:gd name="T27" fmla="*/ 2 h 2"/>
              <a:gd name="T28" fmla="*/ 0 w 2"/>
              <a:gd name="T29" fmla="*/ 0 h 2"/>
              <a:gd name="T30" fmla="*/ 0 w 2"/>
              <a:gd name="T31" fmla="*/ 0 h 2"/>
              <a:gd name="T32" fmla="*/ 0 w 2"/>
              <a:gd name="T33" fmla="*/ 0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0"/>
                </a:moveTo>
                <a:lnTo>
                  <a:pt x="0" y="2"/>
                </a:lnTo>
                <a:lnTo>
                  <a:pt x="2" y="2"/>
                </a:lnTo>
                <a:lnTo>
                  <a:pt x="2" y="0"/>
                </a:lnTo>
                <a:lnTo>
                  <a:pt x="0" y="0"/>
                </a:lnTo>
                <a:lnTo>
                  <a:pt x="0" y="2"/>
                </a:lnTo>
                <a:lnTo>
                  <a:pt x="2"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4" name="Freeform 1290"/>
          <p:cNvSpPr>
            <a:spLocks/>
          </p:cNvSpPr>
          <p:nvPr/>
        </p:nvSpPr>
        <p:spPr bwMode="auto">
          <a:xfrm>
            <a:off x="719138" y="517525"/>
            <a:ext cx="3175" cy="3175"/>
          </a:xfrm>
          <a:custGeom>
            <a:avLst/>
            <a:gdLst>
              <a:gd name="T0" fmla="*/ 0 w 2"/>
              <a:gd name="T1" fmla="*/ 2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0 h 2"/>
              <a:gd name="T18" fmla="*/ 0 w 2"/>
              <a:gd name="T19" fmla="*/ 0 h 2"/>
              <a:gd name="T20" fmla="*/ 2 w 2"/>
              <a:gd name="T21" fmla="*/ 0 h 2"/>
              <a:gd name="T22" fmla="*/ 0 w 2"/>
              <a:gd name="T23" fmla="*/ 0 h 2"/>
              <a:gd name="T24" fmla="*/ 0 w 2"/>
              <a:gd name="T25" fmla="*/ 0 h 2"/>
              <a:gd name="T26" fmla="*/ 0 w 2"/>
              <a:gd name="T27" fmla="*/ 0 h 2"/>
              <a:gd name="T28" fmla="*/ 0 w 2"/>
              <a:gd name="T29" fmla="*/ 0 h 2"/>
              <a:gd name="T30" fmla="*/ 0 w 2"/>
              <a:gd name="T31" fmla="*/ 2 h 2"/>
              <a:gd name="T32" fmla="*/ 0 w 2"/>
              <a:gd name="T33" fmla="*/ 2 h 2"/>
              <a:gd name="T34" fmla="*/ 0 w 2"/>
              <a:gd name="T35" fmla="*/ 2 h 2"/>
              <a:gd name="T36" fmla="*/ 0 w 2"/>
              <a:gd name="T37" fmla="*/ 0 h 2"/>
              <a:gd name="T38" fmla="*/ 0 w 2"/>
              <a:gd name="T39" fmla="*/ 0 h 2"/>
              <a:gd name="T40" fmla="*/ 0 w 2"/>
              <a:gd name="T41" fmla="*/ 0 h 2"/>
              <a:gd name="T42" fmla="*/ 0 w 2"/>
              <a:gd name="T43" fmla="*/ 0 h 2"/>
              <a:gd name="T44" fmla="*/ 0 w 2"/>
              <a:gd name="T45" fmla="*/ 0 h 2"/>
              <a:gd name="T46" fmla="*/ 0 w 2"/>
              <a:gd name="T47" fmla="*/ 0 h 2"/>
              <a:gd name="T48" fmla="*/ 0 w 2"/>
              <a:gd name="T49" fmla="*/ 2 h 2"/>
              <a:gd name="T50" fmla="*/ 2 w 2"/>
              <a:gd name="T51" fmla="*/ 2 h 2"/>
              <a:gd name="T52" fmla="*/ 2 w 2"/>
              <a:gd name="T53" fmla="*/ 0 h 2"/>
              <a:gd name="T54" fmla="*/ 2 w 2"/>
              <a:gd name="T55" fmla="*/ 0 h 2"/>
              <a:gd name="T56" fmla="*/ 0 w 2"/>
              <a:gd name="T57" fmla="*/ 0 h 2"/>
              <a:gd name="T58" fmla="*/ 0 w 2"/>
              <a:gd name="T59" fmla="*/ 0 h 2"/>
              <a:gd name="T60" fmla="*/ 0 w 2"/>
              <a:gd name="T61" fmla="*/ 2 h 2"/>
              <a:gd name="T62" fmla="*/ 0 w 2"/>
              <a:gd name="T63" fmla="*/ 2 h 2"/>
              <a:gd name="T64" fmla="*/ 2 w 2"/>
              <a:gd name="T65" fmla="*/ 2 h 2"/>
              <a:gd name="T66" fmla="*/ 2 w 2"/>
              <a:gd name="T67" fmla="*/ 2 h 2"/>
              <a:gd name="T68" fmla="*/ 0 w 2"/>
              <a:gd name="T69" fmla="*/ 2 h 2"/>
              <a:gd name="T70" fmla="*/ 0 w 2"/>
              <a:gd name="T71" fmla="*/ 2 h 2"/>
              <a:gd name="T72" fmla="*/ 0 w 2"/>
              <a:gd name="T73" fmla="*/ 2 h 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 h="2">
                <a:moveTo>
                  <a:pt x="0" y="2"/>
                </a:moveTo>
                <a:lnTo>
                  <a:pt x="0" y="2"/>
                </a:lnTo>
                <a:lnTo>
                  <a:pt x="2" y="2"/>
                </a:lnTo>
                <a:lnTo>
                  <a:pt x="2" y="0"/>
                </a:lnTo>
                <a:lnTo>
                  <a:pt x="0" y="0"/>
                </a:lnTo>
                <a:lnTo>
                  <a:pt x="2" y="0"/>
                </a:lnTo>
                <a:lnTo>
                  <a:pt x="0" y="0"/>
                </a:lnTo>
                <a:lnTo>
                  <a:pt x="0" y="2"/>
                </a:lnTo>
                <a:lnTo>
                  <a:pt x="0" y="0"/>
                </a:lnTo>
                <a:lnTo>
                  <a:pt x="0" y="2"/>
                </a:lnTo>
                <a:lnTo>
                  <a:pt x="2" y="2"/>
                </a:lnTo>
                <a:lnTo>
                  <a:pt x="2" y="0"/>
                </a:lnTo>
                <a:lnTo>
                  <a:pt x="0" y="0"/>
                </a:lnTo>
                <a:lnTo>
                  <a:pt x="0" y="2"/>
                </a:lnTo>
                <a:lnTo>
                  <a:pt x="2" y="2"/>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5" name="Rectangle 1335"/>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6" name="Rectangle 1336"/>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7" name="Rectangle 1337"/>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8" name="Rectangle 1340"/>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9" name="Rectangle 1341"/>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0" name="Rectangle 1342"/>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1" name="Rectangle 1343"/>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2" name="Rectangle 1344"/>
          <p:cNvSpPr>
            <a:spLocks noChangeArrowheads="1"/>
          </p:cNvSpPr>
          <p:nvPr/>
        </p:nvSpPr>
        <p:spPr bwMode="auto">
          <a:xfrm>
            <a:off x="465138" y="485775"/>
            <a:ext cx="1587" cy="31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3" name="Rectangle 63"/>
          <p:cNvSpPr>
            <a:spLocks noChangeArrowheads="1"/>
          </p:cNvSpPr>
          <p:nvPr/>
        </p:nvSpPr>
        <p:spPr bwMode="auto">
          <a:xfrm>
            <a:off x="6713538" y="4308475"/>
            <a:ext cx="2430462" cy="182563"/>
          </a:xfrm>
          <a:prstGeom prst="rect">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115888" indent="-115888">
              <a:spcBef>
                <a:spcPct val="50000"/>
              </a:spcBef>
              <a:buFontTx/>
              <a:buChar char="•"/>
            </a:pPr>
            <a:endParaRPr lang="en-US" sz="1300" b="0">
              <a:solidFill>
                <a:srgbClr val="C8BB7E"/>
              </a:solidFill>
            </a:endParaRPr>
          </a:p>
        </p:txBody>
      </p:sp>
      <p:sp>
        <p:nvSpPr>
          <p:cNvPr id="64" name="Rectangle 64"/>
          <p:cNvSpPr>
            <a:spLocks noChangeArrowheads="1"/>
          </p:cNvSpPr>
          <p:nvPr/>
        </p:nvSpPr>
        <p:spPr bwMode="auto">
          <a:xfrm>
            <a:off x="0" y="4310063"/>
            <a:ext cx="6977063" cy="182562"/>
          </a:xfrm>
          <a:prstGeom prst="rect">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endParaRPr>
          </a:p>
        </p:txBody>
      </p:sp>
      <p:sp>
        <p:nvSpPr>
          <p:cNvPr id="330" name="Title 329"/>
          <p:cNvSpPr>
            <a:spLocks noGrp="1"/>
          </p:cNvSpPr>
          <p:nvPr>
            <p:ph type="title"/>
          </p:nvPr>
        </p:nvSpPr>
        <p:spPr>
          <a:xfrm>
            <a:off x="1512623" y="1189789"/>
            <a:ext cx="6971806" cy="1822161"/>
          </a:xfrm>
        </p:spPr>
        <p:txBody>
          <a:bodyPr anchor="b"/>
          <a:lstStyle>
            <a:lvl1pPr>
              <a:lnSpc>
                <a:spcPct val="100000"/>
              </a:lnSpc>
              <a:spcBef>
                <a:spcPts val="0"/>
              </a:spcBef>
              <a:defRPr sz="3600" b="1" baseline="0">
                <a:solidFill>
                  <a:srgbClr val="021F43"/>
                </a:solidFill>
              </a:defRPr>
            </a:lvl1pPr>
          </a:lstStyle>
          <a:p>
            <a:r>
              <a:rPr lang="en-US"/>
              <a:t>Click to edit Master title style</a:t>
            </a:r>
            <a:endParaRPr lang="en-US" dirty="0"/>
          </a:p>
        </p:txBody>
      </p:sp>
      <p:sp>
        <p:nvSpPr>
          <p:cNvPr id="332" name="Text Placeholder 331"/>
          <p:cNvSpPr>
            <a:spLocks noGrp="1"/>
          </p:cNvSpPr>
          <p:nvPr>
            <p:ph type="body" sz="quarter" idx="13"/>
          </p:nvPr>
        </p:nvSpPr>
        <p:spPr>
          <a:xfrm>
            <a:off x="1525172" y="3000005"/>
            <a:ext cx="6959257" cy="875885"/>
          </a:xfrm>
        </p:spPr>
        <p:txBody>
          <a:bodyPr>
            <a:normAutofit/>
          </a:bodyPr>
          <a:lstStyle>
            <a:lvl1pPr>
              <a:lnSpc>
                <a:spcPct val="100000"/>
              </a:lnSpc>
              <a:spcBef>
                <a:spcPts val="0"/>
              </a:spcBef>
              <a:defRPr sz="2400" b="0" i="0" cap="all" baseline="0">
                <a:solidFill>
                  <a:srgbClr val="021F43"/>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p:txBody>
      </p:sp>
      <p:sp>
        <p:nvSpPr>
          <p:cNvPr id="69" name="Text Placeholder 331"/>
          <p:cNvSpPr>
            <a:spLocks noGrp="1"/>
          </p:cNvSpPr>
          <p:nvPr>
            <p:ph type="body" sz="quarter" idx="14"/>
          </p:nvPr>
        </p:nvSpPr>
        <p:spPr>
          <a:xfrm>
            <a:off x="5682073" y="4612641"/>
            <a:ext cx="2821170" cy="1479998"/>
          </a:xfrm>
        </p:spPr>
        <p:txBody>
          <a:bodyPr anchor="b"/>
          <a:lstStyle>
            <a:lvl1pPr algn="r">
              <a:lnSpc>
                <a:spcPct val="100000"/>
              </a:lnSpc>
              <a:defRPr sz="1500"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a:p>
            <a:pPr lvl="1"/>
            <a:r>
              <a:rPr lang="en-US"/>
              <a:t>Second level</a:t>
            </a:r>
          </a:p>
        </p:txBody>
      </p:sp>
      <p:sp>
        <p:nvSpPr>
          <p:cNvPr id="65" name="Rectangle 1028"/>
          <p:cNvSpPr>
            <a:spLocks noGrp="1" noChangeArrowheads="1"/>
          </p:cNvSpPr>
          <p:nvPr>
            <p:ph type="dt" sz="half" idx="15"/>
          </p:nvPr>
        </p:nvSpPr>
        <p:spPr>
          <a:xfrm>
            <a:off x="5680075" y="6107113"/>
            <a:ext cx="2813050" cy="306387"/>
          </a:xfrm>
        </p:spPr>
        <p:txBody>
          <a:bodyPr rIns="0"/>
          <a:lstStyle>
            <a:lvl1pPr algn="r">
              <a:defRPr>
                <a:solidFill>
                  <a:schemeClr val="tx1"/>
                </a:solidFill>
                <a:cs typeface="Arial" pitchFamily="34" charset="0"/>
              </a:defRPr>
            </a:lvl1pPr>
          </a:lstStyle>
          <a:p>
            <a:endParaRPr lang="en-US"/>
          </a:p>
        </p:txBody>
      </p:sp>
      <p:sp>
        <p:nvSpPr>
          <p:cNvPr id="66" name="Footer Placeholder 1"/>
          <p:cNvSpPr>
            <a:spLocks noGrp="1"/>
          </p:cNvSpPr>
          <p:nvPr>
            <p:ph type="ftr" sz="quarter" idx="16"/>
          </p:nvPr>
        </p:nvSpPr>
        <p:spPr>
          <a:xfrm>
            <a:off x="1439863" y="6416675"/>
            <a:ext cx="7064375" cy="301625"/>
          </a:xfrm>
        </p:spPr>
        <p:txBody>
          <a:bodyPr rIns="0" anchor="t" anchorCtr="0"/>
          <a:lstStyle>
            <a:lvl1pPr>
              <a:defRPr b="0" dirty="0" smtClean="0"/>
            </a:lvl1pPr>
          </a:lstStyle>
          <a:p>
            <a:pPr>
              <a:defRPr/>
            </a:pPr>
            <a:r>
              <a:rPr lang="en-US"/>
              <a:t>Confidential &amp; for IFC Staff Only Working Draft – Discussion Paper Only</a:t>
            </a:r>
          </a:p>
        </p:txBody>
      </p:sp>
    </p:spTree>
    <p:extLst>
      <p:ext uri="{BB962C8B-B14F-4D97-AF65-F5344CB8AC3E}">
        <p14:creationId xmlns:p14="http://schemas.microsoft.com/office/powerpoint/2010/main" val="180792106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Full Page">
    <p:spTree>
      <p:nvGrpSpPr>
        <p:cNvPr id="1" name=""/>
        <p:cNvGrpSpPr/>
        <p:nvPr/>
      </p:nvGrpSpPr>
      <p:grpSpPr>
        <a:xfrm>
          <a:off x="0" y="0"/>
          <a:ext cx="0" cy="0"/>
          <a:chOff x="0" y="0"/>
          <a:chExt cx="0" cy="0"/>
        </a:xfrm>
      </p:grpSpPr>
      <p:sp>
        <p:nvSpPr>
          <p:cNvPr id="4" name="Freeform 1682"/>
          <p:cNvSpPr>
            <a:spLocks/>
          </p:cNvSpPr>
          <p:nvPr/>
        </p:nvSpPr>
        <p:spPr bwMode="auto">
          <a:xfrm flipH="1">
            <a:off x="6380163" y="615950"/>
            <a:ext cx="1014412" cy="1895475"/>
          </a:xfrm>
          <a:custGeom>
            <a:avLst/>
            <a:gdLst>
              <a:gd name="T0" fmla="*/ 0 w 638"/>
              <a:gd name="T1" fmla="*/ 0 h 1194"/>
              <a:gd name="T2" fmla="*/ 38 w 638"/>
              <a:gd name="T3" fmla="*/ 110 h 1194"/>
              <a:gd name="T4" fmla="*/ 78 w 638"/>
              <a:gd name="T5" fmla="*/ 216 h 1194"/>
              <a:gd name="T6" fmla="*/ 106 w 638"/>
              <a:gd name="T7" fmla="*/ 304 h 1194"/>
              <a:gd name="T8" fmla="*/ 136 w 638"/>
              <a:gd name="T9" fmla="*/ 398 h 1194"/>
              <a:gd name="T10" fmla="*/ 164 w 638"/>
              <a:gd name="T11" fmla="*/ 506 h 1194"/>
              <a:gd name="T12" fmla="*/ 206 w 638"/>
              <a:gd name="T13" fmla="*/ 672 h 1194"/>
              <a:gd name="T14" fmla="*/ 236 w 638"/>
              <a:gd name="T15" fmla="*/ 788 h 1194"/>
              <a:gd name="T16" fmla="*/ 272 w 638"/>
              <a:gd name="T17" fmla="*/ 990 h 1194"/>
              <a:gd name="T18" fmla="*/ 286 w 638"/>
              <a:gd name="T19" fmla="*/ 1086 h 1194"/>
              <a:gd name="T20" fmla="*/ 302 w 638"/>
              <a:gd name="T21" fmla="*/ 1194 h 1194"/>
              <a:gd name="T22" fmla="*/ 638 w 638"/>
              <a:gd name="T23" fmla="*/ 1194 h 1194"/>
              <a:gd name="T24" fmla="*/ 624 w 638"/>
              <a:gd name="T25" fmla="*/ 1142 h 1194"/>
              <a:gd name="T26" fmla="*/ 598 w 638"/>
              <a:gd name="T27" fmla="*/ 1060 h 1194"/>
              <a:gd name="T28" fmla="*/ 572 w 638"/>
              <a:gd name="T29" fmla="*/ 980 h 1194"/>
              <a:gd name="T30" fmla="*/ 548 w 638"/>
              <a:gd name="T31" fmla="*/ 912 h 1194"/>
              <a:gd name="T32" fmla="*/ 494 w 638"/>
              <a:gd name="T33" fmla="*/ 784 h 1194"/>
              <a:gd name="T34" fmla="*/ 456 w 638"/>
              <a:gd name="T35" fmla="*/ 698 h 1194"/>
              <a:gd name="T36" fmla="*/ 424 w 638"/>
              <a:gd name="T37" fmla="*/ 626 h 1194"/>
              <a:gd name="T38" fmla="*/ 378 w 638"/>
              <a:gd name="T39" fmla="*/ 532 h 1194"/>
              <a:gd name="T40" fmla="*/ 340 w 638"/>
              <a:gd name="T41" fmla="*/ 470 h 1194"/>
              <a:gd name="T42" fmla="*/ 306 w 638"/>
              <a:gd name="T43" fmla="*/ 414 h 1194"/>
              <a:gd name="T44" fmla="*/ 268 w 638"/>
              <a:gd name="T45" fmla="*/ 342 h 1194"/>
              <a:gd name="T46" fmla="*/ 228 w 638"/>
              <a:gd name="T47" fmla="*/ 286 h 1194"/>
              <a:gd name="T48" fmla="*/ 174 w 638"/>
              <a:gd name="T49" fmla="*/ 210 h 1194"/>
              <a:gd name="T50" fmla="*/ 122 w 638"/>
              <a:gd name="T51" fmla="*/ 140 h 1194"/>
              <a:gd name="T52" fmla="*/ 58 w 638"/>
              <a:gd name="T53" fmla="*/ 52 h 1194"/>
              <a:gd name="T54" fmla="*/ 30 w 638"/>
              <a:gd name="T55" fmla="*/ 20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5" name="Freeform 1683"/>
          <p:cNvSpPr>
            <a:spLocks/>
          </p:cNvSpPr>
          <p:nvPr/>
        </p:nvSpPr>
        <p:spPr bwMode="auto">
          <a:xfrm flipH="1">
            <a:off x="7410450" y="3175"/>
            <a:ext cx="712788" cy="584200"/>
          </a:xfrm>
          <a:custGeom>
            <a:avLst/>
            <a:gdLst>
              <a:gd name="T0" fmla="*/ 448 w 448"/>
              <a:gd name="T1" fmla="*/ 372 h 372"/>
              <a:gd name="T2" fmla="*/ 388 w 448"/>
              <a:gd name="T3" fmla="*/ 302 h 372"/>
              <a:gd name="T4" fmla="*/ 280 w 448"/>
              <a:gd name="T5" fmla="*/ 208 h 372"/>
              <a:gd name="T6" fmla="*/ 210 w 448"/>
              <a:gd name="T7" fmla="*/ 142 h 372"/>
              <a:gd name="T8" fmla="*/ 140 w 448"/>
              <a:gd name="T9" fmla="*/ 94 h 372"/>
              <a:gd name="T10" fmla="*/ 64 w 448"/>
              <a:gd name="T11" fmla="*/ 44 h 372"/>
              <a:gd name="T12" fmla="*/ 0 w 448"/>
              <a:gd name="T13" fmla="*/ 0 h 372"/>
              <a:gd name="T14" fmla="*/ 280 w 448"/>
              <a:gd name="T15" fmla="*/ 0 h 372"/>
              <a:gd name="T16" fmla="*/ 300 w 448"/>
              <a:gd name="T17" fmla="*/ 36 h 372"/>
              <a:gd name="T18" fmla="*/ 324 w 448"/>
              <a:gd name="T19" fmla="*/ 82 h 372"/>
              <a:gd name="T20" fmla="*/ 346 w 448"/>
              <a:gd name="T21" fmla="*/ 134 h 372"/>
              <a:gd name="T22" fmla="*/ 378 w 448"/>
              <a:gd name="T23" fmla="*/ 206 h 372"/>
              <a:gd name="T24" fmla="*/ 408 w 448"/>
              <a:gd name="T25" fmla="*/ 264 h 372"/>
              <a:gd name="T26" fmla="*/ 434 w 448"/>
              <a:gd name="T27" fmla="*/ 334 h 372"/>
              <a:gd name="T28" fmla="*/ 448 w 448"/>
              <a:gd name="T29" fmla="*/ 372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6" name="Line 1086"/>
          <p:cNvSpPr>
            <a:spLocks noChangeShapeType="1"/>
          </p:cNvSpPr>
          <p:nvPr/>
        </p:nvSpPr>
        <p:spPr bwMode="auto">
          <a:xfrm>
            <a:off x="484188" y="617538"/>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 name="Line 1087"/>
          <p:cNvSpPr>
            <a:spLocks noChangeShapeType="1"/>
          </p:cNvSpPr>
          <p:nvPr/>
        </p:nvSpPr>
        <p:spPr bwMode="auto">
          <a:xfrm>
            <a:off x="484188" y="617538"/>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 name="Rectangle 1088"/>
          <p:cNvSpPr>
            <a:spLocks noChangeArrowheads="1"/>
          </p:cNvSpPr>
          <p:nvPr/>
        </p:nvSpPr>
        <p:spPr bwMode="auto">
          <a:xfrm>
            <a:off x="484188" y="617538"/>
            <a:ext cx="1587"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9" name="Rectangle 1089"/>
          <p:cNvSpPr>
            <a:spLocks noChangeArrowheads="1"/>
          </p:cNvSpPr>
          <p:nvPr/>
        </p:nvSpPr>
        <p:spPr bwMode="auto">
          <a:xfrm>
            <a:off x="484188" y="617538"/>
            <a:ext cx="1587" cy="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10" name="Freeform 1098"/>
          <p:cNvSpPr>
            <a:spLocks/>
          </p:cNvSpPr>
          <p:nvPr/>
        </p:nvSpPr>
        <p:spPr bwMode="auto">
          <a:xfrm>
            <a:off x="487363" y="617538"/>
            <a:ext cx="3175" cy="1587"/>
          </a:xfrm>
          <a:custGeom>
            <a:avLst/>
            <a:gdLst>
              <a:gd name="T0" fmla="*/ 0 w 2"/>
              <a:gd name="T1" fmla="*/ 0 h 1587"/>
              <a:gd name="T2" fmla="*/ 2 w 2"/>
              <a:gd name="T3" fmla="*/ 0 h 1587"/>
              <a:gd name="T4" fmla="*/ 2 w 2"/>
              <a:gd name="T5" fmla="*/ 0 h 1587"/>
              <a:gd name="T6" fmla="*/ 2 w 2"/>
              <a:gd name="T7" fmla="*/ 0 h 1587"/>
              <a:gd name="T8" fmla="*/ 0 w 2"/>
              <a:gd name="T9" fmla="*/ 0 h 1587"/>
              <a:gd name="T10" fmla="*/ 0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0 w 2"/>
              <a:gd name="T25" fmla="*/ 0 h 1587"/>
              <a:gd name="T26" fmla="*/ 0 w 2"/>
              <a:gd name="T27" fmla="*/ 0 h 1587"/>
              <a:gd name="T28" fmla="*/ 0 w 2"/>
              <a:gd name="T29" fmla="*/ 0 h 1587"/>
              <a:gd name="T30" fmla="*/ 0 w 2"/>
              <a:gd name="T31" fmla="*/ 0 h 1587"/>
              <a:gd name="T32" fmla="*/ 0 w 2"/>
              <a:gd name="T33" fmla="*/ 0 h 1587"/>
              <a:gd name="T34" fmla="*/ 2 w 2"/>
              <a:gd name="T35" fmla="*/ 0 h 1587"/>
              <a:gd name="T36" fmla="*/ 2 w 2"/>
              <a:gd name="T37" fmla="*/ 0 h 1587"/>
              <a:gd name="T38" fmla="*/ 2 w 2"/>
              <a:gd name="T39" fmla="*/ 0 h 1587"/>
              <a:gd name="T40" fmla="*/ 0 w 2"/>
              <a:gd name="T41" fmla="*/ 0 h 1587"/>
              <a:gd name="T42" fmla="*/ 0 w 2"/>
              <a:gd name="T43" fmla="*/ 0 h 1587"/>
              <a:gd name="T44" fmla="*/ 0 w 2"/>
              <a:gd name="T45" fmla="*/ 0 h 15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1" name="Freeform 1115"/>
          <p:cNvSpPr>
            <a:spLocks/>
          </p:cNvSpPr>
          <p:nvPr/>
        </p:nvSpPr>
        <p:spPr bwMode="auto">
          <a:xfrm>
            <a:off x="458788" y="473075"/>
            <a:ext cx="3175" cy="3175"/>
          </a:xfrm>
          <a:custGeom>
            <a:avLst/>
            <a:gdLst>
              <a:gd name="T0" fmla="*/ 0 w 2"/>
              <a:gd name="T1" fmla="*/ 2 h 2"/>
              <a:gd name="T2" fmla="*/ 0 w 2"/>
              <a:gd name="T3" fmla="*/ 2 h 2"/>
              <a:gd name="T4" fmla="*/ 0 w 2"/>
              <a:gd name="T5" fmla="*/ 2 h 2"/>
              <a:gd name="T6" fmla="*/ 0 w 2"/>
              <a:gd name="T7" fmla="*/ 2 h 2"/>
              <a:gd name="T8" fmla="*/ 0 w 2"/>
              <a:gd name="T9" fmla="*/ 2 h 2"/>
              <a:gd name="T10" fmla="*/ 0 w 2"/>
              <a:gd name="T11" fmla="*/ 2 h 2"/>
              <a:gd name="T12" fmla="*/ 2 w 2"/>
              <a:gd name="T13" fmla="*/ 2 h 2"/>
              <a:gd name="T14" fmla="*/ 2 w 2"/>
              <a:gd name="T15" fmla="*/ 2 h 2"/>
              <a:gd name="T16" fmla="*/ 2 w 2"/>
              <a:gd name="T17" fmla="*/ 0 h 2"/>
              <a:gd name="T18" fmla="*/ 0 w 2"/>
              <a:gd name="T19" fmla="*/ 2 h 2"/>
              <a:gd name="T20" fmla="*/ 0 w 2"/>
              <a:gd name="T21" fmla="*/ 2 h 2"/>
              <a:gd name="T22" fmla="*/ 0 w 2"/>
              <a:gd name="T23" fmla="*/ 2 h 2"/>
              <a:gd name="T24" fmla="*/ 0 w 2"/>
              <a:gd name="T25" fmla="*/ 2 h 2"/>
              <a:gd name="T26" fmla="*/ 0 w 2"/>
              <a:gd name="T27" fmla="*/ 2 h 2"/>
              <a:gd name="T28" fmla="*/ 2 w 2"/>
              <a:gd name="T29" fmla="*/ 2 h 2"/>
              <a:gd name="T30" fmla="*/ 2 w 2"/>
              <a:gd name="T31" fmla="*/ 2 h 2"/>
              <a:gd name="T32" fmla="*/ 2 w 2"/>
              <a:gd name="T33" fmla="*/ 2 h 2"/>
              <a:gd name="T34" fmla="*/ 2 w 2"/>
              <a:gd name="T35" fmla="*/ 2 h 2"/>
              <a:gd name="T36" fmla="*/ 2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2 w 2"/>
              <a:gd name="T55" fmla="*/ 2 h 2"/>
              <a:gd name="T56" fmla="*/ 0 w 2"/>
              <a:gd name="T57" fmla="*/ 2 h 2"/>
              <a:gd name="T58" fmla="*/ 2 w 2"/>
              <a:gd name="T59" fmla="*/ 2 h 2"/>
              <a:gd name="T60" fmla="*/ 2 w 2"/>
              <a:gd name="T61" fmla="*/ 2 h 2"/>
              <a:gd name="T62" fmla="*/ 2 w 2"/>
              <a:gd name="T63" fmla="*/ 2 h 2"/>
              <a:gd name="T64" fmla="*/ 0 w 2"/>
              <a:gd name="T65" fmla="*/ 2 h 2"/>
              <a:gd name="T66" fmla="*/ 0 w 2"/>
              <a:gd name="T67" fmla="*/ 2 h 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 h="2">
                <a:moveTo>
                  <a:pt x="0" y="2"/>
                </a:moveTo>
                <a:lnTo>
                  <a:pt x="0" y="2"/>
                </a:lnTo>
                <a:lnTo>
                  <a:pt x="2" y="2"/>
                </a:lnTo>
                <a:lnTo>
                  <a:pt x="2" y="0"/>
                </a:lnTo>
                <a:lnTo>
                  <a:pt x="0" y="2"/>
                </a:lnTo>
                <a:lnTo>
                  <a:pt x="2" y="2"/>
                </a:lnTo>
                <a:lnTo>
                  <a:pt x="0" y="2"/>
                </a:lnTo>
                <a:lnTo>
                  <a:pt x="2" y="2"/>
                </a:lnTo>
                <a:lnTo>
                  <a:pt x="0" y="2"/>
                </a:lnTo>
                <a:lnTo>
                  <a:pt x="2" y="2"/>
                </a:lnTo>
                <a:lnTo>
                  <a:pt x="0" y="2"/>
                </a:lnTo>
                <a:lnTo>
                  <a:pt x="2" y="2"/>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 name="Freeform 1120"/>
          <p:cNvSpPr>
            <a:spLocks/>
          </p:cNvSpPr>
          <p:nvPr/>
        </p:nvSpPr>
        <p:spPr bwMode="auto">
          <a:xfrm>
            <a:off x="458788" y="463550"/>
            <a:ext cx="3175" cy="3175"/>
          </a:xfrm>
          <a:custGeom>
            <a:avLst/>
            <a:gdLst>
              <a:gd name="T0" fmla="*/ 0 w 2"/>
              <a:gd name="T1" fmla="*/ 0 h 2"/>
              <a:gd name="T2" fmla="*/ 0 w 2"/>
              <a:gd name="T3" fmla="*/ 2 h 2"/>
              <a:gd name="T4" fmla="*/ 0 w 2"/>
              <a:gd name="T5" fmla="*/ 2 h 2"/>
              <a:gd name="T6" fmla="*/ 0 w 2"/>
              <a:gd name="T7" fmla="*/ 2 h 2"/>
              <a:gd name="T8" fmla="*/ 2 w 2"/>
              <a:gd name="T9" fmla="*/ 2 h 2"/>
              <a:gd name="T10" fmla="*/ 2 w 2"/>
              <a:gd name="T11" fmla="*/ 0 h 2"/>
              <a:gd name="T12" fmla="*/ 2 w 2"/>
              <a:gd name="T13" fmla="*/ 0 h 2"/>
              <a:gd name="T14" fmla="*/ 2 w 2"/>
              <a:gd name="T15" fmla="*/ 0 h 2"/>
              <a:gd name="T16" fmla="*/ 0 w 2"/>
              <a:gd name="T17" fmla="*/ 0 h 2"/>
              <a:gd name="T18" fmla="*/ 0 w 2"/>
              <a:gd name="T19" fmla="*/ 2 h 2"/>
              <a:gd name="T20" fmla="*/ 0 w 2"/>
              <a:gd name="T21" fmla="*/ 2 h 2"/>
              <a:gd name="T22" fmla="*/ 2 w 2"/>
              <a:gd name="T23" fmla="*/ 0 h 2"/>
              <a:gd name="T24" fmla="*/ 2 w 2"/>
              <a:gd name="T25" fmla="*/ 0 h 2"/>
              <a:gd name="T26" fmla="*/ 2 w 2"/>
              <a:gd name="T27" fmla="*/ 0 h 2"/>
              <a:gd name="T28" fmla="*/ 2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2 w 2"/>
              <a:gd name="T47" fmla="*/ 2 h 2"/>
              <a:gd name="T48" fmla="*/ 0 w 2"/>
              <a:gd name="T49" fmla="*/ 2 h 2"/>
              <a:gd name="T50" fmla="*/ 0 w 2"/>
              <a:gd name="T51" fmla="*/ 2 h 2"/>
              <a:gd name="T52" fmla="*/ 2 w 2"/>
              <a:gd name="T53" fmla="*/ 2 h 2"/>
              <a:gd name="T54" fmla="*/ 2 w 2"/>
              <a:gd name="T55" fmla="*/ 2 h 2"/>
              <a:gd name="T56" fmla="*/ 2 w 2"/>
              <a:gd name="T57" fmla="*/ 0 h 2"/>
              <a:gd name="T58" fmla="*/ 0 w 2"/>
              <a:gd name="T59" fmla="*/ 0 h 2"/>
              <a:gd name="T60" fmla="*/ 0 w 2"/>
              <a:gd name="T61" fmla="*/ 0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0" y="0"/>
                </a:moveTo>
                <a:lnTo>
                  <a:pt x="0" y="2"/>
                </a:lnTo>
                <a:lnTo>
                  <a:pt x="2" y="2"/>
                </a:lnTo>
                <a:lnTo>
                  <a:pt x="2" y="0"/>
                </a:lnTo>
                <a:lnTo>
                  <a:pt x="0" y="0"/>
                </a:lnTo>
                <a:lnTo>
                  <a:pt x="0" y="2"/>
                </a:lnTo>
                <a:lnTo>
                  <a:pt x="2" y="0"/>
                </a:lnTo>
                <a:lnTo>
                  <a:pt x="2" y="2"/>
                </a:lnTo>
                <a:lnTo>
                  <a:pt x="0" y="2"/>
                </a:lnTo>
                <a:lnTo>
                  <a:pt x="2" y="2"/>
                </a:lnTo>
                <a:lnTo>
                  <a:pt x="0" y="2"/>
                </a:lnTo>
                <a:lnTo>
                  <a:pt x="2" y="2"/>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 name="Freeform 1134"/>
          <p:cNvSpPr>
            <a:spLocks/>
          </p:cNvSpPr>
          <p:nvPr/>
        </p:nvSpPr>
        <p:spPr bwMode="auto">
          <a:xfrm>
            <a:off x="703263" y="514350"/>
            <a:ext cx="3175" cy="6350"/>
          </a:xfrm>
          <a:custGeom>
            <a:avLst/>
            <a:gdLst>
              <a:gd name="T0" fmla="*/ 2 w 2"/>
              <a:gd name="T1" fmla="*/ 4 h 4"/>
              <a:gd name="T2" fmla="*/ 2 w 2"/>
              <a:gd name="T3" fmla="*/ 4 h 4"/>
              <a:gd name="T4" fmla="*/ 2 w 2"/>
              <a:gd name="T5" fmla="*/ 4 h 4"/>
              <a:gd name="T6" fmla="*/ 2 w 2"/>
              <a:gd name="T7" fmla="*/ 2 h 4"/>
              <a:gd name="T8" fmla="*/ 2 w 2"/>
              <a:gd name="T9" fmla="*/ 0 h 4"/>
              <a:gd name="T10" fmla="*/ 2 w 2"/>
              <a:gd name="T11" fmla="*/ 0 h 4"/>
              <a:gd name="T12" fmla="*/ 2 w 2"/>
              <a:gd name="T13" fmla="*/ 0 h 4"/>
              <a:gd name="T14" fmla="*/ 0 w 2"/>
              <a:gd name="T15" fmla="*/ 2 h 4"/>
              <a:gd name="T16" fmla="*/ 2 w 2"/>
              <a:gd name="T17" fmla="*/ 4 h 4"/>
              <a:gd name="T18" fmla="*/ 2 w 2"/>
              <a:gd name="T19" fmla="*/ 2 h 4"/>
              <a:gd name="T20" fmla="*/ 2 w 2"/>
              <a:gd name="T21" fmla="*/ 2 h 4"/>
              <a:gd name="T22" fmla="*/ 2 w 2"/>
              <a:gd name="T23" fmla="*/ 0 h 4"/>
              <a:gd name="T24" fmla="*/ 2 w 2"/>
              <a:gd name="T25" fmla="*/ 2 h 4"/>
              <a:gd name="T26" fmla="*/ 2 w 2"/>
              <a:gd name="T27" fmla="*/ 2 h 4"/>
              <a:gd name="T28" fmla="*/ 2 w 2"/>
              <a:gd name="T29" fmla="*/ 2 h 4"/>
              <a:gd name="T30" fmla="*/ 2 w 2"/>
              <a:gd name="T31" fmla="*/ 2 h 4"/>
              <a:gd name="T32" fmla="*/ 2 w 2"/>
              <a:gd name="T33" fmla="*/ 2 h 4"/>
              <a:gd name="T34" fmla="*/ 2 w 2"/>
              <a:gd name="T35" fmla="*/ 2 h 4"/>
              <a:gd name="T36" fmla="*/ 2 w 2"/>
              <a:gd name="T37" fmla="*/ 2 h 4"/>
              <a:gd name="T38" fmla="*/ 2 w 2"/>
              <a:gd name="T39" fmla="*/ 2 h 4"/>
              <a:gd name="T40" fmla="*/ 2 w 2"/>
              <a:gd name="T41" fmla="*/ 2 h 4"/>
              <a:gd name="T42" fmla="*/ 2 w 2"/>
              <a:gd name="T43" fmla="*/ 2 h 4"/>
              <a:gd name="T44" fmla="*/ 2 w 2"/>
              <a:gd name="T45" fmla="*/ 2 h 4"/>
              <a:gd name="T46" fmla="*/ 2 w 2"/>
              <a:gd name="T47" fmla="*/ 2 h 4"/>
              <a:gd name="T48" fmla="*/ 2 w 2"/>
              <a:gd name="T49" fmla="*/ 2 h 4"/>
              <a:gd name="T50" fmla="*/ 2 w 2"/>
              <a:gd name="T51" fmla="*/ 2 h 4"/>
              <a:gd name="T52" fmla="*/ 0 w 2"/>
              <a:gd name="T53" fmla="*/ 2 h 4"/>
              <a:gd name="T54" fmla="*/ 2 w 2"/>
              <a:gd name="T55" fmla="*/ 4 h 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 h="4">
                <a:moveTo>
                  <a:pt x="2" y="4"/>
                </a:moveTo>
                <a:lnTo>
                  <a:pt x="2" y="4"/>
                </a:lnTo>
                <a:lnTo>
                  <a:pt x="2" y="2"/>
                </a:lnTo>
                <a:lnTo>
                  <a:pt x="2" y="0"/>
                </a:lnTo>
                <a:lnTo>
                  <a:pt x="0" y="2"/>
                </a:lnTo>
                <a:lnTo>
                  <a:pt x="2" y="4"/>
                </a:lnTo>
                <a:lnTo>
                  <a:pt x="2" y="2"/>
                </a:lnTo>
                <a:lnTo>
                  <a:pt x="2" y="0"/>
                </a:lnTo>
                <a:lnTo>
                  <a:pt x="2" y="2"/>
                </a:lnTo>
                <a:lnTo>
                  <a:pt x="0" y="2"/>
                </a:lnTo>
                <a:lnTo>
                  <a:pt x="2"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4" name="Freeform 1141"/>
          <p:cNvSpPr>
            <a:spLocks/>
          </p:cNvSpPr>
          <p:nvPr/>
        </p:nvSpPr>
        <p:spPr bwMode="auto">
          <a:xfrm>
            <a:off x="706438" y="479425"/>
            <a:ext cx="1587" cy="6350"/>
          </a:xfrm>
          <a:custGeom>
            <a:avLst/>
            <a:gdLst>
              <a:gd name="T0" fmla="*/ 0 w 1587"/>
              <a:gd name="T1" fmla="*/ 4 h 4"/>
              <a:gd name="T2" fmla="*/ 0 w 1587"/>
              <a:gd name="T3" fmla="*/ 2 h 4"/>
              <a:gd name="T4" fmla="*/ 0 w 1587"/>
              <a:gd name="T5" fmla="*/ 0 h 4"/>
              <a:gd name="T6" fmla="*/ 0 w 1587"/>
              <a:gd name="T7" fmla="*/ 0 h 4"/>
              <a:gd name="T8" fmla="*/ 0 w 1587"/>
              <a:gd name="T9" fmla="*/ 2 h 4"/>
              <a:gd name="T10" fmla="*/ 0 w 1587"/>
              <a:gd name="T11" fmla="*/ 2 h 4"/>
              <a:gd name="T12" fmla="*/ 0 w 1587"/>
              <a:gd name="T13" fmla="*/ 4 h 4"/>
              <a:gd name="T14" fmla="*/ 0 w 1587"/>
              <a:gd name="T15" fmla="*/ 2 h 4"/>
              <a:gd name="T16" fmla="*/ 0 w 1587"/>
              <a:gd name="T17" fmla="*/ 2 h 4"/>
              <a:gd name="T18" fmla="*/ 0 w 1587"/>
              <a:gd name="T19" fmla="*/ 2 h 4"/>
              <a:gd name="T20" fmla="*/ 0 w 1587"/>
              <a:gd name="T21" fmla="*/ 2 h 4"/>
              <a:gd name="T22" fmla="*/ 0 w 1587"/>
              <a:gd name="T23" fmla="*/ 2 h 4"/>
              <a:gd name="T24" fmla="*/ 0 w 1587"/>
              <a:gd name="T25" fmla="*/ 2 h 4"/>
              <a:gd name="T26" fmla="*/ 0 w 1587"/>
              <a:gd name="T27" fmla="*/ 2 h 4"/>
              <a:gd name="T28" fmla="*/ 0 w 1587"/>
              <a:gd name="T29" fmla="*/ 4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87" h="4">
                <a:moveTo>
                  <a:pt x="0" y="4"/>
                </a:moveTo>
                <a:lnTo>
                  <a:pt x="0" y="2"/>
                </a:lnTo>
                <a:lnTo>
                  <a:pt x="0" y="0"/>
                </a:lnTo>
                <a:lnTo>
                  <a:pt x="0" y="2"/>
                </a:lnTo>
                <a:lnTo>
                  <a:pt x="0" y="4"/>
                </a:lnTo>
                <a:lnTo>
                  <a:pt x="0" y="2"/>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5" name="Freeform 1148"/>
          <p:cNvSpPr>
            <a:spLocks/>
          </p:cNvSpPr>
          <p:nvPr/>
        </p:nvSpPr>
        <p:spPr bwMode="auto">
          <a:xfrm>
            <a:off x="693738" y="460375"/>
            <a:ext cx="3175" cy="3175"/>
          </a:xfrm>
          <a:custGeom>
            <a:avLst/>
            <a:gdLst>
              <a:gd name="T0" fmla="*/ 2 w 2"/>
              <a:gd name="T1" fmla="*/ 2 h 2"/>
              <a:gd name="T2" fmla="*/ 2 w 2"/>
              <a:gd name="T3" fmla="*/ 0 h 2"/>
              <a:gd name="T4" fmla="*/ 2 w 2"/>
              <a:gd name="T5" fmla="*/ 0 h 2"/>
              <a:gd name="T6" fmla="*/ 2 w 2"/>
              <a:gd name="T7" fmla="*/ 0 h 2"/>
              <a:gd name="T8" fmla="*/ 2 w 2"/>
              <a:gd name="T9" fmla="*/ 0 h 2"/>
              <a:gd name="T10" fmla="*/ 0 w 2"/>
              <a:gd name="T11" fmla="*/ 0 h 2"/>
              <a:gd name="T12" fmla="*/ 0 w 2"/>
              <a:gd name="T13" fmla="*/ 0 h 2"/>
              <a:gd name="T14" fmla="*/ 0 w 2"/>
              <a:gd name="T15" fmla="*/ 2 h 2"/>
              <a:gd name="T16" fmla="*/ 0 w 2"/>
              <a:gd name="T17" fmla="*/ 2 h 2"/>
              <a:gd name="T18" fmla="*/ 0 w 2"/>
              <a:gd name="T19" fmla="*/ 2 h 2"/>
              <a:gd name="T20" fmla="*/ 2 w 2"/>
              <a:gd name="T21" fmla="*/ 2 h 2"/>
              <a:gd name="T22" fmla="*/ 2 w 2"/>
              <a:gd name="T23" fmla="*/ 2 h 2"/>
              <a:gd name="T24" fmla="*/ 2 w 2"/>
              <a:gd name="T25" fmla="*/ 0 h 2"/>
              <a:gd name="T26" fmla="*/ 2 w 2"/>
              <a:gd name="T27" fmla="*/ 0 h 2"/>
              <a:gd name="T28" fmla="*/ 2 w 2"/>
              <a:gd name="T29" fmla="*/ 0 h 2"/>
              <a:gd name="T30" fmla="*/ 0 w 2"/>
              <a:gd name="T31" fmla="*/ 2 h 2"/>
              <a:gd name="T32" fmla="*/ 2 w 2"/>
              <a:gd name="T33" fmla="*/ 2 h 2"/>
              <a:gd name="T34" fmla="*/ 2 w 2"/>
              <a:gd name="T35" fmla="*/ 0 h 2"/>
              <a:gd name="T36" fmla="*/ 0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2 w 2"/>
              <a:gd name="T59" fmla="*/ 2 h 2"/>
              <a:gd name="T60" fmla="*/ 2 w 2"/>
              <a:gd name="T61" fmla="*/ 2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2" y="2"/>
                </a:moveTo>
                <a:lnTo>
                  <a:pt x="2" y="0"/>
                </a:lnTo>
                <a:lnTo>
                  <a:pt x="0" y="0"/>
                </a:lnTo>
                <a:lnTo>
                  <a:pt x="0" y="2"/>
                </a:lnTo>
                <a:lnTo>
                  <a:pt x="2" y="2"/>
                </a:lnTo>
                <a:lnTo>
                  <a:pt x="2" y="0"/>
                </a:lnTo>
                <a:lnTo>
                  <a:pt x="0" y="2"/>
                </a:lnTo>
                <a:lnTo>
                  <a:pt x="2" y="2"/>
                </a:lnTo>
                <a:lnTo>
                  <a:pt x="2" y="0"/>
                </a:lnTo>
                <a:lnTo>
                  <a:pt x="0" y="2"/>
                </a:lnTo>
                <a:lnTo>
                  <a:pt x="2" y="2"/>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 name="Freeform 1150"/>
          <p:cNvSpPr>
            <a:spLocks/>
          </p:cNvSpPr>
          <p:nvPr/>
        </p:nvSpPr>
        <p:spPr bwMode="auto">
          <a:xfrm>
            <a:off x="684213" y="447675"/>
            <a:ext cx="1587" cy="3175"/>
          </a:xfrm>
          <a:custGeom>
            <a:avLst/>
            <a:gdLst>
              <a:gd name="T0" fmla="*/ 0 w 1587"/>
              <a:gd name="T1" fmla="*/ 2 h 2"/>
              <a:gd name="T2" fmla="*/ 0 w 1587"/>
              <a:gd name="T3" fmla="*/ 0 h 2"/>
              <a:gd name="T4" fmla="*/ 0 w 1587"/>
              <a:gd name="T5" fmla="*/ 2 h 2"/>
              <a:gd name="T6" fmla="*/ 0 60000 65536"/>
              <a:gd name="T7" fmla="*/ 0 60000 65536"/>
              <a:gd name="T8" fmla="*/ 0 60000 65536"/>
            </a:gdLst>
            <a:ahLst/>
            <a:cxnLst>
              <a:cxn ang="T6">
                <a:pos x="T0" y="T1"/>
              </a:cxn>
              <a:cxn ang="T7">
                <a:pos x="T2" y="T3"/>
              </a:cxn>
              <a:cxn ang="T8">
                <a:pos x="T4" y="T5"/>
              </a:cxn>
            </a:cxnLst>
            <a:rect l="0" t="0" r="r" b="b"/>
            <a:pathLst>
              <a:path w="1587" h="2">
                <a:moveTo>
                  <a:pt x="0" y="2"/>
                </a:move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 name="Freeform 1152"/>
          <p:cNvSpPr>
            <a:spLocks/>
          </p:cNvSpPr>
          <p:nvPr/>
        </p:nvSpPr>
        <p:spPr bwMode="auto">
          <a:xfrm>
            <a:off x="684213" y="447675"/>
            <a:ext cx="3175" cy="3175"/>
          </a:xfrm>
          <a:custGeom>
            <a:avLst/>
            <a:gdLst>
              <a:gd name="T0" fmla="*/ 2 w 2"/>
              <a:gd name="T1" fmla="*/ 0 h 2"/>
              <a:gd name="T2" fmla="*/ 0 w 2"/>
              <a:gd name="T3" fmla="*/ 0 h 2"/>
              <a:gd name="T4" fmla="*/ 0 w 2"/>
              <a:gd name="T5" fmla="*/ 0 h 2"/>
              <a:gd name="T6" fmla="*/ 0 w 2"/>
              <a:gd name="T7" fmla="*/ 0 h 2"/>
              <a:gd name="T8" fmla="*/ 0 w 2"/>
              <a:gd name="T9" fmla="*/ 2 h 2"/>
              <a:gd name="T10" fmla="*/ 2 w 2"/>
              <a:gd name="T11" fmla="*/ 2 h 2"/>
              <a:gd name="T12" fmla="*/ 2 w 2"/>
              <a:gd name="T13" fmla="*/ 0 h 2"/>
              <a:gd name="T14" fmla="*/ 0 w 2"/>
              <a:gd name="T15" fmla="*/ 0 h 2"/>
              <a:gd name="T16" fmla="*/ 0 w 2"/>
              <a:gd name="T17" fmla="*/ 0 h 2"/>
              <a:gd name="T18" fmla="*/ 0 w 2"/>
              <a:gd name="T19" fmla="*/ 0 h 2"/>
              <a:gd name="T20" fmla="*/ 0 w 2"/>
              <a:gd name="T21" fmla="*/ 2 h 2"/>
              <a:gd name="T22" fmla="*/ 2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0" y="0"/>
                </a:lnTo>
                <a:lnTo>
                  <a:pt x="0" y="2"/>
                </a:lnTo>
                <a:lnTo>
                  <a:pt x="2" y="2"/>
                </a:lnTo>
                <a:lnTo>
                  <a:pt x="2" y="0"/>
                </a:lnTo>
                <a:lnTo>
                  <a:pt x="0" y="0"/>
                </a:lnTo>
                <a:lnTo>
                  <a:pt x="0" y="2"/>
                </a:lnTo>
                <a:lnTo>
                  <a:pt x="2"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8" name="Freeform 1154"/>
          <p:cNvSpPr>
            <a:spLocks/>
          </p:cNvSpPr>
          <p:nvPr/>
        </p:nvSpPr>
        <p:spPr bwMode="auto">
          <a:xfrm>
            <a:off x="665163" y="43497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9" name="Freeform 1156"/>
          <p:cNvSpPr>
            <a:spLocks/>
          </p:cNvSpPr>
          <p:nvPr/>
        </p:nvSpPr>
        <p:spPr bwMode="auto">
          <a:xfrm>
            <a:off x="665163" y="431800"/>
            <a:ext cx="3175" cy="3175"/>
          </a:xfrm>
          <a:custGeom>
            <a:avLst/>
            <a:gdLst>
              <a:gd name="T0" fmla="*/ 2 w 2"/>
              <a:gd name="T1" fmla="*/ 2 h 2"/>
              <a:gd name="T2" fmla="*/ 0 w 2"/>
              <a:gd name="T3" fmla="*/ 0 h 2"/>
              <a:gd name="T4" fmla="*/ 0 w 2"/>
              <a:gd name="T5" fmla="*/ 0 h 2"/>
              <a:gd name="T6" fmla="*/ 0 w 2"/>
              <a:gd name="T7" fmla="*/ 2 h 2"/>
              <a:gd name="T8" fmla="*/ 2 w 2"/>
              <a:gd name="T9" fmla="*/ 2 h 2"/>
              <a:gd name="T10" fmla="*/ 2 w 2"/>
              <a:gd name="T11" fmla="*/ 2 h 2"/>
              <a:gd name="T12" fmla="*/ 2 w 2"/>
              <a:gd name="T13" fmla="*/ 2 h 2"/>
              <a:gd name="T14" fmla="*/ 0 w 2"/>
              <a:gd name="T15" fmla="*/ 0 h 2"/>
              <a:gd name="T16" fmla="*/ 0 w 2"/>
              <a:gd name="T17" fmla="*/ 0 h 2"/>
              <a:gd name="T18" fmla="*/ 0 w 2"/>
              <a:gd name="T19" fmla="*/ 2 h 2"/>
              <a:gd name="T20" fmla="*/ 2 w 2"/>
              <a:gd name="T21" fmla="*/ 2 h 2"/>
              <a:gd name="T22" fmla="*/ 2 w 2"/>
              <a:gd name="T23" fmla="*/ 2 h 2"/>
              <a:gd name="T24" fmla="*/ 2 w 2"/>
              <a:gd name="T25" fmla="*/ 2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2"/>
                </a:moveTo>
                <a:lnTo>
                  <a:pt x="0" y="0"/>
                </a:lnTo>
                <a:lnTo>
                  <a:pt x="0" y="2"/>
                </a:lnTo>
                <a:lnTo>
                  <a:pt x="2" y="2"/>
                </a:lnTo>
                <a:lnTo>
                  <a:pt x="0" y="0"/>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 name="Freeform 1163"/>
          <p:cNvSpPr>
            <a:spLocks/>
          </p:cNvSpPr>
          <p:nvPr/>
        </p:nvSpPr>
        <p:spPr bwMode="auto">
          <a:xfrm>
            <a:off x="611188" y="415925"/>
            <a:ext cx="6350" cy="3175"/>
          </a:xfrm>
          <a:custGeom>
            <a:avLst/>
            <a:gdLst>
              <a:gd name="T0" fmla="*/ 2 w 4"/>
              <a:gd name="T1" fmla="*/ 2 h 2"/>
              <a:gd name="T2" fmla="*/ 2 w 4"/>
              <a:gd name="T3" fmla="*/ 2 h 2"/>
              <a:gd name="T4" fmla="*/ 4 w 4"/>
              <a:gd name="T5" fmla="*/ 2 h 2"/>
              <a:gd name="T6" fmla="*/ 4 w 4"/>
              <a:gd name="T7" fmla="*/ 0 h 2"/>
              <a:gd name="T8" fmla="*/ 4 w 4"/>
              <a:gd name="T9" fmla="*/ 0 h 2"/>
              <a:gd name="T10" fmla="*/ 2 w 4"/>
              <a:gd name="T11" fmla="*/ 0 h 2"/>
              <a:gd name="T12" fmla="*/ 2 w 4"/>
              <a:gd name="T13" fmla="*/ 0 h 2"/>
              <a:gd name="T14" fmla="*/ 0 w 4"/>
              <a:gd name="T15" fmla="*/ 2 h 2"/>
              <a:gd name="T16" fmla="*/ 2 w 4"/>
              <a:gd name="T17" fmla="*/ 2 h 2"/>
              <a:gd name="T18" fmla="*/ 2 w 4"/>
              <a:gd name="T19" fmla="*/ 0 h 2"/>
              <a:gd name="T20" fmla="*/ 4 w 4"/>
              <a:gd name="T21" fmla="*/ 2 h 2"/>
              <a:gd name="T22" fmla="*/ 4 w 4"/>
              <a:gd name="T23" fmla="*/ 0 h 2"/>
              <a:gd name="T24" fmla="*/ 4 w 4"/>
              <a:gd name="T25" fmla="*/ 0 h 2"/>
              <a:gd name="T26" fmla="*/ 2 w 4"/>
              <a:gd name="T27" fmla="*/ 0 h 2"/>
              <a:gd name="T28" fmla="*/ 2 w 4"/>
              <a:gd name="T29" fmla="*/ 0 h 2"/>
              <a:gd name="T30" fmla="*/ 0 w 4"/>
              <a:gd name="T31" fmla="*/ 0 h 2"/>
              <a:gd name="T32" fmla="*/ 2 w 4"/>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 h="2">
                <a:moveTo>
                  <a:pt x="2" y="2"/>
                </a:moveTo>
                <a:lnTo>
                  <a:pt x="2" y="2"/>
                </a:lnTo>
                <a:lnTo>
                  <a:pt x="4" y="2"/>
                </a:lnTo>
                <a:lnTo>
                  <a:pt x="4" y="0"/>
                </a:lnTo>
                <a:lnTo>
                  <a:pt x="2" y="0"/>
                </a:lnTo>
                <a:lnTo>
                  <a:pt x="0" y="2"/>
                </a:lnTo>
                <a:lnTo>
                  <a:pt x="2" y="2"/>
                </a:lnTo>
                <a:lnTo>
                  <a:pt x="2" y="0"/>
                </a:lnTo>
                <a:lnTo>
                  <a:pt x="4" y="2"/>
                </a:lnTo>
                <a:lnTo>
                  <a:pt x="4" y="0"/>
                </a:lnTo>
                <a:lnTo>
                  <a:pt x="2" y="0"/>
                </a:lnTo>
                <a:lnTo>
                  <a:pt x="0" y="0"/>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1" name="Freeform 1172"/>
          <p:cNvSpPr>
            <a:spLocks/>
          </p:cNvSpPr>
          <p:nvPr/>
        </p:nvSpPr>
        <p:spPr bwMode="auto">
          <a:xfrm>
            <a:off x="582613" y="476250"/>
            <a:ext cx="3175" cy="3175"/>
          </a:xfrm>
          <a:custGeom>
            <a:avLst/>
            <a:gdLst>
              <a:gd name="T0" fmla="*/ 0 w 2"/>
              <a:gd name="T1" fmla="*/ 2 h 2"/>
              <a:gd name="T2" fmla="*/ 0 w 2"/>
              <a:gd name="T3" fmla="*/ 2 h 2"/>
              <a:gd name="T4" fmla="*/ 2 w 2"/>
              <a:gd name="T5" fmla="*/ 2 h 2"/>
              <a:gd name="T6" fmla="*/ 0 w 2"/>
              <a:gd name="T7" fmla="*/ 0 h 2"/>
              <a:gd name="T8" fmla="*/ 0 w 2"/>
              <a:gd name="T9" fmla="*/ 0 h 2"/>
              <a:gd name="T10" fmla="*/ 0 w 2"/>
              <a:gd name="T11" fmla="*/ 0 h 2"/>
              <a:gd name="T12" fmla="*/ 0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0 w 2"/>
              <a:gd name="T59" fmla="*/ 2 h 2"/>
              <a:gd name="T60" fmla="*/ 0 w 2"/>
              <a:gd name="T61" fmla="*/ 2 h 2"/>
              <a:gd name="T62" fmla="*/ 0 w 2"/>
              <a:gd name="T63" fmla="*/ 2 h 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2">
                <a:moveTo>
                  <a:pt x="0" y="2"/>
                </a:moveTo>
                <a:lnTo>
                  <a:pt x="0" y="2"/>
                </a:lnTo>
                <a:lnTo>
                  <a:pt x="2"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2" name="Freeform 1177"/>
          <p:cNvSpPr>
            <a:spLocks/>
          </p:cNvSpPr>
          <p:nvPr/>
        </p:nvSpPr>
        <p:spPr bwMode="auto">
          <a:xfrm>
            <a:off x="557213" y="534988"/>
            <a:ext cx="3175" cy="3175"/>
          </a:xfrm>
          <a:custGeom>
            <a:avLst/>
            <a:gdLst>
              <a:gd name="T0" fmla="*/ 0 w 2"/>
              <a:gd name="T1" fmla="*/ 2 h 2"/>
              <a:gd name="T2" fmla="*/ 2 w 2"/>
              <a:gd name="T3" fmla="*/ 2 h 2"/>
              <a:gd name="T4" fmla="*/ 2 w 2"/>
              <a:gd name="T5" fmla="*/ 2 h 2"/>
              <a:gd name="T6" fmla="*/ 2 w 2"/>
              <a:gd name="T7" fmla="*/ 0 h 2"/>
              <a:gd name="T8" fmla="*/ 2 w 2"/>
              <a:gd name="T9" fmla="*/ 0 h 2"/>
              <a:gd name="T10" fmla="*/ 2 w 2"/>
              <a:gd name="T11" fmla="*/ 0 h 2"/>
              <a:gd name="T12" fmla="*/ 0 w 2"/>
              <a:gd name="T13" fmla="*/ 0 h 2"/>
              <a:gd name="T14" fmla="*/ 0 w 2"/>
              <a:gd name="T15" fmla="*/ 0 h 2"/>
              <a:gd name="T16" fmla="*/ 0 w 2"/>
              <a:gd name="T17" fmla="*/ 0 h 2"/>
              <a:gd name="T18" fmla="*/ 0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2 h 2"/>
              <a:gd name="T40" fmla="*/ 0 w 2"/>
              <a:gd name="T41" fmla="*/ 2 h 2"/>
              <a:gd name="T42" fmla="*/ 2 w 2"/>
              <a:gd name="T43" fmla="*/ 2 h 2"/>
              <a:gd name="T44" fmla="*/ 2 w 2"/>
              <a:gd name="T45" fmla="*/ 0 h 2"/>
              <a:gd name="T46" fmla="*/ 2 w 2"/>
              <a:gd name="T47" fmla="*/ 0 h 2"/>
              <a:gd name="T48" fmla="*/ 2 w 2"/>
              <a:gd name="T49" fmla="*/ 0 h 2"/>
              <a:gd name="T50" fmla="*/ 2 w 2"/>
              <a:gd name="T51" fmla="*/ 0 h 2"/>
              <a:gd name="T52" fmla="*/ 2 w 2"/>
              <a:gd name="T53" fmla="*/ 0 h 2"/>
              <a:gd name="T54" fmla="*/ 2 w 2"/>
              <a:gd name="T55" fmla="*/ 0 h 2"/>
              <a:gd name="T56" fmla="*/ 2 w 2"/>
              <a:gd name="T57" fmla="*/ 0 h 2"/>
              <a:gd name="T58" fmla="*/ 2 w 2"/>
              <a:gd name="T59" fmla="*/ 0 h 2"/>
              <a:gd name="T60" fmla="*/ 2 w 2"/>
              <a:gd name="T61" fmla="*/ 0 h 2"/>
              <a:gd name="T62" fmla="*/ 2 w 2"/>
              <a:gd name="T63" fmla="*/ 0 h 2"/>
              <a:gd name="T64" fmla="*/ 2 w 2"/>
              <a:gd name="T65" fmla="*/ 0 h 2"/>
              <a:gd name="T66" fmla="*/ 2 w 2"/>
              <a:gd name="T67" fmla="*/ 2 h 2"/>
              <a:gd name="T68" fmla="*/ 2 w 2"/>
              <a:gd name="T69" fmla="*/ 0 h 2"/>
              <a:gd name="T70" fmla="*/ 2 w 2"/>
              <a:gd name="T71" fmla="*/ 0 h 2"/>
              <a:gd name="T72" fmla="*/ 0 w 2"/>
              <a:gd name="T73" fmla="*/ 0 h 2"/>
              <a:gd name="T74" fmla="*/ 0 w 2"/>
              <a:gd name="T75" fmla="*/ 0 h 2"/>
              <a:gd name="T76" fmla="*/ 0 w 2"/>
              <a:gd name="T77" fmla="*/ 2 h 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 h="2">
                <a:moveTo>
                  <a:pt x="0" y="2"/>
                </a:moveTo>
                <a:lnTo>
                  <a:pt x="2" y="2"/>
                </a:lnTo>
                <a:lnTo>
                  <a:pt x="2" y="0"/>
                </a:lnTo>
                <a:lnTo>
                  <a:pt x="0" y="0"/>
                </a:lnTo>
                <a:lnTo>
                  <a:pt x="0" y="2"/>
                </a:lnTo>
                <a:lnTo>
                  <a:pt x="2" y="2"/>
                </a:lnTo>
                <a:lnTo>
                  <a:pt x="2" y="0"/>
                </a:lnTo>
                <a:lnTo>
                  <a:pt x="2"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3" name="Freeform 1180"/>
          <p:cNvSpPr>
            <a:spLocks/>
          </p:cNvSpPr>
          <p:nvPr/>
        </p:nvSpPr>
        <p:spPr bwMode="auto">
          <a:xfrm>
            <a:off x="560388" y="530225"/>
            <a:ext cx="3175" cy="4763"/>
          </a:xfrm>
          <a:custGeom>
            <a:avLst/>
            <a:gdLst>
              <a:gd name="T0" fmla="*/ 0 w 2"/>
              <a:gd name="T1" fmla="*/ 3 h 3"/>
              <a:gd name="T2" fmla="*/ 0 w 2"/>
              <a:gd name="T3" fmla="*/ 3 h 3"/>
              <a:gd name="T4" fmla="*/ 2 w 2"/>
              <a:gd name="T5" fmla="*/ 3 h 3"/>
              <a:gd name="T6" fmla="*/ 2 w 2"/>
              <a:gd name="T7" fmla="*/ 3 h 3"/>
              <a:gd name="T8" fmla="*/ 0 w 2"/>
              <a:gd name="T9" fmla="*/ 0 h 3"/>
              <a:gd name="T10" fmla="*/ 0 w 2"/>
              <a:gd name="T11" fmla="*/ 0 h 3"/>
              <a:gd name="T12" fmla="*/ 0 w 2"/>
              <a:gd name="T13" fmla="*/ 0 h 3"/>
              <a:gd name="T14" fmla="*/ 0 w 2"/>
              <a:gd name="T15" fmla="*/ 3 h 3"/>
              <a:gd name="T16" fmla="*/ 0 w 2"/>
              <a:gd name="T17" fmla="*/ 3 h 3"/>
              <a:gd name="T18" fmla="*/ 0 w 2"/>
              <a:gd name="T19" fmla="*/ 3 h 3"/>
              <a:gd name="T20" fmla="*/ 0 w 2"/>
              <a:gd name="T21" fmla="*/ 3 h 3"/>
              <a:gd name="T22" fmla="*/ 0 w 2"/>
              <a:gd name="T23" fmla="*/ 0 h 3"/>
              <a:gd name="T24" fmla="*/ 0 w 2"/>
              <a:gd name="T25" fmla="*/ 3 h 3"/>
              <a:gd name="T26" fmla="*/ 0 w 2"/>
              <a:gd name="T27" fmla="*/ 3 h 3"/>
              <a:gd name="T28" fmla="*/ 0 w 2"/>
              <a:gd name="T29" fmla="*/ 3 h 3"/>
              <a:gd name="T30" fmla="*/ 0 w 2"/>
              <a:gd name="T31" fmla="*/ 3 h 3"/>
              <a:gd name="T32" fmla="*/ 0 w 2"/>
              <a:gd name="T33" fmla="*/ 3 h 3"/>
              <a:gd name="T34" fmla="*/ 0 w 2"/>
              <a:gd name="T35" fmla="*/ 3 h 3"/>
              <a:gd name="T36" fmla="*/ 0 w 2"/>
              <a:gd name="T37" fmla="*/ 3 h 3"/>
              <a:gd name="T38" fmla="*/ 0 w 2"/>
              <a:gd name="T39" fmla="*/ 3 h 3"/>
              <a:gd name="T40" fmla="*/ 0 w 2"/>
              <a:gd name="T41" fmla="*/ 3 h 3"/>
              <a:gd name="T42" fmla="*/ 0 w 2"/>
              <a:gd name="T43" fmla="*/ 3 h 3"/>
              <a:gd name="T44" fmla="*/ 0 w 2"/>
              <a:gd name="T45" fmla="*/ 3 h 3"/>
              <a:gd name="T46" fmla="*/ 0 w 2"/>
              <a:gd name="T47" fmla="*/ 3 h 3"/>
              <a:gd name="T48" fmla="*/ 0 w 2"/>
              <a:gd name="T49" fmla="*/ 3 h 3"/>
              <a:gd name="T50" fmla="*/ 0 w 2"/>
              <a:gd name="T51" fmla="*/ 3 h 3"/>
              <a:gd name="T52" fmla="*/ 0 w 2"/>
              <a:gd name="T53" fmla="*/ 3 h 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 h="3">
                <a:moveTo>
                  <a:pt x="0" y="3"/>
                </a:moveTo>
                <a:lnTo>
                  <a:pt x="0" y="3"/>
                </a:lnTo>
                <a:lnTo>
                  <a:pt x="2" y="3"/>
                </a:lnTo>
                <a:lnTo>
                  <a:pt x="0" y="0"/>
                </a:lnTo>
                <a:lnTo>
                  <a:pt x="0" y="3"/>
                </a:lnTo>
                <a:lnTo>
                  <a:pt x="0"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 name="Line 1187"/>
          <p:cNvSpPr>
            <a:spLocks noChangeShapeType="1"/>
          </p:cNvSpPr>
          <p:nvPr/>
        </p:nvSpPr>
        <p:spPr bwMode="auto">
          <a:xfrm>
            <a:off x="569913" y="52070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 name="Line 1188"/>
          <p:cNvSpPr>
            <a:spLocks noChangeShapeType="1"/>
          </p:cNvSpPr>
          <p:nvPr/>
        </p:nvSpPr>
        <p:spPr bwMode="auto">
          <a:xfrm>
            <a:off x="569913" y="52070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6" name="Freeform 1208"/>
          <p:cNvSpPr>
            <a:spLocks/>
          </p:cNvSpPr>
          <p:nvPr/>
        </p:nvSpPr>
        <p:spPr bwMode="auto">
          <a:xfrm>
            <a:off x="595313" y="557213"/>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7" name="Freeform 1210"/>
          <p:cNvSpPr>
            <a:spLocks/>
          </p:cNvSpPr>
          <p:nvPr/>
        </p:nvSpPr>
        <p:spPr bwMode="auto">
          <a:xfrm>
            <a:off x="595313" y="557213"/>
            <a:ext cx="3175" cy="3175"/>
          </a:xfrm>
          <a:custGeom>
            <a:avLst/>
            <a:gdLst>
              <a:gd name="T0" fmla="*/ 0 w 2"/>
              <a:gd name="T1" fmla="*/ 2 h 2"/>
              <a:gd name="T2" fmla="*/ 0 w 2"/>
              <a:gd name="T3" fmla="*/ 2 h 2"/>
              <a:gd name="T4" fmla="*/ 2 w 2"/>
              <a:gd name="T5" fmla="*/ 2 h 2"/>
              <a:gd name="T6" fmla="*/ 2 w 2"/>
              <a:gd name="T7" fmla="*/ 0 h 2"/>
              <a:gd name="T8" fmla="*/ 2 w 2"/>
              <a:gd name="T9" fmla="*/ 0 h 2"/>
              <a:gd name="T10" fmla="*/ 0 w 2"/>
              <a:gd name="T11" fmla="*/ 0 h 2"/>
              <a:gd name="T12" fmla="*/ 0 w 2"/>
              <a:gd name="T13" fmla="*/ 0 h 2"/>
              <a:gd name="T14" fmla="*/ 0 w 2"/>
              <a:gd name="T15" fmla="*/ 0 h 2"/>
              <a:gd name="T16" fmla="*/ 0 w 2"/>
              <a:gd name="T17" fmla="*/ 2 h 2"/>
              <a:gd name="T18" fmla="*/ 0 w 2"/>
              <a:gd name="T19" fmla="*/ 2 h 2"/>
              <a:gd name="T20" fmla="*/ 2 w 2"/>
              <a:gd name="T21" fmla="*/ 2 h 2"/>
              <a:gd name="T22" fmla="*/ 2 w 2"/>
              <a:gd name="T23" fmla="*/ 0 h 2"/>
              <a:gd name="T24" fmla="*/ 2 w 2"/>
              <a:gd name="T25" fmla="*/ 0 h 2"/>
              <a:gd name="T26" fmla="*/ 0 w 2"/>
              <a:gd name="T27" fmla="*/ 0 h 2"/>
              <a:gd name="T28" fmla="*/ 0 w 2"/>
              <a:gd name="T29" fmla="*/ 0 h 2"/>
              <a:gd name="T30" fmla="*/ 0 w 2"/>
              <a:gd name="T31" fmla="*/ 0 h 2"/>
              <a:gd name="T32" fmla="*/ 0 w 2"/>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2"/>
                </a:moveTo>
                <a:lnTo>
                  <a:pt x="0" y="2"/>
                </a:lnTo>
                <a:lnTo>
                  <a:pt x="2" y="2"/>
                </a:lnTo>
                <a:lnTo>
                  <a:pt x="2" y="0"/>
                </a:lnTo>
                <a:lnTo>
                  <a:pt x="0" y="0"/>
                </a:lnTo>
                <a:lnTo>
                  <a:pt x="0" y="2"/>
                </a:lnTo>
                <a:lnTo>
                  <a:pt x="2"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8" name="Freeform 1214"/>
          <p:cNvSpPr>
            <a:spLocks/>
          </p:cNvSpPr>
          <p:nvPr/>
        </p:nvSpPr>
        <p:spPr bwMode="auto">
          <a:xfrm>
            <a:off x="595313" y="557213"/>
            <a:ext cx="3175" cy="3175"/>
          </a:xfrm>
          <a:custGeom>
            <a:avLst/>
            <a:gdLst>
              <a:gd name="T0" fmla="*/ 0 w 2"/>
              <a:gd name="T1" fmla="*/ 2 h 2"/>
              <a:gd name="T2" fmla="*/ 2 w 2"/>
              <a:gd name="T3" fmla="*/ 2 h 2"/>
              <a:gd name="T4" fmla="*/ 0 w 2"/>
              <a:gd name="T5" fmla="*/ 0 h 2"/>
              <a:gd name="T6" fmla="*/ 0 w 2"/>
              <a:gd name="T7" fmla="*/ 2 h 2"/>
              <a:gd name="T8" fmla="*/ 0 w 2"/>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lnTo>
                  <a:pt x="2"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9" name="Rectangle 1215"/>
          <p:cNvSpPr>
            <a:spLocks noChangeArrowheads="1"/>
          </p:cNvSpPr>
          <p:nvPr/>
        </p:nvSpPr>
        <p:spPr bwMode="auto">
          <a:xfrm>
            <a:off x="595313" y="627063"/>
            <a:ext cx="1587"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30" name="Freeform 1217"/>
          <p:cNvSpPr>
            <a:spLocks/>
          </p:cNvSpPr>
          <p:nvPr/>
        </p:nvSpPr>
        <p:spPr bwMode="auto">
          <a:xfrm>
            <a:off x="595313" y="6270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1" name="Freeform 1219"/>
          <p:cNvSpPr>
            <a:spLocks/>
          </p:cNvSpPr>
          <p:nvPr/>
        </p:nvSpPr>
        <p:spPr bwMode="auto">
          <a:xfrm>
            <a:off x="731838" y="541338"/>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2" name="Freeform 1221"/>
          <p:cNvSpPr>
            <a:spLocks/>
          </p:cNvSpPr>
          <p:nvPr/>
        </p:nvSpPr>
        <p:spPr bwMode="auto">
          <a:xfrm>
            <a:off x="731838" y="541338"/>
            <a:ext cx="3175" cy="3175"/>
          </a:xfrm>
          <a:custGeom>
            <a:avLst/>
            <a:gdLst>
              <a:gd name="T0" fmla="*/ 2 w 2"/>
              <a:gd name="T1" fmla="*/ 0 h 2"/>
              <a:gd name="T2" fmla="*/ 2 w 2"/>
              <a:gd name="T3" fmla="*/ 0 h 2"/>
              <a:gd name="T4" fmla="*/ 2 w 2"/>
              <a:gd name="T5" fmla="*/ 0 h 2"/>
              <a:gd name="T6" fmla="*/ 0 w 2"/>
              <a:gd name="T7" fmla="*/ 0 h 2"/>
              <a:gd name="T8" fmla="*/ 0 w 2"/>
              <a:gd name="T9" fmla="*/ 0 h 2"/>
              <a:gd name="T10" fmla="*/ 0 w 2"/>
              <a:gd name="T11" fmla="*/ 2 h 2"/>
              <a:gd name="T12" fmla="*/ 2 w 2"/>
              <a:gd name="T13" fmla="*/ 0 h 2"/>
              <a:gd name="T14" fmla="*/ 2 w 2"/>
              <a:gd name="T15" fmla="*/ 0 h 2"/>
              <a:gd name="T16" fmla="*/ 2 w 2"/>
              <a:gd name="T17" fmla="*/ 0 h 2"/>
              <a:gd name="T18" fmla="*/ 0 w 2"/>
              <a:gd name="T19" fmla="*/ 0 h 2"/>
              <a:gd name="T20" fmla="*/ 0 w 2"/>
              <a:gd name="T21" fmla="*/ 0 h 2"/>
              <a:gd name="T22" fmla="*/ 0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2" y="0"/>
                </a:lnTo>
                <a:lnTo>
                  <a:pt x="0" y="0"/>
                </a:lnTo>
                <a:lnTo>
                  <a:pt x="0" y="2"/>
                </a:lnTo>
                <a:lnTo>
                  <a:pt x="2" y="0"/>
                </a:lnTo>
                <a:lnTo>
                  <a:pt x="0" y="0"/>
                </a:lnTo>
                <a:lnTo>
                  <a:pt x="0"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3" name="Freeform 1234"/>
          <p:cNvSpPr>
            <a:spLocks/>
          </p:cNvSpPr>
          <p:nvPr/>
        </p:nvSpPr>
        <p:spPr bwMode="auto">
          <a:xfrm>
            <a:off x="722313" y="550863"/>
            <a:ext cx="3175" cy="1587"/>
          </a:xfrm>
          <a:custGeom>
            <a:avLst/>
            <a:gdLst>
              <a:gd name="T0" fmla="*/ 0 w 2"/>
              <a:gd name="T1" fmla="*/ 0 h 1587"/>
              <a:gd name="T2" fmla="*/ 0 w 2"/>
              <a:gd name="T3" fmla="*/ 0 h 1587"/>
              <a:gd name="T4" fmla="*/ 2 w 2"/>
              <a:gd name="T5" fmla="*/ 0 h 1587"/>
              <a:gd name="T6" fmla="*/ 2 w 2"/>
              <a:gd name="T7" fmla="*/ 0 h 1587"/>
              <a:gd name="T8" fmla="*/ 2 w 2"/>
              <a:gd name="T9" fmla="*/ 0 h 1587"/>
              <a:gd name="T10" fmla="*/ 2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2 w 2"/>
              <a:gd name="T25" fmla="*/ 0 h 1587"/>
              <a:gd name="T26" fmla="*/ 2 w 2"/>
              <a:gd name="T27" fmla="*/ 0 h 1587"/>
              <a:gd name="T28" fmla="*/ 2 w 2"/>
              <a:gd name="T29" fmla="*/ 0 h 1587"/>
              <a:gd name="T30" fmla="*/ 0 w 2"/>
              <a:gd name="T31" fmla="*/ 0 h 1587"/>
              <a:gd name="T32" fmla="*/ 0 w 2"/>
              <a:gd name="T33" fmla="*/ 0 h 1587"/>
              <a:gd name="T34" fmla="*/ 2 w 2"/>
              <a:gd name="T35" fmla="*/ 0 h 1587"/>
              <a:gd name="T36" fmla="*/ 0 w 2"/>
              <a:gd name="T37" fmla="*/ 0 h 1587"/>
              <a:gd name="T38" fmla="*/ 0 w 2"/>
              <a:gd name="T39" fmla="*/ 0 h 1587"/>
              <a:gd name="T40" fmla="*/ 0 w 2"/>
              <a:gd name="T41" fmla="*/ 0 h 1587"/>
              <a:gd name="T42" fmla="*/ 0 w 2"/>
              <a:gd name="T43" fmla="*/ 0 h 1587"/>
              <a:gd name="T44" fmla="*/ 0 w 2"/>
              <a:gd name="T45" fmla="*/ 0 h 1587"/>
              <a:gd name="T46" fmla="*/ 0 w 2"/>
              <a:gd name="T47" fmla="*/ 0 h 1587"/>
              <a:gd name="T48" fmla="*/ 0 w 2"/>
              <a:gd name="T49" fmla="*/ 0 h 1587"/>
              <a:gd name="T50" fmla="*/ 0 w 2"/>
              <a:gd name="T51" fmla="*/ 0 h 1587"/>
              <a:gd name="T52" fmla="*/ 0 w 2"/>
              <a:gd name="T53" fmla="*/ 0 h 1587"/>
              <a:gd name="T54" fmla="*/ 0 w 2"/>
              <a:gd name="T55" fmla="*/ 0 h 1587"/>
              <a:gd name="T56" fmla="*/ 0 w 2"/>
              <a:gd name="T57" fmla="*/ 0 h 1587"/>
              <a:gd name="T58" fmla="*/ 0 w 2"/>
              <a:gd name="T59" fmla="*/ 0 h 1587"/>
              <a:gd name="T60" fmla="*/ 0 w 2"/>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1587">
                <a:moveTo>
                  <a:pt x="0" y="0"/>
                </a:moveTo>
                <a:lnTo>
                  <a:pt x="0" y="0"/>
                </a:lnTo>
                <a:lnTo>
                  <a:pt x="2" y="0"/>
                </a:lnTo>
                <a:lnTo>
                  <a:pt x="0" y="0"/>
                </a:ln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4" name="Line 1237"/>
          <p:cNvSpPr>
            <a:spLocks noChangeShapeType="1"/>
          </p:cNvSpPr>
          <p:nvPr/>
        </p:nvSpPr>
        <p:spPr bwMode="auto">
          <a:xfrm>
            <a:off x="728663" y="544513"/>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5" name="Line 1238"/>
          <p:cNvSpPr>
            <a:spLocks noChangeShapeType="1"/>
          </p:cNvSpPr>
          <p:nvPr/>
        </p:nvSpPr>
        <p:spPr bwMode="auto">
          <a:xfrm>
            <a:off x="728663" y="544513"/>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 name="Freeform 1240"/>
          <p:cNvSpPr>
            <a:spLocks/>
          </p:cNvSpPr>
          <p:nvPr/>
        </p:nvSpPr>
        <p:spPr bwMode="auto">
          <a:xfrm>
            <a:off x="728663" y="541338"/>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7" name="Freeform 1243"/>
          <p:cNvSpPr>
            <a:spLocks/>
          </p:cNvSpPr>
          <p:nvPr/>
        </p:nvSpPr>
        <p:spPr bwMode="auto">
          <a:xfrm>
            <a:off x="728663" y="538163"/>
            <a:ext cx="3175" cy="3175"/>
          </a:xfrm>
          <a:custGeom>
            <a:avLst/>
            <a:gdLst>
              <a:gd name="T0" fmla="*/ 2 w 2"/>
              <a:gd name="T1" fmla="*/ 2 h 2"/>
              <a:gd name="T2" fmla="*/ 2 w 2"/>
              <a:gd name="T3" fmla="*/ 2 h 2"/>
              <a:gd name="T4" fmla="*/ 2 w 2"/>
              <a:gd name="T5" fmla="*/ 2 h 2"/>
              <a:gd name="T6" fmla="*/ 2 w 2"/>
              <a:gd name="T7" fmla="*/ 2 h 2"/>
              <a:gd name="T8" fmla="*/ 0 w 2"/>
              <a:gd name="T9" fmla="*/ 2 h 2"/>
              <a:gd name="T10" fmla="*/ 0 w 2"/>
              <a:gd name="T11" fmla="*/ 2 h 2"/>
              <a:gd name="T12" fmla="*/ 2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2 w 2"/>
              <a:gd name="T39" fmla="*/ 2 h 2"/>
              <a:gd name="T40" fmla="*/ 2 w 2"/>
              <a:gd name="T41" fmla="*/ 2 h 2"/>
              <a:gd name="T42" fmla="*/ 2 w 2"/>
              <a:gd name="T43" fmla="*/ 2 h 2"/>
              <a:gd name="T44" fmla="*/ 2 w 2"/>
              <a:gd name="T45" fmla="*/ 2 h 2"/>
              <a:gd name="T46" fmla="*/ 2 w 2"/>
              <a:gd name="T47" fmla="*/ 2 h 2"/>
              <a:gd name="T48" fmla="*/ 0 w 2"/>
              <a:gd name="T49" fmla="*/ 0 h 2"/>
              <a:gd name="T50" fmla="*/ 0 w 2"/>
              <a:gd name="T51" fmla="*/ 2 h 2"/>
              <a:gd name="T52" fmla="*/ 0 w 2"/>
              <a:gd name="T53" fmla="*/ 2 h 2"/>
              <a:gd name="T54" fmla="*/ 0 w 2"/>
              <a:gd name="T55" fmla="*/ 2 h 2"/>
              <a:gd name="T56" fmla="*/ 2 w 2"/>
              <a:gd name="T57" fmla="*/ 2 h 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 h="2">
                <a:moveTo>
                  <a:pt x="2" y="2"/>
                </a:moveTo>
                <a:lnTo>
                  <a:pt x="2" y="2"/>
                </a:lnTo>
                <a:lnTo>
                  <a:pt x="0" y="2"/>
                </a:lnTo>
                <a:lnTo>
                  <a:pt x="2" y="2"/>
                </a:lnTo>
                <a:lnTo>
                  <a:pt x="0" y="2"/>
                </a:lnTo>
                <a:lnTo>
                  <a:pt x="2" y="2"/>
                </a:lnTo>
                <a:lnTo>
                  <a:pt x="0" y="0"/>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8" name="Freeform 1246"/>
          <p:cNvSpPr>
            <a:spLocks/>
          </p:cNvSpPr>
          <p:nvPr/>
        </p:nvSpPr>
        <p:spPr bwMode="auto">
          <a:xfrm>
            <a:off x="725488" y="547688"/>
            <a:ext cx="3175" cy="3175"/>
          </a:xfrm>
          <a:custGeom>
            <a:avLst/>
            <a:gdLst>
              <a:gd name="T0" fmla="*/ 0 w 2"/>
              <a:gd name="T1" fmla="*/ 2 h 2"/>
              <a:gd name="T2" fmla="*/ 0 w 2"/>
              <a:gd name="T3" fmla="*/ 2 h 2"/>
              <a:gd name="T4" fmla="*/ 2 w 2"/>
              <a:gd name="T5" fmla="*/ 0 h 2"/>
              <a:gd name="T6" fmla="*/ 2 w 2"/>
              <a:gd name="T7" fmla="*/ 0 h 2"/>
              <a:gd name="T8" fmla="*/ 0 w 2"/>
              <a:gd name="T9" fmla="*/ 0 h 2"/>
              <a:gd name="T10" fmla="*/ 0 w 2"/>
              <a:gd name="T11" fmla="*/ 0 h 2"/>
              <a:gd name="T12" fmla="*/ 0 w 2"/>
              <a:gd name="T13" fmla="*/ 2 h 2"/>
              <a:gd name="T14" fmla="*/ 0 w 2"/>
              <a:gd name="T15" fmla="*/ 2 h 2"/>
              <a:gd name="T16" fmla="*/ 2 w 2"/>
              <a:gd name="T17" fmla="*/ 0 h 2"/>
              <a:gd name="T18" fmla="*/ 2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0 h 2"/>
              <a:gd name="T40" fmla="*/ 0 w 2"/>
              <a:gd name="T41" fmla="*/ 0 h 2"/>
              <a:gd name="T42" fmla="*/ 0 w 2"/>
              <a:gd name="T43" fmla="*/ 0 h 2"/>
              <a:gd name="T44" fmla="*/ 0 w 2"/>
              <a:gd name="T45" fmla="*/ 0 h 2"/>
              <a:gd name="T46" fmla="*/ 0 w 2"/>
              <a:gd name="T47" fmla="*/ 2 h 2"/>
              <a:gd name="T48" fmla="*/ 0 w 2"/>
              <a:gd name="T49" fmla="*/ 2 h 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 h="2">
                <a:moveTo>
                  <a:pt x="0" y="2"/>
                </a:moveTo>
                <a:lnTo>
                  <a:pt x="0" y="2"/>
                </a:lnTo>
                <a:lnTo>
                  <a:pt x="2" y="0"/>
                </a:lnTo>
                <a:lnTo>
                  <a:pt x="0" y="0"/>
                </a:lnTo>
                <a:lnTo>
                  <a:pt x="0"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9" name="Freeform 1250"/>
          <p:cNvSpPr>
            <a:spLocks/>
          </p:cNvSpPr>
          <p:nvPr/>
        </p:nvSpPr>
        <p:spPr bwMode="auto">
          <a:xfrm>
            <a:off x="731838" y="53022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 name="Freeform 1252"/>
          <p:cNvSpPr>
            <a:spLocks/>
          </p:cNvSpPr>
          <p:nvPr/>
        </p:nvSpPr>
        <p:spPr bwMode="auto">
          <a:xfrm>
            <a:off x="731838" y="527050"/>
            <a:ext cx="3175" cy="7938"/>
          </a:xfrm>
          <a:custGeom>
            <a:avLst/>
            <a:gdLst>
              <a:gd name="T0" fmla="*/ 2 w 2"/>
              <a:gd name="T1" fmla="*/ 2 h 5"/>
              <a:gd name="T2" fmla="*/ 2 w 2"/>
              <a:gd name="T3" fmla="*/ 2 h 5"/>
              <a:gd name="T4" fmla="*/ 0 w 2"/>
              <a:gd name="T5" fmla="*/ 0 h 5"/>
              <a:gd name="T6" fmla="*/ 0 w 2"/>
              <a:gd name="T7" fmla="*/ 2 h 5"/>
              <a:gd name="T8" fmla="*/ 0 w 2"/>
              <a:gd name="T9" fmla="*/ 2 h 5"/>
              <a:gd name="T10" fmla="*/ 2 w 2"/>
              <a:gd name="T11" fmla="*/ 5 h 5"/>
              <a:gd name="T12" fmla="*/ 2 w 2"/>
              <a:gd name="T13" fmla="*/ 2 h 5"/>
              <a:gd name="T14" fmla="*/ 2 w 2"/>
              <a:gd name="T15" fmla="*/ 2 h 5"/>
              <a:gd name="T16" fmla="*/ 0 w 2"/>
              <a:gd name="T17" fmla="*/ 0 h 5"/>
              <a:gd name="T18" fmla="*/ 0 w 2"/>
              <a:gd name="T19" fmla="*/ 2 h 5"/>
              <a:gd name="T20" fmla="*/ 0 w 2"/>
              <a:gd name="T21" fmla="*/ 2 h 5"/>
              <a:gd name="T22" fmla="*/ 2 w 2"/>
              <a:gd name="T23" fmla="*/ 5 h 5"/>
              <a:gd name="T24" fmla="*/ 2 w 2"/>
              <a:gd name="T25" fmla="*/ 2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5">
                <a:moveTo>
                  <a:pt x="2" y="2"/>
                </a:moveTo>
                <a:lnTo>
                  <a:pt x="2" y="2"/>
                </a:lnTo>
                <a:lnTo>
                  <a:pt x="0" y="0"/>
                </a:lnTo>
                <a:lnTo>
                  <a:pt x="0" y="2"/>
                </a:lnTo>
                <a:lnTo>
                  <a:pt x="2" y="5"/>
                </a:lnTo>
                <a:lnTo>
                  <a:pt x="2" y="2"/>
                </a:lnTo>
                <a:lnTo>
                  <a:pt x="0" y="0"/>
                </a:lnTo>
                <a:lnTo>
                  <a:pt x="0" y="2"/>
                </a:lnTo>
                <a:lnTo>
                  <a:pt x="2" y="5"/>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 name="Freeform 1255"/>
          <p:cNvSpPr>
            <a:spLocks/>
          </p:cNvSpPr>
          <p:nvPr/>
        </p:nvSpPr>
        <p:spPr bwMode="auto">
          <a:xfrm>
            <a:off x="712788" y="550863"/>
            <a:ext cx="3175" cy="1587"/>
          </a:xfrm>
          <a:custGeom>
            <a:avLst/>
            <a:gdLst>
              <a:gd name="T0" fmla="*/ 0 w 2"/>
              <a:gd name="T1" fmla="*/ 0 h 1587"/>
              <a:gd name="T2" fmla="*/ 2 w 2"/>
              <a:gd name="T3" fmla="*/ 0 h 1587"/>
              <a:gd name="T4" fmla="*/ 2 w 2"/>
              <a:gd name="T5" fmla="*/ 0 h 1587"/>
              <a:gd name="T6" fmla="*/ 2 w 2"/>
              <a:gd name="T7" fmla="*/ 0 h 1587"/>
              <a:gd name="T8" fmla="*/ 2 w 2"/>
              <a:gd name="T9" fmla="*/ 0 h 1587"/>
              <a:gd name="T10" fmla="*/ 0 w 2"/>
              <a:gd name="T11" fmla="*/ 0 h 1587"/>
              <a:gd name="T12" fmla="*/ 0 w 2"/>
              <a:gd name="T13" fmla="*/ 0 h 1587"/>
              <a:gd name="T14" fmla="*/ 0 w 2"/>
              <a:gd name="T15" fmla="*/ 0 h 1587"/>
              <a:gd name="T16" fmla="*/ 0 w 2"/>
              <a:gd name="T17" fmla="*/ 0 h 1587"/>
              <a:gd name="T18" fmla="*/ 2 w 2"/>
              <a:gd name="T19" fmla="*/ 0 h 1587"/>
              <a:gd name="T20" fmla="*/ 2 w 2"/>
              <a:gd name="T21" fmla="*/ 0 h 1587"/>
              <a:gd name="T22" fmla="*/ 2 w 2"/>
              <a:gd name="T23" fmla="*/ 0 h 1587"/>
              <a:gd name="T24" fmla="*/ 2 w 2"/>
              <a:gd name="T25" fmla="*/ 0 h 1587"/>
              <a:gd name="T26" fmla="*/ 2 w 2"/>
              <a:gd name="T27" fmla="*/ 0 h 1587"/>
              <a:gd name="T28" fmla="*/ 2 w 2"/>
              <a:gd name="T29" fmla="*/ 0 h 1587"/>
              <a:gd name="T30" fmla="*/ 2 w 2"/>
              <a:gd name="T31" fmla="*/ 0 h 1587"/>
              <a:gd name="T32" fmla="*/ 2 w 2"/>
              <a:gd name="T33" fmla="*/ 0 h 1587"/>
              <a:gd name="T34" fmla="*/ 2 w 2"/>
              <a:gd name="T35" fmla="*/ 0 h 1587"/>
              <a:gd name="T36" fmla="*/ 2 w 2"/>
              <a:gd name="T37" fmla="*/ 0 h 1587"/>
              <a:gd name="T38" fmla="*/ 2 w 2"/>
              <a:gd name="T39" fmla="*/ 0 h 1587"/>
              <a:gd name="T40" fmla="*/ 2 w 2"/>
              <a:gd name="T41" fmla="*/ 0 h 1587"/>
              <a:gd name="T42" fmla="*/ 2 w 2"/>
              <a:gd name="T43" fmla="*/ 0 h 1587"/>
              <a:gd name="T44" fmla="*/ 2 w 2"/>
              <a:gd name="T45" fmla="*/ 0 h 1587"/>
              <a:gd name="T46" fmla="*/ 2 w 2"/>
              <a:gd name="T47" fmla="*/ 0 h 1587"/>
              <a:gd name="T48" fmla="*/ 2 w 2"/>
              <a:gd name="T49" fmla="*/ 0 h 1587"/>
              <a:gd name="T50" fmla="*/ 2 w 2"/>
              <a:gd name="T51" fmla="*/ 0 h 1587"/>
              <a:gd name="T52" fmla="*/ 2 w 2"/>
              <a:gd name="T53" fmla="*/ 0 h 1587"/>
              <a:gd name="T54" fmla="*/ 2 w 2"/>
              <a:gd name="T55" fmla="*/ 0 h 1587"/>
              <a:gd name="T56" fmla="*/ 2 w 2"/>
              <a:gd name="T57" fmla="*/ 0 h 1587"/>
              <a:gd name="T58" fmla="*/ 0 w 2"/>
              <a:gd name="T59" fmla="*/ 0 h 1587"/>
              <a:gd name="T60" fmla="*/ 0 w 2"/>
              <a:gd name="T61" fmla="*/ 0 h 1587"/>
              <a:gd name="T62" fmla="*/ 0 w 2"/>
              <a:gd name="T63" fmla="*/ 0 h 158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2" name="Rectangle 1256"/>
          <p:cNvSpPr>
            <a:spLocks noChangeArrowheads="1"/>
          </p:cNvSpPr>
          <p:nvPr/>
        </p:nvSpPr>
        <p:spPr bwMode="auto">
          <a:xfrm>
            <a:off x="722313" y="550863"/>
            <a:ext cx="1587"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43" name="Freeform 1258"/>
          <p:cNvSpPr>
            <a:spLocks/>
          </p:cNvSpPr>
          <p:nvPr/>
        </p:nvSpPr>
        <p:spPr bwMode="auto">
          <a:xfrm>
            <a:off x="722313" y="5508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 name="Freeform 1266"/>
          <p:cNvSpPr>
            <a:spLocks/>
          </p:cNvSpPr>
          <p:nvPr/>
        </p:nvSpPr>
        <p:spPr bwMode="auto">
          <a:xfrm>
            <a:off x="728663" y="534988"/>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w 1587"/>
              <a:gd name="T63" fmla="*/ 0 h 1587"/>
              <a:gd name="T64" fmla="*/ 0 w 1587"/>
              <a:gd name="T65" fmla="*/ 0 h 1587"/>
              <a:gd name="T66" fmla="*/ 0 w 1587"/>
              <a:gd name="T67" fmla="*/ 0 h 1587"/>
              <a:gd name="T68" fmla="*/ 0 w 1587"/>
              <a:gd name="T69" fmla="*/ 0 h 1587"/>
              <a:gd name="T70" fmla="*/ 0 w 1587"/>
              <a:gd name="T71" fmla="*/ 0 h 1587"/>
              <a:gd name="T72" fmla="*/ 0 w 1587"/>
              <a:gd name="T73" fmla="*/ 0 h 1587"/>
              <a:gd name="T74" fmla="*/ 0 w 1587"/>
              <a:gd name="T75" fmla="*/ 0 h 1587"/>
              <a:gd name="T76" fmla="*/ 0 w 1587"/>
              <a:gd name="T77" fmla="*/ 0 h 1587"/>
              <a:gd name="T78" fmla="*/ 0 w 1587"/>
              <a:gd name="T79" fmla="*/ 0 h 1587"/>
              <a:gd name="T80" fmla="*/ 0 w 1587"/>
              <a:gd name="T81" fmla="*/ 0 h 1587"/>
              <a:gd name="T82" fmla="*/ 0 w 1587"/>
              <a:gd name="T83" fmla="*/ 0 h 1587"/>
              <a:gd name="T84" fmla="*/ 0 w 1587"/>
              <a:gd name="T85" fmla="*/ 0 h 1587"/>
              <a:gd name="T86" fmla="*/ 0 w 1587"/>
              <a:gd name="T87" fmla="*/ 0 h 15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5" name="Freeform 1269"/>
          <p:cNvSpPr>
            <a:spLocks/>
          </p:cNvSpPr>
          <p:nvPr/>
        </p:nvSpPr>
        <p:spPr bwMode="auto">
          <a:xfrm>
            <a:off x="728663" y="530225"/>
            <a:ext cx="3175" cy="4763"/>
          </a:xfrm>
          <a:custGeom>
            <a:avLst/>
            <a:gdLst>
              <a:gd name="T0" fmla="*/ 0 w 2"/>
              <a:gd name="T1" fmla="*/ 3 h 3"/>
              <a:gd name="T2" fmla="*/ 2 w 2"/>
              <a:gd name="T3" fmla="*/ 0 h 3"/>
              <a:gd name="T4" fmla="*/ 2 w 2"/>
              <a:gd name="T5" fmla="*/ 0 h 3"/>
              <a:gd name="T6" fmla="*/ 2 w 2"/>
              <a:gd name="T7" fmla="*/ 0 h 3"/>
              <a:gd name="T8" fmla="*/ 2 w 2"/>
              <a:gd name="T9" fmla="*/ 0 h 3"/>
              <a:gd name="T10" fmla="*/ 0 w 2"/>
              <a:gd name="T11" fmla="*/ 0 h 3"/>
              <a:gd name="T12" fmla="*/ 0 w 2"/>
              <a:gd name="T13" fmla="*/ 0 h 3"/>
              <a:gd name="T14" fmla="*/ 0 w 2"/>
              <a:gd name="T15" fmla="*/ 3 h 3"/>
              <a:gd name="T16" fmla="*/ 0 w 2"/>
              <a:gd name="T17" fmla="*/ 3 h 3"/>
              <a:gd name="T18" fmla="*/ 2 w 2"/>
              <a:gd name="T19" fmla="*/ 0 h 3"/>
              <a:gd name="T20" fmla="*/ 2 w 2"/>
              <a:gd name="T21" fmla="*/ 0 h 3"/>
              <a:gd name="T22" fmla="*/ 0 w 2"/>
              <a:gd name="T23" fmla="*/ 0 h 3"/>
              <a:gd name="T24" fmla="*/ 0 w 2"/>
              <a:gd name="T25" fmla="*/ 0 h 3"/>
              <a:gd name="T26" fmla="*/ 0 w 2"/>
              <a:gd name="T27" fmla="*/ 0 h 3"/>
              <a:gd name="T28" fmla="*/ 0 w 2"/>
              <a:gd name="T29" fmla="*/ 0 h 3"/>
              <a:gd name="T30" fmla="*/ 0 w 2"/>
              <a:gd name="T31" fmla="*/ 0 h 3"/>
              <a:gd name="T32" fmla="*/ 0 w 2"/>
              <a:gd name="T33" fmla="*/ 0 h 3"/>
              <a:gd name="T34" fmla="*/ 0 w 2"/>
              <a:gd name="T35" fmla="*/ 0 h 3"/>
              <a:gd name="T36" fmla="*/ 0 w 2"/>
              <a:gd name="T37" fmla="*/ 0 h 3"/>
              <a:gd name="T38" fmla="*/ 0 w 2"/>
              <a:gd name="T39" fmla="*/ 3 h 3"/>
              <a:gd name="T40" fmla="*/ 0 w 2"/>
              <a:gd name="T41" fmla="*/ 3 h 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 h="3">
                <a:moveTo>
                  <a:pt x="0" y="3"/>
                </a:moveTo>
                <a:lnTo>
                  <a:pt x="2" y="0"/>
                </a:lnTo>
                <a:lnTo>
                  <a:pt x="0" y="0"/>
                </a:lnTo>
                <a:lnTo>
                  <a:pt x="0" y="3"/>
                </a:lnTo>
                <a:lnTo>
                  <a:pt x="2" y="0"/>
                </a:lnTo>
                <a:lnTo>
                  <a:pt x="0"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 name="Line 1270"/>
          <p:cNvSpPr>
            <a:spLocks noChangeShapeType="1"/>
          </p:cNvSpPr>
          <p:nvPr/>
        </p:nvSpPr>
        <p:spPr bwMode="auto">
          <a:xfrm>
            <a:off x="728663" y="530225"/>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7" name="Line 1271"/>
          <p:cNvSpPr>
            <a:spLocks noChangeShapeType="1"/>
          </p:cNvSpPr>
          <p:nvPr/>
        </p:nvSpPr>
        <p:spPr bwMode="auto">
          <a:xfrm>
            <a:off x="728663" y="530225"/>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8" name="Rectangle 1272"/>
          <p:cNvSpPr>
            <a:spLocks noChangeArrowheads="1"/>
          </p:cNvSpPr>
          <p:nvPr/>
        </p:nvSpPr>
        <p:spPr bwMode="auto">
          <a:xfrm>
            <a:off x="728663" y="530225"/>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49" name="Rectangle 1273"/>
          <p:cNvSpPr>
            <a:spLocks noChangeArrowheads="1"/>
          </p:cNvSpPr>
          <p:nvPr/>
        </p:nvSpPr>
        <p:spPr bwMode="auto">
          <a:xfrm>
            <a:off x="728663" y="530225"/>
            <a:ext cx="1587"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0" name="Line 1274"/>
          <p:cNvSpPr>
            <a:spLocks noChangeShapeType="1"/>
          </p:cNvSpPr>
          <p:nvPr/>
        </p:nvSpPr>
        <p:spPr bwMode="auto">
          <a:xfrm>
            <a:off x="728663" y="52705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1" name="Line 1275"/>
          <p:cNvSpPr>
            <a:spLocks noChangeShapeType="1"/>
          </p:cNvSpPr>
          <p:nvPr/>
        </p:nvSpPr>
        <p:spPr bwMode="auto">
          <a:xfrm>
            <a:off x="728663" y="52705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 name="Freeform 1277"/>
          <p:cNvSpPr>
            <a:spLocks/>
          </p:cNvSpPr>
          <p:nvPr/>
        </p:nvSpPr>
        <p:spPr bwMode="auto">
          <a:xfrm>
            <a:off x="728663" y="523875"/>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 name="Freeform 1287"/>
          <p:cNvSpPr>
            <a:spLocks/>
          </p:cNvSpPr>
          <p:nvPr/>
        </p:nvSpPr>
        <p:spPr bwMode="auto">
          <a:xfrm>
            <a:off x="719138" y="514350"/>
            <a:ext cx="3175" cy="3175"/>
          </a:xfrm>
          <a:custGeom>
            <a:avLst/>
            <a:gdLst>
              <a:gd name="T0" fmla="*/ 0 w 2"/>
              <a:gd name="T1" fmla="*/ 0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2 h 2"/>
              <a:gd name="T18" fmla="*/ 0 w 2"/>
              <a:gd name="T19" fmla="*/ 2 h 2"/>
              <a:gd name="T20" fmla="*/ 0 w 2"/>
              <a:gd name="T21" fmla="*/ 2 h 2"/>
              <a:gd name="T22" fmla="*/ 0 w 2"/>
              <a:gd name="T23" fmla="*/ 2 h 2"/>
              <a:gd name="T24" fmla="*/ 2 w 2"/>
              <a:gd name="T25" fmla="*/ 2 h 2"/>
              <a:gd name="T26" fmla="*/ 2 w 2"/>
              <a:gd name="T27" fmla="*/ 2 h 2"/>
              <a:gd name="T28" fmla="*/ 0 w 2"/>
              <a:gd name="T29" fmla="*/ 0 h 2"/>
              <a:gd name="T30" fmla="*/ 0 w 2"/>
              <a:gd name="T31" fmla="*/ 0 h 2"/>
              <a:gd name="T32" fmla="*/ 0 w 2"/>
              <a:gd name="T33" fmla="*/ 0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0"/>
                </a:moveTo>
                <a:lnTo>
                  <a:pt x="0" y="2"/>
                </a:lnTo>
                <a:lnTo>
                  <a:pt x="2" y="2"/>
                </a:lnTo>
                <a:lnTo>
                  <a:pt x="2" y="0"/>
                </a:lnTo>
                <a:lnTo>
                  <a:pt x="0" y="0"/>
                </a:lnTo>
                <a:lnTo>
                  <a:pt x="0" y="2"/>
                </a:lnTo>
                <a:lnTo>
                  <a:pt x="2"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4" name="Freeform 1290"/>
          <p:cNvSpPr>
            <a:spLocks/>
          </p:cNvSpPr>
          <p:nvPr/>
        </p:nvSpPr>
        <p:spPr bwMode="auto">
          <a:xfrm>
            <a:off x="719138" y="517525"/>
            <a:ext cx="3175" cy="3175"/>
          </a:xfrm>
          <a:custGeom>
            <a:avLst/>
            <a:gdLst>
              <a:gd name="T0" fmla="*/ 0 w 2"/>
              <a:gd name="T1" fmla="*/ 2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0 h 2"/>
              <a:gd name="T18" fmla="*/ 0 w 2"/>
              <a:gd name="T19" fmla="*/ 0 h 2"/>
              <a:gd name="T20" fmla="*/ 2 w 2"/>
              <a:gd name="T21" fmla="*/ 0 h 2"/>
              <a:gd name="T22" fmla="*/ 0 w 2"/>
              <a:gd name="T23" fmla="*/ 0 h 2"/>
              <a:gd name="T24" fmla="*/ 0 w 2"/>
              <a:gd name="T25" fmla="*/ 0 h 2"/>
              <a:gd name="T26" fmla="*/ 0 w 2"/>
              <a:gd name="T27" fmla="*/ 0 h 2"/>
              <a:gd name="T28" fmla="*/ 0 w 2"/>
              <a:gd name="T29" fmla="*/ 0 h 2"/>
              <a:gd name="T30" fmla="*/ 0 w 2"/>
              <a:gd name="T31" fmla="*/ 2 h 2"/>
              <a:gd name="T32" fmla="*/ 0 w 2"/>
              <a:gd name="T33" fmla="*/ 2 h 2"/>
              <a:gd name="T34" fmla="*/ 0 w 2"/>
              <a:gd name="T35" fmla="*/ 2 h 2"/>
              <a:gd name="T36" fmla="*/ 0 w 2"/>
              <a:gd name="T37" fmla="*/ 0 h 2"/>
              <a:gd name="T38" fmla="*/ 0 w 2"/>
              <a:gd name="T39" fmla="*/ 0 h 2"/>
              <a:gd name="T40" fmla="*/ 0 w 2"/>
              <a:gd name="T41" fmla="*/ 0 h 2"/>
              <a:gd name="T42" fmla="*/ 0 w 2"/>
              <a:gd name="T43" fmla="*/ 0 h 2"/>
              <a:gd name="T44" fmla="*/ 0 w 2"/>
              <a:gd name="T45" fmla="*/ 0 h 2"/>
              <a:gd name="T46" fmla="*/ 0 w 2"/>
              <a:gd name="T47" fmla="*/ 0 h 2"/>
              <a:gd name="T48" fmla="*/ 0 w 2"/>
              <a:gd name="T49" fmla="*/ 2 h 2"/>
              <a:gd name="T50" fmla="*/ 2 w 2"/>
              <a:gd name="T51" fmla="*/ 2 h 2"/>
              <a:gd name="T52" fmla="*/ 2 w 2"/>
              <a:gd name="T53" fmla="*/ 0 h 2"/>
              <a:gd name="T54" fmla="*/ 2 w 2"/>
              <a:gd name="T55" fmla="*/ 0 h 2"/>
              <a:gd name="T56" fmla="*/ 0 w 2"/>
              <a:gd name="T57" fmla="*/ 0 h 2"/>
              <a:gd name="T58" fmla="*/ 0 w 2"/>
              <a:gd name="T59" fmla="*/ 0 h 2"/>
              <a:gd name="T60" fmla="*/ 0 w 2"/>
              <a:gd name="T61" fmla="*/ 2 h 2"/>
              <a:gd name="T62" fmla="*/ 0 w 2"/>
              <a:gd name="T63" fmla="*/ 2 h 2"/>
              <a:gd name="T64" fmla="*/ 2 w 2"/>
              <a:gd name="T65" fmla="*/ 2 h 2"/>
              <a:gd name="T66" fmla="*/ 2 w 2"/>
              <a:gd name="T67" fmla="*/ 2 h 2"/>
              <a:gd name="T68" fmla="*/ 0 w 2"/>
              <a:gd name="T69" fmla="*/ 2 h 2"/>
              <a:gd name="T70" fmla="*/ 0 w 2"/>
              <a:gd name="T71" fmla="*/ 2 h 2"/>
              <a:gd name="T72" fmla="*/ 0 w 2"/>
              <a:gd name="T73" fmla="*/ 2 h 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 h="2">
                <a:moveTo>
                  <a:pt x="0" y="2"/>
                </a:moveTo>
                <a:lnTo>
                  <a:pt x="0" y="2"/>
                </a:lnTo>
                <a:lnTo>
                  <a:pt x="2" y="2"/>
                </a:lnTo>
                <a:lnTo>
                  <a:pt x="2" y="0"/>
                </a:lnTo>
                <a:lnTo>
                  <a:pt x="0" y="0"/>
                </a:lnTo>
                <a:lnTo>
                  <a:pt x="2" y="0"/>
                </a:lnTo>
                <a:lnTo>
                  <a:pt x="0" y="0"/>
                </a:lnTo>
                <a:lnTo>
                  <a:pt x="0" y="2"/>
                </a:lnTo>
                <a:lnTo>
                  <a:pt x="0" y="0"/>
                </a:lnTo>
                <a:lnTo>
                  <a:pt x="0" y="2"/>
                </a:lnTo>
                <a:lnTo>
                  <a:pt x="2" y="2"/>
                </a:lnTo>
                <a:lnTo>
                  <a:pt x="2" y="0"/>
                </a:lnTo>
                <a:lnTo>
                  <a:pt x="0" y="0"/>
                </a:lnTo>
                <a:lnTo>
                  <a:pt x="0" y="2"/>
                </a:lnTo>
                <a:lnTo>
                  <a:pt x="2" y="2"/>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5" name="Rectangle 1335"/>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6" name="Rectangle 1336"/>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7" name="Rectangle 1337"/>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8" name="Rectangle 1340"/>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9" name="Rectangle 1341"/>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0" name="Rectangle 1342"/>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1" name="Rectangle 1343"/>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2" name="Rectangle 1344"/>
          <p:cNvSpPr>
            <a:spLocks noChangeArrowheads="1"/>
          </p:cNvSpPr>
          <p:nvPr/>
        </p:nvSpPr>
        <p:spPr bwMode="auto">
          <a:xfrm>
            <a:off x="465138" y="485775"/>
            <a:ext cx="1587" cy="31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324" name="Title 323"/>
          <p:cNvSpPr>
            <a:spLocks noGrp="1"/>
          </p:cNvSpPr>
          <p:nvPr>
            <p:ph type="title"/>
          </p:nvPr>
        </p:nvSpPr>
        <p:spPr>
          <a:xfrm>
            <a:off x="343401" y="301625"/>
            <a:ext cx="8439652" cy="1031875"/>
          </a:xfrm>
        </p:spPr>
        <p:txBody>
          <a:bodyPr/>
          <a:lstStyle>
            <a:lvl1pPr>
              <a:defRPr b="0" i="0" cap="none" baseline="0">
                <a:solidFill>
                  <a:srgbClr val="021F43"/>
                </a:solidFill>
                <a:latin typeface="+mn-lt"/>
                <a:cs typeface="Andes ExtraLight"/>
              </a:defRPr>
            </a:lvl1pPr>
          </a:lstStyle>
          <a:p>
            <a:r>
              <a:rPr lang="en-US"/>
              <a:t>Click to edit Master title style</a:t>
            </a:r>
            <a:endParaRPr lang="en-US" dirty="0"/>
          </a:p>
        </p:txBody>
      </p:sp>
      <p:sp>
        <p:nvSpPr>
          <p:cNvPr id="331" name="Content Placeholder 330"/>
          <p:cNvSpPr>
            <a:spLocks noGrp="1"/>
          </p:cNvSpPr>
          <p:nvPr>
            <p:ph sz="quarter" idx="10"/>
          </p:nvPr>
        </p:nvSpPr>
        <p:spPr>
          <a:xfrm>
            <a:off x="343401" y="1460500"/>
            <a:ext cx="8440305" cy="4600863"/>
          </a:xfrm>
        </p:spPr>
        <p:txBody>
          <a:bodyPr>
            <a:normAutofit/>
          </a:bodyPr>
          <a:lstStyle>
            <a:lvl1pPr>
              <a:lnSpc>
                <a:spcPct val="130000"/>
              </a:lnSpc>
              <a:spcBef>
                <a:spcPts val="1200"/>
              </a:spcBef>
              <a:defRPr>
                <a:solidFill>
                  <a:srgbClr val="7F7F7F"/>
                </a:solidFill>
              </a:defRPr>
            </a:lvl1pPr>
            <a:lvl2pPr>
              <a:lnSpc>
                <a:spcPct val="130000"/>
              </a:lnSpc>
              <a:spcBef>
                <a:spcPts val="1200"/>
              </a:spcBef>
              <a:buClr>
                <a:schemeClr val="tx2">
                  <a:lumMod val="50000"/>
                  <a:lumOff val="50000"/>
                </a:schemeClr>
              </a:buClr>
              <a:defRPr>
                <a:solidFill>
                  <a:srgbClr val="7F7F7F"/>
                </a:solidFill>
              </a:defRPr>
            </a:lvl2pPr>
            <a:lvl3pPr marL="557784">
              <a:lnSpc>
                <a:spcPct val="130000"/>
              </a:lnSpc>
              <a:spcBef>
                <a:spcPts val="0"/>
              </a:spcBef>
              <a:buClr>
                <a:schemeClr val="tx2">
                  <a:lumMod val="50000"/>
                  <a:lumOff val="50000"/>
                </a:schemeClr>
              </a:buClr>
              <a:defRPr>
                <a:solidFill>
                  <a:srgbClr val="7F7F7F"/>
                </a:solidFill>
              </a:defRPr>
            </a:lvl3pPr>
            <a:lvl4pPr>
              <a:lnSpc>
                <a:spcPct val="130000"/>
              </a:lnSpc>
              <a:spcBef>
                <a:spcPts val="0"/>
              </a:spcBef>
              <a:buClr>
                <a:schemeClr val="tx2">
                  <a:lumMod val="50000"/>
                  <a:lumOff val="50000"/>
                </a:schemeClr>
              </a:buClr>
              <a:defRPr>
                <a:solidFill>
                  <a:srgbClr val="7F7F7F"/>
                </a:solidFill>
              </a:defRPr>
            </a:lvl4pPr>
            <a:lvl5pPr>
              <a:lnSpc>
                <a:spcPct val="130000"/>
              </a:lnSpc>
              <a:spcBef>
                <a:spcPts val="0"/>
              </a:spcBef>
              <a:buClr>
                <a:schemeClr val="tx2">
                  <a:lumMod val="50000"/>
                  <a:lumOff val="50000"/>
                </a:schemeClr>
              </a:buClr>
              <a:defRPr>
                <a:solidFill>
                  <a:srgbClr val="7F7F7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3" name="Footer Placeholder 6"/>
          <p:cNvSpPr>
            <a:spLocks noGrp="1"/>
          </p:cNvSpPr>
          <p:nvPr>
            <p:ph type="ftr" sz="quarter" idx="11"/>
          </p:nvPr>
        </p:nvSpPr>
        <p:spPr/>
        <p:txBody>
          <a:bodyPr/>
          <a:lstStyle>
            <a:lvl1pPr>
              <a:defRPr/>
            </a:lvl1pPr>
          </a:lstStyle>
          <a:p>
            <a:pPr>
              <a:defRPr/>
            </a:pPr>
            <a:r>
              <a:rPr lang="en-US"/>
              <a:t>Confidential &amp; for IFC Staff Only Working Draft – Discussion Paper Only</a:t>
            </a:r>
            <a:endParaRPr lang="en-US" dirty="0"/>
          </a:p>
        </p:txBody>
      </p:sp>
      <p:sp>
        <p:nvSpPr>
          <p:cNvPr id="64" name="Slide Number Placeholder 7"/>
          <p:cNvSpPr>
            <a:spLocks noGrp="1"/>
          </p:cNvSpPr>
          <p:nvPr>
            <p:ph type="sldNum" sz="quarter" idx="12"/>
          </p:nvPr>
        </p:nvSpPr>
        <p:spPr/>
        <p:txBody>
          <a:bodyPr/>
          <a:lstStyle>
            <a:lvl1pPr>
              <a:defRPr/>
            </a:lvl1pPr>
          </a:lstStyle>
          <a:p>
            <a:fld id="{72642F94-FFF2-4479-85EB-FC8AFE3AAFCD}" type="slidenum">
              <a:rPr lang="en-US"/>
              <a:pPr/>
              <a:t>‹#›</a:t>
            </a:fld>
            <a:endParaRPr lang="en-US"/>
          </a:p>
        </p:txBody>
      </p:sp>
    </p:spTree>
    <p:extLst>
      <p:ext uri="{BB962C8B-B14F-4D97-AF65-F5344CB8AC3E}">
        <p14:creationId xmlns:p14="http://schemas.microsoft.com/office/powerpoint/2010/main" val="40549804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Full Page with Sub-Title">
    <p:spTree>
      <p:nvGrpSpPr>
        <p:cNvPr id="1" name=""/>
        <p:cNvGrpSpPr/>
        <p:nvPr/>
      </p:nvGrpSpPr>
      <p:grpSpPr>
        <a:xfrm>
          <a:off x="0" y="0"/>
          <a:ext cx="0" cy="0"/>
          <a:chOff x="0" y="0"/>
          <a:chExt cx="0" cy="0"/>
        </a:xfrm>
      </p:grpSpPr>
      <p:sp>
        <p:nvSpPr>
          <p:cNvPr id="5" name="Freeform 1682"/>
          <p:cNvSpPr>
            <a:spLocks/>
          </p:cNvSpPr>
          <p:nvPr/>
        </p:nvSpPr>
        <p:spPr bwMode="auto">
          <a:xfrm flipH="1">
            <a:off x="6380163" y="615950"/>
            <a:ext cx="1014412" cy="1895475"/>
          </a:xfrm>
          <a:custGeom>
            <a:avLst/>
            <a:gdLst>
              <a:gd name="T0" fmla="*/ 0 w 638"/>
              <a:gd name="T1" fmla="*/ 0 h 1194"/>
              <a:gd name="T2" fmla="*/ 38 w 638"/>
              <a:gd name="T3" fmla="*/ 110 h 1194"/>
              <a:gd name="T4" fmla="*/ 78 w 638"/>
              <a:gd name="T5" fmla="*/ 216 h 1194"/>
              <a:gd name="T6" fmla="*/ 106 w 638"/>
              <a:gd name="T7" fmla="*/ 304 h 1194"/>
              <a:gd name="T8" fmla="*/ 136 w 638"/>
              <a:gd name="T9" fmla="*/ 398 h 1194"/>
              <a:gd name="T10" fmla="*/ 164 w 638"/>
              <a:gd name="T11" fmla="*/ 506 h 1194"/>
              <a:gd name="T12" fmla="*/ 206 w 638"/>
              <a:gd name="T13" fmla="*/ 672 h 1194"/>
              <a:gd name="T14" fmla="*/ 236 w 638"/>
              <a:gd name="T15" fmla="*/ 788 h 1194"/>
              <a:gd name="T16" fmla="*/ 272 w 638"/>
              <a:gd name="T17" fmla="*/ 990 h 1194"/>
              <a:gd name="T18" fmla="*/ 286 w 638"/>
              <a:gd name="T19" fmla="*/ 1086 h 1194"/>
              <a:gd name="T20" fmla="*/ 302 w 638"/>
              <a:gd name="T21" fmla="*/ 1194 h 1194"/>
              <a:gd name="T22" fmla="*/ 638 w 638"/>
              <a:gd name="T23" fmla="*/ 1194 h 1194"/>
              <a:gd name="T24" fmla="*/ 624 w 638"/>
              <a:gd name="T25" fmla="*/ 1142 h 1194"/>
              <a:gd name="T26" fmla="*/ 598 w 638"/>
              <a:gd name="T27" fmla="*/ 1060 h 1194"/>
              <a:gd name="T28" fmla="*/ 572 w 638"/>
              <a:gd name="T29" fmla="*/ 980 h 1194"/>
              <a:gd name="T30" fmla="*/ 548 w 638"/>
              <a:gd name="T31" fmla="*/ 912 h 1194"/>
              <a:gd name="T32" fmla="*/ 494 w 638"/>
              <a:gd name="T33" fmla="*/ 784 h 1194"/>
              <a:gd name="T34" fmla="*/ 456 w 638"/>
              <a:gd name="T35" fmla="*/ 698 h 1194"/>
              <a:gd name="T36" fmla="*/ 424 w 638"/>
              <a:gd name="T37" fmla="*/ 626 h 1194"/>
              <a:gd name="T38" fmla="*/ 378 w 638"/>
              <a:gd name="T39" fmla="*/ 532 h 1194"/>
              <a:gd name="T40" fmla="*/ 340 w 638"/>
              <a:gd name="T41" fmla="*/ 470 h 1194"/>
              <a:gd name="T42" fmla="*/ 306 w 638"/>
              <a:gd name="T43" fmla="*/ 414 h 1194"/>
              <a:gd name="T44" fmla="*/ 268 w 638"/>
              <a:gd name="T45" fmla="*/ 342 h 1194"/>
              <a:gd name="T46" fmla="*/ 228 w 638"/>
              <a:gd name="T47" fmla="*/ 286 h 1194"/>
              <a:gd name="T48" fmla="*/ 174 w 638"/>
              <a:gd name="T49" fmla="*/ 210 h 1194"/>
              <a:gd name="T50" fmla="*/ 122 w 638"/>
              <a:gd name="T51" fmla="*/ 140 h 1194"/>
              <a:gd name="T52" fmla="*/ 58 w 638"/>
              <a:gd name="T53" fmla="*/ 52 h 1194"/>
              <a:gd name="T54" fmla="*/ 30 w 638"/>
              <a:gd name="T55" fmla="*/ 20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7" name="Freeform 1683"/>
          <p:cNvSpPr>
            <a:spLocks/>
          </p:cNvSpPr>
          <p:nvPr/>
        </p:nvSpPr>
        <p:spPr bwMode="auto">
          <a:xfrm flipH="1">
            <a:off x="7410450" y="3175"/>
            <a:ext cx="712788" cy="584200"/>
          </a:xfrm>
          <a:custGeom>
            <a:avLst/>
            <a:gdLst>
              <a:gd name="T0" fmla="*/ 448 w 448"/>
              <a:gd name="T1" fmla="*/ 372 h 372"/>
              <a:gd name="T2" fmla="*/ 388 w 448"/>
              <a:gd name="T3" fmla="*/ 302 h 372"/>
              <a:gd name="T4" fmla="*/ 280 w 448"/>
              <a:gd name="T5" fmla="*/ 208 h 372"/>
              <a:gd name="T6" fmla="*/ 210 w 448"/>
              <a:gd name="T7" fmla="*/ 142 h 372"/>
              <a:gd name="T8" fmla="*/ 140 w 448"/>
              <a:gd name="T9" fmla="*/ 94 h 372"/>
              <a:gd name="T10" fmla="*/ 64 w 448"/>
              <a:gd name="T11" fmla="*/ 44 h 372"/>
              <a:gd name="T12" fmla="*/ 0 w 448"/>
              <a:gd name="T13" fmla="*/ 0 h 372"/>
              <a:gd name="T14" fmla="*/ 280 w 448"/>
              <a:gd name="T15" fmla="*/ 0 h 372"/>
              <a:gd name="T16" fmla="*/ 300 w 448"/>
              <a:gd name="T17" fmla="*/ 36 h 372"/>
              <a:gd name="T18" fmla="*/ 324 w 448"/>
              <a:gd name="T19" fmla="*/ 82 h 372"/>
              <a:gd name="T20" fmla="*/ 346 w 448"/>
              <a:gd name="T21" fmla="*/ 134 h 372"/>
              <a:gd name="T22" fmla="*/ 378 w 448"/>
              <a:gd name="T23" fmla="*/ 206 h 372"/>
              <a:gd name="T24" fmla="*/ 408 w 448"/>
              <a:gd name="T25" fmla="*/ 264 h 372"/>
              <a:gd name="T26" fmla="*/ 434 w 448"/>
              <a:gd name="T27" fmla="*/ 334 h 372"/>
              <a:gd name="T28" fmla="*/ 448 w 448"/>
              <a:gd name="T29" fmla="*/ 372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324" name="Title 323"/>
          <p:cNvSpPr>
            <a:spLocks noGrp="1"/>
          </p:cNvSpPr>
          <p:nvPr>
            <p:ph type="title"/>
          </p:nvPr>
        </p:nvSpPr>
        <p:spPr>
          <a:xfrm>
            <a:off x="356934" y="301625"/>
            <a:ext cx="8439487" cy="667338"/>
          </a:xfrm>
        </p:spPr>
        <p:txBody>
          <a:bodyPr/>
          <a:lstStyle>
            <a:lvl1pPr>
              <a:defRPr b="0" i="0" cap="none" baseline="0">
                <a:solidFill>
                  <a:srgbClr val="021F43"/>
                </a:solidFill>
                <a:latin typeface="+mn-lt"/>
                <a:cs typeface="Andes ExtraLight"/>
              </a:defRPr>
            </a:lvl1pPr>
          </a:lstStyle>
          <a:p>
            <a:r>
              <a:rPr lang="en-US"/>
              <a:t>Click to edit Master title style</a:t>
            </a:r>
            <a:endParaRPr lang="en-US" dirty="0"/>
          </a:p>
        </p:txBody>
      </p:sp>
      <p:sp>
        <p:nvSpPr>
          <p:cNvPr id="331" name="Content Placeholder 330"/>
          <p:cNvSpPr>
            <a:spLocks noGrp="1"/>
          </p:cNvSpPr>
          <p:nvPr>
            <p:ph sz="quarter" idx="10"/>
          </p:nvPr>
        </p:nvSpPr>
        <p:spPr>
          <a:xfrm>
            <a:off x="356934" y="1599260"/>
            <a:ext cx="8440305" cy="4462104"/>
          </a:xfrm>
        </p:spPr>
        <p:txBody>
          <a:bodyPr/>
          <a:lstStyle>
            <a:lvl1pPr>
              <a:defRPr>
                <a:solidFill>
                  <a:srgbClr val="7F7F7F"/>
                </a:solidFill>
              </a:defRPr>
            </a:lvl1pPr>
            <a:lvl2pPr>
              <a:buClr>
                <a:schemeClr val="tx2">
                  <a:lumMod val="50000"/>
                  <a:lumOff val="50000"/>
                </a:schemeClr>
              </a:buClr>
              <a:defRPr>
                <a:solidFill>
                  <a:srgbClr val="7F7F7F"/>
                </a:solidFill>
              </a:defRPr>
            </a:lvl2pPr>
            <a:lvl3pPr marL="557784">
              <a:buClr>
                <a:schemeClr val="tx2">
                  <a:lumMod val="50000"/>
                  <a:lumOff val="50000"/>
                </a:schemeClr>
              </a:buClr>
              <a:defRPr>
                <a:solidFill>
                  <a:srgbClr val="7F7F7F"/>
                </a:solidFill>
              </a:defRPr>
            </a:lvl3pPr>
            <a:lvl4pPr>
              <a:buClr>
                <a:schemeClr val="tx2">
                  <a:lumMod val="50000"/>
                  <a:lumOff val="50000"/>
                </a:schemeClr>
              </a:buClr>
              <a:defRPr>
                <a:solidFill>
                  <a:srgbClr val="7F7F7F"/>
                </a:solidFill>
              </a:defRPr>
            </a:lvl4pPr>
            <a:lvl5pPr>
              <a:buClr>
                <a:schemeClr val="tx2">
                  <a:lumMod val="50000"/>
                  <a:lumOff val="50000"/>
                </a:schemeClr>
              </a:buClr>
              <a:defRPr>
                <a:solidFill>
                  <a:srgbClr val="7F7F7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5"/>
          <p:cNvSpPr>
            <a:spLocks noGrp="1"/>
          </p:cNvSpPr>
          <p:nvPr>
            <p:ph type="body" sz="quarter" idx="14"/>
          </p:nvPr>
        </p:nvSpPr>
        <p:spPr>
          <a:xfrm>
            <a:off x="356934" y="1025408"/>
            <a:ext cx="8435473" cy="517408"/>
          </a:xfrm>
        </p:spPr>
        <p:txBody>
          <a:bodyPr>
            <a:normAutofit/>
          </a:bodyPr>
          <a:lstStyle>
            <a:lvl1pPr algn="l">
              <a:lnSpc>
                <a:spcPct val="100000"/>
              </a:lnSpc>
              <a:spcBef>
                <a:spcPts val="0"/>
              </a:spcBef>
              <a:defRPr sz="1600" b="0" cap="none" baseline="0">
                <a:solidFill>
                  <a:schemeClr val="tx1"/>
                </a:solidFill>
              </a:defRPr>
            </a:lvl1pPr>
            <a:lvl2pPr>
              <a:defRPr sz="1600" cap="all">
                <a:solidFill>
                  <a:schemeClr val="tx2">
                    <a:lumMod val="50000"/>
                    <a:lumOff val="50000"/>
                  </a:schemeClr>
                </a:solidFill>
              </a:defRPr>
            </a:lvl2pPr>
            <a:lvl3pPr>
              <a:defRPr sz="1600" cap="all">
                <a:solidFill>
                  <a:schemeClr val="tx2">
                    <a:lumMod val="50000"/>
                    <a:lumOff val="50000"/>
                  </a:schemeClr>
                </a:solidFill>
              </a:defRPr>
            </a:lvl3pPr>
            <a:lvl4pPr>
              <a:defRPr sz="1600" cap="all">
                <a:solidFill>
                  <a:schemeClr val="tx2">
                    <a:lumMod val="50000"/>
                    <a:lumOff val="50000"/>
                  </a:schemeClr>
                </a:solidFill>
              </a:defRPr>
            </a:lvl4pPr>
            <a:lvl5pPr>
              <a:defRPr sz="1600" cap="all">
                <a:solidFill>
                  <a:schemeClr val="tx2">
                    <a:lumMod val="50000"/>
                    <a:lumOff val="50000"/>
                  </a:schemeClr>
                </a:solidFill>
              </a:defRPr>
            </a:lvl5pPr>
          </a:lstStyle>
          <a:p>
            <a:pPr lvl="0"/>
            <a:r>
              <a:rPr lang="en-US"/>
              <a:t>Click to edit Master text styles</a:t>
            </a:r>
          </a:p>
        </p:txBody>
      </p:sp>
      <p:sp>
        <p:nvSpPr>
          <p:cNvPr id="8" name="Footer Placeholder 8"/>
          <p:cNvSpPr>
            <a:spLocks noGrp="1"/>
          </p:cNvSpPr>
          <p:nvPr>
            <p:ph type="ftr" sz="quarter" idx="15"/>
          </p:nvPr>
        </p:nvSpPr>
        <p:spPr/>
        <p:txBody>
          <a:bodyPr/>
          <a:lstStyle>
            <a:lvl1pPr>
              <a:defRPr/>
            </a:lvl1pPr>
          </a:lstStyle>
          <a:p>
            <a:pPr>
              <a:defRPr/>
            </a:pPr>
            <a:r>
              <a:rPr lang="en-US"/>
              <a:t>Confidential &amp; for IFC Staff Only Working Draft – Discussion Paper Only</a:t>
            </a:r>
            <a:endParaRPr lang="en-US" dirty="0"/>
          </a:p>
        </p:txBody>
      </p:sp>
      <p:sp>
        <p:nvSpPr>
          <p:cNvPr id="9" name="Slide Number Placeholder 9"/>
          <p:cNvSpPr>
            <a:spLocks noGrp="1"/>
          </p:cNvSpPr>
          <p:nvPr>
            <p:ph type="sldNum" sz="quarter" idx="16"/>
          </p:nvPr>
        </p:nvSpPr>
        <p:spPr/>
        <p:txBody>
          <a:bodyPr/>
          <a:lstStyle>
            <a:lvl1pPr>
              <a:defRPr/>
            </a:lvl1pPr>
          </a:lstStyle>
          <a:p>
            <a:fld id="{A0FEAB46-6E44-45D3-9C34-F41328498F7F}" type="slidenum">
              <a:rPr lang="en-US"/>
              <a:pPr/>
              <a:t>‹#›</a:t>
            </a:fld>
            <a:endParaRPr lang="en-US"/>
          </a:p>
        </p:txBody>
      </p:sp>
    </p:spTree>
    <p:extLst>
      <p:ext uri="{BB962C8B-B14F-4D97-AF65-F5344CB8AC3E}">
        <p14:creationId xmlns:p14="http://schemas.microsoft.com/office/powerpoint/2010/main" val="376090400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White Title Slide">
    <p:spTree>
      <p:nvGrpSpPr>
        <p:cNvPr id="1" name=""/>
        <p:cNvGrpSpPr/>
        <p:nvPr/>
      </p:nvGrpSpPr>
      <p:grpSpPr>
        <a:xfrm>
          <a:off x="0" y="0"/>
          <a:ext cx="0" cy="0"/>
          <a:chOff x="0" y="0"/>
          <a:chExt cx="0" cy="0"/>
        </a:xfrm>
      </p:grpSpPr>
      <p:pic>
        <p:nvPicPr>
          <p:cNvPr id="5" name="Picture 5"/>
          <p:cNvPicPr>
            <a:picLocks noChangeAspect="1"/>
          </p:cNvPicPr>
          <p:nvPr/>
        </p:nvPicPr>
        <p:blipFill>
          <a:blip r:embed="rId2">
            <a:extLst>
              <a:ext uri="{28A0092B-C50C-407E-A947-70E740481C1C}">
                <a14:useLocalDpi xmlns:a14="http://schemas.microsoft.com/office/drawing/2010/main" val="0"/>
              </a:ext>
            </a:extLst>
          </a:blip>
          <a:srcRect r="28535"/>
          <a:stretch>
            <a:fillRect/>
          </a:stretch>
        </p:blipFill>
        <p:spPr bwMode="auto">
          <a:xfrm>
            <a:off x="285750" y="4572000"/>
            <a:ext cx="5629275" cy="101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Line 1086"/>
          <p:cNvSpPr>
            <a:spLocks noChangeShapeType="1"/>
          </p:cNvSpPr>
          <p:nvPr/>
        </p:nvSpPr>
        <p:spPr bwMode="auto">
          <a:xfrm>
            <a:off x="484188" y="617538"/>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 name="Line 1087"/>
          <p:cNvSpPr>
            <a:spLocks noChangeShapeType="1"/>
          </p:cNvSpPr>
          <p:nvPr/>
        </p:nvSpPr>
        <p:spPr bwMode="auto">
          <a:xfrm>
            <a:off x="484188" y="617538"/>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 name="Rectangle 1088"/>
          <p:cNvSpPr>
            <a:spLocks noChangeArrowheads="1"/>
          </p:cNvSpPr>
          <p:nvPr/>
        </p:nvSpPr>
        <p:spPr bwMode="auto">
          <a:xfrm>
            <a:off x="484188" y="617538"/>
            <a:ext cx="1587"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9" name="Rectangle 1089"/>
          <p:cNvSpPr>
            <a:spLocks noChangeArrowheads="1"/>
          </p:cNvSpPr>
          <p:nvPr/>
        </p:nvSpPr>
        <p:spPr bwMode="auto">
          <a:xfrm>
            <a:off x="484188" y="617538"/>
            <a:ext cx="1587" cy="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10" name="Freeform 1098"/>
          <p:cNvSpPr>
            <a:spLocks/>
          </p:cNvSpPr>
          <p:nvPr/>
        </p:nvSpPr>
        <p:spPr bwMode="auto">
          <a:xfrm>
            <a:off x="487363" y="617538"/>
            <a:ext cx="3175" cy="1587"/>
          </a:xfrm>
          <a:custGeom>
            <a:avLst/>
            <a:gdLst>
              <a:gd name="T0" fmla="*/ 0 w 2"/>
              <a:gd name="T1" fmla="*/ 0 h 1587"/>
              <a:gd name="T2" fmla="*/ 2 w 2"/>
              <a:gd name="T3" fmla="*/ 0 h 1587"/>
              <a:gd name="T4" fmla="*/ 2 w 2"/>
              <a:gd name="T5" fmla="*/ 0 h 1587"/>
              <a:gd name="T6" fmla="*/ 2 w 2"/>
              <a:gd name="T7" fmla="*/ 0 h 1587"/>
              <a:gd name="T8" fmla="*/ 0 w 2"/>
              <a:gd name="T9" fmla="*/ 0 h 1587"/>
              <a:gd name="T10" fmla="*/ 0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0 w 2"/>
              <a:gd name="T25" fmla="*/ 0 h 1587"/>
              <a:gd name="T26" fmla="*/ 0 w 2"/>
              <a:gd name="T27" fmla="*/ 0 h 1587"/>
              <a:gd name="T28" fmla="*/ 0 w 2"/>
              <a:gd name="T29" fmla="*/ 0 h 1587"/>
              <a:gd name="T30" fmla="*/ 0 w 2"/>
              <a:gd name="T31" fmla="*/ 0 h 1587"/>
              <a:gd name="T32" fmla="*/ 0 w 2"/>
              <a:gd name="T33" fmla="*/ 0 h 1587"/>
              <a:gd name="T34" fmla="*/ 2 w 2"/>
              <a:gd name="T35" fmla="*/ 0 h 1587"/>
              <a:gd name="T36" fmla="*/ 2 w 2"/>
              <a:gd name="T37" fmla="*/ 0 h 1587"/>
              <a:gd name="T38" fmla="*/ 2 w 2"/>
              <a:gd name="T39" fmla="*/ 0 h 1587"/>
              <a:gd name="T40" fmla="*/ 0 w 2"/>
              <a:gd name="T41" fmla="*/ 0 h 1587"/>
              <a:gd name="T42" fmla="*/ 0 w 2"/>
              <a:gd name="T43" fmla="*/ 0 h 1587"/>
              <a:gd name="T44" fmla="*/ 0 w 2"/>
              <a:gd name="T45" fmla="*/ 0 h 15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1" name="Freeform 1115"/>
          <p:cNvSpPr>
            <a:spLocks/>
          </p:cNvSpPr>
          <p:nvPr/>
        </p:nvSpPr>
        <p:spPr bwMode="auto">
          <a:xfrm>
            <a:off x="458788" y="473075"/>
            <a:ext cx="3175" cy="3175"/>
          </a:xfrm>
          <a:custGeom>
            <a:avLst/>
            <a:gdLst>
              <a:gd name="T0" fmla="*/ 0 w 2"/>
              <a:gd name="T1" fmla="*/ 2 h 2"/>
              <a:gd name="T2" fmla="*/ 0 w 2"/>
              <a:gd name="T3" fmla="*/ 2 h 2"/>
              <a:gd name="T4" fmla="*/ 0 w 2"/>
              <a:gd name="T5" fmla="*/ 2 h 2"/>
              <a:gd name="T6" fmla="*/ 0 w 2"/>
              <a:gd name="T7" fmla="*/ 2 h 2"/>
              <a:gd name="T8" fmla="*/ 0 w 2"/>
              <a:gd name="T9" fmla="*/ 2 h 2"/>
              <a:gd name="T10" fmla="*/ 0 w 2"/>
              <a:gd name="T11" fmla="*/ 2 h 2"/>
              <a:gd name="T12" fmla="*/ 2 w 2"/>
              <a:gd name="T13" fmla="*/ 2 h 2"/>
              <a:gd name="T14" fmla="*/ 2 w 2"/>
              <a:gd name="T15" fmla="*/ 2 h 2"/>
              <a:gd name="T16" fmla="*/ 2 w 2"/>
              <a:gd name="T17" fmla="*/ 0 h 2"/>
              <a:gd name="T18" fmla="*/ 0 w 2"/>
              <a:gd name="T19" fmla="*/ 2 h 2"/>
              <a:gd name="T20" fmla="*/ 0 w 2"/>
              <a:gd name="T21" fmla="*/ 2 h 2"/>
              <a:gd name="T22" fmla="*/ 0 w 2"/>
              <a:gd name="T23" fmla="*/ 2 h 2"/>
              <a:gd name="T24" fmla="*/ 0 w 2"/>
              <a:gd name="T25" fmla="*/ 2 h 2"/>
              <a:gd name="T26" fmla="*/ 0 w 2"/>
              <a:gd name="T27" fmla="*/ 2 h 2"/>
              <a:gd name="T28" fmla="*/ 2 w 2"/>
              <a:gd name="T29" fmla="*/ 2 h 2"/>
              <a:gd name="T30" fmla="*/ 2 w 2"/>
              <a:gd name="T31" fmla="*/ 2 h 2"/>
              <a:gd name="T32" fmla="*/ 2 w 2"/>
              <a:gd name="T33" fmla="*/ 2 h 2"/>
              <a:gd name="T34" fmla="*/ 2 w 2"/>
              <a:gd name="T35" fmla="*/ 2 h 2"/>
              <a:gd name="T36" fmla="*/ 2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2 w 2"/>
              <a:gd name="T55" fmla="*/ 2 h 2"/>
              <a:gd name="T56" fmla="*/ 0 w 2"/>
              <a:gd name="T57" fmla="*/ 2 h 2"/>
              <a:gd name="T58" fmla="*/ 2 w 2"/>
              <a:gd name="T59" fmla="*/ 2 h 2"/>
              <a:gd name="T60" fmla="*/ 2 w 2"/>
              <a:gd name="T61" fmla="*/ 2 h 2"/>
              <a:gd name="T62" fmla="*/ 2 w 2"/>
              <a:gd name="T63" fmla="*/ 2 h 2"/>
              <a:gd name="T64" fmla="*/ 0 w 2"/>
              <a:gd name="T65" fmla="*/ 2 h 2"/>
              <a:gd name="T66" fmla="*/ 0 w 2"/>
              <a:gd name="T67" fmla="*/ 2 h 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 h="2">
                <a:moveTo>
                  <a:pt x="0" y="2"/>
                </a:moveTo>
                <a:lnTo>
                  <a:pt x="0" y="2"/>
                </a:lnTo>
                <a:lnTo>
                  <a:pt x="2" y="2"/>
                </a:lnTo>
                <a:lnTo>
                  <a:pt x="2" y="0"/>
                </a:lnTo>
                <a:lnTo>
                  <a:pt x="0" y="2"/>
                </a:lnTo>
                <a:lnTo>
                  <a:pt x="2" y="2"/>
                </a:lnTo>
                <a:lnTo>
                  <a:pt x="0" y="2"/>
                </a:lnTo>
                <a:lnTo>
                  <a:pt x="2" y="2"/>
                </a:lnTo>
                <a:lnTo>
                  <a:pt x="0" y="2"/>
                </a:lnTo>
                <a:lnTo>
                  <a:pt x="2" y="2"/>
                </a:lnTo>
                <a:lnTo>
                  <a:pt x="0" y="2"/>
                </a:lnTo>
                <a:lnTo>
                  <a:pt x="2" y="2"/>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 name="Freeform 1120"/>
          <p:cNvSpPr>
            <a:spLocks/>
          </p:cNvSpPr>
          <p:nvPr/>
        </p:nvSpPr>
        <p:spPr bwMode="auto">
          <a:xfrm>
            <a:off x="458788" y="463550"/>
            <a:ext cx="3175" cy="3175"/>
          </a:xfrm>
          <a:custGeom>
            <a:avLst/>
            <a:gdLst>
              <a:gd name="T0" fmla="*/ 0 w 2"/>
              <a:gd name="T1" fmla="*/ 0 h 2"/>
              <a:gd name="T2" fmla="*/ 0 w 2"/>
              <a:gd name="T3" fmla="*/ 2 h 2"/>
              <a:gd name="T4" fmla="*/ 0 w 2"/>
              <a:gd name="T5" fmla="*/ 2 h 2"/>
              <a:gd name="T6" fmla="*/ 0 w 2"/>
              <a:gd name="T7" fmla="*/ 2 h 2"/>
              <a:gd name="T8" fmla="*/ 2 w 2"/>
              <a:gd name="T9" fmla="*/ 2 h 2"/>
              <a:gd name="T10" fmla="*/ 2 w 2"/>
              <a:gd name="T11" fmla="*/ 0 h 2"/>
              <a:gd name="T12" fmla="*/ 2 w 2"/>
              <a:gd name="T13" fmla="*/ 0 h 2"/>
              <a:gd name="T14" fmla="*/ 2 w 2"/>
              <a:gd name="T15" fmla="*/ 0 h 2"/>
              <a:gd name="T16" fmla="*/ 0 w 2"/>
              <a:gd name="T17" fmla="*/ 0 h 2"/>
              <a:gd name="T18" fmla="*/ 0 w 2"/>
              <a:gd name="T19" fmla="*/ 2 h 2"/>
              <a:gd name="T20" fmla="*/ 0 w 2"/>
              <a:gd name="T21" fmla="*/ 2 h 2"/>
              <a:gd name="T22" fmla="*/ 2 w 2"/>
              <a:gd name="T23" fmla="*/ 0 h 2"/>
              <a:gd name="T24" fmla="*/ 2 w 2"/>
              <a:gd name="T25" fmla="*/ 0 h 2"/>
              <a:gd name="T26" fmla="*/ 2 w 2"/>
              <a:gd name="T27" fmla="*/ 0 h 2"/>
              <a:gd name="T28" fmla="*/ 2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2 w 2"/>
              <a:gd name="T47" fmla="*/ 2 h 2"/>
              <a:gd name="T48" fmla="*/ 0 w 2"/>
              <a:gd name="T49" fmla="*/ 2 h 2"/>
              <a:gd name="T50" fmla="*/ 0 w 2"/>
              <a:gd name="T51" fmla="*/ 2 h 2"/>
              <a:gd name="T52" fmla="*/ 2 w 2"/>
              <a:gd name="T53" fmla="*/ 2 h 2"/>
              <a:gd name="T54" fmla="*/ 2 w 2"/>
              <a:gd name="T55" fmla="*/ 2 h 2"/>
              <a:gd name="T56" fmla="*/ 2 w 2"/>
              <a:gd name="T57" fmla="*/ 0 h 2"/>
              <a:gd name="T58" fmla="*/ 0 w 2"/>
              <a:gd name="T59" fmla="*/ 0 h 2"/>
              <a:gd name="T60" fmla="*/ 0 w 2"/>
              <a:gd name="T61" fmla="*/ 0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0" y="0"/>
                </a:moveTo>
                <a:lnTo>
                  <a:pt x="0" y="2"/>
                </a:lnTo>
                <a:lnTo>
                  <a:pt x="2" y="2"/>
                </a:lnTo>
                <a:lnTo>
                  <a:pt x="2" y="0"/>
                </a:lnTo>
                <a:lnTo>
                  <a:pt x="0" y="0"/>
                </a:lnTo>
                <a:lnTo>
                  <a:pt x="0" y="2"/>
                </a:lnTo>
                <a:lnTo>
                  <a:pt x="2" y="0"/>
                </a:lnTo>
                <a:lnTo>
                  <a:pt x="2" y="2"/>
                </a:lnTo>
                <a:lnTo>
                  <a:pt x="0" y="2"/>
                </a:lnTo>
                <a:lnTo>
                  <a:pt x="2" y="2"/>
                </a:lnTo>
                <a:lnTo>
                  <a:pt x="0" y="2"/>
                </a:lnTo>
                <a:lnTo>
                  <a:pt x="2" y="2"/>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 name="Freeform 1134"/>
          <p:cNvSpPr>
            <a:spLocks/>
          </p:cNvSpPr>
          <p:nvPr/>
        </p:nvSpPr>
        <p:spPr bwMode="auto">
          <a:xfrm>
            <a:off x="703263" y="514350"/>
            <a:ext cx="3175" cy="6350"/>
          </a:xfrm>
          <a:custGeom>
            <a:avLst/>
            <a:gdLst>
              <a:gd name="T0" fmla="*/ 2 w 2"/>
              <a:gd name="T1" fmla="*/ 4 h 4"/>
              <a:gd name="T2" fmla="*/ 2 w 2"/>
              <a:gd name="T3" fmla="*/ 4 h 4"/>
              <a:gd name="T4" fmla="*/ 2 w 2"/>
              <a:gd name="T5" fmla="*/ 4 h 4"/>
              <a:gd name="T6" fmla="*/ 2 w 2"/>
              <a:gd name="T7" fmla="*/ 2 h 4"/>
              <a:gd name="T8" fmla="*/ 2 w 2"/>
              <a:gd name="T9" fmla="*/ 0 h 4"/>
              <a:gd name="T10" fmla="*/ 2 w 2"/>
              <a:gd name="T11" fmla="*/ 0 h 4"/>
              <a:gd name="T12" fmla="*/ 2 w 2"/>
              <a:gd name="T13" fmla="*/ 0 h 4"/>
              <a:gd name="T14" fmla="*/ 0 w 2"/>
              <a:gd name="T15" fmla="*/ 2 h 4"/>
              <a:gd name="T16" fmla="*/ 2 w 2"/>
              <a:gd name="T17" fmla="*/ 4 h 4"/>
              <a:gd name="T18" fmla="*/ 2 w 2"/>
              <a:gd name="T19" fmla="*/ 2 h 4"/>
              <a:gd name="T20" fmla="*/ 2 w 2"/>
              <a:gd name="T21" fmla="*/ 2 h 4"/>
              <a:gd name="T22" fmla="*/ 2 w 2"/>
              <a:gd name="T23" fmla="*/ 0 h 4"/>
              <a:gd name="T24" fmla="*/ 2 w 2"/>
              <a:gd name="T25" fmla="*/ 2 h 4"/>
              <a:gd name="T26" fmla="*/ 2 w 2"/>
              <a:gd name="T27" fmla="*/ 2 h 4"/>
              <a:gd name="T28" fmla="*/ 2 w 2"/>
              <a:gd name="T29" fmla="*/ 2 h 4"/>
              <a:gd name="T30" fmla="*/ 2 w 2"/>
              <a:gd name="T31" fmla="*/ 2 h 4"/>
              <a:gd name="T32" fmla="*/ 2 w 2"/>
              <a:gd name="T33" fmla="*/ 2 h 4"/>
              <a:gd name="T34" fmla="*/ 2 w 2"/>
              <a:gd name="T35" fmla="*/ 2 h 4"/>
              <a:gd name="T36" fmla="*/ 2 w 2"/>
              <a:gd name="T37" fmla="*/ 2 h 4"/>
              <a:gd name="T38" fmla="*/ 2 w 2"/>
              <a:gd name="T39" fmla="*/ 2 h 4"/>
              <a:gd name="T40" fmla="*/ 2 w 2"/>
              <a:gd name="T41" fmla="*/ 2 h 4"/>
              <a:gd name="T42" fmla="*/ 2 w 2"/>
              <a:gd name="T43" fmla="*/ 2 h 4"/>
              <a:gd name="T44" fmla="*/ 2 w 2"/>
              <a:gd name="T45" fmla="*/ 2 h 4"/>
              <a:gd name="T46" fmla="*/ 2 w 2"/>
              <a:gd name="T47" fmla="*/ 2 h 4"/>
              <a:gd name="T48" fmla="*/ 2 w 2"/>
              <a:gd name="T49" fmla="*/ 2 h 4"/>
              <a:gd name="T50" fmla="*/ 2 w 2"/>
              <a:gd name="T51" fmla="*/ 2 h 4"/>
              <a:gd name="T52" fmla="*/ 0 w 2"/>
              <a:gd name="T53" fmla="*/ 2 h 4"/>
              <a:gd name="T54" fmla="*/ 2 w 2"/>
              <a:gd name="T55" fmla="*/ 4 h 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 h="4">
                <a:moveTo>
                  <a:pt x="2" y="4"/>
                </a:moveTo>
                <a:lnTo>
                  <a:pt x="2" y="4"/>
                </a:lnTo>
                <a:lnTo>
                  <a:pt x="2" y="2"/>
                </a:lnTo>
                <a:lnTo>
                  <a:pt x="2" y="0"/>
                </a:lnTo>
                <a:lnTo>
                  <a:pt x="0" y="2"/>
                </a:lnTo>
                <a:lnTo>
                  <a:pt x="2" y="4"/>
                </a:lnTo>
                <a:lnTo>
                  <a:pt x="2" y="2"/>
                </a:lnTo>
                <a:lnTo>
                  <a:pt x="2" y="0"/>
                </a:lnTo>
                <a:lnTo>
                  <a:pt x="2" y="2"/>
                </a:lnTo>
                <a:lnTo>
                  <a:pt x="0" y="2"/>
                </a:lnTo>
                <a:lnTo>
                  <a:pt x="2"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4" name="Freeform 1141"/>
          <p:cNvSpPr>
            <a:spLocks/>
          </p:cNvSpPr>
          <p:nvPr/>
        </p:nvSpPr>
        <p:spPr bwMode="auto">
          <a:xfrm>
            <a:off x="706438" y="479425"/>
            <a:ext cx="1587" cy="6350"/>
          </a:xfrm>
          <a:custGeom>
            <a:avLst/>
            <a:gdLst>
              <a:gd name="T0" fmla="*/ 0 w 1587"/>
              <a:gd name="T1" fmla="*/ 4 h 4"/>
              <a:gd name="T2" fmla="*/ 0 w 1587"/>
              <a:gd name="T3" fmla="*/ 2 h 4"/>
              <a:gd name="T4" fmla="*/ 0 w 1587"/>
              <a:gd name="T5" fmla="*/ 0 h 4"/>
              <a:gd name="T6" fmla="*/ 0 w 1587"/>
              <a:gd name="T7" fmla="*/ 0 h 4"/>
              <a:gd name="T8" fmla="*/ 0 w 1587"/>
              <a:gd name="T9" fmla="*/ 2 h 4"/>
              <a:gd name="T10" fmla="*/ 0 w 1587"/>
              <a:gd name="T11" fmla="*/ 2 h 4"/>
              <a:gd name="T12" fmla="*/ 0 w 1587"/>
              <a:gd name="T13" fmla="*/ 4 h 4"/>
              <a:gd name="T14" fmla="*/ 0 w 1587"/>
              <a:gd name="T15" fmla="*/ 2 h 4"/>
              <a:gd name="T16" fmla="*/ 0 w 1587"/>
              <a:gd name="T17" fmla="*/ 2 h 4"/>
              <a:gd name="T18" fmla="*/ 0 w 1587"/>
              <a:gd name="T19" fmla="*/ 2 h 4"/>
              <a:gd name="T20" fmla="*/ 0 w 1587"/>
              <a:gd name="T21" fmla="*/ 2 h 4"/>
              <a:gd name="T22" fmla="*/ 0 w 1587"/>
              <a:gd name="T23" fmla="*/ 2 h 4"/>
              <a:gd name="T24" fmla="*/ 0 w 1587"/>
              <a:gd name="T25" fmla="*/ 2 h 4"/>
              <a:gd name="T26" fmla="*/ 0 w 1587"/>
              <a:gd name="T27" fmla="*/ 2 h 4"/>
              <a:gd name="T28" fmla="*/ 0 w 1587"/>
              <a:gd name="T29" fmla="*/ 4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87" h="4">
                <a:moveTo>
                  <a:pt x="0" y="4"/>
                </a:moveTo>
                <a:lnTo>
                  <a:pt x="0" y="2"/>
                </a:lnTo>
                <a:lnTo>
                  <a:pt x="0" y="0"/>
                </a:lnTo>
                <a:lnTo>
                  <a:pt x="0" y="2"/>
                </a:lnTo>
                <a:lnTo>
                  <a:pt x="0" y="4"/>
                </a:lnTo>
                <a:lnTo>
                  <a:pt x="0" y="2"/>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5" name="Freeform 1148"/>
          <p:cNvSpPr>
            <a:spLocks/>
          </p:cNvSpPr>
          <p:nvPr/>
        </p:nvSpPr>
        <p:spPr bwMode="auto">
          <a:xfrm>
            <a:off x="693738" y="460375"/>
            <a:ext cx="3175" cy="3175"/>
          </a:xfrm>
          <a:custGeom>
            <a:avLst/>
            <a:gdLst>
              <a:gd name="T0" fmla="*/ 2 w 2"/>
              <a:gd name="T1" fmla="*/ 2 h 2"/>
              <a:gd name="T2" fmla="*/ 2 w 2"/>
              <a:gd name="T3" fmla="*/ 0 h 2"/>
              <a:gd name="T4" fmla="*/ 2 w 2"/>
              <a:gd name="T5" fmla="*/ 0 h 2"/>
              <a:gd name="T6" fmla="*/ 2 w 2"/>
              <a:gd name="T7" fmla="*/ 0 h 2"/>
              <a:gd name="T8" fmla="*/ 2 w 2"/>
              <a:gd name="T9" fmla="*/ 0 h 2"/>
              <a:gd name="T10" fmla="*/ 0 w 2"/>
              <a:gd name="T11" fmla="*/ 0 h 2"/>
              <a:gd name="T12" fmla="*/ 0 w 2"/>
              <a:gd name="T13" fmla="*/ 0 h 2"/>
              <a:gd name="T14" fmla="*/ 0 w 2"/>
              <a:gd name="T15" fmla="*/ 2 h 2"/>
              <a:gd name="T16" fmla="*/ 0 w 2"/>
              <a:gd name="T17" fmla="*/ 2 h 2"/>
              <a:gd name="T18" fmla="*/ 0 w 2"/>
              <a:gd name="T19" fmla="*/ 2 h 2"/>
              <a:gd name="T20" fmla="*/ 2 w 2"/>
              <a:gd name="T21" fmla="*/ 2 h 2"/>
              <a:gd name="T22" fmla="*/ 2 w 2"/>
              <a:gd name="T23" fmla="*/ 2 h 2"/>
              <a:gd name="T24" fmla="*/ 2 w 2"/>
              <a:gd name="T25" fmla="*/ 0 h 2"/>
              <a:gd name="T26" fmla="*/ 2 w 2"/>
              <a:gd name="T27" fmla="*/ 0 h 2"/>
              <a:gd name="T28" fmla="*/ 2 w 2"/>
              <a:gd name="T29" fmla="*/ 0 h 2"/>
              <a:gd name="T30" fmla="*/ 0 w 2"/>
              <a:gd name="T31" fmla="*/ 2 h 2"/>
              <a:gd name="T32" fmla="*/ 2 w 2"/>
              <a:gd name="T33" fmla="*/ 2 h 2"/>
              <a:gd name="T34" fmla="*/ 2 w 2"/>
              <a:gd name="T35" fmla="*/ 0 h 2"/>
              <a:gd name="T36" fmla="*/ 0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2 w 2"/>
              <a:gd name="T59" fmla="*/ 2 h 2"/>
              <a:gd name="T60" fmla="*/ 2 w 2"/>
              <a:gd name="T61" fmla="*/ 2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2" y="2"/>
                </a:moveTo>
                <a:lnTo>
                  <a:pt x="2" y="0"/>
                </a:lnTo>
                <a:lnTo>
                  <a:pt x="0" y="0"/>
                </a:lnTo>
                <a:lnTo>
                  <a:pt x="0" y="2"/>
                </a:lnTo>
                <a:lnTo>
                  <a:pt x="2" y="2"/>
                </a:lnTo>
                <a:lnTo>
                  <a:pt x="2" y="0"/>
                </a:lnTo>
                <a:lnTo>
                  <a:pt x="0" y="2"/>
                </a:lnTo>
                <a:lnTo>
                  <a:pt x="2" y="2"/>
                </a:lnTo>
                <a:lnTo>
                  <a:pt x="2" y="0"/>
                </a:lnTo>
                <a:lnTo>
                  <a:pt x="0" y="2"/>
                </a:lnTo>
                <a:lnTo>
                  <a:pt x="2" y="2"/>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 name="Freeform 1150"/>
          <p:cNvSpPr>
            <a:spLocks/>
          </p:cNvSpPr>
          <p:nvPr/>
        </p:nvSpPr>
        <p:spPr bwMode="auto">
          <a:xfrm>
            <a:off x="684213" y="447675"/>
            <a:ext cx="1587" cy="3175"/>
          </a:xfrm>
          <a:custGeom>
            <a:avLst/>
            <a:gdLst>
              <a:gd name="T0" fmla="*/ 0 w 1587"/>
              <a:gd name="T1" fmla="*/ 2 h 2"/>
              <a:gd name="T2" fmla="*/ 0 w 1587"/>
              <a:gd name="T3" fmla="*/ 0 h 2"/>
              <a:gd name="T4" fmla="*/ 0 w 1587"/>
              <a:gd name="T5" fmla="*/ 2 h 2"/>
              <a:gd name="T6" fmla="*/ 0 60000 65536"/>
              <a:gd name="T7" fmla="*/ 0 60000 65536"/>
              <a:gd name="T8" fmla="*/ 0 60000 65536"/>
            </a:gdLst>
            <a:ahLst/>
            <a:cxnLst>
              <a:cxn ang="T6">
                <a:pos x="T0" y="T1"/>
              </a:cxn>
              <a:cxn ang="T7">
                <a:pos x="T2" y="T3"/>
              </a:cxn>
              <a:cxn ang="T8">
                <a:pos x="T4" y="T5"/>
              </a:cxn>
            </a:cxnLst>
            <a:rect l="0" t="0" r="r" b="b"/>
            <a:pathLst>
              <a:path w="1587" h="2">
                <a:moveTo>
                  <a:pt x="0" y="2"/>
                </a:move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 name="Freeform 1152"/>
          <p:cNvSpPr>
            <a:spLocks/>
          </p:cNvSpPr>
          <p:nvPr/>
        </p:nvSpPr>
        <p:spPr bwMode="auto">
          <a:xfrm>
            <a:off x="684213" y="447675"/>
            <a:ext cx="3175" cy="3175"/>
          </a:xfrm>
          <a:custGeom>
            <a:avLst/>
            <a:gdLst>
              <a:gd name="T0" fmla="*/ 2 w 2"/>
              <a:gd name="T1" fmla="*/ 0 h 2"/>
              <a:gd name="T2" fmla="*/ 0 w 2"/>
              <a:gd name="T3" fmla="*/ 0 h 2"/>
              <a:gd name="T4" fmla="*/ 0 w 2"/>
              <a:gd name="T5" fmla="*/ 0 h 2"/>
              <a:gd name="T6" fmla="*/ 0 w 2"/>
              <a:gd name="T7" fmla="*/ 0 h 2"/>
              <a:gd name="T8" fmla="*/ 0 w 2"/>
              <a:gd name="T9" fmla="*/ 2 h 2"/>
              <a:gd name="T10" fmla="*/ 2 w 2"/>
              <a:gd name="T11" fmla="*/ 2 h 2"/>
              <a:gd name="T12" fmla="*/ 2 w 2"/>
              <a:gd name="T13" fmla="*/ 0 h 2"/>
              <a:gd name="T14" fmla="*/ 0 w 2"/>
              <a:gd name="T15" fmla="*/ 0 h 2"/>
              <a:gd name="T16" fmla="*/ 0 w 2"/>
              <a:gd name="T17" fmla="*/ 0 h 2"/>
              <a:gd name="T18" fmla="*/ 0 w 2"/>
              <a:gd name="T19" fmla="*/ 0 h 2"/>
              <a:gd name="T20" fmla="*/ 0 w 2"/>
              <a:gd name="T21" fmla="*/ 2 h 2"/>
              <a:gd name="T22" fmla="*/ 2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0" y="0"/>
                </a:lnTo>
                <a:lnTo>
                  <a:pt x="0" y="2"/>
                </a:lnTo>
                <a:lnTo>
                  <a:pt x="2" y="2"/>
                </a:lnTo>
                <a:lnTo>
                  <a:pt x="2" y="0"/>
                </a:lnTo>
                <a:lnTo>
                  <a:pt x="0" y="0"/>
                </a:lnTo>
                <a:lnTo>
                  <a:pt x="0" y="2"/>
                </a:lnTo>
                <a:lnTo>
                  <a:pt x="2"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8" name="Freeform 1154"/>
          <p:cNvSpPr>
            <a:spLocks/>
          </p:cNvSpPr>
          <p:nvPr/>
        </p:nvSpPr>
        <p:spPr bwMode="auto">
          <a:xfrm>
            <a:off x="665163" y="43497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9" name="Freeform 1156"/>
          <p:cNvSpPr>
            <a:spLocks/>
          </p:cNvSpPr>
          <p:nvPr/>
        </p:nvSpPr>
        <p:spPr bwMode="auto">
          <a:xfrm>
            <a:off x="665163" y="431800"/>
            <a:ext cx="3175" cy="3175"/>
          </a:xfrm>
          <a:custGeom>
            <a:avLst/>
            <a:gdLst>
              <a:gd name="T0" fmla="*/ 2 w 2"/>
              <a:gd name="T1" fmla="*/ 2 h 2"/>
              <a:gd name="T2" fmla="*/ 0 w 2"/>
              <a:gd name="T3" fmla="*/ 0 h 2"/>
              <a:gd name="T4" fmla="*/ 0 w 2"/>
              <a:gd name="T5" fmla="*/ 0 h 2"/>
              <a:gd name="T6" fmla="*/ 0 w 2"/>
              <a:gd name="T7" fmla="*/ 2 h 2"/>
              <a:gd name="T8" fmla="*/ 2 w 2"/>
              <a:gd name="T9" fmla="*/ 2 h 2"/>
              <a:gd name="T10" fmla="*/ 2 w 2"/>
              <a:gd name="T11" fmla="*/ 2 h 2"/>
              <a:gd name="T12" fmla="*/ 2 w 2"/>
              <a:gd name="T13" fmla="*/ 2 h 2"/>
              <a:gd name="T14" fmla="*/ 0 w 2"/>
              <a:gd name="T15" fmla="*/ 0 h 2"/>
              <a:gd name="T16" fmla="*/ 0 w 2"/>
              <a:gd name="T17" fmla="*/ 0 h 2"/>
              <a:gd name="T18" fmla="*/ 0 w 2"/>
              <a:gd name="T19" fmla="*/ 2 h 2"/>
              <a:gd name="T20" fmla="*/ 2 w 2"/>
              <a:gd name="T21" fmla="*/ 2 h 2"/>
              <a:gd name="T22" fmla="*/ 2 w 2"/>
              <a:gd name="T23" fmla="*/ 2 h 2"/>
              <a:gd name="T24" fmla="*/ 2 w 2"/>
              <a:gd name="T25" fmla="*/ 2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2"/>
                </a:moveTo>
                <a:lnTo>
                  <a:pt x="0" y="0"/>
                </a:lnTo>
                <a:lnTo>
                  <a:pt x="0" y="2"/>
                </a:lnTo>
                <a:lnTo>
                  <a:pt x="2" y="2"/>
                </a:lnTo>
                <a:lnTo>
                  <a:pt x="0" y="0"/>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 name="Freeform 1163"/>
          <p:cNvSpPr>
            <a:spLocks/>
          </p:cNvSpPr>
          <p:nvPr/>
        </p:nvSpPr>
        <p:spPr bwMode="auto">
          <a:xfrm>
            <a:off x="611188" y="415925"/>
            <a:ext cx="6350" cy="3175"/>
          </a:xfrm>
          <a:custGeom>
            <a:avLst/>
            <a:gdLst>
              <a:gd name="T0" fmla="*/ 2 w 4"/>
              <a:gd name="T1" fmla="*/ 2 h 2"/>
              <a:gd name="T2" fmla="*/ 2 w 4"/>
              <a:gd name="T3" fmla="*/ 2 h 2"/>
              <a:gd name="T4" fmla="*/ 4 w 4"/>
              <a:gd name="T5" fmla="*/ 2 h 2"/>
              <a:gd name="T6" fmla="*/ 4 w 4"/>
              <a:gd name="T7" fmla="*/ 0 h 2"/>
              <a:gd name="T8" fmla="*/ 4 w 4"/>
              <a:gd name="T9" fmla="*/ 0 h 2"/>
              <a:gd name="T10" fmla="*/ 2 w 4"/>
              <a:gd name="T11" fmla="*/ 0 h 2"/>
              <a:gd name="T12" fmla="*/ 2 w 4"/>
              <a:gd name="T13" fmla="*/ 0 h 2"/>
              <a:gd name="T14" fmla="*/ 0 w 4"/>
              <a:gd name="T15" fmla="*/ 2 h 2"/>
              <a:gd name="T16" fmla="*/ 2 w 4"/>
              <a:gd name="T17" fmla="*/ 2 h 2"/>
              <a:gd name="T18" fmla="*/ 2 w 4"/>
              <a:gd name="T19" fmla="*/ 0 h 2"/>
              <a:gd name="T20" fmla="*/ 4 w 4"/>
              <a:gd name="T21" fmla="*/ 2 h 2"/>
              <a:gd name="T22" fmla="*/ 4 w 4"/>
              <a:gd name="T23" fmla="*/ 0 h 2"/>
              <a:gd name="T24" fmla="*/ 4 w 4"/>
              <a:gd name="T25" fmla="*/ 0 h 2"/>
              <a:gd name="T26" fmla="*/ 2 w 4"/>
              <a:gd name="T27" fmla="*/ 0 h 2"/>
              <a:gd name="T28" fmla="*/ 2 w 4"/>
              <a:gd name="T29" fmla="*/ 0 h 2"/>
              <a:gd name="T30" fmla="*/ 0 w 4"/>
              <a:gd name="T31" fmla="*/ 0 h 2"/>
              <a:gd name="T32" fmla="*/ 2 w 4"/>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 h="2">
                <a:moveTo>
                  <a:pt x="2" y="2"/>
                </a:moveTo>
                <a:lnTo>
                  <a:pt x="2" y="2"/>
                </a:lnTo>
                <a:lnTo>
                  <a:pt x="4" y="2"/>
                </a:lnTo>
                <a:lnTo>
                  <a:pt x="4" y="0"/>
                </a:lnTo>
                <a:lnTo>
                  <a:pt x="2" y="0"/>
                </a:lnTo>
                <a:lnTo>
                  <a:pt x="0" y="2"/>
                </a:lnTo>
                <a:lnTo>
                  <a:pt x="2" y="2"/>
                </a:lnTo>
                <a:lnTo>
                  <a:pt x="2" y="0"/>
                </a:lnTo>
                <a:lnTo>
                  <a:pt x="4" y="2"/>
                </a:lnTo>
                <a:lnTo>
                  <a:pt x="4" y="0"/>
                </a:lnTo>
                <a:lnTo>
                  <a:pt x="2" y="0"/>
                </a:lnTo>
                <a:lnTo>
                  <a:pt x="0" y="0"/>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1" name="Freeform 1172"/>
          <p:cNvSpPr>
            <a:spLocks/>
          </p:cNvSpPr>
          <p:nvPr/>
        </p:nvSpPr>
        <p:spPr bwMode="auto">
          <a:xfrm>
            <a:off x="582613" y="476250"/>
            <a:ext cx="3175" cy="3175"/>
          </a:xfrm>
          <a:custGeom>
            <a:avLst/>
            <a:gdLst>
              <a:gd name="T0" fmla="*/ 0 w 2"/>
              <a:gd name="T1" fmla="*/ 2 h 2"/>
              <a:gd name="T2" fmla="*/ 0 w 2"/>
              <a:gd name="T3" fmla="*/ 2 h 2"/>
              <a:gd name="T4" fmla="*/ 2 w 2"/>
              <a:gd name="T5" fmla="*/ 2 h 2"/>
              <a:gd name="T6" fmla="*/ 0 w 2"/>
              <a:gd name="T7" fmla="*/ 0 h 2"/>
              <a:gd name="T8" fmla="*/ 0 w 2"/>
              <a:gd name="T9" fmla="*/ 0 h 2"/>
              <a:gd name="T10" fmla="*/ 0 w 2"/>
              <a:gd name="T11" fmla="*/ 0 h 2"/>
              <a:gd name="T12" fmla="*/ 0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0 w 2"/>
              <a:gd name="T59" fmla="*/ 2 h 2"/>
              <a:gd name="T60" fmla="*/ 0 w 2"/>
              <a:gd name="T61" fmla="*/ 2 h 2"/>
              <a:gd name="T62" fmla="*/ 0 w 2"/>
              <a:gd name="T63" fmla="*/ 2 h 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2">
                <a:moveTo>
                  <a:pt x="0" y="2"/>
                </a:moveTo>
                <a:lnTo>
                  <a:pt x="0" y="2"/>
                </a:lnTo>
                <a:lnTo>
                  <a:pt x="2"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2" name="Freeform 1177"/>
          <p:cNvSpPr>
            <a:spLocks/>
          </p:cNvSpPr>
          <p:nvPr/>
        </p:nvSpPr>
        <p:spPr bwMode="auto">
          <a:xfrm>
            <a:off x="557213" y="534988"/>
            <a:ext cx="3175" cy="3175"/>
          </a:xfrm>
          <a:custGeom>
            <a:avLst/>
            <a:gdLst>
              <a:gd name="T0" fmla="*/ 0 w 2"/>
              <a:gd name="T1" fmla="*/ 2 h 2"/>
              <a:gd name="T2" fmla="*/ 2 w 2"/>
              <a:gd name="T3" fmla="*/ 2 h 2"/>
              <a:gd name="T4" fmla="*/ 2 w 2"/>
              <a:gd name="T5" fmla="*/ 2 h 2"/>
              <a:gd name="T6" fmla="*/ 2 w 2"/>
              <a:gd name="T7" fmla="*/ 0 h 2"/>
              <a:gd name="T8" fmla="*/ 2 w 2"/>
              <a:gd name="T9" fmla="*/ 0 h 2"/>
              <a:gd name="T10" fmla="*/ 2 w 2"/>
              <a:gd name="T11" fmla="*/ 0 h 2"/>
              <a:gd name="T12" fmla="*/ 0 w 2"/>
              <a:gd name="T13" fmla="*/ 0 h 2"/>
              <a:gd name="T14" fmla="*/ 0 w 2"/>
              <a:gd name="T15" fmla="*/ 0 h 2"/>
              <a:gd name="T16" fmla="*/ 0 w 2"/>
              <a:gd name="T17" fmla="*/ 0 h 2"/>
              <a:gd name="T18" fmla="*/ 0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2 h 2"/>
              <a:gd name="T40" fmla="*/ 0 w 2"/>
              <a:gd name="T41" fmla="*/ 2 h 2"/>
              <a:gd name="T42" fmla="*/ 2 w 2"/>
              <a:gd name="T43" fmla="*/ 2 h 2"/>
              <a:gd name="T44" fmla="*/ 2 w 2"/>
              <a:gd name="T45" fmla="*/ 0 h 2"/>
              <a:gd name="T46" fmla="*/ 2 w 2"/>
              <a:gd name="T47" fmla="*/ 0 h 2"/>
              <a:gd name="T48" fmla="*/ 2 w 2"/>
              <a:gd name="T49" fmla="*/ 0 h 2"/>
              <a:gd name="T50" fmla="*/ 2 w 2"/>
              <a:gd name="T51" fmla="*/ 0 h 2"/>
              <a:gd name="T52" fmla="*/ 2 w 2"/>
              <a:gd name="T53" fmla="*/ 0 h 2"/>
              <a:gd name="T54" fmla="*/ 2 w 2"/>
              <a:gd name="T55" fmla="*/ 0 h 2"/>
              <a:gd name="T56" fmla="*/ 2 w 2"/>
              <a:gd name="T57" fmla="*/ 0 h 2"/>
              <a:gd name="T58" fmla="*/ 2 w 2"/>
              <a:gd name="T59" fmla="*/ 0 h 2"/>
              <a:gd name="T60" fmla="*/ 2 w 2"/>
              <a:gd name="T61" fmla="*/ 0 h 2"/>
              <a:gd name="T62" fmla="*/ 2 w 2"/>
              <a:gd name="T63" fmla="*/ 0 h 2"/>
              <a:gd name="T64" fmla="*/ 2 w 2"/>
              <a:gd name="T65" fmla="*/ 0 h 2"/>
              <a:gd name="T66" fmla="*/ 2 w 2"/>
              <a:gd name="T67" fmla="*/ 2 h 2"/>
              <a:gd name="T68" fmla="*/ 2 w 2"/>
              <a:gd name="T69" fmla="*/ 0 h 2"/>
              <a:gd name="T70" fmla="*/ 2 w 2"/>
              <a:gd name="T71" fmla="*/ 0 h 2"/>
              <a:gd name="T72" fmla="*/ 0 w 2"/>
              <a:gd name="T73" fmla="*/ 0 h 2"/>
              <a:gd name="T74" fmla="*/ 0 w 2"/>
              <a:gd name="T75" fmla="*/ 0 h 2"/>
              <a:gd name="T76" fmla="*/ 0 w 2"/>
              <a:gd name="T77" fmla="*/ 2 h 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 h="2">
                <a:moveTo>
                  <a:pt x="0" y="2"/>
                </a:moveTo>
                <a:lnTo>
                  <a:pt x="2" y="2"/>
                </a:lnTo>
                <a:lnTo>
                  <a:pt x="2" y="0"/>
                </a:lnTo>
                <a:lnTo>
                  <a:pt x="0" y="0"/>
                </a:lnTo>
                <a:lnTo>
                  <a:pt x="0" y="2"/>
                </a:lnTo>
                <a:lnTo>
                  <a:pt x="2" y="2"/>
                </a:lnTo>
                <a:lnTo>
                  <a:pt x="2" y="0"/>
                </a:lnTo>
                <a:lnTo>
                  <a:pt x="2"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3" name="Freeform 1180"/>
          <p:cNvSpPr>
            <a:spLocks/>
          </p:cNvSpPr>
          <p:nvPr/>
        </p:nvSpPr>
        <p:spPr bwMode="auto">
          <a:xfrm>
            <a:off x="560388" y="530225"/>
            <a:ext cx="3175" cy="4763"/>
          </a:xfrm>
          <a:custGeom>
            <a:avLst/>
            <a:gdLst>
              <a:gd name="T0" fmla="*/ 0 w 2"/>
              <a:gd name="T1" fmla="*/ 3 h 3"/>
              <a:gd name="T2" fmla="*/ 0 w 2"/>
              <a:gd name="T3" fmla="*/ 3 h 3"/>
              <a:gd name="T4" fmla="*/ 2 w 2"/>
              <a:gd name="T5" fmla="*/ 3 h 3"/>
              <a:gd name="T6" fmla="*/ 2 w 2"/>
              <a:gd name="T7" fmla="*/ 3 h 3"/>
              <a:gd name="T8" fmla="*/ 0 w 2"/>
              <a:gd name="T9" fmla="*/ 0 h 3"/>
              <a:gd name="T10" fmla="*/ 0 w 2"/>
              <a:gd name="T11" fmla="*/ 0 h 3"/>
              <a:gd name="T12" fmla="*/ 0 w 2"/>
              <a:gd name="T13" fmla="*/ 0 h 3"/>
              <a:gd name="T14" fmla="*/ 0 w 2"/>
              <a:gd name="T15" fmla="*/ 3 h 3"/>
              <a:gd name="T16" fmla="*/ 0 w 2"/>
              <a:gd name="T17" fmla="*/ 3 h 3"/>
              <a:gd name="T18" fmla="*/ 0 w 2"/>
              <a:gd name="T19" fmla="*/ 3 h 3"/>
              <a:gd name="T20" fmla="*/ 0 w 2"/>
              <a:gd name="T21" fmla="*/ 3 h 3"/>
              <a:gd name="T22" fmla="*/ 0 w 2"/>
              <a:gd name="T23" fmla="*/ 0 h 3"/>
              <a:gd name="T24" fmla="*/ 0 w 2"/>
              <a:gd name="T25" fmla="*/ 3 h 3"/>
              <a:gd name="T26" fmla="*/ 0 w 2"/>
              <a:gd name="T27" fmla="*/ 3 h 3"/>
              <a:gd name="T28" fmla="*/ 0 w 2"/>
              <a:gd name="T29" fmla="*/ 3 h 3"/>
              <a:gd name="T30" fmla="*/ 0 w 2"/>
              <a:gd name="T31" fmla="*/ 3 h 3"/>
              <a:gd name="T32" fmla="*/ 0 w 2"/>
              <a:gd name="T33" fmla="*/ 3 h 3"/>
              <a:gd name="T34" fmla="*/ 0 w 2"/>
              <a:gd name="T35" fmla="*/ 3 h 3"/>
              <a:gd name="T36" fmla="*/ 0 w 2"/>
              <a:gd name="T37" fmla="*/ 3 h 3"/>
              <a:gd name="T38" fmla="*/ 0 w 2"/>
              <a:gd name="T39" fmla="*/ 3 h 3"/>
              <a:gd name="T40" fmla="*/ 0 w 2"/>
              <a:gd name="T41" fmla="*/ 3 h 3"/>
              <a:gd name="T42" fmla="*/ 0 w 2"/>
              <a:gd name="T43" fmla="*/ 3 h 3"/>
              <a:gd name="T44" fmla="*/ 0 w 2"/>
              <a:gd name="T45" fmla="*/ 3 h 3"/>
              <a:gd name="T46" fmla="*/ 0 w 2"/>
              <a:gd name="T47" fmla="*/ 3 h 3"/>
              <a:gd name="T48" fmla="*/ 0 w 2"/>
              <a:gd name="T49" fmla="*/ 3 h 3"/>
              <a:gd name="T50" fmla="*/ 0 w 2"/>
              <a:gd name="T51" fmla="*/ 3 h 3"/>
              <a:gd name="T52" fmla="*/ 0 w 2"/>
              <a:gd name="T53" fmla="*/ 3 h 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 h="3">
                <a:moveTo>
                  <a:pt x="0" y="3"/>
                </a:moveTo>
                <a:lnTo>
                  <a:pt x="0" y="3"/>
                </a:lnTo>
                <a:lnTo>
                  <a:pt x="2" y="3"/>
                </a:lnTo>
                <a:lnTo>
                  <a:pt x="0" y="0"/>
                </a:lnTo>
                <a:lnTo>
                  <a:pt x="0" y="3"/>
                </a:lnTo>
                <a:lnTo>
                  <a:pt x="0"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 name="Line 1187"/>
          <p:cNvSpPr>
            <a:spLocks noChangeShapeType="1"/>
          </p:cNvSpPr>
          <p:nvPr/>
        </p:nvSpPr>
        <p:spPr bwMode="auto">
          <a:xfrm>
            <a:off x="569913" y="52070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 name="Line 1188"/>
          <p:cNvSpPr>
            <a:spLocks noChangeShapeType="1"/>
          </p:cNvSpPr>
          <p:nvPr/>
        </p:nvSpPr>
        <p:spPr bwMode="auto">
          <a:xfrm>
            <a:off x="569913" y="52070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6" name="Freeform 1208"/>
          <p:cNvSpPr>
            <a:spLocks/>
          </p:cNvSpPr>
          <p:nvPr/>
        </p:nvSpPr>
        <p:spPr bwMode="auto">
          <a:xfrm>
            <a:off x="595313" y="557213"/>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7" name="Freeform 1210"/>
          <p:cNvSpPr>
            <a:spLocks/>
          </p:cNvSpPr>
          <p:nvPr/>
        </p:nvSpPr>
        <p:spPr bwMode="auto">
          <a:xfrm>
            <a:off x="595313" y="557213"/>
            <a:ext cx="3175" cy="3175"/>
          </a:xfrm>
          <a:custGeom>
            <a:avLst/>
            <a:gdLst>
              <a:gd name="T0" fmla="*/ 0 w 2"/>
              <a:gd name="T1" fmla="*/ 2 h 2"/>
              <a:gd name="T2" fmla="*/ 0 w 2"/>
              <a:gd name="T3" fmla="*/ 2 h 2"/>
              <a:gd name="T4" fmla="*/ 2 w 2"/>
              <a:gd name="T5" fmla="*/ 2 h 2"/>
              <a:gd name="T6" fmla="*/ 2 w 2"/>
              <a:gd name="T7" fmla="*/ 0 h 2"/>
              <a:gd name="T8" fmla="*/ 2 w 2"/>
              <a:gd name="T9" fmla="*/ 0 h 2"/>
              <a:gd name="T10" fmla="*/ 0 w 2"/>
              <a:gd name="T11" fmla="*/ 0 h 2"/>
              <a:gd name="T12" fmla="*/ 0 w 2"/>
              <a:gd name="T13" fmla="*/ 0 h 2"/>
              <a:gd name="T14" fmla="*/ 0 w 2"/>
              <a:gd name="T15" fmla="*/ 0 h 2"/>
              <a:gd name="T16" fmla="*/ 0 w 2"/>
              <a:gd name="T17" fmla="*/ 2 h 2"/>
              <a:gd name="T18" fmla="*/ 0 w 2"/>
              <a:gd name="T19" fmla="*/ 2 h 2"/>
              <a:gd name="T20" fmla="*/ 2 w 2"/>
              <a:gd name="T21" fmla="*/ 2 h 2"/>
              <a:gd name="T22" fmla="*/ 2 w 2"/>
              <a:gd name="T23" fmla="*/ 0 h 2"/>
              <a:gd name="T24" fmla="*/ 2 w 2"/>
              <a:gd name="T25" fmla="*/ 0 h 2"/>
              <a:gd name="T26" fmla="*/ 0 w 2"/>
              <a:gd name="T27" fmla="*/ 0 h 2"/>
              <a:gd name="T28" fmla="*/ 0 w 2"/>
              <a:gd name="T29" fmla="*/ 0 h 2"/>
              <a:gd name="T30" fmla="*/ 0 w 2"/>
              <a:gd name="T31" fmla="*/ 0 h 2"/>
              <a:gd name="T32" fmla="*/ 0 w 2"/>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2"/>
                </a:moveTo>
                <a:lnTo>
                  <a:pt x="0" y="2"/>
                </a:lnTo>
                <a:lnTo>
                  <a:pt x="2" y="2"/>
                </a:lnTo>
                <a:lnTo>
                  <a:pt x="2" y="0"/>
                </a:lnTo>
                <a:lnTo>
                  <a:pt x="0" y="0"/>
                </a:lnTo>
                <a:lnTo>
                  <a:pt x="0" y="2"/>
                </a:lnTo>
                <a:lnTo>
                  <a:pt x="2"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8" name="Freeform 1214"/>
          <p:cNvSpPr>
            <a:spLocks/>
          </p:cNvSpPr>
          <p:nvPr/>
        </p:nvSpPr>
        <p:spPr bwMode="auto">
          <a:xfrm>
            <a:off x="595313" y="557213"/>
            <a:ext cx="3175" cy="3175"/>
          </a:xfrm>
          <a:custGeom>
            <a:avLst/>
            <a:gdLst>
              <a:gd name="T0" fmla="*/ 0 w 2"/>
              <a:gd name="T1" fmla="*/ 2 h 2"/>
              <a:gd name="T2" fmla="*/ 2 w 2"/>
              <a:gd name="T3" fmla="*/ 2 h 2"/>
              <a:gd name="T4" fmla="*/ 0 w 2"/>
              <a:gd name="T5" fmla="*/ 0 h 2"/>
              <a:gd name="T6" fmla="*/ 0 w 2"/>
              <a:gd name="T7" fmla="*/ 2 h 2"/>
              <a:gd name="T8" fmla="*/ 0 w 2"/>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lnTo>
                  <a:pt x="2"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9" name="Rectangle 1215"/>
          <p:cNvSpPr>
            <a:spLocks noChangeArrowheads="1"/>
          </p:cNvSpPr>
          <p:nvPr/>
        </p:nvSpPr>
        <p:spPr bwMode="auto">
          <a:xfrm>
            <a:off x="595313" y="627063"/>
            <a:ext cx="1587"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30" name="Freeform 1217"/>
          <p:cNvSpPr>
            <a:spLocks/>
          </p:cNvSpPr>
          <p:nvPr/>
        </p:nvSpPr>
        <p:spPr bwMode="auto">
          <a:xfrm>
            <a:off x="595313" y="6270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1" name="Freeform 1219"/>
          <p:cNvSpPr>
            <a:spLocks/>
          </p:cNvSpPr>
          <p:nvPr/>
        </p:nvSpPr>
        <p:spPr bwMode="auto">
          <a:xfrm>
            <a:off x="731838" y="541338"/>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2" name="Freeform 1221"/>
          <p:cNvSpPr>
            <a:spLocks/>
          </p:cNvSpPr>
          <p:nvPr/>
        </p:nvSpPr>
        <p:spPr bwMode="auto">
          <a:xfrm>
            <a:off x="731838" y="541338"/>
            <a:ext cx="3175" cy="3175"/>
          </a:xfrm>
          <a:custGeom>
            <a:avLst/>
            <a:gdLst>
              <a:gd name="T0" fmla="*/ 2 w 2"/>
              <a:gd name="T1" fmla="*/ 0 h 2"/>
              <a:gd name="T2" fmla="*/ 2 w 2"/>
              <a:gd name="T3" fmla="*/ 0 h 2"/>
              <a:gd name="T4" fmla="*/ 2 w 2"/>
              <a:gd name="T5" fmla="*/ 0 h 2"/>
              <a:gd name="T6" fmla="*/ 0 w 2"/>
              <a:gd name="T7" fmla="*/ 0 h 2"/>
              <a:gd name="T8" fmla="*/ 0 w 2"/>
              <a:gd name="T9" fmla="*/ 0 h 2"/>
              <a:gd name="T10" fmla="*/ 0 w 2"/>
              <a:gd name="T11" fmla="*/ 2 h 2"/>
              <a:gd name="T12" fmla="*/ 2 w 2"/>
              <a:gd name="T13" fmla="*/ 0 h 2"/>
              <a:gd name="T14" fmla="*/ 2 w 2"/>
              <a:gd name="T15" fmla="*/ 0 h 2"/>
              <a:gd name="T16" fmla="*/ 2 w 2"/>
              <a:gd name="T17" fmla="*/ 0 h 2"/>
              <a:gd name="T18" fmla="*/ 0 w 2"/>
              <a:gd name="T19" fmla="*/ 0 h 2"/>
              <a:gd name="T20" fmla="*/ 0 w 2"/>
              <a:gd name="T21" fmla="*/ 0 h 2"/>
              <a:gd name="T22" fmla="*/ 0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2" y="0"/>
                </a:lnTo>
                <a:lnTo>
                  <a:pt x="0" y="0"/>
                </a:lnTo>
                <a:lnTo>
                  <a:pt x="0" y="2"/>
                </a:lnTo>
                <a:lnTo>
                  <a:pt x="2" y="0"/>
                </a:lnTo>
                <a:lnTo>
                  <a:pt x="0" y="0"/>
                </a:lnTo>
                <a:lnTo>
                  <a:pt x="0"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3" name="Freeform 1234"/>
          <p:cNvSpPr>
            <a:spLocks/>
          </p:cNvSpPr>
          <p:nvPr/>
        </p:nvSpPr>
        <p:spPr bwMode="auto">
          <a:xfrm>
            <a:off x="722313" y="550863"/>
            <a:ext cx="3175" cy="1587"/>
          </a:xfrm>
          <a:custGeom>
            <a:avLst/>
            <a:gdLst>
              <a:gd name="T0" fmla="*/ 0 w 2"/>
              <a:gd name="T1" fmla="*/ 0 h 1587"/>
              <a:gd name="T2" fmla="*/ 0 w 2"/>
              <a:gd name="T3" fmla="*/ 0 h 1587"/>
              <a:gd name="T4" fmla="*/ 2 w 2"/>
              <a:gd name="T5" fmla="*/ 0 h 1587"/>
              <a:gd name="T6" fmla="*/ 2 w 2"/>
              <a:gd name="T7" fmla="*/ 0 h 1587"/>
              <a:gd name="T8" fmla="*/ 2 w 2"/>
              <a:gd name="T9" fmla="*/ 0 h 1587"/>
              <a:gd name="T10" fmla="*/ 2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2 w 2"/>
              <a:gd name="T25" fmla="*/ 0 h 1587"/>
              <a:gd name="T26" fmla="*/ 2 w 2"/>
              <a:gd name="T27" fmla="*/ 0 h 1587"/>
              <a:gd name="T28" fmla="*/ 2 w 2"/>
              <a:gd name="T29" fmla="*/ 0 h 1587"/>
              <a:gd name="T30" fmla="*/ 0 w 2"/>
              <a:gd name="T31" fmla="*/ 0 h 1587"/>
              <a:gd name="T32" fmla="*/ 0 w 2"/>
              <a:gd name="T33" fmla="*/ 0 h 1587"/>
              <a:gd name="T34" fmla="*/ 2 w 2"/>
              <a:gd name="T35" fmla="*/ 0 h 1587"/>
              <a:gd name="T36" fmla="*/ 0 w 2"/>
              <a:gd name="T37" fmla="*/ 0 h 1587"/>
              <a:gd name="T38" fmla="*/ 0 w 2"/>
              <a:gd name="T39" fmla="*/ 0 h 1587"/>
              <a:gd name="T40" fmla="*/ 0 w 2"/>
              <a:gd name="T41" fmla="*/ 0 h 1587"/>
              <a:gd name="T42" fmla="*/ 0 w 2"/>
              <a:gd name="T43" fmla="*/ 0 h 1587"/>
              <a:gd name="T44" fmla="*/ 0 w 2"/>
              <a:gd name="T45" fmla="*/ 0 h 1587"/>
              <a:gd name="T46" fmla="*/ 0 w 2"/>
              <a:gd name="T47" fmla="*/ 0 h 1587"/>
              <a:gd name="T48" fmla="*/ 0 w 2"/>
              <a:gd name="T49" fmla="*/ 0 h 1587"/>
              <a:gd name="T50" fmla="*/ 0 w 2"/>
              <a:gd name="T51" fmla="*/ 0 h 1587"/>
              <a:gd name="T52" fmla="*/ 0 w 2"/>
              <a:gd name="T53" fmla="*/ 0 h 1587"/>
              <a:gd name="T54" fmla="*/ 0 w 2"/>
              <a:gd name="T55" fmla="*/ 0 h 1587"/>
              <a:gd name="T56" fmla="*/ 0 w 2"/>
              <a:gd name="T57" fmla="*/ 0 h 1587"/>
              <a:gd name="T58" fmla="*/ 0 w 2"/>
              <a:gd name="T59" fmla="*/ 0 h 1587"/>
              <a:gd name="T60" fmla="*/ 0 w 2"/>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1587">
                <a:moveTo>
                  <a:pt x="0" y="0"/>
                </a:moveTo>
                <a:lnTo>
                  <a:pt x="0" y="0"/>
                </a:lnTo>
                <a:lnTo>
                  <a:pt x="2" y="0"/>
                </a:lnTo>
                <a:lnTo>
                  <a:pt x="0" y="0"/>
                </a:ln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4" name="Line 1237"/>
          <p:cNvSpPr>
            <a:spLocks noChangeShapeType="1"/>
          </p:cNvSpPr>
          <p:nvPr/>
        </p:nvSpPr>
        <p:spPr bwMode="auto">
          <a:xfrm>
            <a:off x="728663" y="544513"/>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5" name="Line 1238"/>
          <p:cNvSpPr>
            <a:spLocks noChangeShapeType="1"/>
          </p:cNvSpPr>
          <p:nvPr/>
        </p:nvSpPr>
        <p:spPr bwMode="auto">
          <a:xfrm>
            <a:off x="728663" y="544513"/>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 name="Freeform 1240"/>
          <p:cNvSpPr>
            <a:spLocks/>
          </p:cNvSpPr>
          <p:nvPr/>
        </p:nvSpPr>
        <p:spPr bwMode="auto">
          <a:xfrm>
            <a:off x="728663" y="541338"/>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7" name="Freeform 1243"/>
          <p:cNvSpPr>
            <a:spLocks/>
          </p:cNvSpPr>
          <p:nvPr/>
        </p:nvSpPr>
        <p:spPr bwMode="auto">
          <a:xfrm>
            <a:off x="728663" y="538163"/>
            <a:ext cx="3175" cy="3175"/>
          </a:xfrm>
          <a:custGeom>
            <a:avLst/>
            <a:gdLst>
              <a:gd name="T0" fmla="*/ 2 w 2"/>
              <a:gd name="T1" fmla="*/ 2 h 2"/>
              <a:gd name="T2" fmla="*/ 2 w 2"/>
              <a:gd name="T3" fmla="*/ 2 h 2"/>
              <a:gd name="T4" fmla="*/ 2 w 2"/>
              <a:gd name="T5" fmla="*/ 2 h 2"/>
              <a:gd name="T6" fmla="*/ 2 w 2"/>
              <a:gd name="T7" fmla="*/ 2 h 2"/>
              <a:gd name="T8" fmla="*/ 0 w 2"/>
              <a:gd name="T9" fmla="*/ 2 h 2"/>
              <a:gd name="T10" fmla="*/ 0 w 2"/>
              <a:gd name="T11" fmla="*/ 2 h 2"/>
              <a:gd name="T12" fmla="*/ 2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2 w 2"/>
              <a:gd name="T39" fmla="*/ 2 h 2"/>
              <a:gd name="T40" fmla="*/ 2 w 2"/>
              <a:gd name="T41" fmla="*/ 2 h 2"/>
              <a:gd name="T42" fmla="*/ 2 w 2"/>
              <a:gd name="T43" fmla="*/ 2 h 2"/>
              <a:gd name="T44" fmla="*/ 2 w 2"/>
              <a:gd name="T45" fmla="*/ 2 h 2"/>
              <a:gd name="T46" fmla="*/ 2 w 2"/>
              <a:gd name="T47" fmla="*/ 2 h 2"/>
              <a:gd name="T48" fmla="*/ 0 w 2"/>
              <a:gd name="T49" fmla="*/ 0 h 2"/>
              <a:gd name="T50" fmla="*/ 0 w 2"/>
              <a:gd name="T51" fmla="*/ 2 h 2"/>
              <a:gd name="T52" fmla="*/ 0 w 2"/>
              <a:gd name="T53" fmla="*/ 2 h 2"/>
              <a:gd name="T54" fmla="*/ 0 w 2"/>
              <a:gd name="T55" fmla="*/ 2 h 2"/>
              <a:gd name="T56" fmla="*/ 2 w 2"/>
              <a:gd name="T57" fmla="*/ 2 h 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 h="2">
                <a:moveTo>
                  <a:pt x="2" y="2"/>
                </a:moveTo>
                <a:lnTo>
                  <a:pt x="2" y="2"/>
                </a:lnTo>
                <a:lnTo>
                  <a:pt x="0" y="2"/>
                </a:lnTo>
                <a:lnTo>
                  <a:pt x="2" y="2"/>
                </a:lnTo>
                <a:lnTo>
                  <a:pt x="0" y="2"/>
                </a:lnTo>
                <a:lnTo>
                  <a:pt x="2" y="2"/>
                </a:lnTo>
                <a:lnTo>
                  <a:pt x="0" y="0"/>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8" name="Freeform 1246"/>
          <p:cNvSpPr>
            <a:spLocks/>
          </p:cNvSpPr>
          <p:nvPr/>
        </p:nvSpPr>
        <p:spPr bwMode="auto">
          <a:xfrm>
            <a:off x="725488" y="547688"/>
            <a:ext cx="3175" cy="3175"/>
          </a:xfrm>
          <a:custGeom>
            <a:avLst/>
            <a:gdLst>
              <a:gd name="T0" fmla="*/ 0 w 2"/>
              <a:gd name="T1" fmla="*/ 2 h 2"/>
              <a:gd name="T2" fmla="*/ 0 w 2"/>
              <a:gd name="T3" fmla="*/ 2 h 2"/>
              <a:gd name="T4" fmla="*/ 2 w 2"/>
              <a:gd name="T5" fmla="*/ 0 h 2"/>
              <a:gd name="T6" fmla="*/ 2 w 2"/>
              <a:gd name="T7" fmla="*/ 0 h 2"/>
              <a:gd name="T8" fmla="*/ 0 w 2"/>
              <a:gd name="T9" fmla="*/ 0 h 2"/>
              <a:gd name="T10" fmla="*/ 0 w 2"/>
              <a:gd name="T11" fmla="*/ 0 h 2"/>
              <a:gd name="T12" fmla="*/ 0 w 2"/>
              <a:gd name="T13" fmla="*/ 2 h 2"/>
              <a:gd name="T14" fmla="*/ 0 w 2"/>
              <a:gd name="T15" fmla="*/ 2 h 2"/>
              <a:gd name="T16" fmla="*/ 2 w 2"/>
              <a:gd name="T17" fmla="*/ 0 h 2"/>
              <a:gd name="T18" fmla="*/ 2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0 h 2"/>
              <a:gd name="T40" fmla="*/ 0 w 2"/>
              <a:gd name="T41" fmla="*/ 0 h 2"/>
              <a:gd name="T42" fmla="*/ 0 w 2"/>
              <a:gd name="T43" fmla="*/ 0 h 2"/>
              <a:gd name="T44" fmla="*/ 0 w 2"/>
              <a:gd name="T45" fmla="*/ 0 h 2"/>
              <a:gd name="T46" fmla="*/ 0 w 2"/>
              <a:gd name="T47" fmla="*/ 2 h 2"/>
              <a:gd name="T48" fmla="*/ 0 w 2"/>
              <a:gd name="T49" fmla="*/ 2 h 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 h="2">
                <a:moveTo>
                  <a:pt x="0" y="2"/>
                </a:moveTo>
                <a:lnTo>
                  <a:pt x="0" y="2"/>
                </a:lnTo>
                <a:lnTo>
                  <a:pt x="2" y="0"/>
                </a:lnTo>
                <a:lnTo>
                  <a:pt x="0" y="0"/>
                </a:lnTo>
                <a:lnTo>
                  <a:pt x="0"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9" name="Freeform 1250"/>
          <p:cNvSpPr>
            <a:spLocks/>
          </p:cNvSpPr>
          <p:nvPr/>
        </p:nvSpPr>
        <p:spPr bwMode="auto">
          <a:xfrm>
            <a:off x="731838" y="53022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 name="Freeform 1252"/>
          <p:cNvSpPr>
            <a:spLocks/>
          </p:cNvSpPr>
          <p:nvPr/>
        </p:nvSpPr>
        <p:spPr bwMode="auto">
          <a:xfrm>
            <a:off x="731838" y="527050"/>
            <a:ext cx="3175" cy="7938"/>
          </a:xfrm>
          <a:custGeom>
            <a:avLst/>
            <a:gdLst>
              <a:gd name="T0" fmla="*/ 2 w 2"/>
              <a:gd name="T1" fmla="*/ 2 h 5"/>
              <a:gd name="T2" fmla="*/ 2 w 2"/>
              <a:gd name="T3" fmla="*/ 2 h 5"/>
              <a:gd name="T4" fmla="*/ 0 w 2"/>
              <a:gd name="T5" fmla="*/ 0 h 5"/>
              <a:gd name="T6" fmla="*/ 0 w 2"/>
              <a:gd name="T7" fmla="*/ 2 h 5"/>
              <a:gd name="T8" fmla="*/ 0 w 2"/>
              <a:gd name="T9" fmla="*/ 2 h 5"/>
              <a:gd name="T10" fmla="*/ 2 w 2"/>
              <a:gd name="T11" fmla="*/ 5 h 5"/>
              <a:gd name="T12" fmla="*/ 2 w 2"/>
              <a:gd name="T13" fmla="*/ 2 h 5"/>
              <a:gd name="T14" fmla="*/ 2 w 2"/>
              <a:gd name="T15" fmla="*/ 2 h 5"/>
              <a:gd name="T16" fmla="*/ 0 w 2"/>
              <a:gd name="T17" fmla="*/ 0 h 5"/>
              <a:gd name="T18" fmla="*/ 0 w 2"/>
              <a:gd name="T19" fmla="*/ 2 h 5"/>
              <a:gd name="T20" fmla="*/ 0 w 2"/>
              <a:gd name="T21" fmla="*/ 2 h 5"/>
              <a:gd name="T22" fmla="*/ 2 w 2"/>
              <a:gd name="T23" fmla="*/ 5 h 5"/>
              <a:gd name="T24" fmla="*/ 2 w 2"/>
              <a:gd name="T25" fmla="*/ 2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5">
                <a:moveTo>
                  <a:pt x="2" y="2"/>
                </a:moveTo>
                <a:lnTo>
                  <a:pt x="2" y="2"/>
                </a:lnTo>
                <a:lnTo>
                  <a:pt x="0" y="0"/>
                </a:lnTo>
                <a:lnTo>
                  <a:pt x="0" y="2"/>
                </a:lnTo>
                <a:lnTo>
                  <a:pt x="2" y="5"/>
                </a:lnTo>
                <a:lnTo>
                  <a:pt x="2" y="2"/>
                </a:lnTo>
                <a:lnTo>
                  <a:pt x="0" y="0"/>
                </a:lnTo>
                <a:lnTo>
                  <a:pt x="0" y="2"/>
                </a:lnTo>
                <a:lnTo>
                  <a:pt x="2" y="5"/>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 name="Freeform 1255"/>
          <p:cNvSpPr>
            <a:spLocks/>
          </p:cNvSpPr>
          <p:nvPr/>
        </p:nvSpPr>
        <p:spPr bwMode="auto">
          <a:xfrm>
            <a:off x="712788" y="550863"/>
            <a:ext cx="3175" cy="1587"/>
          </a:xfrm>
          <a:custGeom>
            <a:avLst/>
            <a:gdLst>
              <a:gd name="T0" fmla="*/ 0 w 2"/>
              <a:gd name="T1" fmla="*/ 0 h 1587"/>
              <a:gd name="T2" fmla="*/ 2 w 2"/>
              <a:gd name="T3" fmla="*/ 0 h 1587"/>
              <a:gd name="T4" fmla="*/ 2 w 2"/>
              <a:gd name="T5" fmla="*/ 0 h 1587"/>
              <a:gd name="T6" fmla="*/ 2 w 2"/>
              <a:gd name="T7" fmla="*/ 0 h 1587"/>
              <a:gd name="T8" fmla="*/ 2 w 2"/>
              <a:gd name="T9" fmla="*/ 0 h 1587"/>
              <a:gd name="T10" fmla="*/ 0 w 2"/>
              <a:gd name="T11" fmla="*/ 0 h 1587"/>
              <a:gd name="T12" fmla="*/ 0 w 2"/>
              <a:gd name="T13" fmla="*/ 0 h 1587"/>
              <a:gd name="T14" fmla="*/ 0 w 2"/>
              <a:gd name="T15" fmla="*/ 0 h 1587"/>
              <a:gd name="T16" fmla="*/ 0 w 2"/>
              <a:gd name="T17" fmla="*/ 0 h 1587"/>
              <a:gd name="T18" fmla="*/ 2 w 2"/>
              <a:gd name="T19" fmla="*/ 0 h 1587"/>
              <a:gd name="T20" fmla="*/ 2 w 2"/>
              <a:gd name="T21" fmla="*/ 0 h 1587"/>
              <a:gd name="T22" fmla="*/ 2 w 2"/>
              <a:gd name="T23" fmla="*/ 0 h 1587"/>
              <a:gd name="T24" fmla="*/ 2 w 2"/>
              <a:gd name="T25" fmla="*/ 0 h 1587"/>
              <a:gd name="T26" fmla="*/ 2 w 2"/>
              <a:gd name="T27" fmla="*/ 0 h 1587"/>
              <a:gd name="T28" fmla="*/ 2 w 2"/>
              <a:gd name="T29" fmla="*/ 0 h 1587"/>
              <a:gd name="T30" fmla="*/ 2 w 2"/>
              <a:gd name="T31" fmla="*/ 0 h 1587"/>
              <a:gd name="T32" fmla="*/ 2 w 2"/>
              <a:gd name="T33" fmla="*/ 0 h 1587"/>
              <a:gd name="T34" fmla="*/ 2 w 2"/>
              <a:gd name="T35" fmla="*/ 0 h 1587"/>
              <a:gd name="T36" fmla="*/ 2 w 2"/>
              <a:gd name="T37" fmla="*/ 0 h 1587"/>
              <a:gd name="T38" fmla="*/ 2 w 2"/>
              <a:gd name="T39" fmla="*/ 0 h 1587"/>
              <a:gd name="T40" fmla="*/ 2 w 2"/>
              <a:gd name="T41" fmla="*/ 0 h 1587"/>
              <a:gd name="T42" fmla="*/ 2 w 2"/>
              <a:gd name="T43" fmla="*/ 0 h 1587"/>
              <a:gd name="T44" fmla="*/ 2 w 2"/>
              <a:gd name="T45" fmla="*/ 0 h 1587"/>
              <a:gd name="T46" fmla="*/ 2 w 2"/>
              <a:gd name="T47" fmla="*/ 0 h 1587"/>
              <a:gd name="T48" fmla="*/ 2 w 2"/>
              <a:gd name="T49" fmla="*/ 0 h 1587"/>
              <a:gd name="T50" fmla="*/ 2 w 2"/>
              <a:gd name="T51" fmla="*/ 0 h 1587"/>
              <a:gd name="T52" fmla="*/ 2 w 2"/>
              <a:gd name="T53" fmla="*/ 0 h 1587"/>
              <a:gd name="T54" fmla="*/ 2 w 2"/>
              <a:gd name="T55" fmla="*/ 0 h 1587"/>
              <a:gd name="T56" fmla="*/ 2 w 2"/>
              <a:gd name="T57" fmla="*/ 0 h 1587"/>
              <a:gd name="T58" fmla="*/ 0 w 2"/>
              <a:gd name="T59" fmla="*/ 0 h 1587"/>
              <a:gd name="T60" fmla="*/ 0 w 2"/>
              <a:gd name="T61" fmla="*/ 0 h 1587"/>
              <a:gd name="T62" fmla="*/ 0 w 2"/>
              <a:gd name="T63" fmla="*/ 0 h 158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2" name="Rectangle 1256"/>
          <p:cNvSpPr>
            <a:spLocks noChangeArrowheads="1"/>
          </p:cNvSpPr>
          <p:nvPr/>
        </p:nvSpPr>
        <p:spPr bwMode="auto">
          <a:xfrm>
            <a:off x="722313" y="550863"/>
            <a:ext cx="1587"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43" name="Freeform 1258"/>
          <p:cNvSpPr>
            <a:spLocks/>
          </p:cNvSpPr>
          <p:nvPr/>
        </p:nvSpPr>
        <p:spPr bwMode="auto">
          <a:xfrm>
            <a:off x="722313" y="5508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 name="Freeform 1266"/>
          <p:cNvSpPr>
            <a:spLocks/>
          </p:cNvSpPr>
          <p:nvPr/>
        </p:nvSpPr>
        <p:spPr bwMode="auto">
          <a:xfrm>
            <a:off x="728663" y="534988"/>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w 1587"/>
              <a:gd name="T63" fmla="*/ 0 h 1587"/>
              <a:gd name="T64" fmla="*/ 0 w 1587"/>
              <a:gd name="T65" fmla="*/ 0 h 1587"/>
              <a:gd name="T66" fmla="*/ 0 w 1587"/>
              <a:gd name="T67" fmla="*/ 0 h 1587"/>
              <a:gd name="T68" fmla="*/ 0 w 1587"/>
              <a:gd name="T69" fmla="*/ 0 h 1587"/>
              <a:gd name="T70" fmla="*/ 0 w 1587"/>
              <a:gd name="T71" fmla="*/ 0 h 1587"/>
              <a:gd name="T72" fmla="*/ 0 w 1587"/>
              <a:gd name="T73" fmla="*/ 0 h 1587"/>
              <a:gd name="T74" fmla="*/ 0 w 1587"/>
              <a:gd name="T75" fmla="*/ 0 h 1587"/>
              <a:gd name="T76" fmla="*/ 0 w 1587"/>
              <a:gd name="T77" fmla="*/ 0 h 1587"/>
              <a:gd name="T78" fmla="*/ 0 w 1587"/>
              <a:gd name="T79" fmla="*/ 0 h 1587"/>
              <a:gd name="T80" fmla="*/ 0 w 1587"/>
              <a:gd name="T81" fmla="*/ 0 h 1587"/>
              <a:gd name="T82" fmla="*/ 0 w 1587"/>
              <a:gd name="T83" fmla="*/ 0 h 1587"/>
              <a:gd name="T84" fmla="*/ 0 w 1587"/>
              <a:gd name="T85" fmla="*/ 0 h 1587"/>
              <a:gd name="T86" fmla="*/ 0 w 1587"/>
              <a:gd name="T87" fmla="*/ 0 h 15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5" name="Freeform 1269"/>
          <p:cNvSpPr>
            <a:spLocks/>
          </p:cNvSpPr>
          <p:nvPr/>
        </p:nvSpPr>
        <p:spPr bwMode="auto">
          <a:xfrm>
            <a:off x="728663" y="530225"/>
            <a:ext cx="3175" cy="4763"/>
          </a:xfrm>
          <a:custGeom>
            <a:avLst/>
            <a:gdLst>
              <a:gd name="T0" fmla="*/ 0 w 2"/>
              <a:gd name="T1" fmla="*/ 3 h 3"/>
              <a:gd name="T2" fmla="*/ 2 w 2"/>
              <a:gd name="T3" fmla="*/ 0 h 3"/>
              <a:gd name="T4" fmla="*/ 2 w 2"/>
              <a:gd name="T5" fmla="*/ 0 h 3"/>
              <a:gd name="T6" fmla="*/ 2 w 2"/>
              <a:gd name="T7" fmla="*/ 0 h 3"/>
              <a:gd name="T8" fmla="*/ 2 w 2"/>
              <a:gd name="T9" fmla="*/ 0 h 3"/>
              <a:gd name="T10" fmla="*/ 0 w 2"/>
              <a:gd name="T11" fmla="*/ 0 h 3"/>
              <a:gd name="T12" fmla="*/ 0 w 2"/>
              <a:gd name="T13" fmla="*/ 0 h 3"/>
              <a:gd name="T14" fmla="*/ 0 w 2"/>
              <a:gd name="T15" fmla="*/ 3 h 3"/>
              <a:gd name="T16" fmla="*/ 0 w 2"/>
              <a:gd name="T17" fmla="*/ 3 h 3"/>
              <a:gd name="T18" fmla="*/ 2 w 2"/>
              <a:gd name="T19" fmla="*/ 0 h 3"/>
              <a:gd name="T20" fmla="*/ 2 w 2"/>
              <a:gd name="T21" fmla="*/ 0 h 3"/>
              <a:gd name="T22" fmla="*/ 0 w 2"/>
              <a:gd name="T23" fmla="*/ 0 h 3"/>
              <a:gd name="T24" fmla="*/ 0 w 2"/>
              <a:gd name="T25" fmla="*/ 0 h 3"/>
              <a:gd name="T26" fmla="*/ 0 w 2"/>
              <a:gd name="T27" fmla="*/ 0 h 3"/>
              <a:gd name="T28" fmla="*/ 0 w 2"/>
              <a:gd name="T29" fmla="*/ 0 h 3"/>
              <a:gd name="T30" fmla="*/ 0 w 2"/>
              <a:gd name="T31" fmla="*/ 0 h 3"/>
              <a:gd name="T32" fmla="*/ 0 w 2"/>
              <a:gd name="T33" fmla="*/ 0 h 3"/>
              <a:gd name="T34" fmla="*/ 0 w 2"/>
              <a:gd name="T35" fmla="*/ 0 h 3"/>
              <a:gd name="T36" fmla="*/ 0 w 2"/>
              <a:gd name="T37" fmla="*/ 0 h 3"/>
              <a:gd name="T38" fmla="*/ 0 w 2"/>
              <a:gd name="T39" fmla="*/ 3 h 3"/>
              <a:gd name="T40" fmla="*/ 0 w 2"/>
              <a:gd name="T41" fmla="*/ 3 h 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 h="3">
                <a:moveTo>
                  <a:pt x="0" y="3"/>
                </a:moveTo>
                <a:lnTo>
                  <a:pt x="2" y="0"/>
                </a:lnTo>
                <a:lnTo>
                  <a:pt x="0" y="0"/>
                </a:lnTo>
                <a:lnTo>
                  <a:pt x="0" y="3"/>
                </a:lnTo>
                <a:lnTo>
                  <a:pt x="2" y="0"/>
                </a:lnTo>
                <a:lnTo>
                  <a:pt x="0"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 name="Line 1270"/>
          <p:cNvSpPr>
            <a:spLocks noChangeShapeType="1"/>
          </p:cNvSpPr>
          <p:nvPr/>
        </p:nvSpPr>
        <p:spPr bwMode="auto">
          <a:xfrm>
            <a:off x="728663" y="530225"/>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7" name="Line 1271"/>
          <p:cNvSpPr>
            <a:spLocks noChangeShapeType="1"/>
          </p:cNvSpPr>
          <p:nvPr/>
        </p:nvSpPr>
        <p:spPr bwMode="auto">
          <a:xfrm>
            <a:off x="728663" y="530225"/>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8" name="Rectangle 1272"/>
          <p:cNvSpPr>
            <a:spLocks noChangeArrowheads="1"/>
          </p:cNvSpPr>
          <p:nvPr/>
        </p:nvSpPr>
        <p:spPr bwMode="auto">
          <a:xfrm>
            <a:off x="728663" y="530225"/>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49" name="Rectangle 1273"/>
          <p:cNvSpPr>
            <a:spLocks noChangeArrowheads="1"/>
          </p:cNvSpPr>
          <p:nvPr/>
        </p:nvSpPr>
        <p:spPr bwMode="auto">
          <a:xfrm>
            <a:off x="728663" y="530225"/>
            <a:ext cx="1587"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0" name="Line 1274"/>
          <p:cNvSpPr>
            <a:spLocks noChangeShapeType="1"/>
          </p:cNvSpPr>
          <p:nvPr/>
        </p:nvSpPr>
        <p:spPr bwMode="auto">
          <a:xfrm>
            <a:off x="728663" y="52705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1" name="Line 1275"/>
          <p:cNvSpPr>
            <a:spLocks noChangeShapeType="1"/>
          </p:cNvSpPr>
          <p:nvPr/>
        </p:nvSpPr>
        <p:spPr bwMode="auto">
          <a:xfrm>
            <a:off x="728663" y="52705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 name="Freeform 1277"/>
          <p:cNvSpPr>
            <a:spLocks/>
          </p:cNvSpPr>
          <p:nvPr/>
        </p:nvSpPr>
        <p:spPr bwMode="auto">
          <a:xfrm>
            <a:off x="728663" y="523875"/>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 name="Freeform 1287"/>
          <p:cNvSpPr>
            <a:spLocks/>
          </p:cNvSpPr>
          <p:nvPr/>
        </p:nvSpPr>
        <p:spPr bwMode="auto">
          <a:xfrm>
            <a:off x="719138" y="514350"/>
            <a:ext cx="3175" cy="3175"/>
          </a:xfrm>
          <a:custGeom>
            <a:avLst/>
            <a:gdLst>
              <a:gd name="T0" fmla="*/ 0 w 2"/>
              <a:gd name="T1" fmla="*/ 0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2 h 2"/>
              <a:gd name="T18" fmla="*/ 0 w 2"/>
              <a:gd name="T19" fmla="*/ 2 h 2"/>
              <a:gd name="T20" fmla="*/ 0 w 2"/>
              <a:gd name="T21" fmla="*/ 2 h 2"/>
              <a:gd name="T22" fmla="*/ 0 w 2"/>
              <a:gd name="T23" fmla="*/ 2 h 2"/>
              <a:gd name="T24" fmla="*/ 2 w 2"/>
              <a:gd name="T25" fmla="*/ 2 h 2"/>
              <a:gd name="T26" fmla="*/ 2 w 2"/>
              <a:gd name="T27" fmla="*/ 2 h 2"/>
              <a:gd name="T28" fmla="*/ 0 w 2"/>
              <a:gd name="T29" fmla="*/ 0 h 2"/>
              <a:gd name="T30" fmla="*/ 0 w 2"/>
              <a:gd name="T31" fmla="*/ 0 h 2"/>
              <a:gd name="T32" fmla="*/ 0 w 2"/>
              <a:gd name="T33" fmla="*/ 0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0"/>
                </a:moveTo>
                <a:lnTo>
                  <a:pt x="0" y="2"/>
                </a:lnTo>
                <a:lnTo>
                  <a:pt x="2" y="2"/>
                </a:lnTo>
                <a:lnTo>
                  <a:pt x="2" y="0"/>
                </a:lnTo>
                <a:lnTo>
                  <a:pt x="0" y="0"/>
                </a:lnTo>
                <a:lnTo>
                  <a:pt x="0" y="2"/>
                </a:lnTo>
                <a:lnTo>
                  <a:pt x="2"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4" name="Freeform 1290"/>
          <p:cNvSpPr>
            <a:spLocks/>
          </p:cNvSpPr>
          <p:nvPr/>
        </p:nvSpPr>
        <p:spPr bwMode="auto">
          <a:xfrm>
            <a:off x="719138" y="517525"/>
            <a:ext cx="3175" cy="3175"/>
          </a:xfrm>
          <a:custGeom>
            <a:avLst/>
            <a:gdLst>
              <a:gd name="T0" fmla="*/ 0 w 2"/>
              <a:gd name="T1" fmla="*/ 2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0 h 2"/>
              <a:gd name="T18" fmla="*/ 0 w 2"/>
              <a:gd name="T19" fmla="*/ 0 h 2"/>
              <a:gd name="T20" fmla="*/ 2 w 2"/>
              <a:gd name="T21" fmla="*/ 0 h 2"/>
              <a:gd name="T22" fmla="*/ 0 w 2"/>
              <a:gd name="T23" fmla="*/ 0 h 2"/>
              <a:gd name="T24" fmla="*/ 0 w 2"/>
              <a:gd name="T25" fmla="*/ 0 h 2"/>
              <a:gd name="T26" fmla="*/ 0 w 2"/>
              <a:gd name="T27" fmla="*/ 0 h 2"/>
              <a:gd name="T28" fmla="*/ 0 w 2"/>
              <a:gd name="T29" fmla="*/ 0 h 2"/>
              <a:gd name="T30" fmla="*/ 0 w 2"/>
              <a:gd name="T31" fmla="*/ 2 h 2"/>
              <a:gd name="T32" fmla="*/ 0 w 2"/>
              <a:gd name="T33" fmla="*/ 2 h 2"/>
              <a:gd name="T34" fmla="*/ 0 w 2"/>
              <a:gd name="T35" fmla="*/ 2 h 2"/>
              <a:gd name="T36" fmla="*/ 0 w 2"/>
              <a:gd name="T37" fmla="*/ 0 h 2"/>
              <a:gd name="T38" fmla="*/ 0 w 2"/>
              <a:gd name="T39" fmla="*/ 0 h 2"/>
              <a:gd name="T40" fmla="*/ 0 w 2"/>
              <a:gd name="T41" fmla="*/ 0 h 2"/>
              <a:gd name="T42" fmla="*/ 0 w 2"/>
              <a:gd name="T43" fmla="*/ 0 h 2"/>
              <a:gd name="T44" fmla="*/ 0 w 2"/>
              <a:gd name="T45" fmla="*/ 0 h 2"/>
              <a:gd name="T46" fmla="*/ 0 w 2"/>
              <a:gd name="T47" fmla="*/ 0 h 2"/>
              <a:gd name="T48" fmla="*/ 0 w 2"/>
              <a:gd name="T49" fmla="*/ 2 h 2"/>
              <a:gd name="T50" fmla="*/ 2 w 2"/>
              <a:gd name="T51" fmla="*/ 2 h 2"/>
              <a:gd name="T52" fmla="*/ 2 w 2"/>
              <a:gd name="T53" fmla="*/ 0 h 2"/>
              <a:gd name="T54" fmla="*/ 2 w 2"/>
              <a:gd name="T55" fmla="*/ 0 h 2"/>
              <a:gd name="T56" fmla="*/ 0 w 2"/>
              <a:gd name="T57" fmla="*/ 0 h 2"/>
              <a:gd name="T58" fmla="*/ 0 w 2"/>
              <a:gd name="T59" fmla="*/ 0 h 2"/>
              <a:gd name="T60" fmla="*/ 0 w 2"/>
              <a:gd name="T61" fmla="*/ 2 h 2"/>
              <a:gd name="T62" fmla="*/ 0 w 2"/>
              <a:gd name="T63" fmla="*/ 2 h 2"/>
              <a:gd name="T64" fmla="*/ 2 w 2"/>
              <a:gd name="T65" fmla="*/ 2 h 2"/>
              <a:gd name="T66" fmla="*/ 2 w 2"/>
              <a:gd name="T67" fmla="*/ 2 h 2"/>
              <a:gd name="T68" fmla="*/ 0 w 2"/>
              <a:gd name="T69" fmla="*/ 2 h 2"/>
              <a:gd name="T70" fmla="*/ 0 w 2"/>
              <a:gd name="T71" fmla="*/ 2 h 2"/>
              <a:gd name="T72" fmla="*/ 0 w 2"/>
              <a:gd name="T73" fmla="*/ 2 h 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 h="2">
                <a:moveTo>
                  <a:pt x="0" y="2"/>
                </a:moveTo>
                <a:lnTo>
                  <a:pt x="0" y="2"/>
                </a:lnTo>
                <a:lnTo>
                  <a:pt x="2" y="2"/>
                </a:lnTo>
                <a:lnTo>
                  <a:pt x="2" y="0"/>
                </a:lnTo>
                <a:lnTo>
                  <a:pt x="0" y="0"/>
                </a:lnTo>
                <a:lnTo>
                  <a:pt x="2" y="0"/>
                </a:lnTo>
                <a:lnTo>
                  <a:pt x="0" y="0"/>
                </a:lnTo>
                <a:lnTo>
                  <a:pt x="0" y="2"/>
                </a:lnTo>
                <a:lnTo>
                  <a:pt x="0" y="0"/>
                </a:lnTo>
                <a:lnTo>
                  <a:pt x="0" y="2"/>
                </a:lnTo>
                <a:lnTo>
                  <a:pt x="2" y="2"/>
                </a:lnTo>
                <a:lnTo>
                  <a:pt x="2" y="0"/>
                </a:lnTo>
                <a:lnTo>
                  <a:pt x="0" y="0"/>
                </a:lnTo>
                <a:lnTo>
                  <a:pt x="0" y="2"/>
                </a:lnTo>
                <a:lnTo>
                  <a:pt x="2" y="2"/>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5" name="Rectangle 1335"/>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6" name="Rectangle 1336"/>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7" name="Rectangle 1337"/>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8" name="Rectangle 1340"/>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9" name="Rectangle 1341"/>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0" name="Rectangle 1342"/>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1" name="Rectangle 1343"/>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2" name="Rectangle 1344"/>
          <p:cNvSpPr>
            <a:spLocks noChangeArrowheads="1"/>
          </p:cNvSpPr>
          <p:nvPr/>
        </p:nvSpPr>
        <p:spPr bwMode="auto">
          <a:xfrm>
            <a:off x="465138" y="485775"/>
            <a:ext cx="1587" cy="31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3" name="Rectangle 63"/>
          <p:cNvSpPr>
            <a:spLocks noChangeArrowheads="1"/>
          </p:cNvSpPr>
          <p:nvPr/>
        </p:nvSpPr>
        <p:spPr bwMode="auto">
          <a:xfrm>
            <a:off x="6713538" y="4308475"/>
            <a:ext cx="2430462" cy="182563"/>
          </a:xfrm>
          <a:prstGeom prst="rect">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115888" indent="-115888">
              <a:spcBef>
                <a:spcPct val="50000"/>
              </a:spcBef>
              <a:buFontTx/>
              <a:buChar char="•"/>
            </a:pPr>
            <a:endParaRPr lang="en-US" sz="1300" b="0">
              <a:solidFill>
                <a:srgbClr val="C8BB7E"/>
              </a:solidFill>
            </a:endParaRPr>
          </a:p>
        </p:txBody>
      </p:sp>
      <p:sp>
        <p:nvSpPr>
          <p:cNvPr id="64" name="Rectangle 64"/>
          <p:cNvSpPr>
            <a:spLocks noChangeArrowheads="1"/>
          </p:cNvSpPr>
          <p:nvPr/>
        </p:nvSpPr>
        <p:spPr bwMode="auto">
          <a:xfrm>
            <a:off x="0" y="4310063"/>
            <a:ext cx="6977063" cy="182562"/>
          </a:xfrm>
          <a:prstGeom prst="rect">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endParaRPr>
          </a:p>
        </p:txBody>
      </p:sp>
      <p:sp>
        <p:nvSpPr>
          <p:cNvPr id="330" name="Title 329"/>
          <p:cNvSpPr>
            <a:spLocks noGrp="1"/>
          </p:cNvSpPr>
          <p:nvPr>
            <p:ph type="title"/>
          </p:nvPr>
        </p:nvSpPr>
        <p:spPr>
          <a:xfrm>
            <a:off x="1512623" y="1189789"/>
            <a:ext cx="6971806" cy="1822161"/>
          </a:xfrm>
        </p:spPr>
        <p:txBody>
          <a:bodyPr anchor="b"/>
          <a:lstStyle>
            <a:lvl1pPr>
              <a:lnSpc>
                <a:spcPct val="100000"/>
              </a:lnSpc>
              <a:spcBef>
                <a:spcPts val="0"/>
              </a:spcBef>
              <a:defRPr sz="3600" b="1" baseline="0">
                <a:solidFill>
                  <a:srgbClr val="021F43"/>
                </a:solidFill>
              </a:defRPr>
            </a:lvl1pPr>
          </a:lstStyle>
          <a:p>
            <a:r>
              <a:rPr lang="en-US"/>
              <a:t>Click to edit Master title style</a:t>
            </a:r>
            <a:endParaRPr lang="en-US" dirty="0"/>
          </a:p>
        </p:txBody>
      </p:sp>
      <p:sp>
        <p:nvSpPr>
          <p:cNvPr id="332" name="Text Placeholder 331"/>
          <p:cNvSpPr>
            <a:spLocks noGrp="1"/>
          </p:cNvSpPr>
          <p:nvPr>
            <p:ph type="body" sz="quarter" idx="13"/>
          </p:nvPr>
        </p:nvSpPr>
        <p:spPr>
          <a:xfrm>
            <a:off x="1525172" y="3000005"/>
            <a:ext cx="6959257" cy="875885"/>
          </a:xfrm>
        </p:spPr>
        <p:txBody>
          <a:bodyPr>
            <a:normAutofit/>
          </a:bodyPr>
          <a:lstStyle>
            <a:lvl1pPr>
              <a:lnSpc>
                <a:spcPct val="100000"/>
              </a:lnSpc>
              <a:spcBef>
                <a:spcPts val="0"/>
              </a:spcBef>
              <a:defRPr sz="2400" b="0" i="0" cap="all" baseline="0">
                <a:solidFill>
                  <a:srgbClr val="021F43"/>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p:txBody>
      </p:sp>
      <p:sp>
        <p:nvSpPr>
          <p:cNvPr id="69" name="Text Placeholder 331"/>
          <p:cNvSpPr>
            <a:spLocks noGrp="1"/>
          </p:cNvSpPr>
          <p:nvPr>
            <p:ph type="body" sz="quarter" idx="14"/>
          </p:nvPr>
        </p:nvSpPr>
        <p:spPr>
          <a:xfrm>
            <a:off x="5682073" y="4612641"/>
            <a:ext cx="2821170" cy="1479998"/>
          </a:xfrm>
        </p:spPr>
        <p:txBody>
          <a:bodyPr anchor="b"/>
          <a:lstStyle>
            <a:lvl1pPr algn="r">
              <a:lnSpc>
                <a:spcPct val="100000"/>
              </a:lnSpc>
              <a:defRPr sz="1500"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a:p>
            <a:pPr lvl="1"/>
            <a:r>
              <a:rPr lang="en-US"/>
              <a:t>Second level</a:t>
            </a:r>
          </a:p>
        </p:txBody>
      </p:sp>
      <p:sp>
        <p:nvSpPr>
          <p:cNvPr id="65" name="Rectangle 1028"/>
          <p:cNvSpPr>
            <a:spLocks noGrp="1" noChangeArrowheads="1"/>
          </p:cNvSpPr>
          <p:nvPr>
            <p:ph type="dt" sz="half" idx="15"/>
          </p:nvPr>
        </p:nvSpPr>
        <p:spPr>
          <a:xfrm>
            <a:off x="5680075" y="6107113"/>
            <a:ext cx="2813050" cy="306387"/>
          </a:xfrm>
          <a:prstGeom prst="rect">
            <a:avLst/>
          </a:prstGeom>
        </p:spPr>
        <p:txBody>
          <a:bodyPr rIns="0"/>
          <a:lstStyle>
            <a:lvl1pPr algn="r">
              <a:defRPr>
                <a:solidFill>
                  <a:schemeClr val="tx1"/>
                </a:solidFill>
                <a:cs typeface="Arial" pitchFamily="34" charset="0"/>
              </a:defRPr>
            </a:lvl1pPr>
          </a:lstStyle>
          <a:p>
            <a:endParaRPr lang="en-US"/>
          </a:p>
        </p:txBody>
      </p:sp>
      <p:sp>
        <p:nvSpPr>
          <p:cNvPr id="66" name="Footer Placeholder 1"/>
          <p:cNvSpPr>
            <a:spLocks noGrp="1"/>
          </p:cNvSpPr>
          <p:nvPr>
            <p:ph type="ftr" sz="quarter" idx="16"/>
          </p:nvPr>
        </p:nvSpPr>
        <p:spPr>
          <a:xfrm>
            <a:off x="1439863" y="6416675"/>
            <a:ext cx="7064375" cy="301625"/>
          </a:xfrm>
        </p:spPr>
        <p:txBody>
          <a:bodyPr rIns="0" anchor="t" anchorCtr="0"/>
          <a:lstStyle>
            <a:lvl1pPr>
              <a:defRPr b="0" dirty="0" smtClean="0"/>
            </a:lvl1pPr>
          </a:lstStyle>
          <a:p>
            <a:pPr>
              <a:defRPr/>
            </a:pPr>
            <a:r>
              <a:rPr lang="en-US"/>
              <a:t>Confidential &amp; for IFC Staff Only Working Draft – Discussion Paper Only</a:t>
            </a:r>
          </a:p>
        </p:txBody>
      </p:sp>
    </p:spTree>
    <p:extLst>
      <p:ext uri="{BB962C8B-B14F-4D97-AF65-F5344CB8AC3E}">
        <p14:creationId xmlns:p14="http://schemas.microsoft.com/office/powerpoint/2010/main" val="180792106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xfrm>
            <a:off x="684213" y="6329363"/>
            <a:ext cx="2133600" cy="365125"/>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Confidential &amp; for IFC Staff Only Working Draft – Discussion Paper Only</a:t>
            </a:r>
          </a:p>
        </p:txBody>
      </p:sp>
      <p:sp>
        <p:nvSpPr>
          <p:cNvPr id="6" name="Rectangle 6"/>
          <p:cNvSpPr>
            <a:spLocks noGrp="1" noChangeArrowheads="1"/>
          </p:cNvSpPr>
          <p:nvPr>
            <p:ph type="sldNum" sz="quarter" idx="12"/>
          </p:nvPr>
        </p:nvSpPr>
        <p:spPr>
          <a:xfrm>
            <a:off x="3632200" y="6435725"/>
            <a:ext cx="1884363" cy="279400"/>
          </a:xfrm>
          <a:prstGeom prst="rect">
            <a:avLst/>
          </a:prstGeom>
          <a:ln/>
        </p:spPr>
        <p:txBody>
          <a:bodyPr/>
          <a:lstStyle>
            <a:lvl1pPr>
              <a:defRPr/>
            </a:lvl1pPr>
          </a:lstStyle>
          <a:p>
            <a:pPr>
              <a:defRPr/>
            </a:pPr>
            <a:fld id="{FA5F061E-9660-4C0A-B131-F1FC7C3EBF7B}" type="slidenum">
              <a:rPr lang="en-US"/>
              <a:pPr>
                <a:defRPr/>
              </a:pPr>
              <a:t>‹#›</a:t>
            </a:fld>
            <a:endParaRPr lang="en-US"/>
          </a:p>
        </p:txBody>
      </p:sp>
    </p:spTree>
    <p:extLst>
      <p:ext uri="{BB962C8B-B14F-4D97-AF65-F5344CB8AC3E}">
        <p14:creationId xmlns:p14="http://schemas.microsoft.com/office/powerpoint/2010/main" val="63374910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xfrm>
            <a:off x="684213" y="6329363"/>
            <a:ext cx="2133600" cy="365125"/>
          </a:xfrm>
          <a:prstGeom prst="rect">
            <a:avLst/>
          </a:prstGeom>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r>
              <a:rPr lang="en-US"/>
              <a:t>Confidential &amp; for IFC Staff Only Working Draft – Discussion Paper Only</a:t>
            </a:r>
          </a:p>
        </p:txBody>
      </p:sp>
      <p:sp>
        <p:nvSpPr>
          <p:cNvPr id="5" name="Rectangle 6"/>
          <p:cNvSpPr>
            <a:spLocks noGrp="1" noChangeArrowheads="1"/>
          </p:cNvSpPr>
          <p:nvPr>
            <p:ph type="sldNum" sz="quarter" idx="12"/>
          </p:nvPr>
        </p:nvSpPr>
        <p:spPr>
          <a:xfrm>
            <a:off x="3632200" y="6435725"/>
            <a:ext cx="1884363" cy="279400"/>
          </a:xfrm>
          <a:prstGeom prst="rect">
            <a:avLst/>
          </a:prstGeom>
          <a:ln/>
        </p:spPr>
        <p:txBody>
          <a:bodyPr/>
          <a:lstStyle>
            <a:lvl1pPr>
              <a:defRPr/>
            </a:lvl1pPr>
          </a:lstStyle>
          <a:p>
            <a:pPr>
              <a:defRPr/>
            </a:pPr>
            <a:fld id="{7DBC2C37-2D4B-4345-A7DD-F7D66EA369B3}" type="slidenum">
              <a:rPr lang="en-US"/>
              <a:pPr>
                <a:defRPr/>
              </a:pPr>
              <a:t>‹#›</a:t>
            </a:fld>
            <a:endParaRPr lang="en-US"/>
          </a:p>
        </p:txBody>
      </p:sp>
    </p:spTree>
    <p:extLst>
      <p:ext uri="{BB962C8B-B14F-4D97-AF65-F5344CB8AC3E}">
        <p14:creationId xmlns:p14="http://schemas.microsoft.com/office/powerpoint/2010/main" val="332650719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871538"/>
            <a:ext cx="7772400" cy="563562"/>
          </a:xfrm>
        </p:spPr>
        <p:txBody>
          <a:bodyPr/>
          <a:lstStyle/>
          <a:p>
            <a:r>
              <a:rPr lang="en-US"/>
              <a:t>Click to edit Master title style</a:t>
            </a:r>
          </a:p>
        </p:txBody>
      </p:sp>
      <p:sp>
        <p:nvSpPr>
          <p:cNvPr id="3" name="Chart Placeholder 2"/>
          <p:cNvSpPr>
            <a:spLocks noGrp="1"/>
          </p:cNvSpPr>
          <p:nvPr>
            <p:ph type="chart" idx="1"/>
          </p:nvPr>
        </p:nvSpPr>
        <p:spPr>
          <a:xfrm>
            <a:off x="685800" y="1981200"/>
            <a:ext cx="7772400" cy="4114800"/>
          </a:xfrm>
        </p:spPr>
        <p:txBody>
          <a:bodyPr/>
          <a:lstStyle/>
          <a:p>
            <a:pPr lvl="0"/>
            <a:endParaRPr lang="en-US" noProof="0" dirty="0"/>
          </a:p>
        </p:txBody>
      </p:sp>
      <p:sp>
        <p:nvSpPr>
          <p:cNvPr id="4" name="Rectangle 4"/>
          <p:cNvSpPr>
            <a:spLocks noGrp="1" noChangeArrowheads="1"/>
          </p:cNvSpPr>
          <p:nvPr>
            <p:ph type="dt" sz="half" idx="10"/>
          </p:nvPr>
        </p:nvSpPr>
        <p:spPr>
          <a:xfrm>
            <a:off x="684213" y="6329363"/>
            <a:ext cx="2133600" cy="365125"/>
          </a:xfrm>
          <a:prstGeom prst="rect">
            <a:avLst/>
          </a:prstGeom>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r>
              <a:rPr lang="en-US"/>
              <a:t>Confidential &amp; for IFC Staff Only Working Draft – Discussion Paper Only</a:t>
            </a:r>
            <a:endParaRPr lang="en-US" dirty="0"/>
          </a:p>
        </p:txBody>
      </p:sp>
      <p:sp>
        <p:nvSpPr>
          <p:cNvPr id="6" name="Rectangle 6"/>
          <p:cNvSpPr>
            <a:spLocks noGrp="1" noChangeArrowheads="1"/>
          </p:cNvSpPr>
          <p:nvPr>
            <p:ph type="sldNum" sz="quarter" idx="12"/>
          </p:nvPr>
        </p:nvSpPr>
        <p:spPr>
          <a:xfrm>
            <a:off x="3632200" y="6435725"/>
            <a:ext cx="1884363" cy="279400"/>
          </a:xfrm>
          <a:prstGeom prst="rect">
            <a:avLst/>
          </a:prstGeom>
          <a:ln/>
        </p:spPr>
        <p:txBody>
          <a:bodyPr/>
          <a:lstStyle>
            <a:lvl1pPr>
              <a:defRPr/>
            </a:lvl1pPr>
          </a:lstStyle>
          <a:p>
            <a:pPr>
              <a:defRPr/>
            </a:pPr>
            <a:fld id="{10E1CE2C-55C2-DF41-A23A-0315E7B29EAC}" type="slidenum">
              <a:rPr lang="en-US"/>
              <a:pPr>
                <a:defRPr/>
              </a:pPr>
              <a:t>‹#›</a:t>
            </a:fld>
            <a:endParaRPr lang="en-US" dirty="0"/>
          </a:p>
        </p:txBody>
      </p:sp>
    </p:spTree>
    <p:extLst>
      <p:ext uri="{BB962C8B-B14F-4D97-AF65-F5344CB8AC3E}">
        <p14:creationId xmlns:p14="http://schemas.microsoft.com/office/powerpoint/2010/main" val="156861870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684213" y="6329363"/>
            <a:ext cx="2133600" cy="365125"/>
          </a:xfrm>
          <a:prstGeom prst="rect">
            <a:avLst/>
          </a:prstGeom>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r>
              <a:rPr lang="en-US"/>
              <a:t>Confidential &amp; for IFC Staff Only Working Draft – Discussion Paper Only</a:t>
            </a:r>
          </a:p>
        </p:txBody>
      </p:sp>
      <p:sp>
        <p:nvSpPr>
          <p:cNvPr id="4" name="Rectangle 6"/>
          <p:cNvSpPr>
            <a:spLocks noGrp="1" noChangeArrowheads="1"/>
          </p:cNvSpPr>
          <p:nvPr>
            <p:ph type="sldNum" sz="quarter" idx="12"/>
          </p:nvPr>
        </p:nvSpPr>
        <p:spPr>
          <a:xfrm>
            <a:off x="3632200" y="6435725"/>
            <a:ext cx="1884363" cy="279400"/>
          </a:xfrm>
          <a:prstGeom prst="rect">
            <a:avLst/>
          </a:prstGeom>
          <a:ln/>
        </p:spPr>
        <p:txBody>
          <a:bodyPr/>
          <a:lstStyle>
            <a:lvl1pPr>
              <a:defRPr/>
            </a:lvl1pPr>
          </a:lstStyle>
          <a:p>
            <a:pPr>
              <a:defRPr/>
            </a:pPr>
            <a:fld id="{03062340-4163-490B-98A8-85676B0F5E3E}" type="slidenum">
              <a:rPr lang="en-US"/>
              <a:pPr>
                <a:defRPr/>
              </a:pPr>
              <a:t>‹#›</a:t>
            </a:fld>
            <a:endParaRPr lang="en-US"/>
          </a:p>
        </p:txBody>
      </p:sp>
    </p:spTree>
    <p:extLst>
      <p:ext uri="{BB962C8B-B14F-4D97-AF65-F5344CB8AC3E}">
        <p14:creationId xmlns:p14="http://schemas.microsoft.com/office/powerpoint/2010/main" val="133983709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Table of Contents">
    <p:spTree>
      <p:nvGrpSpPr>
        <p:cNvPr id="1" name=""/>
        <p:cNvGrpSpPr/>
        <p:nvPr/>
      </p:nvGrpSpPr>
      <p:grpSpPr>
        <a:xfrm>
          <a:off x="0" y="0"/>
          <a:ext cx="0" cy="0"/>
          <a:chOff x="0" y="0"/>
          <a:chExt cx="0" cy="0"/>
        </a:xfrm>
      </p:grpSpPr>
      <p:sp>
        <p:nvSpPr>
          <p:cNvPr id="4" name="Rectangle 9"/>
          <p:cNvSpPr>
            <a:spLocks noChangeArrowheads="1"/>
          </p:cNvSpPr>
          <p:nvPr/>
        </p:nvSpPr>
        <p:spPr bwMode="auto">
          <a:xfrm>
            <a:off x="0" y="1100138"/>
            <a:ext cx="9144000" cy="176212"/>
          </a:xfrm>
          <a:prstGeom prst="rect">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endParaRPr>
          </a:p>
        </p:txBody>
      </p:sp>
      <p:sp>
        <p:nvSpPr>
          <p:cNvPr id="2" name="Title 1"/>
          <p:cNvSpPr>
            <a:spLocks noGrp="1"/>
          </p:cNvSpPr>
          <p:nvPr>
            <p:ph type="title"/>
          </p:nvPr>
        </p:nvSpPr>
        <p:spPr>
          <a:xfrm>
            <a:off x="356934" y="301626"/>
            <a:ext cx="8462029" cy="756707"/>
          </a:xfrm>
        </p:spPr>
        <p:txBody>
          <a:bodyPr anchor="b"/>
          <a:lstStyle>
            <a:lvl1pPr>
              <a:defRPr sz="2200" b="0" i="0">
                <a:solidFill>
                  <a:schemeClr val="tx1"/>
                </a:solidFill>
              </a:defRPr>
            </a:lvl1pPr>
          </a:lstStyle>
          <a:p>
            <a:r>
              <a:rPr lang="en-US"/>
              <a:t>Click to edit Master title style</a:t>
            </a:r>
            <a:endParaRPr lang="en-US" dirty="0"/>
          </a:p>
        </p:txBody>
      </p:sp>
      <p:sp>
        <p:nvSpPr>
          <p:cNvPr id="7" name="Text Placeholder 6"/>
          <p:cNvSpPr>
            <a:spLocks noGrp="1"/>
          </p:cNvSpPr>
          <p:nvPr>
            <p:ph type="body" sz="quarter" idx="13"/>
          </p:nvPr>
        </p:nvSpPr>
        <p:spPr>
          <a:xfrm>
            <a:off x="349250" y="1598613"/>
            <a:ext cx="8477250" cy="4613804"/>
          </a:xfrm>
        </p:spPr>
        <p:txBody>
          <a:bodyPr>
            <a:normAutofit/>
          </a:bodyPr>
          <a:lstStyle>
            <a:lvl1pPr>
              <a:lnSpc>
                <a:spcPct val="100000"/>
              </a:lnSpc>
              <a:spcBef>
                <a:spcPts val="2400"/>
              </a:spcBef>
              <a:tabLst>
                <a:tab pos="8402638" algn="r"/>
              </a:tabLst>
              <a:defRPr lang="en-US" sz="1600" smtClean="0"/>
            </a:lvl1pPr>
          </a:lstStyle>
          <a:p>
            <a:pPr lvl="0"/>
            <a:r>
              <a:rPr lang="en-US"/>
              <a:t>Click to edit Master text styles</a:t>
            </a:r>
          </a:p>
          <a:p>
            <a:pPr lvl="1"/>
            <a:r>
              <a:rPr lang="en-US"/>
              <a:t>Second level</a:t>
            </a:r>
          </a:p>
          <a:p>
            <a:pPr lvl="2"/>
            <a:r>
              <a:rPr lang="en-US"/>
              <a:t>Third level</a:t>
            </a:r>
          </a:p>
        </p:txBody>
      </p:sp>
      <p:sp>
        <p:nvSpPr>
          <p:cNvPr id="5" name="Slide Number Placeholder 3"/>
          <p:cNvSpPr>
            <a:spLocks noGrp="1"/>
          </p:cNvSpPr>
          <p:nvPr>
            <p:ph type="sldNum" sz="quarter" idx="14"/>
          </p:nvPr>
        </p:nvSpPr>
        <p:spPr/>
        <p:txBody>
          <a:bodyPr/>
          <a:lstStyle>
            <a:lvl1pPr>
              <a:defRPr/>
            </a:lvl1pPr>
          </a:lstStyle>
          <a:p>
            <a:fld id="{537B3255-FAFD-4235-B8EB-D4FA026E1B9B}" type="slidenum">
              <a:rPr lang="en-US"/>
              <a:pPr/>
              <a:t>‹#›</a:t>
            </a:fld>
            <a:endParaRPr lang="en-US"/>
          </a:p>
        </p:txBody>
      </p:sp>
      <p:sp>
        <p:nvSpPr>
          <p:cNvPr id="6" name="Footer Placeholder 4"/>
          <p:cNvSpPr>
            <a:spLocks noGrp="1"/>
          </p:cNvSpPr>
          <p:nvPr>
            <p:ph type="ftr" sz="quarter" idx="15"/>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p14="http://schemas.microsoft.com/office/powerpoint/2010/main" val="342064206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Left Titl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56934" y="325682"/>
            <a:ext cx="3010890" cy="5597136"/>
          </a:xfrm>
        </p:spPr>
        <p:txBody>
          <a:bodyPr anchor="ctr"/>
          <a:lstStyle>
            <a:lvl1pPr algn="l">
              <a:defRPr sz="2400" b="0" i="0" cap="all" baseline="0">
                <a:solidFill>
                  <a:srgbClr val="021F43"/>
                </a:solidFill>
                <a:latin typeface="+mn-lt"/>
                <a:cs typeface="Andes ExtraLight"/>
              </a:defRPr>
            </a:lvl1pPr>
            <a:lvl2pPr algn="l">
              <a:defRPr sz="2400" b="0" i="0" cap="all">
                <a:solidFill>
                  <a:schemeClr val="tx2">
                    <a:lumMod val="50000"/>
                    <a:lumOff val="50000"/>
                  </a:schemeClr>
                </a:solidFill>
                <a:latin typeface="+mn-lt"/>
                <a:cs typeface="Andes ExtraLight"/>
              </a:defRPr>
            </a:lvl2pPr>
            <a:lvl3pPr algn="l">
              <a:defRPr sz="2400" b="0" i="0" cap="all">
                <a:solidFill>
                  <a:schemeClr val="tx2">
                    <a:lumMod val="50000"/>
                    <a:lumOff val="50000"/>
                  </a:schemeClr>
                </a:solidFill>
                <a:latin typeface="+mn-lt"/>
                <a:cs typeface="Andes ExtraLight"/>
              </a:defRPr>
            </a:lvl3pPr>
            <a:lvl4pPr algn="l">
              <a:defRPr sz="2400" b="0" i="0" cap="all">
                <a:solidFill>
                  <a:schemeClr val="tx2">
                    <a:lumMod val="50000"/>
                    <a:lumOff val="50000"/>
                  </a:schemeClr>
                </a:solidFill>
                <a:latin typeface="+mn-lt"/>
                <a:cs typeface="Andes ExtraLight"/>
              </a:defRPr>
            </a:lvl4pPr>
            <a:lvl5pPr algn="l">
              <a:defRPr sz="2400" b="0" i="0" cap="all">
                <a:solidFill>
                  <a:schemeClr val="tx2">
                    <a:lumMod val="50000"/>
                    <a:lumOff val="50000"/>
                  </a:schemeClr>
                </a:solidFill>
                <a:latin typeface="+mn-lt"/>
                <a:cs typeface="Andes ExtraLight"/>
              </a:defRPr>
            </a:lvl5pPr>
            <a:lvl6pPr>
              <a:defRPr sz="1800"/>
            </a:lvl6pPr>
            <a:lvl7pPr>
              <a:defRPr sz="1800"/>
            </a:lvl7pPr>
            <a:lvl8pPr>
              <a:defRPr sz="1800"/>
            </a:lvl8pPr>
            <a:lvl9pPr>
              <a:defRPr sz="1800"/>
            </a:lvl9pPr>
          </a:lstStyle>
          <a:p>
            <a:pPr lvl="0"/>
            <a:r>
              <a:rPr lang="en-US"/>
              <a:t>Click to edit Master text styles</a:t>
            </a:r>
          </a:p>
        </p:txBody>
      </p:sp>
      <p:sp>
        <p:nvSpPr>
          <p:cNvPr id="4" name="Content Placeholder 3"/>
          <p:cNvSpPr>
            <a:spLocks noGrp="1"/>
          </p:cNvSpPr>
          <p:nvPr>
            <p:ph sz="half" idx="2"/>
          </p:nvPr>
        </p:nvSpPr>
        <p:spPr>
          <a:xfrm>
            <a:off x="3683000" y="314476"/>
            <a:ext cx="5207000" cy="5573706"/>
          </a:xfrm>
        </p:spPr>
        <p:txBody>
          <a:bodyPr anchor="ctr"/>
          <a:lstStyle>
            <a:lvl1pPr>
              <a:defRPr sz="1600">
                <a:solidFill>
                  <a:schemeClr val="tx2">
                    <a:lumMod val="50000"/>
                    <a:lumOff val="50000"/>
                  </a:schemeClr>
                </a:solidFill>
              </a:defRPr>
            </a:lvl1pPr>
            <a:lvl2pPr>
              <a:buClr>
                <a:schemeClr val="tx2">
                  <a:lumMod val="50000"/>
                  <a:lumOff val="50000"/>
                </a:schemeClr>
              </a:buClr>
              <a:defRPr sz="1600">
                <a:solidFill>
                  <a:schemeClr val="tx2">
                    <a:lumMod val="50000"/>
                    <a:lumOff val="50000"/>
                  </a:schemeClr>
                </a:solidFill>
              </a:defRPr>
            </a:lvl2pPr>
            <a:lvl3pPr marL="557784">
              <a:buClr>
                <a:schemeClr val="tx2">
                  <a:lumMod val="50000"/>
                  <a:lumOff val="50000"/>
                </a:schemeClr>
              </a:buClr>
              <a:defRPr sz="1600">
                <a:solidFill>
                  <a:schemeClr val="tx2">
                    <a:lumMod val="50000"/>
                    <a:lumOff val="50000"/>
                  </a:schemeClr>
                </a:solidFill>
              </a:defRPr>
            </a:lvl3pPr>
            <a:lvl4pPr>
              <a:buClr>
                <a:schemeClr val="tx2">
                  <a:lumMod val="50000"/>
                  <a:lumOff val="50000"/>
                </a:schemeClr>
              </a:buClr>
              <a:defRPr sz="1600">
                <a:solidFill>
                  <a:schemeClr val="tx2">
                    <a:lumMod val="50000"/>
                    <a:lumOff val="50000"/>
                  </a:schemeClr>
                </a:solidFill>
              </a:defRPr>
            </a:lvl4pPr>
            <a:lvl5pPr>
              <a:buClr>
                <a:schemeClr val="tx2">
                  <a:lumMod val="50000"/>
                  <a:lumOff val="50000"/>
                </a:schemeClr>
              </a:buClr>
              <a:defRPr sz="1600">
                <a:solidFill>
                  <a:schemeClr val="tx2">
                    <a:lumMod val="50000"/>
                    <a:lumOff val="50000"/>
                  </a:schemeClr>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6"/>
          <p:cNvSpPr>
            <a:spLocks noGrp="1" noChangeArrowheads="1"/>
          </p:cNvSpPr>
          <p:nvPr>
            <p:ph type="sldNum" sz="quarter" idx="10"/>
          </p:nvPr>
        </p:nvSpPr>
        <p:spPr>
          <a:ln/>
        </p:spPr>
        <p:txBody>
          <a:bodyPr/>
          <a:lstStyle>
            <a:lvl1pPr>
              <a:defRPr/>
            </a:lvl1pPr>
          </a:lstStyle>
          <a:p>
            <a:fld id="{BE1C0E84-8438-4067-BC23-643A06E1E645}" type="slidenum">
              <a:rPr lang="en-US"/>
              <a:pPr/>
              <a:t>‹#›</a:t>
            </a:fld>
            <a:endParaRPr lang="en-US"/>
          </a:p>
        </p:txBody>
      </p:sp>
      <p:sp>
        <p:nvSpPr>
          <p:cNvPr id="6" name="Footer Placeholder 2"/>
          <p:cNvSpPr>
            <a:spLocks noGrp="1"/>
          </p:cNvSpPr>
          <p:nvPr>
            <p:ph type="ftr" sz="quarter" idx="11"/>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p14="http://schemas.microsoft.com/office/powerpoint/2010/main" val="85135400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op Title">
    <p:spTree>
      <p:nvGrpSpPr>
        <p:cNvPr id="1" name=""/>
        <p:cNvGrpSpPr/>
        <p:nvPr/>
      </p:nvGrpSpPr>
      <p:grpSpPr>
        <a:xfrm>
          <a:off x="0" y="0"/>
          <a:ext cx="0" cy="0"/>
          <a:chOff x="0" y="0"/>
          <a:chExt cx="0" cy="0"/>
        </a:xfrm>
      </p:grpSpPr>
      <p:sp>
        <p:nvSpPr>
          <p:cNvPr id="2" name="Title 1"/>
          <p:cNvSpPr>
            <a:spLocks noGrp="1"/>
          </p:cNvSpPr>
          <p:nvPr>
            <p:ph type="title"/>
          </p:nvPr>
        </p:nvSpPr>
        <p:spPr>
          <a:xfrm>
            <a:off x="356933" y="288636"/>
            <a:ext cx="8533067" cy="461819"/>
          </a:xfrm>
        </p:spPr>
        <p:txBody>
          <a:bodyPr anchor="b"/>
          <a:lstStyle>
            <a:lvl1pPr>
              <a:defRPr sz="2200" b="0" i="0" baseline="0">
                <a:solidFill>
                  <a:srgbClr val="021F43"/>
                </a:solidFill>
                <a:latin typeface="+mn-lt"/>
                <a:cs typeface="Andes ExtraLight"/>
              </a:defRPr>
            </a:lvl1pPr>
          </a:lstStyle>
          <a:p>
            <a:r>
              <a:rPr lang="en-US"/>
              <a:t>Click to edit Master title style</a:t>
            </a:r>
            <a:endParaRPr lang="en-US" dirty="0"/>
          </a:p>
        </p:txBody>
      </p:sp>
      <p:sp>
        <p:nvSpPr>
          <p:cNvPr id="4" name="Content Placeholder 3"/>
          <p:cNvSpPr>
            <a:spLocks noGrp="1"/>
          </p:cNvSpPr>
          <p:nvPr>
            <p:ph sz="half" idx="2"/>
          </p:nvPr>
        </p:nvSpPr>
        <p:spPr>
          <a:xfrm>
            <a:off x="3683000" y="983838"/>
            <a:ext cx="5207000" cy="4904344"/>
          </a:xfrm>
        </p:spPr>
        <p:txBody>
          <a:bodyPr anchor="ctr"/>
          <a:lstStyle>
            <a:lvl1pPr>
              <a:defRPr sz="1600">
                <a:solidFill>
                  <a:schemeClr val="tx2">
                    <a:lumMod val="50000"/>
                    <a:lumOff val="50000"/>
                  </a:schemeClr>
                </a:solidFill>
              </a:defRPr>
            </a:lvl1pPr>
            <a:lvl2pPr>
              <a:buClr>
                <a:schemeClr val="tx2">
                  <a:lumMod val="50000"/>
                  <a:lumOff val="50000"/>
                </a:schemeClr>
              </a:buClr>
              <a:defRPr sz="1600">
                <a:solidFill>
                  <a:schemeClr val="tx2">
                    <a:lumMod val="50000"/>
                    <a:lumOff val="50000"/>
                  </a:schemeClr>
                </a:solidFill>
              </a:defRPr>
            </a:lvl2pPr>
            <a:lvl3pPr marL="557784">
              <a:buClr>
                <a:schemeClr val="tx2">
                  <a:lumMod val="50000"/>
                  <a:lumOff val="50000"/>
                </a:schemeClr>
              </a:buClr>
              <a:defRPr sz="1600">
                <a:solidFill>
                  <a:schemeClr val="tx2">
                    <a:lumMod val="50000"/>
                    <a:lumOff val="50000"/>
                  </a:schemeClr>
                </a:solidFill>
              </a:defRPr>
            </a:lvl3pPr>
            <a:lvl4pPr>
              <a:buClr>
                <a:schemeClr val="tx2">
                  <a:lumMod val="50000"/>
                  <a:lumOff val="50000"/>
                </a:schemeClr>
              </a:buClr>
              <a:defRPr sz="1600">
                <a:solidFill>
                  <a:schemeClr val="tx2">
                    <a:lumMod val="50000"/>
                    <a:lumOff val="50000"/>
                  </a:schemeClr>
                </a:solidFill>
              </a:defRPr>
            </a:lvl4pPr>
            <a:lvl5pPr>
              <a:buClr>
                <a:schemeClr val="tx2">
                  <a:lumMod val="50000"/>
                  <a:lumOff val="50000"/>
                </a:schemeClr>
              </a:buClr>
              <a:defRPr sz="1600">
                <a:solidFill>
                  <a:schemeClr val="tx2">
                    <a:lumMod val="50000"/>
                    <a:lumOff val="50000"/>
                  </a:schemeClr>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6"/>
          <p:cNvSpPr>
            <a:spLocks noGrp="1" noChangeArrowheads="1"/>
          </p:cNvSpPr>
          <p:nvPr>
            <p:ph type="sldNum" sz="quarter" idx="10"/>
          </p:nvPr>
        </p:nvSpPr>
        <p:spPr>
          <a:ln/>
        </p:spPr>
        <p:txBody>
          <a:bodyPr/>
          <a:lstStyle>
            <a:lvl1pPr>
              <a:defRPr/>
            </a:lvl1pPr>
          </a:lstStyle>
          <a:p>
            <a:fld id="{8FF829C3-943A-4310-8722-2CB8E09221C1}" type="slidenum">
              <a:rPr lang="en-US"/>
              <a:pPr/>
              <a:t>‹#›</a:t>
            </a:fld>
            <a:endParaRPr lang="en-US"/>
          </a:p>
        </p:txBody>
      </p:sp>
      <p:sp>
        <p:nvSpPr>
          <p:cNvPr id="6" name="Footer Placeholder 2"/>
          <p:cNvSpPr>
            <a:spLocks noGrp="1"/>
          </p:cNvSpPr>
          <p:nvPr>
            <p:ph type="ftr" sz="quarter" idx="11"/>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p14="http://schemas.microsoft.com/office/powerpoint/2010/main" val="22107157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Light Blue Title Slide">
    <p:spTree>
      <p:nvGrpSpPr>
        <p:cNvPr id="1" name=""/>
        <p:cNvGrpSpPr/>
        <p:nvPr/>
      </p:nvGrpSpPr>
      <p:grpSpPr>
        <a:xfrm>
          <a:off x="0" y="0"/>
          <a:ext cx="0" cy="0"/>
          <a:chOff x="0" y="0"/>
          <a:chExt cx="0" cy="0"/>
        </a:xfrm>
      </p:grpSpPr>
      <p:sp>
        <p:nvSpPr>
          <p:cNvPr id="5" name="Rectangle 5"/>
          <p:cNvSpPr>
            <a:spLocks noChangeArrowheads="1"/>
          </p:cNvSpPr>
          <p:nvPr/>
        </p:nvSpPr>
        <p:spPr bwMode="auto">
          <a:xfrm flipV="1">
            <a:off x="0" y="0"/>
            <a:ext cx="9144000" cy="4479925"/>
          </a:xfrm>
          <a:prstGeom prst="rect">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115888" indent="-115888">
              <a:spcBef>
                <a:spcPct val="50000"/>
              </a:spcBef>
              <a:buFontTx/>
              <a:buChar char="•"/>
            </a:pPr>
            <a:endParaRPr lang="en-US" sz="1300" b="0"/>
          </a:p>
        </p:txBody>
      </p:sp>
      <p:pic>
        <p:nvPicPr>
          <p:cNvPr id="6" name="Picture 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951663" y="3175"/>
            <a:ext cx="2192337" cy="431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6942138" cy="4359275"/>
          </a:xfrm>
          <a:prstGeom prst="rect">
            <a:avLst/>
          </a:prstGeom>
          <a:noFill/>
          <a:ln>
            <a:noFill/>
          </a:ln>
          <a:extLst>
            <a:ext uri="{909E8E84-426E-40DD-AFC4-6F175D3DCCD1}">
              <a14:hiddenFill xmlns:a14="http://schemas.microsoft.com/office/drawing/2010/main">
                <a:solidFill>
                  <a:srgbClr val="FFFFFF">
                    <a:alpha val="50000"/>
                  </a:srgbClr>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660900" y="0"/>
            <a:ext cx="2324100" cy="4362450"/>
          </a:xfrm>
          <a:prstGeom prst="rect">
            <a:avLst/>
          </a:prstGeom>
          <a:noFill/>
          <a:ln>
            <a:noFill/>
          </a:ln>
          <a:extLst>
            <a:ext uri="{909E8E84-426E-40DD-AFC4-6F175D3DCCD1}">
              <a14:hiddenFill xmlns:a14="http://schemas.microsoft.com/office/drawing/2010/main">
                <a:solidFill>
                  <a:srgbClr val="FFFFFF">
                    <a:alpha val="58000"/>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9"/>
          <p:cNvSpPr>
            <a:spLocks noChangeArrowheads="1"/>
          </p:cNvSpPr>
          <p:nvPr/>
        </p:nvSpPr>
        <p:spPr bwMode="auto">
          <a:xfrm>
            <a:off x="6494463" y="4318000"/>
            <a:ext cx="2649537" cy="846138"/>
          </a:xfrm>
          <a:prstGeom prst="rect">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115888" indent="-115888">
              <a:spcBef>
                <a:spcPct val="50000"/>
              </a:spcBef>
              <a:buFontTx/>
              <a:buChar char="•"/>
            </a:pPr>
            <a:endParaRPr lang="en-US" sz="1300" b="0"/>
          </a:p>
        </p:txBody>
      </p:sp>
      <p:pic>
        <p:nvPicPr>
          <p:cNvPr id="10" name="Picture 10"/>
          <p:cNvPicPr>
            <a:picLocks noChangeAspect="1"/>
          </p:cNvPicPr>
          <p:nvPr/>
        </p:nvPicPr>
        <p:blipFill>
          <a:blip r:embed="rId5">
            <a:extLst>
              <a:ext uri="{28A0092B-C50C-407E-A947-70E740481C1C}">
                <a14:useLocalDpi xmlns:a14="http://schemas.microsoft.com/office/drawing/2010/main" val="0"/>
              </a:ext>
            </a:extLst>
          </a:blip>
          <a:srcRect r="28535"/>
          <a:stretch>
            <a:fillRect/>
          </a:stretch>
        </p:blipFill>
        <p:spPr bwMode="auto">
          <a:xfrm>
            <a:off x="285750" y="4572000"/>
            <a:ext cx="5629275" cy="101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Line 1086"/>
          <p:cNvSpPr>
            <a:spLocks noChangeShapeType="1"/>
          </p:cNvSpPr>
          <p:nvPr/>
        </p:nvSpPr>
        <p:spPr bwMode="auto">
          <a:xfrm>
            <a:off x="484188" y="617538"/>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 name="Line 1087"/>
          <p:cNvSpPr>
            <a:spLocks noChangeShapeType="1"/>
          </p:cNvSpPr>
          <p:nvPr/>
        </p:nvSpPr>
        <p:spPr bwMode="auto">
          <a:xfrm>
            <a:off x="484188" y="617538"/>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 name="Rectangle 1088"/>
          <p:cNvSpPr>
            <a:spLocks noChangeArrowheads="1"/>
          </p:cNvSpPr>
          <p:nvPr/>
        </p:nvSpPr>
        <p:spPr bwMode="auto">
          <a:xfrm>
            <a:off x="484188" y="617538"/>
            <a:ext cx="1587"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14" name="Rectangle 1089"/>
          <p:cNvSpPr>
            <a:spLocks noChangeArrowheads="1"/>
          </p:cNvSpPr>
          <p:nvPr/>
        </p:nvSpPr>
        <p:spPr bwMode="auto">
          <a:xfrm>
            <a:off x="484188" y="617538"/>
            <a:ext cx="1587" cy="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15" name="Freeform 1098"/>
          <p:cNvSpPr>
            <a:spLocks/>
          </p:cNvSpPr>
          <p:nvPr/>
        </p:nvSpPr>
        <p:spPr bwMode="auto">
          <a:xfrm>
            <a:off x="487363" y="617538"/>
            <a:ext cx="3175" cy="1587"/>
          </a:xfrm>
          <a:custGeom>
            <a:avLst/>
            <a:gdLst>
              <a:gd name="T0" fmla="*/ 0 w 2"/>
              <a:gd name="T1" fmla="*/ 0 h 1587"/>
              <a:gd name="T2" fmla="*/ 2 w 2"/>
              <a:gd name="T3" fmla="*/ 0 h 1587"/>
              <a:gd name="T4" fmla="*/ 2 w 2"/>
              <a:gd name="T5" fmla="*/ 0 h 1587"/>
              <a:gd name="T6" fmla="*/ 2 w 2"/>
              <a:gd name="T7" fmla="*/ 0 h 1587"/>
              <a:gd name="T8" fmla="*/ 0 w 2"/>
              <a:gd name="T9" fmla="*/ 0 h 1587"/>
              <a:gd name="T10" fmla="*/ 0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0 w 2"/>
              <a:gd name="T25" fmla="*/ 0 h 1587"/>
              <a:gd name="T26" fmla="*/ 0 w 2"/>
              <a:gd name="T27" fmla="*/ 0 h 1587"/>
              <a:gd name="T28" fmla="*/ 0 w 2"/>
              <a:gd name="T29" fmla="*/ 0 h 1587"/>
              <a:gd name="T30" fmla="*/ 0 w 2"/>
              <a:gd name="T31" fmla="*/ 0 h 1587"/>
              <a:gd name="T32" fmla="*/ 0 w 2"/>
              <a:gd name="T33" fmla="*/ 0 h 1587"/>
              <a:gd name="T34" fmla="*/ 2 w 2"/>
              <a:gd name="T35" fmla="*/ 0 h 1587"/>
              <a:gd name="T36" fmla="*/ 2 w 2"/>
              <a:gd name="T37" fmla="*/ 0 h 1587"/>
              <a:gd name="T38" fmla="*/ 2 w 2"/>
              <a:gd name="T39" fmla="*/ 0 h 1587"/>
              <a:gd name="T40" fmla="*/ 0 w 2"/>
              <a:gd name="T41" fmla="*/ 0 h 1587"/>
              <a:gd name="T42" fmla="*/ 0 w 2"/>
              <a:gd name="T43" fmla="*/ 0 h 1587"/>
              <a:gd name="T44" fmla="*/ 0 w 2"/>
              <a:gd name="T45" fmla="*/ 0 h 15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 name="Freeform 1115"/>
          <p:cNvSpPr>
            <a:spLocks/>
          </p:cNvSpPr>
          <p:nvPr/>
        </p:nvSpPr>
        <p:spPr bwMode="auto">
          <a:xfrm>
            <a:off x="458788" y="473075"/>
            <a:ext cx="3175" cy="3175"/>
          </a:xfrm>
          <a:custGeom>
            <a:avLst/>
            <a:gdLst>
              <a:gd name="T0" fmla="*/ 0 w 2"/>
              <a:gd name="T1" fmla="*/ 2 h 2"/>
              <a:gd name="T2" fmla="*/ 0 w 2"/>
              <a:gd name="T3" fmla="*/ 2 h 2"/>
              <a:gd name="T4" fmla="*/ 0 w 2"/>
              <a:gd name="T5" fmla="*/ 2 h 2"/>
              <a:gd name="T6" fmla="*/ 0 w 2"/>
              <a:gd name="T7" fmla="*/ 2 h 2"/>
              <a:gd name="T8" fmla="*/ 0 w 2"/>
              <a:gd name="T9" fmla="*/ 2 h 2"/>
              <a:gd name="T10" fmla="*/ 0 w 2"/>
              <a:gd name="T11" fmla="*/ 2 h 2"/>
              <a:gd name="T12" fmla="*/ 2 w 2"/>
              <a:gd name="T13" fmla="*/ 2 h 2"/>
              <a:gd name="T14" fmla="*/ 2 w 2"/>
              <a:gd name="T15" fmla="*/ 2 h 2"/>
              <a:gd name="T16" fmla="*/ 2 w 2"/>
              <a:gd name="T17" fmla="*/ 0 h 2"/>
              <a:gd name="T18" fmla="*/ 0 w 2"/>
              <a:gd name="T19" fmla="*/ 2 h 2"/>
              <a:gd name="T20" fmla="*/ 0 w 2"/>
              <a:gd name="T21" fmla="*/ 2 h 2"/>
              <a:gd name="T22" fmla="*/ 0 w 2"/>
              <a:gd name="T23" fmla="*/ 2 h 2"/>
              <a:gd name="T24" fmla="*/ 0 w 2"/>
              <a:gd name="T25" fmla="*/ 2 h 2"/>
              <a:gd name="T26" fmla="*/ 0 w 2"/>
              <a:gd name="T27" fmla="*/ 2 h 2"/>
              <a:gd name="T28" fmla="*/ 2 w 2"/>
              <a:gd name="T29" fmla="*/ 2 h 2"/>
              <a:gd name="T30" fmla="*/ 2 w 2"/>
              <a:gd name="T31" fmla="*/ 2 h 2"/>
              <a:gd name="T32" fmla="*/ 2 w 2"/>
              <a:gd name="T33" fmla="*/ 2 h 2"/>
              <a:gd name="T34" fmla="*/ 2 w 2"/>
              <a:gd name="T35" fmla="*/ 2 h 2"/>
              <a:gd name="T36" fmla="*/ 2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2 w 2"/>
              <a:gd name="T55" fmla="*/ 2 h 2"/>
              <a:gd name="T56" fmla="*/ 0 w 2"/>
              <a:gd name="T57" fmla="*/ 2 h 2"/>
              <a:gd name="T58" fmla="*/ 2 w 2"/>
              <a:gd name="T59" fmla="*/ 2 h 2"/>
              <a:gd name="T60" fmla="*/ 2 w 2"/>
              <a:gd name="T61" fmla="*/ 2 h 2"/>
              <a:gd name="T62" fmla="*/ 2 w 2"/>
              <a:gd name="T63" fmla="*/ 2 h 2"/>
              <a:gd name="T64" fmla="*/ 0 w 2"/>
              <a:gd name="T65" fmla="*/ 2 h 2"/>
              <a:gd name="T66" fmla="*/ 0 w 2"/>
              <a:gd name="T67" fmla="*/ 2 h 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 h="2">
                <a:moveTo>
                  <a:pt x="0" y="2"/>
                </a:moveTo>
                <a:lnTo>
                  <a:pt x="0" y="2"/>
                </a:lnTo>
                <a:lnTo>
                  <a:pt x="2" y="2"/>
                </a:lnTo>
                <a:lnTo>
                  <a:pt x="2" y="0"/>
                </a:lnTo>
                <a:lnTo>
                  <a:pt x="0" y="2"/>
                </a:lnTo>
                <a:lnTo>
                  <a:pt x="2" y="2"/>
                </a:lnTo>
                <a:lnTo>
                  <a:pt x="0" y="2"/>
                </a:lnTo>
                <a:lnTo>
                  <a:pt x="2" y="2"/>
                </a:lnTo>
                <a:lnTo>
                  <a:pt x="0" y="2"/>
                </a:lnTo>
                <a:lnTo>
                  <a:pt x="2" y="2"/>
                </a:lnTo>
                <a:lnTo>
                  <a:pt x="0" y="2"/>
                </a:lnTo>
                <a:lnTo>
                  <a:pt x="2" y="2"/>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 name="Freeform 1120"/>
          <p:cNvSpPr>
            <a:spLocks/>
          </p:cNvSpPr>
          <p:nvPr/>
        </p:nvSpPr>
        <p:spPr bwMode="auto">
          <a:xfrm>
            <a:off x="458788" y="463550"/>
            <a:ext cx="3175" cy="3175"/>
          </a:xfrm>
          <a:custGeom>
            <a:avLst/>
            <a:gdLst>
              <a:gd name="T0" fmla="*/ 0 w 2"/>
              <a:gd name="T1" fmla="*/ 0 h 2"/>
              <a:gd name="T2" fmla="*/ 0 w 2"/>
              <a:gd name="T3" fmla="*/ 2 h 2"/>
              <a:gd name="T4" fmla="*/ 0 w 2"/>
              <a:gd name="T5" fmla="*/ 2 h 2"/>
              <a:gd name="T6" fmla="*/ 0 w 2"/>
              <a:gd name="T7" fmla="*/ 2 h 2"/>
              <a:gd name="T8" fmla="*/ 2 w 2"/>
              <a:gd name="T9" fmla="*/ 2 h 2"/>
              <a:gd name="T10" fmla="*/ 2 w 2"/>
              <a:gd name="T11" fmla="*/ 0 h 2"/>
              <a:gd name="T12" fmla="*/ 2 w 2"/>
              <a:gd name="T13" fmla="*/ 0 h 2"/>
              <a:gd name="T14" fmla="*/ 2 w 2"/>
              <a:gd name="T15" fmla="*/ 0 h 2"/>
              <a:gd name="T16" fmla="*/ 0 w 2"/>
              <a:gd name="T17" fmla="*/ 0 h 2"/>
              <a:gd name="T18" fmla="*/ 0 w 2"/>
              <a:gd name="T19" fmla="*/ 2 h 2"/>
              <a:gd name="T20" fmla="*/ 0 w 2"/>
              <a:gd name="T21" fmla="*/ 2 h 2"/>
              <a:gd name="T22" fmla="*/ 2 w 2"/>
              <a:gd name="T23" fmla="*/ 0 h 2"/>
              <a:gd name="T24" fmla="*/ 2 w 2"/>
              <a:gd name="T25" fmla="*/ 0 h 2"/>
              <a:gd name="T26" fmla="*/ 2 w 2"/>
              <a:gd name="T27" fmla="*/ 0 h 2"/>
              <a:gd name="T28" fmla="*/ 2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2 w 2"/>
              <a:gd name="T47" fmla="*/ 2 h 2"/>
              <a:gd name="T48" fmla="*/ 0 w 2"/>
              <a:gd name="T49" fmla="*/ 2 h 2"/>
              <a:gd name="T50" fmla="*/ 0 w 2"/>
              <a:gd name="T51" fmla="*/ 2 h 2"/>
              <a:gd name="T52" fmla="*/ 2 w 2"/>
              <a:gd name="T53" fmla="*/ 2 h 2"/>
              <a:gd name="T54" fmla="*/ 2 w 2"/>
              <a:gd name="T55" fmla="*/ 2 h 2"/>
              <a:gd name="T56" fmla="*/ 2 w 2"/>
              <a:gd name="T57" fmla="*/ 0 h 2"/>
              <a:gd name="T58" fmla="*/ 0 w 2"/>
              <a:gd name="T59" fmla="*/ 0 h 2"/>
              <a:gd name="T60" fmla="*/ 0 w 2"/>
              <a:gd name="T61" fmla="*/ 0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0" y="0"/>
                </a:moveTo>
                <a:lnTo>
                  <a:pt x="0" y="2"/>
                </a:lnTo>
                <a:lnTo>
                  <a:pt x="2" y="2"/>
                </a:lnTo>
                <a:lnTo>
                  <a:pt x="2" y="0"/>
                </a:lnTo>
                <a:lnTo>
                  <a:pt x="0" y="0"/>
                </a:lnTo>
                <a:lnTo>
                  <a:pt x="0" y="2"/>
                </a:lnTo>
                <a:lnTo>
                  <a:pt x="2" y="0"/>
                </a:lnTo>
                <a:lnTo>
                  <a:pt x="2" y="2"/>
                </a:lnTo>
                <a:lnTo>
                  <a:pt x="0" y="2"/>
                </a:lnTo>
                <a:lnTo>
                  <a:pt x="2" y="2"/>
                </a:lnTo>
                <a:lnTo>
                  <a:pt x="0" y="2"/>
                </a:lnTo>
                <a:lnTo>
                  <a:pt x="2" y="2"/>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8" name="Freeform 1134"/>
          <p:cNvSpPr>
            <a:spLocks/>
          </p:cNvSpPr>
          <p:nvPr/>
        </p:nvSpPr>
        <p:spPr bwMode="auto">
          <a:xfrm>
            <a:off x="703263" y="514350"/>
            <a:ext cx="3175" cy="6350"/>
          </a:xfrm>
          <a:custGeom>
            <a:avLst/>
            <a:gdLst>
              <a:gd name="T0" fmla="*/ 2 w 2"/>
              <a:gd name="T1" fmla="*/ 4 h 4"/>
              <a:gd name="T2" fmla="*/ 2 w 2"/>
              <a:gd name="T3" fmla="*/ 4 h 4"/>
              <a:gd name="T4" fmla="*/ 2 w 2"/>
              <a:gd name="T5" fmla="*/ 4 h 4"/>
              <a:gd name="T6" fmla="*/ 2 w 2"/>
              <a:gd name="T7" fmla="*/ 2 h 4"/>
              <a:gd name="T8" fmla="*/ 2 w 2"/>
              <a:gd name="T9" fmla="*/ 0 h 4"/>
              <a:gd name="T10" fmla="*/ 2 w 2"/>
              <a:gd name="T11" fmla="*/ 0 h 4"/>
              <a:gd name="T12" fmla="*/ 2 w 2"/>
              <a:gd name="T13" fmla="*/ 0 h 4"/>
              <a:gd name="T14" fmla="*/ 0 w 2"/>
              <a:gd name="T15" fmla="*/ 2 h 4"/>
              <a:gd name="T16" fmla="*/ 2 w 2"/>
              <a:gd name="T17" fmla="*/ 4 h 4"/>
              <a:gd name="T18" fmla="*/ 2 w 2"/>
              <a:gd name="T19" fmla="*/ 2 h 4"/>
              <a:gd name="T20" fmla="*/ 2 w 2"/>
              <a:gd name="T21" fmla="*/ 2 h 4"/>
              <a:gd name="T22" fmla="*/ 2 w 2"/>
              <a:gd name="T23" fmla="*/ 0 h 4"/>
              <a:gd name="T24" fmla="*/ 2 w 2"/>
              <a:gd name="T25" fmla="*/ 2 h 4"/>
              <a:gd name="T26" fmla="*/ 2 w 2"/>
              <a:gd name="T27" fmla="*/ 2 h 4"/>
              <a:gd name="T28" fmla="*/ 2 w 2"/>
              <a:gd name="T29" fmla="*/ 2 h 4"/>
              <a:gd name="T30" fmla="*/ 2 w 2"/>
              <a:gd name="T31" fmla="*/ 2 h 4"/>
              <a:gd name="T32" fmla="*/ 2 w 2"/>
              <a:gd name="T33" fmla="*/ 2 h 4"/>
              <a:gd name="T34" fmla="*/ 2 w 2"/>
              <a:gd name="T35" fmla="*/ 2 h 4"/>
              <a:gd name="T36" fmla="*/ 2 w 2"/>
              <a:gd name="T37" fmla="*/ 2 h 4"/>
              <a:gd name="T38" fmla="*/ 2 w 2"/>
              <a:gd name="T39" fmla="*/ 2 h 4"/>
              <a:gd name="T40" fmla="*/ 2 w 2"/>
              <a:gd name="T41" fmla="*/ 2 h 4"/>
              <a:gd name="T42" fmla="*/ 2 w 2"/>
              <a:gd name="T43" fmla="*/ 2 h 4"/>
              <a:gd name="T44" fmla="*/ 2 w 2"/>
              <a:gd name="T45" fmla="*/ 2 h 4"/>
              <a:gd name="T46" fmla="*/ 2 w 2"/>
              <a:gd name="T47" fmla="*/ 2 h 4"/>
              <a:gd name="T48" fmla="*/ 2 w 2"/>
              <a:gd name="T49" fmla="*/ 2 h 4"/>
              <a:gd name="T50" fmla="*/ 2 w 2"/>
              <a:gd name="T51" fmla="*/ 2 h 4"/>
              <a:gd name="T52" fmla="*/ 0 w 2"/>
              <a:gd name="T53" fmla="*/ 2 h 4"/>
              <a:gd name="T54" fmla="*/ 2 w 2"/>
              <a:gd name="T55" fmla="*/ 4 h 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 h="4">
                <a:moveTo>
                  <a:pt x="2" y="4"/>
                </a:moveTo>
                <a:lnTo>
                  <a:pt x="2" y="4"/>
                </a:lnTo>
                <a:lnTo>
                  <a:pt x="2" y="2"/>
                </a:lnTo>
                <a:lnTo>
                  <a:pt x="2" y="0"/>
                </a:lnTo>
                <a:lnTo>
                  <a:pt x="0" y="2"/>
                </a:lnTo>
                <a:lnTo>
                  <a:pt x="2" y="4"/>
                </a:lnTo>
                <a:lnTo>
                  <a:pt x="2" y="2"/>
                </a:lnTo>
                <a:lnTo>
                  <a:pt x="2" y="0"/>
                </a:lnTo>
                <a:lnTo>
                  <a:pt x="2" y="2"/>
                </a:lnTo>
                <a:lnTo>
                  <a:pt x="0" y="2"/>
                </a:lnTo>
                <a:lnTo>
                  <a:pt x="2"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9" name="Freeform 1141"/>
          <p:cNvSpPr>
            <a:spLocks/>
          </p:cNvSpPr>
          <p:nvPr/>
        </p:nvSpPr>
        <p:spPr bwMode="auto">
          <a:xfrm>
            <a:off x="706438" y="479425"/>
            <a:ext cx="1587" cy="6350"/>
          </a:xfrm>
          <a:custGeom>
            <a:avLst/>
            <a:gdLst>
              <a:gd name="T0" fmla="*/ 0 w 1587"/>
              <a:gd name="T1" fmla="*/ 4 h 4"/>
              <a:gd name="T2" fmla="*/ 0 w 1587"/>
              <a:gd name="T3" fmla="*/ 2 h 4"/>
              <a:gd name="T4" fmla="*/ 0 w 1587"/>
              <a:gd name="T5" fmla="*/ 0 h 4"/>
              <a:gd name="T6" fmla="*/ 0 w 1587"/>
              <a:gd name="T7" fmla="*/ 0 h 4"/>
              <a:gd name="T8" fmla="*/ 0 w 1587"/>
              <a:gd name="T9" fmla="*/ 2 h 4"/>
              <a:gd name="T10" fmla="*/ 0 w 1587"/>
              <a:gd name="T11" fmla="*/ 2 h 4"/>
              <a:gd name="T12" fmla="*/ 0 w 1587"/>
              <a:gd name="T13" fmla="*/ 4 h 4"/>
              <a:gd name="T14" fmla="*/ 0 w 1587"/>
              <a:gd name="T15" fmla="*/ 2 h 4"/>
              <a:gd name="T16" fmla="*/ 0 w 1587"/>
              <a:gd name="T17" fmla="*/ 2 h 4"/>
              <a:gd name="T18" fmla="*/ 0 w 1587"/>
              <a:gd name="T19" fmla="*/ 2 h 4"/>
              <a:gd name="T20" fmla="*/ 0 w 1587"/>
              <a:gd name="T21" fmla="*/ 2 h 4"/>
              <a:gd name="T22" fmla="*/ 0 w 1587"/>
              <a:gd name="T23" fmla="*/ 2 h 4"/>
              <a:gd name="T24" fmla="*/ 0 w 1587"/>
              <a:gd name="T25" fmla="*/ 2 h 4"/>
              <a:gd name="T26" fmla="*/ 0 w 1587"/>
              <a:gd name="T27" fmla="*/ 2 h 4"/>
              <a:gd name="T28" fmla="*/ 0 w 1587"/>
              <a:gd name="T29" fmla="*/ 4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87" h="4">
                <a:moveTo>
                  <a:pt x="0" y="4"/>
                </a:moveTo>
                <a:lnTo>
                  <a:pt x="0" y="2"/>
                </a:lnTo>
                <a:lnTo>
                  <a:pt x="0" y="0"/>
                </a:lnTo>
                <a:lnTo>
                  <a:pt x="0" y="2"/>
                </a:lnTo>
                <a:lnTo>
                  <a:pt x="0" y="4"/>
                </a:lnTo>
                <a:lnTo>
                  <a:pt x="0" y="2"/>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 name="Freeform 1148"/>
          <p:cNvSpPr>
            <a:spLocks/>
          </p:cNvSpPr>
          <p:nvPr/>
        </p:nvSpPr>
        <p:spPr bwMode="auto">
          <a:xfrm>
            <a:off x="693738" y="460375"/>
            <a:ext cx="3175" cy="3175"/>
          </a:xfrm>
          <a:custGeom>
            <a:avLst/>
            <a:gdLst>
              <a:gd name="T0" fmla="*/ 2 w 2"/>
              <a:gd name="T1" fmla="*/ 2 h 2"/>
              <a:gd name="T2" fmla="*/ 2 w 2"/>
              <a:gd name="T3" fmla="*/ 0 h 2"/>
              <a:gd name="T4" fmla="*/ 2 w 2"/>
              <a:gd name="T5" fmla="*/ 0 h 2"/>
              <a:gd name="T6" fmla="*/ 2 w 2"/>
              <a:gd name="T7" fmla="*/ 0 h 2"/>
              <a:gd name="T8" fmla="*/ 2 w 2"/>
              <a:gd name="T9" fmla="*/ 0 h 2"/>
              <a:gd name="T10" fmla="*/ 0 w 2"/>
              <a:gd name="T11" fmla="*/ 0 h 2"/>
              <a:gd name="T12" fmla="*/ 0 w 2"/>
              <a:gd name="T13" fmla="*/ 0 h 2"/>
              <a:gd name="T14" fmla="*/ 0 w 2"/>
              <a:gd name="T15" fmla="*/ 2 h 2"/>
              <a:gd name="T16" fmla="*/ 0 w 2"/>
              <a:gd name="T17" fmla="*/ 2 h 2"/>
              <a:gd name="T18" fmla="*/ 0 w 2"/>
              <a:gd name="T19" fmla="*/ 2 h 2"/>
              <a:gd name="T20" fmla="*/ 2 w 2"/>
              <a:gd name="T21" fmla="*/ 2 h 2"/>
              <a:gd name="T22" fmla="*/ 2 w 2"/>
              <a:gd name="T23" fmla="*/ 2 h 2"/>
              <a:gd name="T24" fmla="*/ 2 w 2"/>
              <a:gd name="T25" fmla="*/ 0 h 2"/>
              <a:gd name="T26" fmla="*/ 2 w 2"/>
              <a:gd name="T27" fmla="*/ 0 h 2"/>
              <a:gd name="T28" fmla="*/ 2 w 2"/>
              <a:gd name="T29" fmla="*/ 0 h 2"/>
              <a:gd name="T30" fmla="*/ 0 w 2"/>
              <a:gd name="T31" fmla="*/ 2 h 2"/>
              <a:gd name="T32" fmla="*/ 2 w 2"/>
              <a:gd name="T33" fmla="*/ 2 h 2"/>
              <a:gd name="T34" fmla="*/ 2 w 2"/>
              <a:gd name="T35" fmla="*/ 0 h 2"/>
              <a:gd name="T36" fmla="*/ 0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2 w 2"/>
              <a:gd name="T59" fmla="*/ 2 h 2"/>
              <a:gd name="T60" fmla="*/ 2 w 2"/>
              <a:gd name="T61" fmla="*/ 2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2" y="2"/>
                </a:moveTo>
                <a:lnTo>
                  <a:pt x="2" y="0"/>
                </a:lnTo>
                <a:lnTo>
                  <a:pt x="0" y="0"/>
                </a:lnTo>
                <a:lnTo>
                  <a:pt x="0" y="2"/>
                </a:lnTo>
                <a:lnTo>
                  <a:pt x="2" y="2"/>
                </a:lnTo>
                <a:lnTo>
                  <a:pt x="2" y="0"/>
                </a:lnTo>
                <a:lnTo>
                  <a:pt x="0" y="2"/>
                </a:lnTo>
                <a:lnTo>
                  <a:pt x="2" y="2"/>
                </a:lnTo>
                <a:lnTo>
                  <a:pt x="2" y="0"/>
                </a:lnTo>
                <a:lnTo>
                  <a:pt x="0" y="2"/>
                </a:lnTo>
                <a:lnTo>
                  <a:pt x="2" y="2"/>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1" name="Freeform 1150"/>
          <p:cNvSpPr>
            <a:spLocks/>
          </p:cNvSpPr>
          <p:nvPr/>
        </p:nvSpPr>
        <p:spPr bwMode="auto">
          <a:xfrm>
            <a:off x="684213" y="447675"/>
            <a:ext cx="1587" cy="3175"/>
          </a:xfrm>
          <a:custGeom>
            <a:avLst/>
            <a:gdLst>
              <a:gd name="T0" fmla="*/ 0 w 1587"/>
              <a:gd name="T1" fmla="*/ 2 h 2"/>
              <a:gd name="T2" fmla="*/ 0 w 1587"/>
              <a:gd name="T3" fmla="*/ 0 h 2"/>
              <a:gd name="T4" fmla="*/ 0 w 1587"/>
              <a:gd name="T5" fmla="*/ 2 h 2"/>
              <a:gd name="T6" fmla="*/ 0 60000 65536"/>
              <a:gd name="T7" fmla="*/ 0 60000 65536"/>
              <a:gd name="T8" fmla="*/ 0 60000 65536"/>
            </a:gdLst>
            <a:ahLst/>
            <a:cxnLst>
              <a:cxn ang="T6">
                <a:pos x="T0" y="T1"/>
              </a:cxn>
              <a:cxn ang="T7">
                <a:pos x="T2" y="T3"/>
              </a:cxn>
              <a:cxn ang="T8">
                <a:pos x="T4" y="T5"/>
              </a:cxn>
            </a:cxnLst>
            <a:rect l="0" t="0" r="r" b="b"/>
            <a:pathLst>
              <a:path w="1587" h="2">
                <a:moveTo>
                  <a:pt x="0" y="2"/>
                </a:move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2" name="Freeform 1152"/>
          <p:cNvSpPr>
            <a:spLocks/>
          </p:cNvSpPr>
          <p:nvPr/>
        </p:nvSpPr>
        <p:spPr bwMode="auto">
          <a:xfrm>
            <a:off x="684213" y="447675"/>
            <a:ext cx="3175" cy="3175"/>
          </a:xfrm>
          <a:custGeom>
            <a:avLst/>
            <a:gdLst>
              <a:gd name="T0" fmla="*/ 2 w 2"/>
              <a:gd name="T1" fmla="*/ 0 h 2"/>
              <a:gd name="T2" fmla="*/ 0 w 2"/>
              <a:gd name="T3" fmla="*/ 0 h 2"/>
              <a:gd name="T4" fmla="*/ 0 w 2"/>
              <a:gd name="T5" fmla="*/ 0 h 2"/>
              <a:gd name="T6" fmla="*/ 0 w 2"/>
              <a:gd name="T7" fmla="*/ 0 h 2"/>
              <a:gd name="T8" fmla="*/ 0 w 2"/>
              <a:gd name="T9" fmla="*/ 2 h 2"/>
              <a:gd name="T10" fmla="*/ 2 w 2"/>
              <a:gd name="T11" fmla="*/ 2 h 2"/>
              <a:gd name="T12" fmla="*/ 2 w 2"/>
              <a:gd name="T13" fmla="*/ 0 h 2"/>
              <a:gd name="T14" fmla="*/ 0 w 2"/>
              <a:gd name="T15" fmla="*/ 0 h 2"/>
              <a:gd name="T16" fmla="*/ 0 w 2"/>
              <a:gd name="T17" fmla="*/ 0 h 2"/>
              <a:gd name="T18" fmla="*/ 0 w 2"/>
              <a:gd name="T19" fmla="*/ 0 h 2"/>
              <a:gd name="T20" fmla="*/ 0 w 2"/>
              <a:gd name="T21" fmla="*/ 2 h 2"/>
              <a:gd name="T22" fmla="*/ 2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0" y="0"/>
                </a:lnTo>
                <a:lnTo>
                  <a:pt x="0" y="2"/>
                </a:lnTo>
                <a:lnTo>
                  <a:pt x="2" y="2"/>
                </a:lnTo>
                <a:lnTo>
                  <a:pt x="2" y="0"/>
                </a:lnTo>
                <a:lnTo>
                  <a:pt x="0" y="0"/>
                </a:lnTo>
                <a:lnTo>
                  <a:pt x="0" y="2"/>
                </a:lnTo>
                <a:lnTo>
                  <a:pt x="2"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3" name="Freeform 1154"/>
          <p:cNvSpPr>
            <a:spLocks/>
          </p:cNvSpPr>
          <p:nvPr/>
        </p:nvSpPr>
        <p:spPr bwMode="auto">
          <a:xfrm>
            <a:off x="665163" y="43497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 name="Freeform 1156"/>
          <p:cNvSpPr>
            <a:spLocks/>
          </p:cNvSpPr>
          <p:nvPr/>
        </p:nvSpPr>
        <p:spPr bwMode="auto">
          <a:xfrm>
            <a:off x="665163" y="431800"/>
            <a:ext cx="3175" cy="3175"/>
          </a:xfrm>
          <a:custGeom>
            <a:avLst/>
            <a:gdLst>
              <a:gd name="T0" fmla="*/ 2 w 2"/>
              <a:gd name="T1" fmla="*/ 2 h 2"/>
              <a:gd name="T2" fmla="*/ 0 w 2"/>
              <a:gd name="T3" fmla="*/ 0 h 2"/>
              <a:gd name="T4" fmla="*/ 0 w 2"/>
              <a:gd name="T5" fmla="*/ 0 h 2"/>
              <a:gd name="T6" fmla="*/ 0 w 2"/>
              <a:gd name="T7" fmla="*/ 2 h 2"/>
              <a:gd name="T8" fmla="*/ 2 w 2"/>
              <a:gd name="T9" fmla="*/ 2 h 2"/>
              <a:gd name="T10" fmla="*/ 2 w 2"/>
              <a:gd name="T11" fmla="*/ 2 h 2"/>
              <a:gd name="T12" fmla="*/ 2 w 2"/>
              <a:gd name="T13" fmla="*/ 2 h 2"/>
              <a:gd name="T14" fmla="*/ 0 w 2"/>
              <a:gd name="T15" fmla="*/ 0 h 2"/>
              <a:gd name="T16" fmla="*/ 0 w 2"/>
              <a:gd name="T17" fmla="*/ 0 h 2"/>
              <a:gd name="T18" fmla="*/ 0 w 2"/>
              <a:gd name="T19" fmla="*/ 2 h 2"/>
              <a:gd name="T20" fmla="*/ 2 w 2"/>
              <a:gd name="T21" fmla="*/ 2 h 2"/>
              <a:gd name="T22" fmla="*/ 2 w 2"/>
              <a:gd name="T23" fmla="*/ 2 h 2"/>
              <a:gd name="T24" fmla="*/ 2 w 2"/>
              <a:gd name="T25" fmla="*/ 2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2"/>
                </a:moveTo>
                <a:lnTo>
                  <a:pt x="0" y="0"/>
                </a:lnTo>
                <a:lnTo>
                  <a:pt x="0" y="2"/>
                </a:lnTo>
                <a:lnTo>
                  <a:pt x="2" y="2"/>
                </a:lnTo>
                <a:lnTo>
                  <a:pt x="0" y="0"/>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 name="Freeform 1163"/>
          <p:cNvSpPr>
            <a:spLocks/>
          </p:cNvSpPr>
          <p:nvPr/>
        </p:nvSpPr>
        <p:spPr bwMode="auto">
          <a:xfrm>
            <a:off x="611188" y="415925"/>
            <a:ext cx="6350" cy="3175"/>
          </a:xfrm>
          <a:custGeom>
            <a:avLst/>
            <a:gdLst>
              <a:gd name="T0" fmla="*/ 2 w 4"/>
              <a:gd name="T1" fmla="*/ 2 h 2"/>
              <a:gd name="T2" fmla="*/ 2 w 4"/>
              <a:gd name="T3" fmla="*/ 2 h 2"/>
              <a:gd name="T4" fmla="*/ 4 w 4"/>
              <a:gd name="T5" fmla="*/ 2 h 2"/>
              <a:gd name="T6" fmla="*/ 4 w 4"/>
              <a:gd name="T7" fmla="*/ 0 h 2"/>
              <a:gd name="T8" fmla="*/ 4 w 4"/>
              <a:gd name="T9" fmla="*/ 0 h 2"/>
              <a:gd name="T10" fmla="*/ 2 w 4"/>
              <a:gd name="T11" fmla="*/ 0 h 2"/>
              <a:gd name="T12" fmla="*/ 2 w 4"/>
              <a:gd name="T13" fmla="*/ 0 h 2"/>
              <a:gd name="T14" fmla="*/ 0 w 4"/>
              <a:gd name="T15" fmla="*/ 2 h 2"/>
              <a:gd name="T16" fmla="*/ 2 w 4"/>
              <a:gd name="T17" fmla="*/ 2 h 2"/>
              <a:gd name="T18" fmla="*/ 2 w 4"/>
              <a:gd name="T19" fmla="*/ 0 h 2"/>
              <a:gd name="T20" fmla="*/ 4 w 4"/>
              <a:gd name="T21" fmla="*/ 2 h 2"/>
              <a:gd name="T22" fmla="*/ 4 w 4"/>
              <a:gd name="T23" fmla="*/ 0 h 2"/>
              <a:gd name="T24" fmla="*/ 4 w 4"/>
              <a:gd name="T25" fmla="*/ 0 h 2"/>
              <a:gd name="T26" fmla="*/ 2 w 4"/>
              <a:gd name="T27" fmla="*/ 0 h 2"/>
              <a:gd name="T28" fmla="*/ 2 w 4"/>
              <a:gd name="T29" fmla="*/ 0 h 2"/>
              <a:gd name="T30" fmla="*/ 0 w 4"/>
              <a:gd name="T31" fmla="*/ 0 h 2"/>
              <a:gd name="T32" fmla="*/ 2 w 4"/>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 h="2">
                <a:moveTo>
                  <a:pt x="2" y="2"/>
                </a:moveTo>
                <a:lnTo>
                  <a:pt x="2" y="2"/>
                </a:lnTo>
                <a:lnTo>
                  <a:pt x="4" y="2"/>
                </a:lnTo>
                <a:lnTo>
                  <a:pt x="4" y="0"/>
                </a:lnTo>
                <a:lnTo>
                  <a:pt x="2" y="0"/>
                </a:lnTo>
                <a:lnTo>
                  <a:pt x="0" y="2"/>
                </a:lnTo>
                <a:lnTo>
                  <a:pt x="2" y="2"/>
                </a:lnTo>
                <a:lnTo>
                  <a:pt x="2" y="0"/>
                </a:lnTo>
                <a:lnTo>
                  <a:pt x="4" y="2"/>
                </a:lnTo>
                <a:lnTo>
                  <a:pt x="4" y="0"/>
                </a:lnTo>
                <a:lnTo>
                  <a:pt x="2" y="0"/>
                </a:lnTo>
                <a:lnTo>
                  <a:pt x="0" y="0"/>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6" name="Freeform 1172"/>
          <p:cNvSpPr>
            <a:spLocks/>
          </p:cNvSpPr>
          <p:nvPr/>
        </p:nvSpPr>
        <p:spPr bwMode="auto">
          <a:xfrm>
            <a:off x="582613" y="476250"/>
            <a:ext cx="3175" cy="3175"/>
          </a:xfrm>
          <a:custGeom>
            <a:avLst/>
            <a:gdLst>
              <a:gd name="T0" fmla="*/ 0 w 2"/>
              <a:gd name="T1" fmla="*/ 2 h 2"/>
              <a:gd name="T2" fmla="*/ 0 w 2"/>
              <a:gd name="T3" fmla="*/ 2 h 2"/>
              <a:gd name="T4" fmla="*/ 2 w 2"/>
              <a:gd name="T5" fmla="*/ 2 h 2"/>
              <a:gd name="T6" fmla="*/ 0 w 2"/>
              <a:gd name="T7" fmla="*/ 0 h 2"/>
              <a:gd name="T8" fmla="*/ 0 w 2"/>
              <a:gd name="T9" fmla="*/ 0 h 2"/>
              <a:gd name="T10" fmla="*/ 0 w 2"/>
              <a:gd name="T11" fmla="*/ 0 h 2"/>
              <a:gd name="T12" fmla="*/ 0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0 w 2"/>
              <a:gd name="T59" fmla="*/ 2 h 2"/>
              <a:gd name="T60" fmla="*/ 0 w 2"/>
              <a:gd name="T61" fmla="*/ 2 h 2"/>
              <a:gd name="T62" fmla="*/ 0 w 2"/>
              <a:gd name="T63" fmla="*/ 2 h 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2">
                <a:moveTo>
                  <a:pt x="0" y="2"/>
                </a:moveTo>
                <a:lnTo>
                  <a:pt x="0" y="2"/>
                </a:lnTo>
                <a:lnTo>
                  <a:pt x="2"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7" name="Freeform 1177"/>
          <p:cNvSpPr>
            <a:spLocks/>
          </p:cNvSpPr>
          <p:nvPr/>
        </p:nvSpPr>
        <p:spPr bwMode="auto">
          <a:xfrm>
            <a:off x="557213" y="534988"/>
            <a:ext cx="3175" cy="3175"/>
          </a:xfrm>
          <a:custGeom>
            <a:avLst/>
            <a:gdLst>
              <a:gd name="T0" fmla="*/ 0 w 2"/>
              <a:gd name="T1" fmla="*/ 2 h 2"/>
              <a:gd name="T2" fmla="*/ 2 w 2"/>
              <a:gd name="T3" fmla="*/ 2 h 2"/>
              <a:gd name="T4" fmla="*/ 2 w 2"/>
              <a:gd name="T5" fmla="*/ 2 h 2"/>
              <a:gd name="T6" fmla="*/ 2 w 2"/>
              <a:gd name="T7" fmla="*/ 0 h 2"/>
              <a:gd name="T8" fmla="*/ 2 w 2"/>
              <a:gd name="T9" fmla="*/ 0 h 2"/>
              <a:gd name="T10" fmla="*/ 2 w 2"/>
              <a:gd name="T11" fmla="*/ 0 h 2"/>
              <a:gd name="T12" fmla="*/ 0 w 2"/>
              <a:gd name="T13" fmla="*/ 0 h 2"/>
              <a:gd name="T14" fmla="*/ 0 w 2"/>
              <a:gd name="T15" fmla="*/ 0 h 2"/>
              <a:gd name="T16" fmla="*/ 0 w 2"/>
              <a:gd name="T17" fmla="*/ 0 h 2"/>
              <a:gd name="T18" fmla="*/ 0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2 h 2"/>
              <a:gd name="T40" fmla="*/ 0 w 2"/>
              <a:gd name="T41" fmla="*/ 2 h 2"/>
              <a:gd name="T42" fmla="*/ 2 w 2"/>
              <a:gd name="T43" fmla="*/ 2 h 2"/>
              <a:gd name="T44" fmla="*/ 2 w 2"/>
              <a:gd name="T45" fmla="*/ 0 h 2"/>
              <a:gd name="T46" fmla="*/ 2 w 2"/>
              <a:gd name="T47" fmla="*/ 0 h 2"/>
              <a:gd name="T48" fmla="*/ 2 w 2"/>
              <a:gd name="T49" fmla="*/ 0 h 2"/>
              <a:gd name="T50" fmla="*/ 2 w 2"/>
              <a:gd name="T51" fmla="*/ 0 h 2"/>
              <a:gd name="T52" fmla="*/ 2 w 2"/>
              <a:gd name="T53" fmla="*/ 0 h 2"/>
              <a:gd name="T54" fmla="*/ 2 w 2"/>
              <a:gd name="T55" fmla="*/ 0 h 2"/>
              <a:gd name="T56" fmla="*/ 2 w 2"/>
              <a:gd name="T57" fmla="*/ 0 h 2"/>
              <a:gd name="T58" fmla="*/ 2 w 2"/>
              <a:gd name="T59" fmla="*/ 0 h 2"/>
              <a:gd name="T60" fmla="*/ 2 w 2"/>
              <a:gd name="T61" fmla="*/ 0 h 2"/>
              <a:gd name="T62" fmla="*/ 2 w 2"/>
              <a:gd name="T63" fmla="*/ 0 h 2"/>
              <a:gd name="T64" fmla="*/ 2 w 2"/>
              <a:gd name="T65" fmla="*/ 0 h 2"/>
              <a:gd name="T66" fmla="*/ 2 w 2"/>
              <a:gd name="T67" fmla="*/ 2 h 2"/>
              <a:gd name="T68" fmla="*/ 2 w 2"/>
              <a:gd name="T69" fmla="*/ 0 h 2"/>
              <a:gd name="T70" fmla="*/ 2 w 2"/>
              <a:gd name="T71" fmla="*/ 0 h 2"/>
              <a:gd name="T72" fmla="*/ 0 w 2"/>
              <a:gd name="T73" fmla="*/ 0 h 2"/>
              <a:gd name="T74" fmla="*/ 0 w 2"/>
              <a:gd name="T75" fmla="*/ 0 h 2"/>
              <a:gd name="T76" fmla="*/ 0 w 2"/>
              <a:gd name="T77" fmla="*/ 2 h 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 h="2">
                <a:moveTo>
                  <a:pt x="0" y="2"/>
                </a:moveTo>
                <a:lnTo>
                  <a:pt x="2" y="2"/>
                </a:lnTo>
                <a:lnTo>
                  <a:pt x="2" y="0"/>
                </a:lnTo>
                <a:lnTo>
                  <a:pt x="0" y="0"/>
                </a:lnTo>
                <a:lnTo>
                  <a:pt x="0" y="2"/>
                </a:lnTo>
                <a:lnTo>
                  <a:pt x="2" y="2"/>
                </a:lnTo>
                <a:lnTo>
                  <a:pt x="2" y="0"/>
                </a:lnTo>
                <a:lnTo>
                  <a:pt x="2"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8" name="Freeform 1180"/>
          <p:cNvSpPr>
            <a:spLocks/>
          </p:cNvSpPr>
          <p:nvPr/>
        </p:nvSpPr>
        <p:spPr bwMode="auto">
          <a:xfrm>
            <a:off x="560388" y="530225"/>
            <a:ext cx="3175" cy="4763"/>
          </a:xfrm>
          <a:custGeom>
            <a:avLst/>
            <a:gdLst>
              <a:gd name="T0" fmla="*/ 0 w 2"/>
              <a:gd name="T1" fmla="*/ 3 h 3"/>
              <a:gd name="T2" fmla="*/ 0 w 2"/>
              <a:gd name="T3" fmla="*/ 3 h 3"/>
              <a:gd name="T4" fmla="*/ 2 w 2"/>
              <a:gd name="T5" fmla="*/ 3 h 3"/>
              <a:gd name="T6" fmla="*/ 2 w 2"/>
              <a:gd name="T7" fmla="*/ 3 h 3"/>
              <a:gd name="T8" fmla="*/ 0 w 2"/>
              <a:gd name="T9" fmla="*/ 0 h 3"/>
              <a:gd name="T10" fmla="*/ 0 w 2"/>
              <a:gd name="T11" fmla="*/ 0 h 3"/>
              <a:gd name="T12" fmla="*/ 0 w 2"/>
              <a:gd name="T13" fmla="*/ 0 h 3"/>
              <a:gd name="T14" fmla="*/ 0 w 2"/>
              <a:gd name="T15" fmla="*/ 3 h 3"/>
              <a:gd name="T16" fmla="*/ 0 w 2"/>
              <a:gd name="T17" fmla="*/ 3 h 3"/>
              <a:gd name="T18" fmla="*/ 0 w 2"/>
              <a:gd name="T19" fmla="*/ 3 h 3"/>
              <a:gd name="T20" fmla="*/ 0 w 2"/>
              <a:gd name="T21" fmla="*/ 3 h 3"/>
              <a:gd name="T22" fmla="*/ 0 w 2"/>
              <a:gd name="T23" fmla="*/ 0 h 3"/>
              <a:gd name="T24" fmla="*/ 0 w 2"/>
              <a:gd name="T25" fmla="*/ 3 h 3"/>
              <a:gd name="T26" fmla="*/ 0 w 2"/>
              <a:gd name="T27" fmla="*/ 3 h 3"/>
              <a:gd name="T28" fmla="*/ 0 w 2"/>
              <a:gd name="T29" fmla="*/ 3 h 3"/>
              <a:gd name="T30" fmla="*/ 0 w 2"/>
              <a:gd name="T31" fmla="*/ 3 h 3"/>
              <a:gd name="T32" fmla="*/ 0 w 2"/>
              <a:gd name="T33" fmla="*/ 3 h 3"/>
              <a:gd name="T34" fmla="*/ 0 w 2"/>
              <a:gd name="T35" fmla="*/ 3 h 3"/>
              <a:gd name="T36" fmla="*/ 0 w 2"/>
              <a:gd name="T37" fmla="*/ 3 h 3"/>
              <a:gd name="T38" fmla="*/ 0 w 2"/>
              <a:gd name="T39" fmla="*/ 3 h 3"/>
              <a:gd name="T40" fmla="*/ 0 w 2"/>
              <a:gd name="T41" fmla="*/ 3 h 3"/>
              <a:gd name="T42" fmla="*/ 0 w 2"/>
              <a:gd name="T43" fmla="*/ 3 h 3"/>
              <a:gd name="T44" fmla="*/ 0 w 2"/>
              <a:gd name="T45" fmla="*/ 3 h 3"/>
              <a:gd name="T46" fmla="*/ 0 w 2"/>
              <a:gd name="T47" fmla="*/ 3 h 3"/>
              <a:gd name="T48" fmla="*/ 0 w 2"/>
              <a:gd name="T49" fmla="*/ 3 h 3"/>
              <a:gd name="T50" fmla="*/ 0 w 2"/>
              <a:gd name="T51" fmla="*/ 3 h 3"/>
              <a:gd name="T52" fmla="*/ 0 w 2"/>
              <a:gd name="T53" fmla="*/ 3 h 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 h="3">
                <a:moveTo>
                  <a:pt x="0" y="3"/>
                </a:moveTo>
                <a:lnTo>
                  <a:pt x="0" y="3"/>
                </a:lnTo>
                <a:lnTo>
                  <a:pt x="2" y="3"/>
                </a:lnTo>
                <a:lnTo>
                  <a:pt x="0" y="0"/>
                </a:lnTo>
                <a:lnTo>
                  <a:pt x="0" y="3"/>
                </a:lnTo>
                <a:lnTo>
                  <a:pt x="0"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9" name="Line 1187"/>
          <p:cNvSpPr>
            <a:spLocks noChangeShapeType="1"/>
          </p:cNvSpPr>
          <p:nvPr/>
        </p:nvSpPr>
        <p:spPr bwMode="auto">
          <a:xfrm>
            <a:off x="569913" y="52070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 name="Line 1188"/>
          <p:cNvSpPr>
            <a:spLocks noChangeShapeType="1"/>
          </p:cNvSpPr>
          <p:nvPr/>
        </p:nvSpPr>
        <p:spPr bwMode="auto">
          <a:xfrm>
            <a:off x="569913" y="52070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1" name="Freeform 1208"/>
          <p:cNvSpPr>
            <a:spLocks/>
          </p:cNvSpPr>
          <p:nvPr/>
        </p:nvSpPr>
        <p:spPr bwMode="auto">
          <a:xfrm>
            <a:off x="595313" y="557213"/>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2" name="Freeform 1210"/>
          <p:cNvSpPr>
            <a:spLocks/>
          </p:cNvSpPr>
          <p:nvPr/>
        </p:nvSpPr>
        <p:spPr bwMode="auto">
          <a:xfrm>
            <a:off x="595313" y="557213"/>
            <a:ext cx="3175" cy="3175"/>
          </a:xfrm>
          <a:custGeom>
            <a:avLst/>
            <a:gdLst>
              <a:gd name="T0" fmla="*/ 0 w 2"/>
              <a:gd name="T1" fmla="*/ 2 h 2"/>
              <a:gd name="T2" fmla="*/ 0 w 2"/>
              <a:gd name="T3" fmla="*/ 2 h 2"/>
              <a:gd name="T4" fmla="*/ 2 w 2"/>
              <a:gd name="T5" fmla="*/ 2 h 2"/>
              <a:gd name="T6" fmla="*/ 2 w 2"/>
              <a:gd name="T7" fmla="*/ 0 h 2"/>
              <a:gd name="T8" fmla="*/ 2 w 2"/>
              <a:gd name="T9" fmla="*/ 0 h 2"/>
              <a:gd name="T10" fmla="*/ 0 w 2"/>
              <a:gd name="T11" fmla="*/ 0 h 2"/>
              <a:gd name="T12" fmla="*/ 0 w 2"/>
              <a:gd name="T13" fmla="*/ 0 h 2"/>
              <a:gd name="T14" fmla="*/ 0 w 2"/>
              <a:gd name="T15" fmla="*/ 0 h 2"/>
              <a:gd name="T16" fmla="*/ 0 w 2"/>
              <a:gd name="T17" fmla="*/ 2 h 2"/>
              <a:gd name="T18" fmla="*/ 0 w 2"/>
              <a:gd name="T19" fmla="*/ 2 h 2"/>
              <a:gd name="T20" fmla="*/ 2 w 2"/>
              <a:gd name="T21" fmla="*/ 2 h 2"/>
              <a:gd name="T22" fmla="*/ 2 w 2"/>
              <a:gd name="T23" fmla="*/ 0 h 2"/>
              <a:gd name="T24" fmla="*/ 2 w 2"/>
              <a:gd name="T25" fmla="*/ 0 h 2"/>
              <a:gd name="T26" fmla="*/ 0 w 2"/>
              <a:gd name="T27" fmla="*/ 0 h 2"/>
              <a:gd name="T28" fmla="*/ 0 w 2"/>
              <a:gd name="T29" fmla="*/ 0 h 2"/>
              <a:gd name="T30" fmla="*/ 0 w 2"/>
              <a:gd name="T31" fmla="*/ 0 h 2"/>
              <a:gd name="T32" fmla="*/ 0 w 2"/>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2"/>
                </a:moveTo>
                <a:lnTo>
                  <a:pt x="0" y="2"/>
                </a:lnTo>
                <a:lnTo>
                  <a:pt x="2" y="2"/>
                </a:lnTo>
                <a:lnTo>
                  <a:pt x="2" y="0"/>
                </a:lnTo>
                <a:lnTo>
                  <a:pt x="0" y="0"/>
                </a:lnTo>
                <a:lnTo>
                  <a:pt x="0" y="2"/>
                </a:lnTo>
                <a:lnTo>
                  <a:pt x="2"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3" name="Freeform 1214"/>
          <p:cNvSpPr>
            <a:spLocks/>
          </p:cNvSpPr>
          <p:nvPr/>
        </p:nvSpPr>
        <p:spPr bwMode="auto">
          <a:xfrm>
            <a:off x="595313" y="557213"/>
            <a:ext cx="3175" cy="3175"/>
          </a:xfrm>
          <a:custGeom>
            <a:avLst/>
            <a:gdLst>
              <a:gd name="T0" fmla="*/ 0 w 2"/>
              <a:gd name="T1" fmla="*/ 2 h 2"/>
              <a:gd name="T2" fmla="*/ 2 w 2"/>
              <a:gd name="T3" fmla="*/ 2 h 2"/>
              <a:gd name="T4" fmla="*/ 0 w 2"/>
              <a:gd name="T5" fmla="*/ 0 h 2"/>
              <a:gd name="T6" fmla="*/ 0 w 2"/>
              <a:gd name="T7" fmla="*/ 2 h 2"/>
              <a:gd name="T8" fmla="*/ 0 w 2"/>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lnTo>
                  <a:pt x="2"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4" name="Rectangle 1215"/>
          <p:cNvSpPr>
            <a:spLocks noChangeArrowheads="1"/>
          </p:cNvSpPr>
          <p:nvPr/>
        </p:nvSpPr>
        <p:spPr bwMode="auto">
          <a:xfrm>
            <a:off x="595313" y="627063"/>
            <a:ext cx="1587"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35" name="Freeform 1217"/>
          <p:cNvSpPr>
            <a:spLocks/>
          </p:cNvSpPr>
          <p:nvPr/>
        </p:nvSpPr>
        <p:spPr bwMode="auto">
          <a:xfrm>
            <a:off x="595313" y="6270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 name="Freeform 1219"/>
          <p:cNvSpPr>
            <a:spLocks/>
          </p:cNvSpPr>
          <p:nvPr/>
        </p:nvSpPr>
        <p:spPr bwMode="auto">
          <a:xfrm>
            <a:off x="731838" y="541338"/>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7" name="Freeform 1221"/>
          <p:cNvSpPr>
            <a:spLocks/>
          </p:cNvSpPr>
          <p:nvPr/>
        </p:nvSpPr>
        <p:spPr bwMode="auto">
          <a:xfrm>
            <a:off x="731838" y="541338"/>
            <a:ext cx="3175" cy="3175"/>
          </a:xfrm>
          <a:custGeom>
            <a:avLst/>
            <a:gdLst>
              <a:gd name="T0" fmla="*/ 2 w 2"/>
              <a:gd name="T1" fmla="*/ 0 h 2"/>
              <a:gd name="T2" fmla="*/ 2 w 2"/>
              <a:gd name="T3" fmla="*/ 0 h 2"/>
              <a:gd name="T4" fmla="*/ 2 w 2"/>
              <a:gd name="T5" fmla="*/ 0 h 2"/>
              <a:gd name="T6" fmla="*/ 0 w 2"/>
              <a:gd name="T7" fmla="*/ 0 h 2"/>
              <a:gd name="T8" fmla="*/ 0 w 2"/>
              <a:gd name="T9" fmla="*/ 0 h 2"/>
              <a:gd name="T10" fmla="*/ 0 w 2"/>
              <a:gd name="T11" fmla="*/ 2 h 2"/>
              <a:gd name="T12" fmla="*/ 2 w 2"/>
              <a:gd name="T13" fmla="*/ 0 h 2"/>
              <a:gd name="T14" fmla="*/ 2 w 2"/>
              <a:gd name="T15" fmla="*/ 0 h 2"/>
              <a:gd name="T16" fmla="*/ 2 w 2"/>
              <a:gd name="T17" fmla="*/ 0 h 2"/>
              <a:gd name="T18" fmla="*/ 0 w 2"/>
              <a:gd name="T19" fmla="*/ 0 h 2"/>
              <a:gd name="T20" fmla="*/ 0 w 2"/>
              <a:gd name="T21" fmla="*/ 0 h 2"/>
              <a:gd name="T22" fmla="*/ 0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2" y="0"/>
                </a:lnTo>
                <a:lnTo>
                  <a:pt x="0" y="0"/>
                </a:lnTo>
                <a:lnTo>
                  <a:pt x="0" y="2"/>
                </a:lnTo>
                <a:lnTo>
                  <a:pt x="2" y="0"/>
                </a:lnTo>
                <a:lnTo>
                  <a:pt x="0" y="0"/>
                </a:lnTo>
                <a:lnTo>
                  <a:pt x="0"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8" name="Freeform 1234"/>
          <p:cNvSpPr>
            <a:spLocks/>
          </p:cNvSpPr>
          <p:nvPr/>
        </p:nvSpPr>
        <p:spPr bwMode="auto">
          <a:xfrm>
            <a:off x="722313" y="550863"/>
            <a:ext cx="3175" cy="1587"/>
          </a:xfrm>
          <a:custGeom>
            <a:avLst/>
            <a:gdLst>
              <a:gd name="T0" fmla="*/ 0 w 2"/>
              <a:gd name="T1" fmla="*/ 0 h 1587"/>
              <a:gd name="T2" fmla="*/ 0 w 2"/>
              <a:gd name="T3" fmla="*/ 0 h 1587"/>
              <a:gd name="T4" fmla="*/ 2 w 2"/>
              <a:gd name="T5" fmla="*/ 0 h 1587"/>
              <a:gd name="T6" fmla="*/ 2 w 2"/>
              <a:gd name="T7" fmla="*/ 0 h 1587"/>
              <a:gd name="T8" fmla="*/ 2 w 2"/>
              <a:gd name="T9" fmla="*/ 0 h 1587"/>
              <a:gd name="T10" fmla="*/ 2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2 w 2"/>
              <a:gd name="T25" fmla="*/ 0 h 1587"/>
              <a:gd name="T26" fmla="*/ 2 w 2"/>
              <a:gd name="T27" fmla="*/ 0 h 1587"/>
              <a:gd name="T28" fmla="*/ 2 w 2"/>
              <a:gd name="T29" fmla="*/ 0 h 1587"/>
              <a:gd name="T30" fmla="*/ 0 w 2"/>
              <a:gd name="T31" fmla="*/ 0 h 1587"/>
              <a:gd name="T32" fmla="*/ 0 w 2"/>
              <a:gd name="T33" fmla="*/ 0 h 1587"/>
              <a:gd name="T34" fmla="*/ 2 w 2"/>
              <a:gd name="T35" fmla="*/ 0 h 1587"/>
              <a:gd name="T36" fmla="*/ 0 w 2"/>
              <a:gd name="T37" fmla="*/ 0 h 1587"/>
              <a:gd name="T38" fmla="*/ 0 w 2"/>
              <a:gd name="T39" fmla="*/ 0 h 1587"/>
              <a:gd name="T40" fmla="*/ 0 w 2"/>
              <a:gd name="T41" fmla="*/ 0 h 1587"/>
              <a:gd name="T42" fmla="*/ 0 w 2"/>
              <a:gd name="T43" fmla="*/ 0 h 1587"/>
              <a:gd name="T44" fmla="*/ 0 w 2"/>
              <a:gd name="T45" fmla="*/ 0 h 1587"/>
              <a:gd name="T46" fmla="*/ 0 w 2"/>
              <a:gd name="T47" fmla="*/ 0 h 1587"/>
              <a:gd name="T48" fmla="*/ 0 w 2"/>
              <a:gd name="T49" fmla="*/ 0 h 1587"/>
              <a:gd name="T50" fmla="*/ 0 w 2"/>
              <a:gd name="T51" fmla="*/ 0 h 1587"/>
              <a:gd name="T52" fmla="*/ 0 w 2"/>
              <a:gd name="T53" fmla="*/ 0 h 1587"/>
              <a:gd name="T54" fmla="*/ 0 w 2"/>
              <a:gd name="T55" fmla="*/ 0 h 1587"/>
              <a:gd name="T56" fmla="*/ 0 w 2"/>
              <a:gd name="T57" fmla="*/ 0 h 1587"/>
              <a:gd name="T58" fmla="*/ 0 w 2"/>
              <a:gd name="T59" fmla="*/ 0 h 1587"/>
              <a:gd name="T60" fmla="*/ 0 w 2"/>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1587">
                <a:moveTo>
                  <a:pt x="0" y="0"/>
                </a:moveTo>
                <a:lnTo>
                  <a:pt x="0" y="0"/>
                </a:lnTo>
                <a:lnTo>
                  <a:pt x="2" y="0"/>
                </a:lnTo>
                <a:lnTo>
                  <a:pt x="0" y="0"/>
                </a:ln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9" name="Line 1237"/>
          <p:cNvSpPr>
            <a:spLocks noChangeShapeType="1"/>
          </p:cNvSpPr>
          <p:nvPr/>
        </p:nvSpPr>
        <p:spPr bwMode="auto">
          <a:xfrm>
            <a:off x="728663" y="544513"/>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 name="Line 1238"/>
          <p:cNvSpPr>
            <a:spLocks noChangeShapeType="1"/>
          </p:cNvSpPr>
          <p:nvPr/>
        </p:nvSpPr>
        <p:spPr bwMode="auto">
          <a:xfrm>
            <a:off x="728663" y="544513"/>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 name="Freeform 1240"/>
          <p:cNvSpPr>
            <a:spLocks/>
          </p:cNvSpPr>
          <p:nvPr/>
        </p:nvSpPr>
        <p:spPr bwMode="auto">
          <a:xfrm>
            <a:off x="728663" y="541338"/>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2" name="Freeform 1243"/>
          <p:cNvSpPr>
            <a:spLocks/>
          </p:cNvSpPr>
          <p:nvPr/>
        </p:nvSpPr>
        <p:spPr bwMode="auto">
          <a:xfrm>
            <a:off x="728663" y="538163"/>
            <a:ext cx="3175" cy="3175"/>
          </a:xfrm>
          <a:custGeom>
            <a:avLst/>
            <a:gdLst>
              <a:gd name="T0" fmla="*/ 2 w 2"/>
              <a:gd name="T1" fmla="*/ 2 h 2"/>
              <a:gd name="T2" fmla="*/ 2 w 2"/>
              <a:gd name="T3" fmla="*/ 2 h 2"/>
              <a:gd name="T4" fmla="*/ 2 w 2"/>
              <a:gd name="T5" fmla="*/ 2 h 2"/>
              <a:gd name="T6" fmla="*/ 2 w 2"/>
              <a:gd name="T7" fmla="*/ 2 h 2"/>
              <a:gd name="T8" fmla="*/ 0 w 2"/>
              <a:gd name="T9" fmla="*/ 2 h 2"/>
              <a:gd name="T10" fmla="*/ 0 w 2"/>
              <a:gd name="T11" fmla="*/ 2 h 2"/>
              <a:gd name="T12" fmla="*/ 2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2 w 2"/>
              <a:gd name="T39" fmla="*/ 2 h 2"/>
              <a:gd name="T40" fmla="*/ 2 w 2"/>
              <a:gd name="T41" fmla="*/ 2 h 2"/>
              <a:gd name="T42" fmla="*/ 2 w 2"/>
              <a:gd name="T43" fmla="*/ 2 h 2"/>
              <a:gd name="T44" fmla="*/ 2 w 2"/>
              <a:gd name="T45" fmla="*/ 2 h 2"/>
              <a:gd name="T46" fmla="*/ 2 w 2"/>
              <a:gd name="T47" fmla="*/ 2 h 2"/>
              <a:gd name="T48" fmla="*/ 0 w 2"/>
              <a:gd name="T49" fmla="*/ 0 h 2"/>
              <a:gd name="T50" fmla="*/ 0 w 2"/>
              <a:gd name="T51" fmla="*/ 2 h 2"/>
              <a:gd name="T52" fmla="*/ 0 w 2"/>
              <a:gd name="T53" fmla="*/ 2 h 2"/>
              <a:gd name="T54" fmla="*/ 0 w 2"/>
              <a:gd name="T55" fmla="*/ 2 h 2"/>
              <a:gd name="T56" fmla="*/ 2 w 2"/>
              <a:gd name="T57" fmla="*/ 2 h 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 h="2">
                <a:moveTo>
                  <a:pt x="2" y="2"/>
                </a:moveTo>
                <a:lnTo>
                  <a:pt x="2" y="2"/>
                </a:lnTo>
                <a:lnTo>
                  <a:pt x="0" y="2"/>
                </a:lnTo>
                <a:lnTo>
                  <a:pt x="2" y="2"/>
                </a:lnTo>
                <a:lnTo>
                  <a:pt x="0" y="2"/>
                </a:lnTo>
                <a:lnTo>
                  <a:pt x="2" y="2"/>
                </a:lnTo>
                <a:lnTo>
                  <a:pt x="0" y="0"/>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3" name="Freeform 1246"/>
          <p:cNvSpPr>
            <a:spLocks/>
          </p:cNvSpPr>
          <p:nvPr/>
        </p:nvSpPr>
        <p:spPr bwMode="auto">
          <a:xfrm>
            <a:off x="725488" y="547688"/>
            <a:ext cx="3175" cy="3175"/>
          </a:xfrm>
          <a:custGeom>
            <a:avLst/>
            <a:gdLst>
              <a:gd name="T0" fmla="*/ 0 w 2"/>
              <a:gd name="T1" fmla="*/ 2 h 2"/>
              <a:gd name="T2" fmla="*/ 0 w 2"/>
              <a:gd name="T3" fmla="*/ 2 h 2"/>
              <a:gd name="T4" fmla="*/ 2 w 2"/>
              <a:gd name="T5" fmla="*/ 0 h 2"/>
              <a:gd name="T6" fmla="*/ 2 w 2"/>
              <a:gd name="T7" fmla="*/ 0 h 2"/>
              <a:gd name="T8" fmla="*/ 0 w 2"/>
              <a:gd name="T9" fmla="*/ 0 h 2"/>
              <a:gd name="T10" fmla="*/ 0 w 2"/>
              <a:gd name="T11" fmla="*/ 0 h 2"/>
              <a:gd name="T12" fmla="*/ 0 w 2"/>
              <a:gd name="T13" fmla="*/ 2 h 2"/>
              <a:gd name="T14" fmla="*/ 0 w 2"/>
              <a:gd name="T15" fmla="*/ 2 h 2"/>
              <a:gd name="T16" fmla="*/ 2 w 2"/>
              <a:gd name="T17" fmla="*/ 0 h 2"/>
              <a:gd name="T18" fmla="*/ 2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0 h 2"/>
              <a:gd name="T40" fmla="*/ 0 w 2"/>
              <a:gd name="T41" fmla="*/ 0 h 2"/>
              <a:gd name="T42" fmla="*/ 0 w 2"/>
              <a:gd name="T43" fmla="*/ 0 h 2"/>
              <a:gd name="T44" fmla="*/ 0 w 2"/>
              <a:gd name="T45" fmla="*/ 0 h 2"/>
              <a:gd name="T46" fmla="*/ 0 w 2"/>
              <a:gd name="T47" fmla="*/ 2 h 2"/>
              <a:gd name="T48" fmla="*/ 0 w 2"/>
              <a:gd name="T49" fmla="*/ 2 h 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 h="2">
                <a:moveTo>
                  <a:pt x="0" y="2"/>
                </a:moveTo>
                <a:lnTo>
                  <a:pt x="0" y="2"/>
                </a:lnTo>
                <a:lnTo>
                  <a:pt x="2" y="0"/>
                </a:lnTo>
                <a:lnTo>
                  <a:pt x="0" y="0"/>
                </a:lnTo>
                <a:lnTo>
                  <a:pt x="0"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 name="Freeform 1250"/>
          <p:cNvSpPr>
            <a:spLocks/>
          </p:cNvSpPr>
          <p:nvPr/>
        </p:nvSpPr>
        <p:spPr bwMode="auto">
          <a:xfrm>
            <a:off x="731838" y="53022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5" name="Freeform 1252"/>
          <p:cNvSpPr>
            <a:spLocks/>
          </p:cNvSpPr>
          <p:nvPr/>
        </p:nvSpPr>
        <p:spPr bwMode="auto">
          <a:xfrm>
            <a:off x="731838" y="527050"/>
            <a:ext cx="3175" cy="7938"/>
          </a:xfrm>
          <a:custGeom>
            <a:avLst/>
            <a:gdLst>
              <a:gd name="T0" fmla="*/ 2 w 2"/>
              <a:gd name="T1" fmla="*/ 2 h 5"/>
              <a:gd name="T2" fmla="*/ 2 w 2"/>
              <a:gd name="T3" fmla="*/ 2 h 5"/>
              <a:gd name="T4" fmla="*/ 0 w 2"/>
              <a:gd name="T5" fmla="*/ 0 h 5"/>
              <a:gd name="T6" fmla="*/ 0 w 2"/>
              <a:gd name="T7" fmla="*/ 2 h 5"/>
              <a:gd name="T8" fmla="*/ 0 w 2"/>
              <a:gd name="T9" fmla="*/ 2 h 5"/>
              <a:gd name="T10" fmla="*/ 2 w 2"/>
              <a:gd name="T11" fmla="*/ 5 h 5"/>
              <a:gd name="T12" fmla="*/ 2 w 2"/>
              <a:gd name="T13" fmla="*/ 2 h 5"/>
              <a:gd name="T14" fmla="*/ 2 w 2"/>
              <a:gd name="T15" fmla="*/ 2 h 5"/>
              <a:gd name="T16" fmla="*/ 0 w 2"/>
              <a:gd name="T17" fmla="*/ 0 h 5"/>
              <a:gd name="T18" fmla="*/ 0 w 2"/>
              <a:gd name="T19" fmla="*/ 2 h 5"/>
              <a:gd name="T20" fmla="*/ 0 w 2"/>
              <a:gd name="T21" fmla="*/ 2 h 5"/>
              <a:gd name="T22" fmla="*/ 2 w 2"/>
              <a:gd name="T23" fmla="*/ 5 h 5"/>
              <a:gd name="T24" fmla="*/ 2 w 2"/>
              <a:gd name="T25" fmla="*/ 2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5">
                <a:moveTo>
                  <a:pt x="2" y="2"/>
                </a:moveTo>
                <a:lnTo>
                  <a:pt x="2" y="2"/>
                </a:lnTo>
                <a:lnTo>
                  <a:pt x="0" y="0"/>
                </a:lnTo>
                <a:lnTo>
                  <a:pt x="0" y="2"/>
                </a:lnTo>
                <a:lnTo>
                  <a:pt x="2" y="5"/>
                </a:lnTo>
                <a:lnTo>
                  <a:pt x="2" y="2"/>
                </a:lnTo>
                <a:lnTo>
                  <a:pt x="0" y="0"/>
                </a:lnTo>
                <a:lnTo>
                  <a:pt x="0" y="2"/>
                </a:lnTo>
                <a:lnTo>
                  <a:pt x="2" y="5"/>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 name="Freeform 1255"/>
          <p:cNvSpPr>
            <a:spLocks/>
          </p:cNvSpPr>
          <p:nvPr/>
        </p:nvSpPr>
        <p:spPr bwMode="auto">
          <a:xfrm>
            <a:off x="712788" y="550863"/>
            <a:ext cx="3175" cy="1587"/>
          </a:xfrm>
          <a:custGeom>
            <a:avLst/>
            <a:gdLst>
              <a:gd name="T0" fmla="*/ 0 w 2"/>
              <a:gd name="T1" fmla="*/ 0 h 1587"/>
              <a:gd name="T2" fmla="*/ 2 w 2"/>
              <a:gd name="T3" fmla="*/ 0 h 1587"/>
              <a:gd name="T4" fmla="*/ 2 w 2"/>
              <a:gd name="T5" fmla="*/ 0 h 1587"/>
              <a:gd name="T6" fmla="*/ 2 w 2"/>
              <a:gd name="T7" fmla="*/ 0 h 1587"/>
              <a:gd name="T8" fmla="*/ 2 w 2"/>
              <a:gd name="T9" fmla="*/ 0 h 1587"/>
              <a:gd name="T10" fmla="*/ 0 w 2"/>
              <a:gd name="T11" fmla="*/ 0 h 1587"/>
              <a:gd name="T12" fmla="*/ 0 w 2"/>
              <a:gd name="T13" fmla="*/ 0 h 1587"/>
              <a:gd name="T14" fmla="*/ 0 w 2"/>
              <a:gd name="T15" fmla="*/ 0 h 1587"/>
              <a:gd name="T16" fmla="*/ 0 w 2"/>
              <a:gd name="T17" fmla="*/ 0 h 1587"/>
              <a:gd name="T18" fmla="*/ 2 w 2"/>
              <a:gd name="T19" fmla="*/ 0 h 1587"/>
              <a:gd name="T20" fmla="*/ 2 w 2"/>
              <a:gd name="T21" fmla="*/ 0 h 1587"/>
              <a:gd name="T22" fmla="*/ 2 w 2"/>
              <a:gd name="T23" fmla="*/ 0 h 1587"/>
              <a:gd name="T24" fmla="*/ 2 w 2"/>
              <a:gd name="T25" fmla="*/ 0 h 1587"/>
              <a:gd name="T26" fmla="*/ 2 w 2"/>
              <a:gd name="T27" fmla="*/ 0 h 1587"/>
              <a:gd name="T28" fmla="*/ 2 w 2"/>
              <a:gd name="T29" fmla="*/ 0 h 1587"/>
              <a:gd name="T30" fmla="*/ 2 w 2"/>
              <a:gd name="T31" fmla="*/ 0 h 1587"/>
              <a:gd name="T32" fmla="*/ 2 w 2"/>
              <a:gd name="T33" fmla="*/ 0 h 1587"/>
              <a:gd name="T34" fmla="*/ 2 w 2"/>
              <a:gd name="T35" fmla="*/ 0 h 1587"/>
              <a:gd name="T36" fmla="*/ 2 w 2"/>
              <a:gd name="T37" fmla="*/ 0 h 1587"/>
              <a:gd name="T38" fmla="*/ 2 w 2"/>
              <a:gd name="T39" fmla="*/ 0 h 1587"/>
              <a:gd name="T40" fmla="*/ 2 w 2"/>
              <a:gd name="T41" fmla="*/ 0 h 1587"/>
              <a:gd name="T42" fmla="*/ 2 w 2"/>
              <a:gd name="T43" fmla="*/ 0 h 1587"/>
              <a:gd name="T44" fmla="*/ 2 w 2"/>
              <a:gd name="T45" fmla="*/ 0 h 1587"/>
              <a:gd name="T46" fmla="*/ 2 w 2"/>
              <a:gd name="T47" fmla="*/ 0 h 1587"/>
              <a:gd name="T48" fmla="*/ 2 w 2"/>
              <a:gd name="T49" fmla="*/ 0 h 1587"/>
              <a:gd name="T50" fmla="*/ 2 w 2"/>
              <a:gd name="T51" fmla="*/ 0 h 1587"/>
              <a:gd name="T52" fmla="*/ 2 w 2"/>
              <a:gd name="T53" fmla="*/ 0 h 1587"/>
              <a:gd name="T54" fmla="*/ 2 w 2"/>
              <a:gd name="T55" fmla="*/ 0 h 1587"/>
              <a:gd name="T56" fmla="*/ 2 w 2"/>
              <a:gd name="T57" fmla="*/ 0 h 1587"/>
              <a:gd name="T58" fmla="*/ 0 w 2"/>
              <a:gd name="T59" fmla="*/ 0 h 1587"/>
              <a:gd name="T60" fmla="*/ 0 w 2"/>
              <a:gd name="T61" fmla="*/ 0 h 1587"/>
              <a:gd name="T62" fmla="*/ 0 w 2"/>
              <a:gd name="T63" fmla="*/ 0 h 158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7" name="Rectangle 1256"/>
          <p:cNvSpPr>
            <a:spLocks noChangeArrowheads="1"/>
          </p:cNvSpPr>
          <p:nvPr/>
        </p:nvSpPr>
        <p:spPr bwMode="auto">
          <a:xfrm>
            <a:off x="722313" y="550863"/>
            <a:ext cx="1587"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48" name="Freeform 1258"/>
          <p:cNvSpPr>
            <a:spLocks/>
          </p:cNvSpPr>
          <p:nvPr/>
        </p:nvSpPr>
        <p:spPr bwMode="auto">
          <a:xfrm>
            <a:off x="722313" y="5508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9" name="Freeform 1266"/>
          <p:cNvSpPr>
            <a:spLocks/>
          </p:cNvSpPr>
          <p:nvPr/>
        </p:nvSpPr>
        <p:spPr bwMode="auto">
          <a:xfrm>
            <a:off x="728663" y="534988"/>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w 1587"/>
              <a:gd name="T63" fmla="*/ 0 h 1587"/>
              <a:gd name="T64" fmla="*/ 0 w 1587"/>
              <a:gd name="T65" fmla="*/ 0 h 1587"/>
              <a:gd name="T66" fmla="*/ 0 w 1587"/>
              <a:gd name="T67" fmla="*/ 0 h 1587"/>
              <a:gd name="T68" fmla="*/ 0 w 1587"/>
              <a:gd name="T69" fmla="*/ 0 h 1587"/>
              <a:gd name="T70" fmla="*/ 0 w 1587"/>
              <a:gd name="T71" fmla="*/ 0 h 1587"/>
              <a:gd name="T72" fmla="*/ 0 w 1587"/>
              <a:gd name="T73" fmla="*/ 0 h 1587"/>
              <a:gd name="T74" fmla="*/ 0 w 1587"/>
              <a:gd name="T75" fmla="*/ 0 h 1587"/>
              <a:gd name="T76" fmla="*/ 0 w 1587"/>
              <a:gd name="T77" fmla="*/ 0 h 1587"/>
              <a:gd name="T78" fmla="*/ 0 w 1587"/>
              <a:gd name="T79" fmla="*/ 0 h 1587"/>
              <a:gd name="T80" fmla="*/ 0 w 1587"/>
              <a:gd name="T81" fmla="*/ 0 h 1587"/>
              <a:gd name="T82" fmla="*/ 0 w 1587"/>
              <a:gd name="T83" fmla="*/ 0 h 1587"/>
              <a:gd name="T84" fmla="*/ 0 w 1587"/>
              <a:gd name="T85" fmla="*/ 0 h 1587"/>
              <a:gd name="T86" fmla="*/ 0 w 1587"/>
              <a:gd name="T87" fmla="*/ 0 h 15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0" name="Freeform 1269"/>
          <p:cNvSpPr>
            <a:spLocks/>
          </p:cNvSpPr>
          <p:nvPr/>
        </p:nvSpPr>
        <p:spPr bwMode="auto">
          <a:xfrm>
            <a:off x="728663" y="530225"/>
            <a:ext cx="3175" cy="4763"/>
          </a:xfrm>
          <a:custGeom>
            <a:avLst/>
            <a:gdLst>
              <a:gd name="T0" fmla="*/ 0 w 2"/>
              <a:gd name="T1" fmla="*/ 3 h 3"/>
              <a:gd name="T2" fmla="*/ 2 w 2"/>
              <a:gd name="T3" fmla="*/ 0 h 3"/>
              <a:gd name="T4" fmla="*/ 2 w 2"/>
              <a:gd name="T5" fmla="*/ 0 h 3"/>
              <a:gd name="T6" fmla="*/ 2 w 2"/>
              <a:gd name="T7" fmla="*/ 0 h 3"/>
              <a:gd name="T8" fmla="*/ 2 w 2"/>
              <a:gd name="T9" fmla="*/ 0 h 3"/>
              <a:gd name="T10" fmla="*/ 0 w 2"/>
              <a:gd name="T11" fmla="*/ 0 h 3"/>
              <a:gd name="T12" fmla="*/ 0 w 2"/>
              <a:gd name="T13" fmla="*/ 0 h 3"/>
              <a:gd name="T14" fmla="*/ 0 w 2"/>
              <a:gd name="T15" fmla="*/ 3 h 3"/>
              <a:gd name="T16" fmla="*/ 0 w 2"/>
              <a:gd name="T17" fmla="*/ 3 h 3"/>
              <a:gd name="T18" fmla="*/ 2 w 2"/>
              <a:gd name="T19" fmla="*/ 0 h 3"/>
              <a:gd name="T20" fmla="*/ 2 w 2"/>
              <a:gd name="T21" fmla="*/ 0 h 3"/>
              <a:gd name="T22" fmla="*/ 0 w 2"/>
              <a:gd name="T23" fmla="*/ 0 h 3"/>
              <a:gd name="T24" fmla="*/ 0 w 2"/>
              <a:gd name="T25" fmla="*/ 0 h 3"/>
              <a:gd name="T26" fmla="*/ 0 w 2"/>
              <a:gd name="T27" fmla="*/ 0 h 3"/>
              <a:gd name="T28" fmla="*/ 0 w 2"/>
              <a:gd name="T29" fmla="*/ 0 h 3"/>
              <a:gd name="T30" fmla="*/ 0 w 2"/>
              <a:gd name="T31" fmla="*/ 0 h 3"/>
              <a:gd name="T32" fmla="*/ 0 w 2"/>
              <a:gd name="T33" fmla="*/ 0 h 3"/>
              <a:gd name="T34" fmla="*/ 0 w 2"/>
              <a:gd name="T35" fmla="*/ 0 h 3"/>
              <a:gd name="T36" fmla="*/ 0 w 2"/>
              <a:gd name="T37" fmla="*/ 0 h 3"/>
              <a:gd name="T38" fmla="*/ 0 w 2"/>
              <a:gd name="T39" fmla="*/ 3 h 3"/>
              <a:gd name="T40" fmla="*/ 0 w 2"/>
              <a:gd name="T41" fmla="*/ 3 h 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 h="3">
                <a:moveTo>
                  <a:pt x="0" y="3"/>
                </a:moveTo>
                <a:lnTo>
                  <a:pt x="2" y="0"/>
                </a:lnTo>
                <a:lnTo>
                  <a:pt x="0" y="0"/>
                </a:lnTo>
                <a:lnTo>
                  <a:pt x="0" y="3"/>
                </a:lnTo>
                <a:lnTo>
                  <a:pt x="2" y="0"/>
                </a:lnTo>
                <a:lnTo>
                  <a:pt x="0"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1" name="Line 1270"/>
          <p:cNvSpPr>
            <a:spLocks noChangeShapeType="1"/>
          </p:cNvSpPr>
          <p:nvPr/>
        </p:nvSpPr>
        <p:spPr bwMode="auto">
          <a:xfrm>
            <a:off x="728663" y="530225"/>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 name="Line 1271"/>
          <p:cNvSpPr>
            <a:spLocks noChangeShapeType="1"/>
          </p:cNvSpPr>
          <p:nvPr/>
        </p:nvSpPr>
        <p:spPr bwMode="auto">
          <a:xfrm>
            <a:off x="728663" y="530225"/>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 name="Rectangle 1272"/>
          <p:cNvSpPr>
            <a:spLocks noChangeArrowheads="1"/>
          </p:cNvSpPr>
          <p:nvPr/>
        </p:nvSpPr>
        <p:spPr bwMode="auto">
          <a:xfrm>
            <a:off x="728663" y="530225"/>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4" name="Rectangle 1273"/>
          <p:cNvSpPr>
            <a:spLocks noChangeArrowheads="1"/>
          </p:cNvSpPr>
          <p:nvPr/>
        </p:nvSpPr>
        <p:spPr bwMode="auto">
          <a:xfrm>
            <a:off x="728663" y="530225"/>
            <a:ext cx="1587"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5" name="Line 1274"/>
          <p:cNvSpPr>
            <a:spLocks noChangeShapeType="1"/>
          </p:cNvSpPr>
          <p:nvPr/>
        </p:nvSpPr>
        <p:spPr bwMode="auto">
          <a:xfrm>
            <a:off x="728663" y="52705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 name="Line 1275"/>
          <p:cNvSpPr>
            <a:spLocks noChangeShapeType="1"/>
          </p:cNvSpPr>
          <p:nvPr/>
        </p:nvSpPr>
        <p:spPr bwMode="auto">
          <a:xfrm>
            <a:off x="728663" y="52705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 name="Freeform 1277"/>
          <p:cNvSpPr>
            <a:spLocks/>
          </p:cNvSpPr>
          <p:nvPr/>
        </p:nvSpPr>
        <p:spPr bwMode="auto">
          <a:xfrm>
            <a:off x="728663" y="523875"/>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 name="Freeform 1287"/>
          <p:cNvSpPr>
            <a:spLocks/>
          </p:cNvSpPr>
          <p:nvPr/>
        </p:nvSpPr>
        <p:spPr bwMode="auto">
          <a:xfrm>
            <a:off x="719138" y="514350"/>
            <a:ext cx="3175" cy="3175"/>
          </a:xfrm>
          <a:custGeom>
            <a:avLst/>
            <a:gdLst>
              <a:gd name="T0" fmla="*/ 0 w 2"/>
              <a:gd name="T1" fmla="*/ 0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2 h 2"/>
              <a:gd name="T18" fmla="*/ 0 w 2"/>
              <a:gd name="T19" fmla="*/ 2 h 2"/>
              <a:gd name="T20" fmla="*/ 0 w 2"/>
              <a:gd name="T21" fmla="*/ 2 h 2"/>
              <a:gd name="T22" fmla="*/ 0 w 2"/>
              <a:gd name="T23" fmla="*/ 2 h 2"/>
              <a:gd name="T24" fmla="*/ 2 w 2"/>
              <a:gd name="T25" fmla="*/ 2 h 2"/>
              <a:gd name="T26" fmla="*/ 2 w 2"/>
              <a:gd name="T27" fmla="*/ 2 h 2"/>
              <a:gd name="T28" fmla="*/ 0 w 2"/>
              <a:gd name="T29" fmla="*/ 0 h 2"/>
              <a:gd name="T30" fmla="*/ 0 w 2"/>
              <a:gd name="T31" fmla="*/ 0 h 2"/>
              <a:gd name="T32" fmla="*/ 0 w 2"/>
              <a:gd name="T33" fmla="*/ 0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0"/>
                </a:moveTo>
                <a:lnTo>
                  <a:pt x="0" y="2"/>
                </a:lnTo>
                <a:lnTo>
                  <a:pt x="2" y="2"/>
                </a:lnTo>
                <a:lnTo>
                  <a:pt x="2" y="0"/>
                </a:lnTo>
                <a:lnTo>
                  <a:pt x="0" y="0"/>
                </a:lnTo>
                <a:lnTo>
                  <a:pt x="0" y="2"/>
                </a:lnTo>
                <a:lnTo>
                  <a:pt x="2"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 name="Freeform 1290"/>
          <p:cNvSpPr>
            <a:spLocks/>
          </p:cNvSpPr>
          <p:nvPr/>
        </p:nvSpPr>
        <p:spPr bwMode="auto">
          <a:xfrm>
            <a:off x="719138" y="517525"/>
            <a:ext cx="3175" cy="3175"/>
          </a:xfrm>
          <a:custGeom>
            <a:avLst/>
            <a:gdLst>
              <a:gd name="T0" fmla="*/ 0 w 2"/>
              <a:gd name="T1" fmla="*/ 2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0 h 2"/>
              <a:gd name="T18" fmla="*/ 0 w 2"/>
              <a:gd name="T19" fmla="*/ 0 h 2"/>
              <a:gd name="T20" fmla="*/ 2 w 2"/>
              <a:gd name="T21" fmla="*/ 0 h 2"/>
              <a:gd name="T22" fmla="*/ 0 w 2"/>
              <a:gd name="T23" fmla="*/ 0 h 2"/>
              <a:gd name="T24" fmla="*/ 0 w 2"/>
              <a:gd name="T25" fmla="*/ 0 h 2"/>
              <a:gd name="T26" fmla="*/ 0 w 2"/>
              <a:gd name="T27" fmla="*/ 0 h 2"/>
              <a:gd name="T28" fmla="*/ 0 w 2"/>
              <a:gd name="T29" fmla="*/ 0 h 2"/>
              <a:gd name="T30" fmla="*/ 0 w 2"/>
              <a:gd name="T31" fmla="*/ 2 h 2"/>
              <a:gd name="T32" fmla="*/ 0 w 2"/>
              <a:gd name="T33" fmla="*/ 2 h 2"/>
              <a:gd name="T34" fmla="*/ 0 w 2"/>
              <a:gd name="T35" fmla="*/ 2 h 2"/>
              <a:gd name="T36" fmla="*/ 0 w 2"/>
              <a:gd name="T37" fmla="*/ 0 h 2"/>
              <a:gd name="T38" fmla="*/ 0 w 2"/>
              <a:gd name="T39" fmla="*/ 0 h 2"/>
              <a:gd name="T40" fmla="*/ 0 w 2"/>
              <a:gd name="T41" fmla="*/ 0 h 2"/>
              <a:gd name="T42" fmla="*/ 0 w 2"/>
              <a:gd name="T43" fmla="*/ 0 h 2"/>
              <a:gd name="T44" fmla="*/ 0 w 2"/>
              <a:gd name="T45" fmla="*/ 0 h 2"/>
              <a:gd name="T46" fmla="*/ 0 w 2"/>
              <a:gd name="T47" fmla="*/ 0 h 2"/>
              <a:gd name="T48" fmla="*/ 0 w 2"/>
              <a:gd name="T49" fmla="*/ 2 h 2"/>
              <a:gd name="T50" fmla="*/ 2 w 2"/>
              <a:gd name="T51" fmla="*/ 2 h 2"/>
              <a:gd name="T52" fmla="*/ 2 w 2"/>
              <a:gd name="T53" fmla="*/ 0 h 2"/>
              <a:gd name="T54" fmla="*/ 2 w 2"/>
              <a:gd name="T55" fmla="*/ 0 h 2"/>
              <a:gd name="T56" fmla="*/ 0 w 2"/>
              <a:gd name="T57" fmla="*/ 0 h 2"/>
              <a:gd name="T58" fmla="*/ 0 w 2"/>
              <a:gd name="T59" fmla="*/ 0 h 2"/>
              <a:gd name="T60" fmla="*/ 0 w 2"/>
              <a:gd name="T61" fmla="*/ 2 h 2"/>
              <a:gd name="T62" fmla="*/ 0 w 2"/>
              <a:gd name="T63" fmla="*/ 2 h 2"/>
              <a:gd name="T64" fmla="*/ 2 w 2"/>
              <a:gd name="T65" fmla="*/ 2 h 2"/>
              <a:gd name="T66" fmla="*/ 2 w 2"/>
              <a:gd name="T67" fmla="*/ 2 h 2"/>
              <a:gd name="T68" fmla="*/ 0 w 2"/>
              <a:gd name="T69" fmla="*/ 2 h 2"/>
              <a:gd name="T70" fmla="*/ 0 w 2"/>
              <a:gd name="T71" fmla="*/ 2 h 2"/>
              <a:gd name="T72" fmla="*/ 0 w 2"/>
              <a:gd name="T73" fmla="*/ 2 h 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 h="2">
                <a:moveTo>
                  <a:pt x="0" y="2"/>
                </a:moveTo>
                <a:lnTo>
                  <a:pt x="0" y="2"/>
                </a:lnTo>
                <a:lnTo>
                  <a:pt x="2" y="2"/>
                </a:lnTo>
                <a:lnTo>
                  <a:pt x="2" y="0"/>
                </a:lnTo>
                <a:lnTo>
                  <a:pt x="0" y="0"/>
                </a:lnTo>
                <a:lnTo>
                  <a:pt x="2" y="0"/>
                </a:lnTo>
                <a:lnTo>
                  <a:pt x="0" y="0"/>
                </a:lnTo>
                <a:lnTo>
                  <a:pt x="0" y="2"/>
                </a:lnTo>
                <a:lnTo>
                  <a:pt x="0" y="0"/>
                </a:lnTo>
                <a:lnTo>
                  <a:pt x="0" y="2"/>
                </a:lnTo>
                <a:lnTo>
                  <a:pt x="2" y="2"/>
                </a:lnTo>
                <a:lnTo>
                  <a:pt x="2" y="0"/>
                </a:lnTo>
                <a:lnTo>
                  <a:pt x="0" y="0"/>
                </a:lnTo>
                <a:lnTo>
                  <a:pt x="0" y="2"/>
                </a:lnTo>
                <a:lnTo>
                  <a:pt x="2" y="2"/>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 name="Rectangle 1335"/>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1" name="Rectangle 1336"/>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2" name="Rectangle 1337"/>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3" name="Rectangle 1340"/>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4" name="Rectangle 1341"/>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5" name="Rectangle 1342"/>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6" name="Rectangle 1343"/>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7" name="Rectangle 1344"/>
          <p:cNvSpPr>
            <a:spLocks noChangeArrowheads="1"/>
          </p:cNvSpPr>
          <p:nvPr/>
        </p:nvSpPr>
        <p:spPr bwMode="auto">
          <a:xfrm>
            <a:off x="465138" y="485775"/>
            <a:ext cx="1587" cy="31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8" name="Rectangle 68"/>
          <p:cNvSpPr>
            <a:spLocks noChangeArrowheads="1"/>
          </p:cNvSpPr>
          <p:nvPr/>
        </p:nvSpPr>
        <p:spPr bwMode="auto">
          <a:xfrm>
            <a:off x="6713538" y="4308475"/>
            <a:ext cx="2430462" cy="182563"/>
          </a:xfrm>
          <a:prstGeom prst="rect">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115888" indent="-115888">
              <a:spcBef>
                <a:spcPct val="50000"/>
              </a:spcBef>
              <a:buFontTx/>
              <a:buChar char="•"/>
            </a:pPr>
            <a:endParaRPr lang="en-US" sz="1300" b="0">
              <a:solidFill>
                <a:srgbClr val="C8BB7E"/>
              </a:solidFill>
            </a:endParaRPr>
          </a:p>
        </p:txBody>
      </p:sp>
      <p:sp>
        <p:nvSpPr>
          <p:cNvPr id="70" name="Rectangle 69"/>
          <p:cNvSpPr>
            <a:spLocks noChangeArrowheads="1"/>
          </p:cNvSpPr>
          <p:nvPr/>
        </p:nvSpPr>
        <p:spPr bwMode="auto">
          <a:xfrm>
            <a:off x="0" y="4310063"/>
            <a:ext cx="6977063" cy="182562"/>
          </a:xfrm>
          <a:prstGeom prst="rect">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endParaRPr>
          </a:p>
        </p:txBody>
      </p:sp>
      <p:sp>
        <p:nvSpPr>
          <p:cNvPr id="330" name="Title 329"/>
          <p:cNvSpPr>
            <a:spLocks noGrp="1"/>
          </p:cNvSpPr>
          <p:nvPr>
            <p:ph type="title"/>
          </p:nvPr>
        </p:nvSpPr>
        <p:spPr>
          <a:xfrm>
            <a:off x="1512623" y="1189789"/>
            <a:ext cx="6971806" cy="1822161"/>
          </a:xfrm>
        </p:spPr>
        <p:txBody>
          <a:bodyPr anchor="b"/>
          <a:lstStyle>
            <a:lvl1pPr>
              <a:lnSpc>
                <a:spcPct val="100000"/>
              </a:lnSpc>
              <a:spcBef>
                <a:spcPts val="0"/>
              </a:spcBef>
              <a:defRPr sz="3600" b="1" baseline="0">
                <a:solidFill>
                  <a:schemeClr val="bg1"/>
                </a:solidFill>
              </a:defRPr>
            </a:lvl1pPr>
          </a:lstStyle>
          <a:p>
            <a:r>
              <a:rPr lang="en-US"/>
              <a:t>Click to edit Master title style</a:t>
            </a:r>
            <a:endParaRPr lang="en-US" dirty="0"/>
          </a:p>
        </p:txBody>
      </p:sp>
      <p:sp>
        <p:nvSpPr>
          <p:cNvPr id="332" name="Text Placeholder 331"/>
          <p:cNvSpPr>
            <a:spLocks noGrp="1"/>
          </p:cNvSpPr>
          <p:nvPr>
            <p:ph type="body" sz="quarter" idx="13"/>
          </p:nvPr>
        </p:nvSpPr>
        <p:spPr>
          <a:xfrm>
            <a:off x="1525172" y="3000005"/>
            <a:ext cx="6959257" cy="875885"/>
          </a:xfrm>
        </p:spPr>
        <p:txBody>
          <a:bodyPr>
            <a:normAutofit/>
          </a:bodyPr>
          <a:lstStyle>
            <a:lvl1pPr>
              <a:lnSpc>
                <a:spcPct val="100000"/>
              </a:lnSpc>
              <a:spcBef>
                <a:spcPts val="0"/>
              </a:spcBef>
              <a:defRPr sz="2400" b="0" i="0" cap="all" baseline="0">
                <a:solidFill>
                  <a:srgbClr val="FFFFFF"/>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p:txBody>
      </p:sp>
      <p:sp>
        <p:nvSpPr>
          <p:cNvPr id="69" name="Text Placeholder 331"/>
          <p:cNvSpPr>
            <a:spLocks noGrp="1"/>
          </p:cNvSpPr>
          <p:nvPr>
            <p:ph type="body" sz="quarter" idx="14"/>
          </p:nvPr>
        </p:nvSpPr>
        <p:spPr>
          <a:xfrm>
            <a:off x="5682073" y="5051777"/>
            <a:ext cx="2821170" cy="1040861"/>
          </a:xfrm>
        </p:spPr>
        <p:txBody>
          <a:bodyPr anchor="b"/>
          <a:lstStyle>
            <a:lvl1pPr algn="r">
              <a:lnSpc>
                <a:spcPct val="100000"/>
              </a:lnSpc>
              <a:defRPr sz="1500"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a:p>
            <a:pPr lvl="1"/>
            <a:r>
              <a:rPr lang="en-US"/>
              <a:t>Second level</a:t>
            </a:r>
          </a:p>
        </p:txBody>
      </p:sp>
      <p:sp>
        <p:nvSpPr>
          <p:cNvPr id="71" name="Rectangle 1028"/>
          <p:cNvSpPr>
            <a:spLocks noGrp="1" noChangeArrowheads="1"/>
          </p:cNvSpPr>
          <p:nvPr>
            <p:ph type="dt" sz="half" idx="15"/>
          </p:nvPr>
        </p:nvSpPr>
        <p:spPr>
          <a:xfrm>
            <a:off x="5942013" y="6107113"/>
            <a:ext cx="2551112" cy="306387"/>
          </a:xfrm>
        </p:spPr>
        <p:txBody>
          <a:bodyPr rIns="0"/>
          <a:lstStyle>
            <a:lvl1pPr algn="r">
              <a:defRPr>
                <a:solidFill>
                  <a:schemeClr val="tx1"/>
                </a:solidFill>
                <a:cs typeface="Arial" pitchFamily="34" charset="0"/>
              </a:defRPr>
            </a:lvl1pPr>
          </a:lstStyle>
          <a:p>
            <a:endParaRPr lang="en-US"/>
          </a:p>
        </p:txBody>
      </p:sp>
      <p:sp>
        <p:nvSpPr>
          <p:cNvPr id="72" name="Footer Placeholder 1"/>
          <p:cNvSpPr>
            <a:spLocks noGrp="1"/>
          </p:cNvSpPr>
          <p:nvPr>
            <p:ph type="ftr" sz="quarter" idx="16"/>
          </p:nvPr>
        </p:nvSpPr>
        <p:spPr>
          <a:xfrm>
            <a:off x="1439863" y="6416675"/>
            <a:ext cx="7064375" cy="301625"/>
          </a:xfrm>
        </p:spPr>
        <p:txBody>
          <a:bodyPr rIns="0" anchor="t" anchorCtr="0"/>
          <a:lstStyle>
            <a:lvl1pPr>
              <a:defRPr b="0" smtClean="0"/>
            </a:lvl1pPr>
          </a:lstStyle>
          <a:p>
            <a:pPr>
              <a:defRPr/>
            </a:pPr>
            <a:r>
              <a:rPr lang="en-US"/>
              <a:t>Confidential &amp; for IFC Staff Only Working Draft – Discussion Paper Only</a:t>
            </a:r>
            <a:endParaRPr lang="en-US" dirty="0"/>
          </a:p>
        </p:txBody>
      </p:sp>
    </p:spTree>
    <p:extLst>
      <p:ext uri="{BB962C8B-B14F-4D97-AF65-F5344CB8AC3E}">
        <p14:creationId xmlns:p14="http://schemas.microsoft.com/office/powerpoint/2010/main" val="64206359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Paragraph with Graphic Element">
    <p:spTree>
      <p:nvGrpSpPr>
        <p:cNvPr id="1" name=""/>
        <p:cNvGrpSpPr/>
        <p:nvPr/>
      </p:nvGrpSpPr>
      <p:grpSpPr>
        <a:xfrm>
          <a:off x="0" y="0"/>
          <a:ext cx="0" cy="0"/>
          <a:chOff x="0" y="0"/>
          <a:chExt cx="0" cy="0"/>
        </a:xfrm>
      </p:grpSpPr>
      <p:sp>
        <p:nvSpPr>
          <p:cNvPr id="2" name="Title 1"/>
          <p:cNvSpPr>
            <a:spLocks noGrp="1"/>
          </p:cNvSpPr>
          <p:nvPr>
            <p:ph type="title"/>
          </p:nvPr>
        </p:nvSpPr>
        <p:spPr>
          <a:xfrm>
            <a:off x="320842" y="288636"/>
            <a:ext cx="8569158" cy="461819"/>
          </a:xfrm>
        </p:spPr>
        <p:txBody>
          <a:bodyPr anchor="b"/>
          <a:lstStyle>
            <a:lvl1pPr>
              <a:defRPr sz="2200" b="0" i="0" cap="none" baseline="0">
                <a:solidFill>
                  <a:srgbClr val="021F43"/>
                </a:solidFill>
                <a:latin typeface="+mn-lt"/>
                <a:cs typeface="Andes ExtraLight"/>
              </a:defRPr>
            </a:lvl1pPr>
          </a:lstStyle>
          <a:p>
            <a:r>
              <a:rPr lang="en-US"/>
              <a:t>Click to edit Master title style</a:t>
            </a:r>
            <a:endParaRPr lang="en-US" dirty="0"/>
          </a:p>
        </p:txBody>
      </p:sp>
      <p:sp>
        <p:nvSpPr>
          <p:cNvPr id="4" name="Content Placeholder 3"/>
          <p:cNvSpPr>
            <a:spLocks noGrp="1"/>
          </p:cNvSpPr>
          <p:nvPr>
            <p:ph sz="half" idx="2"/>
          </p:nvPr>
        </p:nvSpPr>
        <p:spPr>
          <a:xfrm>
            <a:off x="3622841" y="1443789"/>
            <a:ext cx="5307263" cy="4545263"/>
          </a:xfrm>
        </p:spPr>
        <p:txBody>
          <a:bodyPr/>
          <a:lstStyle>
            <a:lvl1pPr>
              <a:defRPr sz="1600">
                <a:solidFill>
                  <a:schemeClr val="tx2">
                    <a:lumMod val="50000"/>
                    <a:lumOff val="50000"/>
                  </a:schemeClr>
                </a:solidFill>
              </a:defRPr>
            </a:lvl1pPr>
            <a:lvl2pPr>
              <a:buClr>
                <a:schemeClr val="tx2">
                  <a:lumMod val="50000"/>
                  <a:lumOff val="50000"/>
                </a:schemeClr>
              </a:buClr>
              <a:defRPr sz="1600">
                <a:solidFill>
                  <a:schemeClr val="tx2">
                    <a:lumMod val="50000"/>
                    <a:lumOff val="50000"/>
                  </a:schemeClr>
                </a:solidFill>
              </a:defRPr>
            </a:lvl2pPr>
            <a:lvl3pPr marL="557784">
              <a:buClr>
                <a:schemeClr val="tx2">
                  <a:lumMod val="50000"/>
                  <a:lumOff val="50000"/>
                </a:schemeClr>
              </a:buClr>
              <a:defRPr sz="1600">
                <a:solidFill>
                  <a:schemeClr val="tx2">
                    <a:lumMod val="50000"/>
                    <a:lumOff val="50000"/>
                  </a:schemeClr>
                </a:solidFill>
              </a:defRPr>
            </a:lvl3pPr>
            <a:lvl4pPr>
              <a:buClr>
                <a:schemeClr val="tx2">
                  <a:lumMod val="50000"/>
                  <a:lumOff val="50000"/>
                </a:schemeClr>
              </a:buClr>
              <a:defRPr sz="1600">
                <a:solidFill>
                  <a:schemeClr val="tx2">
                    <a:lumMod val="50000"/>
                    <a:lumOff val="50000"/>
                  </a:schemeClr>
                </a:solidFill>
              </a:defRPr>
            </a:lvl4pPr>
            <a:lvl5pPr>
              <a:buClr>
                <a:schemeClr val="tx2">
                  <a:lumMod val="50000"/>
                  <a:lumOff val="50000"/>
                </a:schemeClr>
              </a:buClr>
              <a:defRPr sz="1600">
                <a:solidFill>
                  <a:schemeClr val="tx2">
                    <a:lumMod val="50000"/>
                    <a:lumOff val="50000"/>
                  </a:schemeClr>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5"/>
          <p:cNvSpPr>
            <a:spLocks noGrp="1"/>
          </p:cNvSpPr>
          <p:nvPr>
            <p:ph type="body" sz="quarter" idx="13"/>
          </p:nvPr>
        </p:nvSpPr>
        <p:spPr>
          <a:xfrm>
            <a:off x="321093" y="1003049"/>
            <a:ext cx="3087853" cy="4972050"/>
          </a:xfrm>
        </p:spPr>
        <p:txBody>
          <a:bodyPr rIns="182880" anchor="ctr"/>
          <a:lstStyle>
            <a:lvl1pPr>
              <a:defRPr sz="1600" baseline="0"/>
            </a:lvl1pPr>
          </a:lstStyle>
          <a:p>
            <a:pPr lvl="0"/>
            <a:r>
              <a:rPr lang="en-US"/>
              <a:t>Click to edit Master text styles</a:t>
            </a:r>
          </a:p>
        </p:txBody>
      </p:sp>
      <p:sp>
        <p:nvSpPr>
          <p:cNvPr id="12" name="Text Placeholder 11"/>
          <p:cNvSpPr>
            <a:spLocks noGrp="1"/>
          </p:cNvSpPr>
          <p:nvPr>
            <p:ph type="body" sz="quarter" idx="14"/>
          </p:nvPr>
        </p:nvSpPr>
        <p:spPr>
          <a:xfrm>
            <a:off x="3622675" y="976312"/>
            <a:ext cx="5294062" cy="414003"/>
          </a:xfrm>
        </p:spPr>
        <p:txBody>
          <a:bodyPr/>
          <a:lstStyle>
            <a:lvl1pPr algn="ctr">
              <a:defRPr sz="1600" b="0" cap="all"/>
            </a:lvl1pPr>
          </a:lstStyle>
          <a:p>
            <a:pPr lvl="0"/>
            <a:r>
              <a:rPr lang="en-US"/>
              <a:t>Click to edit Master text styles</a:t>
            </a:r>
          </a:p>
        </p:txBody>
      </p:sp>
      <p:sp>
        <p:nvSpPr>
          <p:cNvPr id="7" name="Rectangle 6"/>
          <p:cNvSpPr>
            <a:spLocks noGrp="1" noChangeArrowheads="1"/>
          </p:cNvSpPr>
          <p:nvPr>
            <p:ph type="sldNum" sz="quarter" idx="15"/>
          </p:nvPr>
        </p:nvSpPr>
        <p:spPr>
          <a:ln/>
        </p:spPr>
        <p:txBody>
          <a:bodyPr/>
          <a:lstStyle>
            <a:lvl1pPr>
              <a:defRPr/>
            </a:lvl1pPr>
          </a:lstStyle>
          <a:p>
            <a:fld id="{20874C12-267B-4487-B25C-974A02159B36}" type="slidenum">
              <a:rPr lang="en-US"/>
              <a:pPr/>
              <a:t>‹#›</a:t>
            </a:fld>
            <a:endParaRPr lang="en-US"/>
          </a:p>
        </p:txBody>
      </p:sp>
      <p:sp>
        <p:nvSpPr>
          <p:cNvPr id="8" name="Footer Placeholder 2"/>
          <p:cNvSpPr>
            <a:spLocks noGrp="1"/>
          </p:cNvSpPr>
          <p:nvPr>
            <p:ph type="ftr" sz="quarter" idx="16"/>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p14="http://schemas.microsoft.com/office/powerpoint/2010/main" val="419273854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mparsion Slide">
    <p:spTree>
      <p:nvGrpSpPr>
        <p:cNvPr id="1" name=""/>
        <p:cNvGrpSpPr/>
        <p:nvPr/>
      </p:nvGrpSpPr>
      <p:grpSpPr>
        <a:xfrm>
          <a:off x="0" y="0"/>
          <a:ext cx="0" cy="0"/>
          <a:chOff x="0" y="0"/>
          <a:chExt cx="0" cy="0"/>
        </a:xfrm>
      </p:grpSpPr>
      <p:sp>
        <p:nvSpPr>
          <p:cNvPr id="2" name="Title 1"/>
          <p:cNvSpPr>
            <a:spLocks noGrp="1"/>
          </p:cNvSpPr>
          <p:nvPr>
            <p:ph type="title"/>
          </p:nvPr>
        </p:nvSpPr>
        <p:spPr>
          <a:xfrm>
            <a:off x="356934" y="307474"/>
            <a:ext cx="8410104" cy="983693"/>
          </a:xfrm>
        </p:spPr>
        <p:txBody>
          <a:bodyPr/>
          <a:lstStyle>
            <a:lvl1pPr>
              <a:defRPr sz="2200" b="0" i="0" cap="none" baseline="0">
                <a:solidFill>
                  <a:srgbClr val="021F43"/>
                </a:solidFill>
                <a:latin typeface="+mj-lt"/>
                <a:cs typeface="Andes ExtraLight"/>
              </a:defRPr>
            </a:lvl1pPr>
          </a:lstStyle>
          <a:p>
            <a:r>
              <a:rPr lang="en-US"/>
              <a:t>Click to edit Master title style</a:t>
            </a:r>
            <a:endParaRPr lang="en-US" dirty="0"/>
          </a:p>
        </p:txBody>
      </p:sp>
      <p:sp>
        <p:nvSpPr>
          <p:cNvPr id="4" name="Content Placeholder 3"/>
          <p:cNvSpPr>
            <a:spLocks noGrp="1"/>
          </p:cNvSpPr>
          <p:nvPr>
            <p:ph sz="half" idx="2"/>
          </p:nvPr>
        </p:nvSpPr>
        <p:spPr>
          <a:xfrm>
            <a:off x="356934" y="1788583"/>
            <a:ext cx="4133273" cy="4399780"/>
          </a:xfrm>
        </p:spPr>
        <p:txBody>
          <a:bodyPr lIns="182880" rIns="182880" anchor="ctr"/>
          <a:lstStyle>
            <a:lvl1pPr marL="0" marR="0" indent="0" algn="l" defTabSz="914400" rtl="0" eaLnBrk="0" fontAlgn="base" latinLnBrk="0" hangingPunct="0">
              <a:lnSpc>
                <a:spcPct val="130000"/>
              </a:lnSpc>
              <a:spcBef>
                <a:spcPts val="1800"/>
              </a:spcBef>
              <a:spcAft>
                <a:spcPct val="0"/>
              </a:spcAft>
              <a:buClr>
                <a:schemeClr val="tx2">
                  <a:lumMod val="75000"/>
                  <a:lumOff val="25000"/>
                </a:schemeClr>
              </a:buClr>
              <a:buSzTx/>
              <a:buFontTx/>
              <a:buNone/>
              <a:tabLst/>
              <a:defRPr sz="1600">
                <a:solidFill>
                  <a:srgbClr val="595959"/>
                </a:solidFill>
              </a:defRPr>
            </a:lvl1pPr>
            <a:lvl2pPr>
              <a:defRPr sz="1600">
                <a:solidFill>
                  <a:srgbClr val="595959"/>
                </a:solidFill>
              </a:defRPr>
            </a:lvl2pPr>
            <a:lvl3pPr>
              <a:defRPr sz="1600">
                <a:solidFill>
                  <a:srgbClr val="595959"/>
                </a:solidFill>
              </a:defRPr>
            </a:lvl3pPr>
            <a:lvl4pPr>
              <a:defRPr sz="1600">
                <a:solidFill>
                  <a:srgbClr val="595959"/>
                </a:solidFill>
              </a:defRPr>
            </a:lvl4pPr>
            <a:lvl5pPr>
              <a:defRPr sz="1600">
                <a:solidFill>
                  <a:srgbClr val="595959"/>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Content Placeholder 3"/>
          <p:cNvSpPr>
            <a:spLocks noGrp="1"/>
          </p:cNvSpPr>
          <p:nvPr>
            <p:ph sz="half" idx="11"/>
          </p:nvPr>
        </p:nvSpPr>
        <p:spPr>
          <a:xfrm>
            <a:off x="4657428" y="1788509"/>
            <a:ext cx="4133088" cy="4402163"/>
          </a:xfrm>
        </p:spPr>
        <p:txBody>
          <a:bodyPr lIns="182880" rIns="182880" anchor="ctr"/>
          <a:lstStyle>
            <a:lvl1pPr marL="0" marR="0" indent="0" algn="l" defTabSz="914400" rtl="0" eaLnBrk="0" fontAlgn="base" latinLnBrk="0" hangingPunct="0">
              <a:lnSpc>
                <a:spcPct val="130000"/>
              </a:lnSpc>
              <a:spcBef>
                <a:spcPts val="1800"/>
              </a:spcBef>
              <a:spcAft>
                <a:spcPct val="0"/>
              </a:spcAft>
              <a:buClr>
                <a:schemeClr val="tx2">
                  <a:lumMod val="75000"/>
                  <a:lumOff val="25000"/>
                </a:schemeClr>
              </a:buClr>
              <a:buSzTx/>
              <a:buFontTx/>
              <a:buNone/>
              <a:tabLst/>
              <a:defRPr sz="1600">
                <a:solidFill>
                  <a:srgbClr val="595959"/>
                </a:solidFill>
              </a:defRPr>
            </a:lvl1pPr>
            <a:lvl2pPr>
              <a:defRPr sz="1600">
                <a:solidFill>
                  <a:srgbClr val="595959"/>
                </a:solidFill>
              </a:defRPr>
            </a:lvl2pPr>
            <a:lvl3pPr>
              <a:defRPr sz="1600">
                <a:solidFill>
                  <a:srgbClr val="595959"/>
                </a:solidFill>
              </a:defRPr>
            </a:lvl3pPr>
            <a:lvl4pPr>
              <a:defRPr sz="1600">
                <a:solidFill>
                  <a:srgbClr val="595959"/>
                </a:solidFill>
              </a:defRPr>
            </a:lvl4pPr>
            <a:lvl5pPr>
              <a:defRPr sz="1600">
                <a:solidFill>
                  <a:srgbClr val="595959"/>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Content Placeholder 3"/>
          <p:cNvSpPr>
            <a:spLocks noGrp="1"/>
          </p:cNvSpPr>
          <p:nvPr>
            <p:ph sz="half" idx="13"/>
          </p:nvPr>
        </p:nvSpPr>
        <p:spPr>
          <a:xfrm>
            <a:off x="356934" y="1429560"/>
            <a:ext cx="4133273" cy="264331"/>
          </a:xfrm>
        </p:spPr>
        <p:txBody>
          <a:bodyPr anchor="ctr">
            <a:normAutofit/>
          </a:bodyPr>
          <a:lstStyle>
            <a:lvl1pPr algn="ctr">
              <a:defRPr sz="1400" cap="all">
                <a:solidFill>
                  <a:srgbClr val="595959"/>
                </a:solidFill>
              </a:defRPr>
            </a:lvl1pPr>
            <a:lvl2pPr>
              <a:defRPr sz="1600">
                <a:solidFill>
                  <a:srgbClr val="595959"/>
                </a:solidFill>
              </a:defRPr>
            </a:lvl2pPr>
            <a:lvl3pPr>
              <a:defRPr sz="1600">
                <a:solidFill>
                  <a:srgbClr val="595959"/>
                </a:solidFill>
              </a:defRPr>
            </a:lvl3pPr>
            <a:lvl4pPr>
              <a:defRPr sz="1600">
                <a:solidFill>
                  <a:srgbClr val="595959"/>
                </a:solidFill>
              </a:defRPr>
            </a:lvl4pPr>
            <a:lvl5pPr>
              <a:defRPr sz="1600">
                <a:solidFill>
                  <a:srgbClr val="595959"/>
                </a:solidFill>
              </a:defRPr>
            </a:lvl5pPr>
            <a:lvl6pPr>
              <a:defRPr sz="1800"/>
            </a:lvl6pPr>
            <a:lvl7pPr>
              <a:defRPr sz="1800"/>
            </a:lvl7pPr>
            <a:lvl8pPr>
              <a:defRPr sz="1800"/>
            </a:lvl8pPr>
            <a:lvl9pPr>
              <a:defRPr sz="1800"/>
            </a:lvl9pPr>
          </a:lstStyle>
          <a:p>
            <a:pPr lvl="0"/>
            <a:r>
              <a:rPr lang="en-US"/>
              <a:t>Click to edit Master text styles</a:t>
            </a:r>
          </a:p>
        </p:txBody>
      </p:sp>
      <p:sp>
        <p:nvSpPr>
          <p:cNvPr id="8" name="Content Placeholder 3"/>
          <p:cNvSpPr>
            <a:spLocks noGrp="1"/>
          </p:cNvSpPr>
          <p:nvPr>
            <p:ph sz="half" idx="14"/>
          </p:nvPr>
        </p:nvSpPr>
        <p:spPr>
          <a:xfrm>
            <a:off x="4657429" y="1421539"/>
            <a:ext cx="4133088" cy="264331"/>
          </a:xfrm>
        </p:spPr>
        <p:txBody>
          <a:bodyPr anchor="ctr">
            <a:normAutofit/>
          </a:bodyPr>
          <a:lstStyle>
            <a:lvl1pPr algn="ctr">
              <a:defRPr sz="1400" cap="all">
                <a:solidFill>
                  <a:srgbClr val="595959"/>
                </a:solidFill>
              </a:defRPr>
            </a:lvl1pPr>
            <a:lvl2pPr>
              <a:defRPr sz="1600">
                <a:solidFill>
                  <a:srgbClr val="595959"/>
                </a:solidFill>
              </a:defRPr>
            </a:lvl2pPr>
            <a:lvl3pPr>
              <a:defRPr sz="1600">
                <a:solidFill>
                  <a:srgbClr val="595959"/>
                </a:solidFill>
              </a:defRPr>
            </a:lvl3pPr>
            <a:lvl4pPr>
              <a:defRPr sz="1600">
                <a:solidFill>
                  <a:srgbClr val="595959"/>
                </a:solidFill>
              </a:defRPr>
            </a:lvl4pPr>
            <a:lvl5pPr>
              <a:defRPr sz="1600">
                <a:solidFill>
                  <a:srgbClr val="595959"/>
                </a:solidFill>
              </a:defRPr>
            </a:lvl5pPr>
            <a:lvl6pPr>
              <a:defRPr sz="1800"/>
            </a:lvl6pPr>
            <a:lvl7pPr>
              <a:defRPr sz="1800"/>
            </a:lvl7pPr>
            <a:lvl8pPr>
              <a:defRPr sz="1800"/>
            </a:lvl8pPr>
            <a:lvl9pPr>
              <a:defRPr sz="1800"/>
            </a:lvl9pPr>
          </a:lstStyle>
          <a:p>
            <a:pPr lvl="0"/>
            <a:r>
              <a:rPr lang="en-US"/>
              <a:t>Click to edit Master text styles</a:t>
            </a:r>
          </a:p>
        </p:txBody>
      </p:sp>
      <p:sp>
        <p:nvSpPr>
          <p:cNvPr id="9" name="Rectangle 6"/>
          <p:cNvSpPr>
            <a:spLocks noGrp="1" noChangeArrowheads="1"/>
          </p:cNvSpPr>
          <p:nvPr>
            <p:ph type="sldNum" sz="quarter" idx="15"/>
          </p:nvPr>
        </p:nvSpPr>
        <p:spPr>
          <a:ln/>
        </p:spPr>
        <p:txBody>
          <a:bodyPr/>
          <a:lstStyle>
            <a:lvl1pPr>
              <a:defRPr/>
            </a:lvl1pPr>
          </a:lstStyle>
          <a:p>
            <a:fld id="{406C07DE-D5DE-4151-93B6-93C5DBD69038}" type="slidenum">
              <a:rPr lang="en-US"/>
              <a:pPr/>
              <a:t>‹#›</a:t>
            </a:fld>
            <a:endParaRPr lang="en-US"/>
          </a:p>
        </p:txBody>
      </p:sp>
      <p:sp>
        <p:nvSpPr>
          <p:cNvPr id="10" name="Footer Placeholder 2"/>
          <p:cNvSpPr>
            <a:spLocks noGrp="1"/>
          </p:cNvSpPr>
          <p:nvPr>
            <p:ph type="ftr" sz="quarter" idx="16"/>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p14="http://schemas.microsoft.com/office/powerpoint/2010/main" val="228250828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Light Highlight Slide">
    <p:spTree>
      <p:nvGrpSpPr>
        <p:cNvPr id="1" name=""/>
        <p:cNvGrpSpPr/>
        <p:nvPr/>
      </p:nvGrpSpPr>
      <p:grpSpPr>
        <a:xfrm>
          <a:off x="0" y="0"/>
          <a:ext cx="0" cy="0"/>
          <a:chOff x="0" y="0"/>
          <a:chExt cx="0" cy="0"/>
        </a:xfrm>
      </p:grpSpPr>
      <p:sp>
        <p:nvSpPr>
          <p:cNvPr id="2" name="Title 1"/>
          <p:cNvSpPr>
            <a:spLocks noGrp="1"/>
          </p:cNvSpPr>
          <p:nvPr>
            <p:ph type="title"/>
          </p:nvPr>
        </p:nvSpPr>
        <p:spPr>
          <a:xfrm>
            <a:off x="356934" y="346364"/>
            <a:ext cx="3145592" cy="5784272"/>
          </a:xfrm>
        </p:spPr>
        <p:txBody>
          <a:bodyPr anchor="ctr"/>
          <a:lstStyle>
            <a:lvl1pPr>
              <a:defRPr sz="3200" b="0" i="0">
                <a:solidFill>
                  <a:srgbClr val="021F43"/>
                </a:solidFill>
                <a:latin typeface="+mn-lt"/>
                <a:cs typeface="Andes ExtraLight"/>
              </a:defRPr>
            </a:lvl1pPr>
          </a:lstStyle>
          <a:p>
            <a:r>
              <a:rPr lang="en-US"/>
              <a:t>Click to edit Master title style</a:t>
            </a:r>
            <a:endParaRPr lang="en-US" dirty="0"/>
          </a:p>
        </p:txBody>
      </p:sp>
      <p:sp>
        <p:nvSpPr>
          <p:cNvPr id="4" name="Content Placeholder 3"/>
          <p:cNvSpPr>
            <a:spLocks noGrp="1"/>
          </p:cNvSpPr>
          <p:nvPr>
            <p:ph sz="half" idx="2"/>
          </p:nvPr>
        </p:nvSpPr>
        <p:spPr>
          <a:xfrm>
            <a:off x="3682999" y="346364"/>
            <a:ext cx="5166895" cy="5784271"/>
          </a:xfrm>
        </p:spPr>
        <p:txBody>
          <a:bodyPr anchor="ctr"/>
          <a:lstStyle>
            <a:lvl1pPr>
              <a:lnSpc>
                <a:spcPct val="125000"/>
              </a:lnSpc>
              <a:spcBef>
                <a:spcPts val="0"/>
              </a:spcBef>
              <a:spcAft>
                <a:spcPts val="2200"/>
              </a:spcAft>
              <a:defRPr sz="2200">
                <a:solidFill>
                  <a:schemeClr val="tx2">
                    <a:lumMod val="50000"/>
                    <a:lumOff val="50000"/>
                  </a:schemeClr>
                </a:solidFill>
              </a:defRPr>
            </a:lvl1pPr>
            <a:lvl2pPr marL="0" indent="0">
              <a:lnSpc>
                <a:spcPct val="125000"/>
              </a:lnSpc>
              <a:spcBef>
                <a:spcPts val="0"/>
              </a:spcBef>
              <a:spcAft>
                <a:spcPts val="2200"/>
              </a:spcAft>
              <a:buNone/>
              <a:defRPr sz="2000" baseline="0">
                <a:solidFill>
                  <a:schemeClr val="tx2">
                    <a:lumMod val="50000"/>
                    <a:lumOff val="50000"/>
                  </a:schemeClr>
                </a:solidFill>
              </a:defRPr>
            </a:lvl2pPr>
            <a:lvl3pPr marL="0" indent="0">
              <a:lnSpc>
                <a:spcPct val="130000"/>
              </a:lnSpc>
              <a:buNone/>
              <a:defRPr sz="1600">
                <a:solidFill>
                  <a:schemeClr val="tx2">
                    <a:lumMod val="50000"/>
                    <a:lumOff val="50000"/>
                  </a:schemeClr>
                </a:solidFill>
              </a:defRPr>
            </a:lvl3pPr>
            <a:lvl4pPr marL="182880" indent="0">
              <a:lnSpc>
                <a:spcPct val="130000"/>
              </a:lnSpc>
              <a:buNone/>
              <a:defRPr sz="1600">
                <a:solidFill>
                  <a:schemeClr val="tx2">
                    <a:lumMod val="50000"/>
                    <a:lumOff val="50000"/>
                  </a:schemeClr>
                </a:solidFill>
              </a:defRPr>
            </a:lvl4pPr>
            <a:lvl5pPr marL="454914" indent="0">
              <a:lnSpc>
                <a:spcPct val="130000"/>
              </a:lnSpc>
              <a:buNone/>
              <a:defRPr sz="1600">
                <a:solidFill>
                  <a:schemeClr val="tx2">
                    <a:lumMod val="50000"/>
                    <a:lumOff val="50000"/>
                  </a:schemeClr>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Rectangle 6"/>
          <p:cNvSpPr>
            <a:spLocks noGrp="1" noChangeArrowheads="1"/>
          </p:cNvSpPr>
          <p:nvPr>
            <p:ph type="sldNum" sz="quarter" idx="10"/>
          </p:nvPr>
        </p:nvSpPr>
        <p:spPr>
          <a:ln/>
        </p:spPr>
        <p:txBody>
          <a:bodyPr/>
          <a:lstStyle>
            <a:lvl1pPr>
              <a:defRPr/>
            </a:lvl1pPr>
          </a:lstStyle>
          <a:p>
            <a:fld id="{FB03BE2C-C6DD-4A43-A768-3CCB6A81B49E}" type="slidenum">
              <a:rPr lang="en-US"/>
              <a:pPr/>
              <a:t>‹#›</a:t>
            </a:fld>
            <a:endParaRPr lang="en-US"/>
          </a:p>
        </p:txBody>
      </p:sp>
      <p:sp>
        <p:nvSpPr>
          <p:cNvPr id="6" name="Footer Placeholder 2"/>
          <p:cNvSpPr>
            <a:spLocks noGrp="1"/>
          </p:cNvSpPr>
          <p:nvPr>
            <p:ph type="ftr" sz="quarter" idx="11"/>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p14="http://schemas.microsoft.com/office/powerpoint/2010/main" val="227917332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ark Highlight Slide">
    <p:spTree>
      <p:nvGrpSpPr>
        <p:cNvPr id="1" name=""/>
        <p:cNvGrpSpPr/>
        <p:nvPr/>
      </p:nvGrpSpPr>
      <p:grpSpPr>
        <a:xfrm>
          <a:off x="0" y="0"/>
          <a:ext cx="0" cy="0"/>
          <a:chOff x="0" y="0"/>
          <a:chExt cx="0" cy="0"/>
        </a:xfrm>
      </p:grpSpPr>
      <p:sp>
        <p:nvSpPr>
          <p:cNvPr id="2" name="Title 1"/>
          <p:cNvSpPr>
            <a:spLocks noGrp="1"/>
          </p:cNvSpPr>
          <p:nvPr>
            <p:ph type="title"/>
          </p:nvPr>
        </p:nvSpPr>
        <p:spPr>
          <a:xfrm>
            <a:off x="356934" y="346364"/>
            <a:ext cx="3145592" cy="5784272"/>
          </a:xfrm>
        </p:spPr>
        <p:txBody>
          <a:bodyPr anchor="ctr"/>
          <a:lstStyle>
            <a:lvl1pPr>
              <a:defRPr sz="3200" b="0" i="0">
                <a:solidFill>
                  <a:schemeClr val="tx1"/>
                </a:solidFill>
                <a:latin typeface="+mn-lt"/>
                <a:cs typeface="Andes ExtraLight"/>
              </a:defRPr>
            </a:lvl1pPr>
          </a:lstStyle>
          <a:p>
            <a:r>
              <a:rPr lang="en-US"/>
              <a:t>Click to edit Master title style</a:t>
            </a:r>
            <a:endParaRPr lang="en-US" dirty="0"/>
          </a:p>
        </p:txBody>
      </p:sp>
      <p:sp>
        <p:nvSpPr>
          <p:cNvPr id="4" name="Content Placeholder 3"/>
          <p:cNvSpPr>
            <a:spLocks noGrp="1"/>
          </p:cNvSpPr>
          <p:nvPr>
            <p:ph sz="half" idx="2"/>
          </p:nvPr>
        </p:nvSpPr>
        <p:spPr>
          <a:xfrm>
            <a:off x="3682999" y="346364"/>
            <a:ext cx="5166895" cy="5784271"/>
          </a:xfrm>
        </p:spPr>
        <p:txBody>
          <a:bodyPr anchor="ctr"/>
          <a:lstStyle>
            <a:lvl1pPr>
              <a:lnSpc>
                <a:spcPct val="125000"/>
              </a:lnSpc>
              <a:spcBef>
                <a:spcPts val="0"/>
              </a:spcBef>
              <a:spcAft>
                <a:spcPts val="2200"/>
              </a:spcAft>
              <a:defRPr sz="2200">
                <a:solidFill>
                  <a:schemeClr val="tx2">
                    <a:lumMod val="50000"/>
                    <a:lumOff val="50000"/>
                  </a:schemeClr>
                </a:solidFill>
              </a:defRPr>
            </a:lvl1pPr>
            <a:lvl2pPr marL="0" indent="0">
              <a:lnSpc>
                <a:spcPct val="125000"/>
              </a:lnSpc>
              <a:spcBef>
                <a:spcPts val="0"/>
              </a:spcBef>
              <a:spcAft>
                <a:spcPts val="2200"/>
              </a:spcAft>
              <a:buNone/>
              <a:defRPr sz="2000" baseline="0">
                <a:solidFill>
                  <a:schemeClr val="tx2">
                    <a:lumMod val="50000"/>
                    <a:lumOff val="50000"/>
                  </a:schemeClr>
                </a:solidFill>
              </a:defRPr>
            </a:lvl2pPr>
            <a:lvl3pPr marL="0" indent="0">
              <a:lnSpc>
                <a:spcPct val="130000"/>
              </a:lnSpc>
              <a:buNone/>
              <a:defRPr sz="1600">
                <a:solidFill>
                  <a:schemeClr val="tx2">
                    <a:lumMod val="50000"/>
                    <a:lumOff val="50000"/>
                  </a:schemeClr>
                </a:solidFill>
              </a:defRPr>
            </a:lvl3pPr>
            <a:lvl4pPr marL="182880" indent="0">
              <a:lnSpc>
                <a:spcPct val="130000"/>
              </a:lnSpc>
              <a:buNone/>
              <a:defRPr sz="1600">
                <a:solidFill>
                  <a:schemeClr val="tx2">
                    <a:lumMod val="50000"/>
                    <a:lumOff val="50000"/>
                  </a:schemeClr>
                </a:solidFill>
              </a:defRPr>
            </a:lvl4pPr>
            <a:lvl5pPr marL="454914" indent="0">
              <a:lnSpc>
                <a:spcPct val="130000"/>
              </a:lnSpc>
              <a:buNone/>
              <a:defRPr sz="1600">
                <a:solidFill>
                  <a:schemeClr val="tx2">
                    <a:lumMod val="50000"/>
                    <a:lumOff val="50000"/>
                  </a:schemeClr>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Rectangle 6"/>
          <p:cNvSpPr>
            <a:spLocks noGrp="1" noChangeArrowheads="1"/>
          </p:cNvSpPr>
          <p:nvPr>
            <p:ph type="sldNum" sz="quarter" idx="10"/>
          </p:nvPr>
        </p:nvSpPr>
        <p:spPr>
          <a:ln/>
        </p:spPr>
        <p:txBody>
          <a:bodyPr/>
          <a:lstStyle>
            <a:lvl1pPr>
              <a:defRPr/>
            </a:lvl1pPr>
          </a:lstStyle>
          <a:p>
            <a:fld id="{9CFA6C42-1D82-418E-B441-712D0B3A54A0}" type="slidenum">
              <a:rPr lang="en-US"/>
              <a:pPr/>
              <a:t>‹#›</a:t>
            </a:fld>
            <a:endParaRPr lang="en-US"/>
          </a:p>
        </p:txBody>
      </p:sp>
      <p:sp>
        <p:nvSpPr>
          <p:cNvPr id="6" name="Footer Placeholder 2"/>
          <p:cNvSpPr>
            <a:spLocks noGrp="1"/>
          </p:cNvSpPr>
          <p:nvPr>
            <p:ph type="ftr" sz="quarter" idx="11"/>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p14="http://schemas.microsoft.com/office/powerpoint/2010/main" val="285400899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omb Stone">
    <p:spTree>
      <p:nvGrpSpPr>
        <p:cNvPr id="1" name=""/>
        <p:cNvGrpSpPr/>
        <p:nvPr/>
      </p:nvGrpSpPr>
      <p:grpSpPr>
        <a:xfrm>
          <a:off x="0" y="0"/>
          <a:ext cx="0" cy="0"/>
          <a:chOff x="0" y="0"/>
          <a:chExt cx="0" cy="0"/>
        </a:xfrm>
      </p:grpSpPr>
      <p:sp>
        <p:nvSpPr>
          <p:cNvPr id="73" name="Freeform 1683"/>
          <p:cNvSpPr>
            <a:spLocks/>
          </p:cNvSpPr>
          <p:nvPr/>
        </p:nvSpPr>
        <p:spPr bwMode="auto">
          <a:xfrm flipH="1">
            <a:off x="7410450" y="3175"/>
            <a:ext cx="712788" cy="584200"/>
          </a:xfrm>
          <a:custGeom>
            <a:avLst/>
            <a:gdLst>
              <a:gd name="T0" fmla="*/ 448 w 448"/>
              <a:gd name="T1" fmla="*/ 372 h 372"/>
              <a:gd name="T2" fmla="*/ 388 w 448"/>
              <a:gd name="T3" fmla="*/ 302 h 372"/>
              <a:gd name="T4" fmla="*/ 280 w 448"/>
              <a:gd name="T5" fmla="*/ 208 h 372"/>
              <a:gd name="T6" fmla="*/ 210 w 448"/>
              <a:gd name="T7" fmla="*/ 142 h 372"/>
              <a:gd name="T8" fmla="*/ 140 w 448"/>
              <a:gd name="T9" fmla="*/ 94 h 372"/>
              <a:gd name="T10" fmla="*/ 64 w 448"/>
              <a:gd name="T11" fmla="*/ 44 h 372"/>
              <a:gd name="T12" fmla="*/ 0 w 448"/>
              <a:gd name="T13" fmla="*/ 0 h 372"/>
              <a:gd name="T14" fmla="*/ 280 w 448"/>
              <a:gd name="T15" fmla="*/ 0 h 372"/>
              <a:gd name="T16" fmla="*/ 300 w 448"/>
              <a:gd name="T17" fmla="*/ 36 h 372"/>
              <a:gd name="T18" fmla="*/ 324 w 448"/>
              <a:gd name="T19" fmla="*/ 82 h 372"/>
              <a:gd name="T20" fmla="*/ 346 w 448"/>
              <a:gd name="T21" fmla="*/ 134 h 372"/>
              <a:gd name="T22" fmla="*/ 378 w 448"/>
              <a:gd name="T23" fmla="*/ 206 h 372"/>
              <a:gd name="T24" fmla="*/ 408 w 448"/>
              <a:gd name="T25" fmla="*/ 264 h 372"/>
              <a:gd name="T26" fmla="*/ 434 w 448"/>
              <a:gd name="T27" fmla="*/ 334 h 372"/>
              <a:gd name="T28" fmla="*/ 448 w 448"/>
              <a:gd name="T29" fmla="*/ 372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74" name="Line 1086"/>
          <p:cNvSpPr>
            <a:spLocks noChangeShapeType="1"/>
          </p:cNvSpPr>
          <p:nvPr/>
        </p:nvSpPr>
        <p:spPr bwMode="auto">
          <a:xfrm>
            <a:off x="484188" y="617538"/>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 name="Line 1087"/>
          <p:cNvSpPr>
            <a:spLocks noChangeShapeType="1"/>
          </p:cNvSpPr>
          <p:nvPr/>
        </p:nvSpPr>
        <p:spPr bwMode="auto">
          <a:xfrm>
            <a:off x="484188" y="617538"/>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 name="Rectangle 1088"/>
          <p:cNvSpPr>
            <a:spLocks noChangeArrowheads="1"/>
          </p:cNvSpPr>
          <p:nvPr/>
        </p:nvSpPr>
        <p:spPr bwMode="auto">
          <a:xfrm>
            <a:off x="484188" y="617538"/>
            <a:ext cx="1587"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77" name="Rectangle 1089"/>
          <p:cNvSpPr>
            <a:spLocks noChangeArrowheads="1"/>
          </p:cNvSpPr>
          <p:nvPr/>
        </p:nvSpPr>
        <p:spPr bwMode="auto">
          <a:xfrm>
            <a:off x="484188" y="617538"/>
            <a:ext cx="1587" cy="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78" name="Freeform 1098"/>
          <p:cNvSpPr>
            <a:spLocks/>
          </p:cNvSpPr>
          <p:nvPr/>
        </p:nvSpPr>
        <p:spPr bwMode="auto">
          <a:xfrm>
            <a:off x="487363" y="617538"/>
            <a:ext cx="3175" cy="1587"/>
          </a:xfrm>
          <a:custGeom>
            <a:avLst/>
            <a:gdLst>
              <a:gd name="T0" fmla="*/ 0 w 2"/>
              <a:gd name="T1" fmla="*/ 0 h 1587"/>
              <a:gd name="T2" fmla="*/ 2 w 2"/>
              <a:gd name="T3" fmla="*/ 0 h 1587"/>
              <a:gd name="T4" fmla="*/ 2 w 2"/>
              <a:gd name="T5" fmla="*/ 0 h 1587"/>
              <a:gd name="T6" fmla="*/ 2 w 2"/>
              <a:gd name="T7" fmla="*/ 0 h 1587"/>
              <a:gd name="T8" fmla="*/ 0 w 2"/>
              <a:gd name="T9" fmla="*/ 0 h 1587"/>
              <a:gd name="T10" fmla="*/ 0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0 w 2"/>
              <a:gd name="T25" fmla="*/ 0 h 1587"/>
              <a:gd name="T26" fmla="*/ 0 w 2"/>
              <a:gd name="T27" fmla="*/ 0 h 1587"/>
              <a:gd name="T28" fmla="*/ 0 w 2"/>
              <a:gd name="T29" fmla="*/ 0 h 1587"/>
              <a:gd name="T30" fmla="*/ 0 w 2"/>
              <a:gd name="T31" fmla="*/ 0 h 1587"/>
              <a:gd name="T32" fmla="*/ 0 w 2"/>
              <a:gd name="T33" fmla="*/ 0 h 1587"/>
              <a:gd name="T34" fmla="*/ 2 w 2"/>
              <a:gd name="T35" fmla="*/ 0 h 1587"/>
              <a:gd name="T36" fmla="*/ 2 w 2"/>
              <a:gd name="T37" fmla="*/ 0 h 1587"/>
              <a:gd name="T38" fmla="*/ 2 w 2"/>
              <a:gd name="T39" fmla="*/ 0 h 1587"/>
              <a:gd name="T40" fmla="*/ 0 w 2"/>
              <a:gd name="T41" fmla="*/ 0 h 1587"/>
              <a:gd name="T42" fmla="*/ 0 w 2"/>
              <a:gd name="T43" fmla="*/ 0 h 1587"/>
              <a:gd name="T44" fmla="*/ 0 w 2"/>
              <a:gd name="T45" fmla="*/ 0 h 15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9" name="Freeform 1115"/>
          <p:cNvSpPr>
            <a:spLocks/>
          </p:cNvSpPr>
          <p:nvPr/>
        </p:nvSpPr>
        <p:spPr bwMode="auto">
          <a:xfrm>
            <a:off x="458788" y="473075"/>
            <a:ext cx="3175" cy="3175"/>
          </a:xfrm>
          <a:custGeom>
            <a:avLst/>
            <a:gdLst>
              <a:gd name="T0" fmla="*/ 0 w 2"/>
              <a:gd name="T1" fmla="*/ 2 h 2"/>
              <a:gd name="T2" fmla="*/ 0 w 2"/>
              <a:gd name="T3" fmla="*/ 2 h 2"/>
              <a:gd name="T4" fmla="*/ 0 w 2"/>
              <a:gd name="T5" fmla="*/ 2 h 2"/>
              <a:gd name="T6" fmla="*/ 0 w 2"/>
              <a:gd name="T7" fmla="*/ 2 h 2"/>
              <a:gd name="T8" fmla="*/ 0 w 2"/>
              <a:gd name="T9" fmla="*/ 2 h 2"/>
              <a:gd name="T10" fmla="*/ 0 w 2"/>
              <a:gd name="T11" fmla="*/ 2 h 2"/>
              <a:gd name="T12" fmla="*/ 2 w 2"/>
              <a:gd name="T13" fmla="*/ 2 h 2"/>
              <a:gd name="T14" fmla="*/ 2 w 2"/>
              <a:gd name="T15" fmla="*/ 2 h 2"/>
              <a:gd name="T16" fmla="*/ 2 w 2"/>
              <a:gd name="T17" fmla="*/ 0 h 2"/>
              <a:gd name="T18" fmla="*/ 0 w 2"/>
              <a:gd name="T19" fmla="*/ 2 h 2"/>
              <a:gd name="T20" fmla="*/ 0 w 2"/>
              <a:gd name="T21" fmla="*/ 2 h 2"/>
              <a:gd name="T22" fmla="*/ 0 w 2"/>
              <a:gd name="T23" fmla="*/ 2 h 2"/>
              <a:gd name="T24" fmla="*/ 0 w 2"/>
              <a:gd name="T25" fmla="*/ 2 h 2"/>
              <a:gd name="T26" fmla="*/ 0 w 2"/>
              <a:gd name="T27" fmla="*/ 2 h 2"/>
              <a:gd name="T28" fmla="*/ 2 w 2"/>
              <a:gd name="T29" fmla="*/ 2 h 2"/>
              <a:gd name="T30" fmla="*/ 2 w 2"/>
              <a:gd name="T31" fmla="*/ 2 h 2"/>
              <a:gd name="T32" fmla="*/ 2 w 2"/>
              <a:gd name="T33" fmla="*/ 2 h 2"/>
              <a:gd name="T34" fmla="*/ 2 w 2"/>
              <a:gd name="T35" fmla="*/ 2 h 2"/>
              <a:gd name="T36" fmla="*/ 2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2 w 2"/>
              <a:gd name="T55" fmla="*/ 2 h 2"/>
              <a:gd name="T56" fmla="*/ 0 w 2"/>
              <a:gd name="T57" fmla="*/ 2 h 2"/>
              <a:gd name="T58" fmla="*/ 2 w 2"/>
              <a:gd name="T59" fmla="*/ 2 h 2"/>
              <a:gd name="T60" fmla="*/ 2 w 2"/>
              <a:gd name="T61" fmla="*/ 2 h 2"/>
              <a:gd name="T62" fmla="*/ 2 w 2"/>
              <a:gd name="T63" fmla="*/ 2 h 2"/>
              <a:gd name="T64" fmla="*/ 0 w 2"/>
              <a:gd name="T65" fmla="*/ 2 h 2"/>
              <a:gd name="T66" fmla="*/ 0 w 2"/>
              <a:gd name="T67" fmla="*/ 2 h 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 h="2">
                <a:moveTo>
                  <a:pt x="0" y="2"/>
                </a:moveTo>
                <a:lnTo>
                  <a:pt x="0" y="2"/>
                </a:lnTo>
                <a:lnTo>
                  <a:pt x="2" y="2"/>
                </a:lnTo>
                <a:lnTo>
                  <a:pt x="2" y="0"/>
                </a:lnTo>
                <a:lnTo>
                  <a:pt x="0" y="2"/>
                </a:lnTo>
                <a:lnTo>
                  <a:pt x="2" y="2"/>
                </a:lnTo>
                <a:lnTo>
                  <a:pt x="0" y="2"/>
                </a:lnTo>
                <a:lnTo>
                  <a:pt x="2" y="2"/>
                </a:lnTo>
                <a:lnTo>
                  <a:pt x="0" y="2"/>
                </a:lnTo>
                <a:lnTo>
                  <a:pt x="2" y="2"/>
                </a:lnTo>
                <a:lnTo>
                  <a:pt x="0" y="2"/>
                </a:lnTo>
                <a:lnTo>
                  <a:pt x="2" y="2"/>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 name="Freeform 1120"/>
          <p:cNvSpPr>
            <a:spLocks/>
          </p:cNvSpPr>
          <p:nvPr/>
        </p:nvSpPr>
        <p:spPr bwMode="auto">
          <a:xfrm>
            <a:off x="458788" y="463550"/>
            <a:ext cx="3175" cy="3175"/>
          </a:xfrm>
          <a:custGeom>
            <a:avLst/>
            <a:gdLst>
              <a:gd name="T0" fmla="*/ 0 w 2"/>
              <a:gd name="T1" fmla="*/ 0 h 2"/>
              <a:gd name="T2" fmla="*/ 0 w 2"/>
              <a:gd name="T3" fmla="*/ 2 h 2"/>
              <a:gd name="T4" fmla="*/ 0 w 2"/>
              <a:gd name="T5" fmla="*/ 2 h 2"/>
              <a:gd name="T6" fmla="*/ 0 w 2"/>
              <a:gd name="T7" fmla="*/ 2 h 2"/>
              <a:gd name="T8" fmla="*/ 2 w 2"/>
              <a:gd name="T9" fmla="*/ 2 h 2"/>
              <a:gd name="T10" fmla="*/ 2 w 2"/>
              <a:gd name="T11" fmla="*/ 0 h 2"/>
              <a:gd name="T12" fmla="*/ 2 w 2"/>
              <a:gd name="T13" fmla="*/ 0 h 2"/>
              <a:gd name="T14" fmla="*/ 2 w 2"/>
              <a:gd name="T15" fmla="*/ 0 h 2"/>
              <a:gd name="T16" fmla="*/ 0 w 2"/>
              <a:gd name="T17" fmla="*/ 0 h 2"/>
              <a:gd name="T18" fmla="*/ 0 w 2"/>
              <a:gd name="T19" fmla="*/ 2 h 2"/>
              <a:gd name="T20" fmla="*/ 0 w 2"/>
              <a:gd name="T21" fmla="*/ 2 h 2"/>
              <a:gd name="T22" fmla="*/ 2 w 2"/>
              <a:gd name="T23" fmla="*/ 0 h 2"/>
              <a:gd name="T24" fmla="*/ 2 w 2"/>
              <a:gd name="T25" fmla="*/ 0 h 2"/>
              <a:gd name="T26" fmla="*/ 2 w 2"/>
              <a:gd name="T27" fmla="*/ 0 h 2"/>
              <a:gd name="T28" fmla="*/ 2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2 w 2"/>
              <a:gd name="T47" fmla="*/ 2 h 2"/>
              <a:gd name="T48" fmla="*/ 0 w 2"/>
              <a:gd name="T49" fmla="*/ 2 h 2"/>
              <a:gd name="T50" fmla="*/ 0 w 2"/>
              <a:gd name="T51" fmla="*/ 2 h 2"/>
              <a:gd name="T52" fmla="*/ 2 w 2"/>
              <a:gd name="T53" fmla="*/ 2 h 2"/>
              <a:gd name="T54" fmla="*/ 2 w 2"/>
              <a:gd name="T55" fmla="*/ 2 h 2"/>
              <a:gd name="T56" fmla="*/ 2 w 2"/>
              <a:gd name="T57" fmla="*/ 0 h 2"/>
              <a:gd name="T58" fmla="*/ 0 w 2"/>
              <a:gd name="T59" fmla="*/ 0 h 2"/>
              <a:gd name="T60" fmla="*/ 0 w 2"/>
              <a:gd name="T61" fmla="*/ 0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0" y="0"/>
                </a:moveTo>
                <a:lnTo>
                  <a:pt x="0" y="2"/>
                </a:lnTo>
                <a:lnTo>
                  <a:pt x="2" y="2"/>
                </a:lnTo>
                <a:lnTo>
                  <a:pt x="2" y="0"/>
                </a:lnTo>
                <a:lnTo>
                  <a:pt x="0" y="0"/>
                </a:lnTo>
                <a:lnTo>
                  <a:pt x="0" y="2"/>
                </a:lnTo>
                <a:lnTo>
                  <a:pt x="2" y="0"/>
                </a:lnTo>
                <a:lnTo>
                  <a:pt x="2" y="2"/>
                </a:lnTo>
                <a:lnTo>
                  <a:pt x="0" y="2"/>
                </a:lnTo>
                <a:lnTo>
                  <a:pt x="2" y="2"/>
                </a:lnTo>
                <a:lnTo>
                  <a:pt x="0" y="2"/>
                </a:lnTo>
                <a:lnTo>
                  <a:pt x="2" y="2"/>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1" name="Freeform 1134"/>
          <p:cNvSpPr>
            <a:spLocks/>
          </p:cNvSpPr>
          <p:nvPr/>
        </p:nvSpPr>
        <p:spPr bwMode="auto">
          <a:xfrm>
            <a:off x="703263" y="514350"/>
            <a:ext cx="3175" cy="6350"/>
          </a:xfrm>
          <a:custGeom>
            <a:avLst/>
            <a:gdLst>
              <a:gd name="T0" fmla="*/ 2 w 2"/>
              <a:gd name="T1" fmla="*/ 4 h 4"/>
              <a:gd name="T2" fmla="*/ 2 w 2"/>
              <a:gd name="T3" fmla="*/ 4 h 4"/>
              <a:gd name="T4" fmla="*/ 2 w 2"/>
              <a:gd name="T5" fmla="*/ 4 h 4"/>
              <a:gd name="T6" fmla="*/ 2 w 2"/>
              <a:gd name="T7" fmla="*/ 2 h 4"/>
              <a:gd name="T8" fmla="*/ 2 w 2"/>
              <a:gd name="T9" fmla="*/ 0 h 4"/>
              <a:gd name="T10" fmla="*/ 2 w 2"/>
              <a:gd name="T11" fmla="*/ 0 h 4"/>
              <a:gd name="T12" fmla="*/ 2 w 2"/>
              <a:gd name="T13" fmla="*/ 0 h 4"/>
              <a:gd name="T14" fmla="*/ 0 w 2"/>
              <a:gd name="T15" fmla="*/ 2 h 4"/>
              <a:gd name="T16" fmla="*/ 2 w 2"/>
              <a:gd name="T17" fmla="*/ 4 h 4"/>
              <a:gd name="T18" fmla="*/ 2 w 2"/>
              <a:gd name="T19" fmla="*/ 2 h 4"/>
              <a:gd name="T20" fmla="*/ 2 w 2"/>
              <a:gd name="T21" fmla="*/ 2 h 4"/>
              <a:gd name="T22" fmla="*/ 2 w 2"/>
              <a:gd name="T23" fmla="*/ 0 h 4"/>
              <a:gd name="T24" fmla="*/ 2 w 2"/>
              <a:gd name="T25" fmla="*/ 2 h 4"/>
              <a:gd name="T26" fmla="*/ 2 w 2"/>
              <a:gd name="T27" fmla="*/ 2 h 4"/>
              <a:gd name="T28" fmla="*/ 2 w 2"/>
              <a:gd name="T29" fmla="*/ 2 h 4"/>
              <a:gd name="T30" fmla="*/ 2 w 2"/>
              <a:gd name="T31" fmla="*/ 2 h 4"/>
              <a:gd name="T32" fmla="*/ 2 w 2"/>
              <a:gd name="T33" fmla="*/ 2 h 4"/>
              <a:gd name="T34" fmla="*/ 2 w 2"/>
              <a:gd name="T35" fmla="*/ 2 h 4"/>
              <a:gd name="T36" fmla="*/ 2 w 2"/>
              <a:gd name="T37" fmla="*/ 2 h 4"/>
              <a:gd name="T38" fmla="*/ 2 w 2"/>
              <a:gd name="T39" fmla="*/ 2 h 4"/>
              <a:gd name="T40" fmla="*/ 2 w 2"/>
              <a:gd name="T41" fmla="*/ 2 h 4"/>
              <a:gd name="T42" fmla="*/ 2 w 2"/>
              <a:gd name="T43" fmla="*/ 2 h 4"/>
              <a:gd name="T44" fmla="*/ 2 w 2"/>
              <a:gd name="T45" fmla="*/ 2 h 4"/>
              <a:gd name="T46" fmla="*/ 2 w 2"/>
              <a:gd name="T47" fmla="*/ 2 h 4"/>
              <a:gd name="T48" fmla="*/ 2 w 2"/>
              <a:gd name="T49" fmla="*/ 2 h 4"/>
              <a:gd name="T50" fmla="*/ 2 w 2"/>
              <a:gd name="T51" fmla="*/ 2 h 4"/>
              <a:gd name="T52" fmla="*/ 0 w 2"/>
              <a:gd name="T53" fmla="*/ 2 h 4"/>
              <a:gd name="T54" fmla="*/ 2 w 2"/>
              <a:gd name="T55" fmla="*/ 4 h 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 h="4">
                <a:moveTo>
                  <a:pt x="2" y="4"/>
                </a:moveTo>
                <a:lnTo>
                  <a:pt x="2" y="4"/>
                </a:lnTo>
                <a:lnTo>
                  <a:pt x="2" y="2"/>
                </a:lnTo>
                <a:lnTo>
                  <a:pt x="2" y="0"/>
                </a:lnTo>
                <a:lnTo>
                  <a:pt x="0" y="2"/>
                </a:lnTo>
                <a:lnTo>
                  <a:pt x="2" y="4"/>
                </a:lnTo>
                <a:lnTo>
                  <a:pt x="2" y="2"/>
                </a:lnTo>
                <a:lnTo>
                  <a:pt x="2" y="0"/>
                </a:lnTo>
                <a:lnTo>
                  <a:pt x="2" y="2"/>
                </a:lnTo>
                <a:lnTo>
                  <a:pt x="0" y="2"/>
                </a:lnTo>
                <a:lnTo>
                  <a:pt x="2"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2" name="Freeform 1141"/>
          <p:cNvSpPr>
            <a:spLocks/>
          </p:cNvSpPr>
          <p:nvPr/>
        </p:nvSpPr>
        <p:spPr bwMode="auto">
          <a:xfrm>
            <a:off x="706438" y="479425"/>
            <a:ext cx="1587" cy="6350"/>
          </a:xfrm>
          <a:custGeom>
            <a:avLst/>
            <a:gdLst>
              <a:gd name="T0" fmla="*/ 0 w 1587"/>
              <a:gd name="T1" fmla="*/ 4 h 4"/>
              <a:gd name="T2" fmla="*/ 0 w 1587"/>
              <a:gd name="T3" fmla="*/ 2 h 4"/>
              <a:gd name="T4" fmla="*/ 0 w 1587"/>
              <a:gd name="T5" fmla="*/ 0 h 4"/>
              <a:gd name="T6" fmla="*/ 0 w 1587"/>
              <a:gd name="T7" fmla="*/ 0 h 4"/>
              <a:gd name="T8" fmla="*/ 0 w 1587"/>
              <a:gd name="T9" fmla="*/ 2 h 4"/>
              <a:gd name="T10" fmla="*/ 0 w 1587"/>
              <a:gd name="T11" fmla="*/ 2 h 4"/>
              <a:gd name="T12" fmla="*/ 0 w 1587"/>
              <a:gd name="T13" fmla="*/ 4 h 4"/>
              <a:gd name="T14" fmla="*/ 0 w 1587"/>
              <a:gd name="T15" fmla="*/ 2 h 4"/>
              <a:gd name="T16" fmla="*/ 0 w 1587"/>
              <a:gd name="T17" fmla="*/ 2 h 4"/>
              <a:gd name="T18" fmla="*/ 0 w 1587"/>
              <a:gd name="T19" fmla="*/ 2 h 4"/>
              <a:gd name="T20" fmla="*/ 0 w 1587"/>
              <a:gd name="T21" fmla="*/ 2 h 4"/>
              <a:gd name="T22" fmla="*/ 0 w 1587"/>
              <a:gd name="T23" fmla="*/ 2 h 4"/>
              <a:gd name="T24" fmla="*/ 0 w 1587"/>
              <a:gd name="T25" fmla="*/ 2 h 4"/>
              <a:gd name="T26" fmla="*/ 0 w 1587"/>
              <a:gd name="T27" fmla="*/ 2 h 4"/>
              <a:gd name="T28" fmla="*/ 0 w 1587"/>
              <a:gd name="T29" fmla="*/ 4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87" h="4">
                <a:moveTo>
                  <a:pt x="0" y="4"/>
                </a:moveTo>
                <a:lnTo>
                  <a:pt x="0" y="2"/>
                </a:lnTo>
                <a:lnTo>
                  <a:pt x="0" y="0"/>
                </a:lnTo>
                <a:lnTo>
                  <a:pt x="0" y="2"/>
                </a:lnTo>
                <a:lnTo>
                  <a:pt x="0" y="4"/>
                </a:lnTo>
                <a:lnTo>
                  <a:pt x="0" y="2"/>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 name="Freeform 1148"/>
          <p:cNvSpPr>
            <a:spLocks/>
          </p:cNvSpPr>
          <p:nvPr/>
        </p:nvSpPr>
        <p:spPr bwMode="auto">
          <a:xfrm>
            <a:off x="693738" y="460375"/>
            <a:ext cx="3175" cy="3175"/>
          </a:xfrm>
          <a:custGeom>
            <a:avLst/>
            <a:gdLst>
              <a:gd name="T0" fmla="*/ 2 w 2"/>
              <a:gd name="T1" fmla="*/ 2 h 2"/>
              <a:gd name="T2" fmla="*/ 2 w 2"/>
              <a:gd name="T3" fmla="*/ 0 h 2"/>
              <a:gd name="T4" fmla="*/ 2 w 2"/>
              <a:gd name="T5" fmla="*/ 0 h 2"/>
              <a:gd name="T6" fmla="*/ 2 w 2"/>
              <a:gd name="T7" fmla="*/ 0 h 2"/>
              <a:gd name="T8" fmla="*/ 2 w 2"/>
              <a:gd name="T9" fmla="*/ 0 h 2"/>
              <a:gd name="T10" fmla="*/ 0 w 2"/>
              <a:gd name="T11" fmla="*/ 0 h 2"/>
              <a:gd name="T12" fmla="*/ 0 w 2"/>
              <a:gd name="T13" fmla="*/ 0 h 2"/>
              <a:gd name="T14" fmla="*/ 0 w 2"/>
              <a:gd name="T15" fmla="*/ 2 h 2"/>
              <a:gd name="T16" fmla="*/ 0 w 2"/>
              <a:gd name="T17" fmla="*/ 2 h 2"/>
              <a:gd name="T18" fmla="*/ 0 w 2"/>
              <a:gd name="T19" fmla="*/ 2 h 2"/>
              <a:gd name="T20" fmla="*/ 2 w 2"/>
              <a:gd name="T21" fmla="*/ 2 h 2"/>
              <a:gd name="T22" fmla="*/ 2 w 2"/>
              <a:gd name="T23" fmla="*/ 2 h 2"/>
              <a:gd name="T24" fmla="*/ 2 w 2"/>
              <a:gd name="T25" fmla="*/ 0 h 2"/>
              <a:gd name="T26" fmla="*/ 2 w 2"/>
              <a:gd name="T27" fmla="*/ 0 h 2"/>
              <a:gd name="T28" fmla="*/ 2 w 2"/>
              <a:gd name="T29" fmla="*/ 0 h 2"/>
              <a:gd name="T30" fmla="*/ 0 w 2"/>
              <a:gd name="T31" fmla="*/ 2 h 2"/>
              <a:gd name="T32" fmla="*/ 2 w 2"/>
              <a:gd name="T33" fmla="*/ 2 h 2"/>
              <a:gd name="T34" fmla="*/ 2 w 2"/>
              <a:gd name="T35" fmla="*/ 0 h 2"/>
              <a:gd name="T36" fmla="*/ 0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2 w 2"/>
              <a:gd name="T59" fmla="*/ 2 h 2"/>
              <a:gd name="T60" fmla="*/ 2 w 2"/>
              <a:gd name="T61" fmla="*/ 2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2" y="2"/>
                </a:moveTo>
                <a:lnTo>
                  <a:pt x="2" y="0"/>
                </a:lnTo>
                <a:lnTo>
                  <a:pt x="0" y="0"/>
                </a:lnTo>
                <a:lnTo>
                  <a:pt x="0" y="2"/>
                </a:lnTo>
                <a:lnTo>
                  <a:pt x="2" y="2"/>
                </a:lnTo>
                <a:lnTo>
                  <a:pt x="2" y="0"/>
                </a:lnTo>
                <a:lnTo>
                  <a:pt x="0" y="2"/>
                </a:lnTo>
                <a:lnTo>
                  <a:pt x="2" y="2"/>
                </a:lnTo>
                <a:lnTo>
                  <a:pt x="2" y="0"/>
                </a:lnTo>
                <a:lnTo>
                  <a:pt x="0" y="2"/>
                </a:lnTo>
                <a:lnTo>
                  <a:pt x="2" y="2"/>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4" name="Freeform 1150"/>
          <p:cNvSpPr>
            <a:spLocks/>
          </p:cNvSpPr>
          <p:nvPr/>
        </p:nvSpPr>
        <p:spPr bwMode="auto">
          <a:xfrm>
            <a:off x="684213" y="447675"/>
            <a:ext cx="1587" cy="3175"/>
          </a:xfrm>
          <a:custGeom>
            <a:avLst/>
            <a:gdLst>
              <a:gd name="T0" fmla="*/ 0 w 1587"/>
              <a:gd name="T1" fmla="*/ 2 h 2"/>
              <a:gd name="T2" fmla="*/ 0 w 1587"/>
              <a:gd name="T3" fmla="*/ 0 h 2"/>
              <a:gd name="T4" fmla="*/ 0 w 1587"/>
              <a:gd name="T5" fmla="*/ 2 h 2"/>
              <a:gd name="T6" fmla="*/ 0 60000 65536"/>
              <a:gd name="T7" fmla="*/ 0 60000 65536"/>
              <a:gd name="T8" fmla="*/ 0 60000 65536"/>
            </a:gdLst>
            <a:ahLst/>
            <a:cxnLst>
              <a:cxn ang="T6">
                <a:pos x="T0" y="T1"/>
              </a:cxn>
              <a:cxn ang="T7">
                <a:pos x="T2" y="T3"/>
              </a:cxn>
              <a:cxn ang="T8">
                <a:pos x="T4" y="T5"/>
              </a:cxn>
            </a:cxnLst>
            <a:rect l="0" t="0" r="r" b="b"/>
            <a:pathLst>
              <a:path w="1587" h="2">
                <a:moveTo>
                  <a:pt x="0" y="2"/>
                </a:move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5" name="Freeform 1152"/>
          <p:cNvSpPr>
            <a:spLocks/>
          </p:cNvSpPr>
          <p:nvPr/>
        </p:nvSpPr>
        <p:spPr bwMode="auto">
          <a:xfrm>
            <a:off x="684213" y="447675"/>
            <a:ext cx="3175" cy="3175"/>
          </a:xfrm>
          <a:custGeom>
            <a:avLst/>
            <a:gdLst>
              <a:gd name="T0" fmla="*/ 2 w 2"/>
              <a:gd name="T1" fmla="*/ 0 h 2"/>
              <a:gd name="T2" fmla="*/ 0 w 2"/>
              <a:gd name="T3" fmla="*/ 0 h 2"/>
              <a:gd name="T4" fmla="*/ 0 w 2"/>
              <a:gd name="T5" fmla="*/ 0 h 2"/>
              <a:gd name="T6" fmla="*/ 0 w 2"/>
              <a:gd name="T7" fmla="*/ 0 h 2"/>
              <a:gd name="T8" fmla="*/ 0 w 2"/>
              <a:gd name="T9" fmla="*/ 2 h 2"/>
              <a:gd name="T10" fmla="*/ 2 w 2"/>
              <a:gd name="T11" fmla="*/ 2 h 2"/>
              <a:gd name="T12" fmla="*/ 2 w 2"/>
              <a:gd name="T13" fmla="*/ 0 h 2"/>
              <a:gd name="T14" fmla="*/ 0 w 2"/>
              <a:gd name="T15" fmla="*/ 0 h 2"/>
              <a:gd name="T16" fmla="*/ 0 w 2"/>
              <a:gd name="T17" fmla="*/ 0 h 2"/>
              <a:gd name="T18" fmla="*/ 0 w 2"/>
              <a:gd name="T19" fmla="*/ 0 h 2"/>
              <a:gd name="T20" fmla="*/ 0 w 2"/>
              <a:gd name="T21" fmla="*/ 2 h 2"/>
              <a:gd name="T22" fmla="*/ 2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0" y="0"/>
                </a:lnTo>
                <a:lnTo>
                  <a:pt x="0" y="2"/>
                </a:lnTo>
                <a:lnTo>
                  <a:pt x="2" y="2"/>
                </a:lnTo>
                <a:lnTo>
                  <a:pt x="2" y="0"/>
                </a:lnTo>
                <a:lnTo>
                  <a:pt x="0" y="0"/>
                </a:lnTo>
                <a:lnTo>
                  <a:pt x="0" y="2"/>
                </a:lnTo>
                <a:lnTo>
                  <a:pt x="2"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6" name="Freeform 1154"/>
          <p:cNvSpPr>
            <a:spLocks/>
          </p:cNvSpPr>
          <p:nvPr/>
        </p:nvSpPr>
        <p:spPr bwMode="auto">
          <a:xfrm>
            <a:off x="665163" y="43497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7" name="Freeform 1156"/>
          <p:cNvSpPr>
            <a:spLocks/>
          </p:cNvSpPr>
          <p:nvPr/>
        </p:nvSpPr>
        <p:spPr bwMode="auto">
          <a:xfrm>
            <a:off x="665163" y="431800"/>
            <a:ext cx="3175" cy="3175"/>
          </a:xfrm>
          <a:custGeom>
            <a:avLst/>
            <a:gdLst>
              <a:gd name="T0" fmla="*/ 2 w 2"/>
              <a:gd name="T1" fmla="*/ 2 h 2"/>
              <a:gd name="T2" fmla="*/ 0 w 2"/>
              <a:gd name="T3" fmla="*/ 0 h 2"/>
              <a:gd name="T4" fmla="*/ 0 w 2"/>
              <a:gd name="T5" fmla="*/ 0 h 2"/>
              <a:gd name="T6" fmla="*/ 0 w 2"/>
              <a:gd name="T7" fmla="*/ 2 h 2"/>
              <a:gd name="T8" fmla="*/ 2 w 2"/>
              <a:gd name="T9" fmla="*/ 2 h 2"/>
              <a:gd name="T10" fmla="*/ 2 w 2"/>
              <a:gd name="T11" fmla="*/ 2 h 2"/>
              <a:gd name="T12" fmla="*/ 2 w 2"/>
              <a:gd name="T13" fmla="*/ 2 h 2"/>
              <a:gd name="T14" fmla="*/ 0 w 2"/>
              <a:gd name="T15" fmla="*/ 0 h 2"/>
              <a:gd name="T16" fmla="*/ 0 w 2"/>
              <a:gd name="T17" fmla="*/ 0 h 2"/>
              <a:gd name="T18" fmla="*/ 0 w 2"/>
              <a:gd name="T19" fmla="*/ 2 h 2"/>
              <a:gd name="T20" fmla="*/ 2 w 2"/>
              <a:gd name="T21" fmla="*/ 2 h 2"/>
              <a:gd name="T22" fmla="*/ 2 w 2"/>
              <a:gd name="T23" fmla="*/ 2 h 2"/>
              <a:gd name="T24" fmla="*/ 2 w 2"/>
              <a:gd name="T25" fmla="*/ 2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2"/>
                </a:moveTo>
                <a:lnTo>
                  <a:pt x="0" y="0"/>
                </a:lnTo>
                <a:lnTo>
                  <a:pt x="0" y="2"/>
                </a:lnTo>
                <a:lnTo>
                  <a:pt x="2" y="2"/>
                </a:lnTo>
                <a:lnTo>
                  <a:pt x="0" y="0"/>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8" name="Freeform 1163"/>
          <p:cNvSpPr>
            <a:spLocks/>
          </p:cNvSpPr>
          <p:nvPr/>
        </p:nvSpPr>
        <p:spPr bwMode="auto">
          <a:xfrm>
            <a:off x="611188" y="415925"/>
            <a:ext cx="6350" cy="3175"/>
          </a:xfrm>
          <a:custGeom>
            <a:avLst/>
            <a:gdLst>
              <a:gd name="T0" fmla="*/ 2 w 4"/>
              <a:gd name="T1" fmla="*/ 2 h 2"/>
              <a:gd name="T2" fmla="*/ 2 w 4"/>
              <a:gd name="T3" fmla="*/ 2 h 2"/>
              <a:gd name="T4" fmla="*/ 4 w 4"/>
              <a:gd name="T5" fmla="*/ 2 h 2"/>
              <a:gd name="T6" fmla="*/ 4 w 4"/>
              <a:gd name="T7" fmla="*/ 0 h 2"/>
              <a:gd name="T8" fmla="*/ 4 w 4"/>
              <a:gd name="T9" fmla="*/ 0 h 2"/>
              <a:gd name="T10" fmla="*/ 2 w 4"/>
              <a:gd name="T11" fmla="*/ 0 h 2"/>
              <a:gd name="T12" fmla="*/ 2 w 4"/>
              <a:gd name="T13" fmla="*/ 0 h 2"/>
              <a:gd name="T14" fmla="*/ 0 w 4"/>
              <a:gd name="T15" fmla="*/ 2 h 2"/>
              <a:gd name="T16" fmla="*/ 2 w 4"/>
              <a:gd name="T17" fmla="*/ 2 h 2"/>
              <a:gd name="T18" fmla="*/ 2 w 4"/>
              <a:gd name="T19" fmla="*/ 0 h 2"/>
              <a:gd name="T20" fmla="*/ 4 w 4"/>
              <a:gd name="T21" fmla="*/ 2 h 2"/>
              <a:gd name="T22" fmla="*/ 4 w 4"/>
              <a:gd name="T23" fmla="*/ 0 h 2"/>
              <a:gd name="T24" fmla="*/ 4 w 4"/>
              <a:gd name="T25" fmla="*/ 0 h 2"/>
              <a:gd name="T26" fmla="*/ 2 w 4"/>
              <a:gd name="T27" fmla="*/ 0 h 2"/>
              <a:gd name="T28" fmla="*/ 2 w 4"/>
              <a:gd name="T29" fmla="*/ 0 h 2"/>
              <a:gd name="T30" fmla="*/ 0 w 4"/>
              <a:gd name="T31" fmla="*/ 0 h 2"/>
              <a:gd name="T32" fmla="*/ 2 w 4"/>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 h="2">
                <a:moveTo>
                  <a:pt x="2" y="2"/>
                </a:moveTo>
                <a:lnTo>
                  <a:pt x="2" y="2"/>
                </a:lnTo>
                <a:lnTo>
                  <a:pt x="4" y="2"/>
                </a:lnTo>
                <a:lnTo>
                  <a:pt x="4" y="0"/>
                </a:lnTo>
                <a:lnTo>
                  <a:pt x="2" y="0"/>
                </a:lnTo>
                <a:lnTo>
                  <a:pt x="0" y="2"/>
                </a:lnTo>
                <a:lnTo>
                  <a:pt x="2" y="2"/>
                </a:lnTo>
                <a:lnTo>
                  <a:pt x="2" y="0"/>
                </a:lnTo>
                <a:lnTo>
                  <a:pt x="4" y="2"/>
                </a:lnTo>
                <a:lnTo>
                  <a:pt x="4" y="0"/>
                </a:lnTo>
                <a:lnTo>
                  <a:pt x="2" y="0"/>
                </a:lnTo>
                <a:lnTo>
                  <a:pt x="0" y="0"/>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 name="Freeform 1172"/>
          <p:cNvSpPr>
            <a:spLocks/>
          </p:cNvSpPr>
          <p:nvPr/>
        </p:nvSpPr>
        <p:spPr bwMode="auto">
          <a:xfrm>
            <a:off x="582613" y="476250"/>
            <a:ext cx="3175" cy="3175"/>
          </a:xfrm>
          <a:custGeom>
            <a:avLst/>
            <a:gdLst>
              <a:gd name="T0" fmla="*/ 0 w 2"/>
              <a:gd name="T1" fmla="*/ 2 h 2"/>
              <a:gd name="T2" fmla="*/ 0 w 2"/>
              <a:gd name="T3" fmla="*/ 2 h 2"/>
              <a:gd name="T4" fmla="*/ 2 w 2"/>
              <a:gd name="T5" fmla="*/ 2 h 2"/>
              <a:gd name="T6" fmla="*/ 0 w 2"/>
              <a:gd name="T7" fmla="*/ 0 h 2"/>
              <a:gd name="T8" fmla="*/ 0 w 2"/>
              <a:gd name="T9" fmla="*/ 0 h 2"/>
              <a:gd name="T10" fmla="*/ 0 w 2"/>
              <a:gd name="T11" fmla="*/ 0 h 2"/>
              <a:gd name="T12" fmla="*/ 0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0 w 2"/>
              <a:gd name="T59" fmla="*/ 2 h 2"/>
              <a:gd name="T60" fmla="*/ 0 w 2"/>
              <a:gd name="T61" fmla="*/ 2 h 2"/>
              <a:gd name="T62" fmla="*/ 0 w 2"/>
              <a:gd name="T63" fmla="*/ 2 h 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2">
                <a:moveTo>
                  <a:pt x="0" y="2"/>
                </a:moveTo>
                <a:lnTo>
                  <a:pt x="0" y="2"/>
                </a:lnTo>
                <a:lnTo>
                  <a:pt x="2"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0" name="Freeform 1177"/>
          <p:cNvSpPr>
            <a:spLocks/>
          </p:cNvSpPr>
          <p:nvPr/>
        </p:nvSpPr>
        <p:spPr bwMode="auto">
          <a:xfrm>
            <a:off x="557213" y="534988"/>
            <a:ext cx="3175" cy="3175"/>
          </a:xfrm>
          <a:custGeom>
            <a:avLst/>
            <a:gdLst>
              <a:gd name="T0" fmla="*/ 0 w 2"/>
              <a:gd name="T1" fmla="*/ 2 h 2"/>
              <a:gd name="T2" fmla="*/ 2 w 2"/>
              <a:gd name="T3" fmla="*/ 2 h 2"/>
              <a:gd name="T4" fmla="*/ 2 w 2"/>
              <a:gd name="T5" fmla="*/ 2 h 2"/>
              <a:gd name="T6" fmla="*/ 2 w 2"/>
              <a:gd name="T7" fmla="*/ 0 h 2"/>
              <a:gd name="T8" fmla="*/ 2 w 2"/>
              <a:gd name="T9" fmla="*/ 0 h 2"/>
              <a:gd name="T10" fmla="*/ 2 w 2"/>
              <a:gd name="T11" fmla="*/ 0 h 2"/>
              <a:gd name="T12" fmla="*/ 0 w 2"/>
              <a:gd name="T13" fmla="*/ 0 h 2"/>
              <a:gd name="T14" fmla="*/ 0 w 2"/>
              <a:gd name="T15" fmla="*/ 0 h 2"/>
              <a:gd name="T16" fmla="*/ 0 w 2"/>
              <a:gd name="T17" fmla="*/ 0 h 2"/>
              <a:gd name="T18" fmla="*/ 0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2 h 2"/>
              <a:gd name="T40" fmla="*/ 0 w 2"/>
              <a:gd name="T41" fmla="*/ 2 h 2"/>
              <a:gd name="T42" fmla="*/ 2 w 2"/>
              <a:gd name="T43" fmla="*/ 2 h 2"/>
              <a:gd name="T44" fmla="*/ 2 w 2"/>
              <a:gd name="T45" fmla="*/ 0 h 2"/>
              <a:gd name="T46" fmla="*/ 2 w 2"/>
              <a:gd name="T47" fmla="*/ 0 h 2"/>
              <a:gd name="T48" fmla="*/ 2 w 2"/>
              <a:gd name="T49" fmla="*/ 0 h 2"/>
              <a:gd name="T50" fmla="*/ 2 w 2"/>
              <a:gd name="T51" fmla="*/ 0 h 2"/>
              <a:gd name="T52" fmla="*/ 2 w 2"/>
              <a:gd name="T53" fmla="*/ 0 h 2"/>
              <a:gd name="T54" fmla="*/ 2 w 2"/>
              <a:gd name="T55" fmla="*/ 0 h 2"/>
              <a:gd name="T56" fmla="*/ 2 w 2"/>
              <a:gd name="T57" fmla="*/ 0 h 2"/>
              <a:gd name="T58" fmla="*/ 2 w 2"/>
              <a:gd name="T59" fmla="*/ 0 h 2"/>
              <a:gd name="T60" fmla="*/ 2 w 2"/>
              <a:gd name="T61" fmla="*/ 0 h 2"/>
              <a:gd name="T62" fmla="*/ 2 w 2"/>
              <a:gd name="T63" fmla="*/ 0 h 2"/>
              <a:gd name="T64" fmla="*/ 2 w 2"/>
              <a:gd name="T65" fmla="*/ 0 h 2"/>
              <a:gd name="T66" fmla="*/ 2 w 2"/>
              <a:gd name="T67" fmla="*/ 2 h 2"/>
              <a:gd name="T68" fmla="*/ 2 w 2"/>
              <a:gd name="T69" fmla="*/ 0 h 2"/>
              <a:gd name="T70" fmla="*/ 2 w 2"/>
              <a:gd name="T71" fmla="*/ 0 h 2"/>
              <a:gd name="T72" fmla="*/ 0 w 2"/>
              <a:gd name="T73" fmla="*/ 0 h 2"/>
              <a:gd name="T74" fmla="*/ 0 w 2"/>
              <a:gd name="T75" fmla="*/ 0 h 2"/>
              <a:gd name="T76" fmla="*/ 0 w 2"/>
              <a:gd name="T77" fmla="*/ 2 h 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 h="2">
                <a:moveTo>
                  <a:pt x="0" y="2"/>
                </a:moveTo>
                <a:lnTo>
                  <a:pt x="2" y="2"/>
                </a:lnTo>
                <a:lnTo>
                  <a:pt x="2" y="0"/>
                </a:lnTo>
                <a:lnTo>
                  <a:pt x="0" y="0"/>
                </a:lnTo>
                <a:lnTo>
                  <a:pt x="0" y="2"/>
                </a:lnTo>
                <a:lnTo>
                  <a:pt x="2" y="2"/>
                </a:lnTo>
                <a:lnTo>
                  <a:pt x="2" y="0"/>
                </a:lnTo>
                <a:lnTo>
                  <a:pt x="2"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1" name="Freeform 1180"/>
          <p:cNvSpPr>
            <a:spLocks/>
          </p:cNvSpPr>
          <p:nvPr/>
        </p:nvSpPr>
        <p:spPr bwMode="auto">
          <a:xfrm>
            <a:off x="560388" y="530225"/>
            <a:ext cx="3175" cy="4763"/>
          </a:xfrm>
          <a:custGeom>
            <a:avLst/>
            <a:gdLst>
              <a:gd name="T0" fmla="*/ 0 w 2"/>
              <a:gd name="T1" fmla="*/ 3 h 3"/>
              <a:gd name="T2" fmla="*/ 0 w 2"/>
              <a:gd name="T3" fmla="*/ 3 h 3"/>
              <a:gd name="T4" fmla="*/ 2 w 2"/>
              <a:gd name="T5" fmla="*/ 3 h 3"/>
              <a:gd name="T6" fmla="*/ 2 w 2"/>
              <a:gd name="T7" fmla="*/ 3 h 3"/>
              <a:gd name="T8" fmla="*/ 0 w 2"/>
              <a:gd name="T9" fmla="*/ 0 h 3"/>
              <a:gd name="T10" fmla="*/ 0 w 2"/>
              <a:gd name="T11" fmla="*/ 0 h 3"/>
              <a:gd name="T12" fmla="*/ 0 w 2"/>
              <a:gd name="T13" fmla="*/ 0 h 3"/>
              <a:gd name="T14" fmla="*/ 0 w 2"/>
              <a:gd name="T15" fmla="*/ 3 h 3"/>
              <a:gd name="T16" fmla="*/ 0 w 2"/>
              <a:gd name="T17" fmla="*/ 3 h 3"/>
              <a:gd name="T18" fmla="*/ 0 w 2"/>
              <a:gd name="T19" fmla="*/ 3 h 3"/>
              <a:gd name="T20" fmla="*/ 0 w 2"/>
              <a:gd name="T21" fmla="*/ 3 h 3"/>
              <a:gd name="T22" fmla="*/ 0 w 2"/>
              <a:gd name="T23" fmla="*/ 0 h 3"/>
              <a:gd name="T24" fmla="*/ 0 w 2"/>
              <a:gd name="T25" fmla="*/ 3 h 3"/>
              <a:gd name="T26" fmla="*/ 0 w 2"/>
              <a:gd name="T27" fmla="*/ 3 h 3"/>
              <a:gd name="T28" fmla="*/ 0 w 2"/>
              <a:gd name="T29" fmla="*/ 3 h 3"/>
              <a:gd name="T30" fmla="*/ 0 w 2"/>
              <a:gd name="T31" fmla="*/ 3 h 3"/>
              <a:gd name="T32" fmla="*/ 0 w 2"/>
              <a:gd name="T33" fmla="*/ 3 h 3"/>
              <a:gd name="T34" fmla="*/ 0 w 2"/>
              <a:gd name="T35" fmla="*/ 3 h 3"/>
              <a:gd name="T36" fmla="*/ 0 w 2"/>
              <a:gd name="T37" fmla="*/ 3 h 3"/>
              <a:gd name="T38" fmla="*/ 0 w 2"/>
              <a:gd name="T39" fmla="*/ 3 h 3"/>
              <a:gd name="T40" fmla="*/ 0 w 2"/>
              <a:gd name="T41" fmla="*/ 3 h 3"/>
              <a:gd name="T42" fmla="*/ 0 w 2"/>
              <a:gd name="T43" fmla="*/ 3 h 3"/>
              <a:gd name="T44" fmla="*/ 0 w 2"/>
              <a:gd name="T45" fmla="*/ 3 h 3"/>
              <a:gd name="T46" fmla="*/ 0 w 2"/>
              <a:gd name="T47" fmla="*/ 3 h 3"/>
              <a:gd name="T48" fmla="*/ 0 w 2"/>
              <a:gd name="T49" fmla="*/ 3 h 3"/>
              <a:gd name="T50" fmla="*/ 0 w 2"/>
              <a:gd name="T51" fmla="*/ 3 h 3"/>
              <a:gd name="T52" fmla="*/ 0 w 2"/>
              <a:gd name="T53" fmla="*/ 3 h 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 h="3">
                <a:moveTo>
                  <a:pt x="0" y="3"/>
                </a:moveTo>
                <a:lnTo>
                  <a:pt x="0" y="3"/>
                </a:lnTo>
                <a:lnTo>
                  <a:pt x="2" y="3"/>
                </a:lnTo>
                <a:lnTo>
                  <a:pt x="0" y="0"/>
                </a:lnTo>
                <a:lnTo>
                  <a:pt x="0" y="3"/>
                </a:lnTo>
                <a:lnTo>
                  <a:pt x="0"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2" name="Line 1187"/>
          <p:cNvSpPr>
            <a:spLocks noChangeShapeType="1"/>
          </p:cNvSpPr>
          <p:nvPr/>
        </p:nvSpPr>
        <p:spPr bwMode="auto">
          <a:xfrm>
            <a:off x="569913" y="52070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3" name="Line 1188"/>
          <p:cNvSpPr>
            <a:spLocks noChangeShapeType="1"/>
          </p:cNvSpPr>
          <p:nvPr/>
        </p:nvSpPr>
        <p:spPr bwMode="auto">
          <a:xfrm>
            <a:off x="569913" y="52070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4" name="Freeform 1208"/>
          <p:cNvSpPr>
            <a:spLocks/>
          </p:cNvSpPr>
          <p:nvPr/>
        </p:nvSpPr>
        <p:spPr bwMode="auto">
          <a:xfrm>
            <a:off x="595313" y="557213"/>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5" name="Freeform 1210"/>
          <p:cNvSpPr>
            <a:spLocks/>
          </p:cNvSpPr>
          <p:nvPr/>
        </p:nvSpPr>
        <p:spPr bwMode="auto">
          <a:xfrm>
            <a:off x="595313" y="557213"/>
            <a:ext cx="3175" cy="3175"/>
          </a:xfrm>
          <a:custGeom>
            <a:avLst/>
            <a:gdLst>
              <a:gd name="T0" fmla="*/ 0 w 2"/>
              <a:gd name="T1" fmla="*/ 2 h 2"/>
              <a:gd name="T2" fmla="*/ 0 w 2"/>
              <a:gd name="T3" fmla="*/ 2 h 2"/>
              <a:gd name="T4" fmla="*/ 2 w 2"/>
              <a:gd name="T5" fmla="*/ 2 h 2"/>
              <a:gd name="T6" fmla="*/ 2 w 2"/>
              <a:gd name="T7" fmla="*/ 0 h 2"/>
              <a:gd name="T8" fmla="*/ 2 w 2"/>
              <a:gd name="T9" fmla="*/ 0 h 2"/>
              <a:gd name="T10" fmla="*/ 0 w 2"/>
              <a:gd name="T11" fmla="*/ 0 h 2"/>
              <a:gd name="T12" fmla="*/ 0 w 2"/>
              <a:gd name="T13" fmla="*/ 0 h 2"/>
              <a:gd name="T14" fmla="*/ 0 w 2"/>
              <a:gd name="T15" fmla="*/ 0 h 2"/>
              <a:gd name="T16" fmla="*/ 0 w 2"/>
              <a:gd name="T17" fmla="*/ 2 h 2"/>
              <a:gd name="T18" fmla="*/ 0 w 2"/>
              <a:gd name="T19" fmla="*/ 2 h 2"/>
              <a:gd name="T20" fmla="*/ 2 w 2"/>
              <a:gd name="T21" fmla="*/ 2 h 2"/>
              <a:gd name="T22" fmla="*/ 2 w 2"/>
              <a:gd name="T23" fmla="*/ 0 h 2"/>
              <a:gd name="T24" fmla="*/ 2 w 2"/>
              <a:gd name="T25" fmla="*/ 0 h 2"/>
              <a:gd name="T26" fmla="*/ 0 w 2"/>
              <a:gd name="T27" fmla="*/ 0 h 2"/>
              <a:gd name="T28" fmla="*/ 0 w 2"/>
              <a:gd name="T29" fmla="*/ 0 h 2"/>
              <a:gd name="T30" fmla="*/ 0 w 2"/>
              <a:gd name="T31" fmla="*/ 0 h 2"/>
              <a:gd name="T32" fmla="*/ 0 w 2"/>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2"/>
                </a:moveTo>
                <a:lnTo>
                  <a:pt x="0" y="2"/>
                </a:lnTo>
                <a:lnTo>
                  <a:pt x="2" y="2"/>
                </a:lnTo>
                <a:lnTo>
                  <a:pt x="2" y="0"/>
                </a:lnTo>
                <a:lnTo>
                  <a:pt x="0" y="0"/>
                </a:lnTo>
                <a:lnTo>
                  <a:pt x="0" y="2"/>
                </a:lnTo>
                <a:lnTo>
                  <a:pt x="2"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6" name="Freeform 1214"/>
          <p:cNvSpPr>
            <a:spLocks/>
          </p:cNvSpPr>
          <p:nvPr/>
        </p:nvSpPr>
        <p:spPr bwMode="auto">
          <a:xfrm>
            <a:off x="595313" y="557213"/>
            <a:ext cx="3175" cy="3175"/>
          </a:xfrm>
          <a:custGeom>
            <a:avLst/>
            <a:gdLst>
              <a:gd name="T0" fmla="*/ 0 w 2"/>
              <a:gd name="T1" fmla="*/ 2 h 2"/>
              <a:gd name="T2" fmla="*/ 2 w 2"/>
              <a:gd name="T3" fmla="*/ 2 h 2"/>
              <a:gd name="T4" fmla="*/ 0 w 2"/>
              <a:gd name="T5" fmla="*/ 0 h 2"/>
              <a:gd name="T6" fmla="*/ 0 w 2"/>
              <a:gd name="T7" fmla="*/ 2 h 2"/>
              <a:gd name="T8" fmla="*/ 0 w 2"/>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lnTo>
                  <a:pt x="2"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 name="Rectangle 1215"/>
          <p:cNvSpPr>
            <a:spLocks noChangeArrowheads="1"/>
          </p:cNvSpPr>
          <p:nvPr/>
        </p:nvSpPr>
        <p:spPr bwMode="auto">
          <a:xfrm>
            <a:off x="595313" y="627063"/>
            <a:ext cx="1587"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98" name="Freeform 1217"/>
          <p:cNvSpPr>
            <a:spLocks/>
          </p:cNvSpPr>
          <p:nvPr/>
        </p:nvSpPr>
        <p:spPr bwMode="auto">
          <a:xfrm>
            <a:off x="595313" y="6270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9" name="Freeform 1219"/>
          <p:cNvSpPr>
            <a:spLocks/>
          </p:cNvSpPr>
          <p:nvPr/>
        </p:nvSpPr>
        <p:spPr bwMode="auto">
          <a:xfrm>
            <a:off x="731838" y="541338"/>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0" name="Freeform 1221"/>
          <p:cNvSpPr>
            <a:spLocks/>
          </p:cNvSpPr>
          <p:nvPr/>
        </p:nvSpPr>
        <p:spPr bwMode="auto">
          <a:xfrm>
            <a:off x="731838" y="541338"/>
            <a:ext cx="3175" cy="3175"/>
          </a:xfrm>
          <a:custGeom>
            <a:avLst/>
            <a:gdLst>
              <a:gd name="T0" fmla="*/ 2 w 2"/>
              <a:gd name="T1" fmla="*/ 0 h 2"/>
              <a:gd name="T2" fmla="*/ 2 w 2"/>
              <a:gd name="T3" fmla="*/ 0 h 2"/>
              <a:gd name="T4" fmla="*/ 2 w 2"/>
              <a:gd name="T5" fmla="*/ 0 h 2"/>
              <a:gd name="T6" fmla="*/ 0 w 2"/>
              <a:gd name="T7" fmla="*/ 0 h 2"/>
              <a:gd name="T8" fmla="*/ 0 w 2"/>
              <a:gd name="T9" fmla="*/ 0 h 2"/>
              <a:gd name="T10" fmla="*/ 0 w 2"/>
              <a:gd name="T11" fmla="*/ 2 h 2"/>
              <a:gd name="T12" fmla="*/ 2 w 2"/>
              <a:gd name="T13" fmla="*/ 0 h 2"/>
              <a:gd name="T14" fmla="*/ 2 w 2"/>
              <a:gd name="T15" fmla="*/ 0 h 2"/>
              <a:gd name="T16" fmla="*/ 2 w 2"/>
              <a:gd name="T17" fmla="*/ 0 h 2"/>
              <a:gd name="T18" fmla="*/ 0 w 2"/>
              <a:gd name="T19" fmla="*/ 0 h 2"/>
              <a:gd name="T20" fmla="*/ 0 w 2"/>
              <a:gd name="T21" fmla="*/ 0 h 2"/>
              <a:gd name="T22" fmla="*/ 0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2" y="0"/>
                </a:lnTo>
                <a:lnTo>
                  <a:pt x="0" y="0"/>
                </a:lnTo>
                <a:lnTo>
                  <a:pt x="0" y="2"/>
                </a:lnTo>
                <a:lnTo>
                  <a:pt x="2" y="0"/>
                </a:lnTo>
                <a:lnTo>
                  <a:pt x="0" y="0"/>
                </a:lnTo>
                <a:lnTo>
                  <a:pt x="0"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1" name="Freeform 1234"/>
          <p:cNvSpPr>
            <a:spLocks/>
          </p:cNvSpPr>
          <p:nvPr/>
        </p:nvSpPr>
        <p:spPr bwMode="auto">
          <a:xfrm>
            <a:off x="722313" y="550863"/>
            <a:ext cx="3175" cy="1587"/>
          </a:xfrm>
          <a:custGeom>
            <a:avLst/>
            <a:gdLst>
              <a:gd name="T0" fmla="*/ 0 w 2"/>
              <a:gd name="T1" fmla="*/ 0 h 1587"/>
              <a:gd name="T2" fmla="*/ 0 w 2"/>
              <a:gd name="T3" fmla="*/ 0 h 1587"/>
              <a:gd name="T4" fmla="*/ 2 w 2"/>
              <a:gd name="T5" fmla="*/ 0 h 1587"/>
              <a:gd name="T6" fmla="*/ 2 w 2"/>
              <a:gd name="T7" fmla="*/ 0 h 1587"/>
              <a:gd name="T8" fmla="*/ 2 w 2"/>
              <a:gd name="T9" fmla="*/ 0 h 1587"/>
              <a:gd name="T10" fmla="*/ 2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2 w 2"/>
              <a:gd name="T25" fmla="*/ 0 h 1587"/>
              <a:gd name="T26" fmla="*/ 2 w 2"/>
              <a:gd name="T27" fmla="*/ 0 h 1587"/>
              <a:gd name="T28" fmla="*/ 2 w 2"/>
              <a:gd name="T29" fmla="*/ 0 h 1587"/>
              <a:gd name="T30" fmla="*/ 0 w 2"/>
              <a:gd name="T31" fmla="*/ 0 h 1587"/>
              <a:gd name="T32" fmla="*/ 0 w 2"/>
              <a:gd name="T33" fmla="*/ 0 h 1587"/>
              <a:gd name="T34" fmla="*/ 2 w 2"/>
              <a:gd name="T35" fmla="*/ 0 h 1587"/>
              <a:gd name="T36" fmla="*/ 0 w 2"/>
              <a:gd name="T37" fmla="*/ 0 h 1587"/>
              <a:gd name="T38" fmla="*/ 0 w 2"/>
              <a:gd name="T39" fmla="*/ 0 h 1587"/>
              <a:gd name="T40" fmla="*/ 0 w 2"/>
              <a:gd name="T41" fmla="*/ 0 h 1587"/>
              <a:gd name="T42" fmla="*/ 0 w 2"/>
              <a:gd name="T43" fmla="*/ 0 h 1587"/>
              <a:gd name="T44" fmla="*/ 0 w 2"/>
              <a:gd name="T45" fmla="*/ 0 h 1587"/>
              <a:gd name="T46" fmla="*/ 0 w 2"/>
              <a:gd name="T47" fmla="*/ 0 h 1587"/>
              <a:gd name="T48" fmla="*/ 0 w 2"/>
              <a:gd name="T49" fmla="*/ 0 h 1587"/>
              <a:gd name="T50" fmla="*/ 0 w 2"/>
              <a:gd name="T51" fmla="*/ 0 h 1587"/>
              <a:gd name="T52" fmla="*/ 0 w 2"/>
              <a:gd name="T53" fmla="*/ 0 h 1587"/>
              <a:gd name="T54" fmla="*/ 0 w 2"/>
              <a:gd name="T55" fmla="*/ 0 h 1587"/>
              <a:gd name="T56" fmla="*/ 0 w 2"/>
              <a:gd name="T57" fmla="*/ 0 h 1587"/>
              <a:gd name="T58" fmla="*/ 0 w 2"/>
              <a:gd name="T59" fmla="*/ 0 h 1587"/>
              <a:gd name="T60" fmla="*/ 0 w 2"/>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1587">
                <a:moveTo>
                  <a:pt x="0" y="0"/>
                </a:moveTo>
                <a:lnTo>
                  <a:pt x="0" y="0"/>
                </a:lnTo>
                <a:lnTo>
                  <a:pt x="2" y="0"/>
                </a:lnTo>
                <a:lnTo>
                  <a:pt x="0" y="0"/>
                </a:ln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2" name="Line 1237"/>
          <p:cNvSpPr>
            <a:spLocks noChangeShapeType="1"/>
          </p:cNvSpPr>
          <p:nvPr/>
        </p:nvSpPr>
        <p:spPr bwMode="auto">
          <a:xfrm>
            <a:off x="728663" y="544513"/>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3" name="Line 1238"/>
          <p:cNvSpPr>
            <a:spLocks noChangeShapeType="1"/>
          </p:cNvSpPr>
          <p:nvPr/>
        </p:nvSpPr>
        <p:spPr bwMode="auto">
          <a:xfrm>
            <a:off x="728663" y="544513"/>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4" name="Freeform 1240"/>
          <p:cNvSpPr>
            <a:spLocks/>
          </p:cNvSpPr>
          <p:nvPr/>
        </p:nvSpPr>
        <p:spPr bwMode="auto">
          <a:xfrm>
            <a:off x="728663" y="541338"/>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5" name="Freeform 1243"/>
          <p:cNvSpPr>
            <a:spLocks/>
          </p:cNvSpPr>
          <p:nvPr/>
        </p:nvSpPr>
        <p:spPr bwMode="auto">
          <a:xfrm>
            <a:off x="728663" y="538163"/>
            <a:ext cx="3175" cy="3175"/>
          </a:xfrm>
          <a:custGeom>
            <a:avLst/>
            <a:gdLst>
              <a:gd name="T0" fmla="*/ 2 w 2"/>
              <a:gd name="T1" fmla="*/ 2 h 2"/>
              <a:gd name="T2" fmla="*/ 2 w 2"/>
              <a:gd name="T3" fmla="*/ 2 h 2"/>
              <a:gd name="T4" fmla="*/ 2 w 2"/>
              <a:gd name="T5" fmla="*/ 2 h 2"/>
              <a:gd name="T6" fmla="*/ 2 w 2"/>
              <a:gd name="T7" fmla="*/ 2 h 2"/>
              <a:gd name="T8" fmla="*/ 0 w 2"/>
              <a:gd name="T9" fmla="*/ 2 h 2"/>
              <a:gd name="T10" fmla="*/ 0 w 2"/>
              <a:gd name="T11" fmla="*/ 2 h 2"/>
              <a:gd name="T12" fmla="*/ 2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2 w 2"/>
              <a:gd name="T39" fmla="*/ 2 h 2"/>
              <a:gd name="T40" fmla="*/ 2 w 2"/>
              <a:gd name="T41" fmla="*/ 2 h 2"/>
              <a:gd name="T42" fmla="*/ 2 w 2"/>
              <a:gd name="T43" fmla="*/ 2 h 2"/>
              <a:gd name="T44" fmla="*/ 2 w 2"/>
              <a:gd name="T45" fmla="*/ 2 h 2"/>
              <a:gd name="T46" fmla="*/ 2 w 2"/>
              <a:gd name="T47" fmla="*/ 2 h 2"/>
              <a:gd name="T48" fmla="*/ 0 w 2"/>
              <a:gd name="T49" fmla="*/ 0 h 2"/>
              <a:gd name="T50" fmla="*/ 0 w 2"/>
              <a:gd name="T51" fmla="*/ 2 h 2"/>
              <a:gd name="T52" fmla="*/ 0 w 2"/>
              <a:gd name="T53" fmla="*/ 2 h 2"/>
              <a:gd name="T54" fmla="*/ 0 w 2"/>
              <a:gd name="T55" fmla="*/ 2 h 2"/>
              <a:gd name="T56" fmla="*/ 2 w 2"/>
              <a:gd name="T57" fmla="*/ 2 h 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 h="2">
                <a:moveTo>
                  <a:pt x="2" y="2"/>
                </a:moveTo>
                <a:lnTo>
                  <a:pt x="2" y="2"/>
                </a:lnTo>
                <a:lnTo>
                  <a:pt x="0" y="2"/>
                </a:lnTo>
                <a:lnTo>
                  <a:pt x="2" y="2"/>
                </a:lnTo>
                <a:lnTo>
                  <a:pt x="0" y="2"/>
                </a:lnTo>
                <a:lnTo>
                  <a:pt x="2" y="2"/>
                </a:lnTo>
                <a:lnTo>
                  <a:pt x="0" y="0"/>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6" name="Freeform 1246"/>
          <p:cNvSpPr>
            <a:spLocks/>
          </p:cNvSpPr>
          <p:nvPr/>
        </p:nvSpPr>
        <p:spPr bwMode="auto">
          <a:xfrm>
            <a:off x="725488" y="547688"/>
            <a:ext cx="3175" cy="3175"/>
          </a:xfrm>
          <a:custGeom>
            <a:avLst/>
            <a:gdLst>
              <a:gd name="T0" fmla="*/ 0 w 2"/>
              <a:gd name="T1" fmla="*/ 2 h 2"/>
              <a:gd name="T2" fmla="*/ 0 w 2"/>
              <a:gd name="T3" fmla="*/ 2 h 2"/>
              <a:gd name="T4" fmla="*/ 2 w 2"/>
              <a:gd name="T5" fmla="*/ 0 h 2"/>
              <a:gd name="T6" fmla="*/ 2 w 2"/>
              <a:gd name="T7" fmla="*/ 0 h 2"/>
              <a:gd name="T8" fmla="*/ 0 w 2"/>
              <a:gd name="T9" fmla="*/ 0 h 2"/>
              <a:gd name="T10" fmla="*/ 0 w 2"/>
              <a:gd name="T11" fmla="*/ 0 h 2"/>
              <a:gd name="T12" fmla="*/ 0 w 2"/>
              <a:gd name="T13" fmla="*/ 2 h 2"/>
              <a:gd name="T14" fmla="*/ 0 w 2"/>
              <a:gd name="T15" fmla="*/ 2 h 2"/>
              <a:gd name="T16" fmla="*/ 2 w 2"/>
              <a:gd name="T17" fmla="*/ 0 h 2"/>
              <a:gd name="T18" fmla="*/ 2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0 h 2"/>
              <a:gd name="T40" fmla="*/ 0 w 2"/>
              <a:gd name="T41" fmla="*/ 0 h 2"/>
              <a:gd name="T42" fmla="*/ 0 w 2"/>
              <a:gd name="T43" fmla="*/ 0 h 2"/>
              <a:gd name="T44" fmla="*/ 0 w 2"/>
              <a:gd name="T45" fmla="*/ 0 h 2"/>
              <a:gd name="T46" fmla="*/ 0 w 2"/>
              <a:gd name="T47" fmla="*/ 2 h 2"/>
              <a:gd name="T48" fmla="*/ 0 w 2"/>
              <a:gd name="T49" fmla="*/ 2 h 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 h="2">
                <a:moveTo>
                  <a:pt x="0" y="2"/>
                </a:moveTo>
                <a:lnTo>
                  <a:pt x="0" y="2"/>
                </a:lnTo>
                <a:lnTo>
                  <a:pt x="2" y="0"/>
                </a:lnTo>
                <a:lnTo>
                  <a:pt x="0" y="0"/>
                </a:lnTo>
                <a:lnTo>
                  <a:pt x="0"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7" name="Freeform 1250"/>
          <p:cNvSpPr>
            <a:spLocks/>
          </p:cNvSpPr>
          <p:nvPr/>
        </p:nvSpPr>
        <p:spPr bwMode="auto">
          <a:xfrm>
            <a:off x="731838" y="53022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8" name="Freeform 1252"/>
          <p:cNvSpPr>
            <a:spLocks/>
          </p:cNvSpPr>
          <p:nvPr/>
        </p:nvSpPr>
        <p:spPr bwMode="auto">
          <a:xfrm>
            <a:off x="731838" y="527050"/>
            <a:ext cx="3175" cy="7938"/>
          </a:xfrm>
          <a:custGeom>
            <a:avLst/>
            <a:gdLst>
              <a:gd name="T0" fmla="*/ 2 w 2"/>
              <a:gd name="T1" fmla="*/ 2 h 5"/>
              <a:gd name="T2" fmla="*/ 2 w 2"/>
              <a:gd name="T3" fmla="*/ 2 h 5"/>
              <a:gd name="T4" fmla="*/ 0 w 2"/>
              <a:gd name="T5" fmla="*/ 0 h 5"/>
              <a:gd name="T6" fmla="*/ 0 w 2"/>
              <a:gd name="T7" fmla="*/ 2 h 5"/>
              <a:gd name="T8" fmla="*/ 0 w 2"/>
              <a:gd name="T9" fmla="*/ 2 h 5"/>
              <a:gd name="T10" fmla="*/ 2 w 2"/>
              <a:gd name="T11" fmla="*/ 5 h 5"/>
              <a:gd name="T12" fmla="*/ 2 w 2"/>
              <a:gd name="T13" fmla="*/ 2 h 5"/>
              <a:gd name="T14" fmla="*/ 2 w 2"/>
              <a:gd name="T15" fmla="*/ 2 h 5"/>
              <a:gd name="T16" fmla="*/ 0 w 2"/>
              <a:gd name="T17" fmla="*/ 0 h 5"/>
              <a:gd name="T18" fmla="*/ 0 w 2"/>
              <a:gd name="T19" fmla="*/ 2 h 5"/>
              <a:gd name="T20" fmla="*/ 0 w 2"/>
              <a:gd name="T21" fmla="*/ 2 h 5"/>
              <a:gd name="T22" fmla="*/ 2 w 2"/>
              <a:gd name="T23" fmla="*/ 5 h 5"/>
              <a:gd name="T24" fmla="*/ 2 w 2"/>
              <a:gd name="T25" fmla="*/ 2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5">
                <a:moveTo>
                  <a:pt x="2" y="2"/>
                </a:moveTo>
                <a:lnTo>
                  <a:pt x="2" y="2"/>
                </a:lnTo>
                <a:lnTo>
                  <a:pt x="0" y="0"/>
                </a:lnTo>
                <a:lnTo>
                  <a:pt x="0" y="2"/>
                </a:lnTo>
                <a:lnTo>
                  <a:pt x="2" y="5"/>
                </a:lnTo>
                <a:lnTo>
                  <a:pt x="2" y="2"/>
                </a:lnTo>
                <a:lnTo>
                  <a:pt x="0" y="0"/>
                </a:lnTo>
                <a:lnTo>
                  <a:pt x="0" y="2"/>
                </a:lnTo>
                <a:lnTo>
                  <a:pt x="2" y="5"/>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9" name="Freeform 1255"/>
          <p:cNvSpPr>
            <a:spLocks/>
          </p:cNvSpPr>
          <p:nvPr/>
        </p:nvSpPr>
        <p:spPr bwMode="auto">
          <a:xfrm>
            <a:off x="712788" y="550863"/>
            <a:ext cx="3175" cy="1587"/>
          </a:xfrm>
          <a:custGeom>
            <a:avLst/>
            <a:gdLst>
              <a:gd name="T0" fmla="*/ 0 w 2"/>
              <a:gd name="T1" fmla="*/ 0 h 1587"/>
              <a:gd name="T2" fmla="*/ 2 w 2"/>
              <a:gd name="T3" fmla="*/ 0 h 1587"/>
              <a:gd name="T4" fmla="*/ 2 w 2"/>
              <a:gd name="T5" fmla="*/ 0 h 1587"/>
              <a:gd name="T6" fmla="*/ 2 w 2"/>
              <a:gd name="T7" fmla="*/ 0 h 1587"/>
              <a:gd name="T8" fmla="*/ 2 w 2"/>
              <a:gd name="T9" fmla="*/ 0 h 1587"/>
              <a:gd name="T10" fmla="*/ 0 w 2"/>
              <a:gd name="T11" fmla="*/ 0 h 1587"/>
              <a:gd name="T12" fmla="*/ 0 w 2"/>
              <a:gd name="T13" fmla="*/ 0 h 1587"/>
              <a:gd name="T14" fmla="*/ 0 w 2"/>
              <a:gd name="T15" fmla="*/ 0 h 1587"/>
              <a:gd name="T16" fmla="*/ 0 w 2"/>
              <a:gd name="T17" fmla="*/ 0 h 1587"/>
              <a:gd name="T18" fmla="*/ 2 w 2"/>
              <a:gd name="T19" fmla="*/ 0 h 1587"/>
              <a:gd name="T20" fmla="*/ 2 w 2"/>
              <a:gd name="T21" fmla="*/ 0 h 1587"/>
              <a:gd name="T22" fmla="*/ 2 w 2"/>
              <a:gd name="T23" fmla="*/ 0 h 1587"/>
              <a:gd name="T24" fmla="*/ 2 w 2"/>
              <a:gd name="T25" fmla="*/ 0 h 1587"/>
              <a:gd name="T26" fmla="*/ 2 w 2"/>
              <a:gd name="T27" fmla="*/ 0 h 1587"/>
              <a:gd name="T28" fmla="*/ 2 w 2"/>
              <a:gd name="T29" fmla="*/ 0 h 1587"/>
              <a:gd name="T30" fmla="*/ 2 w 2"/>
              <a:gd name="T31" fmla="*/ 0 h 1587"/>
              <a:gd name="T32" fmla="*/ 2 w 2"/>
              <a:gd name="T33" fmla="*/ 0 h 1587"/>
              <a:gd name="T34" fmla="*/ 2 w 2"/>
              <a:gd name="T35" fmla="*/ 0 h 1587"/>
              <a:gd name="T36" fmla="*/ 2 w 2"/>
              <a:gd name="T37" fmla="*/ 0 h 1587"/>
              <a:gd name="T38" fmla="*/ 2 w 2"/>
              <a:gd name="T39" fmla="*/ 0 h 1587"/>
              <a:gd name="T40" fmla="*/ 2 w 2"/>
              <a:gd name="T41" fmla="*/ 0 h 1587"/>
              <a:gd name="T42" fmla="*/ 2 w 2"/>
              <a:gd name="T43" fmla="*/ 0 h 1587"/>
              <a:gd name="T44" fmla="*/ 2 w 2"/>
              <a:gd name="T45" fmla="*/ 0 h 1587"/>
              <a:gd name="T46" fmla="*/ 2 w 2"/>
              <a:gd name="T47" fmla="*/ 0 h 1587"/>
              <a:gd name="T48" fmla="*/ 2 w 2"/>
              <a:gd name="T49" fmla="*/ 0 h 1587"/>
              <a:gd name="T50" fmla="*/ 2 w 2"/>
              <a:gd name="T51" fmla="*/ 0 h 1587"/>
              <a:gd name="T52" fmla="*/ 2 w 2"/>
              <a:gd name="T53" fmla="*/ 0 h 1587"/>
              <a:gd name="T54" fmla="*/ 2 w 2"/>
              <a:gd name="T55" fmla="*/ 0 h 1587"/>
              <a:gd name="T56" fmla="*/ 2 w 2"/>
              <a:gd name="T57" fmla="*/ 0 h 1587"/>
              <a:gd name="T58" fmla="*/ 0 w 2"/>
              <a:gd name="T59" fmla="*/ 0 h 1587"/>
              <a:gd name="T60" fmla="*/ 0 w 2"/>
              <a:gd name="T61" fmla="*/ 0 h 1587"/>
              <a:gd name="T62" fmla="*/ 0 w 2"/>
              <a:gd name="T63" fmla="*/ 0 h 158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10" name="Rectangle 1256"/>
          <p:cNvSpPr>
            <a:spLocks noChangeArrowheads="1"/>
          </p:cNvSpPr>
          <p:nvPr/>
        </p:nvSpPr>
        <p:spPr bwMode="auto">
          <a:xfrm>
            <a:off x="722313" y="550863"/>
            <a:ext cx="1587"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111" name="Freeform 1258"/>
          <p:cNvSpPr>
            <a:spLocks/>
          </p:cNvSpPr>
          <p:nvPr/>
        </p:nvSpPr>
        <p:spPr bwMode="auto">
          <a:xfrm>
            <a:off x="722313" y="5508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12" name="Freeform 1266"/>
          <p:cNvSpPr>
            <a:spLocks/>
          </p:cNvSpPr>
          <p:nvPr/>
        </p:nvSpPr>
        <p:spPr bwMode="auto">
          <a:xfrm>
            <a:off x="728663" y="534988"/>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w 1587"/>
              <a:gd name="T63" fmla="*/ 0 h 1587"/>
              <a:gd name="T64" fmla="*/ 0 w 1587"/>
              <a:gd name="T65" fmla="*/ 0 h 1587"/>
              <a:gd name="T66" fmla="*/ 0 w 1587"/>
              <a:gd name="T67" fmla="*/ 0 h 1587"/>
              <a:gd name="T68" fmla="*/ 0 w 1587"/>
              <a:gd name="T69" fmla="*/ 0 h 1587"/>
              <a:gd name="T70" fmla="*/ 0 w 1587"/>
              <a:gd name="T71" fmla="*/ 0 h 1587"/>
              <a:gd name="T72" fmla="*/ 0 w 1587"/>
              <a:gd name="T73" fmla="*/ 0 h 1587"/>
              <a:gd name="T74" fmla="*/ 0 w 1587"/>
              <a:gd name="T75" fmla="*/ 0 h 1587"/>
              <a:gd name="T76" fmla="*/ 0 w 1587"/>
              <a:gd name="T77" fmla="*/ 0 h 1587"/>
              <a:gd name="T78" fmla="*/ 0 w 1587"/>
              <a:gd name="T79" fmla="*/ 0 h 1587"/>
              <a:gd name="T80" fmla="*/ 0 w 1587"/>
              <a:gd name="T81" fmla="*/ 0 h 1587"/>
              <a:gd name="T82" fmla="*/ 0 w 1587"/>
              <a:gd name="T83" fmla="*/ 0 h 1587"/>
              <a:gd name="T84" fmla="*/ 0 w 1587"/>
              <a:gd name="T85" fmla="*/ 0 h 1587"/>
              <a:gd name="T86" fmla="*/ 0 w 1587"/>
              <a:gd name="T87" fmla="*/ 0 h 15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13" name="Freeform 1269"/>
          <p:cNvSpPr>
            <a:spLocks/>
          </p:cNvSpPr>
          <p:nvPr/>
        </p:nvSpPr>
        <p:spPr bwMode="auto">
          <a:xfrm>
            <a:off x="728663" y="530225"/>
            <a:ext cx="3175" cy="4763"/>
          </a:xfrm>
          <a:custGeom>
            <a:avLst/>
            <a:gdLst>
              <a:gd name="T0" fmla="*/ 0 w 2"/>
              <a:gd name="T1" fmla="*/ 3 h 3"/>
              <a:gd name="T2" fmla="*/ 2 w 2"/>
              <a:gd name="T3" fmla="*/ 0 h 3"/>
              <a:gd name="T4" fmla="*/ 2 w 2"/>
              <a:gd name="T5" fmla="*/ 0 h 3"/>
              <a:gd name="T6" fmla="*/ 2 w 2"/>
              <a:gd name="T7" fmla="*/ 0 h 3"/>
              <a:gd name="T8" fmla="*/ 2 w 2"/>
              <a:gd name="T9" fmla="*/ 0 h 3"/>
              <a:gd name="T10" fmla="*/ 0 w 2"/>
              <a:gd name="T11" fmla="*/ 0 h 3"/>
              <a:gd name="T12" fmla="*/ 0 w 2"/>
              <a:gd name="T13" fmla="*/ 0 h 3"/>
              <a:gd name="T14" fmla="*/ 0 w 2"/>
              <a:gd name="T15" fmla="*/ 3 h 3"/>
              <a:gd name="T16" fmla="*/ 0 w 2"/>
              <a:gd name="T17" fmla="*/ 3 h 3"/>
              <a:gd name="T18" fmla="*/ 2 w 2"/>
              <a:gd name="T19" fmla="*/ 0 h 3"/>
              <a:gd name="T20" fmla="*/ 2 w 2"/>
              <a:gd name="T21" fmla="*/ 0 h 3"/>
              <a:gd name="T22" fmla="*/ 0 w 2"/>
              <a:gd name="T23" fmla="*/ 0 h 3"/>
              <a:gd name="T24" fmla="*/ 0 w 2"/>
              <a:gd name="T25" fmla="*/ 0 h 3"/>
              <a:gd name="T26" fmla="*/ 0 w 2"/>
              <a:gd name="T27" fmla="*/ 0 h 3"/>
              <a:gd name="T28" fmla="*/ 0 w 2"/>
              <a:gd name="T29" fmla="*/ 0 h 3"/>
              <a:gd name="T30" fmla="*/ 0 w 2"/>
              <a:gd name="T31" fmla="*/ 0 h 3"/>
              <a:gd name="T32" fmla="*/ 0 w 2"/>
              <a:gd name="T33" fmla="*/ 0 h 3"/>
              <a:gd name="T34" fmla="*/ 0 w 2"/>
              <a:gd name="T35" fmla="*/ 0 h 3"/>
              <a:gd name="T36" fmla="*/ 0 w 2"/>
              <a:gd name="T37" fmla="*/ 0 h 3"/>
              <a:gd name="T38" fmla="*/ 0 w 2"/>
              <a:gd name="T39" fmla="*/ 3 h 3"/>
              <a:gd name="T40" fmla="*/ 0 w 2"/>
              <a:gd name="T41" fmla="*/ 3 h 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 h="3">
                <a:moveTo>
                  <a:pt x="0" y="3"/>
                </a:moveTo>
                <a:lnTo>
                  <a:pt x="2" y="0"/>
                </a:lnTo>
                <a:lnTo>
                  <a:pt x="0" y="0"/>
                </a:lnTo>
                <a:lnTo>
                  <a:pt x="0" y="3"/>
                </a:lnTo>
                <a:lnTo>
                  <a:pt x="2" y="0"/>
                </a:lnTo>
                <a:lnTo>
                  <a:pt x="0"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14" name="Line 1270"/>
          <p:cNvSpPr>
            <a:spLocks noChangeShapeType="1"/>
          </p:cNvSpPr>
          <p:nvPr/>
        </p:nvSpPr>
        <p:spPr bwMode="auto">
          <a:xfrm>
            <a:off x="728663" y="530225"/>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15" name="Line 1271"/>
          <p:cNvSpPr>
            <a:spLocks noChangeShapeType="1"/>
          </p:cNvSpPr>
          <p:nvPr/>
        </p:nvSpPr>
        <p:spPr bwMode="auto">
          <a:xfrm>
            <a:off x="728663" y="530225"/>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16" name="Rectangle 1272"/>
          <p:cNvSpPr>
            <a:spLocks noChangeArrowheads="1"/>
          </p:cNvSpPr>
          <p:nvPr/>
        </p:nvSpPr>
        <p:spPr bwMode="auto">
          <a:xfrm>
            <a:off x="728663" y="530225"/>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117" name="Rectangle 1273"/>
          <p:cNvSpPr>
            <a:spLocks noChangeArrowheads="1"/>
          </p:cNvSpPr>
          <p:nvPr/>
        </p:nvSpPr>
        <p:spPr bwMode="auto">
          <a:xfrm>
            <a:off x="728663" y="530225"/>
            <a:ext cx="1587"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118" name="Line 1274"/>
          <p:cNvSpPr>
            <a:spLocks noChangeShapeType="1"/>
          </p:cNvSpPr>
          <p:nvPr/>
        </p:nvSpPr>
        <p:spPr bwMode="auto">
          <a:xfrm>
            <a:off x="728663" y="52705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19" name="Line 1275"/>
          <p:cNvSpPr>
            <a:spLocks noChangeShapeType="1"/>
          </p:cNvSpPr>
          <p:nvPr/>
        </p:nvSpPr>
        <p:spPr bwMode="auto">
          <a:xfrm>
            <a:off x="728663" y="52705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0" name="Freeform 1277"/>
          <p:cNvSpPr>
            <a:spLocks/>
          </p:cNvSpPr>
          <p:nvPr/>
        </p:nvSpPr>
        <p:spPr bwMode="auto">
          <a:xfrm>
            <a:off x="728663" y="523875"/>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1" name="Freeform 1287"/>
          <p:cNvSpPr>
            <a:spLocks/>
          </p:cNvSpPr>
          <p:nvPr/>
        </p:nvSpPr>
        <p:spPr bwMode="auto">
          <a:xfrm>
            <a:off x="719138" y="514350"/>
            <a:ext cx="3175" cy="3175"/>
          </a:xfrm>
          <a:custGeom>
            <a:avLst/>
            <a:gdLst>
              <a:gd name="T0" fmla="*/ 0 w 2"/>
              <a:gd name="T1" fmla="*/ 0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2 h 2"/>
              <a:gd name="T18" fmla="*/ 0 w 2"/>
              <a:gd name="T19" fmla="*/ 2 h 2"/>
              <a:gd name="T20" fmla="*/ 0 w 2"/>
              <a:gd name="T21" fmla="*/ 2 h 2"/>
              <a:gd name="T22" fmla="*/ 0 w 2"/>
              <a:gd name="T23" fmla="*/ 2 h 2"/>
              <a:gd name="T24" fmla="*/ 2 w 2"/>
              <a:gd name="T25" fmla="*/ 2 h 2"/>
              <a:gd name="T26" fmla="*/ 2 w 2"/>
              <a:gd name="T27" fmla="*/ 2 h 2"/>
              <a:gd name="T28" fmla="*/ 0 w 2"/>
              <a:gd name="T29" fmla="*/ 0 h 2"/>
              <a:gd name="T30" fmla="*/ 0 w 2"/>
              <a:gd name="T31" fmla="*/ 0 h 2"/>
              <a:gd name="T32" fmla="*/ 0 w 2"/>
              <a:gd name="T33" fmla="*/ 0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0"/>
                </a:moveTo>
                <a:lnTo>
                  <a:pt x="0" y="2"/>
                </a:lnTo>
                <a:lnTo>
                  <a:pt x="2" y="2"/>
                </a:lnTo>
                <a:lnTo>
                  <a:pt x="2" y="0"/>
                </a:lnTo>
                <a:lnTo>
                  <a:pt x="0" y="0"/>
                </a:lnTo>
                <a:lnTo>
                  <a:pt x="0" y="2"/>
                </a:lnTo>
                <a:lnTo>
                  <a:pt x="2"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2" name="Freeform 1290"/>
          <p:cNvSpPr>
            <a:spLocks/>
          </p:cNvSpPr>
          <p:nvPr/>
        </p:nvSpPr>
        <p:spPr bwMode="auto">
          <a:xfrm>
            <a:off x="719138" y="517525"/>
            <a:ext cx="3175" cy="3175"/>
          </a:xfrm>
          <a:custGeom>
            <a:avLst/>
            <a:gdLst>
              <a:gd name="T0" fmla="*/ 0 w 2"/>
              <a:gd name="T1" fmla="*/ 2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0 h 2"/>
              <a:gd name="T18" fmla="*/ 0 w 2"/>
              <a:gd name="T19" fmla="*/ 0 h 2"/>
              <a:gd name="T20" fmla="*/ 2 w 2"/>
              <a:gd name="T21" fmla="*/ 0 h 2"/>
              <a:gd name="T22" fmla="*/ 0 w 2"/>
              <a:gd name="T23" fmla="*/ 0 h 2"/>
              <a:gd name="T24" fmla="*/ 0 w 2"/>
              <a:gd name="T25" fmla="*/ 0 h 2"/>
              <a:gd name="T26" fmla="*/ 0 w 2"/>
              <a:gd name="T27" fmla="*/ 0 h 2"/>
              <a:gd name="T28" fmla="*/ 0 w 2"/>
              <a:gd name="T29" fmla="*/ 0 h 2"/>
              <a:gd name="T30" fmla="*/ 0 w 2"/>
              <a:gd name="T31" fmla="*/ 2 h 2"/>
              <a:gd name="T32" fmla="*/ 0 w 2"/>
              <a:gd name="T33" fmla="*/ 2 h 2"/>
              <a:gd name="T34" fmla="*/ 0 w 2"/>
              <a:gd name="T35" fmla="*/ 2 h 2"/>
              <a:gd name="T36" fmla="*/ 0 w 2"/>
              <a:gd name="T37" fmla="*/ 0 h 2"/>
              <a:gd name="T38" fmla="*/ 0 w 2"/>
              <a:gd name="T39" fmla="*/ 0 h 2"/>
              <a:gd name="T40" fmla="*/ 0 w 2"/>
              <a:gd name="T41" fmla="*/ 0 h 2"/>
              <a:gd name="T42" fmla="*/ 0 w 2"/>
              <a:gd name="T43" fmla="*/ 0 h 2"/>
              <a:gd name="T44" fmla="*/ 0 w 2"/>
              <a:gd name="T45" fmla="*/ 0 h 2"/>
              <a:gd name="T46" fmla="*/ 0 w 2"/>
              <a:gd name="T47" fmla="*/ 0 h 2"/>
              <a:gd name="T48" fmla="*/ 0 w 2"/>
              <a:gd name="T49" fmla="*/ 2 h 2"/>
              <a:gd name="T50" fmla="*/ 2 w 2"/>
              <a:gd name="T51" fmla="*/ 2 h 2"/>
              <a:gd name="T52" fmla="*/ 2 w 2"/>
              <a:gd name="T53" fmla="*/ 0 h 2"/>
              <a:gd name="T54" fmla="*/ 2 w 2"/>
              <a:gd name="T55" fmla="*/ 0 h 2"/>
              <a:gd name="T56" fmla="*/ 0 w 2"/>
              <a:gd name="T57" fmla="*/ 0 h 2"/>
              <a:gd name="T58" fmla="*/ 0 w 2"/>
              <a:gd name="T59" fmla="*/ 0 h 2"/>
              <a:gd name="T60" fmla="*/ 0 w 2"/>
              <a:gd name="T61" fmla="*/ 2 h 2"/>
              <a:gd name="T62" fmla="*/ 0 w 2"/>
              <a:gd name="T63" fmla="*/ 2 h 2"/>
              <a:gd name="T64" fmla="*/ 2 w 2"/>
              <a:gd name="T65" fmla="*/ 2 h 2"/>
              <a:gd name="T66" fmla="*/ 2 w 2"/>
              <a:gd name="T67" fmla="*/ 2 h 2"/>
              <a:gd name="T68" fmla="*/ 0 w 2"/>
              <a:gd name="T69" fmla="*/ 2 h 2"/>
              <a:gd name="T70" fmla="*/ 0 w 2"/>
              <a:gd name="T71" fmla="*/ 2 h 2"/>
              <a:gd name="T72" fmla="*/ 0 w 2"/>
              <a:gd name="T73" fmla="*/ 2 h 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 h="2">
                <a:moveTo>
                  <a:pt x="0" y="2"/>
                </a:moveTo>
                <a:lnTo>
                  <a:pt x="0" y="2"/>
                </a:lnTo>
                <a:lnTo>
                  <a:pt x="2" y="2"/>
                </a:lnTo>
                <a:lnTo>
                  <a:pt x="2" y="0"/>
                </a:lnTo>
                <a:lnTo>
                  <a:pt x="0" y="0"/>
                </a:lnTo>
                <a:lnTo>
                  <a:pt x="2" y="0"/>
                </a:lnTo>
                <a:lnTo>
                  <a:pt x="0" y="0"/>
                </a:lnTo>
                <a:lnTo>
                  <a:pt x="0" y="2"/>
                </a:lnTo>
                <a:lnTo>
                  <a:pt x="0" y="0"/>
                </a:lnTo>
                <a:lnTo>
                  <a:pt x="0" y="2"/>
                </a:lnTo>
                <a:lnTo>
                  <a:pt x="2" y="2"/>
                </a:lnTo>
                <a:lnTo>
                  <a:pt x="2" y="0"/>
                </a:lnTo>
                <a:lnTo>
                  <a:pt x="0" y="0"/>
                </a:lnTo>
                <a:lnTo>
                  <a:pt x="0" y="2"/>
                </a:lnTo>
                <a:lnTo>
                  <a:pt x="2" y="2"/>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3" name="Rectangle 1335"/>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124" name="Rectangle 1336"/>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125" name="Rectangle 1337"/>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126" name="Rectangle 1340"/>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127" name="Rectangle 1341"/>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128" name="Rectangle 1342"/>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129" name="Rectangle 1343"/>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130" name="Rectangle 1344"/>
          <p:cNvSpPr>
            <a:spLocks noChangeArrowheads="1"/>
          </p:cNvSpPr>
          <p:nvPr/>
        </p:nvSpPr>
        <p:spPr bwMode="auto">
          <a:xfrm>
            <a:off x="465138" y="485775"/>
            <a:ext cx="1587" cy="31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170" name="ClipArt Placeholder 9"/>
          <p:cNvSpPr>
            <a:spLocks noGrp="1"/>
          </p:cNvSpPr>
          <p:nvPr>
            <p:ph type="clipArt" sz="quarter" idx="49"/>
          </p:nvPr>
        </p:nvSpPr>
        <p:spPr>
          <a:xfrm>
            <a:off x="341834" y="3721341"/>
            <a:ext cx="1456764" cy="2023969"/>
          </a:xfrm>
          <a:prstGeom prst="roundRect">
            <a:avLst/>
          </a:prstGeom>
          <a:ln w="19050" cmpd="sng">
            <a:solidFill>
              <a:schemeClr val="bg2"/>
            </a:solidFill>
          </a:ln>
        </p:spPr>
        <p:txBody>
          <a:bodyPr/>
          <a:lstStyle>
            <a:lvl1pPr>
              <a:defRPr>
                <a:solidFill>
                  <a:schemeClr val="tx2">
                    <a:lumMod val="65000"/>
                    <a:lumOff val="35000"/>
                  </a:schemeClr>
                </a:solidFill>
              </a:defRPr>
            </a:lvl1pPr>
          </a:lstStyle>
          <a:p>
            <a:pPr lvl="0"/>
            <a:r>
              <a:rPr lang="en-US" noProof="0"/>
              <a:t>Click icon to add clip art</a:t>
            </a:r>
            <a:endParaRPr lang="en-US" noProof="0" dirty="0"/>
          </a:p>
        </p:txBody>
      </p:sp>
      <p:sp>
        <p:nvSpPr>
          <p:cNvPr id="177" name="ClipArt Placeholder 9"/>
          <p:cNvSpPr>
            <a:spLocks noGrp="1"/>
          </p:cNvSpPr>
          <p:nvPr>
            <p:ph type="clipArt" sz="quarter" idx="56"/>
          </p:nvPr>
        </p:nvSpPr>
        <p:spPr>
          <a:xfrm>
            <a:off x="2093047" y="3721341"/>
            <a:ext cx="1456764" cy="2023969"/>
          </a:xfrm>
          <a:prstGeom prst="roundRect">
            <a:avLst/>
          </a:prstGeom>
          <a:ln w="19050" cmpd="sng">
            <a:solidFill>
              <a:schemeClr val="bg2"/>
            </a:solidFill>
          </a:ln>
        </p:spPr>
        <p:txBody>
          <a:bodyPr/>
          <a:lstStyle>
            <a:lvl1pPr>
              <a:defRPr>
                <a:solidFill>
                  <a:schemeClr val="tx2">
                    <a:lumMod val="65000"/>
                    <a:lumOff val="35000"/>
                  </a:schemeClr>
                </a:solidFill>
              </a:defRPr>
            </a:lvl1pPr>
          </a:lstStyle>
          <a:p>
            <a:pPr lvl="0"/>
            <a:r>
              <a:rPr lang="en-US" noProof="0"/>
              <a:t>Click icon to add clip art</a:t>
            </a:r>
            <a:endParaRPr lang="en-US" noProof="0" dirty="0"/>
          </a:p>
        </p:txBody>
      </p:sp>
      <p:sp>
        <p:nvSpPr>
          <p:cNvPr id="184" name="ClipArt Placeholder 9"/>
          <p:cNvSpPr>
            <a:spLocks noGrp="1"/>
          </p:cNvSpPr>
          <p:nvPr>
            <p:ph type="clipArt" sz="quarter" idx="63"/>
          </p:nvPr>
        </p:nvSpPr>
        <p:spPr>
          <a:xfrm>
            <a:off x="3844259" y="3721341"/>
            <a:ext cx="1456764" cy="2023969"/>
          </a:xfrm>
          <a:prstGeom prst="roundRect">
            <a:avLst/>
          </a:prstGeom>
          <a:ln w="19050" cmpd="sng">
            <a:solidFill>
              <a:schemeClr val="bg2"/>
            </a:solidFill>
          </a:ln>
        </p:spPr>
        <p:txBody>
          <a:bodyPr/>
          <a:lstStyle>
            <a:lvl1pPr>
              <a:defRPr>
                <a:solidFill>
                  <a:schemeClr val="tx2">
                    <a:lumMod val="65000"/>
                    <a:lumOff val="35000"/>
                  </a:schemeClr>
                </a:solidFill>
              </a:defRPr>
            </a:lvl1pPr>
          </a:lstStyle>
          <a:p>
            <a:pPr lvl="0"/>
            <a:r>
              <a:rPr lang="en-US" noProof="0"/>
              <a:t>Click icon to add clip art</a:t>
            </a:r>
            <a:endParaRPr lang="en-US" noProof="0" dirty="0"/>
          </a:p>
        </p:txBody>
      </p:sp>
      <p:sp>
        <p:nvSpPr>
          <p:cNvPr id="191" name="ClipArt Placeholder 9"/>
          <p:cNvSpPr>
            <a:spLocks noGrp="1"/>
          </p:cNvSpPr>
          <p:nvPr>
            <p:ph type="clipArt" sz="quarter" idx="70"/>
          </p:nvPr>
        </p:nvSpPr>
        <p:spPr>
          <a:xfrm>
            <a:off x="5595471" y="3721341"/>
            <a:ext cx="1456764" cy="2023969"/>
          </a:xfrm>
          <a:prstGeom prst="roundRect">
            <a:avLst/>
          </a:prstGeom>
          <a:ln w="19050" cmpd="sng">
            <a:solidFill>
              <a:schemeClr val="bg2"/>
            </a:solidFill>
          </a:ln>
        </p:spPr>
        <p:txBody>
          <a:bodyPr/>
          <a:lstStyle>
            <a:lvl1pPr>
              <a:defRPr>
                <a:solidFill>
                  <a:schemeClr val="tx2">
                    <a:lumMod val="65000"/>
                    <a:lumOff val="35000"/>
                  </a:schemeClr>
                </a:solidFill>
              </a:defRPr>
            </a:lvl1pPr>
          </a:lstStyle>
          <a:p>
            <a:pPr lvl="0"/>
            <a:r>
              <a:rPr lang="en-US" noProof="0"/>
              <a:t>Click icon to add clip art</a:t>
            </a:r>
            <a:endParaRPr lang="en-US" noProof="0" dirty="0"/>
          </a:p>
        </p:txBody>
      </p:sp>
      <p:sp>
        <p:nvSpPr>
          <p:cNvPr id="198" name="ClipArt Placeholder 9"/>
          <p:cNvSpPr>
            <a:spLocks noGrp="1"/>
          </p:cNvSpPr>
          <p:nvPr>
            <p:ph type="clipArt" sz="quarter" idx="77"/>
          </p:nvPr>
        </p:nvSpPr>
        <p:spPr>
          <a:xfrm>
            <a:off x="7346684" y="3721341"/>
            <a:ext cx="1456764" cy="2023969"/>
          </a:xfrm>
          <a:prstGeom prst="roundRect">
            <a:avLst/>
          </a:prstGeom>
          <a:ln w="19050" cmpd="sng">
            <a:solidFill>
              <a:schemeClr val="bg2"/>
            </a:solidFill>
          </a:ln>
        </p:spPr>
        <p:txBody>
          <a:bodyPr/>
          <a:lstStyle>
            <a:lvl1pPr>
              <a:defRPr>
                <a:solidFill>
                  <a:schemeClr val="tx2">
                    <a:lumMod val="65000"/>
                    <a:lumOff val="35000"/>
                  </a:schemeClr>
                </a:solidFill>
              </a:defRPr>
            </a:lvl1pPr>
          </a:lstStyle>
          <a:p>
            <a:pPr lvl="0"/>
            <a:r>
              <a:rPr lang="en-US" noProof="0"/>
              <a:t>Click icon to add clip art</a:t>
            </a:r>
            <a:endParaRPr lang="en-US" noProof="0" dirty="0"/>
          </a:p>
        </p:txBody>
      </p:sp>
      <p:sp>
        <p:nvSpPr>
          <p:cNvPr id="324" name="Title 323"/>
          <p:cNvSpPr>
            <a:spLocks noGrp="1"/>
          </p:cNvSpPr>
          <p:nvPr>
            <p:ph type="title"/>
          </p:nvPr>
        </p:nvSpPr>
        <p:spPr>
          <a:xfrm>
            <a:off x="343401" y="301625"/>
            <a:ext cx="8439652" cy="668193"/>
          </a:xfrm>
        </p:spPr>
        <p:txBody>
          <a:bodyPr/>
          <a:lstStyle>
            <a:lvl1pPr>
              <a:defRPr b="0" i="0">
                <a:solidFill>
                  <a:srgbClr val="021F43"/>
                </a:solidFill>
                <a:latin typeface="+mn-lt"/>
                <a:cs typeface="Andes ExtraLight"/>
              </a:defRPr>
            </a:lvl1pPr>
          </a:lstStyle>
          <a:p>
            <a:r>
              <a:rPr lang="en-US"/>
              <a:t>Click to edit Master title style</a:t>
            </a:r>
            <a:endParaRPr lang="en-US" dirty="0"/>
          </a:p>
        </p:txBody>
      </p:sp>
      <p:sp>
        <p:nvSpPr>
          <p:cNvPr id="171" name="Text Placeholder 2"/>
          <p:cNvSpPr>
            <a:spLocks noGrp="1"/>
          </p:cNvSpPr>
          <p:nvPr>
            <p:ph type="body" sz="quarter" idx="50"/>
          </p:nvPr>
        </p:nvSpPr>
        <p:spPr>
          <a:xfrm>
            <a:off x="603491" y="3775118"/>
            <a:ext cx="933450" cy="224584"/>
          </a:xfrm>
        </p:spPr>
        <p:txBody>
          <a:bodyPr>
            <a:normAutofit/>
          </a:bodyPr>
          <a:lstStyle>
            <a:lvl1pPr algn="ctr">
              <a:lnSpc>
                <a:spcPct val="100000"/>
              </a:lnSpc>
              <a:spcBef>
                <a:spcPts val="0"/>
              </a:spcBef>
              <a:defRPr sz="1200" b="1">
                <a:solidFill>
                  <a:schemeClr val="tx2">
                    <a:lumMod val="65000"/>
                    <a:lumOff val="35000"/>
                  </a:schemeClr>
                </a:solidFill>
              </a:defRPr>
            </a:lvl1pPr>
          </a:lstStyle>
          <a:p>
            <a:pPr lvl="0"/>
            <a:r>
              <a:rPr lang="en-US"/>
              <a:t>Click to edit Master text styles</a:t>
            </a:r>
          </a:p>
        </p:txBody>
      </p:sp>
      <p:sp>
        <p:nvSpPr>
          <p:cNvPr id="172" name="Picture Placeholder 4"/>
          <p:cNvSpPr>
            <a:spLocks noGrp="1"/>
          </p:cNvSpPr>
          <p:nvPr>
            <p:ph type="pic" sz="quarter" idx="51"/>
          </p:nvPr>
        </p:nvSpPr>
        <p:spPr>
          <a:xfrm>
            <a:off x="476491" y="4049120"/>
            <a:ext cx="1187450" cy="492125"/>
          </a:xfrm>
        </p:spPr>
        <p:txBody>
          <a:bodyPr/>
          <a:lstStyle>
            <a:lvl1pPr algn="ctr">
              <a:defRPr sz="1100">
                <a:solidFill>
                  <a:schemeClr val="tx2">
                    <a:lumMod val="65000"/>
                    <a:lumOff val="35000"/>
                  </a:schemeClr>
                </a:solidFill>
              </a:defRPr>
            </a:lvl1pPr>
          </a:lstStyle>
          <a:p>
            <a:pPr lvl="0"/>
            <a:r>
              <a:rPr lang="en-US" noProof="0"/>
              <a:t>Drag picture to placeholder or click icon to add</a:t>
            </a:r>
            <a:endParaRPr lang="en-US" noProof="0" dirty="0"/>
          </a:p>
        </p:txBody>
      </p:sp>
      <p:sp>
        <p:nvSpPr>
          <p:cNvPr id="173" name="Text Placeholder 2"/>
          <p:cNvSpPr>
            <a:spLocks noGrp="1"/>
          </p:cNvSpPr>
          <p:nvPr>
            <p:ph type="body" sz="quarter" idx="52"/>
          </p:nvPr>
        </p:nvSpPr>
        <p:spPr>
          <a:xfrm>
            <a:off x="465099" y="4599734"/>
            <a:ext cx="1210235" cy="224584"/>
          </a:xfrm>
        </p:spPr>
        <p:txBody>
          <a:bodyPr anchor="ctr">
            <a:normAutofit/>
          </a:bodyPr>
          <a:lstStyle>
            <a:lvl1pPr algn="ctr">
              <a:lnSpc>
                <a:spcPct val="100000"/>
              </a:lnSpc>
              <a:spcBef>
                <a:spcPts val="0"/>
              </a:spcBef>
              <a:defRPr sz="1000" b="1">
                <a:solidFill>
                  <a:schemeClr val="tx2">
                    <a:lumMod val="65000"/>
                    <a:lumOff val="35000"/>
                  </a:schemeClr>
                </a:solidFill>
              </a:defRPr>
            </a:lvl1pPr>
          </a:lstStyle>
          <a:p>
            <a:pPr lvl="0"/>
            <a:r>
              <a:rPr lang="en-US"/>
              <a:t>Click to edit Master text styles</a:t>
            </a:r>
          </a:p>
        </p:txBody>
      </p:sp>
      <p:sp>
        <p:nvSpPr>
          <p:cNvPr id="174" name="Text Placeholder 2"/>
          <p:cNvSpPr>
            <a:spLocks noGrp="1"/>
          </p:cNvSpPr>
          <p:nvPr>
            <p:ph type="body" sz="quarter" idx="53"/>
          </p:nvPr>
        </p:nvSpPr>
        <p:spPr>
          <a:xfrm>
            <a:off x="465099" y="4873736"/>
            <a:ext cx="1210235" cy="224584"/>
          </a:xfrm>
        </p:spPr>
        <p:txBody>
          <a:bodyPr anchor="ctr">
            <a:normAutofit/>
          </a:bodyPr>
          <a:lstStyle>
            <a:lvl1pPr algn="ctr">
              <a:lnSpc>
                <a:spcPct val="100000"/>
              </a:lnSpc>
              <a:spcBef>
                <a:spcPts val="0"/>
              </a:spcBef>
              <a:defRPr sz="900" b="1">
                <a:solidFill>
                  <a:schemeClr val="tx2">
                    <a:lumMod val="65000"/>
                    <a:lumOff val="35000"/>
                  </a:schemeClr>
                </a:solidFill>
              </a:defRPr>
            </a:lvl1pPr>
          </a:lstStyle>
          <a:p>
            <a:pPr lvl="0"/>
            <a:r>
              <a:rPr lang="en-US"/>
              <a:t>Click to edit Master text styles</a:t>
            </a:r>
          </a:p>
        </p:txBody>
      </p:sp>
      <p:sp>
        <p:nvSpPr>
          <p:cNvPr id="175" name="Text Placeholder 2"/>
          <p:cNvSpPr>
            <a:spLocks noGrp="1"/>
          </p:cNvSpPr>
          <p:nvPr>
            <p:ph type="body" sz="quarter" idx="54"/>
          </p:nvPr>
        </p:nvSpPr>
        <p:spPr>
          <a:xfrm>
            <a:off x="465099" y="5147738"/>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176" name="Text Placeholder 2"/>
          <p:cNvSpPr>
            <a:spLocks noGrp="1"/>
          </p:cNvSpPr>
          <p:nvPr>
            <p:ph type="body" sz="quarter" idx="55"/>
          </p:nvPr>
        </p:nvSpPr>
        <p:spPr>
          <a:xfrm>
            <a:off x="465099" y="5412670"/>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178" name="Text Placeholder 2"/>
          <p:cNvSpPr>
            <a:spLocks noGrp="1"/>
          </p:cNvSpPr>
          <p:nvPr>
            <p:ph type="body" sz="quarter" idx="57"/>
          </p:nvPr>
        </p:nvSpPr>
        <p:spPr>
          <a:xfrm>
            <a:off x="2321508" y="3775118"/>
            <a:ext cx="933450" cy="224584"/>
          </a:xfrm>
        </p:spPr>
        <p:txBody>
          <a:bodyPr>
            <a:normAutofit/>
          </a:bodyPr>
          <a:lstStyle>
            <a:lvl1pPr algn="ctr">
              <a:lnSpc>
                <a:spcPct val="100000"/>
              </a:lnSpc>
              <a:spcBef>
                <a:spcPts val="0"/>
              </a:spcBef>
              <a:defRPr sz="1200" b="1">
                <a:solidFill>
                  <a:schemeClr val="tx2">
                    <a:lumMod val="65000"/>
                    <a:lumOff val="35000"/>
                  </a:schemeClr>
                </a:solidFill>
              </a:defRPr>
            </a:lvl1pPr>
          </a:lstStyle>
          <a:p>
            <a:pPr lvl="0"/>
            <a:r>
              <a:rPr lang="en-US"/>
              <a:t>Click to edit Master text styles</a:t>
            </a:r>
          </a:p>
        </p:txBody>
      </p:sp>
      <p:sp>
        <p:nvSpPr>
          <p:cNvPr id="179" name="Picture Placeholder 4"/>
          <p:cNvSpPr>
            <a:spLocks noGrp="1"/>
          </p:cNvSpPr>
          <p:nvPr>
            <p:ph type="pic" sz="quarter" idx="58"/>
          </p:nvPr>
        </p:nvSpPr>
        <p:spPr>
          <a:xfrm>
            <a:off x="2194508" y="4049120"/>
            <a:ext cx="1187450" cy="492125"/>
          </a:xfrm>
        </p:spPr>
        <p:txBody>
          <a:bodyPr/>
          <a:lstStyle>
            <a:lvl1pPr algn="ctr">
              <a:defRPr sz="1100">
                <a:solidFill>
                  <a:schemeClr val="tx2">
                    <a:lumMod val="65000"/>
                    <a:lumOff val="35000"/>
                  </a:schemeClr>
                </a:solidFill>
              </a:defRPr>
            </a:lvl1pPr>
          </a:lstStyle>
          <a:p>
            <a:pPr lvl="0"/>
            <a:r>
              <a:rPr lang="en-US" noProof="0"/>
              <a:t>Drag picture to placeholder or click icon to add</a:t>
            </a:r>
            <a:endParaRPr lang="en-US" noProof="0" dirty="0"/>
          </a:p>
        </p:txBody>
      </p:sp>
      <p:sp>
        <p:nvSpPr>
          <p:cNvPr id="180" name="Text Placeholder 2"/>
          <p:cNvSpPr>
            <a:spLocks noGrp="1"/>
          </p:cNvSpPr>
          <p:nvPr>
            <p:ph type="body" sz="quarter" idx="59"/>
          </p:nvPr>
        </p:nvSpPr>
        <p:spPr>
          <a:xfrm>
            <a:off x="2183116" y="4599734"/>
            <a:ext cx="1210235" cy="224584"/>
          </a:xfrm>
        </p:spPr>
        <p:txBody>
          <a:bodyPr anchor="ctr">
            <a:normAutofit/>
          </a:bodyPr>
          <a:lstStyle>
            <a:lvl1pPr algn="ctr">
              <a:lnSpc>
                <a:spcPct val="100000"/>
              </a:lnSpc>
              <a:spcBef>
                <a:spcPts val="0"/>
              </a:spcBef>
              <a:defRPr sz="1000" b="1">
                <a:solidFill>
                  <a:schemeClr val="tx2">
                    <a:lumMod val="65000"/>
                    <a:lumOff val="35000"/>
                  </a:schemeClr>
                </a:solidFill>
              </a:defRPr>
            </a:lvl1pPr>
          </a:lstStyle>
          <a:p>
            <a:pPr lvl="0"/>
            <a:r>
              <a:rPr lang="en-US"/>
              <a:t>Click to edit Master text styles</a:t>
            </a:r>
          </a:p>
        </p:txBody>
      </p:sp>
      <p:sp>
        <p:nvSpPr>
          <p:cNvPr id="181" name="Text Placeholder 2"/>
          <p:cNvSpPr>
            <a:spLocks noGrp="1"/>
          </p:cNvSpPr>
          <p:nvPr>
            <p:ph type="body" sz="quarter" idx="60"/>
          </p:nvPr>
        </p:nvSpPr>
        <p:spPr>
          <a:xfrm>
            <a:off x="2183116" y="4873736"/>
            <a:ext cx="1210235" cy="224584"/>
          </a:xfrm>
        </p:spPr>
        <p:txBody>
          <a:bodyPr anchor="ctr">
            <a:normAutofit/>
          </a:bodyPr>
          <a:lstStyle>
            <a:lvl1pPr algn="ctr">
              <a:lnSpc>
                <a:spcPct val="100000"/>
              </a:lnSpc>
              <a:spcBef>
                <a:spcPts val="0"/>
              </a:spcBef>
              <a:defRPr sz="900" b="1">
                <a:solidFill>
                  <a:schemeClr val="tx2">
                    <a:lumMod val="65000"/>
                    <a:lumOff val="35000"/>
                  </a:schemeClr>
                </a:solidFill>
              </a:defRPr>
            </a:lvl1pPr>
          </a:lstStyle>
          <a:p>
            <a:pPr lvl="0"/>
            <a:r>
              <a:rPr lang="en-US"/>
              <a:t>Click to edit Master text styles</a:t>
            </a:r>
          </a:p>
        </p:txBody>
      </p:sp>
      <p:sp>
        <p:nvSpPr>
          <p:cNvPr id="182" name="Text Placeholder 2"/>
          <p:cNvSpPr>
            <a:spLocks noGrp="1"/>
          </p:cNvSpPr>
          <p:nvPr>
            <p:ph type="body" sz="quarter" idx="61"/>
          </p:nvPr>
        </p:nvSpPr>
        <p:spPr>
          <a:xfrm>
            <a:off x="2183116" y="5147738"/>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183" name="Text Placeholder 2"/>
          <p:cNvSpPr>
            <a:spLocks noGrp="1"/>
          </p:cNvSpPr>
          <p:nvPr>
            <p:ph type="body" sz="quarter" idx="62"/>
          </p:nvPr>
        </p:nvSpPr>
        <p:spPr>
          <a:xfrm>
            <a:off x="2183116" y="5412670"/>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185" name="Text Placeholder 2"/>
          <p:cNvSpPr>
            <a:spLocks noGrp="1"/>
          </p:cNvSpPr>
          <p:nvPr>
            <p:ph type="body" sz="quarter" idx="64"/>
          </p:nvPr>
        </p:nvSpPr>
        <p:spPr>
          <a:xfrm>
            <a:off x="4101439" y="3775118"/>
            <a:ext cx="933450" cy="224584"/>
          </a:xfrm>
        </p:spPr>
        <p:txBody>
          <a:bodyPr>
            <a:normAutofit/>
          </a:bodyPr>
          <a:lstStyle>
            <a:lvl1pPr algn="ctr">
              <a:lnSpc>
                <a:spcPct val="100000"/>
              </a:lnSpc>
              <a:spcBef>
                <a:spcPts val="0"/>
              </a:spcBef>
              <a:defRPr sz="1200" b="1">
                <a:solidFill>
                  <a:schemeClr val="tx2">
                    <a:lumMod val="65000"/>
                    <a:lumOff val="35000"/>
                  </a:schemeClr>
                </a:solidFill>
              </a:defRPr>
            </a:lvl1pPr>
          </a:lstStyle>
          <a:p>
            <a:pPr lvl="0"/>
            <a:r>
              <a:rPr lang="en-US"/>
              <a:t>Click to edit Master text styles</a:t>
            </a:r>
          </a:p>
        </p:txBody>
      </p:sp>
      <p:sp>
        <p:nvSpPr>
          <p:cNvPr id="186" name="Picture Placeholder 4"/>
          <p:cNvSpPr>
            <a:spLocks noGrp="1"/>
          </p:cNvSpPr>
          <p:nvPr>
            <p:ph type="pic" sz="quarter" idx="65"/>
          </p:nvPr>
        </p:nvSpPr>
        <p:spPr>
          <a:xfrm>
            <a:off x="3974439" y="4049120"/>
            <a:ext cx="1187450" cy="492125"/>
          </a:xfrm>
        </p:spPr>
        <p:txBody>
          <a:bodyPr/>
          <a:lstStyle>
            <a:lvl1pPr algn="ctr">
              <a:defRPr sz="1100">
                <a:solidFill>
                  <a:schemeClr val="tx2">
                    <a:lumMod val="65000"/>
                    <a:lumOff val="35000"/>
                  </a:schemeClr>
                </a:solidFill>
              </a:defRPr>
            </a:lvl1pPr>
          </a:lstStyle>
          <a:p>
            <a:pPr lvl="0"/>
            <a:r>
              <a:rPr lang="en-US" noProof="0"/>
              <a:t>Drag picture to placeholder or click icon to add</a:t>
            </a:r>
            <a:endParaRPr lang="en-US" noProof="0" dirty="0"/>
          </a:p>
        </p:txBody>
      </p:sp>
      <p:sp>
        <p:nvSpPr>
          <p:cNvPr id="187" name="Text Placeholder 2"/>
          <p:cNvSpPr>
            <a:spLocks noGrp="1"/>
          </p:cNvSpPr>
          <p:nvPr>
            <p:ph type="body" sz="quarter" idx="66"/>
          </p:nvPr>
        </p:nvSpPr>
        <p:spPr>
          <a:xfrm>
            <a:off x="3963047" y="4599734"/>
            <a:ext cx="1210235" cy="224584"/>
          </a:xfrm>
        </p:spPr>
        <p:txBody>
          <a:bodyPr anchor="ctr">
            <a:normAutofit/>
          </a:bodyPr>
          <a:lstStyle>
            <a:lvl1pPr algn="ctr">
              <a:lnSpc>
                <a:spcPct val="100000"/>
              </a:lnSpc>
              <a:spcBef>
                <a:spcPts val="0"/>
              </a:spcBef>
              <a:defRPr sz="1000" b="1">
                <a:solidFill>
                  <a:schemeClr val="tx2">
                    <a:lumMod val="65000"/>
                    <a:lumOff val="35000"/>
                  </a:schemeClr>
                </a:solidFill>
              </a:defRPr>
            </a:lvl1pPr>
          </a:lstStyle>
          <a:p>
            <a:pPr lvl="0"/>
            <a:r>
              <a:rPr lang="en-US"/>
              <a:t>Click to edit Master text styles</a:t>
            </a:r>
          </a:p>
        </p:txBody>
      </p:sp>
      <p:sp>
        <p:nvSpPr>
          <p:cNvPr id="188" name="Text Placeholder 2"/>
          <p:cNvSpPr>
            <a:spLocks noGrp="1"/>
          </p:cNvSpPr>
          <p:nvPr>
            <p:ph type="body" sz="quarter" idx="67"/>
          </p:nvPr>
        </p:nvSpPr>
        <p:spPr>
          <a:xfrm>
            <a:off x="3963047" y="4873736"/>
            <a:ext cx="1210235" cy="224584"/>
          </a:xfrm>
        </p:spPr>
        <p:txBody>
          <a:bodyPr anchor="ctr">
            <a:normAutofit/>
          </a:bodyPr>
          <a:lstStyle>
            <a:lvl1pPr algn="ctr">
              <a:lnSpc>
                <a:spcPct val="100000"/>
              </a:lnSpc>
              <a:spcBef>
                <a:spcPts val="0"/>
              </a:spcBef>
              <a:defRPr sz="900" b="1">
                <a:solidFill>
                  <a:schemeClr val="tx2">
                    <a:lumMod val="65000"/>
                    <a:lumOff val="35000"/>
                  </a:schemeClr>
                </a:solidFill>
              </a:defRPr>
            </a:lvl1pPr>
          </a:lstStyle>
          <a:p>
            <a:pPr lvl="0"/>
            <a:r>
              <a:rPr lang="en-US"/>
              <a:t>Click to edit Master text styles</a:t>
            </a:r>
          </a:p>
        </p:txBody>
      </p:sp>
      <p:sp>
        <p:nvSpPr>
          <p:cNvPr id="189" name="Text Placeholder 2"/>
          <p:cNvSpPr>
            <a:spLocks noGrp="1"/>
          </p:cNvSpPr>
          <p:nvPr>
            <p:ph type="body" sz="quarter" idx="68"/>
          </p:nvPr>
        </p:nvSpPr>
        <p:spPr>
          <a:xfrm>
            <a:off x="3963047" y="5147738"/>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190" name="Text Placeholder 2"/>
          <p:cNvSpPr>
            <a:spLocks noGrp="1"/>
          </p:cNvSpPr>
          <p:nvPr>
            <p:ph type="body" sz="quarter" idx="69"/>
          </p:nvPr>
        </p:nvSpPr>
        <p:spPr>
          <a:xfrm>
            <a:off x="3963047" y="5412670"/>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192" name="Text Placeholder 2"/>
          <p:cNvSpPr>
            <a:spLocks noGrp="1"/>
          </p:cNvSpPr>
          <p:nvPr>
            <p:ph type="body" sz="quarter" idx="71"/>
          </p:nvPr>
        </p:nvSpPr>
        <p:spPr>
          <a:xfrm>
            <a:off x="5863108" y="3775118"/>
            <a:ext cx="933450" cy="224584"/>
          </a:xfrm>
        </p:spPr>
        <p:txBody>
          <a:bodyPr>
            <a:normAutofit/>
          </a:bodyPr>
          <a:lstStyle>
            <a:lvl1pPr algn="ctr">
              <a:lnSpc>
                <a:spcPct val="100000"/>
              </a:lnSpc>
              <a:spcBef>
                <a:spcPts val="0"/>
              </a:spcBef>
              <a:defRPr sz="1200" b="1">
                <a:solidFill>
                  <a:schemeClr val="tx2">
                    <a:lumMod val="65000"/>
                    <a:lumOff val="35000"/>
                  </a:schemeClr>
                </a:solidFill>
              </a:defRPr>
            </a:lvl1pPr>
          </a:lstStyle>
          <a:p>
            <a:pPr lvl="0"/>
            <a:r>
              <a:rPr lang="en-US"/>
              <a:t>Click to edit Master text styles</a:t>
            </a:r>
          </a:p>
        </p:txBody>
      </p:sp>
      <p:sp>
        <p:nvSpPr>
          <p:cNvPr id="193" name="Picture Placeholder 4"/>
          <p:cNvSpPr>
            <a:spLocks noGrp="1"/>
          </p:cNvSpPr>
          <p:nvPr>
            <p:ph type="pic" sz="quarter" idx="72"/>
          </p:nvPr>
        </p:nvSpPr>
        <p:spPr>
          <a:xfrm>
            <a:off x="5736108" y="4049120"/>
            <a:ext cx="1187450" cy="492125"/>
          </a:xfrm>
        </p:spPr>
        <p:txBody>
          <a:bodyPr/>
          <a:lstStyle>
            <a:lvl1pPr algn="ctr">
              <a:defRPr sz="1100">
                <a:solidFill>
                  <a:schemeClr val="tx2">
                    <a:lumMod val="65000"/>
                    <a:lumOff val="35000"/>
                  </a:schemeClr>
                </a:solidFill>
              </a:defRPr>
            </a:lvl1pPr>
          </a:lstStyle>
          <a:p>
            <a:pPr lvl="0"/>
            <a:r>
              <a:rPr lang="en-US" noProof="0"/>
              <a:t>Drag picture to placeholder or click icon to add</a:t>
            </a:r>
            <a:endParaRPr lang="en-US" noProof="0" dirty="0"/>
          </a:p>
        </p:txBody>
      </p:sp>
      <p:sp>
        <p:nvSpPr>
          <p:cNvPr id="194" name="Text Placeholder 2"/>
          <p:cNvSpPr>
            <a:spLocks noGrp="1"/>
          </p:cNvSpPr>
          <p:nvPr>
            <p:ph type="body" sz="quarter" idx="73"/>
          </p:nvPr>
        </p:nvSpPr>
        <p:spPr>
          <a:xfrm>
            <a:off x="5724716" y="4599734"/>
            <a:ext cx="1210235" cy="224584"/>
          </a:xfrm>
        </p:spPr>
        <p:txBody>
          <a:bodyPr anchor="ctr">
            <a:normAutofit/>
          </a:bodyPr>
          <a:lstStyle>
            <a:lvl1pPr algn="ctr">
              <a:lnSpc>
                <a:spcPct val="100000"/>
              </a:lnSpc>
              <a:spcBef>
                <a:spcPts val="0"/>
              </a:spcBef>
              <a:defRPr sz="1000" b="1">
                <a:solidFill>
                  <a:schemeClr val="tx2">
                    <a:lumMod val="65000"/>
                    <a:lumOff val="35000"/>
                  </a:schemeClr>
                </a:solidFill>
              </a:defRPr>
            </a:lvl1pPr>
          </a:lstStyle>
          <a:p>
            <a:pPr lvl="0"/>
            <a:r>
              <a:rPr lang="en-US"/>
              <a:t>Click to edit Master text styles</a:t>
            </a:r>
          </a:p>
        </p:txBody>
      </p:sp>
      <p:sp>
        <p:nvSpPr>
          <p:cNvPr id="195" name="Text Placeholder 2"/>
          <p:cNvSpPr>
            <a:spLocks noGrp="1"/>
          </p:cNvSpPr>
          <p:nvPr>
            <p:ph type="body" sz="quarter" idx="74"/>
          </p:nvPr>
        </p:nvSpPr>
        <p:spPr>
          <a:xfrm>
            <a:off x="5724716" y="4873736"/>
            <a:ext cx="1210235" cy="224584"/>
          </a:xfrm>
        </p:spPr>
        <p:txBody>
          <a:bodyPr anchor="ctr">
            <a:normAutofit/>
          </a:bodyPr>
          <a:lstStyle>
            <a:lvl1pPr algn="ctr">
              <a:lnSpc>
                <a:spcPct val="100000"/>
              </a:lnSpc>
              <a:spcBef>
                <a:spcPts val="0"/>
              </a:spcBef>
              <a:defRPr sz="900" b="1">
                <a:solidFill>
                  <a:schemeClr val="tx2">
                    <a:lumMod val="65000"/>
                    <a:lumOff val="35000"/>
                  </a:schemeClr>
                </a:solidFill>
              </a:defRPr>
            </a:lvl1pPr>
          </a:lstStyle>
          <a:p>
            <a:pPr lvl="0"/>
            <a:r>
              <a:rPr lang="en-US"/>
              <a:t>Click to edit Master text styles</a:t>
            </a:r>
          </a:p>
        </p:txBody>
      </p:sp>
      <p:sp>
        <p:nvSpPr>
          <p:cNvPr id="196" name="Text Placeholder 2"/>
          <p:cNvSpPr>
            <a:spLocks noGrp="1"/>
          </p:cNvSpPr>
          <p:nvPr>
            <p:ph type="body" sz="quarter" idx="75"/>
          </p:nvPr>
        </p:nvSpPr>
        <p:spPr>
          <a:xfrm>
            <a:off x="5724716" y="5147738"/>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197" name="Text Placeholder 2"/>
          <p:cNvSpPr>
            <a:spLocks noGrp="1"/>
          </p:cNvSpPr>
          <p:nvPr>
            <p:ph type="body" sz="quarter" idx="76"/>
          </p:nvPr>
        </p:nvSpPr>
        <p:spPr>
          <a:xfrm>
            <a:off x="5724716" y="5412670"/>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199" name="Text Placeholder 2"/>
          <p:cNvSpPr>
            <a:spLocks noGrp="1"/>
          </p:cNvSpPr>
          <p:nvPr>
            <p:ph type="body" sz="quarter" idx="78"/>
          </p:nvPr>
        </p:nvSpPr>
        <p:spPr>
          <a:xfrm>
            <a:off x="7636461" y="3775118"/>
            <a:ext cx="933450" cy="224584"/>
          </a:xfrm>
        </p:spPr>
        <p:txBody>
          <a:bodyPr>
            <a:normAutofit/>
          </a:bodyPr>
          <a:lstStyle>
            <a:lvl1pPr algn="ctr">
              <a:lnSpc>
                <a:spcPct val="100000"/>
              </a:lnSpc>
              <a:spcBef>
                <a:spcPts val="0"/>
              </a:spcBef>
              <a:defRPr sz="1200" b="1">
                <a:solidFill>
                  <a:schemeClr val="tx2">
                    <a:lumMod val="65000"/>
                    <a:lumOff val="35000"/>
                  </a:schemeClr>
                </a:solidFill>
              </a:defRPr>
            </a:lvl1pPr>
          </a:lstStyle>
          <a:p>
            <a:pPr lvl="0"/>
            <a:r>
              <a:rPr lang="en-US"/>
              <a:t>Click to edit Master text styles</a:t>
            </a:r>
          </a:p>
        </p:txBody>
      </p:sp>
      <p:sp>
        <p:nvSpPr>
          <p:cNvPr id="200" name="Picture Placeholder 4"/>
          <p:cNvSpPr>
            <a:spLocks noGrp="1"/>
          </p:cNvSpPr>
          <p:nvPr>
            <p:ph type="pic" sz="quarter" idx="79"/>
          </p:nvPr>
        </p:nvSpPr>
        <p:spPr>
          <a:xfrm>
            <a:off x="7509461" y="4049120"/>
            <a:ext cx="1187450" cy="492125"/>
          </a:xfrm>
        </p:spPr>
        <p:txBody>
          <a:bodyPr/>
          <a:lstStyle>
            <a:lvl1pPr algn="ctr">
              <a:defRPr sz="1100">
                <a:solidFill>
                  <a:schemeClr val="tx2">
                    <a:lumMod val="65000"/>
                    <a:lumOff val="35000"/>
                  </a:schemeClr>
                </a:solidFill>
              </a:defRPr>
            </a:lvl1pPr>
          </a:lstStyle>
          <a:p>
            <a:pPr lvl="0"/>
            <a:r>
              <a:rPr lang="en-US" noProof="0"/>
              <a:t>Drag picture to placeholder or click icon to add</a:t>
            </a:r>
            <a:endParaRPr lang="en-US" noProof="0" dirty="0"/>
          </a:p>
        </p:txBody>
      </p:sp>
      <p:sp>
        <p:nvSpPr>
          <p:cNvPr id="201" name="Text Placeholder 2"/>
          <p:cNvSpPr>
            <a:spLocks noGrp="1"/>
          </p:cNvSpPr>
          <p:nvPr>
            <p:ph type="body" sz="quarter" idx="80"/>
          </p:nvPr>
        </p:nvSpPr>
        <p:spPr>
          <a:xfrm>
            <a:off x="7498069" y="4599734"/>
            <a:ext cx="1210235" cy="224584"/>
          </a:xfrm>
        </p:spPr>
        <p:txBody>
          <a:bodyPr anchor="ctr">
            <a:normAutofit/>
          </a:bodyPr>
          <a:lstStyle>
            <a:lvl1pPr algn="ctr">
              <a:lnSpc>
                <a:spcPct val="100000"/>
              </a:lnSpc>
              <a:spcBef>
                <a:spcPts val="0"/>
              </a:spcBef>
              <a:defRPr sz="1000" b="1">
                <a:solidFill>
                  <a:schemeClr val="tx2">
                    <a:lumMod val="65000"/>
                    <a:lumOff val="35000"/>
                  </a:schemeClr>
                </a:solidFill>
              </a:defRPr>
            </a:lvl1pPr>
          </a:lstStyle>
          <a:p>
            <a:pPr lvl="0"/>
            <a:r>
              <a:rPr lang="en-US"/>
              <a:t>Click to edit Master text styles</a:t>
            </a:r>
          </a:p>
        </p:txBody>
      </p:sp>
      <p:sp>
        <p:nvSpPr>
          <p:cNvPr id="202" name="Text Placeholder 2"/>
          <p:cNvSpPr>
            <a:spLocks noGrp="1"/>
          </p:cNvSpPr>
          <p:nvPr>
            <p:ph type="body" sz="quarter" idx="81"/>
          </p:nvPr>
        </p:nvSpPr>
        <p:spPr>
          <a:xfrm>
            <a:off x="7498069" y="4873736"/>
            <a:ext cx="1210235" cy="224584"/>
          </a:xfrm>
        </p:spPr>
        <p:txBody>
          <a:bodyPr anchor="ctr">
            <a:normAutofit/>
          </a:bodyPr>
          <a:lstStyle>
            <a:lvl1pPr algn="ctr">
              <a:lnSpc>
                <a:spcPct val="100000"/>
              </a:lnSpc>
              <a:spcBef>
                <a:spcPts val="0"/>
              </a:spcBef>
              <a:defRPr sz="900" b="1">
                <a:solidFill>
                  <a:schemeClr val="tx2">
                    <a:lumMod val="65000"/>
                    <a:lumOff val="35000"/>
                  </a:schemeClr>
                </a:solidFill>
              </a:defRPr>
            </a:lvl1pPr>
          </a:lstStyle>
          <a:p>
            <a:pPr lvl="0"/>
            <a:r>
              <a:rPr lang="en-US"/>
              <a:t>Click to edit Master text styles</a:t>
            </a:r>
          </a:p>
        </p:txBody>
      </p:sp>
      <p:sp>
        <p:nvSpPr>
          <p:cNvPr id="203" name="Text Placeholder 2"/>
          <p:cNvSpPr>
            <a:spLocks noGrp="1"/>
          </p:cNvSpPr>
          <p:nvPr>
            <p:ph type="body" sz="quarter" idx="82"/>
          </p:nvPr>
        </p:nvSpPr>
        <p:spPr>
          <a:xfrm>
            <a:off x="7498069" y="5147738"/>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204" name="Text Placeholder 2"/>
          <p:cNvSpPr>
            <a:spLocks noGrp="1"/>
          </p:cNvSpPr>
          <p:nvPr>
            <p:ph type="body" sz="quarter" idx="83"/>
          </p:nvPr>
        </p:nvSpPr>
        <p:spPr>
          <a:xfrm>
            <a:off x="7498069" y="5412670"/>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205" name="ClipArt Placeholder 9"/>
          <p:cNvSpPr>
            <a:spLocks noGrp="1"/>
          </p:cNvSpPr>
          <p:nvPr>
            <p:ph type="clipArt" sz="quarter" idx="84"/>
          </p:nvPr>
        </p:nvSpPr>
        <p:spPr>
          <a:xfrm>
            <a:off x="349091" y="1370027"/>
            <a:ext cx="1456764" cy="2023969"/>
          </a:xfrm>
          <a:prstGeom prst="roundRect">
            <a:avLst/>
          </a:prstGeom>
          <a:ln w="19050" cmpd="sng">
            <a:solidFill>
              <a:schemeClr val="bg2"/>
            </a:solidFill>
          </a:ln>
        </p:spPr>
        <p:txBody>
          <a:bodyPr/>
          <a:lstStyle/>
          <a:p>
            <a:pPr lvl="0"/>
            <a:r>
              <a:rPr lang="en-US" noProof="0"/>
              <a:t>Click icon to add clip art</a:t>
            </a:r>
            <a:endParaRPr lang="en-US" noProof="0" dirty="0"/>
          </a:p>
        </p:txBody>
      </p:sp>
      <p:sp>
        <p:nvSpPr>
          <p:cNvPr id="206" name="ClipArt Placeholder 9"/>
          <p:cNvSpPr>
            <a:spLocks noGrp="1"/>
          </p:cNvSpPr>
          <p:nvPr>
            <p:ph type="clipArt" sz="quarter" idx="85"/>
          </p:nvPr>
        </p:nvSpPr>
        <p:spPr>
          <a:xfrm>
            <a:off x="2100304" y="1370027"/>
            <a:ext cx="1456764" cy="2023969"/>
          </a:xfrm>
          <a:prstGeom prst="roundRect">
            <a:avLst/>
          </a:prstGeom>
          <a:ln w="19050" cmpd="sng">
            <a:solidFill>
              <a:schemeClr val="bg2"/>
            </a:solidFill>
          </a:ln>
        </p:spPr>
        <p:txBody>
          <a:bodyPr/>
          <a:lstStyle/>
          <a:p>
            <a:pPr lvl="0"/>
            <a:r>
              <a:rPr lang="en-US" noProof="0"/>
              <a:t>Click icon to add clip art</a:t>
            </a:r>
            <a:endParaRPr lang="en-US" noProof="0" dirty="0"/>
          </a:p>
        </p:txBody>
      </p:sp>
      <p:sp>
        <p:nvSpPr>
          <p:cNvPr id="207" name="ClipArt Placeholder 9"/>
          <p:cNvSpPr>
            <a:spLocks noGrp="1"/>
          </p:cNvSpPr>
          <p:nvPr>
            <p:ph type="clipArt" sz="quarter" idx="86"/>
          </p:nvPr>
        </p:nvSpPr>
        <p:spPr>
          <a:xfrm>
            <a:off x="3851516" y="1370027"/>
            <a:ext cx="1456764" cy="2023969"/>
          </a:xfrm>
          <a:prstGeom prst="roundRect">
            <a:avLst/>
          </a:prstGeom>
          <a:ln w="19050" cmpd="sng">
            <a:solidFill>
              <a:schemeClr val="bg2"/>
            </a:solidFill>
          </a:ln>
        </p:spPr>
        <p:txBody>
          <a:bodyPr/>
          <a:lstStyle/>
          <a:p>
            <a:pPr lvl="0"/>
            <a:r>
              <a:rPr lang="en-US" noProof="0"/>
              <a:t>Click icon to add clip art</a:t>
            </a:r>
            <a:endParaRPr lang="en-US" noProof="0" dirty="0"/>
          </a:p>
        </p:txBody>
      </p:sp>
      <p:sp>
        <p:nvSpPr>
          <p:cNvPr id="208" name="ClipArt Placeholder 9"/>
          <p:cNvSpPr>
            <a:spLocks noGrp="1"/>
          </p:cNvSpPr>
          <p:nvPr>
            <p:ph type="clipArt" sz="quarter" idx="87"/>
          </p:nvPr>
        </p:nvSpPr>
        <p:spPr>
          <a:xfrm>
            <a:off x="5602728" y="1370027"/>
            <a:ext cx="1456764" cy="2023969"/>
          </a:xfrm>
          <a:prstGeom prst="roundRect">
            <a:avLst/>
          </a:prstGeom>
          <a:ln w="19050" cmpd="sng">
            <a:solidFill>
              <a:schemeClr val="bg2"/>
            </a:solidFill>
          </a:ln>
        </p:spPr>
        <p:txBody>
          <a:bodyPr/>
          <a:lstStyle/>
          <a:p>
            <a:pPr lvl="0"/>
            <a:r>
              <a:rPr lang="en-US" noProof="0"/>
              <a:t>Click icon to add clip art</a:t>
            </a:r>
            <a:endParaRPr lang="en-US" noProof="0" dirty="0"/>
          </a:p>
        </p:txBody>
      </p:sp>
      <p:sp>
        <p:nvSpPr>
          <p:cNvPr id="209" name="ClipArt Placeholder 9"/>
          <p:cNvSpPr>
            <a:spLocks noGrp="1"/>
          </p:cNvSpPr>
          <p:nvPr>
            <p:ph type="clipArt" sz="quarter" idx="88"/>
          </p:nvPr>
        </p:nvSpPr>
        <p:spPr>
          <a:xfrm>
            <a:off x="7353941" y="1370027"/>
            <a:ext cx="1456764" cy="2023969"/>
          </a:xfrm>
          <a:prstGeom prst="roundRect">
            <a:avLst/>
          </a:prstGeom>
          <a:ln w="19050" cmpd="sng">
            <a:solidFill>
              <a:schemeClr val="bg2"/>
            </a:solidFill>
          </a:ln>
        </p:spPr>
        <p:txBody>
          <a:bodyPr/>
          <a:lstStyle/>
          <a:p>
            <a:pPr lvl="0"/>
            <a:r>
              <a:rPr lang="en-US" noProof="0"/>
              <a:t>Click icon to add clip art</a:t>
            </a:r>
            <a:endParaRPr lang="en-US" noProof="0" dirty="0"/>
          </a:p>
        </p:txBody>
      </p:sp>
      <p:sp>
        <p:nvSpPr>
          <p:cNvPr id="210" name="Text Placeholder 2"/>
          <p:cNvSpPr>
            <a:spLocks noGrp="1"/>
          </p:cNvSpPr>
          <p:nvPr>
            <p:ph type="body" sz="quarter" idx="89"/>
          </p:nvPr>
        </p:nvSpPr>
        <p:spPr>
          <a:xfrm>
            <a:off x="610748" y="1423804"/>
            <a:ext cx="933450" cy="224584"/>
          </a:xfrm>
        </p:spPr>
        <p:txBody>
          <a:bodyPr>
            <a:normAutofit/>
          </a:bodyPr>
          <a:lstStyle>
            <a:lvl1pPr algn="ctr">
              <a:lnSpc>
                <a:spcPct val="100000"/>
              </a:lnSpc>
              <a:spcBef>
                <a:spcPts val="0"/>
              </a:spcBef>
              <a:defRPr sz="1200" b="1"/>
            </a:lvl1pPr>
          </a:lstStyle>
          <a:p>
            <a:pPr lvl="0"/>
            <a:r>
              <a:rPr lang="en-US"/>
              <a:t>Click to edit Master text styles</a:t>
            </a:r>
          </a:p>
        </p:txBody>
      </p:sp>
      <p:sp>
        <p:nvSpPr>
          <p:cNvPr id="211" name="Picture Placeholder 4"/>
          <p:cNvSpPr>
            <a:spLocks noGrp="1"/>
          </p:cNvSpPr>
          <p:nvPr>
            <p:ph type="pic" sz="quarter" idx="90"/>
          </p:nvPr>
        </p:nvSpPr>
        <p:spPr>
          <a:xfrm>
            <a:off x="483748" y="1697806"/>
            <a:ext cx="1187450" cy="492125"/>
          </a:xfrm>
        </p:spPr>
        <p:txBody>
          <a:bodyPr/>
          <a:lstStyle>
            <a:lvl1pPr algn="ctr">
              <a:defRPr sz="1100"/>
            </a:lvl1pPr>
          </a:lstStyle>
          <a:p>
            <a:pPr lvl="0"/>
            <a:r>
              <a:rPr lang="en-US" noProof="0"/>
              <a:t>Drag picture to placeholder or click icon to add</a:t>
            </a:r>
            <a:endParaRPr lang="en-US" noProof="0" dirty="0"/>
          </a:p>
        </p:txBody>
      </p:sp>
      <p:sp>
        <p:nvSpPr>
          <p:cNvPr id="212" name="Text Placeholder 2"/>
          <p:cNvSpPr>
            <a:spLocks noGrp="1"/>
          </p:cNvSpPr>
          <p:nvPr>
            <p:ph type="body" sz="quarter" idx="91"/>
          </p:nvPr>
        </p:nvSpPr>
        <p:spPr>
          <a:xfrm>
            <a:off x="472356" y="2248420"/>
            <a:ext cx="1210235" cy="224584"/>
          </a:xfrm>
        </p:spPr>
        <p:txBody>
          <a:bodyPr anchor="ctr">
            <a:normAutofit/>
          </a:bodyPr>
          <a:lstStyle>
            <a:lvl1pPr algn="ctr">
              <a:lnSpc>
                <a:spcPct val="100000"/>
              </a:lnSpc>
              <a:spcBef>
                <a:spcPts val="0"/>
              </a:spcBef>
              <a:defRPr sz="1000" b="1">
                <a:solidFill>
                  <a:schemeClr val="tx2">
                    <a:lumMod val="65000"/>
                    <a:lumOff val="35000"/>
                  </a:schemeClr>
                </a:solidFill>
              </a:defRPr>
            </a:lvl1pPr>
          </a:lstStyle>
          <a:p>
            <a:pPr lvl="0"/>
            <a:r>
              <a:rPr lang="en-US"/>
              <a:t>Click to edit Master text styles</a:t>
            </a:r>
          </a:p>
        </p:txBody>
      </p:sp>
      <p:sp>
        <p:nvSpPr>
          <p:cNvPr id="213" name="Text Placeholder 2"/>
          <p:cNvSpPr>
            <a:spLocks noGrp="1"/>
          </p:cNvSpPr>
          <p:nvPr>
            <p:ph type="body" sz="quarter" idx="92"/>
          </p:nvPr>
        </p:nvSpPr>
        <p:spPr>
          <a:xfrm>
            <a:off x="472356" y="2522422"/>
            <a:ext cx="1210235" cy="224584"/>
          </a:xfrm>
        </p:spPr>
        <p:txBody>
          <a:bodyPr anchor="ctr">
            <a:normAutofit/>
          </a:bodyPr>
          <a:lstStyle>
            <a:lvl1pPr algn="ctr">
              <a:lnSpc>
                <a:spcPct val="100000"/>
              </a:lnSpc>
              <a:spcBef>
                <a:spcPts val="0"/>
              </a:spcBef>
              <a:defRPr sz="900" b="1">
                <a:solidFill>
                  <a:schemeClr val="tx2">
                    <a:lumMod val="65000"/>
                    <a:lumOff val="35000"/>
                  </a:schemeClr>
                </a:solidFill>
              </a:defRPr>
            </a:lvl1pPr>
          </a:lstStyle>
          <a:p>
            <a:pPr lvl="0"/>
            <a:r>
              <a:rPr lang="en-US"/>
              <a:t>Click to edit Master text styles</a:t>
            </a:r>
          </a:p>
        </p:txBody>
      </p:sp>
      <p:sp>
        <p:nvSpPr>
          <p:cNvPr id="214" name="Text Placeholder 2"/>
          <p:cNvSpPr>
            <a:spLocks noGrp="1"/>
          </p:cNvSpPr>
          <p:nvPr>
            <p:ph type="body" sz="quarter" idx="93"/>
          </p:nvPr>
        </p:nvSpPr>
        <p:spPr>
          <a:xfrm>
            <a:off x="472356" y="2796424"/>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215" name="Text Placeholder 2"/>
          <p:cNvSpPr>
            <a:spLocks noGrp="1"/>
          </p:cNvSpPr>
          <p:nvPr>
            <p:ph type="body" sz="quarter" idx="94"/>
          </p:nvPr>
        </p:nvSpPr>
        <p:spPr>
          <a:xfrm>
            <a:off x="472356" y="3061356"/>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216" name="Text Placeholder 2"/>
          <p:cNvSpPr>
            <a:spLocks noGrp="1"/>
          </p:cNvSpPr>
          <p:nvPr>
            <p:ph type="body" sz="quarter" idx="95"/>
          </p:nvPr>
        </p:nvSpPr>
        <p:spPr>
          <a:xfrm>
            <a:off x="2328765" y="1423804"/>
            <a:ext cx="933450" cy="224584"/>
          </a:xfrm>
        </p:spPr>
        <p:txBody>
          <a:bodyPr>
            <a:normAutofit/>
          </a:bodyPr>
          <a:lstStyle>
            <a:lvl1pPr algn="ctr">
              <a:lnSpc>
                <a:spcPct val="100000"/>
              </a:lnSpc>
              <a:spcBef>
                <a:spcPts val="0"/>
              </a:spcBef>
              <a:defRPr sz="1200" b="1"/>
            </a:lvl1pPr>
          </a:lstStyle>
          <a:p>
            <a:pPr lvl="0"/>
            <a:r>
              <a:rPr lang="en-US"/>
              <a:t>Click to edit Master text styles</a:t>
            </a:r>
          </a:p>
        </p:txBody>
      </p:sp>
      <p:sp>
        <p:nvSpPr>
          <p:cNvPr id="217" name="Picture Placeholder 4"/>
          <p:cNvSpPr>
            <a:spLocks noGrp="1"/>
          </p:cNvSpPr>
          <p:nvPr>
            <p:ph type="pic" sz="quarter" idx="96"/>
          </p:nvPr>
        </p:nvSpPr>
        <p:spPr>
          <a:xfrm>
            <a:off x="2201765" y="1697806"/>
            <a:ext cx="1187450" cy="492125"/>
          </a:xfrm>
        </p:spPr>
        <p:txBody>
          <a:bodyPr/>
          <a:lstStyle>
            <a:lvl1pPr algn="ctr">
              <a:defRPr sz="1100"/>
            </a:lvl1pPr>
          </a:lstStyle>
          <a:p>
            <a:pPr lvl="0"/>
            <a:r>
              <a:rPr lang="en-US" noProof="0"/>
              <a:t>Drag picture to placeholder or click icon to add</a:t>
            </a:r>
            <a:endParaRPr lang="en-US" noProof="0" dirty="0"/>
          </a:p>
        </p:txBody>
      </p:sp>
      <p:sp>
        <p:nvSpPr>
          <p:cNvPr id="218" name="Text Placeholder 2"/>
          <p:cNvSpPr>
            <a:spLocks noGrp="1"/>
          </p:cNvSpPr>
          <p:nvPr>
            <p:ph type="body" sz="quarter" idx="97"/>
          </p:nvPr>
        </p:nvSpPr>
        <p:spPr>
          <a:xfrm>
            <a:off x="2190373" y="2248420"/>
            <a:ext cx="1210235" cy="224584"/>
          </a:xfrm>
        </p:spPr>
        <p:txBody>
          <a:bodyPr anchor="ctr">
            <a:normAutofit/>
          </a:bodyPr>
          <a:lstStyle>
            <a:lvl1pPr algn="ctr">
              <a:lnSpc>
                <a:spcPct val="100000"/>
              </a:lnSpc>
              <a:spcBef>
                <a:spcPts val="0"/>
              </a:spcBef>
              <a:defRPr sz="1000" b="1">
                <a:solidFill>
                  <a:schemeClr val="tx2">
                    <a:lumMod val="65000"/>
                    <a:lumOff val="35000"/>
                  </a:schemeClr>
                </a:solidFill>
              </a:defRPr>
            </a:lvl1pPr>
          </a:lstStyle>
          <a:p>
            <a:pPr lvl="0"/>
            <a:r>
              <a:rPr lang="en-US"/>
              <a:t>Click to edit Master text styles</a:t>
            </a:r>
          </a:p>
        </p:txBody>
      </p:sp>
      <p:sp>
        <p:nvSpPr>
          <p:cNvPr id="219" name="Text Placeholder 2"/>
          <p:cNvSpPr>
            <a:spLocks noGrp="1"/>
          </p:cNvSpPr>
          <p:nvPr>
            <p:ph type="body" sz="quarter" idx="98"/>
          </p:nvPr>
        </p:nvSpPr>
        <p:spPr>
          <a:xfrm>
            <a:off x="2190373" y="2522422"/>
            <a:ext cx="1210235" cy="224584"/>
          </a:xfrm>
        </p:spPr>
        <p:txBody>
          <a:bodyPr anchor="ctr">
            <a:normAutofit/>
          </a:bodyPr>
          <a:lstStyle>
            <a:lvl1pPr algn="ctr">
              <a:lnSpc>
                <a:spcPct val="100000"/>
              </a:lnSpc>
              <a:spcBef>
                <a:spcPts val="0"/>
              </a:spcBef>
              <a:defRPr sz="900" b="1">
                <a:solidFill>
                  <a:schemeClr val="tx2">
                    <a:lumMod val="65000"/>
                    <a:lumOff val="35000"/>
                  </a:schemeClr>
                </a:solidFill>
              </a:defRPr>
            </a:lvl1pPr>
          </a:lstStyle>
          <a:p>
            <a:pPr lvl="0"/>
            <a:r>
              <a:rPr lang="en-US"/>
              <a:t>Click to edit Master text styles</a:t>
            </a:r>
          </a:p>
        </p:txBody>
      </p:sp>
      <p:sp>
        <p:nvSpPr>
          <p:cNvPr id="220" name="Text Placeholder 2"/>
          <p:cNvSpPr>
            <a:spLocks noGrp="1"/>
          </p:cNvSpPr>
          <p:nvPr>
            <p:ph type="body" sz="quarter" idx="99"/>
          </p:nvPr>
        </p:nvSpPr>
        <p:spPr>
          <a:xfrm>
            <a:off x="2190373" y="2796424"/>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221" name="Text Placeholder 2"/>
          <p:cNvSpPr>
            <a:spLocks noGrp="1"/>
          </p:cNvSpPr>
          <p:nvPr>
            <p:ph type="body" sz="quarter" idx="100"/>
          </p:nvPr>
        </p:nvSpPr>
        <p:spPr>
          <a:xfrm>
            <a:off x="2190373" y="3061356"/>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222" name="Text Placeholder 2"/>
          <p:cNvSpPr>
            <a:spLocks noGrp="1"/>
          </p:cNvSpPr>
          <p:nvPr>
            <p:ph type="body" sz="quarter" idx="101"/>
          </p:nvPr>
        </p:nvSpPr>
        <p:spPr>
          <a:xfrm>
            <a:off x="4108696" y="1423804"/>
            <a:ext cx="933450" cy="224584"/>
          </a:xfrm>
        </p:spPr>
        <p:txBody>
          <a:bodyPr>
            <a:normAutofit/>
          </a:bodyPr>
          <a:lstStyle>
            <a:lvl1pPr algn="ctr">
              <a:lnSpc>
                <a:spcPct val="100000"/>
              </a:lnSpc>
              <a:spcBef>
                <a:spcPts val="0"/>
              </a:spcBef>
              <a:defRPr sz="1200" b="1"/>
            </a:lvl1pPr>
          </a:lstStyle>
          <a:p>
            <a:pPr lvl="0"/>
            <a:r>
              <a:rPr lang="en-US"/>
              <a:t>Click to edit Master text styles</a:t>
            </a:r>
          </a:p>
        </p:txBody>
      </p:sp>
      <p:sp>
        <p:nvSpPr>
          <p:cNvPr id="223" name="Picture Placeholder 4"/>
          <p:cNvSpPr>
            <a:spLocks noGrp="1"/>
          </p:cNvSpPr>
          <p:nvPr>
            <p:ph type="pic" sz="quarter" idx="102"/>
          </p:nvPr>
        </p:nvSpPr>
        <p:spPr>
          <a:xfrm>
            <a:off x="3981696" y="1697806"/>
            <a:ext cx="1187450" cy="492125"/>
          </a:xfrm>
        </p:spPr>
        <p:txBody>
          <a:bodyPr/>
          <a:lstStyle>
            <a:lvl1pPr algn="ctr">
              <a:defRPr sz="1100"/>
            </a:lvl1pPr>
          </a:lstStyle>
          <a:p>
            <a:pPr lvl="0"/>
            <a:r>
              <a:rPr lang="en-US" noProof="0"/>
              <a:t>Drag picture to placeholder or click icon to add</a:t>
            </a:r>
            <a:endParaRPr lang="en-US" noProof="0" dirty="0"/>
          </a:p>
        </p:txBody>
      </p:sp>
      <p:sp>
        <p:nvSpPr>
          <p:cNvPr id="224" name="Text Placeholder 2"/>
          <p:cNvSpPr>
            <a:spLocks noGrp="1"/>
          </p:cNvSpPr>
          <p:nvPr>
            <p:ph type="body" sz="quarter" idx="103"/>
          </p:nvPr>
        </p:nvSpPr>
        <p:spPr>
          <a:xfrm>
            <a:off x="3970304" y="2248420"/>
            <a:ext cx="1210235" cy="224584"/>
          </a:xfrm>
        </p:spPr>
        <p:txBody>
          <a:bodyPr anchor="ctr">
            <a:normAutofit/>
          </a:bodyPr>
          <a:lstStyle>
            <a:lvl1pPr algn="ctr">
              <a:lnSpc>
                <a:spcPct val="100000"/>
              </a:lnSpc>
              <a:spcBef>
                <a:spcPts val="0"/>
              </a:spcBef>
              <a:defRPr sz="1000" b="1">
                <a:solidFill>
                  <a:schemeClr val="tx2">
                    <a:lumMod val="65000"/>
                    <a:lumOff val="35000"/>
                  </a:schemeClr>
                </a:solidFill>
              </a:defRPr>
            </a:lvl1pPr>
          </a:lstStyle>
          <a:p>
            <a:pPr lvl="0"/>
            <a:r>
              <a:rPr lang="en-US"/>
              <a:t>Click to edit Master text styles</a:t>
            </a:r>
          </a:p>
        </p:txBody>
      </p:sp>
      <p:sp>
        <p:nvSpPr>
          <p:cNvPr id="225" name="Text Placeholder 2"/>
          <p:cNvSpPr>
            <a:spLocks noGrp="1"/>
          </p:cNvSpPr>
          <p:nvPr>
            <p:ph type="body" sz="quarter" idx="104"/>
          </p:nvPr>
        </p:nvSpPr>
        <p:spPr>
          <a:xfrm>
            <a:off x="3970304" y="2522422"/>
            <a:ext cx="1210235" cy="224584"/>
          </a:xfrm>
        </p:spPr>
        <p:txBody>
          <a:bodyPr anchor="ctr">
            <a:normAutofit/>
          </a:bodyPr>
          <a:lstStyle>
            <a:lvl1pPr algn="ctr">
              <a:lnSpc>
                <a:spcPct val="100000"/>
              </a:lnSpc>
              <a:spcBef>
                <a:spcPts val="0"/>
              </a:spcBef>
              <a:defRPr sz="900" b="1">
                <a:solidFill>
                  <a:schemeClr val="tx2">
                    <a:lumMod val="65000"/>
                    <a:lumOff val="35000"/>
                  </a:schemeClr>
                </a:solidFill>
              </a:defRPr>
            </a:lvl1pPr>
          </a:lstStyle>
          <a:p>
            <a:pPr lvl="0"/>
            <a:r>
              <a:rPr lang="en-US"/>
              <a:t>Click to edit Master text styles</a:t>
            </a:r>
          </a:p>
        </p:txBody>
      </p:sp>
      <p:sp>
        <p:nvSpPr>
          <p:cNvPr id="226" name="Text Placeholder 2"/>
          <p:cNvSpPr>
            <a:spLocks noGrp="1"/>
          </p:cNvSpPr>
          <p:nvPr>
            <p:ph type="body" sz="quarter" idx="105"/>
          </p:nvPr>
        </p:nvSpPr>
        <p:spPr>
          <a:xfrm>
            <a:off x="3970304" y="2796424"/>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227" name="Text Placeholder 2"/>
          <p:cNvSpPr>
            <a:spLocks noGrp="1"/>
          </p:cNvSpPr>
          <p:nvPr>
            <p:ph type="body" sz="quarter" idx="106"/>
          </p:nvPr>
        </p:nvSpPr>
        <p:spPr>
          <a:xfrm>
            <a:off x="3970304" y="3061356"/>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228" name="Text Placeholder 2"/>
          <p:cNvSpPr>
            <a:spLocks noGrp="1"/>
          </p:cNvSpPr>
          <p:nvPr>
            <p:ph type="body" sz="quarter" idx="107"/>
          </p:nvPr>
        </p:nvSpPr>
        <p:spPr>
          <a:xfrm>
            <a:off x="5870365" y="1423804"/>
            <a:ext cx="933450" cy="224584"/>
          </a:xfrm>
        </p:spPr>
        <p:txBody>
          <a:bodyPr>
            <a:normAutofit/>
          </a:bodyPr>
          <a:lstStyle>
            <a:lvl1pPr algn="ctr">
              <a:lnSpc>
                <a:spcPct val="100000"/>
              </a:lnSpc>
              <a:spcBef>
                <a:spcPts val="0"/>
              </a:spcBef>
              <a:defRPr sz="1200" b="1"/>
            </a:lvl1pPr>
          </a:lstStyle>
          <a:p>
            <a:pPr lvl="0"/>
            <a:r>
              <a:rPr lang="en-US"/>
              <a:t>Click to edit Master text styles</a:t>
            </a:r>
          </a:p>
        </p:txBody>
      </p:sp>
      <p:sp>
        <p:nvSpPr>
          <p:cNvPr id="229" name="Picture Placeholder 4"/>
          <p:cNvSpPr>
            <a:spLocks noGrp="1"/>
          </p:cNvSpPr>
          <p:nvPr>
            <p:ph type="pic" sz="quarter" idx="108"/>
          </p:nvPr>
        </p:nvSpPr>
        <p:spPr>
          <a:xfrm>
            <a:off x="5743365" y="1697806"/>
            <a:ext cx="1187450" cy="492125"/>
          </a:xfrm>
        </p:spPr>
        <p:txBody>
          <a:bodyPr/>
          <a:lstStyle>
            <a:lvl1pPr algn="ctr">
              <a:defRPr sz="1100"/>
            </a:lvl1pPr>
          </a:lstStyle>
          <a:p>
            <a:pPr lvl="0"/>
            <a:r>
              <a:rPr lang="en-US" noProof="0"/>
              <a:t>Drag picture to placeholder or click icon to add</a:t>
            </a:r>
            <a:endParaRPr lang="en-US" noProof="0" dirty="0"/>
          </a:p>
        </p:txBody>
      </p:sp>
      <p:sp>
        <p:nvSpPr>
          <p:cNvPr id="230" name="Text Placeholder 2"/>
          <p:cNvSpPr>
            <a:spLocks noGrp="1"/>
          </p:cNvSpPr>
          <p:nvPr>
            <p:ph type="body" sz="quarter" idx="109"/>
          </p:nvPr>
        </p:nvSpPr>
        <p:spPr>
          <a:xfrm>
            <a:off x="5731973" y="2248420"/>
            <a:ext cx="1210235" cy="224584"/>
          </a:xfrm>
        </p:spPr>
        <p:txBody>
          <a:bodyPr anchor="ctr">
            <a:normAutofit/>
          </a:bodyPr>
          <a:lstStyle>
            <a:lvl1pPr algn="ctr">
              <a:lnSpc>
                <a:spcPct val="100000"/>
              </a:lnSpc>
              <a:spcBef>
                <a:spcPts val="0"/>
              </a:spcBef>
              <a:defRPr sz="1000" b="1">
                <a:solidFill>
                  <a:schemeClr val="tx2">
                    <a:lumMod val="65000"/>
                    <a:lumOff val="35000"/>
                  </a:schemeClr>
                </a:solidFill>
              </a:defRPr>
            </a:lvl1pPr>
          </a:lstStyle>
          <a:p>
            <a:pPr lvl="0"/>
            <a:r>
              <a:rPr lang="en-US"/>
              <a:t>Click to edit Master text styles</a:t>
            </a:r>
          </a:p>
        </p:txBody>
      </p:sp>
      <p:sp>
        <p:nvSpPr>
          <p:cNvPr id="231" name="Text Placeholder 2"/>
          <p:cNvSpPr>
            <a:spLocks noGrp="1"/>
          </p:cNvSpPr>
          <p:nvPr>
            <p:ph type="body" sz="quarter" idx="110"/>
          </p:nvPr>
        </p:nvSpPr>
        <p:spPr>
          <a:xfrm>
            <a:off x="5731973" y="2522422"/>
            <a:ext cx="1210235" cy="224584"/>
          </a:xfrm>
        </p:spPr>
        <p:txBody>
          <a:bodyPr anchor="ctr">
            <a:normAutofit/>
          </a:bodyPr>
          <a:lstStyle>
            <a:lvl1pPr algn="ctr">
              <a:lnSpc>
                <a:spcPct val="100000"/>
              </a:lnSpc>
              <a:spcBef>
                <a:spcPts val="0"/>
              </a:spcBef>
              <a:defRPr sz="900" b="1">
                <a:solidFill>
                  <a:schemeClr val="tx2">
                    <a:lumMod val="65000"/>
                    <a:lumOff val="35000"/>
                  </a:schemeClr>
                </a:solidFill>
              </a:defRPr>
            </a:lvl1pPr>
          </a:lstStyle>
          <a:p>
            <a:pPr lvl="0"/>
            <a:r>
              <a:rPr lang="en-US"/>
              <a:t>Click to edit Master text styles</a:t>
            </a:r>
          </a:p>
        </p:txBody>
      </p:sp>
      <p:sp>
        <p:nvSpPr>
          <p:cNvPr id="232" name="Text Placeholder 2"/>
          <p:cNvSpPr>
            <a:spLocks noGrp="1"/>
          </p:cNvSpPr>
          <p:nvPr>
            <p:ph type="body" sz="quarter" idx="111"/>
          </p:nvPr>
        </p:nvSpPr>
        <p:spPr>
          <a:xfrm>
            <a:off x="5731973" y="2796424"/>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233" name="Text Placeholder 2"/>
          <p:cNvSpPr>
            <a:spLocks noGrp="1"/>
          </p:cNvSpPr>
          <p:nvPr>
            <p:ph type="body" sz="quarter" idx="112"/>
          </p:nvPr>
        </p:nvSpPr>
        <p:spPr>
          <a:xfrm>
            <a:off x="5731973" y="3061356"/>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234" name="Text Placeholder 2"/>
          <p:cNvSpPr>
            <a:spLocks noGrp="1"/>
          </p:cNvSpPr>
          <p:nvPr>
            <p:ph type="body" sz="quarter" idx="113"/>
          </p:nvPr>
        </p:nvSpPr>
        <p:spPr>
          <a:xfrm>
            <a:off x="7643718" y="1423804"/>
            <a:ext cx="933450" cy="224584"/>
          </a:xfrm>
        </p:spPr>
        <p:txBody>
          <a:bodyPr>
            <a:normAutofit/>
          </a:bodyPr>
          <a:lstStyle>
            <a:lvl1pPr algn="ctr">
              <a:lnSpc>
                <a:spcPct val="100000"/>
              </a:lnSpc>
              <a:spcBef>
                <a:spcPts val="0"/>
              </a:spcBef>
              <a:defRPr sz="1200" b="1"/>
            </a:lvl1pPr>
          </a:lstStyle>
          <a:p>
            <a:pPr lvl="0"/>
            <a:r>
              <a:rPr lang="en-US"/>
              <a:t>Click to edit Master text styles</a:t>
            </a:r>
          </a:p>
        </p:txBody>
      </p:sp>
      <p:sp>
        <p:nvSpPr>
          <p:cNvPr id="235" name="Picture Placeholder 4"/>
          <p:cNvSpPr>
            <a:spLocks noGrp="1"/>
          </p:cNvSpPr>
          <p:nvPr>
            <p:ph type="pic" sz="quarter" idx="114"/>
          </p:nvPr>
        </p:nvSpPr>
        <p:spPr>
          <a:xfrm>
            <a:off x="7516718" y="1697806"/>
            <a:ext cx="1187450" cy="492125"/>
          </a:xfrm>
        </p:spPr>
        <p:txBody>
          <a:bodyPr/>
          <a:lstStyle>
            <a:lvl1pPr algn="ctr">
              <a:defRPr sz="1100"/>
            </a:lvl1pPr>
          </a:lstStyle>
          <a:p>
            <a:pPr lvl="0"/>
            <a:r>
              <a:rPr lang="en-US" noProof="0"/>
              <a:t>Drag picture to placeholder or click icon to add</a:t>
            </a:r>
            <a:endParaRPr lang="en-US" noProof="0" dirty="0"/>
          </a:p>
        </p:txBody>
      </p:sp>
      <p:sp>
        <p:nvSpPr>
          <p:cNvPr id="236" name="Text Placeholder 2"/>
          <p:cNvSpPr>
            <a:spLocks noGrp="1"/>
          </p:cNvSpPr>
          <p:nvPr>
            <p:ph type="body" sz="quarter" idx="115"/>
          </p:nvPr>
        </p:nvSpPr>
        <p:spPr>
          <a:xfrm>
            <a:off x="7505326" y="2248420"/>
            <a:ext cx="1210235" cy="224584"/>
          </a:xfrm>
        </p:spPr>
        <p:txBody>
          <a:bodyPr anchor="ctr">
            <a:normAutofit/>
          </a:bodyPr>
          <a:lstStyle>
            <a:lvl1pPr algn="ctr">
              <a:lnSpc>
                <a:spcPct val="100000"/>
              </a:lnSpc>
              <a:spcBef>
                <a:spcPts val="0"/>
              </a:spcBef>
              <a:defRPr sz="1000" b="1">
                <a:solidFill>
                  <a:schemeClr val="tx2">
                    <a:lumMod val="65000"/>
                    <a:lumOff val="35000"/>
                  </a:schemeClr>
                </a:solidFill>
              </a:defRPr>
            </a:lvl1pPr>
          </a:lstStyle>
          <a:p>
            <a:pPr lvl="0"/>
            <a:r>
              <a:rPr lang="en-US"/>
              <a:t>Click to edit Master text styles</a:t>
            </a:r>
          </a:p>
        </p:txBody>
      </p:sp>
      <p:sp>
        <p:nvSpPr>
          <p:cNvPr id="237" name="Text Placeholder 2"/>
          <p:cNvSpPr>
            <a:spLocks noGrp="1"/>
          </p:cNvSpPr>
          <p:nvPr>
            <p:ph type="body" sz="quarter" idx="116"/>
          </p:nvPr>
        </p:nvSpPr>
        <p:spPr>
          <a:xfrm>
            <a:off x="7505326" y="2522422"/>
            <a:ext cx="1210235" cy="224584"/>
          </a:xfrm>
        </p:spPr>
        <p:txBody>
          <a:bodyPr anchor="ctr">
            <a:normAutofit/>
          </a:bodyPr>
          <a:lstStyle>
            <a:lvl1pPr algn="ctr">
              <a:lnSpc>
                <a:spcPct val="100000"/>
              </a:lnSpc>
              <a:spcBef>
                <a:spcPts val="0"/>
              </a:spcBef>
              <a:defRPr sz="900" b="1">
                <a:solidFill>
                  <a:schemeClr val="tx2">
                    <a:lumMod val="65000"/>
                    <a:lumOff val="35000"/>
                  </a:schemeClr>
                </a:solidFill>
              </a:defRPr>
            </a:lvl1pPr>
          </a:lstStyle>
          <a:p>
            <a:pPr lvl="0"/>
            <a:r>
              <a:rPr lang="en-US"/>
              <a:t>Click to edit Master text styles</a:t>
            </a:r>
          </a:p>
        </p:txBody>
      </p:sp>
      <p:sp>
        <p:nvSpPr>
          <p:cNvPr id="238" name="Text Placeholder 2"/>
          <p:cNvSpPr>
            <a:spLocks noGrp="1"/>
          </p:cNvSpPr>
          <p:nvPr>
            <p:ph type="body" sz="quarter" idx="117"/>
          </p:nvPr>
        </p:nvSpPr>
        <p:spPr>
          <a:xfrm>
            <a:off x="7505326" y="2796424"/>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239" name="Text Placeholder 2"/>
          <p:cNvSpPr>
            <a:spLocks noGrp="1"/>
          </p:cNvSpPr>
          <p:nvPr>
            <p:ph type="body" sz="quarter" idx="118"/>
          </p:nvPr>
        </p:nvSpPr>
        <p:spPr>
          <a:xfrm>
            <a:off x="7505326" y="3061356"/>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131" name="Footer Placeholder 6"/>
          <p:cNvSpPr>
            <a:spLocks noGrp="1"/>
          </p:cNvSpPr>
          <p:nvPr>
            <p:ph type="ftr" sz="quarter" idx="119"/>
          </p:nvPr>
        </p:nvSpPr>
        <p:spPr/>
        <p:txBody>
          <a:bodyPr/>
          <a:lstStyle>
            <a:lvl1pPr>
              <a:defRPr/>
            </a:lvl1pPr>
          </a:lstStyle>
          <a:p>
            <a:pPr>
              <a:defRPr/>
            </a:pPr>
            <a:r>
              <a:rPr lang="en-US"/>
              <a:t>Confidential &amp; for IFC Staff Only Working Draft – Discussion Paper Only</a:t>
            </a:r>
            <a:endParaRPr lang="en-US" dirty="0"/>
          </a:p>
        </p:txBody>
      </p:sp>
      <p:sp>
        <p:nvSpPr>
          <p:cNvPr id="132" name="Slide Number Placeholder 7"/>
          <p:cNvSpPr>
            <a:spLocks noGrp="1"/>
          </p:cNvSpPr>
          <p:nvPr>
            <p:ph type="sldNum" sz="quarter" idx="120"/>
          </p:nvPr>
        </p:nvSpPr>
        <p:spPr/>
        <p:txBody>
          <a:bodyPr/>
          <a:lstStyle>
            <a:lvl1pPr>
              <a:defRPr/>
            </a:lvl1pPr>
          </a:lstStyle>
          <a:p>
            <a:fld id="{401E7F0E-CF45-461E-B98D-4404F2810D03}" type="slidenum">
              <a:rPr lang="en-US"/>
              <a:pPr/>
              <a:t>‹#›</a:t>
            </a:fld>
            <a:endParaRPr lang="en-US"/>
          </a:p>
        </p:txBody>
      </p:sp>
    </p:spTree>
    <p:extLst>
      <p:ext uri="{BB962C8B-B14F-4D97-AF65-F5344CB8AC3E}">
        <p14:creationId xmlns:p14="http://schemas.microsoft.com/office/powerpoint/2010/main" val="295979660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Photo Slide">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9144000" cy="6136106"/>
          </a:xfrm>
        </p:spPr>
        <p:txBody>
          <a:bodyPr/>
          <a:lstStyle>
            <a:lvl1pPr algn="ctr">
              <a:defRPr/>
            </a:lvl1pPr>
          </a:lstStyle>
          <a:p>
            <a:pPr lvl="0"/>
            <a:r>
              <a:rPr lang="en-US" noProof="0"/>
              <a:t>Drag picture to placeholder or click icon to add</a:t>
            </a:r>
            <a:endParaRPr lang="en-US" noProof="0" dirty="0"/>
          </a:p>
        </p:txBody>
      </p:sp>
      <p:sp>
        <p:nvSpPr>
          <p:cNvPr id="2" name="Title 1"/>
          <p:cNvSpPr>
            <a:spLocks noGrp="1"/>
          </p:cNvSpPr>
          <p:nvPr>
            <p:ph type="title"/>
          </p:nvPr>
        </p:nvSpPr>
        <p:spPr>
          <a:xfrm>
            <a:off x="5110480" y="3200401"/>
            <a:ext cx="3627120" cy="761999"/>
          </a:xfrm>
        </p:spPr>
        <p:txBody>
          <a:bodyPr/>
          <a:lstStyle>
            <a:lvl1pPr>
              <a:defRPr b="1"/>
            </a:lvl1pPr>
          </a:lstStyle>
          <a:p>
            <a:r>
              <a:rPr lang="en-US" dirty="0"/>
              <a:t>Click to edit Master title style</a:t>
            </a:r>
          </a:p>
        </p:txBody>
      </p:sp>
      <p:sp>
        <p:nvSpPr>
          <p:cNvPr id="6" name="Text Placeholder 5"/>
          <p:cNvSpPr>
            <a:spLocks noGrp="1"/>
          </p:cNvSpPr>
          <p:nvPr>
            <p:ph type="body" sz="quarter" idx="14"/>
          </p:nvPr>
        </p:nvSpPr>
        <p:spPr>
          <a:xfrm>
            <a:off x="5100638" y="3982720"/>
            <a:ext cx="3647122" cy="1767839"/>
          </a:xfrm>
        </p:spPr>
        <p:txBody>
          <a:bodyPr/>
          <a:lstStyle>
            <a:lvl1pPr>
              <a:defRPr b="1">
                <a:solidFill>
                  <a:srgbClr val="FFFFFF"/>
                </a:solidFill>
              </a:defRPr>
            </a:lvl1pPr>
          </a:lstStyle>
          <a:p>
            <a:pPr lvl="0"/>
            <a:r>
              <a:rPr lang="en-US" dirty="0"/>
              <a:t>Click to edit Master text styles</a:t>
            </a:r>
          </a:p>
        </p:txBody>
      </p:sp>
      <p:sp>
        <p:nvSpPr>
          <p:cNvPr id="5" name="Rectangle 6"/>
          <p:cNvSpPr>
            <a:spLocks noGrp="1" noChangeArrowheads="1"/>
          </p:cNvSpPr>
          <p:nvPr>
            <p:ph type="sldNum" sz="quarter" idx="15"/>
          </p:nvPr>
        </p:nvSpPr>
        <p:spPr>
          <a:ln/>
        </p:spPr>
        <p:txBody>
          <a:bodyPr/>
          <a:lstStyle>
            <a:lvl1pPr>
              <a:defRPr/>
            </a:lvl1pPr>
          </a:lstStyle>
          <a:p>
            <a:fld id="{C6E51F3D-1C24-4D07-9BA8-EEFCB6189B31}" type="slidenum">
              <a:rPr lang="en-US"/>
              <a:pPr/>
              <a:t>‹#›</a:t>
            </a:fld>
            <a:endParaRPr lang="en-US"/>
          </a:p>
        </p:txBody>
      </p:sp>
      <p:sp>
        <p:nvSpPr>
          <p:cNvPr id="7" name="Footer Placeholder 2"/>
          <p:cNvSpPr>
            <a:spLocks noGrp="1"/>
          </p:cNvSpPr>
          <p:nvPr>
            <p:ph type="ftr" sz="quarter" idx="16"/>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p14="http://schemas.microsoft.com/office/powerpoint/2010/main" val="373700913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Full Bleed Photo">
    <p:spTree>
      <p:nvGrpSpPr>
        <p:cNvPr id="1" name=""/>
        <p:cNvGrpSpPr/>
        <p:nvPr/>
      </p:nvGrpSpPr>
      <p:grpSpPr>
        <a:xfrm>
          <a:off x="0" y="0"/>
          <a:ext cx="0" cy="0"/>
          <a:chOff x="0" y="0"/>
          <a:chExt cx="0" cy="0"/>
        </a:xfrm>
      </p:grpSpPr>
      <p:sp>
        <p:nvSpPr>
          <p:cNvPr id="7" name="Rectangle 9"/>
          <p:cNvSpPr>
            <a:spLocks noChangeArrowheads="1"/>
          </p:cNvSpPr>
          <p:nvPr/>
        </p:nvSpPr>
        <p:spPr bwMode="auto">
          <a:xfrm>
            <a:off x="5175250" y="5302250"/>
            <a:ext cx="3968750" cy="1555750"/>
          </a:xfrm>
          <a:prstGeom prst="rect">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115888" indent="-115888">
              <a:spcBef>
                <a:spcPct val="50000"/>
              </a:spcBef>
              <a:buFontTx/>
              <a:buChar char="•"/>
            </a:pPr>
            <a:endParaRPr lang="en-US" sz="1300" b="0"/>
          </a:p>
        </p:txBody>
      </p:sp>
      <p:sp>
        <p:nvSpPr>
          <p:cNvPr id="4" name="Picture Placeholder 3"/>
          <p:cNvSpPr>
            <a:spLocks noGrp="1"/>
          </p:cNvSpPr>
          <p:nvPr>
            <p:ph type="pic" sz="quarter" idx="10"/>
          </p:nvPr>
        </p:nvSpPr>
        <p:spPr>
          <a:xfrm>
            <a:off x="0" y="0"/>
            <a:ext cx="9144000" cy="6858000"/>
          </a:xfrm>
        </p:spPr>
        <p:txBody>
          <a:bodyPr/>
          <a:lstStyle>
            <a:lvl1pPr algn="ctr">
              <a:defRPr baseline="0"/>
            </a:lvl1pPr>
          </a:lstStyle>
          <a:p>
            <a:pPr lvl="0"/>
            <a:r>
              <a:rPr lang="en-US" noProof="0"/>
              <a:t>Drag picture to placeholder or click icon to add</a:t>
            </a:r>
            <a:endParaRPr lang="en-US" noProof="0" dirty="0"/>
          </a:p>
        </p:txBody>
      </p:sp>
      <p:sp>
        <p:nvSpPr>
          <p:cNvPr id="5" name="Title 1"/>
          <p:cNvSpPr>
            <a:spLocks noGrp="1"/>
          </p:cNvSpPr>
          <p:nvPr>
            <p:ph type="title"/>
          </p:nvPr>
        </p:nvSpPr>
        <p:spPr>
          <a:xfrm>
            <a:off x="5110480" y="3200401"/>
            <a:ext cx="3627120" cy="761999"/>
          </a:xfrm>
        </p:spPr>
        <p:txBody>
          <a:bodyPr/>
          <a:lstStyle>
            <a:lvl1pPr>
              <a:defRPr b="1"/>
            </a:lvl1pPr>
          </a:lstStyle>
          <a:p>
            <a:r>
              <a:rPr lang="en-US" dirty="0"/>
              <a:t>Click to edit Master title style</a:t>
            </a:r>
          </a:p>
        </p:txBody>
      </p:sp>
      <p:sp>
        <p:nvSpPr>
          <p:cNvPr id="6" name="Text Placeholder 5"/>
          <p:cNvSpPr>
            <a:spLocks noGrp="1"/>
          </p:cNvSpPr>
          <p:nvPr>
            <p:ph type="body" sz="quarter" idx="14"/>
          </p:nvPr>
        </p:nvSpPr>
        <p:spPr>
          <a:xfrm>
            <a:off x="5100638" y="3982720"/>
            <a:ext cx="3647122" cy="1767839"/>
          </a:xfrm>
        </p:spPr>
        <p:txBody>
          <a:bodyPr/>
          <a:lstStyle>
            <a:lvl1pPr>
              <a:defRPr b="0">
                <a:solidFill>
                  <a:schemeClr val="tx2">
                    <a:lumMod val="50000"/>
                    <a:lumOff val="50000"/>
                  </a:schemeClr>
                </a:solidFill>
              </a:defRPr>
            </a:lvl1pPr>
          </a:lstStyle>
          <a:p>
            <a:pPr lvl="0"/>
            <a:r>
              <a:rPr lang="en-US" dirty="0"/>
              <a:t>Click to edit Master text styles</a:t>
            </a:r>
          </a:p>
        </p:txBody>
      </p:sp>
    </p:spTree>
    <p:extLst>
      <p:ext uri="{BB962C8B-B14F-4D97-AF65-F5344CB8AC3E}">
        <p14:creationId xmlns:p14="http://schemas.microsoft.com/office/powerpoint/2010/main" val="40990185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One Chart Slide">
    <p:spTree>
      <p:nvGrpSpPr>
        <p:cNvPr id="1" name=""/>
        <p:cNvGrpSpPr/>
        <p:nvPr/>
      </p:nvGrpSpPr>
      <p:grpSpPr>
        <a:xfrm>
          <a:off x="0" y="0"/>
          <a:ext cx="0" cy="0"/>
          <a:chOff x="0" y="0"/>
          <a:chExt cx="0" cy="0"/>
        </a:xfrm>
      </p:grpSpPr>
      <p:sp>
        <p:nvSpPr>
          <p:cNvPr id="5" name="Chart Placeholder 4"/>
          <p:cNvSpPr>
            <a:spLocks noGrp="1"/>
          </p:cNvSpPr>
          <p:nvPr>
            <p:ph type="chart" sz="quarter" idx="18"/>
          </p:nvPr>
        </p:nvSpPr>
        <p:spPr>
          <a:xfrm>
            <a:off x="349250" y="1132417"/>
            <a:ext cx="8445500" cy="5069416"/>
          </a:xfrm>
        </p:spPr>
        <p:txBody>
          <a:bodyPr/>
          <a:lstStyle/>
          <a:p>
            <a:pPr lvl="0"/>
            <a:endParaRPr lang="en-US" noProof="0" dirty="0"/>
          </a:p>
        </p:txBody>
      </p:sp>
      <p:sp>
        <p:nvSpPr>
          <p:cNvPr id="2" name="Title 1"/>
          <p:cNvSpPr>
            <a:spLocks noGrp="1"/>
          </p:cNvSpPr>
          <p:nvPr>
            <p:ph type="title"/>
          </p:nvPr>
        </p:nvSpPr>
        <p:spPr>
          <a:xfrm>
            <a:off x="356934" y="307475"/>
            <a:ext cx="8410104" cy="708526"/>
          </a:xfrm>
        </p:spPr>
        <p:txBody>
          <a:bodyPr/>
          <a:lstStyle>
            <a:lvl1pPr>
              <a:defRPr sz="2200" b="0" i="0" cap="none" baseline="0">
                <a:solidFill>
                  <a:schemeClr val="tx1"/>
                </a:solidFill>
                <a:latin typeface="+mj-lt"/>
                <a:cs typeface="Andes ExtraLight"/>
              </a:defRPr>
            </a:lvl1pPr>
          </a:lstStyle>
          <a:p>
            <a:r>
              <a:rPr lang="en-US"/>
              <a:t>Click to edit Master title style</a:t>
            </a:r>
            <a:endParaRPr lang="en-US" dirty="0"/>
          </a:p>
        </p:txBody>
      </p:sp>
      <p:sp>
        <p:nvSpPr>
          <p:cNvPr id="4" name="Rectangle 6"/>
          <p:cNvSpPr>
            <a:spLocks noGrp="1" noChangeArrowheads="1"/>
          </p:cNvSpPr>
          <p:nvPr>
            <p:ph type="sldNum" sz="quarter" idx="19"/>
          </p:nvPr>
        </p:nvSpPr>
        <p:spPr>
          <a:ln/>
        </p:spPr>
        <p:txBody>
          <a:bodyPr/>
          <a:lstStyle>
            <a:lvl1pPr>
              <a:defRPr/>
            </a:lvl1pPr>
          </a:lstStyle>
          <a:p>
            <a:fld id="{853FFD69-67A9-4B0D-B908-B3D8BE970BDD}" type="slidenum">
              <a:rPr lang="en-US"/>
              <a:pPr/>
              <a:t>‹#›</a:t>
            </a:fld>
            <a:endParaRPr lang="en-US"/>
          </a:p>
        </p:txBody>
      </p:sp>
      <p:sp>
        <p:nvSpPr>
          <p:cNvPr id="6" name="Footer Placeholder 2"/>
          <p:cNvSpPr>
            <a:spLocks noGrp="1"/>
          </p:cNvSpPr>
          <p:nvPr>
            <p:ph type="ftr" sz="quarter" idx="20"/>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p14="http://schemas.microsoft.com/office/powerpoint/2010/main" val="218534599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hart Slide">
    <p:spTree>
      <p:nvGrpSpPr>
        <p:cNvPr id="1" name=""/>
        <p:cNvGrpSpPr/>
        <p:nvPr/>
      </p:nvGrpSpPr>
      <p:grpSpPr>
        <a:xfrm>
          <a:off x="0" y="0"/>
          <a:ext cx="0" cy="0"/>
          <a:chOff x="0" y="0"/>
          <a:chExt cx="0" cy="0"/>
        </a:xfrm>
      </p:grpSpPr>
      <p:sp>
        <p:nvSpPr>
          <p:cNvPr id="5" name="Chart Placeholder 4"/>
          <p:cNvSpPr>
            <a:spLocks noGrp="1"/>
          </p:cNvSpPr>
          <p:nvPr>
            <p:ph type="chart" sz="quarter" idx="18"/>
          </p:nvPr>
        </p:nvSpPr>
        <p:spPr>
          <a:xfrm>
            <a:off x="349250" y="1147233"/>
            <a:ext cx="4159249" cy="5048250"/>
          </a:xfrm>
        </p:spPr>
        <p:txBody>
          <a:bodyPr/>
          <a:lstStyle/>
          <a:p>
            <a:pPr lvl="0"/>
            <a:endParaRPr lang="en-US" noProof="0"/>
          </a:p>
        </p:txBody>
      </p:sp>
      <p:sp>
        <p:nvSpPr>
          <p:cNvPr id="2" name="Title 1"/>
          <p:cNvSpPr>
            <a:spLocks noGrp="1"/>
          </p:cNvSpPr>
          <p:nvPr>
            <p:ph type="title"/>
          </p:nvPr>
        </p:nvSpPr>
        <p:spPr>
          <a:xfrm>
            <a:off x="356934" y="307475"/>
            <a:ext cx="8410104" cy="708526"/>
          </a:xfrm>
        </p:spPr>
        <p:txBody>
          <a:bodyPr/>
          <a:lstStyle>
            <a:lvl1pPr>
              <a:defRPr sz="2200" b="0" i="0" cap="none" baseline="0">
                <a:solidFill>
                  <a:srgbClr val="021F43"/>
                </a:solidFill>
                <a:latin typeface="+mj-lt"/>
                <a:cs typeface="Andes ExtraLight"/>
              </a:defRPr>
            </a:lvl1pPr>
          </a:lstStyle>
          <a:p>
            <a:r>
              <a:rPr lang="en-US"/>
              <a:t>Click to edit Master title style</a:t>
            </a:r>
            <a:endParaRPr lang="en-US" dirty="0"/>
          </a:p>
        </p:txBody>
      </p:sp>
      <p:sp>
        <p:nvSpPr>
          <p:cNvPr id="13" name="Chart Placeholder 4"/>
          <p:cNvSpPr>
            <a:spLocks noGrp="1"/>
          </p:cNvSpPr>
          <p:nvPr>
            <p:ph type="chart" sz="quarter" idx="19"/>
          </p:nvPr>
        </p:nvSpPr>
        <p:spPr>
          <a:xfrm>
            <a:off x="4607983" y="1147233"/>
            <a:ext cx="4159249" cy="5048250"/>
          </a:xfrm>
        </p:spPr>
        <p:txBody>
          <a:bodyPr/>
          <a:lstStyle/>
          <a:p>
            <a:pPr lvl="0"/>
            <a:endParaRPr lang="en-US" noProof="0"/>
          </a:p>
        </p:txBody>
      </p:sp>
      <p:sp>
        <p:nvSpPr>
          <p:cNvPr id="6" name="Rectangle 6"/>
          <p:cNvSpPr>
            <a:spLocks noGrp="1" noChangeArrowheads="1"/>
          </p:cNvSpPr>
          <p:nvPr>
            <p:ph type="sldNum" sz="quarter" idx="20"/>
          </p:nvPr>
        </p:nvSpPr>
        <p:spPr>
          <a:ln/>
        </p:spPr>
        <p:txBody>
          <a:bodyPr/>
          <a:lstStyle>
            <a:lvl1pPr>
              <a:defRPr/>
            </a:lvl1pPr>
          </a:lstStyle>
          <a:p>
            <a:fld id="{58187ACF-9023-4E82-A01A-7F9C04247653}" type="slidenum">
              <a:rPr lang="en-US"/>
              <a:pPr/>
              <a:t>‹#›</a:t>
            </a:fld>
            <a:endParaRPr lang="en-US"/>
          </a:p>
        </p:txBody>
      </p:sp>
      <p:sp>
        <p:nvSpPr>
          <p:cNvPr id="7" name="Footer Placeholder 2"/>
          <p:cNvSpPr>
            <a:spLocks noGrp="1"/>
          </p:cNvSpPr>
          <p:nvPr>
            <p:ph type="ftr" sz="quarter" idx="21"/>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p14="http://schemas.microsoft.com/office/powerpoint/2010/main" val="200294294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hree Chart Slide">
    <p:spTree>
      <p:nvGrpSpPr>
        <p:cNvPr id="1" name=""/>
        <p:cNvGrpSpPr/>
        <p:nvPr/>
      </p:nvGrpSpPr>
      <p:grpSpPr>
        <a:xfrm>
          <a:off x="0" y="0"/>
          <a:ext cx="0" cy="0"/>
          <a:chOff x="0" y="0"/>
          <a:chExt cx="0" cy="0"/>
        </a:xfrm>
      </p:grpSpPr>
      <p:sp>
        <p:nvSpPr>
          <p:cNvPr id="5" name="Chart Placeholder 4"/>
          <p:cNvSpPr>
            <a:spLocks noGrp="1"/>
          </p:cNvSpPr>
          <p:nvPr>
            <p:ph type="chart" sz="quarter" idx="18"/>
          </p:nvPr>
        </p:nvSpPr>
        <p:spPr>
          <a:xfrm>
            <a:off x="349250" y="1147233"/>
            <a:ext cx="4159249" cy="5048250"/>
          </a:xfrm>
        </p:spPr>
        <p:txBody>
          <a:bodyPr/>
          <a:lstStyle/>
          <a:p>
            <a:pPr lvl="0"/>
            <a:endParaRPr lang="en-US" noProof="0" dirty="0"/>
          </a:p>
        </p:txBody>
      </p:sp>
      <p:sp>
        <p:nvSpPr>
          <p:cNvPr id="2" name="Title 1"/>
          <p:cNvSpPr>
            <a:spLocks noGrp="1"/>
          </p:cNvSpPr>
          <p:nvPr>
            <p:ph type="title"/>
          </p:nvPr>
        </p:nvSpPr>
        <p:spPr>
          <a:xfrm>
            <a:off x="356934" y="307475"/>
            <a:ext cx="8410104" cy="708526"/>
          </a:xfrm>
        </p:spPr>
        <p:txBody>
          <a:bodyPr/>
          <a:lstStyle>
            <a:lvl1pPr>
              <a:defRPr sz="2200" b="0" i="0" cap="none" baseline="0">
                <a:solidFill>
                  <a:srgbClr val="021F43"/>
                </a:solidFill>
                <a:latin typeface="+mj-lt"/>
                <a:cs typeface="Andes ExtraLight"/>
              </a:defRPr>
            </a:lvl1pPr>
          </a:lstStyle>
          <a:p>
            <a:r>
              <a:rPr lang="en-US"/>
              <a:t>Click to edit Master title style</a:t>
            </a:r>
            <a:endParaRPr lang="en-US" dirty="0"/>
          </a:p>
        </p:txBody>
      </p:sp>
      <p:sp>
        <p:nvSpPr>
          <p:cNvPr id="13" name="Chart Placeholder 4"/>
          <p:cNvSpPr>
            <a:spLocks noGrp="1"/>
          </p:cNvSpPr>
          <p:nvPr>
            <p:ph type="chart" sz="quarter" idx="19"/>
          </p:nvPr>
        </p:nvSpPr>
        <p:spPr>
          <a:xfrm>
            <a:off x="4607983" y="1147233"/>
            <a:ext cx="4159249" cy="2461684"/>
          </a:xfrm>
        </p:spPr>
        <p:txBody>
          <a:bodyPr/>
          <a:lstStyle/>
          <a:p>
            <a:pPr lvl="0"/>
            <a:endParaRPr lang="en-US" noProof="0" dirty="0"/>
          </a:p>
        </p:txBody>
      </p:sp>
      <p:sp>
        <p:nvSpPr>
          <p:cNvPr id="8" name="Chart Placeholder 4"/>
          <p:cNvSpPr>
            <a:spLocks noGrp="1"/>
          </p:cNvSpPr>
          <p:nvPr>
            <p:ph type="chart" sz="quarter" idx="20"/>
          </p:nvPr>
        </p:nvSpPr>
        <p:spPr>
          <a:xfrm>
            <a:off x="4612216" y="3723217"/>
            <a:ext cx="4159249" cy="2461684"/>
          </a:xfrm>
        </p:spPr>
        <p:txBody>
          <a:bodyPr/>
          <a:lstStyle/>
          <a:p>
            <a:pPr lvl="0"/>
            <a:endParaRPr lang="en-US" noProof="0" dirty="0"/>
          </a:p>
        </p:txBody>
      </p:sp>
      <p:sp>
        <p:nvSpPr>
          <p:cNvPr id="6" name="Rectangle 6"/>
          <p:cNvSpPr>
            <a:spLocks noGrp="1" noChangeArrowheads="1"/>
          </p:cNvSpPr>
          <p:nvPr>
            <p:ph type="sldNum" sz="quarter" idx="21"/>
          </p:nvPr>
        </p:nvSpPr>
        <p:spPr>
          <a:ln/>
        </p:spPr>
        <p:txBody>
          <a:bodyPr/>
          <a:lstStyle>
            <a:lvl1pPr>
              <a:defRPr/>
            </a:lvl1pPr>
          </a:lstStyle>
          <a:p>
            <a:fld id="{740B1146-4BCE-4E45-A87D-4A967ADC4B97}" type="slidenum">
              <a:rPr lang="en-US"/>
              <a:pPr/>
              <a:t>‹#›</a:t>
            </a:fld>
            <a:endParaRPr lang="en-US"/>
          </a:p>
        </p:txBody>
      </p:sp>
      <p:sp>
        <p:nvSpPr>
          <p:cNvPr id="7" name="Footer Placeholder 2"/>
          <p:cNvSpPr>
            <a:spLocks noGrp="1"/>
          </p:cNvSpPr>
          <p:nvPr>
            <p:ph type="ftr" sz="quarter" idx="22"/>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p14="http://schemas.microsoft.com/office/powerpoint/2010/main" val="29376206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Confidential &amp; for IFC Staff Only Working Draft – Discussion Paper Only</a:t>
            </a:r>
          </a:p>
        </p:txBody>
      </p:sp>
      <p:sp>
        <p:nvSpPr>
          <p:cNvPr id="6" name="Rectangle 6"/>
          <p:cNvSpPr>
            <a:spLocks noGrp="1" noChangeArrowheads="1"/>
          </p:cNvSpPr>
          <p:nvPr>
            <p:ph type="sldNum" sz="quarter" idx="12"/>
          </p:nvPr>
        </p:nvSpPr>
        <p:spPr>
          <a:xfrm>
            <a:off x="3632200" y="6435725"/>
            <a:ext cx="1884363" cy="279400"/>
          </a:xfrm>
          <a:prstGeom prst="rect">
            <a:avLst/>
          </a:prstGeom>
          <a:ln/>
        </p:spPr>
        <p:txBody>
          <a:bodyPr/>
          <a:lstStyle>
            <a:lvl1pPr>
              <a:defRPr/>
            </a:lvl1pPr>
          </a:lstStyle>
          <a:p>
            <a:pPr>
              <a:defRPr/>
            </a:pPr>
            <a:fld id="{FA5F061E-9660-4C0A-B131-F1FC7C3EBF7B}" type="slidenum">
              <a:rPr lang="en-US"/>
              <a:pPr>
                <a:defRPr/>
              </a:pPr>
              <a:t>‹#›</a:t>
            </a:fld>
            <a:endParaRPr lang="en-US"/>
          </a:p>
        </p:txBody>
      </p:sp>
    </p:spTree>
    <p:extLst>
      <p:ext uri="{BB962C8B-B14F-4D97-AF65-F5344CB8AC3E}">
        <p14:creationId xmlns:p14="http://schemas.microsoft.com/office/powerpoint/2010/main" val="63374910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our Chart Slide">
    <p:spTree>
      <p:nvGrpSpPr>
        <p:cNvPr id="1" name=""/>
        <p:cNvGrpSpPr/>
        <p:nvPr/>
      </p:nvGrpSpPr>
      <p:grpSpPr>
        <a:xfrm>
          <a:off x="0" y="0"/>
          <a:ext cx="0" cy="0"/>
          <a:chOff x="0" y="0"/>
          <a:chExt cx="0" cy="0"/>
        </a:xfrm>
      </p:grpSpPr>
      <p:sp>
        <p:nvSpPr>
          <p:cNvPr id="2" name="Title 1"/>
          <p:cNvSpPr>
            <a:spLocks noGrp="1"/>
          </p:cNvSpPr>
          <p:nvPr>
            <p:ph type="title"/>
          </p:nvPr>
        </p:nvSpPr>
        <p:spPr>
          <a:xfrm>
            <a:off x="356934" y="307475"/>
            <a:ext cx="8410104" cy="708526"/>
          </a:xfrm>
        </p:spPr>
        <p:txBody>
          <a:bodyPr/>
          <a:lstStyle>
            <a:lvl1pPr>
              <a:defRPr sz="2200" b="0" i="0" cap="none" baseline="0">
                <a:solidFill>
                  <a:srgbClr val="021F43"/>
                </a:solidFill>
                <a:latin typeface="+mj-lt"/>
                <a:cs typeface="Andes ExtraLight"/>
              </a:defRPr>
            </a:lvl1pPr>
          </a:lstStyle>
          <a:p>
            <a:r>
              <a:rPr lang="en-US"/>
              <a:t>Click to edit Master title style</a:t>
            </a:r>
            <a:endParaRPr lang="en-US" dirty="0"/>
          </a:p>
        </p:txBody>
      </p:sp>
      <p:sp>
        <p:nvSpPr>
          <p:cNvPr id="13" name="Chart Placeholder 4"/>
          <p:cNvSpPr>
            <a:spLocks noGrp="1"/>
          </p:cNvSpPr>
          <p:nvPr>
            <p:ph type="chart" sz="quarter" idx="19"/>
          </p:nvPr>
        </p:nvSpPr>
        <p:spPr>
          <a:xfrm>
            <a:off x="4607983" y="1147233"/>
            <a:ext cx="4159249" cy="2461684"/>
          </a:xfrm>
        </p:spPr>
        <p:txBody>
          <a:bodyPr/>
          <a:lstStyle/>
          <a:p>
            <a:pPr lvl="0"/>
            <a:endParaRPr lang="en-US" noProof="0" dirty="0"/>
          </a:p>
        </p:txBody>
      </p:sp>
      <p:sp>
        <p:nvSpPr>
          <p:cNvPr id="8" name="Chart Placeholder 4"/>
          <p:cNvSpPr>
            <a:spLocks noGrp="1"/>
          </p:cNvSpPr>
          <p:nvPr>
            <p:ph type="chart" sz="quarter" idx="20"/>
          </p:nvPr>
        </p:nvSpPr>
        <p:spPr>
          <a:xfrm>
            <a:off x="4612216" y="3723217"/>
            <a:ext cx="4159249" cy="2461684"/>
          </a:xfrm>
        </p:spPr>
        <p:txBody>
          <a:bodyPr/>
          <a:lstStyle/>
          <a:p>
            <a:pPr lvl="0"/>
            <a:endParaRPr lang="en-US" noProof="0" dirty="0"/>
          </a:p>
        </p:txBody>
      </p:sp>
      <p:sp>
        <p:nvSpPr>
          <p:cNvPr id="9" name="Chart Placeholder 4"/>
          <p:cNvSpPr>
            <a:spLocks noGrp="1"/>
          </p:cNvSpPr>
          <p:nvPr>
            <p:ph type="chart" sz="quarter" idx="21"/>
          </p:nvPr>
        </p:nvSpPr>
        <p:spPr>
          <a:xfrm>
            <a:off x="347133" y="1140883"/>
            <a:ext cx="4159249" cy="2461684"/>
          </a:xfrm>
        </p:spPr>
        <p:txBody>
          <a:bodyPr/>
          <a:lstStyle/>
          <a:p>
            <a:pPr lvl="0"/>
            <a:endParaRPr lang="en-US" noProof="0" dirty="0"/>
          </a:p>
        </p:txBody>
      </p:sp>
      <p:sp>
        <p:nvSpPr>
          <p:cNvPr id="14" name="Chart Placeholder 4"/>
          <p:cNvSpPr>
            <a:spLocks noGrp="1"/>
          </p:cNvSpPr>
          <p:nvPr>
            <p:ph type="chart" sz="quarter" idx="22"/>
          </p:nvPr>
        </p:nvSpPr>
        <p:spPr>
          <a:xfrm>
            <a:off x="351366" y="3716867"/>
            <a:ext cx="4159249" cy="2461684"/>
          </a:xfrm>
        </p:spPr>
        <p:txBody>
          <a:bodyPr/>
          <a:lstStyle/>
          <a:p>
            <a:pPr lvl="0"/>
            <a:endParaRPr lang="en-US" noProof="0" dirty="0"/>
          </a:p>
        </p:txBody>
      </p:sp>
      <p:sp>
        <p:nvSpPr>
          <p:cNvPr id="7" name="Rectangle 6"/>
          <p:cNvSpPr>
            <a:spLocks noGrp="1" noChangeArrowheads="1"/>
          </p:cNvSpPr>
          <p:nvPr>
            <p:ph type="sldNum" sz="quarter" idx="23"/>
          </p:nvPr>
        </p:nvSpPr>
        <p:spPr>
          <a:ln/>
        </p:spPr>
        <p:txBody>
          <a:bodyPr/>
          <a:lstStyle>
            <a:lvl1pPr>
              <a:defRPr/>
            </a:lvl1pPr>
          </a:lstStyle>
          <a:p>
            <a:fld id="{DB85AA83-C9DC-4C71-8A99-4730704C9F83}" type="slidenum">
              <a:rPr lang="en-US"/>
              <a:pPr/>
              <a:t>‹#›</a:t>
            </a:fld>
            <a:endParaRPr lang="en-US"/>
          </a:p>
        </p:txBody>
      </p:sp>
      <p:sp>
        <p:nvSpPr>
          <p:cNvPr id="10" name="Footer Placeholder 2"/>
          <p:cNvSpPr>
            <a:spLocks noGrp="1"/>
          </p:cNvSpPr>
          <p:nvPr>
            <p:ph type="ftr" sz="quarter" idx="24"/>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p14="http://schemas.microsoft.com/office/powerpoint/2010/main" val="406176065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ontact Slide">
    <p:spTree>
      <p:nvGrpSpPr>
        <p:cNvPr id="1" name=""/>
        <p:cNvGrpSpPr/>
        <p:nvPr/>
      </p:nvGrpSpPr>
      <p:grpSpPr>
        <a:xfrm>
          <a:off x="0" y="0"/>
          <a:ext cx="0" cy="0"/>
          <a:chOff x="0" y="0"/>
          <a:chExt cx="0" cy="0"/>
        </a:xfrm>
      </p:grpSpPr>
      <p:sp>
        <p:nvSpPr>
          <p:cNvPr id="2" name="Title 1"/>
          <p:cNvSpPr>
            <a:spLocks noGrp="1"/>
          </p:cNvSpPr>
          <p:nvPr>
            <p:ph type="title"/>
          </p:nvPr>
        </p:nvSpPr>
        <p:spPr>
          <a:xfrm>
            <a:off x="356933" y="288636"/>
            <a:ext cx="8533067" cy="461819"/>
          </a:xfrm>
        </p:spPr>
        <p:txBody>
          <a:bodyPr anchor="b"/>
          <a:lstStyle>
            <a:lvl1pPr>
              <a:defRPr sz="2200" b="0" i="0" baseline="0">
                <a:solidFill>
                  <a:srgbClr val="021F43"/>
                </a:solidFill>
                <a:latin typeface="+mn-lt"/>
                <a:cs typeface="Andes ExtraLight"/>
              </a:defRPr>
            </a:lvl1pPr>
          </a:lstStyle>
          <a:p>
            <a:r>
              <a:rPr lang="en-US"/>
              <a:t>Click to edit Master title style</a:t>
            </a:r>
            <a:endParaRPr lang="en-US" dirty="0"/>
          </a:p>
        </p:txBody>
      </p:sp>
      <p:sp>
        <p:nvSpPr>
          <p:cNvPr id="6" name="Table Placeholder 5"/>
          <p:cNvSpPr>
            <a:spLocks noGrp="1"/>
          </p:cNvSpPr>
          <p:nvPr>
            <p:ph type="tbl" sz="quarter" idx="13"/>
          </p:nvPr>
        </p:nvSpPr>
        <p:spPr>
          <a:xfrm>
            <a:off x="349779" y="968963"/>
            <a:ext cx="8529637" cy="5349287"/>
          </a:xfrm>
        </p:spPr>
        <p:txBody>
          <a:bodyPr>
            <a:normAutofit/>
          </a:bodyPr>
          <a:lstStyle>
            <a:lvl1pPr>
              <a:lnSpc>
                <a:spcPct val="100000"/>
              </a:lnSpc>
              <a:spcBef>
                <a:spcPts val="0"/>
              </a:spcBef>
              <a:defRPr sz="1200"/>
            </a:lvl1pPr>
          </a:lstStyle>
          <a:p>
            <a:pPr lvl="0"/>
            <a:endParaRPr lang="en-US" noProof="0" dirty="0"/>
          </a:p>
        </p:txBody>
      </p:sp>
      <p:sp>
        <p:nvSpPr>
          <p:cNvPr id="4" name="Rectangle 6"/>
          <p:cNvSpPr>
            <a:spLocks noGrp="1" noChangeArrowheads="1"/>
          </p:cNvSpPr>
          <p:nvPr>
            <p:ph type="sldNum" sz="quarter" idx="14"/>
          </p:nvPr>
        </p:nvSpPr>
        <p:spPr>
          <a:ln/>
        </p:spPr>
        <p:txBody>
          <a:bodyPr/>
          <a:lstStyle>
            <a:lvl1pPr>
              <a:defRPr/>
            </a:lvl1pPr>
          </a:lstStyle>
          <a:p>
            <a:fld id="{6C95A44E-289D-4321-81B0-1C385B2D7CBF}" type="slidenum">
              <a:rPr lang="en-US"/>
              <a:pPr/>
              <a:t>‹#›</a:t>
            </a:fld>
            <a:endParaRPr lang="en-US"/>
          </a:p>
        </p:txBody>
      </p:sp>
      <p:sp>
        <p:nvSpPr>
          <p:cNvPr id="5" name="Footer Placeholder 2"/>
          <p:cNvSpPr>
            <a:spLocks noGrp="1"/>
          </p:cNvSpPr>
          <p:nvPr>
            <p:ph type="ftr" sz="quarter" idx="15"/>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p14="http://schemas.microsoft.com/office/powerpoint/2010/main" val="137381563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2573338" y="6248400"/>
            <a:ext cx="1905000" cy="457200"/>
          </a:xfrm>
          <a:prstGeom prst="rect">
            <a:avLst/>
          </a:prstGeom>
          <a:ln/>
        </p:spPr>
        <p:txBody>
          <a:bodyPr/>
          <a:lstStyle>
            <a:lvl1pPr>
              <a:defRPr/>
            </a:lvl1pPr>
          </a:lstStyle>
          <a:p>
            <a:pPr>
              <a:defRPr/>
            </a:pPr>
            <a:r>
              <a:rPr lang="en-US"/>
              <a:t>June 17, 2015</a:t>
            </a:r>
            <a:endParaRPr lang="en-US" dirty="0"/>
          </a:p>
        </p:txBody>
      </p:sp>
      <p:sp>
        <p:nvSpPr>
          <p:cNvPr id="3" name="Rectangle 5"/>
          <p:cNvSpPr>
            <a:spLocks noGrp="1" noChangeArrowheads="1"/>
          </p:cNvSpPr>
          <p:nvPr>
            <p:ph type="ftr" sz="quarter" idx="11"/>
          </p:nvPr>
        </p:nvSpPr>
        <p:spPr>
          <a:ln/>
        </p:spPr>
        <p:txBody>
          <a:bodyPr/>
          <a:lstStyle>
            <a:lvl1pPr>
              <a:defRPr/>
            </a:lvl1pPr>
          </a:lstStyle>
          <a:p>
            <a:pPr>
              <a:defRPr/>
            </a:pPr>
            <a:r>
              <a:rPr lang="en-US"/>
              <a:t>Footer</a:t>
            </a:r>
            <a:endParaRPr lang="en-US" dirty="0"/>
          </a:p>
        </p:txBody>
      </p:sp>
      <p:sp>
        <p:nvSpPr>
          <p:cNvPr id="4" name="Rectangle 6"/>
          <p:cNvSpPr>
            <a:spLocks noGrp="1" noChangeArrowheads="1"/>
          </p:cNvSpPr>
          <p:nvPr>
            <p:ph type="sldNum" sz="quarter" idx="12"/>
          </p:nvPr>
        </p:nvSpPr>
        <p:spPr>
          <a:ln/>
        </p:spPr>
        <p:txBody>
          <a:bodyPr/>
          <a:lstStyle>
            <a:lvl1pPr>
              <a:defRPr/>
            </a:lvl1pPr>
          </a:lstStyle>
          <a:p>
            <a:pPr>
              <a:defRPr/>
            </a:pPr>
            <a:fld id="{554EB1DA-FFB7-4C0C-B4FC-F3280261992A}" type="slidenum">
              <a:rPr lang="en-US"/>
              <a:pPr>
                <a:defRPr/>
              </a:pPr>
              <a:t>‹#›</a:t>
            </a:fld>
            <a:endParaRPr lang="en-US" dirty="0"/>
          </a:p>
        </p:txBody>
      </p:sp>
    </p:spTree>
    <p:extLst>
      <p:ext uri="{BB962C8B-B14F-4D97-AF65-F5344CB8AC3E}">
        <p14:creationId xmlns:p14="http://schemas.microsoft.com/office/powerpoint/2010/main" val="162319546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lue Geometric Divider">
    <p:spTree>
      <p:nvGrpSpPr>
        <p:cNvPr id="1" name=""/>
        <p:cNvGrpSpPr/>
        <p:nvPr/>
      </p:nvGrpSpPr>
      <p:grpSpPr>
        <a:xfrm>
          <a:off x="0" y="0"/>
          <a:ext cx="0" cy="0"/>
          <a:chOff x="0" y="0"/>
          <a:chExt cx="0" cy="0"/>
        </a:xfrm>
      </p:grpSpPr>
      <p:sp>
        <p:nvSpPr>
          <p:cNvPr id="4" name="Line 1086"/>
          <p:cNvSpPr>
            <a:spLocks noChangeShapeType="1"/>
          </p:cNvSpPr>
          <p:nvPr/>
        </p:nvSpPr>
        <p:spPr bwMode="auto">
          <a:xfrm>
            <a:off x="484188" y="617538"/>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 name="Line 1087"/>
          <p:cNvSpPr>
            <a:spLocks noChangeShapeType="1"/>
          </p:cNvSpPr>
          <p:nvPr/>
        </p:nvSpPr>
        <p:spPr bwMode="auto">
          <a:xfrm>
            <a:off x="484188" y="617538"/>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 name="Rectangle 1088"/>
          <p:cNvSpPr>
            <a:spLocks noChangeArrowheads="1"/>
          </p:cNvSpPr>
          <p:nvPr/>
        </p:nvSpPr>
        <p:spPr bwMode="auto">
          <a:xfrm>
            <a:off x="484188" y="617538"/>
            <a:ext cx="1587"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7" name="Rectangle 1089"/>
          <p:cNvSpPr>
            <a:spLocks noChangeArrowheads="1"/>
          </p:cNvSpPr>
          <p:nvPr/>
        </p:nvSpPr>
        <p:spPr bwMode="auto">
          <a:xfrm>
            <a:off x="484188" y="617538"/>
            <a:ext cx="1587" cy="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8" name="Freeform 1098"/>
          <p:cNvSpPr>
            <a:spLocks/>
          </p:cNvSpPr>
          <p:nvPr/>
        </p:nvSpPr>
        <p:spPr bwMode="auto">
          <a:xfrm>
            <a:off x="487363" y="617538"/>
            <a:ext cx="3175" cy="1587"/>
          </a:xfrm>
          <a:custGeom>
            <a:avLst/>
            <a:gdLst>
              <a:gd name="T0" fmla="*/ 0 w 2"/>
              <a:gd name="T1" fmla="*/ 0 h 1587"/>
              <a:gd name="T2" fmla="*/ 2 w 2"/>
              <a:gd name="T3" fmla="*/ 0 h 1587"/>
              <a:gd name="T4" fmla="*/ 2 w 2"/>
              <a:gd name="T5" fmla="*/ 0 h 1587"/>
              <a:gd name="T6" fmla="*/ 2 w 2"/>
              <a:gd name="T7" fmla="*/ 0 h 1587"/>
              <a:gd name="T8" fmla="*/ 0 w 2"/>
              <a:gd name="T9" fmla="*/ 0 h 1587"/>
              <a:gd name="T10" fmla="*/ 0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0 w 2"/>
              <a:gd name="T25" fmla="*/ 0 h 1587"/>
              <a:gd name="T26" fmla="*/ 0 w 2"/>
              <a:gd name="T27" fmla="*/ 0 h 1587"/>
              <a:gd name="T28" fmla="*/ 0 w 2"/>
              <a:gd name="T29" fmla="*/ 0 h 1587"/>
              <a:gd name="T30" fmla="*/ 0 w 2"/>
              <a:gd name="T31" fmla="*/ 0 h 1587"/>
              <a:gd name="T32" fmla="*/ 0 w 2"/>
              <a:gd name="T33" fmla="*/ 0 h 1587"/>
              <a:gd name="T34" fmla="*/ 2 w 2"/>
              <a:gd name="T35" fmla="*/ 0 h 1587"/>
              <a:gd name="T36" fmla="*/ 2 w 2"/>
              <a:gd name="T37" fmla="*/ 0 h 1587"/>
              <a:gd name="T38" fmla="*/ 2 w 2"/>
              <a:gd name="T39" fmla="*/ 0 h 1587"/>
              <a:gd name="T40" fmla="*/ 0 w 2"/>
              <a:gd name="T41" fmla="*/ 0 h 1587"/>
              <a:gd name="T42" fmla="*/ 0 w 2"/>
              <a:gd name="T43" fmla="*/ 0 h 1587"/>
              <a:gd name="T44" fmla="*/ 0 w 2"/>
              <a:gd name="T45" fmla="*/ 0 h 15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 name="Freeform 1115"/>
          <p:cNvSpPr>
            <a:spLocks/>
          </p:cNvSpPr>
          <p:nvPr/>
        </p:nvSpPr>
        <p:spPr bwMode="auto">
          <a:xfrm>
            <a:off x="458788" y="473075"/>
            <a:ext cx="3175" cy="3175"/>
          </a:xfrm>
          <a:custGeom>
            <a:avLst/>
            <a:gdLst>
              <a:gd name="T0" fmla="*/ 0 w 2"/>
              <a:gd name="T1" fmla="*/ 2 h 2"/>
              <a:gd name="T2" fmla="*/ 0 w 2"/>
              <a:gd name="T3" fmla="*/ 2 h 2"/>
              <a:gd name="T4" fmla="*/ 0 w 2"/>
              <a:gd name="T5" fmla="*/ 2 h 2"/>
              <a:gd name="T6" fmla="*/ 0 w 2"/>
              <a:gd name="T7" fmla="*/ 2 h 2"/>
              <a:gd name="T8" fmla="*/ 0 w 2"/>
              <a:gd name="T9" fmla="*/ 2 h 2"/>
              <a:gd name="T10" fmla="*/ 0 w 2"/>
              <a:gd name="T11" fmla="*/ 2 h 2"/>
              <a:gd name="T12" fmla="*/ 2 w 2"/>
              <a:gd name="T13" fmla="*/ 2 h 2"/>
              <a:gd name="T14" fmla="*/ 2 w 2"/>
              <a:gd name="T15" fmla="*/ 2 h 2"/>
              <a:gd name="T16" fmla="*/ 2 w 2"/>
              <a:gd name="T17" fmla="*/ 0 h 2"/>
              <a:gd name="T18" fmla="*/ 0 w 2"/>
              <a:gd name="T19" fmla="*/ 2 h 2"/>
              <a:gd name="T20" fmla="*/ 0 w 2"/>
              <a:gd name="T21" fmla="*/ 2 h 2"/>
              <a:gd name="T22" fmla="*/ 0 w 2"/>
              <a:gd name="T23" fmla="*/ 2 h 2"/>
              <a:gd name="T24" fmla="*/ 0 w 2"/>
              <a:gd name="T25" fmla="*/ 2 h 2"/>
              <a:gd name="T26" fmla="*/ 0 w 2"/>
              <a:gd name="T27" fmla="*/ 2 h 2"/>
              <a:gd name="T28" fmla="*/ 2 w 2"/>
              <a:gd name="T29" fmla="*/ 2 h 2"/>
              <a:gd name="T30" fmla="*/ 2 w 2"/>
              <a:gd name="T31" fmla="*/ 2 h 2"/>
              <a:gd name="T32" fmla="*/ 2 w 2"/>
              <a:gd name="T33" fmla="*/ 2 h 2"/>
              <a:gd name="T34" fmla="*/ 2 w 2"/>
              <a:gd name="T35" fmla="*/ 2 h 2"/>
              <a:gd name="T36" fmla="*/ 2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2 w 2"/>
              <a:gd name="T55" fmla="*/ 2 h 2"/>
              <a:gd name="T56" fmla="*/ 0 w 2"/>
              <a:gd name="T57" fmla="*/ 2 h 2"/>
              <a:gd name="T58" fmla="*/ 2 w 2"/>
              <a:gd name="T59" fmla="*/ 2 h 2"/>
              <a:gd name="T60" fmla="*/ 2 w 2"/>
              <a:gd name="T61" fmla="*/ 2 h 2"/>
              <a:gd name="T62" fmla="*/ 2 w 2"/>
              <a:gd name="T63" fmla="*/ 2 h 2"/>
              <a:gd name="T64" fmla="*/ 0 w 2"/>
              <a:gd name="T65" fmla="*/ 2 h 2"/>
              <a:gd name="T66" fmla="*/ 0 w 2"/>
              <a:gd name="T67" fmla="*/ 2 h 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 h="2">
                <a:moveTo>
                  <a:pt x="0" y="2"/>
                </a:moveTo>
                <a:lnTo>
                  <a:pt x="0" y="2"/>
                </a:lnTo>
                <a:lnTo>
                  <a:pt x="2" y="2"/>
                </a:lnTo>
                <a:lnTo>
                  <a:pt x="2" y="0"/>
                </a:lnTo>
                <a:lnTo>
                  <a:pt x="0" y="2"/>
                </a:lnTo>
                <a:lnTo>
                  <a:pt x="2" y="2"/>
                </a:lnTo>
                <a:lnTo>
                  <a:pt x="0" y="2"/>
                </a:lnTo>
                <a:lnTo>
                  <a:pt x="2" y="2"/>
                </a:lnTo>
                <a:lnTo>
                  <a:pt x="0" y="2"/>
                </a:lnTo>
                <a:lnTo>
                  <a:pt x="2" y="2"/>
                </a:lnTo>
                <a:lnTo>
                  <a:pt x="0" y="2"/>
                </a:lnTo>
                <a:lnTo>
                  <a:pt x="2" y="2"/>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 name="Freeform 1120"/>
          <p:cNvSpPr>
            <a:spLocks/>
          </p:cNvSpPr>
          <p:nvPr/>
        </p:nvSpPr>
        <p:spPr bwMode="auto">
          <a:xfrm>
            <a:off x="458788" y="463550"/>
            <a:ext cx="3175" cy="3175"/>
          </a:xfrm>
          <a:custGeom>
            <a:avLst/>
            <a:gdLst>
              <a:gd name="T0" fmla="*/ 0 w 2"/>
              <a:gd name="T1" fmla="*/ 0 h 2"/>
              <a:gd name="T2" fmla="*/ 0 w 2"/>
              <a:gd name="T3" fmla="*/ 2 h 2"/>
              <a:gd name="T4" fmla="*/ 0 w 2"/>
              <a:gd name="T5" fmla="*/ 2 h 2"/>
              <a:gd name="T6" fmla="*/ 0 w 2"/>
              <a:gd name="T7" fmla="*/ 2 h 2"/>
              <a:gd name="T8" fmla="*/ 2 w 2"/>
              <a:gd name="T9" fmla="*/ 2 h 2"/>
              <a:gd name="T10" fmla="*/ 2 w 2"/>
              <a:gd name="T11" fmla="*/ 0 h 2"/>
              <a:gd name="T12" fmla="*/ 2 w 2"/>
              <a:gd name="T13" fmla="*/ 0 h 2"/>
              <a:gd name="T14" fmla="*/ 2 w 2"/>
              <a:gd name="T15" fmla="*/ 0 h 2"/>
              <a:gd name="T16" fmla="*/ 0 w 2"/>
              <a:gd name="T17" fmla="*/ 0 h 2"/>
              <a:gd name="T18" fmla="*/ 0 w 2"/>
              <a:gd name="T19" fmla="*/ 2 h 2"/>
              <a:gd name="T20" fmla="*/ 0 w 2"/>
              <a:gd name="T21" fmla="*/ 2 h 2"/>
              <a:gd name="T22" fmla="*/ 2 w 2"/>
              <a:gd name="T23" fmla="*/ 0 h 2"/>
              <a:gd name="T24" fmla="*/ 2 w 2"/>
              <a:gd name="T25" fmla="*/ 0 h 2"/>
              <a:gd name="T26" fmla="*/ 2 w 2"/>
              <a:gd name="T27" fmla="*/ 0 h 2"/>
              <a:gd name="T28" fmla="*/ 2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2 w 2"/>
              <a:gd name="T47" fmla="*/ 2 h 2"/>
              <a:gd name="T48" fmla="*/ 0 w 2"/>
              <a:gd name="T49" fmla="*/ 2 h 2"/>
              <a:gd name="T50" fmla="*/ 0 w 2"/>
              <a:gd name="T51" fmla="*/ 2 h 2"/>
              <a:gd name="T52" fmla="*/ 2 w 2"/>
              <a:gd name="T53" fmla="*/ 2 h 2"/>
              <a:gd name="T54" fmla="*/ 2 w 2"/>
              <a:gd name="T55" fmla="*/ 2 h 2"/>
              <a:gd name="T56" fmla="*/ 2 w 2"/>
              <a:gd name="T57" fmla="*/ 0 h 2"/>
              <a:gd name="T58" fmla="*/ 0 w 2"/>
              <a:gd name="T59" fmla="*/ 0 h 2"/>
              <a:gd name="T60" fmla="*/ 0 w 2"/>
              <a:gd name="T61" fmla="*/ 0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0" y="0"/>
                </a:moveTo>
                <a:lnTo>
                  <a:pt x="0" y="2"/>
                </a:lnTo>
                <a:lnTo>
                  <a:pt x="2" y="2"/>
                </a:lnTo>
                <a:lnTo>
                  <a:pt x="2" y="0"/>
                </a:lnTo>
                <a:lnTo>
                  <a:pt x="0" y="0"/>
                </a:lnTo>
                <a:lnTo>
                  <a:pt x="0" y="2"/>
                </a:lnTo>
                <a:lnTo>
                  <a:pt x="2" y="0"/>
                </a:lnTo>
                <a:lnTo>
                  <a:pt x="2" y="2"/>
                </a:lnTo>
                <a:lnTo>
                  <a:pt x="0" y="2"/>
                </a:lnTo>
                <a:lnTo>
                  <a:pt x="2" y="2"/>
                </a:lnTo>
                <a:lnTo>
                  <a:pt x="0" y="2"/>
                </a:lnTo>
                <a:lnTo>
                  <a:pt x="2" y="2"/>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1" name="Freeform 1134"/>
          <p:cNvSpPr>
            <a:spLocks/>
          </p:cNvSpPr>
          <p:nvPr/>
        </p:nvSpPr>
        <p:spPr bwMode="auto">
          <a:xfrm>
            <a:off x="703263" y="514350"/>
            <a:ext cx="3175" cy="6350"/>
          </a:xfrm>
          <a:custGeom>
            <a:avLst/>
            <a:gdLst>
              <a:gd name="T0" fmla="*/ 2 w 2"/>
              <a:gd name="T1" fmla="*/ 4 h 4"/>
              <a:gd name="T2" fmla="*/ 2 w 2"/>
              <a:gd name="T3" fmla="*/ 4 h 4"/>
              <a:gd name="T4" fmla="*/ 2 w 2"/>
              <a:gd name="T5" fmla="*/ 4 h 4"/>
              <a:gd name="T6" fmla="*/ 2 w 2"/>
              <a:gd name="T7" fmla="*/ 2 h 4"/>
              <a:gd name="T8" fmla="*/ 2 w 2"/>
              <a:gd name="T9" fmla="*/ 0 h 4"/>
              <a:gd name="T10" fmla="*/ 2 w 2"/>
              <a:gd name="T11" fmla="*/ 0 h 4"/>
              <a:gd name="T12" fmla="*/ 2 w 2"/>
              <a:gd name="T13" fmla="*/ 0 h 4"/>
              <a:gd name="T14" fmla="*/ 0 w 2"/>
              <a:gd name="T15" fmla="*/ 2 h 4"/>
              <a:gd name="T16" fmla="*/ 2 w 2"/>
              <a:gd name="T17" fmla="*/ 4 h 4"/>
              <a:gd name="T18" fmla="*/ 2 w 2"/>
              <a:gd name="T19" fmla="*/ 2 h 4"/>
              <a:gd name="T20" fmla="*/ 2 w 2"/>
              <a:gd name="T21" fmla="*/ 2 h 4"/>
              <a:gd name="T22" fmla="*/ 2 w 2"/>
              <a:gd name="T23" fmla="*/ 0 h 4"/>
              <a:gd name="T24" fmla="*/ 2 w 2"/>
              <a:gd name="T25" fmla="*/ 2 h 4"/>
              <a:gd name="T26" fmla="*/ 2 w 2"/>
              <a:gd name="T27" fmla="*/ 2 h 4"/>
              <a:gd name="T28" fmla="*/ 2 w 2"/>
              <a:gd name="T29" fmla="*/ 2 h 4"/>
              <a:gd name="T30" fmla="*/ 2 w 2"/>
              <a:gd name="T31" fmla="*/ 2 h 4"/>
              <a:gd name="T32" fmla="*/ 2 w 2"/>
              <a:gd name="T33" fmla="*/ 2 h 4"/>
              <a:gd name="T34" fmla="*/ 2 w 2"/>
              <a:gd name="T35" fmla="*/ 2 h 4"/>
              <a:gd name="T36" fmla="*/ 2 w 2"/>
              <a:gd name="T37" fmla="*/ 2 h 4"/>
              <a:gd name="T38" fmla="*/ 2 w 2"/>
              <a:gd name="T39" fmla="*/ 2 h 4"/>
              <a:gd name="T40" fmla="*/ 2 w 2"/>
              <a:gd name="T41" fmla="*/ 2 h 4"/>
              <a:gd name="T42" fmla="*/ 2 w 2"/>
              <a:gd name="T43" fmla="*/ 2 h 4"/>
              <a:gd name="T44" fmla="*/ 2 w 2"/>
              <a:gd name="T45" fmla="*/ 2 h 4"/>
              <a:gd name="T46" fmla="*/ 2 w 2"/>
              <a:gd name="T47" fmla="*/ 2 h 4"/>
              <a:gd name="T48" fmla="*/ 2 w 2"/>
              <a:gd name="T49" fmla="*/ 2 h 4"/>
              <a:gd name="T50" fmla="*/ 2 w 2"/>
              <a:gd name="T51" fmla="*/ 2 h 4"/>
              <a:gd name="T52" fmla="*/ 0 w 2"/>
              <a:gd name="T53" fmla="*/ 2 h 4"/>
              <a:gd name="T54" fmla="*/ 2 w 2"/>
              <a:gd name="T55" fmla="*/ 4 h 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 h="4">
                <a:moveTo>
                  <a:pt x="2" y="4"/>
                </a:moveTo>
                <a:lnTo>
                  <a:pt x="2" y="4"/>
                </a:lnTo>
                <a:lnTo>
                  <a:pt x="2" y="2"/>
                </a:lnTo>
                <a:lnTo>
                  <a:pt x="2" y="0"/>
                </a:lnTo>
                <a:lnTo>
                  <a:pt x="0" y="2"/>
                </a:lnTo>
                <a:lnTo>
                  <a:pt x="2" y="4"/>
                </a:lnTo>
                <a:lnTo>
                  <a:pt x="2" y="2"/>
                </a:lnTo>
                <a:lnTo>
                  <a:pt x="2" y="0"/>
                </a:lnTo>
                <a:lnTo>
                  <a:pt x="2" y="2"/>
                </a:lnTo>
                <a:lnTo>
                  <a:pt x="0" y="2"/>
                </a:lnTo>
                <a:lnTo>
                  <a:pt x="2"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 name="Freeform 1141"/>
          <p:cNvSpPr>
            <a:spLocks/>
          </p:cNvSpPr>
          <p:nvPr/>
        </p:nvSpPr>
        <p:spPr bwMode="auto">
          <a:xfrm>
            <a:off x="706438" y="479425"/>
            <a:ext cx="1587" cy="6350"/>
          </a:xfrm>
          <a:custGeom>
            <a:avLst/>
            <a:gdLst>
              <a:gd name="T0" fmla="*/ 0 w 1587"/>
              <a:gd name="T1" fmla="*/ 4 h 4"/>
              <a:gd name="T2" fmla="*/ 0 w 1587"/>
              <a:gd name="T3" fmla="*/ 2 h 4"/>
              <a:gd name="T4" fmla="*/ 0 w 1587"/>
              <a:gd name="T5" fmla="*/ 0 h 4"/>
              <a:gd name="T6" fmla="*/ 0 w 1587"/>
              <a:gd name="T7" fmla="*/ 0 h 4"/>
              <a:gd name="T8" fmla="*/ 0 w 1587"/>
              <a:gd name="T9" fmla="*/ 2 h 4"/>
              <a:gd name="T10" fmla="*/ 0 w 1587"/>
              <a:gd name="T11" fmla="*/ 2 h 4"/>
              <a:gd name="T12" fmla="*/ 0 w 1587"/>
              <a:gd name="T13" fmla="*/ 4 h 4"/>
              <a:gd name="T14" fmla="*/ 0 w 1587"/>
              <a:gd name="T15" fmla="*/ 2 h 4"/>
              <a:gd name="T16" fmla="*/ 0 w 1587"/>
              <a:gd name="T17" fmla="*/ 2 h 4"/>
              <a:gd name="T18" fmla="*/ 0 w 1587"/>
              <a:gd name="T19" fmla="*/ 2 h 4"/>
              <a:gd name="T20" fmla="*/ 0 w 1587"/>
              <a:gd name="T21" fmla="*/ 2 h 4"/>
              <a:gd name="T22" fmla="*/ 0 w 1587"/>
              <a:gd name="T23" fmla="*/ 2 h 4"/>
              <a:gd name="T24" fmla="*/ 0 w 1587"/>
              <a:gd name="T25" fmla="*/ 2 h 4"/>
              <a:gd name="T26" fmla="*/ 0 w 1587"/>
              <a:gd name="T27" fmla="*/ 2 h 4"/>
              <a:gd name="T28" fmla="*/ 0 w 1587"/>
              <a:gd name="T29" fmla="*/ 4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87" h="4">
                <a:moveTo>
                  <a:pt x="0" y="4"/>
                </a:moveTo>
                <a:lnTo>
                  <a:pt x="0" y="2"/>
                </a:lnTo>
                <a:lnTo>
                  <a:pt x="0" y="0"/>
                </a:lnTo>
                <a:lnTo>
                  <a:pt x="0" y="2"/>
                </a:lnTo>
                <a:lnTo>
                  <a:pt x="0" y="4"/>
                </a:lnTo>
                <a:lnTo>
                  <a:pt x="0" y="2"/>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 name="Freeform 1148"/>
          <p:cNvSpPr>
            <a:spLocks/>
          </p:cNvSpPr>
          <p:nvPr/>
        </p:nvSpPr>
        <p:spPr bwMode="auto">
          <a:xfrm>
            <a:off x="693738" y="460375"/>
            <a:ext cx="3175" cy="3175"/>
          </a:xfrm>
          <a:custGeom>
            <a:avLst/>
            <a:gdLst>
              <a:gd name="T0" fmla="*/ 2 w 2"/>
              <a:gd name="T1" fmla="*/ 2 h 2"/>
              <a:gd name="T2" fmla="*/ 2 w 2"/>
              <a:gd name="T3" fmla="*/ 0 h 2"/>
              <a:gd name="T4" fmla="*/ 2 w 2"/>
              <a:gd name="T5" fmla="*/ 0 h 2"/>
              <a:gd name="T6" fmla="*/ 2 w 2"/>
              <a:gd name="T7" fmla="*/ 0 h 2"/>
              <a:gd name="T8" fmla="*/ 2 w 2"/>
              <a:gd name="T9" fmla="*/ 0 h 2"/>
              <a:gd name="T10" fmla="*/ 0 w 2"/>
              <a:gd name="T11" fmla="*/ 0 h 2"/>
              <a:gd name="T12" fmla="*/ 0 w 2"/>
              <a:gd name="T13" fmla="*/ 0 h 2"/>
              <a:gd name="T14" fmla="*/ 0 w 2"/>
              <a:gd name="T15" fmla="*/ 2 h 2"/>
              <a:gd name="T16" fmla="*/ 0 w 2"/>
              <a:gd name="T17" fmla="*/ 2 h 2"/>
              <a:gd name="T18" fmla="*/ 0 w 2"/>
              <a:gd name="T19" fmla="*/ 2 h 2"/>
              <a:gd name="T20" fmla="*/ 2 w 2"/>
              <a:gd name="T21" fmla="*/ 2 h 2"/>
              <a:gd name="T22" fmla="*/ 2 w 2"/>
              <a:gd name="T23" fmla="*/ 2 h 2"/>
              <a:gd name="T24" fmla="*/ 2 w 2"/>
              <a:gd name="T25" fmla="*/ 0 h 2"/>
              <a:gd name="T26" fmla="*/ 2 w 2"/>
              <a:gd name="T27" fmla="*/ 0 h 2"/>
              <a:gd name="T28" fmla="*/ 2 w 2"/>
              <a:gd name="T29" fmla="*/ 0 h 2"/>
              <a:gd name="T30" fmla="*/ 0 w 2"/>
              <a:gd name="T31" fmla="*/ 2 h 2"/>
              <a:gd name="T32" fmla="*/ 2 w 2"/>
              <a:gd name="T33" fmla="*/ 2 h 2"/>
              <a:gd name="T34" fmla="*/ 2 w 2"/>
              <a:gd name="T35" fmla="*/ 0 h 2"/>
              <a:gd name="T36" fmla="*/ 0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2 w 2"/>
              <a:gd name="T59" fmla="*/ 2 h 2"/>
              <a:gd name="T60" fmla="*/ 2 w 2"/>
              <a:gd name="T61" fmla="*/ 2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2" y="2"/>
                </a:moveTo>
                <a:lnTo>
                  <a:pt x="2" y="0"/>
                </a:lnTo>
                <a:lnTo>
                  <a:pt x="0" y="0"/>
                </a:lnTo>
                <a:lnTo>
                  <a:pt x="0" y="2"/>
                </a:lnTo>
                <a:lnTo>
                  <a:pt x="2" y="2"/>
                </a:lnTo>
                <a:lnTo>
                  <a:pt x="2" y="0"/>
                </a:lnTo>
                <a:lnTo>
                  <a:pt x="0" y="2"/>
                </a:lnTo>
                <a:lnTo>
                  <a:pt x="2" y="2"/>
                </a:lnTo>
                <a:lnTo>
                  <a:pt x="2" y="0"/>
                </a:lnTo>
                <a:lnTo>
                  <a:pt x="0" y="2"/>
                </a:lnTo>
                <a:lnTo>
                  <a:pt x="2" y="2"/>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4" name="Freeform 1150"/>
          <p:cNvSpPr>
            <a:spLocks/>
          </p:cNvSpPr>
          <p:nvPr/>
        </p:nvSpPr>
        <p:spPr bwMode="auto">
          <a:xfrm>
            <a:off x="684213" y="447675"/>
            <a:ext cx="1587" cy="3175"/>
          </a:xfrm>
          <a:custGeom>
            <a:avLst/>
            <a:gdLst>
              <a:gd name="T0" fmla="*/ 0 w 1587"/>
              <a:gd name="T1" fmla="*/ 2 h 2"/>
              <a:gd name="T2" fmla="*/ 0 w 1587"/>
              <a:gd name="T3" fmla="*/ 0 h 2"/>
              <a:gd name="T4" fmla="*/ 0 w 1587"/>
              <a:gd name="T5" fmla="*/ 2 h 2"/>
              <a:gd name="T6" fmla="*/ 0 60000 65536"/>
              <a:gd name="T7" fmla="*/ 0 60000 65536"/>
              <a:gd name="T8" fmla="*/ 0 60000 65536"/>
            </a:gdLst>
            <a:ahLst/>
            <a:cxnLst>
              <a:cxn ang="T6">
                <a:pos x="T0" y="T1"/>
              </a:cxn>
              <a:cxn ang="T7">
                <a:pos x="T2" y="T3"/>
              </a:cxn>
              <a:cxn ang="T8">
                <a:pos x="T4" y="T5"/>
              </a:cxn>
            </a:cxnLst>
            <a:rect l="0" t="0" r="r" b="b"/>
            <a:pathLst>
              <a:path w="1587" h="2">
                <a:moveTo>
                  <a:pt x="0" y="2"/>
                </a:move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5" name="Freeform 1152"/>
          <p:cNvSpPr>
            <a:spLocks/>
          </p:cNvSpPr>
          <p:nvPr/>
        </p:nvSpPr>
        <p:spPr bwMode="auto">
          <a:xfrm>
            <a:off x="684213" y="447675"/>
            <a:ext cx="3175" cy="3175"/>
          </a:xfrm>
          <a:custGeom>
            <a:avLst/>
            <a:gdLst>
              <a:gd name="T0" fmla="*/ 2 w 2"/>
              <a:gd name="T1" fmla="*/ 0 h 2"/>
              <a:gd name="T2" fmla="*/ 0 w 2"/>
              <a:gd name="T3" fmla="*/ 0 h 2"/>
              <a:gd name="T4" fmla="*/ 0 w 2"/>
              <a:gd name="T5" fmla="*/ 0 h 2"/>
              <a:gd name="T6" fmla="*/ 0 w 2"/>
              <a:gd name="T7" fmla="*/ 0 h 2"/>
              <a:gd name="T8" fmla="*/ 0 w 2"/>
              <a:gd name="T9" fmla="*/ 2 h 2"/>
              <a:gd name="T10" fmla="*/ 2 w 2"/>
              <a:gd name="T11" fmla="*/ 2 h 2"/>
              <a:gd name="T12" fmla="*/ 2 w 2"/>
              <a:gd name="T13" fmla="*/ 0 h 2"/>
              <a:gd name="T14" fmla="*/ 0 w 2"/>
              <a:gd name="T15" fmla="*/ 0 h 2"/>
              <a:gd name="T16" fmla="*/ 0 w 2"/>
              <a:gd name="T17" fmla="*/ 0 h 2"/>
              <a:gd name="T18" fmla="*/ 0 w 2"/>
              <a:gd name="T19" fmla="*/ 0 h 2"/>
              <a:gd name="T20" fmla="*/ 0 w 2"/>
              <a:gd name="T21" fmla="*/ 2 h 2"/>
              <a:gd name="T22" fmla="*/ 2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0" y="0"/>
                </a:lnTo>
                <a:lnTo>
                  <a:pt x="0" y="2"/>
                </a:lnTo>
                <a:lnTo>
                  <a:pt x="2" y="2"/>
                </a:lnTo>
                <a:lnTo>
                  <a:pt x="2" y="0"/>
                </a:lnTo>
                <a:lnTo>
                  <a:pt x="0" y="0"/>
                </a:lnTo>
                <a:lnTo>
                  <a:pt x="0" y="2"/>
                </a:lnTo>
                <a:lnTo>
                  <a:pt x="2"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 name="Freeform 1154"/>
          <p:cNvSpPr>
            <a:spLocks/>
          </p:cNvSpPr>
          <p:nvPr/>
        </p:nvSpPr>
        <p:spPr bwMode="auto">
          <a:xfrm>
            <a:off x="665163" y="43497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 name="Freeform 1156"/>
          <p:cNvSpPr>
            <a:spLocks/>
          </p:cNvSpPr>
          <p:nvPr/>
        </p:nvSpPr>
        <p:spPr bwMode="auto">
          <a:xfrm>
            <a:off x="665163" y="431800"/>
            <a:ext cx="3175" cy="3175"/>
          </a:xfrm>
          <a:custGeom>
            <a:avLst/>
            <a:gdLst>
              <a:gd name="T0" fmla="*/ 2 w 2"/>
              <a:gd name="T1" fmla="*/ 2 h 2"/>
              <a:gd name="T2" fmla="*/ 0 w 2"/>
              <a:gd name="T3" fmla="*/ 0 h 2"/>
              <a:gd name="T4" fmla="*/ 0 w 2"/>
              <a:gd name="T5" fmla="*/ 0 h 2"/>
              <a:gd name="T6" fmla="*/ 0 w 2"/>
              <a:gd name="T7" fmla="*/ 2 h 2"/>
              <a:gd name="T8" fmla="*/ 2 w 2"/>
              <a:gd name="T9" fmla="*/ 2 h 2"/>
              <a:gd name="T10" fmla="*/ 2 w 2"/>
              <a:gd name="T11" fmla="*/ 2 h 2"/>
              <a:gd name="T12" fmla="*/ 2 w 2"/>
              <a:gd name="T13" fmla="*/ 2 h 2"/>
              <a:gd name="T14" fmla="*/ 0 w 2"/>
              <a:gd name="T15" fmla="*/ 0 h 2"/>
              <a:gd name="T16" fmla="*/ 0 w 2"/>
              <a:gd name="T17" fmla="*/ 0 h 2"/>
              <a:gd name="T18" fmla="*/ 0 w 2"/>
              <a:gd name="T19" fmla="*/ 2 h 2"/>
              <a:gd name="T20" fmla="*/ 2 w 2"/>
              <a:gd name="T21" fmla="*/ 2 h 2"/>
              <a:gd name="T22" fmla="*/ 2 w 2"/>
              <a:gd name="T23" fmla="*/ 2 h 2"/>
              <a:gd name="T24" fmla="*/ 2 w 2"/>
              <a:gd name="T25" fmla="*/ 2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2"/>
                </a:moveTo>
                <a:lnTo>
                  <a:pt x="0" y="0"/>
                </a:lnTo>
                <a:lnTo>
                  <a:pt x="0" y="2"/>
                </a:lnTo>
                <a:lnTo>
                  <a:pt x="2" y="2"/>
                </a:lnTo>
                <a:lnTo>
                  <a:pt x="0" y="0"/>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8" name="Freeform 1163"/>
          <p:cNvSpPr>
            <a:spLocks/>
          </p:cNvSpPr>
          <p:nvPr/>
        </p:nvSpPr>
        <p:spPr bwMode="auto">
          <a:xfrm>
            <a:off x="611188" y="415925"/>
            <a:ext cx="6350" cy="3175"/>
          </a:xfrm>
          <a:custGeom>
            <a:avLst/>
            <a:gdLst>
              <a:gd name="T0" fmla="*/ 2 w 4"/>
              <a:gd name="T1" fmla="*/ 2 h 2"/>
              <a:gd name="T2" fmla="*/ 2 w 4"/>
              <a:gd name="T3" fmla="*/ 2 h 2"/>
              <a:gd name="T4" fmla="*/ 4 w 4"/>
              <a:gd name="T5" fmla="*/ 2 h 2"/>
              <a:gd name="T6" fmla="*/ 4 w 4"/>
              <a:gd name="T7" fmla="*/ 0 h 2"/>
              <a:gd name="T8" fmla="*/ 4 w 4"/>
              <a:gd name="T9" fmla="*/ 0 h 2"/>
              <a:gd name="T10" fmla="*/ 2 w 4"/>
              <a:gd name="T11" fmla="*/ 0 h 2"/>
              <a:gd name="T12" fmla="*/ 2 w 4"/>
              <a:gd name="T13" fmla="*/ 0 h 2"/>
              <a:gd name="T14" fmla="*/ 0 w 4"/>
              <a:gd name="T15" fmla="*/ 2 h 2"/>
              <a:gd name="T16" fmla="*/ 2 w 4"/>
              <a:gd name="T17" fmla="*/ 2 h 2"/>
              <a:gd name="T18" fmla="*/ 2 w 4"/>
              <a:gd name="T19" fmla="*/ 0 h 2"/>
              <a:gd name="T20" fmla="*/ 4 w 4"/>
              <a:gd name="T21" fmla="*/ 2 h 2"/>
              <a:gd name="T22" fmla="*/ 4 w 4"/>
              <a:gd name="T23" fmla="*/ 0 h 2"/>
              <a:gd name="T24" fmla="*/ 4 w 4"/>
              <a:gd name="T25" fmla="*/ 0 h 2"/>
              <a:gd name="T26" fmla="*/ 2 w 4"/>
              <a:gd name="T27" fmla="*/ 0 h 2"/>
              <a:gd name="T28" fmla="*/ 2 w 4"/>
              <a:gd name="T29" fmla="*/ 0 h 2"/>
              <a:gd name="T30" fmla="*/ 0 w 4"/>
              <a:gd name="T31" fmla="*/ 0 h 2"/>
              <a:gd name="T32" fmla="*/ 2 w 4"/>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 h="2">
                <a:moveTo>
                  <a:pt x="2" y="2"/>
                </a:moveTo>
                <a:lnTo>
                  <a:pt x="2" y="2"/>
                </a:lnTo>
                <a:lnTo>
                  <a:pt x="4" y="2"/>
                </a:lnTo>
                <a:lnTo>
                  <a:pt x="4" y="0"/>
                </a:lnTo>
                <a:lnTo>
                  <a:pt x="2" y="0"/>
                </a:lnTo>
                <a:lnTo>
                  <a:pt x="0" y="2"/>
                </a:lnTo>
                <a:lnTo>
                  <a:pt x="2" y="2"/>
                </a:lnTo>
                <a:lnTo>
                  <a:pt x="2" y="0"/>
                </a:lnTo>
                <a:lnTo>
                  <a:pt x="4" y="2"/>
                </a:lnTo>
                <a:lnTo>
                  <a:pt x="4" y="0"/>
                </a:lnTo>
                <a:lnTo>
                  <a:pt x="2" y="0"/>
                </a:lnTo>
                <a:lnTo>
                  <a:pt x="0" y="0"/>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9" name="Freeform 1172"/>
          <p:cNvSpPr>
            <a:spLocks/>
          </p:cNvSpPr>
          <p:nvPr/>
        </p:nvSpPr>
        <p:spPr bwMode="auto">
          <a:xfrm>
            <a:off x="582613" y="476250"/>
            <a:ext cx="3175" cy="3175"/>
          </a:xfrm>
          <a:custGeom>
            <a:avLst/>
            <a:gdLst>
              <a:gd name="T0" fmla="*/ 0 w 2"/>
              <a:gd name="T1" fmla="*/ 2 h 2"/>
              <a:gd name="T2" fmla="*/ 0 w 2"/>
              <a:gd name="T3" fmla="*/ 2 h 2"/>
              <a:gd name="T4" fmla="*/ 2 w 2"/>
              <a:gd name="T5" fmla="*/ 2 h 2"/>
              <a:gd name="T6" fmla="*/ 0 w 2"/>
              <a:gd name="T7" fmla="*/ 0 h 2"/>
              <a:gd name="T8" fmla="*/ 0 w 2"/>
              <a:gd name="T9" fmla="*/ 0 h 2"/>
              <a:gd name="T10" fmla="*/ 0 w 2"/>
              <a:gd name="T11" fmla="*/ 0 h 2"/>
              <a:gd name="T12" fmla="*/ 0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0 w 2"/>
              <a:gd name="T59" fmla="*/ 2 h 2"/>
              <a:gd name="T60" fmla="*/ 0 w 2"/>
              <a:gd name="T61" fmla="*/ 2 h 2"/>
              <a:gd name="T62" fmla="*/ 0 w 2"/>
              <a:gd name="T63" fmla="*/ 2 h 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2">
                <a:moveTo>
                  <a:pt x="0" y="2"/>
                </a:moveTo>
                <a:lnTo>
                  <a:pt x="0" y="2"/>
                </a:lnTo>
                <a:lnTo>
                  <a:pt x="2"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 name="Freeform 1177"/>
          <p:cNvSpPr>
            <a:spLocks/>
          </p:cNvSpPr>
          <p:nvPr/>
        </p:nvSpPr>
        <p:spPr bwMode="auto">
          <a:xfrm>
            <a:off x="557213" y="534988"/>
            <a:ext cx="3175" cy="3175"/>
          </a:xfrm>
          <a:custGeom>
            <a:avLst/>
            <a:gdLst>
              <a:gd name="T0" fmla="*/ 0 w 2"/>
              <a:gd name="T1" fmla="*/ 2 h 2"/>
              <a:gd name="T2" fmla="*/ 2 w 2"/>
              <a:gd name="T3" fmla="*/ 2 h 2"/>
              <a:gd name="T4" fmla="*/ 2 w 2"/>
              <a:gd name="T5" fmla="*/ 2 h 2"/>
              <a:gd name="T6" fmla="*/ 2 w 2"/>
              <a:gd name="T7" fmla="*/ 0 h 2"/>
              <a:gd name="T8" fmla="*/ 2 w 2"/>
              <a:gd name="T9" fmla="*/ 0 h 2"/>
              <a:gd name="T10" fmla="*/ 2 w 2"/>
              <a:gd name="T11" fmla="*/ 0 h 2"/>
              <a:gd name="T12" fmla="*/ 0 w 2"/>
              <a:gd name="T13" fmla="*/ 0 h 2"/>
              <a:gd name="T14" fmla="*/ 0 w 2"/>
              <a:gd name="T15" fmla="*/ 0 h 2"/>
              <a:gd name="T16" fmla="*/ 0 w 2"/>
              <a:gd name="T17" fmla="*/ 0 h 2"/>
              <a:gd name="T18" fmla="*/ 0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2 h 2"/>
              <a:gd name="T40" fmla="*/ 0 w 2"/>
              <a:gd name="T41" fmla="*/ 2 h 2"/>
              <a:gd name="T42" fmla="*/ 2 w 2"/>
              <a:gd name="T43" fmla="*/ 2 h 2"/>
              <a:gd name="T44" fmla="*/ 2 w 2"/>
              <a:gd name="T45" fmla="*/ 0 h 2"/>
              <a:gd name="T46" fmla="*/ 2 w 2"/>
              <a:gd name="T47" fmla="*/ 0 h 2"/>
              <a:gd name="T48" fmla="*/ 2 w 2"/>
              <a:gd name="T49" fmla="*/ 0 h 2"/>
              <a:gd name="T50" fmla="*/ 2 w 2"/>
              <a:gd name="T51" fmla="*/ 0 h 2"/>
              <a:gd name="T52" fmla="*/ 2 w 2"/>
              <a:gd name="T53" fmla="*/ 0 h 2"/>
              <a:gd name="T54" fmla="*/ 2 w 2"/>
              <a:gd name="T55" fmla="*/ 0 h 2"/>
              <a:gd name="T56" fmla="*/ 2 w 2"/>
              <a:gd name="T57" fmla="*/ 0 h 2"/>
              <a:gd name="T58" fmla="*/ 2 w 2"/>
              <a:gd name="T59" fmla="*/ 0 h 2"/>
              <a:gd name="T60" fmla="*/ 2 w 2"/>
              <a:gd name="T61" fmla="*/ 0 h 2"/>
              <a:gd name="T62" fmla="*/ 2 w 2"/>
              <a:gd name="T63" fmla="*/ 0 h 2"/>
              <a:gd name="T64" fmla="*/ 2 w 2"/>
              <a:gd name="T65" fmla="*/ 0 h 2"/>
              <a:gd name="T66" fmla="*/ 2 w 2"/>
              <a:gd name="T67" fmla="*/ 2 h 2"/>
              <a:gd name="T68" fmla="*/ 2 w 2"/>
              <a:gd name="T69" fmla="*/ 0 h 2"/>
              <a:gd name="T70" fmla="*/ 2 w 2"/>
              <a:gd name="T71" fmla="*/ 0 h 2"/>
              <a:gd name="T72" fmla="*/ 0 w 2"/>
              <a:gd name="T73" fmla="*/ 0 h 2"/>
              <a:gd name="T74" fmla="*/ 0 w 2"/>
              <a:gd name="T75" fmla="*/ 0 h 2"/>
              <a:gd name="T76" fmla="*/ 0 w 2"/>
              <a:gd name="T77" fmla="*/ 2 h 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 h="2">
                <a:moveTo>
                  <a:pt x="0" y="2"/>
                </a:moveTo>
                <a:lnTo>
                  <a:pt x="2" y="2"/>
                </a:lnTo>
                <a:lnTo>
                  <a:pt x="2" y="0"/>
                </a:lnTo>
                <a:lnTo>
                  <a:pt x="0" y="0"/>
                </a:lnTo>
                <a:lnTo>
                  <a:pt x="0" y="2"/>
                </a:lnTo>
                <a:lnTo>
                  <a:pt x="2" y="2"/>
                </a:lnTo>
                <a:lnTo>
                  <a:pt x="2" y="0"/>
                </a:lnTo>
                <a:lnTo>
                  <a:pt x="2"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1" name="Freeform 1180"/>
          <p:cNvSpPr>
            <a:spLocks/>
          </p:cNvSpPr>
          <p:nvPr/>
        </p:nvSpPr>
        <p:spPr bwMode="auto">
          <a:xfrm>
            <a:off x="560388" y="530225"/>
            <a:ext cx="3175" cy="4763"/>
          </a:xfrm>
          <a:custGeom>
            <a:avLst/>
            <a:gdLst>
              <a:gd name="T0" fmla="*/ 0 w 2"/>
              <a:gd name="T1" fmla="*/ 3 h 3"/>
              <a:gd name="T2" fmla="*/ 0 w 2"/>
              <a:gd name="T3" fmla="*/ 3 h 3"/>
              <a:gd name="T4" fmla="*/ 2 w 2"/>
              <a:gd name="T5" fmla="*/ 3 h 3"/>
              <a:gd name="T6" fmla="*/ 2 w 2"/>
              <a:gd name="T7" fmla="*/ 3 h 3"/>
              <a:gd name="T8" fmla="*/ 0 w 2"/>
              <a:gd name="T9" fmla="*/ 0 h 3"/>
              <a:gd name="T10" fmla="*/ 0 w 2"/>
              <a:gd name="T11" fmla="*/ 0 h 3"/>
              <a:gd name="T12" fmla="*/ 0 w 2"/>
              <a:gd name="T13" fmla="*/ 0 h 3"/>
              <a:gd name="T14" fmla="*/ 0 w 2"/>
              <a:gd name="T15" fmla="*/ 3 h 3"/>
              <a:gd name="T16" fmla="*/ 0 w 2"/>
              <a:gd name="T17" fmla="*/ 3 h 3"/>
              <a:gd name="T18" fmla="*/ 0 w 2"/>
              <a:gd name="T19" fmla="*/ 3 h 3"/>
              <a:gd name="T20" fmla="*/ 0 w 2"/>
              <a:gd name="T21" fmla="*/ 3 h 3"/>
              <a:gd name="T22" fmla="*/ 0 w 2"/>
              <a:gd name="T23" fmla="*/ 0 h 3"/>
              <a:gd name="T24" fmla="*/ 0 w 2"/>
              <a:gd name="T25" fmla="*/ 3 h 3"/>
              <a:gd name="T26" fmla="*/ 0 w 2"/>
              <a:gd name="T27" fmla="*/ 3 h 3"/>
              <a:gd name="T28" fmla="*/ 0 w 2"/>
              <a:gd name="T29" fmla="*/ 3 h 3"/>
              <a:gd name="T30" fmla="*/ 0 w 2"/>
              <a:gd name="T31" fmla="*/ 3 h 3"/>
              <a:gd name="T32" fmla="*/ 0 w 2"/>
              <a:gd name="T33" fmla="*/ 3 h 3"/>
              <a:gd name="T34" fmla="*/ 0 w 2"/>
              <a:gd name="T35" fmla="*/ 3 h 3"/>
              <a:gd name="T36" fmla="*/ 0 w 2"/>
              <a:gd name="T37" fmla="*/ 3 h 3"/>
              <a:gd name="T38" fmla="*/ 0 w 2"/>
              <a:gd name="T39" fmla="*/ 3 h 3"/>
              <a:gd name="T40" fmla="*/ 0 w 2"/>
              <a:gd name="T41" fmla="*/ 3 h 3"/>
              <a:gd name="T42" fmla="*/ 0 w 2"/>
              <a:gd name="T43" fmla="*/ 3 h 3"/>
              <a:gd name="T44" fmla="*/ 0 w 2"/>
              <a:gd name="T45" fmla="*/ 3 h 3"/>
              <a:gd name="T46" fmla="*/ 0 w 2"/>
              <a:gd name="T47" fmla="*/ 3 h 3"/>
              <a:gd name="T48" fmla="*/ 0 w 2"/>
              <a:gd name="T49" fmla="*/ 3 h 3"/>
              <a:gd name="T50" fmla="*/ 0 w 2"/>
              <a:gd name="T51" fmla="*/ 3 h 3"/>
              <a:gd name="T52" fmla="*/ 0 w 2"/>
              <a:gd name="T53" fmla="*/ 3 h 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 h="3">
                <a:moveTo>
                  <a:pt x="0" y="3"/>
                </a:moveTo>
                <a:lnTo>
                  <a:pt x="0" y="3"/>
                </a:lnTo>
                <a:lnTo>
                  <a:pt x="2" y="3"/>
                </a:lnTo>
                <a:lnTo>
                  <a:pt x="0" y="0"/>
                </a:lnTo>
                <a:lnTo>
                  <a:pt x="0" y="3"/>
                </a:lnTo>
                <a:lnTo>
                  <a:pt x="0"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2" name="Line 1187"/>
          <p:cNvSpPr>
            <a:spLocks noChangeShapeType="1"/>
          </p:cNvSpPr>
          <p:nvPr/>
        </p:nvSpPr>
        <p:spPr bwMode="auto">
          <a:xfrm>
            <a:off x="569913" y="52070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3" name="Line 1188"/>
          <p:cNvSpPr>
            <a:spLocks noChangeShapeType="1"/>
          </p:cNvSpPr>
          <p:nvPr/>
        </p:nvSpPr>
        <p:spPr bwMode="auto">
          <a:xfrm>
            <a:off x="569913" y="52070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 name="Freeform 1208"/>
          <p:cNvSpPr>
            <a:spLocks/>
          </p:cNvSpPr>
          <p:nvPr/>
        </p:nvSpPr>
        <p:spPr bwMode="auto">
          <a:xfrm>
            <a:off x="595313" y="557213"/>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 name="Freeform 1210"/>
          <p:cNvSpPr>
            <a:spLocks/>
          </p:cNvSpPr>
          <p:nvPr/>
        </p:nvSpPr>
        <p:spPr bwMode="auto">
          <a:xfrm>
            <a:off x="595313" y="557213"/>
            <a:ext cx="3175" cy="3175"/>
          </a:xfrm>
          <a:custGeom>
            <a:avLst/>
            <a:gdLst>
              <a:gd name="T0" fmla="*/ 0 w 2"/>
              <a:gd name="T1" fmla="*/ 2 h 2"/>
              <a:gd name="T2" fmla="*/ 0 w 2"/>
              <a:gd name="T3" fmla="*/ 2 h 2"/>
              <a:gd name="T4" fmla="*/ 2 w 2"/>
              <a:gd name="T5" fmla="*/ 2 h 2"/>
              <a:gd name="T6" fmla="*/ 2 w 2"/>
              <a:gd name="T7" fmla="*/ 0 h 2"/>
              <a:gd name="T8" fmla="*/ 2 w 2"/>
              <a:gd name="T9" fmla="*/ 0 h 2"/>
              <a:gd name="T10" fmla="*/ 0 w 2"/>
              <a:gd name="T11" fmla="*/ 0 h 2"/>
              <a:gd name="T12" fmla="*/ 0 w 2"/>
              <a:gd name="T13" fmla="*/ 0 h 2"/>
              <a:gd name="T14" fmla="*/ 0 w 2"/>
              <a:gd name="T15" fmla="*/ 0 h 2"/>
              <a:gd name="T16" fmla="*/ 0 w 2"/>
              <a:gd name="T17" fmla="*/ 2 h 2"/>
              <a:gd name="T18" fmla="*/ 0 w 2"/>
              <a:gd name="T19" fmla="*/ 2 h 2"/>
              <a:gd name="T20" fmla="*/ 2 w 2"/>
              <a:gd name="T21" fmla="*/ 2 h 2"/>
              <a:gd name="T22" fmla="*/ 2 w 2"/>
              <a:gd name="T23" fmla="*/ 0 h 2"/>
              <a:gd name="T24" fmla="*/ 2 w 2"/>
              <a:gd name="T25" fmla="*/ 0 h 2"/>
              <a:gd name="T26" fmla="*/ 0 w 2"/>
              <a:gd name="T27" fmla="*/ 0 h 2"/>
              <a:gd name="T28" fmla="*/ 0 w 2"/>
              <a:gd name="T29" fmla="*/ 0 h 2"/>
              <a:gd name="T30" fmla="*/ 0 w 2"/>
              <a:gd name="T31" fmla="*/ 0 h 2"/>
              <a:gd name="T32" fmla="*/ 0 w 2"/>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2"/>
                </a:moveTo>
                <a:lnTo>
                  <a:pt x="0" y="2"/>
                </a:lnTo>
                <a:lnTo>
                  <a:pt x="2" y="2"/>
                </a:lnTo>
                <a:lnTo>
                  <a:pt x="2" y="0"/>
                </a:lnTo>
                <a:lnTo>
                  <a:pt x="0" y="0"/>
                </a:lnTo>
                <a:lnTo>
                  <a:pt x="0" y="2"/>
                </a:lnTo>
                <a:lnTo>
                  <a:pt x="2"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6" name="Freeform 1214"/>
          <p:cNvSpPr>
            <a:spLocks/>
          </p:cNvSpPr>
          <p:nvPr/>
        </p:nvSpPr>
        <p:spPr bwMode="auto">
          <a:xfrm>
            <a:off x="595313" y="557213"/>
            <a:ext cx="3175" cy="3175"/>
          </a:xfrm>
          <a:custGeom>
            <a:avLst/>
            <a:gdLst>
              <a:gd name="T0" fmla="*/ 0 w 2"/>
              <a:gd name="T1" fmla="*/ 2 h 2"/>
              <a:gd name="T2" fmla="*/ 2 w 2"/>
              <a:gd name="T3" fmla="*/ 2 h 2"/>
              <a:gd name="T4" fmla="*/ 0 w 2"/>
              <a:gd name="T5" fmla="*/ 0 h 2"/>
              <a:gd name="T6" fmla="*/ 0 w 2"/>
              <a:gd name="T7" fmla="*/ 2 h 2"/>
              <a:gd name="T8" fmla="*/ 0 w 2"/>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lnTo>
                  <a:pt x="2"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7" name="Rectangle 1215"/>
          <p:cNvSpPr>
            <a:spLocks noChangeArrowheads="1"/>
          </p:cNvSpPr>
          <p:nvPr/>
        </p:nvSpPr>
        <p:spPr bwMode="auto">
          <a:xfrm>
            <a:off x="595313" y="627063"/>
            <a:ext cx="1587"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28" name="Freeform 1217"/>
          <p:cNvSpPr>
            <a:spLocks/>
          </p:cNvSpPr>
          <p:nvPr/>
        </p:nvSpPr>
        <p:spPr bwMode="auto">
          <a:xfrm>
            <a:off x="595313" y="6270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9" name="Freeform 1219"/>
          <p:cNvSpPr>
            <a:spLocks/>
          </p:cNvSpPr>
          <p:nvPr/>
        </p:nvSpPr>
        <p:spPr bwMode="auto">
          <a:xfrm>
            <a:off x="731838" y="541338"/>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 name="Freeform 1221"/>
          <p:cNvSpPr>
            <a:spLocks/>
          </p:cNvSpPr>
          <p:nvPr/>
        </p:nvSpPr>
        <p:spPr bwMode="auto">
          <a:xfrm>
            <a:off x="731838" y="541338"/>
            <a:ext cx="3175" cy="3175"/>
          </a:xfrm>
          <a:custGeom>
            <a:avLst/>
            <a:gdLst>
              <a:gd name="T0" fmla="*/ 2 w 2"/>
              <a:gd name="T1" fmla="*/ 0 h 2"/>
              <a:gd name="T2" fmla="*/ 2 w 2"/>
              <a:gd name="T3" fmla="*/ 0 h 2"/>
              <a:gd name="T4" fmla="*/ 2 w 2"/>
              <a:gd name="T5" fmla="*/ 0 h 2"/>
              <a:gd name="T6" fmla="*/ 0 w 2"/>
              <a:gd name="T7" fmla="*/ 0 h 2"/>
              <a:gd name="T8" fmla="*/ 0 w 2"/>
              <a:gd name="T9" fmla="*/ 0 h 2"/>
              <a:gd name="T10" fmla="*/ 0 w 2"/>
              <a:gd name="T11" fmla="*/ 2 h 2"/>
              <a:gd name="T12" fmla="*/ 2 w 2"/>
              <a:gd name="T13" fmla="*/ 0 h 2"/>
              <a:gd name="T14" fmla="*/ 2 w 2"/>
              <a:gd name="T15" fmla="*/ 0 h 2"/>
              <a:gd name="T16" fmla="*/ 2 w 2"/>
              <a:gd name="T17" fmla="*/ 0 h 2"/>
              <a:gd name="T18" fmla="*/ 0 w 2"/>
              <a:gd name="T19" fmla="*/ 0 h 2"/>
              <a:gd name="T20" fmla="*/ 0 w 2"/>
              <a:gd name="T21" fmla="*/ 0 h 2"/>
              <a:gd name="T22" fmla="*/ 0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2" y="0"/>
                </a:lnTo>
                <a:lnTo>
                  <a:pt x="0" y="0"/>
                </a:lnTo>
                <a:lnTo>
                  <a:pt x="0" y="2"/>
                </a:lnTo>
                <a:lnTo>
                  <a:pt x="2" y="0"/>
                </a:lnTo>
                <a:lnTo>
                  <a:pt x="0" y="0"/>
                </a:lnTo>
                <a:lnTo>
                  <a:pt x="0"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1" name="Freeform 1234"/>
          <p:cNvSpPr>
            <a:spLocks/>
          </p:cNvSpPr>
          <p:nvPr/>
        </p:nvSpPr>
        <p:spPr bwMode="auto">
          <a:xfrm>
            <a:off x="722313" y="550863"/>
            <a:ext cx="3175" cy="1587"/>
          </a:xfrm>
          <a:custGeom>
            <a:avLst/>
            <a:gdLst>
              <a:gd name="T0" fmla="*/ 0 w 2"/>
              <a:gd name="T1" fmla="*/ 0 h 1587"/>
              <a:gd name="T2" fmla="*/ 0 w 2"/>
              <a:gd name="T3" fmla="*/ 0 h 1587"/>
              <a:gd name="T4" fmla="*/ 2 w 2"/>
              <a:gd name="T5" fmla="*/ 0 h 1587"/>
              <a:gd name="T6" fmla="*/ 2 w 2"/>
              <a:gd name="T7" fmla="*/ 0 h 1587"/>
              <a:gd name="T8" fmla="*/ 2 w 2"/>
              <a:gd name="T9" fmla="*/ 0 h 1587"/>
              <a:gd name="T10" fmla="*/ 2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2 w 2"/>
              <a:gd name="T25" fmla="*/ 0 h 1587"/>
              <a:gd name="T26" fmla="*/ 2 w 2"/>
              <a:gd name="T27" fmla="*/ 0 h 1587"/>
              <a:gd name="T28" fmla="*/ 2 w 2"/>
              <a:gd name="T29" fmla="*/ 0 h 1587"/>
              <a:gd name="T30" fmla="*/ 0 w 2"/>
              <a:gd name="T31" fmla="*/ 0 h 1587"/>
              <a:gd name="T32" fmla="*/ 0 w 2"/>
              <a:gd name="T33" fmla="*/ 0 h 1587"/>
              <a:gd name="T34" fmla="*/ 2 w 2"/>
              <a:gd name="T35" fmla="*/ 0 h 1587"/>
              <a:gd name="T36" fmla="*/ 0 w 2"/>
              <a:gd name="T37" fmla="*/ 0 h 1587"/>
              <a:gd name="T38" fmla="*/ 0 w 2"/>
              <a:gd name="T39" fmla="*/ 0 h 1587"/>
              <a:gd name="T40" fmla="*/ 0 w 2"/>
              <a:gd name="T41" fmla="*/ 0 h 1587"/>
              <a:gd name="T42" fmla="*/ 0 w 2"/>
              <a:gd name="T43" fmla="*/ 0 h 1587"/>
              <a:gd name="T44" fmla="*/ 0 w 2"/>
              <a:gd name="T45" fmla="*/ 0 h 1587"/>
              <a:gd name="T46" fmla="*/ 0 w 2"/>
              <a:gd name="T47" fmla="*/ 0 h 1587"/>
              <a:gd name="T48" fmla="*/ 0 w 2"/>
              <a:gd name="T49" fmla="*/ 0 h 1587"/>
              <a:gd name="T50" fmla="*/ 0 w 2"/>
              <a:gd name="T51" fmla="*/ 0 h 1587"/>
              <a:gd name="T52" fmla="*/ 0 w 2"/>
              <a:gd name="T53" fmla="*/ 0 h 1587"/>
              <a:gd name="T54" fmla="*/ 0 w 2"/>
              <a:gd name="T55" fmla="*/ 0 h 1587"/>
              <a:gd name="T56" fmla="*/ 0 w 2"/>
              <a:gd name="T57" fmla="*/ 0 h 1587"/>
              <a:gd name="T58" fmla="*/ 0 w 2"/>
              <a:gd name="T59" fmla="*/ 0 h 1587"/>
              <a:gd name="T60" fmla="*/ 0 w 2"/>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1587">
                <a:moveTo>
                  <a:pt x="0" y="0"/>
                </a:moveTo>
                <a:lnTo>
                  <a:pt x="0" y="0"/>
                </a:lnTo>
                <a:lnTo>
                  <a:pt x="2" y="0"/>
                </a:lnTo>
                <a:lnTo>
                  <a:pt x="0" y="0"/>
                </a:ln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2" name="Line 1237"/>
          <p:cNvSpPr>
            <a:spLocks noChangeShapeType="1"/>
          </p:cNvSpPr>
          <p:nvPr/>
        </p:nvSpPr>
        <p:spPr bwMode="auto">
          <a:xfrm>
            <a:off x="728663" y="544513"/>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3" name="Line 1238"/>
          <p:cNvSpPr>
            <a:spLocks noChangeShapeType="1"/>
          </p:cNvSpPr>
          <p:nvPr/>
        </p:nvSpPr>
        <p:spPr bwMode="auto">
          <a:xfrm>
            <a:off x="728663" y="544513"/>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4" name="Freeform 1240"/>
          <p:cNvSpPr>
            <a:spLocks/>
          </p:cNvSpPr>
          <p:nvPr/>
        </p:nvSpPr>
        <p:spPr bwMode="auto">
          <a:xfrm>
            <a:off x="728663" y="541338"/>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5" name="Freeform 1243"/>
          <p:cNvSpPr>
            <a:spLocks/>
          </p:cNvSpPr>
          <p:nvPr/>
        </p:nvSpPr>
        <p:spPr bwMode="auto">
          <a:xfrm>
            <a:off x="728663" y="538163"/>
            <a:ext cx="3175" cy="3175"/>
          </a:xfrm>
          <a:custGeom>
            <a:avLst/>
            <a:gdLst>
              <a:gd name="T0" fmla="*/ 2 w 2"/>
              <a:gd name="T1" fmla="*/ 2 h 2"/>
              <a:gd name="T2" fmla="*/ 2 w 2"/>
              <a:gd name="T3" fmla="*/ 2 h 2"/>
              <a:gd name="T4" fmla="*/ 2 w 2"/>
              <a:gd name="T5" fmla="*/ 2 h 2"/>
              <a:gd name="T6" fmla="*/ 2 w 2"/>
              <a:gd name="T7" fmla="*/ 2 h 2"/>
              <a:gd name="T8" fmla="*/ 0 w 2"/>
              <a:gd name="T9" fmla="*/ 2 h 2"/>
              <a:gd name="T10" fmla="*/ 0 w 2"/>
              <a:gd name="T11" fmla="*/ 2 h 2"/>
              <a:gd name="T12" fmla="*/ 2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2 w 2"/>
              <a:gd name="T39" fmla="*/ 2 h 2"/>
              <a:gd name="T40" fmla="*/ 2 w 2"/>
              <a:gd name="T41" fmla="*/ 2 h 2"/>
              <a:gd name="T42" fmla="*/ 2 w 2"/>
              <a:gd name="T43" fmla="*/ 2 h 2"/>
              <a:gd name="T44" fmla="*/ 2 w 2"/>
              <a:gd name="T45" fmla="*/ 2 h 2"/>
              <a:gd name="T46" fmla="*/ 2 w 2"/>
              <a:gd name="T47" fmla="*/ 2 h 2"/>
              <a:gd name="T48" fmla="*/ 0 w 2"/>
              <a:gd name="T49" fmla="*/ 0 h 2"/>
              <a:gd name="T50" fmla="*/ 0 w 2"/>
              <a:gd name="T51" fmla="*/ 2 h 2"/>
              <a:gd name="T52" fmla="*/ 0 w 2"/>
              <a:gd name="T53" fmla="*/ 2 h 2"/>
              <a:gd name="T54" fmla="*/ 0 w 2"/>
              <a:gd name="T55" fmla="*/ 2 h 2"/>
              <a:gd name="T56" fmla="*/ 2 w 2"/>
              <a:gd name="T57" fmla="*/ 2 h 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 h="2">
                <a:moveTo>
                  <a:pt x="2" y="2"/>
                </a:moveTo>
                <a:lnTo>
                  <a:pt x="2" y="2"/>
                </a:lnTo>
                <a:lnTo>
                  <a:pt x="0" y="2"/>
                </a:lnTo>
                <a:lnTo>
                  <a:pt x="2" y="2"/>
                </a:lnTo>
                <a:lnTo>
                  <a:pt x="0" y="2"/>
                </a:lnTo>
                <a:lnTo>
                  <a:pt x="2" y="2"/>
                </a:lnTo>
                <a:lnTo>
                  <a:pt x="0" y="0"/>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 name="Freeform 1246"/>
          <p:cNvSpPr>
            <a:spLocks/>
          </p:cNvSpPr>
          <p:nvPr/>
        </p:nvSpPr>
        <p:spPr bwMode="auto">
          <a:xfrm>
            <a:off x="725488" y="547688"/>
            <a:ext cx="3175" cy="3175"/>
          </a:xfrm>
          <a:custGeom>
            <a:avLst/>
            <a:gdLst>
              <a:gd name="T0" fmla="*/ 0 w 2"/>
              <a:gd name="T1" fmla="*/ 2 h 2"/>
              <a:gd name="T2" fmla="*/ 0 w 2"/>
              <a:gd name="T3" fmla="*/ 2 h 2"/>
              <a:gd name="T4" fmla="*/ 2 w 2"/>
              <a:gd name="T5" fmla="*/ 0 h 2"/>
              <a:gd name="T6" fmla="*/ 2 w 2"/>
              <a:gd name="T7" fmla="*/ 0 h 2"/>
              <a:gd name="T8" fmla="*/ 0 w 2"/>
              <a:gd name="T9" fmla="*/ 0 h 2"/>
              <a:gd name="T10" fmla="*/ 0 w 2"/>
              <a:gd name="T11" fmla="*/ 0 h 2"/>
              <a:gd name="T12" fmla="*/ 0 w 2"/>
              <a:gd name="T13" fmla="*/ 2 h 2"/>
              <a:gd name="T14" fmla="*/ 0 w 2"/>
              <a:gd name="T15" fmla="*/ 2 h 2"/>
              <a:gd name="T16" fmla="*/ 2 w 2"/>
              <a:gd name="T17" fmla="*/ 0 h 2"/>
              <a:gd name="T18" fmla="*/ 2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0 h 2"/>
              <a:gd name="T40" fmla="*/ 0 w 2"/>
              <a:gd name="T41" fmla="*/ 0 h 2"/>
              <a:gd name="T42" fmla="*/ 0 w 2"/>
              <a:gd name="T43" fmla="*/ 0 h 2"/>
              <a:gd name="T44" fmla="*/ 0 w 2"/>
              <a:gd name="T45" fmla="*/ 0 h 2"/>
              <a:gd name="T46" fmla="*/ 0 w 2"/>
              <a:gd name="T47" fmla="*/ 2 h 2"/>
              <a:gd name="T48" fmla="*/ 0 w 2"/>
              <a:gd name="T49" fmla="*/ 2 h 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 h="2">
                <a:moveTo>
                  <a:pt x="0" y="2"/>
                </a:moveTo>
                <a:lnTo>
                  <a:pt x="0" y="2"/>
                </a:lnTo>
                <a:lnTo>
                  <a:pt x="2" y="0"/>
                </a:lnTo>
                <a:lnTo>
                  <a:pt x="0" y="0"/>
                </a:lnTo>
                <a:lnTo>
                  <a:pt x="0"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7" name="Freeform 1250"/>
          <p:cNvSpPr>
            <a:spLocks/>
          </p:cNvSpPr>
          <p:nvPr/>
        </p:nvSpPr>
        <p:spPr bwMode="auto">
          <a:xfrm>
            <a:off x="731838" y="53022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8" name="Freeform 1252"/>
          <p:cNvSpPr>
            <a:spLocks/>
          </p:cNvSpPr>
          <p:nvPr/>
        </p:nvSpPr>
        <p:spPr bwMode="auto">
          <a:xfrm>
            <a:off x="731838" y="527050"/>
            <a:ext cx="3175" cy="7938"/>
          </a:xfrm>
          <a:custGeom>
            <a:avLst/>
            <a:gdLst>
              <a:gd name="T0" fmla="*/ 2 w 2"/>
              <a:gd name="T1" fmla="*/ 2 h 5"/>
              <a:gd name="T2" fmla="*/ 2 w 2"/>
              <a:gd name="T3" fmla="*/ 2 h 5"/>
              <a:gd name="T4" fmla="*/ 0 w 2"/>
              <a:gd name="T5" fmla="*/ 0 h 5"/>
              <a:gd name="T6" fmla="*/ 0 w 2"/>
              <a:gd name="T7" fmla="*/ 2 h 5"/>
              <a:gd name="T8" fmla="*/ 0 w 2"/>
              <a:gd name="T9" fmla="*/ 2 h 5"/>
              <a:gd name="T10" fmla="*/ 2 w 2"/>
              <a:gd name="T11" fmla="*/ 5 h 5"/>
              <a:gd name="T12" fmla="*/ 2 w 2"/>
              <a:gd name="T13" fmla="*/ 2 h 5"/>
              <a:gd name="T14" fmla="*/ 2 w 2"/>
              <a:gd name="T15" fmla="*/ 2 h 5"/>
              <a:gd name="T16" fmla="*/ 0 w 2"/>
              <a:gd name="T17" fmla="*/ 0 h 5"/>
              <a:gd name="T18" fmla="*/ 0 w 2"/>
              <a:gd name="T19" fmla="*/ 2 h 5"/>
              <a:gd name="T20" fmla="*/ 0 w 2"/>
              <a:gd name="T21" fmla="*/ 2 h 5"/>
              <a:gd name="T22" fmla="*/ 2 w 2"/>
              <a:gd name="T23" fmla="*/ 5 h 5"/>
              <a:gd name="T24" fmla="*/ 2 w 2"/>
              <a:gd name="T25" fmla="*/ 2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5">
                <a:moveTo>
                  <a:pt x="2" y="2"/>
                </a:moveTo>
                <a:lnTo>
                  <a:pt x="2" y="2"/>
                </a:lnTo>
                <a:lnTo>
                  <a:pt x="0" y="0"/>
                </a:lnTo>
                <a:lnTo>
                  <a:pt x="0" y="2"/>
                </a:lnTo>
                <a:lnTo>
                  <a:pt x="2" y="5"/>
                </a:lnTo>
                <a:lnTo>
                  <a:pt x="2" y="2"/>
                </a:lnTo>
                <a:lnTo>
                  <a:pt x="0" y="0"/>
                </a:lnTo>
                <a:lnTo>
                  <a:pt x="0" y="2"/>
                </a:lnTo>
                <a:lnTo>
                  <a:pt x="2" y="5"/>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9" name="Freeform 1255"/>
          <p:cNvSpPr>
            <a:spLocks/>
          </p:cNvSpPr>
          <p:nvPr/>
        </p:nvSpPr>
        <p:spPr bwMode="auto">
          <a:xfrm>
            <a:off x="712788" y="550863"/>
            <a:ext cx="3175" cy="1587"/>
          </a:xfrm>
          <a:custGeom>
            <a:avLst/>
            <a:gdLst>
              <a:gd name="T0" fmla="*/ 0 w 2"/>
              <a:gd name="T1" fmla="*/ 0 h 1587"/>
              <a:gd name="T2" fmla="*/ 2 w 2"/>
              <a:gd name="T3" fmla="*/ 0 h 1587"/>
              <a:gd name="T4" fmla="*/ 2 w 2"/>
              <a:gd name="T5" fmla="*/ 0 h 1587"/>
              <a:gd name="T6" fmla="*/ 2 w 2"/>
              <a:gd name="T7" fmla="*/ 0 h 1587"/>
              <a:gd name="T8" fmla="*/ 2 w 2"/>
              <a:gd name="T9" fmla="*/ 0 h 1587"/>
              <a:gd name="T10" fmla="*/ 0 w 2"/>
              <a:gd name="T11" fmla="*/ 0 h 1587"/>
              <a:gd name="T12" fmla="*/ 0 w 2"/>
              <a:gd name="T13" fmla="*/ 0 h 1587"/>
              <a:gd name="T14" fmla="*/ 0 w 2"/>
              <a:gd name="T15" fmla="*/ 0 h 1587"/>
              <a:gd name="T16" fmla="*/ 0 w 2"/>
              <a:gd name="T17" fmla="*/ 0 h 1587"/>
              <a:gd name="T18" fmla="*/ 2 w 2"/>
              <a:gd name="T19" fmla="*/ 0 h 1587"/>
              <a:gd name="T20" fmla="*/ 2 w 2"/>
              <a:gd name="T21" fmla="*/ 0 h 1587"/>
              <a:gd name="T22" fmla="*/ 2 w 2"/>
              <a:gd name="T23" fmla="*/ 0 h 1587"/>
              <a:gd name="T24" fmla="*/ 2 w 2"/>
              <a:gd name="T25" fmla="*/ 0 h 1587"/>
              <a:gd name="T26" fmla="*/ 2 w 2"/>
              <a:gd name="T27" fmla="*/ 0 h 1587"/>
              <a:gd name="T28" fmla="*/ 2 w 2"/>
              <a:gd name="T29" fmla="*/ 0 h 1587"/>
              <a:gd name="T30" fmla="*/ 2 w 2"/>
              <a:gd name="T31" fmla="*/ 0 h 1587"/>
              <a:gd name="T32" fmla="*/ 2 w 2"/>
              <a:gd name="T33" fmla="*/ 0 h 1587"/>
              <a:gd name="T34" fmla="*/ 2 w 2"/>
              <a:gd name="T35" fmla="*/ 0 h 1587"/>
              <a:gd name="T36" fmla="*/ 2 w 2"/>
              <a:gd name="T37" fmla="*/ 0 h 1587"/>
              <a:gd name="T38" fmla="*/ 2 w 2"/>
              <a:gd name="T39" fmla="*/ 0 h 1587"/>
              <a:gd name="T40" fmla="*/ 2 w 2"/>
              <a:gd name="T41" fmla="*/ 0 h 1587"/>
              <a:gd name="T42" fmla="*/ 2 w 2"/>
              <a:gd name="T43" fmla="*/ 0 h 1587"/>
              <a:gd name="T44" fmla="*/ 2 w 2"/>
              <a:gd name="T45" fmla="*/ 0 h 1587"/>
              <a:gd name="T46" fmla="*/ 2 w 2"/>
              <a:gd name="T47" fmla="*/ 0 h 1587"/>
              <a:gd name="T48" fmla="*/ 2 w 2"/>
              <a:gd name="T49" fmla="*/ 0 h 1587"/>
              <a:gd name="T50" fmla="*/ 2 w 2"/>
              <a:gd name="T51" fmla="*/ 0 h 1587"/>
              <a:gd name="T52" fmla="*/ 2 w 2"/>
              <a:gd name="T53" fmla="*/ 0 h 1587"/>
              <a:gd name="T54" fmla="*/ 2 w 2"/>
              <a:gd name="T55" fmla="*/ 0 h 1587"/>
              <a:gd name="T56" fmla="*/ 2 w 2"/>
              <a:gd name="T57" fmla="*/ 0 h 1587"/>
              <a:gd name="T58" fmla="*/ 0 w 2"/>
              <a:gd name="T59" fmla="*/ 0 h 1587"/>
              <a:gd name="T60" fmla="*/ 0 w 2"/>
              <a:gd name="T61" fmla="*/ 0 h 1587"/>
              <a:gd name="T62" fmla="*/ 0 w 2"/>
              <a:gd name="T63" fmla="*/ 0 h 158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 name="Rectangle 1256"/>
          <p:cNvSpPr>
            <a:spLocks noChangeArrowheads="1"/>
          </p:cNvSpPr>
          <p:nvPr/>
        </p:nvSpPr>
        <p:spPr bwMode="auto">
          <a:xfrm>
            <a:off x="722313" y="550863"/>
            <a:ext cx="1587"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41" name="Freeform 1258"/>
          <p:cNvSpPr>
            <a:spLocks/>
          </p:cNvSpPr>
          <p:nvPr/>
        </p:nvSpPr>
        <p:spPr bwMode="auto">
          <a:xfrm>
            <a:off x="722313" y="5508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2" name="Freeform 1266"/>
          <p:cNvSpPr>
            <a:spLocks/>
          </p:cNvSpPr>
          <p:nvPr/>
        </p:nvSpPr>
        <p:spPr bwMode="auto">
          <a:xfrm>
            <a:off x="728663" y="534988"/>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w 1587"/>
              <a:gd name="T63" fmla="*/ 0 h 1587"/>
              <a:gd name="T64" fmla="*/ 0 w 1587"/>
              <a:gd name="T65" fmla="*/ 0 h 1587"/>
              <a:gd name="T66" fmla="*/ 0 w 1587"/>
              <a:gd name="T67" fmla="*/ 0 h 1587"/>
              <a:gd name="T68" fmla="*/ 0 w 1587"/>
              <a:gd name="T69" fmla="*/ 0 h 1587"/>
              <a:gd name="T70" fmla="*/ 0 w 1587"/>
              <a:gd name="T71" fmla="*/ 0 h 1587"/>
              <a:gd name="T72" fmla="*/ 0 w 1587"/>
              <a:gd name="T73" fmla="*/ 0 h 1587"/>
              <a:gd name="T74" fmla="*/ 0 w 1587"/>
              <a:gd name="T75" fmla="*/ 0 h 1587"/>
              <a:gd name="T76" fmla="*/ 0 w 1587"/>
              <a:gd name="T77" fmla="*/ 0 h 1587"/>
              <a:gd name="T78" fmla="*/ 0 w 1587"/>
              <a:gd name="T79" fmla="*/ 0 h 1587"/>
              <a:gd name="T80" fmla="*/ 0 w 1587"/>
              <a:gd name="T81" fmla="*/ 0 h 1587"/>
              <a:gd name="T82" fmla="*/ 0 w 1587"/>
              <a:gd name="T83" fmla="*/ 0 h 1587"/>
              <a:gd name="T84" fmla="*/ 0 w 1587"/>
              <a:gd name="T85" fmla="*/ 0 h 1587"/>
              <a:gd name="T86" fmla="*/ 0 w 1587"/>
              <a:gd name="T87" fmla="*/ 0 h 15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3" name="Freeform 1269"/>
          <p:cNvSpPr>
            <a:spLocks/>
          </p:cNvSpPr>
          <p:nvPr/>
        </p:nvSpPr>
        <p:spPr bwMode="auto">
          <a:xfrm>
            <a:off x="728663" y="530225"/>
            <a:ext cx="3175" cy="4763"/>
          </a:xfrm>
          <a:custGeom>
            <a:avLst/>
            <a:gdLst>
              <a:gd name="T0" fmla="*/ 0 w 2"/>
              <a:gd name="T1" fmla="*/ 3 h 3"/>
              <a:gd name="T2" fmla="*/ 2 w 2"/>
              <a:gd name="T3" fmla="*/ 0 h 3"/>
              <a:gd name="T4" fmla="*/ 2 w 2"/>
              <a:gd name="T5" fmla="*/ 0 h 3"/>
              <a:gd name="T6" fmla="*/ 2 w 2"/>
              <a:gd name="T7" fmla="*/ 0 h 3"/>
              <a:gd name="T8" fmla="*/ 2 w 2"/>
              <a:gd name="T9" fmla="*/ 0 h 3"/>
              <a:gd name="T10" fmla="*/ 0 w 2"/>
              <a:gd name="T11" fmla="*/ 0 h 3"/>
              <a:gd name="T12" fmla="*/ 0 w 2"/>
              <a:gd name="T13" fmla="*/ 0 h 3"/>
              <a:gd name="T14" fmla="*/ 0 w 2"/>
              <a:gd name="T15" fmla="*/ 3 h 3"/>
              <a:gd name="T16" fmla="*/ 0 w 2"/>
              <a:gd name="T17" fmla="*/ 3 h 3"/>
              <a:gd name="T18" fmla="*/ 2 w 2"/>
              <a:gd name="T19" fmla="*/ 0 h 3"/>
              <a:gd name="T20" fmla="*/ 2 w 2"/>
              <a:gd name="T21" fmla="*/ 0 h 3"/>
              <a:gd name="T22" fmla="*/ 0 w 2"/>
              <a:gd name="T23" fmla="*/ 0 h 3"/>
              <a:gd name="T24" fmla="*/ 0 w 2"/>
              <a:gd name="T25" fmla="*/ 0 h 3"/>
              <a:gd name="T26" fmla="*/ 0 w 2"/>
              <a:gd name="T27" fmla="*/ 0 h 3"/>
              <a:gd name="T28" fmla="*/ 0 w 2"/>
              <a:gd name="T29" fmla="*/ 0 h 3"/>
              <a:gd name="T30" fmla="*/ 0 w 2"/>
              <a:gd name="T31" fmla="*/ 0 h 3"/>
              <a:gd name="T32" fmla="*/ 0 w 2"/>
              <a:gd name="T33" fmla="*/ 0 h 3"/>
              <a:gd name="T34" fmla="*/ 0 w 2"/>
              <a:gd name="T35" fmla="*/ 0 h 3"/>
              <a:gd name="T36" fmla="*/ 0 w 2"/>
              <a:gd name="T37" fmla="*/ 0 h 3"/>
              <a:gd name="T38" fmla="*/ 0 w 2"/>
              <a:gd name="T39" fmla="*/ 3 h 3"/>
              <a:gd name="T40" fmla="*/ 0 w 2"/>
              <a:gd name="T41" fmla="*/ 3 h 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 h="3">
                <a:moveTo>
                  <a:pt x="0" y="3"/>
                </a:moveTo>
                <a:lnTo>
                  <a:pt x="2" y="0"/>
                </a:lnTo>
                <a:lnTo>
                  <a:pt x="0" y="0"/>
                </a:lnTo>
                <a:lnTo>
                  <a:pt x="0" y="3"/>
                </a:lnTo>
                <a:lnTo>
                  <a:pt x="2" y="0"/>
                </a:lnTo>
                <a:lnTo>
                  <a:pt x="0"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 name="Line 1270"/>
          <p:cNvSpPr>
            <a:spLocks noChangeShapeType="1"/>
          </p:cNvSpPr>
          <p:nvPr/>
        </p:nvSpPr>
        <p:spPr bwMode="auto">
          <a:xfrm>
            <a:off x="728663" y="530225"/>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5" name="Line 1271"/>
          <p:cNvSpPr>
            <a:spLocks noChangeShapeType="1"/>
          </p:cNvSpPr>
          <p:nvPr/>
        </p:nvSpPr>
        <p:spPr bwMode="auto">
          <a:xfrm>
            <a:off x="728663" y="530225"/>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 name="Rectangle 1272"/>
          <p:cNvSpPr>
            <a:spLocks noChangeArrowheads="1"/>
          </p:cNvSpPr>
          <p:nvPr/>
        </p:nvSpPr>
        <p:spPr bwMode="auto">
          <a:xfrm>
            <a:off x="728663" y="530225"/>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47" name="Rectangle 1273"/>
          <p:cNvSpPr>
            <a:spLocks noChangeArrowheads="1"/>
          </p:cNvSpPr>
          <p:nvPr/>
        </p:nvSpPr>
        <p:spPr bwMode="auto">
          <a:xfrm>
            <a:off x="728663" y="530225"/>
            <a:ext cx="1587"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48" name="Line 1274"/>
          <p:cNvSpPr>
            <a:spLocks noChangeShapeType="1"/>
          </p:cNvSpPr>
          <p:nvPr/>
        </p:nvSpPr>
        <p:spPr bwMode="auto">
          <a:xfrm>
            <a:off x="728663" y="52705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9" name="Line 1275"/>
          <p:cNvSpPr>
            <a:spLocks noChangeShapeType="1"/>
          </p:cNvSpPr>
          <p:nvPr/>
        </p:nvSpPr>
        <p:spPr bwMode="auto">
          <a:xfrm>
            <a:off x="728663" y="52705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0" name="Freeform 1277"/>
          <p:cNvSpPr>
            <a:spLocks/>
          </p:cNvSpPr>
          <p:nvPr/>
        </p:nvSpPr>
        <p:spPr bwMode="auto">
          <a:xfrm>
            <a:off x="728663" y="523875"/>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1" name="Freeform 1287"/>
          <p:cNvSpPr>
            <a:spLocks/>
          </p:cNvSpPr>
          <p:nvPr/>
        </p:nvSpPr>
        <p:spPr bwMode="auto">
          <a:xfrm>
            <a:off x="719138" y="514350"/>
            <a:ext cx="3175" cy="3175"/>
          </a:xfrm>
          <a:custGeom>
            <a:avLst/>
            <a:gdLst>
              <a:gd name="T0" fmla="*/ 0 w 2"/>
              <a:gd name="T1" fmla="*/ 0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2 h 2"/>
              <a:gd name="T18" fmla="*/ 0 w 2"/>
              <a:gd name="T19" fmla="*/ 2 h 2"/>
              <a:gd name="T20" fmla="*/ 0 w 2"/>
              <a:gd name="T21" fmla="*/ 2 h 2"/>
              <a:gd name="T22" fmla="*/ 0 w 2"/>
              <a:gd name="T23" fmla="*/ 2 h 2"/>
              <a:gd name="T24" fmla="*/ 2 w 2"/>
              <a:gd name="T25" fmla="*/ 2 h 2"/>
              <a:gd name="T26" fmla="*/ 2 w 2"/>
              <a:gd name="T27" fmla="*/ 2 h 2"/>
              <a:gd name="T28" fmla="*/ 0 w 2"/>
              <a:gd name="T29" fmla="*/ 0 h 2"/>
              <a:gd name="T30" fmla="*/ 0 w 2"/>
              <a:gd name="T31" fmla="*/ 0 h 2"/>
              <a:gd name="T32" fmla="*/ 0 w 2"/>
              <a:gd name="T33" fmla="*/ 0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0"/>
                </a:moveTo>
                <a:lnTo>
                  <a:pt x="0" y="2"/>
                </a:lnTo>
                <a:lnTo>
                  <a:pt x="2" y="2"/>
                </a:lnTo>
                <a:lnTo>
                  <a:pt x="2" y="0"/>
                </a:lnTo>
                <a:lnTo>
                  <a:pt x="0" y="0"/>
                </a:lnTo>
                <a:lnTo>
                  <a:pt x="0" y="2"/>
                </a:lnTo>
                <a:lnTo>
                  <a:pt x="2"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 name="Freeform 1290"/>
          <p:cNvSpPr>
            <a:spLocks/>
          </p:cNvSpPr>
          <p:nvPr/>
        </p:nvSpPr>
        <p:spPr bwMode="auto">
          <a:xfrm>
            <a:off x="719138" y="517525"/>
            <a:ext cx="3175" cy="3175"/>
          </a:xfrm>
          <a:custGeom>
            <a:avLst/>
            <a:gdLst>
              <a:gd name="T0" fmla="*/ 0 w 2"/>
              <a:gd name="T1" fmla="*/ 2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0 h 2"/>
              <a:gd name="T18" fmla="*/ 0 w 2"/>
              <a:gd name="T19" fmla="*/ 0 h 2"/>
              <a:gd name="T20" fmla="*/ 2 w 2"/>
              <a:gd name="T21" fmla="*/ 0 h 2"/>
              <a:gd name="T22" fmla="*/ 0 w 2"/>
              <a:gd name="T23" fmla="*/ 0 h 2"/>
              <a:gd name="T24" fmla="*/ 0 w 2"/>
              <a:gd name="T25" fmla="*/ 0 h 2"/>
              <a:gd name="T26" fmla="*/ 0 w 2"/>
              <a:gd name="T27" fmla="*/ 0 h 2"/>
              <a:gd name="T28" fmla="*/ 0 w 2"/>
              <a:gd name="T29" fmla="*/ 0 h 2"/>
              <a:gd name="T30" fmla="*/ 0 w 2"/>
              <a:gd name="T31" fmla="*/ 2 h 2"/>
              <a:gd name="T32" fmla="*/ 0 w 2"/>
              <a:gd name="T33" fmla="*/ 2 h 2"/>
              <a:gd name="T34" fmla="*/ 0 w 2"/>
              <a:gd name="T35" fmla="*/ 2 h 2"/>
              <a:gd name="T36" fmla="*/ 0 w 2"/>
              <a:gd name="T37" fmla="*/ 0 h 2"/>
              <a:gd name="T38" fmla="*/ 0 w 2"/>
              <a:gd name="T39" fmla="*/ 0 h 2"/>
              <a:gd name="T40" fmla="*/ 0 w 2"/>
              <a:gd name="T41" fmla="*/ 0 h 2"/>
              <a:gd name="T42" fmla="*/ 0 w 2"/>
              <a:gd name="T43" fmla="*/ 0 h 2"/>
              <a:gd name="T44" fmla="*/ 0 w 2"/>
              <a:gd name="T45" fmla="*/ 0 h 2"/>
              <a:gd name="T46" fmla="*/ 0 w 2"/>
              <a:gd name="T47" fmla="*/ 0 h 2"/>
              <a:gd name="T48" fmla="*/ 0 w 2"/>
              <a:gd name="T49" fmla="*/ 2 h 2"/>
              <a:gd name="T50" fmla="*/ 2 w 2"/>
              <a:gd name="T51" fmla="*/ 2 h 2"/>
              <a:gd name="T52" fmla="*/ 2 w 2"/>
              <a:gd name="T53" fmla="*/ 0 h 2"/>
              <a:gd name="T54" fmla="*/ 2 w 2"/>
              <a:gd name="T55" fmla="*/ 0 h 2"/>
              <a:gd name="T56" fmla="*/ 0 w 2"/>
              <a:gd name="T57" fmla="*/ 0 h 2"/>
              <a:gd name="T58" fmla="*/ 0 w 2"/>
              <a:gd name="T59" fmla="*/ 0 h 2"/>
              <a:gd name="T60" fmla="*/ 0 w 2"/>
              <a:gd name="T61" fmla="*/ 2 h 2"/>
              <a:gd name="T62" fmla="*/ 0 w 2"/>
              <a:gd name="T63" fmla="*/ 2 h 2"/>
              <a:gd name="T64" fmla="*/ 2 w 2"/>
              <a:gd name="T65" fmla="*/ 2 h 2"/>
              <a:gd name="T66" fmla="*/ 2 w 2"/>
              <a:gd name="T67" fmla="*/ 2 h 2"/>
              <a:gd name="T68" fmla="*/ 0 w 2"/>
              <a:gd name="T69" fmla="*/ 2 h 2"/>
              <a:gd name="T70" fmla="*/ 0 w 2"/>
              <a:gd name="T71" fmla="*/ 2 h 2"/>
              <a:gd name="T72" fmla="*/ 0 w 2"/>
              <a:gd name="T73" fmla="*/ 2 h 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 h="2">
                <a:moveTo>
                  <a:pt x="0" y="2"/>
                </a:moveTo>
                <a:lnTo>
                  <a:pt x="0" y="2"/>
                </a:lnTo>
                <a:lnTo>
                  <a:pt x="2" y="2"/>
                </a:lnTo>
                <a:lnTo>
                  <a:pt x="2" y="0"/>
                </a:lnTo>
                <a:lnTo>
                  <a:pt x="0" y="0"/>
                </a:lnTo>
                <a:lnTo>
                  <a:pt x="2" y="0"/>
                </a:lnTo>
                <a:lnTo>
                  <a:pt x="0" y="0"/>
                </a:lnTo>
                <a:lnTo>
                  <a:pt x="0" y="2"/>
                </a:lnTo>
                <a:lnTo>
                  <a:pt x="0" y="0"/>
                </a:lnTo>
                <a:lnTo>
                  <a:pt x="0" y="2"/>
                </a:lnTo>
                <a:lnTo>
                  <a:pt x="2" y="2"/>
                </a:lnTo>
                <a:lnTo>
                  <a:pt x="2" y="0"/>
                </a:lnTo>
                <a:lnTo>
                  <a:pt x="0" y="0"/>
                </a:lnTo>
                <a:lnTo>
                  <a:pt x="0" y="2"/>
                </a:lnTo>
                <a:lnTo>
                  <a:pt x="2" y="2"/>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 name="Rectangle 1335"/>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4" name="Rectangle 1336"/>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5" name="Rectangle 1337"/>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6" name="Rectangle 1340"/>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7" name="Rectangle 1341"/>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8" name="Rectangle 1342"/>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9" name="Rectangle 1343"/>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0" name="Rectangle 1344"/>
          <p:cNvSpPr>
            <a:spLocks noChangeArrowheads="1"/>
          </p:cNvSpPr>
          <p:nvPr/>
        </p:nvSpPr>
        <p:spPr bwMode="auto">
          <a:xfrm>
            <a:off x="465138" y="485775"/>
            <a:ext cx="1587" cy="31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1" name="Rectangle 60"/>
          <p:cNvSpPr>
            <a:spLocks noChangeArrowheads="1"/>
          </p:cNvSpPr>
          <p:nvPr/>
        </p:nvSpPr>
        <p:spPr bwMode="auto">
          <a:xfrm>
            <a:off x="0" y="2828925"/>
            <a:ext cx="9144000" cy="176213"/>
          </a:xfrm>
          <a:prstGeom prst="rect">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endParaRPr>
          </a:p>
        </p:txBody>
      </p:sp>
      <p:pic>
        <p:nvPicPr>
          <p:cNvPr id="62" name="Picture 61"/>
          <p:cNvPicPr>
            <a:picLocks noChangeAspect="1"/>
          </p:cNvPicPr>
          <p:nvPr/>
        </p:nvPicPr>
        <p:blipFill>
          <a:blip r:embed="rId2" cstate="print">
            <a:extLst>
              <a:ext uri="{28A0092B-C50C-407E-A947-70E740481C1C}">
                <a14:useLocalDpi xmlns:a14="http://schemas.microsoft.com/office/drawing/2010/main" val="0"/>
              </a:ext>
            </a:extLst>
          </a:blip>
          <a:srcRect r="28535"/>
          <a:stretch>
            <a:fillRect/>
          </a:stretch>
        </p:blipFill>
        <p:spPr bwMode="auto">
          <a:xfrm>
            <a:off x="6853238" y="6346825"/>
            <a:ext cx="1963737"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0" name="Title 329"/>
          <p:cNvSpPr>
            <a:spLocks noGrp="1"/>
          </p:cNvSpPr>
          <p:nvPr>
            <p:ph type="title"/>
          </p:nvPr>
        </p:nvSpPr>
        <p:spPr>
          <a:xfrm>
            <a:off x="865910" y="1306550"/>
            <a:ext cx="7296726" cy="1450437"/>
          </a:xfrm>
        </p:spPr>
        <p:txBody>
          <a:bodyPr lIns="0" tIns="0" rIns="0" bIns="0" anchor="b">
            <a:normAutofit/>
          </a:bodyPr>
          <a:lstStyle>
            <a:lvl1pPr>
              <a:defRPr sz="3800" b="1" cap="none" baseline="0">
                <a:solidFill>
                  <a:schemeClr val="bg2"/>
                </a:solidFill>
              </a:defRPr>
            </a:lvl1pPr>
          </a:lstStyle>
          <a:p>
            <a:r>
              <a:rPr lang="en-US"/>
              <a:t>Click to edit Master title style</a:t>
            </a:r>
            <a:endParaRPr lang="en-US" dirty="0"/>
          </a:p>
        </p:txBody>
      </p:sp>
      <p:sp>
        <p:nvSpPr>
          <p:cNvPr id="332" name="Text Placeholder 331"/>
          <p:cNvSpPr>
            <a:spLocks noGrp="1"/>
          </p:cNvSpPr>
          <p:nvPr>
            <p:ph type="body" sz="quarter" idx="13"/>
          </p:nvPr>
        </p:nvSpPr>
        <p:spPr>
          <a:xfrm>
            <a:off x="851104" y="3074088"/>
            <a:ext cx="7328771" cy="2397495"/>
          </a:xfrm>
        </p:spPr>
        <p:txBody>
          <a:bodyPr lIns="0" tIns="0" rIns="0" bIns="0">
            <a:normAutofit/>
          </a:bodyPr>
          <a:lstStyle>
            <a:lvl1pPr>
              <a:lnSpc>
                <a:spcPct val="100000"/>
              </a:lnSpc>
              <a:defRPr sz="3000" b="0" i="0" cap="none" baseline="0">
                <a:solidFill>
                  <a:schemeClr val="tx1"/>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p:txBody>
      </p:sp>
    </p:spTree>
    <p:extLst>
      <p:ext uri="{BB962C8B-B14F-4D97-AF65-F5344CB8AC3E}">
        <p14:creationId xmlns:p14="http://schemas.microsoft.com/office/powerpoint/2010/main" val="17840205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Light Basic Divider">
    <p:spTree>
      <p:nvGrpSpPr>
        <p:cNvPr id="1" name=""/>
        <p:cNvGrpSpPr/>
        <p:nvPr/>
      </p:nvGrpSpPr>
      <p:grpSpPr>
        <a:xfrm>
          <a:off x="0" y="0"/>
          <a:ext cx="0" cy="0"/>
          <a:chOff x="0" y="0"/>
          <a:chExt cx="0" cy="0"/>
        </a:xfrm>
      </p:grpSpPr>
      <p:sp>
        <p:nvSpPr>
          <p:cNvPr id="4" name="Rectangle 3"/>
          <p:cNvSpPr>
            <a:spLocks noChangeArrowheads="1"/>
          </p:cNvSpPr>
          <p:nvPr/>
        </p:nvSpPr>
        <p:spPr bwMode="auto">
          <a:xfrm>
            <a:off x="0" y="0"/>
            <a:ext cx="9144000" cy="6858000"/>
          </a:xfrm>
          <a:prstGeom prst="rect">
            <a:avLst/>
          </a:prstGeom>
          <a:solidFill>
            <a:srgbClr val="139A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115888" indent="-115888">
              <a:spcBef>
                <a:spcPct val="50000"/>
              </a:spcBef>
              <a:buFontTx/>
              <a:buChar char="•"/>
            </a:pPr>
            <a:endParaRPr lang="en-US" sz="1300" b="0"/>
          </a:p>
        </p:txBody>
      </p:sp>
      <p:pic>
        <p:nvPicPr>
          <p:cNvPr id="5" name="Picture 4"/>
          <p:cNvPicPr>
            <a:picLocks noChangeAspect="1"/>
          </p:cNvPicPr>
          <p:nvPr/>
        </p:nvPicPr>
        <p:blipFill>
          <a:blip r:embed="rId2">
            <a:duotone>
              <a:prstClr val="black"/>
              <a:schemeClr val="tx2">
                <a:tint val="45000"/>
                <a:satMod val="400000"/>
              </a:schemeClr>
            </a:duotone>
            <a:alphaModFix amt="72000"/>
            <a:extLst>
              <a:ext uri="{28A0092B-C50C-407E-A947-70E740481C1C}">
                <a14:useLocalDpi xmlns:a14="http://schemas.microsoft.com/office/drawing/2010/main" val="0"/>
              </a:ext>
            </a:extLst>
          </a:blip>
          <a:stretch>
            <a:fillRect/>
          </a:stretch>
        </p:blipFill>
        <p:spPr>
          <a:xfrm>
            <a:off x="6951336" y="3580"/>
            <a:ext cx="2192664" cy="431442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6942138" cy="4359275"/>
          </a:xfrm>
          <a:prstGeom prst="rect">
            <a:avLst/>
          </a:prstGeom>
          <a:noFill/>
          <a:ln>
            <a:noFill/>
          </a:ln>
          <a:extLst>
            <a:ext uri="{909E8E84-426E-40DD-AFC4-6F175D3DCCD1}">
              <a14:hiddenFill xmlns:a14="http://schemas.microsoft.com/office/drawing/2010/main">
                <a:solidFill>
                  <a:srgbClr val="FFFFFF">
                    <a:alpha val="50000"/>
                  </a:srgbClr>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660900" y="0"/>
            <a:ext cx="2324100" cy="4362450"/>
          </a:xfrm>
          <a:prstGeom prst="rect">
            <a:avLst/>
          </a:prstGeom>
          <a:noFill/>
          <a:ln>
            <a:noFill/>
          </a:ln>
          <a:extLst>
            <a:ext uri="{909E8E84-426E-40DD-AFC4-6F175D3DCCD1}">
              <a14:hiddenFill xmlns:a14="http://schemas.microsoft.com/office/drawing/2010/main">
                <a:solidFill>
                  <a:srgbClr val="FFFFFF">
                    <a:alpha val="58000"/>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Line 1086"/>
          <p:cNvSpPr>
            <a:spLocks noChangeShapeType="1"/>
          </p:cNvSpPr>
          <p:nvPr/>
        </p:nvSpPr>
        <p:spPr bwMode="auto">
          <a:xfrm>
            <a:off x="484188" y="617538"/>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 name="Line 1087"/>
          <p:cNvSpPr>
            <a:spLocks noChangeShapeType="1"/>
          </p:cNvSpPr>
          <p:nvPr/>
        </p:nvSpPr>
        <p:spPr bwMode="auto">
          <a:xfrm>
            <a:off x="484188" y="617538"/>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 name="Rectangle 1088"/>
          <p:cNvSpPr>
            <a:spLocks noChangeArrowheads="1"/>
          </p:cNvSpPr>
          <p:nvPr/>
        </p:nvSpPr>
        <p:spPr bwMode="auto">
          <a:xfrm>
            <a:off x="484188" y="617538"/>
            <a:ext cx="1587"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11" name="Rectangle 1089"/>
          <p:cNvSpPr>
            <a:spLocks noChangeArrowheads="1"/>
          </p:cNvSpPr>
          <p:nvPr/>
        </p:nvSpPr>
        <p:spPr bwMode="auto">
          <a:xfrm>
            <a:off x="484188" y="617538"/>
            <a:ext cx="1587" cy="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12" name="Freeform 1098"/>
          <p:cNvSpPr>
            <a:spLocks/>
          </p:cNvSpPr>
          <p:nvPr/>
        </p:nvSpPr>
        <p:spPr bwMode="auto">
          <a:xfrm>
            <a:off x="487363" y="617538"/>
            <a:ext cx="3175" cy="1587"/>
          </a:xfrm>
          <a:custGeom>
            <a:avLst/>
            <a:gdLst>
              <a:gd name="T0" fmla="*/ 0 w 2"/>
              <a:gd name="T1" fmla="*/ 0 h 1587"/>
              <a:gd name="T2" fmla="*/ 2 w 2"/>
              <a:gd name="T3" fmla="*/ 0 h 1587"/>
              <a:gd name="T4" fmla="*/ 2 w 2"/>
              <a:gd name="T5" fmla="*/ 0 h 1587"/>
              <a:gd name="T6" fmla="*/ 2 w 2"/>
              <a:gd name="T7" fmla="*/ 0 h 1587"/>
              <a:gd name="T8" fmla="*/ 0 w 2"/>
              <a:gd name="T9" fmla="*/ 0 h 1587"/>
              <a:gd name="T10" fmla="*/ 0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0 w 2"/>
              <a:gd name="T25" fmla="*/ 0 h 1587"/>
              <a:gd name="T26" fmla="*/ 0 w 2"/>
              <a:gd name="T27" fmla="*/ 0 h 1587"/>
              <a:gd name="T28" fmla="*/ 0 w 2"/>
              <a:gd name="T29" fmla="*/ 0 h 1587"/>
              <a:gd name="T30" fmla="*/ 0 w 2"/>
              <a:gd name="T31" fmla="*/ 0 h 1587"/>
              <a:gd name="T32" fmla="*/ 0 w 2"/>
              <a:gd name="T33" fmla="*/ 0 h 1587"/>
              <a:gd name="T34" fmla="*/ 2 w 2"/>
              <a:gd name="T35" fmla="*/ 0 h 1587"/>
              <a:gd name="T36" fmla="*/ 2 w 2"/>
              <a:gd name="T37" fmla="*/ 0 h 1587"/>
              <a:gd name="T38" fmla="*/ 2 w 2"/>
              <a:gd name="T39" fmla="*/ 0 h 1587"/>
              <a:gd name="T40" fmla="*/ 0 w 2"/>
              <a:gd name="T41" fmla="*/ 0 h 1587"/>
              <a:gd name="T42" fmla="*/ 0 w 2"/>
              <a:gd name="T43" fmla="*/ 0 h 1587"/>
              <a:gd name="T44" fmla="*/ 0 w 2"/>
              <a:gd name="T45" fmla="*/ 0 h 15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 name="Freeform 1115"/>
          <p:cNvSpPr>
            <a:spLocks/>
          </p:cNvSpPr>
          <p:nvPr/>
        </p:nvSpPr>
        <p:spPr bwMode="auto">
          <a:xfrm>
            <a:off x="458788" y="473075"/>
            <a:ext cx="3175" cy="3175"/>
          </a:xfrm>
          <a:custGeom>
            <a:avLst/>
            <a:gdLst>
              <a:gd name="T0" fmla="*/ 0 w 2"/>
              <a:gd name="T1" fmla="*/ 2 h 2"/>
              <a:gd name="T2" fmla="*/ 0 w 2"/>
              <a:gd name="T3" fmla="*/ 2 h 2"/>
              <a:gd name="T4" fmla="*/ 0 w 2"/>
              <a:gd name="T5" fmla="*/ 2 h 2"/>
              <a:gd name="T6" fmla="*/ 0 w 2"/>
              <a:gd name="T7" fmla="*/ 2 h 2"/>
              <a:gd name="T8" fmla="*/ 0 w 2"/>
              <a:gd name="T9" fmla="*/ 2 h 2"/>
              <a:gd name="T10" fmla="*/ 0 w 2"/>
              <a:gd name="T11" fmla="*/ 2 h 2"/>
              <a:gd name="T12" fmla="*/ 2 w 2"/>
              <a:gd name="T13" fmla="*/ 2 h 2"/>
              <a:gd name="T14" fmla="*/ 2 w 2"/>
              <a:gd name="T15" fmla="*/ 2 h 2"/>
              <a:gd name="T16" fmla="*/ 2 w 2"/>
              <a:gd name="T17" fmla="*/ 0 h 2"/>
              <a:gd name="T18" fmla="*/ 0 w 2"/>
              <a:gd name="T19" fmla="*/ 2 h 2"/>
              <a:gd name="T20" fmla="*/ 0 w 2"/>
              <a:gd name="T21" fmla="*/ 2 h 2"/>
              <a:gd name="T22" fmla="*/ 0 w 2"/>
              <a:gd name="T23" fmla="*/ 2 h 2"/>
              <a:gd name="T24" fmla="*/ 0 w 2"/>
              <a:gd name="T25" fmla="*/ 2 h 2"/>
              <a:gd name="T26" fmla="*/ 0 w 2"/>
              <a:gd name="T27" fmla="*/ 2 h 2"/>
              <a:gd name="T28" fmla="*/ 2 w 2"/>
              <a:gd name="T29" fmla="*/ 2 h 2"/>
              <a:gd name="T30" fmla="*/ 2 w 2"/>
              <a:gd name="T31" fmla="*/ 2 h 2"/>
              <a:gd name="T32" fmla="*/ 2 w 2"/>
              <a:gd name="T33" fmla="*/ 2 h 2"/>
              <a:gd name="T34" fmla="*/ 2 w 2"/>
              <a:gd name="T35" fmla="*/ 2 h 2"/>
              <a:gd name="T36" fmla="*/ 2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2 w 2"/>
              <a:gd name="T55" fmla="*/ 2 h 2"/>
              <a:gd name="T56" fmla="*/ 0 w 2"/>
              <a:gd name="T57" fmla="*/ 2 h 2"/>
              <a:gd name="T58" fmla="*/ 2 w 2"/>
              <a:gd name="T59" fmla="*/ 2 h 2"/>
              <a:gd name="T60" fmla="*/ 2 w 2"/>
              <a:gd name="T61" fmla="*/ 2 h 2"/>
              <a:gd name="T62" fmla="*/ 2 w 2"/>
              <a:gd name="T63" fmla="*/ 2 h 2"/>
              <a:gd name="T64" fmla="*/ 0 w 2"/>
              <a:gd name="T65" fmla="*/ 2 h 2"/>
              <a:gd name="T66" fmla="*/ 0 w 2"/>
              <a:gd name="T67" fmla="*/ 2 h 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 h="2">
                <a:moveTo>
                  <a:pt x="0" y="2"/>
                </a:moveTo>
                <a:lnTo>
                  <a:pt x="0" y="2"/>
                </a:lnTo>
                <a:lnTo>
                  <a:pt x="2" y="2"/>
                </a:lnTo>
                <a:lnTo>
                  <a:pt x="2" y="0"/>
                </a:lnTo>
                <a:lnTo>
                  <a:pt x="0" y="2"/>
                </a:lnTo>
                <a:lnTo>
                  <a:pt x="2" y="2"/>
                </a:lnTo>
                <a:lnTo>
                  <a:pt x="0" y="2"/>
                </a:lnTo>
                <a:lnTo>
                  <a:pt x="2" y="2"/>
                </a:lnTo>
                <a:lnTo>
                  <a:pt x="0" y="2"/>
                </a:lnTo>
                <a:lnTo>
                  <a:pt x="2" y="2"/>
                </a:lnTo>
                <a:lnTo>
                  <a:pt x="0" y="2"/>
                </a:lnTo>
                <a:lnTo>
                  <a:pt x="2" y="2"/>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4" name="Freeform 1120"/>
          <p:cNvSpPr>
            <a:spLocks/>
          </p:cNvSpPr>
          <p:nvPr/>
        </p:nvSpPr>
        <p:spPr bwMode="auto">
          <a:xfrm>
            <a:off x="458788" y="463550"/>
            <a:ext cx="3175" cy="3175"/>
          </a:xfrm>
          <a:custGeom>
            <a:avLst/>
            <a:gdLst>
              <a:gd name="T0" fmla="*/ 0 w 2"/>
              <a:gd name="T1" fmla="*/ 0 h 2"/>
              <a:gd name="T2" fmla="*/ 0 w 2"/>
              <a:gd name="T3" fmla="*/ 2 h 2"/>
              <a:gd name="T4" fmla="*/ 0 w 2"/>
              <a:gd name="T5" fmla="*/ 2 h 2"/>
              <a:gd name="T6" fmla="*/ 0 w 2"/>
              <a:gd name="T7" fmla="*/ 2 h 2"/>
              <a:gd name="T8" fmla="*/ 2 w 2"/>
              <a:gd name="T9" fmla="*/ 2 h 2"/>
              <a:gd name="T10" fmla="*/ 2 w 2"/>
              <a:gd name="T11" fmla="*/ 0 h 2"/>
              <a:gd name="T12" fmla="*/ 2 w 2"/>
              <a:gd name="T13" fmla="*/ 0 h 2"/>
              <a:gd name="T14" fmla="*/ 2 w 2"/>
              <a:gd name="T15" fmla="*/ 0 h 2"/>
              <a:gd name="T16" fmla="*/ 0 w 2"/>
              <a:gd name="T17" fmla="*/ 0 h 2"/>
              <a:gd name="T18" fmla="*/ 0 w 2"/>
              <a:gd name="T19" fmla="*/ 2 h 2"/>
              <a:gd name="T20" fmla="*/ 0 w 2"/>
              <a:gd name="T21" fmla="*/ 2 h 2"/>
              <a:gd name="T22" fmla="*/ 2 w 2"/>
              <a:gd name="T23" fmla="*/ 0 h 2"/>
              <a:gd name="T24" fmla="*/ 2 w 2"/>
              <a:gd name="T25" fmla="*/ 0 h 2"/>
              <a:gd name="T26" fmla="*/ 2 w 2"/>
              <a:gd name="T27" fmla="*/ 0 h 2"/>
              <a:gd name="T28" fmla="*/ 2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2 w 2"/>
              <a:gd name="T47" fmla="*/ 2 h 2"/>
              <a:gd name="T48" fmla="*/ 0 w 2"/>
              <a:gd name="T49" fmla="*/ 2 h 2"/>
              <a:gd name="T50" fmla="*/ 0 w 2"/>
              <a:gd name="T51" fmla="*/ 2 h 2"/>
              <a:gd name="T52" fmla="*/ 2 w 2"/>
              <a:gd name="T53" fmla="*/ 2 h 2"/>
              <a:gd name="T54" fmla="*/ 2 w 2"/>
              <a:gd name="T55" fmla="*/ 2 h 2"/>
              <a:gd name="T56" fmla="*/ 2 w 2"/>
              <a:gd name="T57" fmla="*/ 0 h 2"/>
              <a:gd name="T58" fmla="*/ 0 w 2"/>
              <a:gd name="T59" fmla="*/ 0 h 2"/>
              <a:gd name="T60" fmla="*/ 0 w 2"/>
              <a:gd name="T61" fmla="*/ 0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0" y="0"/>
                </a:moveTo>
                <a:lnTo>
                  <a:pt x="0" y="2"/>
                </a:lnTo>
                <a:lnTo>
                  <a:pt x="2" y="2"/>
                </a:lnTo>
                <a:lnTo>
                  <a:pt x="2" y="0"/>
                </a:lnTo>
                <a:lnTo>
                  <a:pt x="0" y="0"/>
                </a:lnTo>
                <a:lnTo>
                  <a:pt x="0" y="2"/>
                </a:lnTo>
                <a:lnTo>
                  <a:pt x="2" y="0"/>
                </a:lnTo>
                <a:lnTo>
                  <a:pt x="2" y="2"/>
                </a:lnTo>
                <a:lnTo>
                  <a:pt x="0" y="2"/>
                </a:lnTo>
                <a:lnTo>
                  <a:pt x="2" y="2"/>
                </a:lnTo>
                <a:lnTo>
                  <a:pt x="0" y="2"/>
                </a:lnTo>
                <a:lnTo>
                  <a:pt x="2" y="2"/>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5" name="Freeform 1134"/>
          <p:cNvSpPr>
            <a:spLocks/>
          </p:cNvSpPr>
          <p:nvPr/>
        </p:nvSpPr>
        <p:spPr bwMode="auto">
          <a:xfrm>
            <a:off x="703263" y="514350"/>
            <a:ext cx="3175" cy="6350"/>
          </a:xfrm>
          <a:custGeom>
            <a:avLst/>
            <a:gdLst>
              <a:gd name="T0" fmla="*/ 2 w 2"/>
              <a:gd name="T1" fmla="*/ 4 h 4"/>
              <a:gd name="T2" fmla="*/ 2 w 2"/>
              <a:gd name="T3" fmla="*/ 4 h 4"/>
              <a:gd name="T4" fmla="*/ 2 w 2"/>
              <a:gd name="T5" fmla="*/ 4 h 4"/>
              <a:gd name="T6" fmla="*/ 2 w 2"/>
              <a:gd name="T7" fmla="*/ 2 h 4"/>
              <a:gd name="T8" fmla="*/ 2 w 2"/>
              <a:gd name="T9" fmla="*/ 0 h 4"/>
              <a:gd name="T10" fmla="*/ 2 w 2"/>
              <a:gd name="T11" fmla="*/ 0 h 4"/>
              <a:gd name="T12" fmla="*/ 2 w 2"/>
              <a:gd name="T13" fmla="*/ 0 h 4"/>
              <a:gd name="T14" fmla="*/ 0 w 2"/>
              <a:gd name="T15" fmla="*/ 2 h 4"/>
              <a:gd name="T16" fmla="*/ 2 w 2"/>
              <a:gd name="T17" fmla="*/ 4 h 4"/>
              <a:gd name="T18" fmla="*/ 2 w 2"/>
              <a:gd name="T19" fmla="*/ 2 h 4"/>
              <a:gd name="T20" fmla="*/ 2 w 2"/>
              <a:gd name="T21" fmla="*/ 2 h 4"/>
              <a:gd name="T22" fmla="*/ 2 w 2"/>
              <a:gd name="T23" fmla="*/ 0 h 4"/>
              <a:gd name="T24" fmla="*/ 2 w 2"/>
              <a:gd name="T25" fmla="*/ 2 h 4"/>
              <a:gd name="T26" fmla="*/ 2 w 2"/>
              <a:gd name="T27" fmla="*/ 2 h 4"/>
              <a:gd name="T28" fmla="*/ 2 w 2"/>
              <a:gd name="T29" fmla="*/ 2 h 4"/>
              <a:gd name="T30" fmla="*/ 2 w 2"/>
              <a:gd name="T31" fmla="*/ 2 h 4"/>
              <a:gd name="T32" fmla="*/ 2 w 2"/>
              <a:gd name="T33" fmla="*/ 2 h 4"/>
              <a:gd name="T34" fmla="*/ 2 w 2"/>
              <a:gd name="T35" fmla="*/ 2 h 4"/>
              <a:gd name="T36" fmla="*/ 2 w 2"/>
              <a:gd name="T37" fmla="*/ 2 h 4"/>
              <a:gd name="T38" fmla="*/ 2 w 2"/>
              <a:gd name="T39" fmla="*/ 2 h 4"/>
              <a:gd name="T40" fmla="*/ 2 w 2"/>
              <a:gd name="T41" fmla="*/ 2 h 4"/>
              <a:gd name="T42" fmla="*/ 2 w 2"/>
              <a:gd name="T43" fmla="*/ 2 h 4"/>
              <a:gd name="T44" fmla="*/ 2 w 2"/>
              <a:gd name="T45" fmla="*/ 2 h 4"/>
              <a:gd name="T46" fmla="*/ 2 w 2"/>
              <a:gd name="T47" fmla="*/ 2 h 4"/>
              <a:gd name="T48" fmla="*/ 2 w 2"/>
              <a:gd name="T49" fmla="*/ 2 h 4"/>
              <a:gd name="T50" fmla="*/ 2 w 2"/>
              <a:gd name="T51" fmla="*/ 2 h 4"/>
              <a:gd name="T52" fmla="*/ 0 w 2"/>
              <a:gd name="T53" fmla="*/ 2 h 4"/>
              <a:gd name="T54" fmla="*/ 2 w 2"/>
              <a:gd name="T55" fmla="*/ 4 h 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 h="4">
                <a:moveTo>
                  <a:pt x="2" y="4"/>
                </a:moveTo>
                <a:lnTo>
                  <a:pt x="2" y="4"/>
                </a:lnTo>
                <a:lnTo>
                  <a:pt x="2" y="2"/>
                </a:lnTo>
                <a:lnTo>
                  <a:pt x="2" y="0"/>
                </a:lnTo>
                <a:lnTo>
                  <a:pt x="0" y="2"/>
                </a:lnTo>
                <a:lnTo>
                  <a:pt x="2" y="4"/>
                </a:lnTo>
                <a:lnTo>
                  <a:pt x="2" y="2"/>
                </a:lnTo>
                <a:lnTo>
                  <a:pt x="2" y="0"/>
                </a:lnTo>
                <a:lnTo>
                  <a:pt x="2" y="2"/>
                </a:lnTo>
                <a:lnTo>
                  <a:pt x="0" y="2"/>
                </a:lnTo>
                <a:lnTo>
                  <a:pt x="2"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 name="Freeform 1141"/>
          <p:cNvSpPr>
            <a:spLocks/>
          </p:cNvSpPr>
          <p:nvPr/>
        </p:nvSpPr>
        <p:spPr bwMode="auto">
          <a:xfrm>
            <a:off x="706438" y="479425"/>
            <a:ext cx="1587" cy="6350"/>
          </a:xfrm>
          <a:custGeom>
            <a:avLst/>
            <a:gdLst>
              <a:gd name="T0" fmla="*/ 0 w 1587"/>
              <a:gd name="T1" fmla="*/ 4 h 4"/>
              <a:gd name="T2" fmla="*/ 0 w 1587"/>
              <a:gd name="T3" fmla="*/ 2 h 4"/>
              <a:gd name="T4" fmla="*/ 0 w 1587"/>
              <a:gd name="T5" fmla="*/ 0 h 4"/>
              <a:gd name="T6" fmla="*/ 0 w 1587"/>
              <a:gd name="T7" fmla="*/ 0 h 4"/>
              <a:gd name="T8" fmla="*/ 0 w 1587"/>
              <a:gd name="T9" fmla="*/ 2 h 4"/>
              <a:gd name="T10" fmla="*/ 0 w 1587"/>
              <a:gd name="T11" fmla="*/ 2 h 4"/>
              <a:gd name="T12" fmla="*/ 0 w 1587"/>
              <a:gd name="T13" fmla="*/ 4 h 4"/>
              <a:gd name="T14" fmla="*/ 0 w 1587"/>
              <a:gd name="T15" fmla="*/ 2 h 4"/>
              <a:gd name="T16" fmla="*/ 0 w 1587"/>
              <a:gd name="T17" fmla="*/ 2 h 4"/>
              <a:gd name="T18" fmla="*/ 0 w 1587"/>
              <a:gd name="T19" fmla="*/ 2 h 4"/>
              <a:gd name="T20" fmla="*/ 0 w 1587"/>
              <a:gd name="T21" fmla="*/ 2 h 4"/>
              <a:gd name="T22" fmla="*/ 0 w 1587"/>
              <a:gd name="T23" fmla="*/ 2 h 4"/>
              <a:gd name="T24" fmla="*/ 0 w 1587"/>
              <a:gd name="T25" fmla="*/ 2 h 4"/>
              <a:gd name="T26" fmla="*/ 0 w 1587"/>
              <a:gd name="T27" fmla="*/ 2 h 4"/>
              <a:gd name="T28" fmla="*/ 0 w 1587"/>
              <a:gd name="T29" fmla="*/ 4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87" h="4">
                <a:moveTo>
                  <a:pt x="0" y="4"/>
                </a:moveTo>
                <a:lnTo>
                  <a:pt x="0" y="2"/>
                </a:lnTo>
                <a:lnTo>
                  <a:pt x="0" y="0"/>
                </a:lnTo>
                <a:lnTo>
                  <a:pt x="0" y="2"/>
                </a:lnTo>
                <a:lnTo>
                  <a:pt x="0" y="4"/>
                </a:lnTo>
                <a:lnTo>
                  <a:pt x="0" y="2"/>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 name="Freeform 1148"/>
          <p:cNvSpPr>
            <a:spLocks/>
          </p:cNvSpPr>
          <p:nvPr/>
        </p:nvSpPr>
        <p:spPr bwMode="auto">
          <a:xfrm>
            <a:off x="693738" y="460375"/>
            <a:ext cx="3175" cy="3175"/>
          </a:xfrm>
          <a:custGeom>
            <a:avLst/>
            <a:gdLst>
              <a:gd name="T0" fmla="*/ 2 w 2"/>
              <a:gd name="T1" fmla="*/ 2 h 2"/>
              <a:gd name="T2" fmla="*/ 2 w 2"/>
              <a:gd name="T3" fmla="*/ 0 h 2"/>
              <a:gd name="T4" fmla="*/ 2 w 2"/>
              <a:gd name="T5" fmla="*/ 0 h 2"/>
              <a:gd name="T6" fmla="*/ 2 w 2"/>
              <a:gd name="T7" fmla="*/ 0 h 2"/>
              <a:gd name="T8" fmla="*/ 2 w 2"/>
              <a:gd name="T9" fmla="*/ 0 h 2"/>
              <a:gd name="T10" fmla="*/ 0 w 2"/>
              <a:gd name="T11" fmla="*/ 0 h 2"/>
              <a:gd name="T12" fmla="*/ 0 w 2"/>
              <a:gd name="T13" fmla="*/ 0 h 2"/>
              <a:gd name="T14" fmla="*/ 0 w 2"/>
              <a:gd name="T15" fmla="*/ 2 h 2"/>
              <a:gd name="T16" fmla="*/ 0 w 2"/>
              <a:gd name="T17" fmla="*/ 2 h 2"/>
              <a:gd name="T18" fmla="*/ 0 w 2"/>
              <a:gd name="T19" fmla="*/ 2 h 2"/>
              <a:gd name="T20" fmla="*/ 2 w 2"/>
              <a:gd name="T21" fmla="*/ 2 h 2"/>
              <a:gd name="T22" fmla="*/ 2 w 2"/>
              <a:gd name="T23" fmla="*/ 2 h 2"/>
              <a:gd name="T24" fmla="*/ 2 w 2"/>
              <a:gd name="T25" fmla="*/ 0 h 2"/>
              <a:gd name="T26" fmla="*/ 2 w 2"/>
              <a:gd name="T27" fmla="*/ 0 h 2"/>
              <a:gd name="T28" fmla="*/ 2 w 2"/>
              <a:gd name="T29" fmla="*/ 0 h 2"/>
              <a:gd name="T30" fmla="*/ 0 w 2"/>
              <a:gd name="T31" fmla="*/ 2 h 2"/>
              <a:gd name="T32" fmla="*/ 2 w 2"/>
              <a:gd name="T33" fmla="*/ 2 h 2"/>
              <a:gd name="T34" fmla="*/ 2 w 2"/>
              <a:gd name="T35" fmla="*/ 0 h 2"/>
              <a:gd name="T36" fmla="*/ 0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2 w 2"/>
              <a:gd name="T59" fmla="*/ 2 h 2"/>
              <a:gd name="T60" fmla="*/ 2 w 2"/>
              <a:gd name="T61" fmla="*/ 2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2" y="2"/>
                </a:moveTo>
                <a:lnTo>
                  <a:pt x="2" y="0"/>
                </a:lnTo>
                <a:lnTo>
                  <a:pt x="0" y="0"/>
                </a:lnTo>
                <a:lnTo>
                  <a:pt x="0" y="2"/>
                </a:lnTo>
                <a:lnTo>
                  <a:pt x="2" y="2"/>
                </a:lnTo>
                <a:lnTo>
                  <a:pt x="2" y="0"/>
                </a:lnTo>
                <a:lnTo>
                  <a:pt x="0" y="2"/>
                </a:lnTo>
                <a:lnTo>
                  <a:pt x="2" y="2"/>
                </a:lnTo>
                <a:lnTo>
                  <a:pt x="2" y="0"/>
                </a:lnTo>
                <a:lnTo>
                  <a:pt x="0" y="2"/>
                </a:lnTo>
                <a:lnTo>
                  <a:pt x="2" y="2"/>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8" name="Freeform 1150"/>
          <p:cNvSpPr>
            <a:spLocks/>
          </p:cNvSpPr>
          <p:nvPr/>
        </p:nvSpPr>
        <p:spPr bwMode="auto">
          <a:xfrm>
            <a:off x="684213" y="447675"/>
            <a:ext cx="1587" cy="3175"/>
          </a:xfrm>
          <a:custGeom>
            <a:avLst/>
            <a:gdLst>
              <a:gd name="T0" fmla="*/ 0 w 1587"/>
              <a:gd name="T1" fmla="*/ 2 h 2"/>
              <a:gd name="T2" fmla="*/ 0 w 1587"/>
              <a:gd name="T3" fmla="*/ 0 h 2"/>
              <a:gd name="T4" fmla="*/ 0 w 1587"/>
              <a:gd name="T5" fmla="*/ 2 h 2"/>
              <a:gd name="T6" fmla="*/ 0 60000 65536"/>
              <a:gd name="T7" fmla="*/ 0 60000 65536"/>
              <a:gd name="T8" fmla="*/ 0 60000 65536"/>
            </a:gdLst>
            <a:ahLst/>
            <a:cxnLst>
              <a:cxn ang="T6">
                <a:pos x="T0" y="T1"/>
              </a:cxn>
              <a:cxn ang="T7">
                <a:pos x="T2" y="T3"/>
              </a:cxn>
              <a:cxn ang="T8">
                <a:pos x="T4" y="T5"/>
              </a:cxn>
            </a:cxnLst>
            <a:rect l="0" t="0" r="r" b="b"/>
            <a:pathLst>
              <a:path w="1587" h="2">
                <a:moveTo>
                  <a:pt x="0" y="2"/>
                </a:move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9" name="Freeform 1152"/>
          <p:cNvSpPr>
            <a:spLocks/>
          </p:cNvSpPr>
          <p:nvPr/>
        </p:nvSpPr>
        <p:spPr bwMode="auto">
          <a:xfrm>
            <a:off x="684213" y="447675"/>
            <a:ext cx="3175" cy="3175"/>
          </a:xfrm>
          <a:custGeom>
            <a:avLst/>
            <a:gdLst>
              <a:gd name="T0" fmla="*/ 2 w 2"/>
              <a:gd name="T1" fmla="*/ 0 h 2"/>
              <a:gd name="T2" fmla="*/ 0 w 2"/>
              <a:gd name="T3" fmla="*/ 0 h 2"/>
              <a:gd name="T4" fmla="*/ 0 w 2"/>
              <a:gd name="T5" fmla="*/ 0 h 2"/>
              <a:gd name="T6" fmla="*/ 0 w 2"/>
              <a:gd name="T7" fmla="*/ 0 h 2"/>
              <a:gd name="T8" fmla="*/ 0 w 2"/>
              <a:gd name="T9" fmla="*/ 2 h 2"/>
              <a:gd name="T10" fmla="*/ 2 w 2"/>
              <a:gd name="T11" fmla="*/ 2 h 2"/>
              <a:gd name="T12" fmla="*/ 2 w 2"/>
              <a:gd name="T13" fmla="*/ 0 h 2"/>
              <a:gd name="T14" fmla="*/ 0 w 2"/>
              <a:gd name="T15" fmla="*/ 0 h 2"/>
              <a:gd name="T16" fmla="*/ 0 w 2"/>
              <a:gd name="T17" fmla="*/ 0 h 2"/>
              <a:gd name="T18" fmla="*/ 0 w 2"/>
              <a:gd name="T19" fmla="*/ 0 h 2"/>
              <a:gd name="T20" fmla="*/ 0 w 2"/>
              <a:gd name="T21" fmla="*/ 2 h 2"/>
              <a:gd name="T22" fmla="*/ 2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0" y="0"/>
                </a:lnTo>
                <a:lnTo>
                  <a:pt x="0" y="2"/>
                </a:lnTo>
                <a:lnTo>
                  <a:pt x="2" y="2"/>
                </a:lnTo>
                <a:lnTo>
                  <a:pt x="2" y="0"/>
                </a:lnTo>
                <a:lnTo>
                  <a:pt x="0" y="0"/>
                </a:lnTo>
                <a:lnTo>
                  <a:pt x="0" y="2"/>
                </a:lnTo>
                <a:lnTo>
                  <a:pt x="2"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 name="Freeform 1154"/>
          <p:cNvSpPr>
            <a:spLocks/>
          </p:cNvSpPr>
          <p:nvPr/>
        </p:nvSpPr>
        <p:spPr bwMode="auto">
          <a:xfrm>
            <a:off x="665163" y="43497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1" name="Freeform 1156"/>
          <p:cNvSpPr>
            <a:spLocks/>
          </p:cNvSpPr>
          <p:nvPr/>
        </p:nvSpPr>
        <p:spPr bwMode="auto">
          <a:xfrm>
            <a:off x="665163" y="431800"/>
            <a:ext cx="3175" cy="3175"/>
          </a:xfrm>
          <a:custGeom>
            <a:avLst/>
            <a:gdLst>
              <a:gd name="T0" fmla="*/ 2 w 2"/>
              <a:gd name="T1" fmla="*/ 2 h 2"/>
              <a:gd name="T2" fmla="*/ 0 w 2"/>
              <a:gd name="T3" fmla="*/ 0 h 2"/>
              <a:gd name="T4" fmla="*/ 0 w 2"/>
              <a:gd name="T5" fmla="*/ 0 h 2"/>
              <a:gd name="T6" fmla="*/ 0 w 2"/>
              <a:gd name="T7" fmla="*/ 2 h 2"/>
              <a:gd name="T8" fmla="*/ 2 w 2"/>
              <a:gd name="T9" fmla="*/ 2 h 2"/>
              <a:gd name="T10" fmla="*/ 2 w 2"/>
              <a:gd name="T11" fmla="*/ 2 h 2"/>
              <a:gd name="T12" fmla="*/ 2 w 2"/>
              <a:gd name="T13" fmla="*/ 2 h 2"/>
              <a:gd name="T14" fmla="*/ 0 w 2"/>
              <a:gd name="T15" fmla="*/ 0 h 2"/>
              <a:gd name="T16" fmla="*/ 0 w 2"/>
              <a:gd name="T17" fmla="*/ 0 h 2"/>
              <a:gd name="T18" fmla="*/ 0 w 2"/>
              <a:gd name="T19" fmla="*/ 2 h 2"/>
              <a:gd name="T20" fmla="*/ 2 w 2"/>
              <a:gd name="T21" fmla="*/ 2 h 2"/>
              <a:gd name="T22" fmla="*/ 2 w 2"/>
              <a:gd name="T23" fmla="*/ 2 h 2"/>
              <a:gd name="T24" fmla="*/ 2 w 2"/>
              <a:gd name="T25" fmla="*/ 2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2"/>
                </a:moveTo>
                <a:lnTo>
                  <a:pt x="0" y="0"/>
                </a:lnTo>
                <a:lnTo>
                  <a:pt x="0" y="2"/>
                </a:lnTo>
                <a:lnTo>
                  <a:pt x="2" y="2"/>
                </a:lnTo>
                <a:lnTo>
                  <a:pt x="0" y="0"/>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2" name="Freeform 1163"/>
          <p:cNvSpPr>
            <a:spLocks/>
          </p:cNvSpPr>
          <p:nvPr/>
        </p:nvSpPr>
        <p:spPr bwMode="auto">
          <a:xfrm>
            <a:off x="611188" y="415925"/>
            <a:ext cx="6350" cy="3175"/>
          </a:xfrm>
          <a:custGeom>
            <a:avLst/>
            <a:gdLst>
              <a:gd name="T0" fmla="*/ 2 w 4"/>
              <a:gd name="T1" fmla="*/ 2 h 2"/>
              <a:gd name="T2" fmla="*/ 2 w 4"/>
              <a:gd name="T3" fmla="*/ 2 h 2"/>
              <a:gd name="T4" fmla="*/ 4 w 4"/>
              <a:gd name="T5" fmla="*/ 2 h 2"/>
              <a:gd name="T6" fmla="*/ 4 w 4"/>
              <a:gd name="T7" fmla="*/ 0 h 2"/>
              <a:gd name="T8" fmla="*/ 4 w 4"/>
              <a:gd name="T9" fmla="*/ 0 h 2"/>
              <a:gd name="T10" fmla="*/ 2 w 4"/>
              <a:gd name="T11" fmla="*/ 0 h 2"/>
              <a:gd name="T12" fmla="*/ 2 w 4"/>
              <a:gd name="T13" fmla="*/ 0 h 2"/>
              <a:gd name="T14" fmla="*/ 0 w 4"/>
              <a:gd name="T15" fmla="*/ 2 h 2"/>
              <a:gd name="T16" fmla="*/ 2 w 4"/>
              <a:gd name="T17" fmla="*/ 2 h 2"/>
              <a:gd name="T18" fmla="*/ 2 w 4"/>
              <a:gd name="T19" fmla="*/ 0 h 2"/>
              <a:gd name="T20" fmla="*/ 4 w 4"/>
              <a:gd name="T21" fmla="*/ 2 h 2"/>
              <a:gd name="T22" fmla="*/ 4 w 4"/>
              <a:gd name="T23" fmla="*/ 0 h 2"/>
              <a:gd name="T24" fmla="*/ 4 w 4"/>
              <a:gd name="T25" fmla="*/ 0 h 2"/>
              <a:gd name="T26" fmla="*/ 2 w 4"/>
              <a:gd name="T27" fmla="*/ 0 h 2"/>
              <a:gd name="T28" fmla="*/ 2 w 4"/>
              <a:gd name="T29" fmla="*/ 0 h 2"/>
              <a:gd name="T30" fmla="*/ 0 w 4"/>
              <a:gd name="T31" fmla="*/ 0 h 2"/>
              <a:gd name="T32" fmla="*/ 2 w 4"/>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 h="2">
                <a:moveTo>
                  <a:pt x="2" y="2"/>
                </a:moveTo>
                <a:lnTo>
                  <a:pt x="2" y="2"/>
                </a:lnTo>
                <a:lnTo>
                  <a:pt x="4" y="2"/>
                </a:lnTo>
                <a:lnTo>
                  <a:pt x="4" y="0"/>
                </a:lnTo>
                <a:lnTo>
                  <a:pt x="2" y="0"/>
                </a:lnTo>
                <a:lnTo>
                  <a:pt x="0" y="2"/>
                </a:lnTo>
                <a:lnTo>
                  <a:pt x="2" y="2"/>
                </a:lnTo>
                <a:lnTo>
                  <a:pt x="2" y="0"/>
                </a:lnTo>
                <a:lnTo>
                  <a:pt x="4" y="2"/>
                </a:lnTo>
                <a:lnTo>
                  <a:pt x="4" y="0"/>
                </a:lnTo>
                <a:lnTo>
                  <a:pt x="2" y="0"/>
                </a:lnTo>
                <a:lnTo>
                  <a:pt x="0" y="0"/>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3" name="Freeform 1172"/>
          <p:cNvSpPr>
            <a:spLocks/>
          </p:cNvSpPr>
          <p:nvPr/>
        </p:nvSpPr>
        <p:spPr bwMode="auto">
          <a:xfrm>
            <a:off x="582613" y="476250"/>
            <a:ext cx="3175" cy="3175"/>
          </a:xfrm>
          <a:custGeom>
            <a:avLst/>
            <a:gdLst>
              <a:gd name="T0" fmla="*/ 0 w 2"/>
              <a:gd name="T1" fmla="*/ 2 h 2"/>
              <a:gd name="T2" fmla="*/ 0 w 2"/>
              <a:gd name="T3" fmla="*/ 2 h 2"/>
              <a:gd name="T4" fmla="*/ 2 w 2"/>
              <a:gd name="T5" fmla="*/ 2 h 2"/>
              <a:gd name="T6" fmla="*/ 0 w 2"/>
              <a:gd name="T7" fmla="*/ 0 h 2"/>
              <a:gd name="T8" fmla="*/ 0 w 2"/>
              <a:gd name="T9" fmla="*/ 0 h 2"/>
              <a:gd name="T10" fmla="*/ 0 w 2"/>
              <a:gd name="T11" fmla="*/ 0 h 2"/>
              <a:gd name="T12" fmla="*/ 0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0 w 2"/>
              <a:gd name="T59" fmla="*/ 2 h 2"/>
              <a:gd name="T60" fmla="*/ 0 w 2"/>
              <a:gd name="T61" fmla="*/ 2 h 2"/>
              <a:gd name="T62" fmla="*/ 0 w 2"/>
              <a:gd name="T63" fmla="*/ 2 h 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2">
                <a:moveTo>
                  <a:pt x="0" y="2"/>
                </a:moveTo>
                <a:lnTo>
                  <a:pt x="0" y="2"/>
                </a:lnTo>
                <a:lnTo>
                  <a:pt x="2"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 name="Freeform 1177"/>
          <p:cNvSpPr>
            <a:spLocks/>
          </p:cNvSpPr>
          <p:nvPr/>
        </p:nvSpPr>
        <p:spPr bwMode="auto">
          <a:xfrm>
            <a:off x="557213" y="534988"/>
            <a:ext cx="3175" cy="3175"/>
          </a:xfrm>
          <a:custGeom>
            <a:avLst/>
            <a:gdLst>
              <a:gd name="T0" fmla="*/ 0 w 2"/>
              <a:gd name="T1" fmla="*/ 2 h 2"/>
              <a:gd name="T2" fmla="*/ 2 w 2"/>
              <a:gd name="T3" fmla="*/ 2 h 2"/>
              <a:gd name="T4" fmla="*/ 2 w 2"/>
              <a:gd name="T5" fmla="*/ 2 h 2"/>
              <a:gd name="T6" fmla="*/ 2 w 2"/>
              <a:gd name="T7" fmla="*/ 0 h 2"/>
              <a:gd name="T8" fmla="*/ 2 w 2"/>
              <a:gd name="T9" fmla="*/ 0 h 2"/>
              <a:gd name="T10" fmla="*/ 2 w 2"/>
              <a:gd name="T11" fmla="*/ 0 h 2"/>
              <a:gd name="T12" fmla="*/ 0 w 2"/>
              <a:gd name="T13" fmla="*/ 0 h 2"/>
              <a:gd name="T14" fmla="*/ 0 w 2"/>
              <a:gd name="T15" fmla="*/ 0 h 2"/>
              <a:gd name="T16" fmla="*/ 0 w 2"/>
              <a:gd name="T17" fmla="*/ 0 h 2"/>
              <a:gd name="T18" fmla="*/ 0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2 h 2"/>
              <a:gd name="T40" fmla="*/ 0 w 2"/>
              <a:gd name="T41" fmla="*/ 2 h 2"/>
              <a:gd name="T42" fmla="*/ 2 w 2"/>
              <a:gd name="T43" fmla="*/ 2 h 2"/>
              <a:gd name="T44" fmla="*/ 2 w 2"/>
              <a:gd name="T45" fmla="*/ 0 h 2"/>
              <a:gd name="T46" fmla="*/ 2 w 2"/>
              <a:gd name="T47" fmla="*/ 0 h 2"/>
              <a:gd name="T48" fmla="*/ 2 w 2"/>
              <a:gd name="T49" fmla="*/ 0 h 2"/>
              <a:gd name="T50" fmla="*/ 2 w 2"/>
              <a:gd name="T51" fmla="*/ 0 h 2"/>
              <a:gd name="T52" fmla="*/ 2 w 2"/>
              <a:gd name="T53" fmla="*/ 0 h 2"/>
              <a:gd name="T54" fmla="*/ 2 w 2"/>
              <a:gd name="T55" fmla="*/ 0 h 2"/>
              <a:gd name="T56" fmla="*/ 2 w 2"/>
              <a:gd name="T57" fmla="*/ 0 h 2"/>
              <a:gd name="T58" fmla="*/ 2 w 2"/>
              <a:gd name="T59" fmla="*/ 0 h 2"/>
              <a:gd name="T60" fmla="*/ 2 w 2"/>
              <a:gd name="T61" fmla="*/ 0 h 2"/>
              <a:gd name="T62" fmla="*/ 2 w 2"/>
              <a:gd name="T63" fmla="*/ 0 h 2"/>
              <a:gd name="T64" fmla="*/ 2 w 2"/>
              <a:gd name="T65" fmla="*/ 0 h 2"/>
              <a:gd name="T66" fmla="*/ 2 w 2"/>
              <a:gd name="T67" fmla="*/ 2 h 2"/>
              <a:gd name="T68" fmla="*/ 2 w 2"/>
              <a:gd name="T69" fmla="*/ 0 h 2"/>
              <a:gd name="T70" fmla="*/ 2 w 2"/>
              <a:gd name="T71" fmla="*/ 0 h 2"/>
              <a:gd name="T72" fmla="*/ 0 w 2"/>
              <a:gd name="T73" fmla="*/ 0 h 2"/>
              <a:gd name="T74" fmla="*/ 0 w 2"/>
              <a:gd name="T75" fmla="*/ 0 h 2"/>
              <a:gd name="T76" fmla="*/ 0 w 2"/>
              <a:gd name="T77" fmla="*/ 2 h 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 h="2">
                <a:moveTo>
                  <a:pt x="0" y="2"/>
                </a:moveTo>
                <a:lnTo>
                  <a:pt x="2" y="2"/>
                </a:lnTo>
                <a:lnTo>
                  <a:pt x="2" y="0"/>
                </a:lnTo>
                <a:lnTo>
                  <a:pt x="0" y="0"/>
                </a:lnTo>
                <a:lnTo>
                  <a:pt x="0" y="2"/>
                </a:lnTo>
                <a:lnTo>
                  <a:pt x="2" y="2"/>
                </a:lnTo>
                <a:lnTo>
                  <a:pt x="2" y="0"/>
                </a:lnTo>
                <a:lnTo>
                  <a:pt x="2"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 name="Freeform 1180"/>
          <p:cNvSpPr>
            <a:spLocks/>
          </p:cNvSpPr>
          <p:nvPr/>
        </p:nvSpPr>
        <p:spPr bwMode="auto">
          <a:xfrm>
            <a:off x="560388" y="530225"/>
            <a:ext cx="3175" cy="4763"/>
          </a:xfrm>
          <a:custGeom>
            <a:avLst/>
            <a:gdLst>
              <a:gd name="T0" fmla="*/ 0 w 2"/>
              <a:gd name="T1" fmla="*/ 3 h 3"/>
              <a:gd name="T2" fmla="*/ 0 w 2"/>
              <a:gd name="T3" fmla="*/ 3 h 3"/>
              <a:gd name="T4" fmla="*/ 2 w 2"/>
              <a:gd name="T5" fmla="*/ 3 h 3"/>
              <a:gd name="T6" fmla="*/ 2 w 2"/>
              <a:gd name="T7" fmla="*/ 3 h 3"/>
              <a:gd name="T8" fmla="*/ 0 w 2"/>
              <a:gd name="T9" fmla="*/ 0 h 3"/>
              <a:gd name="T10" fmla="*/ 0 w 2"/>
              <a:gd name="T11" fmla="*/ 0 h 3"/>
              <a:gd name="T12" fmla="*/ 0 w 2"/>
              <a:gd name="T13" fmla="*/ 0 h 3"/>
              <a:gd name="T14" fmla="*/ 0 w 2"/>
              <a:gd name="T15" fmla="*/ 3 h 3"/>
              <a:gd name="T16" fmla="*/ 0 w 2"/>
              <a:gd name="T17" fmla="*/ 3 h 3"/>
              <a:gd name="T18" fmla="*/ 0 w 2"/>
              <a:gd name="T19" fmla="*/ 3 h 3"/>
              <a:gd name="T20" fmla="*/ 0 w 2"/>
              <a:gd name="T21" fmla="*/ 3 h 3"/>
              <a:gd name="T22" fmla="*/ 0 w 2"/>
              <a:gd name="T23" fmla="*/ 0 h 3"/>
              <a:gd name="T24" fmla="*/ 0 w 2"/>
              <a:gd name="T25" fmla="*/ 3 h 3"/>
              <a:gd name="T26" fmla="*/ 0 w 2"/>
              <a:gd name="T27" fmla="*/ 3 h 3"/>
              <a:gd name="T28" fmla="*/ 0 w 2"/>
              <a:gd name="T29" fmla="*/ 3 h 3"/>
              <a:gd name="T30" fmla="*/ 0 w 2"/>
              <a:gd name="T31" fmla="*/ 3 h 3"/>
              <a:gd name="T32" fmla="*/ 0 w 2"/>
              <a:gd name="T33" fmla="*/ 3 h 3"/>
              <a:gd name="T34" fmla="*/ 0 w 2"/>
              <a:gd name="T35" fmla="*/ 3 h 3"/>
              <a:gd name="T36" fmla="*/ 0 w 2"/>
              <a:gd name="T37" fmla="*/ 3 h 3"/>
              <a:gd name="T38" fmla="*/ 0 w 2"/>
              <a:gd name="T39" fmla="*/ 3 h 3"/>
              <a:gd name="T40" fmla="*/ 0 w 2"/>
              <a:gd name="T41" fmla="*/ 3 h 3"/>
              <a:gd name="T42" fmla="*/ 0 w 2"/>
              <a:gd name="T43" fmla="*/ 3 h 3"/>
              <a:gd name="T44" fmla="*/ 0 w 2"/>
              <a:gd name="T45" fmla="*/ 3 h 3"/>
              <a:gd name="T46" fmla="*/ 0 w 2"/>
              <a:gd name="T47" fmla="*/ 3 h 3"/>
              <a:gd name="T48" fmla="*/ 0 w 2"/>
              <a:gd name="T49" fmla="*/ 3 h 3"/>
              <a:gd name="T50" fmla="*/ 0 w 2"/>
              <a:gd name="T51" fmla="*/ 3 h 3"/>
              <a:gd name="T52" fmla="*/ 0 w 2"/>
              <a:gd name="T53" fmla="*/ 3 h 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 h="3">
                <a:moveTo>
                  <a:pt x="0" y="3"/>
                </a:moveTo>
                <a:lnTo>
                  <a:pt x="0" y="3"/>
                </a:lnTo>
                <a:lnTo>
                  <a:pt x="2" y="3"/>
                </a:lnTo>
                <a:lnTo>
                  <a:pt x="0" y="0"/>
                </a:lnTo>
                <a:lnTo>
                  <a:pt x="0" y="3"/>
                </a:lnTo>
                <a:lnTo>
                  <a:pt x="0"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6" name="Line 1187"/>
          <p:cNvSpPr>
            <a:spLocks noChangeShapeType="1"/>
          </p:cNvSpPr>
          <p:nvPr/>
        </p:nvSpPr>
        <p:spPr bwMode="auto">
          <a:xfrm>
            <a:off x="569913" y="52070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7" name="Line 1188"/>
          <p:cNvSpPr>
            <a:spLocks noChangeShapeType="1"/>
          </p:cNvSpPr>
          <p:nvPr/>
        </p:nvSpPr>
        <p:spPr bwMode="auto">
          <a:xfrm>
            <a:off x="569913" y="52070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8" name="Freeform 1208"/>
          <p:cNvSpPr>
            <a:spLocks/>
          </p:cNvSpPr>
          <p:nvPr/>
        </p:nvSpPr>
        <p:spPr bwMode="auto">
          <a:xfrm>
            <a:off x="595313" y="557213"/>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9" name="Freeform 1210"/>
          <p:cNvSpPr>
            <a:spLocks/>
          </p:cNvSpPr>
          <p:nvPr/>
        </p:nvSpPr>
        <p:spPr bwMode="auto">
          <a:xfrm>
            <a:off x="595313" y="557213"/>
            <a:ext cx="3175" cy="3175"/>
          </a:xfrm>
          <a:custGeom>
            <a:avLst/>
            <a:gdLst>
              <a:gd name="T0" fmla="*/ 0 w 2"/>
              <a:gd name="T1" fmla="*/ 2 h 2"/>
              <a:gd name="T2" fmla="*/ 0 w 2"/>
              <a:gd name="T3" fmla="*/ 2 h 2"/>
              <a:gd name="T4" fmla="*/ 2 w 2"/>
              <a:gd name="T5" fmla="*/ 2 h 2"/>
              <a:gd name="T6" fmla="*/ 2 w 2"/>
              <a:gd name="T7" fmla="*/ 0 h 2"/>
              <a:gd name="T8" fmla="*/ 2 w 2"/>
              <a:gd name="T9" fmla="*/ 0 h 2"/>
              <a:gd name="T10" fmla="*/ 0 w 2"/>
              <a:gd name="T11" fmla="*/ 0 h 2"/>
              <a:gd name="T12" fmla="*/ 0 w 2"/>
              <a:gd name="T13" fmla="*/ 0 h 2"/>
              <a:gd name="T14" fmla="*/ 0 w 2"/>
              <a:gd name="T15" fmla="*/ 0 h 2"/>
              <a:gd name="T16" fmla="*/ 0 w 2"/>
              <a:gd name="T17" fmla="*/ 2 h 2"/>
              <a:gd name="T18" fmla="*/ 0 w 2"/>
              <a:gd name="T19" fmla="*/ 2 h 2"/>
              <a:gd name="T20" fmla="*/ 2 w 2"/>
              <a:gd name="T21" fmla="*/ 2 h 2"/>
              <a:gd name="T22" fmla="*/ 2 w 2"/>
              <a:gd name="T23" fmla="*/ 0 h 2"/>
              <a:gd name="T24" fmla="*/ 2 w 2"/>
              <a:gd name="T25" fmla="*/ 0 h 2"/>
              <a:gd name="T26" fmla="*/ 0 w 2"/>
              <a:gd name="T27" fmla="*/ 0 h 2"/>
              <a:gd name="T28" fmla="*/ 0 w 2"/>
              <a:gd name="T29" fmla="*/ 0 h 2"/>
              <a:gd name="T30" fmla="*/ 0 w 2"/>
              <a:gd name="T31" fmla="*/ 0 h 2"/>
              <a:gd name="T32" fmla="*/ 0 w 2"/>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2"/>
                </a:moveTo>
                <a:lnTo>
                  <a:pt x="0" y="2"/>
                </a:lnTo>
                <a:lnTo>
                  <a:pt x="2" y="2"/>
                </a:lnTo>
                <a:lnTo>
                  <a:pt x="2" y="0"/>
                </a:lnTo>
                <a:lnTo>
                  <a:pt x="0" y="0"/>
                </a:lnTo>
                <a:lnTo>
                  <a:pt x="0" y="2"/>
                </a:lnTo>
                <a:lnTo>
                  <a:pt x="2"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 name="Freeform 1214"/>
          <p:cNvSpPr>
            <a:spLocks/>
          </p:cNvSpPr>
          <p:nvPr/>
        </p:nvSpPr>
        <p:spPr bwMode="auto">
          <a:xfrm>
            <a:off x="595313" y="557213"/>
            <a:ext cx="3175" cy="3175"/>
          </a:xfrm>
          <a:custGeom>
            <a:avLst/>
            <a:gdLst>
              <a:gd name="T0" fmla="*/ 0 w 2"/>
              <a:gd name="T1" fmla="*/ 2 h 2"/>
              <a:gd name="T2" fmla="*/ 2 w 2"/>
              <a:gd name="T3" fmla="*/ 2 h 2"/>
              <a:gd name="T4" fmla="*/ 0 w 2"/>
              <a:gd name="T5" fmla="*/ 0 h 2"/>
              <a:gd name="T6" fmla="*/ 0 w 2"/>
              <a:gd name="T7" fmla="*/ 2 h 2"/>
              <a:gd name="T8" fmla="*/ 0 w 2"/>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lnTo>
                  <a:pt x="2"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1" name="Rectangle 1215"/>
          <p:cNvSpPr>
            <a:spLocks noChangeArrowheads="1"/>
          </p:cNvSpPr>
          <p:nvPr/>
        </p:nvSpPr>
        <p:spPr bwMode="auto">
          <a:xfrm>
            <a:off x="595313" y="627063"/>
            <a:ext cx="1587"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32" name="Freeform 1217"/>
          <p:cNvSpPr>
            <a:spLocks/>
          </p:cNvSpPr>
          <p:nvPr/>
        </p:nvSpPr>
        <p:spPr bwMode="auto">
          <a:xfrm>
            <a:off x="595313" y="6270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3" name="Freeform 1219"/>
          <p:cNvSpPr>
            <a:spLocks/>
          </p:cNvSpPr>
          <p:nvPr/>
        </p:nvSpPr>
        <p:spPr bwMode="auto">
          <a:xfrm>
            <a:off x="731838" y="541338"/>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4" name="Freeform 1221"/>
          <p:cNvSpPr>
            <a:spLocks/>
          </p:cNvSpPr>
          <p:nvPr/>
        </p:nvSpPr>
        <p:spPr bwMode="auto">
          <a:xfrm>
            <a:off x="731838" y="541338"/>
            <a:ext cx="3175" cy="3175"/>
          </a:xfrm>
          <a:custGeom>
            <a:avLst/>
            <a:gdLst>
              <a:gd name="T0" fmla="*/ 2 w 2"/>
              <a:gd name="T1" fmla="*/ 0 h 2"/>
              <a:gd name="T2" fmla="*/ 2 w 2"/>
              <a:gd name="T3" fmla="*/ 0 h 2"/>
              <a:gd name="T4" fmla="*/ 2 w 2"/>
              <a:gd name="T5" fmla="*/ 0 h 2"/>
              <a:gd name="T6" fmla="*/ 0 w 2"/>
              <a:gd name="T7" fmla="*/ 0 h 2"/>
              <a:gd name="T8" fmla="*/ 0 w 2"/>
              <a:gd name="T9" fmla="*/ 0 h 2"/>
              <a:gd name="T10" fmla="*/ 0 w 2"/>
              <a:gd name="T11" fmla="*/ 2 h 2"/>
              <a:gd name="T12" fmla="*/ 2 w 2"/>
              <a:gd name="T13" fmla="*/ 0 h 2"/>
              <a:gd name="T14" fmla="*/ 2 w 2"/>
              <a:gd name="T15" fmla="*/ 0 h 2"/>
              <a:gd name="T16" fmla="*/ 2 w 2"/>
              <a:gd name="T17" fmla="*/ 0 h 2"/>
              <a:gd name="T18" fmla="*/ 0 w 2"/>
              <a:gd name="T19" fmla="*/ 0 h 2"/>
              <a:gd name="T20" fmla="*/ 0 w 2"/>
              <a:gd name="T21" fmla="*/ 0 h 2"/>
              <a:gd name="T22" fmla="*/ 0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2" y="0"/>
                </a:lnTo>
                <a:lnTo>
                  <a:pt x="0" y="0"/>
                </a:lnTo>
                <a:lnTo>
                  <a:pt x="0" y="2"/>
                </a:lnTo>
                <a:lnTo>
                  <a:pt x="2" y="0"/>
                </a:lnTo>
                <a:lnTo>
                  <a:pt x="0" y="0"/>
                </a:lnTo>
                <a:lnTo>
                  <a:pt x="0"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5" name="Freeform 1234"/>
          <p:cNvSpPr>
            <a:spLocks/>
          </p:cNvSpPr>
          <p:nvPr/>
        </p:nvSpPr>
        <p:spPr bwMode="auto">
          <a:xfrm>
            <a:off x="722313" y="550863"/>
            <a:ext cx="3175" cy="1587"/>
          </a:xfrm>
          <a:custGeom>
            <a:avLst/>
            <a:gdLst>
              <a:gd name="T0" fmla="*/ 0 w 2"/>
              <a:gd name="T1" fmla="*/ 0 h 1587"/>
              <a:gd name="T2" fmla="*/ 0 w 2"/>
              <a:gd name="T3" fmla="*/ 0 h 1587"/>
              <a:gd name="T4" fmla="*/ 2 w 2"/>
              <a:gd name="T5" fmla="*/ 0 h 1587"/>
              <a:gd name="T6" fmla="*/ 2 w 2"/>
              <a:gd name="T7" fmla="*/ 0 h 1587"/>
              <a:gd name="T8" fmla="*/ 2 w 2"/>
              <a:gd name="T9" fmla="*/ 0 h 1587"/>
              <a:gd name="T10" fmla="*/ 2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2 w 2"/>
              <a:gd name="T25" fmla="*/ 0 h 1587"/>
              <a:gd name="T26" fmla="*/ 2 w 2"/>
              <a:gd name="T27" fmla="*/ 0 h 1587"/>
              <a:gd name="T28" fmla="*/ 2 w 2"/>
              <a:gd name="T29" fmla="*/ 0 h 1587"/>
              <a:gd name="T30" fmla="*/ 0 w 2"/>
              <a:gd name="T31" fmla="*/ 0 h 1587"/>
              <a:gd name="T32" fmla="*/ 0 w 2"/>
              <a:gd name="T33" fmla="*/ 0 h 1587"/>
              <a:gd name="T34" fmla="*/ 2 w 2"/>
              <a:gd name="T35" fmla="*/ 0 h 1587"/>
              <a:gd name="T36" fmla="*/ 0 w 2"/>
              <a:gd name="T37" fmla="*/ 0 h 1587"/>
              <a:gd name="T38" fmla="*/ 0 w 2"/>
              <a:gd name="T39" fmla="*/ 0 h 1587"/>
              <a:gd name="T40" fmla="*/ 0 w 2"/>
              <a:gd name="T41" fmla="*/ 0 h 1587"/>
              <a:gd name="T42" fmla="*/ 0 w 2"/>
              <a:gd name="T43" fmla="*/ 0 h 1587"/>
              <a:gd name="T44" fmla="*/ 0 w 2"/>
              <a:gd name="T45" fmla="*/ 0 h 1587"/>
              <a:gd name="T46" fmla="*/ 0 w 2"/>
              <a:gd name="T47" fmla="*/ 0 h 1587"/>
              <a:gd name="T48" fmla="*/ 0 w 2"/>
              <a:gd name="T49" fmla="*/ 0 h 1587"/>
              <a:gd name="T50" fmla="*/ 0 w 2"/>
              <a:gd name="T51" fmla="*/ 0 h 1587"/>
              <a:gd name="T52" fmla="*/ 0 w 2"/>
              <a:gd name="T53" fmla="*/ 0 h 1587"/>
              <a:gd name="T54" fmla="*/ 0 w 2"/>
              <a:gd name="T55" fmla="*/ 0 h 1587"/>
              <a:gd name="T56" fmla="*/ 0 w 2"/>
              <a:gd name="T57" fmla="*/ 0 h 1587"/>
              <a:gd name="T58" fmla="*/ 0 w 2"/>
              <a:gd name="T59" fmla="*/ 0 h 1587"/>
              <a:gd name="T60" fmla="*/ 0 w 2"/>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1587">
                <a:moveTo>
                  <a:pt x="0" y="0"/>
                </a:moveTo>
                <a:lnTo>
                  <a:pt x="0" y="0"/>
                </a:lnTo>
                <a:lnTo>
                  <a:pt x="2" y="0"/>
                </a:lnTo>
                <a:lnTo>
                  <a:pt x="0" y="0"/>
                </a:ln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 name="Line 1237"/>
          <p:cNvSpPr>
            <a:spLocks noChangeShapeType="1"/>
          </p:cNvSpPr>
          <p:nvPr/>
        </p:nvSpPr>
        <p:spPr bwMode="auto">
          <a:xfrm>
            <a:off x="728663" y="544513"/>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7" name="Line 1238"/>
          <p:cNvSpPr>
            <a:spLocks noChangeShapeType="1"/>
          </p:cNvSpPr>
          <p:nvPr/>
        </p:nvSpPr>
        <p:spPr bwMode="auto">
          <a:xfrm>
            <a:off x="728663" y="544513"/>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8" name="Freeform 1240"/>
          <p:cNvSpPr>
            <a:spLocks/>
          </p:cNvSpPr>
          <p:nvPr/>
        </p:nvSpPr>
        <p:spPr bwMode="auto">
          <a:xfrm>
            <a:off x="728663" y="541338"/>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9" name="Freeform 1243"/>
          <p:cNvSpPr>
            <a:spLocks/>
          </p:cNvSpPr>
          <p:nvPr/>
        </p:nvSpPr>
        <p:spPr bwMode="auto">
          <a:xfrm>
            <a:off x="728663" y="538163"/>
            <a:ext cx="3175" cy="3175"/>
          </a:xfrm>
          <a:custGeom>
            <a:avLst/>
            <a:gdLst>
              <a:gd name="T0" fmla="*/ 2 w 2"/>
              <a:gd name="T1" fmla="*/ 2 h 2"/>
              <a:gd name="T2" fmla="*/ 2 w 2"/>
              <a:gd name="T3" fmla="*/ 2 h 2"/>
              <a:gd name="T4" fmla="*/ 2 w 2"/>
              <a:gd name="T5" fmla="*/ 2 h 2"/>
              <a:gd name="T6" fmla="*/ 2 w 2"/>
              <a:gd name="T7" fmla="*/ 2 h 2"/>
              <a:gd name="T8" fmla="*/ 0 w 2"/>
              <a:gd name="T9" fmla="*/ 2 h 2"/>
              <a:gd name="T10" fmla="*/ 0 w 2"/>
              <a:gd name="T11" fmla="*/ 2 h 2"/>
              <a:gd name="T12" fmla="*/ 2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2 w 2"/>
              <a:gd name="T39" fmla="*/ 2 h 2"/>
              <a:gd name="T40" fmla="*/ 2 w 2"/>
              <a:gd name="T41" fmla="*/ 2 h 2"/>
              <a:gd name="T42" fmla="*/ 2 w 2"/>
              <a:gd name="T43" fmla="*/ 2 h 2"/>
              <a:gd name="T44" fmla="*/ 2 w 2"/>
              <a:gd name="T45" fmla="*/ 2 h 2"/>
              <a:gd name="T46" fmla="*/ 2 w 2"/>
              <a:gd name="T47" fmla="*/ 2 h 2"/>
              <a:gd name="T48" fmla="*/ 0 w 2"/>
              <a:gd name="T49" fmla="*/ 0 h 2"/>
              <a:gd name="T50" fmla="*/ 0 w 2"/>
              <a:gd name="T51" fmla="*/ 2 h 2"/>
              <a:gd name="T52" fmla="*/ 0 w 2"/>
              <a:gd name="T53" fmla="*/ 2 h 2"/>
              <a:gd name="T54" fmla="*/ 0 w 2"/>
              <a:gd name="T55" fmla="*/ 2 h 2"/>
              <a:gd name="T56" fmla="*/ 2 w 2"/>
              <a:gd name="T57" fmla="*/ 2 h 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 h="2">
                <a:moveTo>
                  <a:pt x="2" y="2"/>
                </a:moveTo>
                <a:lnTo>
                  <a:pt x="2" y="2"/>
                </a:lnTo>
                <a:lnTo>
                  <a:pt x="0" y="2"/>
                </a:lnTo>
                <a:lnTo>
                  <a:pt x="2" y="2"/>
                </a:lnTo>
                <a:lnTo>
                  <a:pt x="0" y="2"/>
                </a:lnTo>
                <a:lnTo>
                  <a:pt x="2" y="2"/>
                </a:lnTo>
                <a:lnTo>
                  <a:pt x="0" y="0"/>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 name="Freeform 1246"/>
          <p:cNvSpPr>
            <a:spLocks/>
          </p:cNvSpPr>
          <p:nvPr/>
        </p:nvSpPr>
        <p:spPr bwMode="auto">
          <a:xfrm>
            <a:off x="725488" y="547688"/>
            <a:ext cx="3175" cy="3175"/>
          </a:xfrm>
          <a:custGeom>
            <a:avLst/>
            <a:gdLst>
              <a:gd name="T0" fmla="*/ 0 w 2"/>
              <a:gd name="T1" fmla="*/ 2 h 2"/>
              <a:gd name="T2" fmla="*/ 0 w 2"/>
              <a:gd name="T3" fmla="*/ 2 h 2"/>
              <a:gd name="T4" fmla="*/ 2 w 2"/>
              <a:gd name="T5" fmla="*/ 0 h 2"/>
              <a:gd name="T6" fmla="*/ 2 w 2"/>
              <a:gd name="T7" fmla="*/ 0 h 2"/>
              <a:gd name="T8" fmla="*/ 0 w 2"/>
              <a:gd name="T9" fmla="*/ 0 h 2"/>
              <a:gd name="T10" fmla="*/ 0 w 2"/>
              <a:gd name="T11" fmla="*/ 0 h 2"/>
              <a:gd name="T12" fmla="*/ 0 w 2"/>
              <a:gd name="T13" fmla="*/ 2 h 2"/>
              <a:gd name="T14" fmla="*/ 0 w 2"/>
              <a:gd name="T15" fmla="*/ 2 h 2"/>
              <a:gd name="T16" fmla="*/ 2 w 2"/>
              <a:gd name="T17" fmla="*/ 0 h 2"/>
              <a:gd name="T18" fmla="*/ 2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0 h 2"/>
              <a:gd name="T40" fmla="*/ 0 w 2"/>
              <a:gd name="T41" fmla="*/ 0 h 2"/>
              <a:gd name="T42" fmla="*/ 0 w 2"/>
              <a:gd name="T43" fmla="*/ 0 h 2"/>
              <a:gd name="T44" fmla="*/ 0 w 2"/>
              <a:gd name="T45" fmla="*/ 0 h 2"/>
              <a:gd name="T46" fmla="*/ 0 w 2"/>
              <a:gd name="T47" fmla="*/ 2 h 2"/>
              <a:gd name="T48" fmla="*/ 0 w 2"/>
              <a:gd name="T49" fmla="*/ 2 h 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 h="2">
                <a:moveTo>
                  <a:pt x="0" y="2"/>
                </a:moveTo>
                <a:lnTo>
                  <a:pt x="0" y="2"/>
                </a:lnTo>
                <a:lnTo>
                  <a:pt x="2" y="0"/>
                </a:lnTo>
                <a:lnTo>
                  <a:pt x="0" y="0"/>
                </a:lnTo>
                <a:lnTo>
                  <a:pt x="0"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 name="Freeform 1250"/>
          <p:cNvSpPr>
            <a:spLocks/>
          </p:cNvSpPr>
          <p:nvPr/>
        </p:nvSpPr>
        <p:spPr bwMode="auto">
          <a:xfrm>
            <a:off x="731838" y="53022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2" name="Freeform 1252"/>
          <p:cNvSpPr>
            <a:spLocks/>
          </p:cNvSpPr>
          <p:nvPr/>
        </p:nvSpPr>
        <p:spPr bwMode="auto">
          <a:xfrm>
            <a:off x="731838" y="527050"/>
            <a:ext cx="3175" cy="7938"/>
          </a:xfrm>
          <a:custGeom>
            <a:avLst/>
            <a:gdLst>
              <a:gd name="T0" fmla="*/ 2 w 2"/>
              <a:gd name="T1" fmla="*/ 2 h 5"/>
              <a:gd name="T2" fmla="*/ 2 w 2"/>
              <a:gd name="T3" fmla="*/ 2 h 5"/>
              <a:gd name="T4" fmla="*/ 0 w 2"/>
              <a:gd name="T5" fmla="*/ 0 h 5"/>
              <a:gd name="T6" fmla="*/ 0 w 2"/>
              <a:gd name="T7" fmla="*/ 2 h 5"/>
              <a:gd name="T8" fmla="*/ 0 w 2"/>
              <a:gd name="T9" fmla="*/ 2 h 5"/>
              <a:gd name="T10" fmla="*/ 2 w 2"/>
              <a:gd name="T11" fmla="*/ 5 h 5"/>
              <a:gd name="T12" fmla="*/ 2 w 2"/>
              <a:gd name="T13" fmla="*/ 2 h 5"/>
              <a:gd name="T14" fmla="*/ 2 w 2"/>
              <a:gd name="T15" fmla="*/ 2 h 5"/>
              <a:gd name="T16" fmla="*/ 0 w 2"/>
              <a:gd name="T17" fmla="*/ 0 h 5"/>
              <a:gd name="T18" fmla="*/ 0 w 2"/>
              <a:gd name="T19" fmla="*/ 2 h 5"/>
              <a:gd name="T20" fmla="*/ 0 w 2"/>
              <a:gd name="T21" fmla="*/ 2 h 5"/>
              <a:gd name="T22" fmla="*/ 2 w 2"/>
              <a:gd name="T23" fmla="*/ 5 h 5"/>
              <a:gd name="T24" fmla="*/ 2 w 2"/>
              <a:gd name="T25" fmla="*/ 2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5">
                <a:moveTo>
                  <a:pt x="2" y="2"/>
                </a:moveTo>
                <a:lnTo>
                  <a:pt x="2" y="2"/>
                </a:lnTo>
                <a:lnTo>
                  <a:pt x="0" y="0"/>
                </a:lnTo>
                <a:lnTo>
                  <a:pt x="0" y="2"/>
                </a:lnTo>
                <a:lnTo>
                  <a:pt x="2" y="5"/>
                </a:lnTo>
                <a:lnTo>
                  <a:pt x="2" y="2"/>
                </a:lnTo>
                <a:lnTo>
                  <a:pt x="0" y="0"/>
                </a:lnTo>
                <a:lnTo>
                  <a:pt x="0" y="2"/>
                </a:lnTo>
                <a:lnTo>
                  <a:pt x="2" y="5"/>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3" name="Freeform 1255"/>
          <p:cNvSpPr>
            <a:spLocks/>
          </p:cNvSpPr>
          <p:nvPr/>
        </p:nvSpPr>
        <p:spPr bwMode="auto">
          <a:xfrm>
            <a:off x="712788" y="550863"/>
            <a:ext cx="3175" cy="1587"/>
          </a:xfrm>
          <a:custGeom>
            <a:avLst/>
            <a:gdLst>
              <a:gd name="T0" fmla="*/ 0 w 2"/>
              <a:gd name="T1" fmla="*/ 0 h 1587"/>
              <a:gd name="T2" fmla="*/ 2 w 2"/>
              <a:gd name="T3" fmla="*/ 0 h 1587"/>
              <a:gd name="T4" fmla="*/ 2 w 2"/>
              <a:gd name="T5" fmla="*/ 0 h 1587"/>
              <a:gd name="T6" fmla="*/ 2 w 2"/>
              <a:gd name="T7" fmla="*/ 0 h 1587"/>
              <a:gd name="T8" fmla="*/ 2 w 2"/>
              <a:gd name="T9" fmla="*/ 0 h 1587"/>
              <a:gd name="T10" fmla="*/ 0 w 2"/>
              <a:gd name="T11" fmla="*/ 0 h 1587"/>
              <a:gd name="T12" fmla="*/ 0 w 2"/>
              <a:gd name="T13" fmla="*/ 0 h 1587"/>
              <a:gd name="T14" fmla="*/ 0 w 2"/>
              <a:gd name="T15" fmla="*/ 0 h 1587"/>
              <a:gd name="T16" fmla="*/ 0 w 2"/>
              <a:gd name="T17" fmla="*/ 0 h 1587"/>
              <a:gd name="T18" fmla="*/ 2 w 2"/>
              <a:gd name="T19" fmla="*/ 0 h 1587"/>
              <a:gd name="T20" fmla="*/ 2 w 2"/>
              <a:gd name="T21" fmla="*/ 0 h 1587"/>
              <a:gd name="T22" fmla="*/ 2 w 2"/>
              <a:gd name="T23" fmla="*/ 0 h 1587"/>
              <a:gd name="T24" fmla="*/ 2 w 2"/>
              <a:gd name="T25" fmla="*/ 0 h 1587"/>
              <a:gd name="T26" fmla="*/ 2 w 2"/>
              <a:gd name="T27" fmla="*/ 0 h 1587"/>
              <a:gd name="T28" fmla="*/ 2 w 2"/>
              <a:gd name="T29" fmla="*/ 0 h 1587"/>
              <a:gd name="T30" fmla="*/ 2 w 2"/>
              <a:gd name="T31" fmla="*/ 0 h 1587"/>
              <a:gd name="T32" fmla="*/ 2 w 2"/>
              <a:gd name="T33" fmla="*/ 0 h 1587"/>
              <a:gd name="T34" fmla="*/ 2 w 2"/>
              <a:gd name="T35" fmla="*/ 0 h 1587"/>
              <a:gd name="T36" fmla="*/ 2 w 2"/>
              <a:gd name="T37" fmla="*/ 0 h 1587"/>
              <a:gd name="T38" fmla="*/ 2 w 2"/>
              <a:gd name="T39" fmla="*/ 0 h 1587"/>
              <a:gd name="T40" fmla="*/ 2 w 2"/>
              <a:gd name="T41" fmla="*/ 0 h 1587"/>
              <a:gd name="T42" fmla="*/ 2 w 2"/>
              <a:gd name="T43" fmla="*/ 0 h 1587"/>
              <a:gd name="T44" fmla="*/ 2 w 2"/>
              <a:gd name="T45" fmla="*/ 0 h 1587"/>
              <a:gd name="T46" fmla="*/ 2 w 2"/>
              <a:gd name="T47" fmla="*/ 0 h 1587"/>
              <a:gd name="T48" fmla="*/ 2 w 2"/>
              <a:gd name="T49" fmla="*/ 0 h 1587"/>
              <a:gd name="T50" fmla="*/ 2 w 2"/>
              <a:gd name="T51" fmla="*/ 0 h 1587"/>
              <a:gd name="T52" fmla="*/ 2 w 2"/>
              <a:gd name="T53" fmla="*/ 0 h 1587"/>
              <a:gd name="T54" fmla="*/ 2 w 2"/>
              <a:gd name="T55" fmla="*/ 0 h 1587"/>
              <a:gd name="T56" fmla="*/ 2 w 2"/>
              <a:gd name="T57" fmla="*/ 0 h 1587"/>
              <a:gd name="T58" fmla="*/ 0 w 2"/>
              <a:gd name="T59" fmla="*/ 0 h 1587"/>
              <a:gd name="T60" fmla="*/ 0 w 2"/>
              <a:gd name="T61" fmla="*/ 0 h 1587"/>
              <a:gd name="T62" fmla="*/ 0 w 2"/>
              <a:gd name="T63" fmla="*/ 0 h 158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 name="Rectangle 1256"/>
          <p:cNvSpPr>
            <a:spLocks noChangeArrowheads="1"/>
          </p:cNvSpPr>
          <p:nvPr/>
        </p:nvSpPr>
        <p:spPr bwMode="auto">
          <a:xfrm>
            <a:off x="722313" y="550863"/>
            <a:ext cx="1587"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45" name="Freeform 1258"/>
          <p:cNvSpPr>
            <a:spLocks/>
          </p:cNvSpPr>
          <p:nvPr/>
        </p:nvSpPr>
        <p:spPr bwMode="auto">
          <a:xfrm>
            <a:off x="722313" y="5508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 name="Freeform 1266"/>
          <p:cNvSpPr>
            <a:spLocks/>
          </p:cNvSpPr>
          <p:nvPr/>
        </p:nvSpPr>
        <p:spPr bwMode="auto">
          <a:xfrm>
            <a:off x="728663" y="534988"/>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w 1587"/>
              <a:gd name="T63" fmla="*/ 0 h 1587"/>
              <a:gd name="T64" fmla="*/ 0 w 1587"/>
              <a:gd name="T65" fmla="*/ 0 h 1587"/>
              <a:gd name="T66" fmla="*/ 0 w 1587"/>
              <a:gd name="T67" fmla="*/ 0 h 1587"/>
              <a:gd name="T68" fmla="*/ 0 w 1587"/>
              <a:gd name="T69" fmla="*/ 0 h 1587"/>
              <a:gd name="T70" fmla="*/ 0 w 1587"/>
              <a:gd name="T71" fmla="*/ 0 h 1587"/>
              <a:gd name="T72" fmla="*/ 0 w 1587"/>
              <a:gd name="T73" fmla="*/ 0 h 1587"/>
              <a:gd name="T74" fmla="*/ 0 w 1587"/>
              <a:gd name="T75" fmla="*/ 0 h 1587"/>
              <a:gd name="T76" fmla="*/ 0 w 1587"/>
              <a:gd name="T77" fmla="*/ 0 h 1587"/>
              <a:gd name="T78" fmla="*/ 0 w 1587"/>
              <a:gd name="T79" fmla="*/ 0 h 1587"/>
              <a:gd name="T80" fmla="*/ 0 w 1587"/>
              <a:gd name="T81" fmla="*/ 0 h 1587"/>
              <a:gd name="T82" fmla="*/ 0 w 1587"/>
              <a:gd name="T83" fmla="*/ 0 h 1587"/>
              <a:gd name="T84" fmla="*/ 0 w 1587"/>
              <a:gd name="T85" fmla="*/ 0 h 1587"/>
              <a:gd name="T86" fmla="*/ 0 w 1587"/>
              <a:gd name="T87" fmla="*/ 0 h 15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7" name="Freeform 1269"/>
          <p:cNvSpPr>
            <a:spLocks/>
          </p:cNvSpPr>
          <p:nvPr/>
        </p:nvSpPr>
        <p:spPr bwMode="auto">
          <a:xfrm>
            <a:off x="728663" y="530225"/>
            <a:ext cx="3175" cy="4763"/>
          </a:xfrm>
          <a:custGeom>
            <a:avLst/>
            <a:gdLst>
              <a:gd name="T0" fmla="*/ 0 w 2"/>
              <a:gd name="T1" fmla="*/ 3 h 3"/>
              <a:gd name="T2" fmla="*/ 2 w 2"/>
              <a:gd name="T3" fmla="*/ 0 h 3"/>
              <a:gd name="T4" fmla="*/ 2 w 2"/>
              <a:gd name="T5" fmla="*/ 0 h 3"/>
              <a:gd name="T6" fmla="*/ 2 w 2"/>
              <a:gd name="T7" fmla="*/ 0 h 3"/>
              <a:gd name="T8" fmla="*/ 2 w 2"/>
              <a:gd name="T9" fmla="*/ 0 h 3"/>
              <a:gd name="T10" fmla="*/ 0 w 2"/>
              <a:gd name="T11" fmla="*/ 0 h 3"/>
              <a:gd name="T12" fmla="*/ 0 w 2"/>
              <a:gd name="T13" fmla="*/ 0 h 3"/>
              <a:gd name="T14" fmla="*/ 0 w 2"/>
              <a:gd name="T15" fmla="*/ 3 h 3"/>
              <a:gd name="T16" fmla="*/ 0 w 2"/>
              <a:gd name="T17" fmla="*/ 3 h 3"/>
              <a:gd name="T18" fmla="*/ 2 w 2"/>
              <a:gd name="T19" fmla="*/ 0 h 3"/>
              <a:gd name="T20" fmla="*/ 2 w 2"/>
              <a:gd name="T21" fmla="*/ 0 h 3"/>
              <a:gd name="T22" fmla="*/ 0 w 2"/>
              <a:gd name="T23" fmla="*/ 0 h 3"/>
              <a:gd name="T24" fmla="*/ 0 w 2"/>
              <a:gd name="T25" fmla="*/ 0 h 3"/>
              <a:gd name="T26" fmla="*/ 0 w 2"/>
              <a:gd name="T27" fmla="*/ 0 h 3"/>
              <a:gd name="T28" fmla="*/ 0 w 2"/>
              <a:gd name="T29" fmla="*/ 0 h 3"/>
              <a:gd name="T30" fmla="*/ 0 w 2"/>
              <a:gd name="T31" fmla="*/ 0 h 3"/>
              <a:gd name="T32" fmla="*/ 0 w 2"/>
              <a:gd name="T33" fmla="*/ 0 h 3"/>
              <a:gd name="T34" fmla="*/ 0 w 2"/>
              <a:gd name="T35" fmla="*/ 0 h 3"/>
              <a:gd name="T36" fmla="*/ 0 w 2"/>
              <a:gd name="T37" fmla="*/ 0 h 3"/>
              <a:gd name="T38" fmla="*/ 0 w 2"/>
              <a:gd name="T39" fmla="*/ 3 h 3"/>
              <a:gd name="T40" fmla="*/ 0 w 2"/>
              <a:gd name="T41" fmla="*/ 3 h 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 h="3">
                <a:moveTo>
                  <a:pt x="0" y="3"/>
                </a:moveTo>
                <a:lnTo>
                  <a:pt x="2" y="0"/>
                </a:lnTo>
                <a:lnTo>
                  <a:pt x="0" y="0"/>
                </a:lnTo>
                <a:lnTo>
                  <a:pt x="0" y="3"/>
                </a:lnTo>
                <a:lnTo>
                  <a:pt x="2" y="0"/>
                </a:lnTo>
                <a:lnTo>
                  <a:pt x="0"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8" name="Line 1270"/>
          <p:cNvSpPr>
            <a:spLocks noChangeShapeType="1"/>
          </p:cNvSpPr>
          <p:nvPr/>
        </p:nvSpPr>
        <p:spPr bwMode="auto">
          <a:xfrm>
            <a:off x="728663" y="530225"/>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9" name="Line 1271"/>
          <p:cNvSpPr>
            <a:spLocks noChangeShapeType="1"/>
          </p:cNvSpPr>
          <p:nvPr/>
        </p:nvSpPr>
        <p:spPr bwMode="auto">
          <a:xfrm>
            <a:off x="728663" y="530225"/>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0" name="Rectangle 1272"/>
          <p:cNvSpPr>
            <a:spLocks noChangeArrowheads="1"/>
          </p:cNvSpPr>
          <p:nvPr/>
        </p:nvSpPr>
        <p:spPr bwMode="auto">
          <a:xfrm>
            <a:off x="728663" y="530225"/>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1" name="Rectangle 1273"/>
          <p:cNvSpPr>
            <a:spLocks noChangeArrowheads="1"/>
          </p:cNvSpPr>
          <p:nvPr/>
        </p:nvSpPr>
        <p:spPr bwMode="auto">
          <a:xfrm>
            <a:off x="728663" y="530225"/>
            <a:ext cx="1587"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2" name="Line 1274"/>
          <p:cNvSpPr>
            <a:spLocks noChangeShapeType="1"/>
          </p:cNvSpPr>
          <p:nvPr/>
        </p:nvSpPr>
        <p:spPr bwMode="auto">
          <a:xfrm>
            <a:off x="728663" y="52705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 name="Line 1275"/>
          <p:cNvSpPr>
            <a:spLocks noChangeShapeType="1"/>
          </p:cNvSpPr>
          <p:nvPr/>
        </p:nvSpPr>
        <p:spPr bwMode="auto">
          <a:xfrm>
            <a:off x="728663" y="52705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4" name="Freeform 1277"/>
          <p:cNvSpPr>
            <a:spLocks/>
          </p:cNvSpPr>
          <p:nvPr/>
        </p:nvSpPr>
        <p:spPr bwMode="auto">
          <a:xfrm>
            <a:off x="728663" y="523875"/>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5" name="Freeform 1287"/>
          <p:cNvSpPr>
            <a:spLocks/>
          </p:cNvSpPr>
          <p:nvPr/>
        </p:nvSpPr>
        <p:spPr bwMode="auto">
          <a:xfrm>
            <a:off x="719138" y="514350"/>
            <a:ext cx="3175" cy="3175"/>
          </a:xfrm>
          <a:custGeom>
            <a:avLst/>
            <a:gdLst>
              <a:gd name="T0" fmla="*/ 0 w 2"/>
              <a:gd name="T1" fmla="*/ 0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2 h 2"/>
              <a:gd name="T18" fmla="*/ 0 w 2"/>
              <a:gd name="T19" fmla="*/ 2 h 2"/>
              <a:gd name="T20" fmla="*/ 0 w 2"/>
              <a:gd name="T21" fmla="*/ 2 h 2"/>
              <a:gd name="T22" fmla="*/ 0 w 2"/>
              <a:gd name="T23" fmla="*/ 2 h 2"/>
              <a:gd name="T24" fmla="*/ 2 w 2"/>
              <a:gd name="T25" fmla="*/ 2 h 2"/>
              <a:gd name="T26" fmla="*/ 2 w 2"/>
              <a:gd name="T27" fmla="*/ 2 h 2"/>
              <a:gd name="T28" fmla="*/ 0 w 2"/>
              <a:gd name="T29" fmla="*/ 0 h 2"/>
              <a:gd name="T30" fmla="*/ 0 w 2"/>
              <a:gd name="T31" fmla="*/ 0 h 2"/>
              <a:gd name="T32" fmla="*/ 0 w 2"/>
              <a:gd name="T33" fmla="*/ 0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0"/>
                </a:moveTo>
                <a:lnTo>
                  <a:pt x="0" y="2"/>
                </a:lnTo>
                <a:lnTo>
                  <a:pt x="2" y="2"/>
                </a:lnTo>
                <a:lnTo>
                  <a:pt x="2" y="0"/>
                </a:lnTo>
                <a:lnTo>
                  <a:pt x="0" y="0"/>
                </a:lnTo>
                <a:lnTo>
                  <a:pt x="0" y="2"/>
                </a:lnTo>
                <a:lnTo>
                  <a:pt x="2"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 name="Freeform 1290"/>
          <p:cNvSpPr>
            <a:spLocks/>
          </p:cNvSpPr>
          <p:nvPr/>
        </p:nvSpPr>
        <p:spPr bwMode="auto">
          <a:xfrm>
            <a:off x="719138" y="517525"/>
            <a:ext cx="3175" cy="3175"/>
          </a:xfrm>
          <a:custGeom>
            <a:avLst/>
            <a:gdLst>
              <a:gd name="T0" fmla="*/ 0 w 2"/>
              <a:gd name="T1" fmla="*/ 2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0 h 2"/>
              <a:gd name="T18" fmla="*/ 0 w 2"/>
              <a:gd name="T19" fmla="*/ 0 h 2"/>
              <a:gd name="T20" fmla="*/ 2 w 2"/>
              <a:gd name="T21" fmla="*/ 0 h 2"/>
              <a:gd name="T22" fmla="*/ 0 w 2"/>
              <a:gd name="T23" fmla="*/ 0 h 2"/>
              <a:gd name="T24" fmla="*/ 0 w 2"/>
              <a:gd name="T25" fmla="*/ 0 h 2"/>
              <a:gd name="T26" fmla="*/ 0 w 2"/>
              <a:gd name="T27" fmla="*/ 0 h 2"/>
              <a:gd name="T28" fmla="*/ 0 w 2"/>
              <a:gd name="T29" fmla="*/ 0 h 2"/>
              <a:gd name="T30" fmla="*/ 0 w 2"/>
              <a:gd name="T31" fmla="*/ 2 h 2"/>
              <a:gd name="T32" fmla="*/ 0 w 2"/>
              <a:gd name="T33" fmla="*/ 2 h 2"/>
              <a:gd name="T34" fmla="*/ 0 w 2"/>
              <a:gd name="T35" fmla="*/ 2 h 2"/>
              <a:gd name="T36" fmla="*/ 0 w 2"/>
              <a:gd name="T37" fmla="*/ 0 h 2"/>
              <a:gd name="T38" fmla="*/ 0 w 2"/>
              <a:gd name="T39" fmla="*/ 0 h 2"/>
              <a:gd name="T40" fmla="*/ 0 w 2"/>
              <a:gd name="T41" fmla="*/ 0 h 2"/>
              <a:gd name="T42" fmla="*/ 0 w 2"/>
              <a:gd name="T43" fmla="*/ 0 h 2"/>
              <a:gd name="T44" fmla="*/ 0 w 2"/>
              <a:gd name="T45" fmla="*/ 0 h 2"/>
              <a:gd name="T46" fmla="*/ 0 w 2"/>
              <a:gd name="T47" fmla="*/ 0 h 2"/>
              <a:gd name="T48" fmla="*/ 0 w 2"/>
              <a:gd name="T49" fmla="*/ 2 h 2"/>
              <a:gd name="T50" fmla="*/ 2 w 2"/>
              <a:gd name="T51" fmla="*/ 2 h 2"/>
              <a:gd name="T52" fmla="*/ 2 w 2"/>
              <a:gd name="T53" fmla="*/ 0 h 2"/>
              <a:gd name="T54" fmla="*/ 2 w 2"/>
              <a:gd name="T55" fmla="*/ 0 h 2"/>
              <a:gd name="T56" fmla="*/ 0 w 2"/>
              <a:gd name="T57" fmla="*/ 0 h 2"/>
              <a:gd name="T58" fmla="*/ 0 w 2"/>
              <a:gd name="T59" fmla="*/ 0 h 2"/>
              <a:gd name="T60" fmla="*/ 0 w 2"/>
              <a:gd name="T61" fmla="*/ 2 h 2"/>
              <a:gd name="T62" fmla="*/ 0 w 2"/>
              <a:gd name="T63" fmla="*/ 2 h 2"/>
              <a:gd name="T64" fmla="*/ 2 w 2"/>
              <a:gd name="T65" fmla="*/ 2 h 2"/>
              <a:gd name="T66" fmla="*/ 2 w 2"/>
              <a:gd name="T67" fmla="*/ 2 h 2"/>
              <a:gd name="T68" fmla="*/ 0 w 2"/>
              <a:gd name="T69" fmla="*/ 2 h 2"/>
              <a:gd name="T70" fmla="*/ 0 w 2"/>
              <a:gd name="T71" fmla="*/ 2 h 2"/>
              <a:gd name="T72" fmla="*/ 0 w 2"/>
              <a:gd name="T73" fmla="*/ 2 h 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 h="2">
                <a:moveTo>
                  <a:pt x="0" y="2"/>
                </a:moveTo>
                <a:lnTo>
                  <a:pt x="0" y="2"/>
                </a:lnTo>
                <a:lnTo>
                  <a:pt x="2" y="2"/>
                </a:lnTo>
                <a:lnTo>
                  <a:pt x="2" y="0"/>
                </a:lnTo>
                <a:lnTo>
                  <a:pt x="0" y="0"/>
                </a:lnTo>
                <a:lnTo>
                  <a:pt x="2" y="0"/>
                </a:lnTo>
                <a:lnTo>
                  <a:pt x="0" y="0"/>
                </a:lnTo>
                <a:lnTo>
                  <a:pt x="0" y="2"/>
                </a:lnTo>
                <a:lnTo>
                  <a:pt x="0" y="0"/>
                </a:lnTo>
                <a:lnTo>
                  <a:pt x="0" y="2"/>
                </a:lnTo>
                <a:lnTo>
                  <a:pt x="2" y="2"/>
                </a:lnTo>
                <a:lnTo>
                  <a:pt x="2" y="0"/>
                </a:lnTo>
                <a:lnTo>
                  <a:pt x="0" y="0"/>
                </a:lnTo>
                <a:lnTo>
                  <a:pt x="0" y="2"/>
                </a:lnTo>
                <a:lnTo>
                  <a:pt x="2" y="2"/>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 name="Rectangle 1335"/>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8" name="Rectangle 1336"/>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9" name="Rectangle 1337"/>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0" name="Rectangle 1340"/>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1" name="Rectangle 1341"/>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2" name="Rectangle 1342"/>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3" name="Rectangle 1343"/>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4" name="Rectangle 1344"/>
          <p:cNvSpPr>
            <a:spLocks noChangeArrowheads="1"/>
          </p:cNvSpPr>
          <p:nvPr/>
        </p:nvSpPr>
        <p:spPr bwMode="auto">
          <a:xfrm>
            <a:off x="465138" y="485775"/>
            <a:ext cx="1587" cy="31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5" name="Rectangle 64"/>
          <p:cNvSpPr>
            <a:spLocks noChangeArrowheads="1"/>
          </p:cNvSpPr>
          <p:nvPr/>
        </p:nvSpPr>
        <p:spPr bwMode="auto">
          <a:xfrm>
            <a:off x="0" y="4292600"/>
            <a:ext cx="9144000" cy="176213"/>
          </a:xfrm>
          <a:prstGeom prst="rect">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endParaRPr>
          </a:p>
        </p:txBody>
      </p:sp>
      <p:grpSp>
        <p:nvGrpSpPr>
          <p:cNvPr id="66" name="Group 65"/>
          <p:cNvGrpSpPr>
            <a:grpSpLocks/>
          </p:cNvGrpSpPr>
          <p:nvPr/>
        </p:nvGrpSpPr>
        <p:grpSpPr bwMode="auto">
          <a:xfrm>
            <a:off x="6843713" y="6342063"/>
            <a:ext cx="1773237" cy="352425"/>
            <a:chOff x="490511" y="4563533"/>
            <a:chExt cx="5191655" cy="1030111"/>
          </a:xfrm>
        </p:grpSpPr>
        <p:pic>
          <p:nvPicPr>
            <p:cNvPr id="67" name="Picture 66"/>
            <p:cNvPicPr>
              <a:picLocks noChangeAspect="1"/>
            </p:cNvPicPr>
            <p:nvPr/>
          </p:nvPicPr>
          <p:blipFill>
            <a:blip r:embed="rId5" cstate="print">
              <a:extLst>
                <a:ext uri="{28A0092B-C50C-407E-A947-70E740481C1C}">
                  <a14:useLocalDpi xmlns:a14="http://schemas.microsoft.com/office/drawing/2010/main" val="0"/>
                </a:ext>
              </a:extLst>
            </a:blip>
            <a:srcRect l="19470"/>
            <a:stretch>
              <a:fillRect/>
            </a:stretch>
          </p:blipFill>
          <p:spPr bwMode="auto">
            <a:xfrm>
              <a:off x="1524000" y="4571932"/>
              <a:ext cx="4158166" cy="1013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 name="Picture 67" descr="NEW-WHITE-GRADIENT-GLOBES.png"/>
            <p:cNvPicPr>
              <a:picLocks noChangeAspect="1"/>
            </p:cNvPicPr>
            <p:nvPr/>
          </p:nvPicPr>
          <p:blipFill>
            <a:blip r:embed="rId6" cstate="print">
              <a:extLst>
                <a:ext uri="{28A0092B-C50C-407E-A947-70E740481C1C}">
                  <a14:useLocalDpi xmlns:a14="http://schemas.microsoft.com/office/drawing/2010/main" val="0"/>
                </a:ext>
              </a:extLst>
            </a:blip>
            <a:srcRect b="2667"/>
            <a:stretch>
              <a:fillRect/>
            </a:stretch>
          </p:blipFill>
          <p:spPr bwMode="auto">
            <a:xfrm>
              <a:off x="490511" y="4563533"/>
              <a:ext cx="1079501" cy="1030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30" name="Title 329"/>
          <p:cNvSpPr>
            <a:spLocks noGrp="1"/>
          </p:cNvSpPr>
          <p:nvPr>
            <p:ph type="title"/>
          </p:nvPr>
        </p:nvSpPr>
        <p:spPr>
          <a:xfrm>
            <a:off x="865910" y="2721693"/>
            <a:ext cx="7296726" cy="1450437"/>
          </a:xfrm>
        </p:spPr>
        <p:txBody>
          <a:bodyPr lIns="0" tIns="0" rIns="0" bIns="0" anchor="b">
            <a:normAutofit/>
          </a:bodyPr>
          <a:lstStyle>
            <a:lvl1pPr>
              <a:defRPr sz="3800" b="1" cap="none" baseline="0">
                <a:solidFill>
                  <a:schemeClr val="bg1"/>
                </a:solidFill>
              </a:defRPr>
            </a:lvl1pPr>
          </a:lstStyle>
          <a:p>
            <a:r>
              <a:rPr lang="en-US"/>
              <a:t>Click to edit Master title style</a:t>
            </a:r>
            <a:endParaRPr lang="en-US" dirty="0"/>
          </a:p>
        </p:txBody>
      </p:sp>
      <p:sp>
        <p:nvSpPr>
          <p:cNvPr id="332" name="Text Placeholder 331"/>
          <p:cNvSpPr>
            <a:spLocks noGrp="1"/>
          </p:cNvSpPr>
          <p:nvPr>
            <p:ph type="body" sz="quarter" idx="13"/>
          </p:nvPr>
        </p:nvSpPr>
        <p:spPr>
          <a:xfrm>
            <a:off x="851104" y="4523618"/>
            <a:ext cx="7328771" cy="1548191"/>
          </a:xfrm>
        </p:spPr>
        <p:txBody>
          <a:bodyPr lIns="0" tIns="0" rIns="0" bIns="0">
            <a:normAutofit/>
          </a:bodyPr>
          <a:lstStyle>
            <a:lvl1pPr>
              <a:lnSpc>
                <a:spcPct val="100000"/>
              </a:lnSpc>
              <a:defRPr sz="3000" b="0" i="0" cap="none" baseline="0">
                <a:solidFill>
                  <a:schemeClr val="bg1"/>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p:txBody>
      </p:sp>
    </p:spTree>
    <p:extLst>
      <p:ext uri="{BB962C8B-B14F-4D97-AF65-F5344CB8AC3E}">
        <p14:creationId xmlns:p14="http://schemas.microsoft.com/office/powerpoint/2010/main" val="289157607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Dark Basic Divider">
    <p:spTree>
      <p:nvGrpSpPr>
        <p:cNvPr id="1" name=""/>
        <p:cNvGrpSpPr/>
        <p:nvPr/>
      </p:nvGrpSpPr>
      <p:grpSpPr>
        <a:xfrm>
          <a:off x="0" y="0"/>
          <a:ext cx="0" cy="0"/>
          <a:chOff x="0" y="0"/>
          <a:chExt cx="0" cy="0"/>
        </a:xfrm>
      </p:grpSpPr>
      <p:sp>
        <p:nvSpPr>
          <p:cNvPr id="4" name="Rectangle 3"/>
          <p:cNvSpPr>
            <a:spLocks noChangeArrowheads="1"/>
          </p:cNvSpPr>
          <p:nvPr/>
        </p:nvSpPr>
        <p:spPr bwMode="auto">
          <a:xfrm>
            <a:off x="0" y="0"/>
            <a:ext cx="9144000" cy="6858000"/>
          </a:xfrm>
          <a:prstGeom prst="rect">
            <a:avLst/>
          </a:prstGeom>
          <a:solidFill>
            <a:srgbClr val="021F4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115888" indent="-115888">
              <a:spcBef>
                <a:spcPct val="50000"/>
              </a:spcBef>
              <a:buFontTx/>
              <a:buChar char="•"/>
            </a:pPr>
            <a:endParaRPr lang="en-US" sz="1300" b="0"/>
          </a:p>
        </p:txBody>
      </p:sp>
      <p:pic>
        <p:nvPicPr>
          <p:cNvPr id="5" name="Picture 4"/>
          <p:cNvPicPr>
            <a:picLocks noChangeAspect="1"/>
          </p:cNvPicPr>
          <p:nvPr/>
        </p:nvPicPr>
        <p:blipFill>
          <a:blip r:embed="rId2">
            <a:duotone>
              <a:prstClr val="black"/>
              <a:schemeClr val="tx2">
                <a:tint val="45000"/>
                <a:satMod val="400000"/>
              </a:schemeClr>
            </a:duotone>
            <a:alphaModFix amt="72000"/>
            <a:extLst>
              <a:ext uri="{28A0092B-C50C-407E-A947-70E740481C1C}">
                <a14:useLocalDpi xmlns:a14="http://schemas.microsoft.com/office/drawing/2010/main" val="0"/>
              </a:ext>
            </a:extLst>
          </a:blip>
          <a:stretch>
            <a:fillRect/>
          </a:stretch>
        </p:blipFill>
        <p:spPr>
          <a:xfrm>
            <a:off x="6951336" y="3580"/>
            <a:ext cx="2192664" cy="431442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6942138" cy="4359275"/>
          </a:xfrm>
          <a:prstGeom prst="rect">
            <a:avLst/>
          </a:prstGeom>
          <a:noFill/>
          <a:ln>
            <a:noFill/>
          </a:ln>
          <a:extLst>
            <a:ext uri="{909E8E84-426E-40DD-AFC4-6F175D3DCCD1}">
              <a14:hiddenFill xmlns:a14="http://schemas.microsoft.com/office/drawing/2010/main">
                <a:solidFill>
                  <a:srgbClr val="FFFFFF">
                    <a:alpha val="50000"/>
                  </a:srgbClr>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660900" y="0"/>
            <a:ext cx="2324100" cy="4362450"/>
          </a:xfrm>
          <a:prstGeom prst="rect">
            <a:avLst/>
          </a:prstGeom>
          <a:noFill/>
          <a:ln>
            <a:noFill/>
          </a:ln>
          <a:extLst>
            <a:ext uri="{909E8E84-426E-40DD-AFC4-6F175D3DCCD1}">
              <a14:hiddenFill xmlns:a14="http://schemas.microsoft.com/office/drawing/2010/main">
                <a:solidFill>
                  <a:srgbClr val="FFFFFF">
                    <a:alpha val="58000"/>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Line 1086"/>
          <p:cNvSpPr>
            <a:spLocks noChangeShapeType="1"/>
          </p:cNvSpPr>
          <p:nvPr/>
        </p:nvSpPr>
        <p:spPr bwMode="auto">
          <a:xfrm>
            <a:off x="484188" y="617538"/>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 name="Line 1087"/>
          <p:cNvSpPr>
            <a:spLocks noChangeShapeType="1"/>
          </p:cNvSpPr>
          <p:nvPr/>
        </p:nvSpPr>
        <p:spPr bwMode="auto">
          <a:xfrm>
            <a:off x="484188" y="617538"/>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 name="Rectangle 1088"/>
          <p:cNvSpPr>
            <a:spLocks noChangeArrowheads="1"/>
          </p:cNvSpPr>
          <p:nvPr/>
        </p:nvSpPr>
        <p:spPr bwMode="auto">
          <a:xfrm>
            <a:off x="484188" y="617538"/>
            <a:ext cx="1587"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11" name="Rectangle 1089"/>
          <p:cNvSpPr>
            <a:spLocks noChangeArrowheads="1"/>
          </p:cNvSpPr>
          <p:nvPr/>
        </p:nvSpPr>
        <p:spPr bwMode="auto">
          <a:xfrm>
            <a:off x="484188" y="617538"/>
            <a:ext cx="1587" cy="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12" name="Freeform 1098"/>
          <p:cNvSpPr>
            <a:spLocks/>
          </p:cNvSpPr>
          <p:nvPr/>
        </p:nvSpPr>
        <p:spPr bwMode="auto">
          <a:xfrm>
            <a:off x="487363" y="617538"/>
            <a:ext cx="3175" cy="1587"/>
          </a:xfrm>
          <a:custGeom>
            <a:avLst/>
            <a:gdLst>
              <a:gd name="T0" fmla="*/ 0 w 2"/>
              <a:gd name="T1" fmla="*/ 0 h 1587"/>
              <a:gd name="T2" fmla="*/ 2 w 2"/>
              <a:gd name="T3" fmla="*/ 0 h 1587"/>
              <a:gd name="T4" fmla="*/ 2 w 2"/>
              <a:gd name="T5" fmla="*/ 0 h 1587"/>
              <a:gd name="T6" fmla="*/ 2 w 2"/>
              <a:gd name="T7" fmla="*/ 0 h 1587"/>
              <a:gd name="T8" fmla="*/ 0 w 2"/>
              <a:gd name="T9" fmla="*/ 0 h 1587"/>
              <a:gd name="T10" fmla="*/ 0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0 w 2"/>
              <a:gd name="T25" fmla="*/ 0 h 1587"/>
              <a:gd name="T26" fmla="*/ 0 w 2"/>
              <a:gd name="T27" fmla="*/ 0 h 1587"/>
              <a:gd name="T28" fmla="*/ 0 w 2"/>
              <a:gd name="T29" fmla="*/ 0 h 1587"/>
              <a:gd name="T30" fmla="*/ 0 w 2"/>
              <a:gd name="T31" fmla="*/ 0 h 1587"/>
              <a:gd name="T32" fmla="*/ 0 w 2"/>
              <a:gd name="T33" fmla="*/ 0 h 1587"/>
              <a:gd name="T34" fmla="*/ 2 w 2"/>
              <a:gd name="T35" fmla="*/ 0 h 1587"/>
              <a:gd name="T36" fmla="*/ 2 w 2"/>
              <a:gd name="T37" fmla="*/ 0 h 1587"/>
              <a:gd name="T38" fmla="*/ 2 w 2"/>
              <a:gd name="T39" fmla="*/ 0 h 1587"/>
              <a:gd name="T40" fmla="*/ 0 w 2"/>
              <a:gd name="T41" fmla="*/ 0 h 1587"/>
              <a:gd name="T42" fmla="*/ 0 w 2"/>
              <a:gd name="T43" fmla="*/ 0 h 1587"/>
              <a:gd name="T44" fmla="*/ 0 w 2"/>
              <a:gd name="T45" fmla="*/ 0 h 15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 name="Freeform 1115"/>
          <p:cNvSpPr>
            <a:spLocks/>
          </p:cNvSpPr>
          <p:nvPr/>
        </p:nvSpPr>
        <p:spPr bwMode="auto">
          <a:xfrm>
            <a:off x="458788" y="473075"/>
            <a:ext cx="3175" cy="3175"/>
          </a:xfrm>
          <a:custGeom>
            <a:avLst/>
            <a:gdLst>
              <a:gd name="T0" fmla="*/ 0 w 2"/>
              <a:gd name="T1" fmla="*/ 2 h 2"/>
              <a:gd name="T2" fmla="*/ 0 w 2"/>
              <a:gd name="T3" fmla="*/ 2 h 2"/>
              <a:gd name="T4" fmla="*/ 0 w 2"/>
              <a:gd name="T5" fmla="*/ 2 h 2"/>
              <a:gd name="T6" fmla="*/ 0 w 2"/>
              <a:gd name="T7" fmla="*/ 2 h 2"/>
              <a:gd name="T8" fmla="*/ 0 w 2"/>
              <a:gd name="T9" fmla="*/ 2 h 2"/>
              <a:gd name="T10" fmla="*/ 0 w 2"/>
              <a:gd name="T11" fmla="*/ 2 h 2"/>
              <a:gd name="T12" fmla="*/ 2 w 2"/>
              <a:gd name="T13" fmla="*/ 2 h 2"/>
              <a:gd name="T14" fmla="*/ 2 w 2"/>
              <a:gd name="T15" fmla="*/ 2 h 2"/>
              <a:gd name="T16" fmla="*/ 2 w 2"/>
              <a:gd name="T17" fmla="*/ 0 h 2"/>
              <a:gd name="T18" fmla="*/ 0 w 2"/>
              <a:gd name="T19" fmla="*/ 2 h 2"/>
              <a:gd name="T20" fmla="*/ 0 w 2"/>
              <a:gd name="T21" fmla="*/ 2 h 2"/>
              <a:gd name="T22" fmla="*/ 0 w 2"/>
              <a:gd name="T23" fmla="*/ 2 h 2"/>
              <a:gd name="T24" fmla="*/ 0 w 2"/>
              <a:gd name="T25" fmla="*/ 2 h 2"/>
              <a:gd name="T26" fmla="*/ 0 w 2"/>
              <a:gd name="T27" fmla="*/ 2 h 2"/>
              <a:gd name="T28" fmla="*/ 2 w 2"/>
              <a:gd name="T29" fmla="*/ 2 h 2"/>
              <a:gd name="T30" fmla="*/ 2 w 2"/>
              <a:gd name="T31" fmla="*/ 2 h 2"/>
              <a:gd name="T32" fmla="*/ 2 w 2"/>
              <a:gd name="T33" fmla="*/ 2 h 2"/>
              <a:gd name="T34" fmla="*/ 2 w 2"/>
              <a:gd name="T35" fmla="*/ 2 h 2"/>
              <a:gd name="T36" fmla="*/ 2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2 w 2"/>
              <a:gd name="T55" fmla="*/ 2 h 2"/>
              <a:gd name="T56" fmla="*/ 0 w 2"/>
              <a:gd name="T57" fmla="*/ 2 h 2"/>
              <a:gd name="T58" fmla="*/ 2 w 2"/>
              <a:gd name="T59" fmla="*/ 2 h 2"/>
              <a:gd name="T60" fmla="*/ 2 w 2"/>
              <a:gd name="T61" fmla="*/ 2 h 2"/>
              <a:gd name="T62" fmla="*/ 2 w 2"/>
              <a:gd name="T63" fmla="*/ 2 h 2"/>
              <a:gd name="T64" fmla="*/ 0 w 2"/>
              <a:gd name="T65" fmla="*/ 2 h 2"/>
              <a:gd name="T66" fmla="*/ 0 w 2"/>
              <a:gd name="T67" fmla="*/ 2 h 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 h="2">
                <a:moveTo>
                  <a:pt x="0" y="2"/>
                </a:moveTo>
                <a:lnTo>
                  <a:pt x="0" y="2"/>
                </a:lnTo>
                <a:lnTo>
                  <a:pt x="2" y="2"/>
                </a:lnTo>
                <a:lnTo>
                  <a:pt x="2" y="0"/>
                </a:lnTo>
                <a:lnTo>
                  <a:pt x="0" y="2"/>
                </a:lnTo>
                <a:lnTo>
                  <a:pt x="2" y="2"/>
                </a:lnTo>
                <a:lnTo>
                  <a:pt x="0" y="2"/>
                </a:lnTo>
                <a:lnTo>
                  <a:pt x="2" y="2"/>
                </a:lnTo>
                <a:lnTo>
                  <a:pt x="0" y="2"/>
                </a:lnTo>
                <a:lnTo>
                  <a:pt x="2" y="2"/>
                </a:lnTo>
                <a:lnTo>
                  <a:pt x="0" y="2"/>
                </a:lnTo>
                <a:lnTo>
                  <a:pt x="2" y="2"/>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4" name="Freeform 1120"/>
          <p:cNvSpPr>
            <a:spLocks/>
          </p:cNvSpPr>
          <p:nvPr/>
        </p:nvSpPr>
        <p:spPr bwMode="auto">
          <a:xfrm>
            <a:off x="458788" y="463550"/>
            <a:ext cx="3175" cy="3175"/>
          </a:xfrm>
          <a:custGeom>
            <a:avLst/>
            <a:gdLst>
              <a:gd name="T0" fmla="*/ 0 w 2"/>
              <a:gd name="T1" fmla="*/ 0 h 2"/>
              <a:gd name="T2" fmla="*/ 0 w 2"/>
              <a:gd name="T3" fmla="*/ 2 h 2"/>
              <a:gd name="T4" fmla="*/ 0 w 2"/>
              <a:gd name="T5" fmla="*/ 2 h 2"/>
              <a:gd name="T6" fmla="*/ 0 w 2"/>
              <a:gd name="T7" fmla="*/ 2 h 2"/>
              <a:gd name="T8" fmla="*/ 2 w 2"/>
              <a:gd name="T9" fmla="*/ 2 h 2"/>
              <a:gd name="T10" fmla="*/ 2 w 2"/>
              <a:gd name="T11" fmla="*/ 0 h 2"/>
              <a:gd name="T12" fmla="*/ 2 w 2"/>
              <a:gd name="T13" fmla="*/ 0 h 2"/>
              <a:gd name="T14" fmla="*/ 2 w 2"/>
              <a:gd name="T15" fmla="*/ 0 h 2"/>
              <a:gd name="T16" fmla="*/ 0 w 2"/>
              <a:gd name="T17" fmla="*/ 0 h 2"/>
              <a:gd name="T18" fmla="*/ 0 w 2"/>
              <a:gd name="T19" fmla="*/ 2 h 2"/>
              <a:gd name="T20" fmla="*/ 0 w 2"/>
              <a:gd name="T21" fmla="*/ 2 h 2"/>
              <a:gd name="T22" fmla="*/ 2 w 2"/>
              <a:gd name="T23" fmla="*/ 0 h 2"/>
              <a:gd name="T24" fmla="*/ 2 w 2"/>
              <a:gd name="T25" fmla="*/ 0 h 2"/>
              <a:gd name="T26" fmla="*/ 2 w 2"/>
              <a:gd name="T27" fmla="*/ 0 h 2"/>
              <a:gd name="T28" fmla="*/ 2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2 w 2"/>
              <a:gd name="T47" fmla="*/ 2 h 2"/>
              <a:gd name="T48" fmla="*/ 0 w 2"/>
              <a:gd name="T49" fmla="*/ 2 h 2"/>
              <a:gd name="T50" fmla="*/ 0 w 2"/>
              <a:gd name="T51" fmla="*/ 2 h 2"/>
              <a:gd name="T52" fmla="*/ 2 w 2"/>
              <a:gd name="T53" fmla="*/ 2 h 2"/>
              <a:gd name="T54" fmla="*/ 2 w 2"/>
              <a:gd name="T55" fmla="*/ 2 h 2"/>
              <a:gd name="T56" fmla="*/ 2 w 2"/>
              <a:gd name="T57" fmla="*/ 0 h 2"/>
              <a:gd name="T58" fmla="*/ 0 w 2"/>
              <a:gd name="T59" fmla="*/ 0 h 2"/>
              <a:gd name="T60" fmla="*/ 0 w 2"/>
              <a:gd name="T61" fmla="*/ 0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0" y="0"/>
                </a:moveTo>
                <a:lnTo>
                  <a:pt x="0" y="2"/>
                </a:lnTo>
                <a:lnTo>
                  <a:pt x="2" y="2"/>
                </a:lnTo>
                <a:lnTo>
                  <a:pt x="2" y="0"/>
                </a:lnTo>
                <a:lnTo>
                  <a:pt x="0" y="0"/>
                </a:lnTo>
                <a:lnTo>
                  <a:pt x="0" y="2"/>
                </a:lnTo>
                <a:lnTo>
                  <a:pt x="2" y="0"/>
                </a:lnTo>
                <a:lnTo>
                  <a:pt x="2" y="2"/>
                </a:lnTo>
                <a:lnTo>
                  <a:pt x="0" y="2"/>
                </a:lnTo>
                <a:lnTo>
                  <a:pt x="2" y="2"/>
                </a:lnTo>
                <a:lnTo>
                  <a:pt x="0" y="2"/>
                </a:lnTo>
                <a:lnTo>
                  <a:pt x="2" y="2"/>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5" name="Freeform 1134"/>
          <p:cNvSpPr>
            <a:spLocks/>
          </p:cNvSpPr>
          <p:nvPr/>
        </p:nvSpPr>
        <p:spPr bwMode="auto">
          <a:xfrm>
            <a:off x="703263" y="514350"/>
            <a:ext cx="3175" cy="6350"/>
          </a:xfrm>
          <a:custGeom>
            <a:avLst/>
            <a:gdLst>
              <a:gd name="T0" fmla="*/ 2 w 2"/>
              <a:gd name="T1" fmla="*/ 4 h 4"/>
              <a:gd name="T2" fmla="*/ 2 w 2"/>
              <a:gd name="T3" fmla="*/ 4 h 4"/>
              <a:gd name="T4" fmla="*/ 2 w 2"/>
              <a:gd name="T5" fmla="*/ 4 h 4"/>
              <a:gd name="T6" fmla="*/ 2 w 2"/>
              <a:gd name="T7" fmla="*/ 2 h 4"/>
              <a:gd name="T8" fmla="*/ 2 w 2"/>
              <a:gd name="T9" fmla="*/ 0 h 4"/>
              <a:gd name="T10" fmla="*/ 2 w 2"/>
              <a:gd name="T11" fmla="*/ 0 h 4"/>
              <a:gd name="T12" fmla="*/ 2 w 2"/>
              <a:gd name="T13" fmla="*/ 0 h 4"/>
              <a:gd name="T14" fmla="*/ 0 w 2"/>
              <a:gd name="T15" fmla="*/ 2 h 4"/>
              <a:gd name="T16" fmla="*/ 2 w 2"/>
              <a:gd name="T17" fmla="*/ 4 h 4"/>
              <a:gd name="T18" fmla="*/ 2 w 2"/>
              <a:gd name="T19" fmla="*/ 2 h 4"/>
              <a:gd name="T20" fmla="*/ 2 w 2"/>
              <a:gd name="T21" fmla="*/ 2 h 4"/>
              <a:gd name="T22" fmla="*/ 2 w 2"/>
              <a:gd name="T23" fmla="*/ 0 h 4"/>
              <a:gd name="T24" fmla="*/ 2 w 2"/>
              <a:gd name="T25" fmla="*/ 2 h 4"/>
              <a:gd name="T26" fmla="*/ 2 w 2"/>
              <a:gd name="T27" fmla="*/ 2 h 4"/>
              <a:gd name="T28" fmla="*/ 2 w 2"/>
              <a:gd name="T29" fmla="*/ 2 h 4"/>
              <a:gd name="T30" fmla="*/ 2 w 2"/>
              <a:gd name="T31" fmla="*/ 2 h 4"/>
              <a:gd name="T32" fmla="*/ 2 w 2"/>
              <a:gd name="T33" fmla="*/ 2 h 4"/>
              <a:gd name="T34" fmla="*/ 2 w 2"/>
              <a:gd name="T35" fmla="*/ 2 h 4"/>
              <a:gd name="T36" fmla="*/ 2 w 2"/>
              <a:gd name="T37" fmla="*/ 2 h 4"/>
              <a:gd name="T38" fmla="*/ 2 w 2"/>
              <a:gd name="T39" fmla="*/ 2 h 4"/>
              <a:gd name="T40" fmla="*/ 2 w 2"/>
              <a:gd name="T41" fmla="*/ 2 h 4"/>
              <a:gd name="T42" fmla="*/ 2 w 2"/>
              <a:gd name="T43" fmla="*/ 2 h 4"/>
              <a:gd name="T44" fmla="*/ 2 w 2"/>
              <a:gd name="T45" fmla="*/ 2 h 4"/>
              <a:gd name="T46" fmla="*/ 2 w 2"/>
              <a:gd name="T47" fmla="*/ 2 h 4"/>
              <a:gd name="T48" fmla="*/ 2 w 2"/>
              <a:gd name="T49" fmla="*/ 2 h 4"/>
              <a:gd name="T50" fmla="*/ 2 w 2"/>
              <a:gd name="T51" fmla="*/ 2 h 4"/>
              <a:gd name="T52" fmla="*/ 0 w 2"/>
              <a:gd name="T53" fmla="*/ 2 h 4"/>
              <a:gd name="T54" fmla="*/ 2 w 2"/>
              <a:gd name="T55" fmla="*/ 4 h 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 h="4">
                <a:moveTo>
                  <a:pt x="2" y="4"/>
                </a:moveTo>
                <a:lnTo>
                  <a:pt x="2" y="4"/>
                </a:lnTo>
                <a:lnTo>
                  <a:pt x="2" y="2"/>
                </a:lnTo>
                <a:lnTo>
                  <a:pt x="2" y="0"/>
                </a:lnTo>
                <a:lnTo>
                  <a:pt x="0" y="2"/>
                </a:lnTo>
                <a:lnTo>
                  <a:pt x="2" y="4"/>
                </a:lnTo>
                <a:lnTo>
                  <a:pt x="2" y="2"/>
                </a:lnTo>
                <a:lnTo>
                  <a:pt x="2" y="0"/>
                </a:lnTo>
                <a:lnTo>
                  <a:pt x="2" y="2"/>
                </a:lnTo>
                <a:lnTo>
                  <a:pt x="0" y="2"/>
                </a:lnTo>
                <a:lnTo>
                  <a:pt x="2"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 name="Freeform 1141"/>
          <p:cNvSpPr>
            <a:spLocks/>
          </p:cNvSpPr>
          <p:nvPr/>
        </p:nvSpPr>
        <p:spPr bwMode="auto">
          <a:xfrm>
            <a:off x="706438" y="479425"/>
            <a:ext cx="1587" cy="6350"/>
          </a:xfrm>
          <a:custGeom>
            <a:avLst/>
            <a:gdLst>
              <a:gd name="T0" fmla="*/ 0 w 1587"/>
              <a:gd name="T1" fmla="*/ 4 h 4"/>
              <a:gd name="T2" fmla="*/ 0 w 1587"/>
              <a:gd name="T3" fmla="*/ 2 h 4"/>
              <a:gd name="T4" fmla="*/ 0 w 1587"/>
              <a:gd name="T5" fmla="*/ 0 h 4"/>
              <a:gd name="T6" fmla="*/ 0 w 1587"/>
              <a:gd name="T7" fmla="*/ 0 h 4"/>
              <a:gd name="T8" fmla="*/ 0 w 1587"/>
              <a:gd name="T9" fmla="*/ 2 h 4"/>
              <a:gd name="T10" fmla="*/ 0 w 1587"/>
              <a:gd name="T11" fmla="*/ 2 h 4"/>
              <a:gd name="T12" fmla="*/ 0 w 1587"/>
              <a:gd name="T13" fmla="*/ 4 h 4"/>
              <a:gd name="T14" fmla="*/ 0 w 1587"/>
              <a:gd name="T15" fmla="*/ 2 h 4"/>
              <a:gd name="T16" fmla="*/ 0 w 1587"/>
              <a:gd name="T17" fmla="*/ 2 h 4"/>
              <a:gd name="T18" fmla="*/ 0 w 1587"/>
              <a:gd name="T19" fmla="*/ 2 h 4"/>
              <a:gd name="T20" fmla="*/ 0 w 1587"/>
              <a:gd name="T21" fmla="*/ 2 h 4"/>
              <a:gd name="T22" fmla="*/ 0 w 1587"/>
              <a:gd name="T23" fmla="*/ 2 h 4"/>
              <a:gd name="T24" fmla="*/ 0 w 1587"/>
              <a:gd name="T25" fmla="*/ 2 h 4"/>
              <a:gd name="T26" fmla="*/ 0 w 1587"/>
              <a:gd name="T27" fmla="*/ 2 h 4"/>
              <a:gd name="T28" fmla="*/ 0 w 1587"/>
              <a:gd name="T29" fmla="*/ 4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87" h="4">
                <a:moveTo>
                  <a:pt x="0" y="4"/>
                </a:moveTo>
                <a:lnTo>
                  <a:pt x="0" y="2"/>
                </a:lnTo>
                <a:lnTo>
                  <a:pt x="0" y="0"/>
                </a:lnTo>
                <a:lnTo>
                  <a:pt x="0" y="2"/>
                </a:lnTo>
                <a:lnTo>
                  <a:pt x="0" y="4"/>
                </a:lnTo>
                <a:lnTo>
                  <a:pt x="0" y="2"/>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 name="Freeform 1148"/>
          <p:cNvSpPr>
            <a:spLocks/>
          </p:cNvSpPr>
          <p:nvPr/>
        </p:nvSpPr>
        <p:spPr bwMode="auto">
          <a:xfrm>
            <a:off x="693738" y="460375"/>
            <a:ext cx="3175" cy="3175"/>
          </a:xfrm>
          <a:custGeom>
            <a:avLst/>
            <a:gdLst>
              <a:gd name="T0" fmla="*/ 2 w 2"/>
              <a:gd name="T1" fmla="*/ 2 h 2"/>
              <a:gd name="T2" fmla="*/ 2 w 2"/>
              <a:gd name="T3" fmla="*/ 0 h 2"/>
              <a:gd name="T4" fmla="*/ 2 w 2"/>
              <a:gd name="T5" fmla="*/ 0 h 2"/>
              <a:gd name="T6" fmla="*/ 2 w 2"/>
              <a:gd name="T7" fmla="*/ 0 h 2"/>
              <a:gd name="T8" fmla="*/ 2 w 2"/>
              <a:gd name="T9" fmla="*/ 0 h 2"/>
              <a:gd name="T10" fmla="*/ 0 w 2"/>
              <a:gd name="T11" fmla="*/ 0 h 2"/>
              <a:gd name="T12" fmla="*/ 0 w 2"/>
              <a:gd name="T13" fmla="*/ 0 h 2"/>
              <a:gd name="T14" fmla="*/ 0 w 2"/>
              <a:gd name="T15" fmla="*/ 2 h 2"/>
              <a:gd name="T16" fmla="*/ 0 w 2"/>
              <a:gd name="T17" fmla="*/ 2 h 2"/>
              <a:gd name="T18" fmla="*/ 0 w 2"/>
              <a:gd name="T19" fmla="*/ 2 h 2"/>
              <a:gd name="T20" fmla="*/ 2 w 2"/>
              <a:gd name="T21" fmla="*/ 2 h 2"/>
              <a:gd name="T22" fmla="*/ 2 w 2"/>
              <a:gd name="T23" fmla="*/ 2 h 2"/>
              <a:gd name="T24" fmla="*/ 2 w 2"/>
              <a:gd name="T25" fmla="*/ 0 h 2"/>
              <a:gd name="T26" fmla="*/ 2 w 2"/>
              <a:gd name="T27" fmla="*/ 0 h 2"/>
              <a:gd name="T28" fmla="*/ 2 w 2"/>
              <a:gd name="T29" fmla="*/ 0 h 2"/>
              <a:gd name="T30" fmla="*/ 0 w 2"/>
              <a:gd name="T31" fmla="*/ 2 h 2"/>
              <a:gd name="T32" fmla="*/ 2 w 2"/>
              <a:gd name="T33" fmla="*/ 2 h 2"/>
              <a:gd name="T34" fmla="*/ 2 w 2"/>
              <a:gd name="T35" fmla="*/ 0 h 2"/>
              <a:gd name="T36" fmla="*/ 0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2 w 2"/>
              <a:gd name="T59" fmla="*/ 2 h 2"/>
              <a:gd name="T60" fmla="*/ 2 w 2"/>
              <a:gd name="T61" fmla="*/ 2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2" y="2"/>
                </a:moveTo>
                <a:lnTo>
                  <a:pt x="2" y="0"/>
                </a:lnTo>
                <a:lnTo>
                  <a:pt x="0" y="0"/>
                </a:lnTo>
                <a:lnTo>
                  <a:pt x="0" y="2"/>
                </a:lnTo>
                <a:lnTo>
                  <a:pt x="2" y="2"/>
                </a:lnTo>
                <a:lnTo>
                  <a:pt x="2" y="0"/>
                </a:lnTo>
                <a:lnTo>
                  <a:pt x="0" y="2"/>
                </a:lnTo>
                <a:lnTo>
                  <a:pt x="2" y="2"/>
                </a:lnTo>
                <a:lnTo>
                  <a:pt x="2" y="0"/>
                </a:lnTo>
                <a:lnTo>
                  <a:pt x="0" y="2"/>
                </a:lnTo>
                <a:lnTo>
                  <a:pt x="2" y="2"/>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8" name="Freeform 1150"/>
          <p:cNvSpPr>
            <a:spLocks/>
          </p:cNvSpPr>
          <p:nvPr/>
        </p:nvSpPr>
        <p:spPr bwMode="auto">
          <a:xfrm>
            <a:off x="684213" y="447675"/>
            <a:ext cx="1587" cy="3175"/>
          </a:xfrm>
          <a:custGeom>
            <a:avLst/>
            <a:gdLst>
              <a:gd name="T0" fmla="*/ 0 w 1587"/>
              <a:gd name="T1" fmla="*/ 2 h 2"/>
              <a:gd name="T2" fmla="*/ 0 w 1587"/>
              <a:gd name="T3" fmla="*/ 0 h 2"/>
              <a:gd name="T4" fmla="*/ 0 w 1587"/>
              <a:gd name="T5" fmla="*/ 2 h 2"/>
              <a:gd name="T6" fmla="*/ 0 60000 65536"/>
              <a:gd name="T7" fmla="*/ 0 60000 65536"/>
              <a:gd name="T8" fmla="*/ 0 60000 65536"/>
            </a:gdLst>
            <a:ahLst/>
            <a:cxnLst>
              <a:cxn ang="T6">
                <a:pos x="T0" y="T1"/>
              </a:cxn>
              <a:cxn ang="T7">
                <a:pos x="T2" y="T3"/>
              </a:cxn>
              <a:cxn ang="T8">
                <a:pos x="T4" y="T5"/>
              </a:cxn>
            </a:cxnLst>
            <a:rect l="0" t="0" r="r" b="b"/>
            <a:pathLst>
              <a:path w="1587" h="2">
                <a:moveTo>
                  <a:pt x="0" y="2"/>
                </a:move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9" name="Freeform 1152"/>
          <p:cNvSpPr>
            <a:spLocks/>
          </p:cNvSpPr>
          <p:nvPr/>
        </p:nvSpPr>
        <p:spPr bwMode="auto">
          <a:xfrm>
            <a:off x="684213" y="447675"/>
            <a:ext cx="3175" cy="3175"/>
          </a:xfrm>
          <a:custGeom>
            <a:avLst/>
            <a:gdLst>
              <a:gd name="T0" fmla="*/ 2 w 2"/>
              <a:gd name="T1" fmla="*/ 0 h 2"/>
              <a:gd name="T2" fmla="*/ 0 w 2"/>
              <a:gd name="T3" fmla="*/ 0 h 2"/>
              <a:gd name="T4" fmla="*/ 0 w 2"/>
              <a:gd name="T5" fmla="*/ 0 h 2"/>
              <a:gd name="T6" fmla="*/ 0 w 2"/>
              <a:gd name="T7" fmla="*/ 0 h 2"/>
              <a:gd name="T8" fmla="*/ 0 w 2"/>
              <a:gd name="T9" fmla="*/ 2 h 2"/>
              <a:gd name="T10" fmla="*/ 2 w 2"/>
              <a:gd name="T11" fmla="*/ 2 h 2"/>
              <a:gd name="T12" fmla="*/ 2 w 2"/>
              <a:gd name="T13" fmla="*/ 0 h 2"/>
              <a:gd name="T14" fmla="*/ 0 w 2"/>
              <a:gd name="T15" fmla="*/ 0 h 2"/>
              <a:gd name="T16" fmla="*/ 0 w 2"/>
              <a:gd name="T17" fmla="*/ 0 h 2"/>
              <a:gd name="T18" fmla="*/ 0 w 2"/>
              <a:gd name="T19" fmla="*/ 0 h 2"/>
              <a:gd name="T20" fmla="*/ 0 w 2"/>
              <a:gd name="T21" fmla="*/ 2 h 2"/>
              <a:gd name="T22" fmla="*/ 2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0" y="0"/>
                </a:lnTo>
                <a:lnTo>
                  <a:pt x="0" y="2"/>
                </a:lnTo>
                <a:lnTo>
                  <a:pt x="2" y="2"/>
                </a:lnTo>
                <a:lnTo>
                  <a:pt x="2" y="0"/>
                </a:lnTo>
                <a:lnTo>
                  <a:pt x="0" y="0"/>
                </a:lnTo>
                <a:lnTo>
                  <a:pt x="0" y="2"/>
                </a:lnTo>
                <a:lnTo>
                  <a:pt x="2"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 name="Freeform 1154"/>
          <p:cNvSpPr>
            <a:spLocks/>
          </p:cNvSpPr>
          <p:nvPr/>
        </p:nvSpPr>
        <p:spPr bwMode="auto">
          <a:xfrm>
            <a:off x="665163" y="43497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1" name="Freeform 1156"/>
          <p:cNvSpPr>
            <a:spLocks/>
          </p:cNvSpPr>
          <p:nvPr/>
        </p:nvSpPr>
        <p:spPr bwMode="auto">
          <a:xfrm>
            <a:off x="665163" y="431800"/>
            <a:ext cx="3175" cy="3175"/>
          </a:xfrm>
          <a:custGeom>
            <a:avLst/>
            <a:gdLst>
              <a:gd name="T0" fmla="*/ 2 w 2"/>
              <a:gd name="T1" fmla="*/ 2 h 2"/>
              <a:gd name="T2" fmla="*/ 0 w 2"/>
              <a:gd name="T3" fmla="*/ 0 h 2"/>
              <a:gd name="T4" fmla="*/ 0 w 2"/>
              <a:gd name="T5" fmla="*/ 0 h 2"/>
              <a:gd name="T6" fmla="*/ 0 w 2"/>
              <a:gd name="T7" fmla="*/ 2 h 2"/>
              <a:gd name="T8" fmla="*/ 2 w 2"/>
              <a:gd name="T9" fmla="*/ 2 h 2"/>
              <a:gd name="T10" fmla="*/ 2 w 2"/>
              <a:gd name="T11" fmla="*/ 2 h 2"/>
              <a:gd name="T12" fmla="*/ 2 w 2"/>
              <a:gd name="T13" fmla="*/ 2 h 2"/>
              <a:gd name="T14" fmla="*/ 0 w 2"/>
              <a:gd name="T15" fmla="*/ 0 h 2"/>
              <a:gd name="T16" fmla="*/ 0 w 2"/>
              <a:gd name="T17" fmla="*/ 0 h 2"/>
              <a:gd name="T18" fmla="*/ 0 w 2"/>
              <a:gd name="T19" fmla="*/ 2 h 2"/>
              <a:gd name="T20" fmla="*/ 2 w 2"/>
              <a:gd name="T21" fmla="*/ 2 h 2"/>
              <a:gd name="T22" fmla="*/ 2 w 2"/>
              <a:gd name="T23" fmla="*/ 2 h 2"/>
              <a:gd name="T24" fmla="*/ 2 w 2"/>
              <a:gd name="T25" fmla="*/ 2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2"/>
                </a:moveTo>
                <a:lnTo>
                  <a:pt x="0" y="0"/>
                </a:lnTo>
                <a:lnTo>
                  <a:pt x="0" y="2"/>
                </a:lnTo>
                <a:lnTo>
                  <a:pt x="2" y="2"/>
                </a:lnTo>
                <a:lnTo>
                  <a:pt x="0" y="0"/>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2" name="Freeform 1163"/>
          <p:cNvSpPr>
            <a:spLocks/>
          </p:cNvSpPr>
          <p:nvPr/>
        </p:nvSpPr>
        <p:spPr bwMode="auto">
          <a:xfrm>
            <a:off x="611188" y="415925"/>
            <a:ext cx="6350" cy="3175"/>
          </a:xfrm>
          <a:custGeom>
            <a:avLst/>
            <a:gdLst>
              <a:gd name="T0" fmla="*/ 2 w 4"/>
              <a:gd name="T1" fmla="*/ 2 h 2"/>
              <a:gd name="T2" fmla="*/ 2 w 4"/>
              <a:gd name="T3" fmla="*/ 2 h 2"/>
              <a:gd name="T4" fmla="*/ 4 w 4"/>
              <a:gd name="T5" fmla="*/ 2 h 2"/>
              <a:gd name="T6" fmla="*/ 4 w 4"/>
              <a:gd name="T7" fmla="*/ 0 h 2"/>
              <a:gd name="T8" fmla="*/ 4 w 4"/>
              <a:gd name="T9" fmla="*/ 0 h 2"/>
              <a:gd name="T10" fmla="*/ 2 w 4"/>
              <a:gd name="T11" fmla="*/ 0 h 2"/>
              <a:gd name="T12" fmla="*/ 2 w 4"/>
              <a:gd name="T13" fmla="*/ 0 h 2"/>
              <a:gd name="T14" fmla="*/ 0 w 4"/>
              <a:gd name="T15" fmla="*/ 2 h 2"/>
              <a:gd name="T16" fmla="*/ 2 w 4"/>
              <a:gd name="T17" fmla="*/ 2 h 2"/>
              <a:gd name="T18" fmla="*/ 2 w 4"/>
              <a:gd name="T19" fmla="*/ 0 h 2"/>
              <a:gd name="T20" fmla="*/ 4 w 4"/>
              <a:gd name="T21" fmla="*/ 2 h 2"/>
              <a:gd name="T22" fmla="*/ 4 w 4"/>
              <a:gd name="T23" fmla="*/ 0 h 2"/>
              <a:gd name="T24" fmla="*/ 4 w 4"/>
              <a:gd name="T25" fmla="*/ 0 h 2"/>
              <a:gd name="T26" fmla="*/ 2 w 4"/>
              <a:gd name="T27" fmla="*/ 0 h 2"/>
              <a:gd name="T28" fmla="*/ 2 w 4"/>
              <a:gd name="T29" fmla="*/ 0 h 2"/>
              <a:gd name="T30" fmla="*/ 0 w 4"/>
              <a:gd name="T31" fmla="*/ 0 h 2"/>
              <a:gd name="T32" fmla="*/ 2 w 4"/>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 h="2">
                <a:moveTo>
                  <a:pt x="2" y="2"/>
                </a:moveTo>
                <a:lnTo>
                  <a:pt x="2" y="2"/>
                </a:lnTo>
                <a:lnTo>
                  <a:pt x="4" y="2"/>
                </a:lnTo>
                <a:lnTo>
                  <a:pt x="4" y="0"/>
                </a:lnTo>
                <a:lnTo>
                  <a:pt x="2" y="0"/>
                </a:lnTo>
                <a:lnTo>
                  <a:pt x="0" y="2"/>
                </a:lnTo>
                <a:lnTo>
                  <a:pt x="2" y="2"/>
                </a:lnTo>
                <a:lnTo>
                  <a:pt x="2" y="0"/>
                </a:lnTo>
                <a:lnTo>
                  <a:pt x="4" y="2"/>
                </a:lnTo>
                <a:lnTo>
                  <a:pt x="4" y="0"/>
                </a:lnTo>
                <a:lnTo>
                  <a:pt x="2" y="0"/>
                </a:lnTo>
                <a:lnTo>
                  <a:pt x="0" y="0"/>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3" name="Freeform 1172"/>
          <p:cNvSpPr>
            <a:spLocks/>
          </p:cNvSpPr>
          <p:nvPr/>
        </p:nvSpPr>
        <p:spPr bwMode="auto">
          <a:xfrm>
            <a:off x="582613" y="476250"/>
            <a:ext cx="3175" cy="3175"/>
          </a:xfrm>
          <a:custGeom>
            <a:avLst/>
            <a:gdLst>
              <a:gd name="T0" fmla="*/ 0 w 2"/>
              <a:gd name="T1" fmla="*/ 2 h 2"/>
              <a:gd name="T2" fmla="*/ 0 w 2"/>
              <a:gd name="T3" fmla="*/ 2 h 2"/>
              <a:gd name="T4" fmla="*/ 2 w 2"/>
              <a:gd name="T5" fmla="*/ 2 h 2"/>
              <a:gd name="T6" fmla="*/ 0 w 2"/>
              <a:gd name="T7" fmla="*/ 0 h 2"/>
              <a:gd name="T8" fmla="*/ 0 w 2"/>
              <a:gd name="T9" fmla="*/ 0 h 2"/>
              <a:gd name="T10" fmla="*/ 0 w 2"/>
              <a:gd name="T11" fmla="*/ 0 h 2"/>
              <a:gd name="T12" fmla="*/ 0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0 w 2"/>
              <a:gd name="T59" fmla="*/ 2 h 2"/>
              <a:gd name="T60" fmla="*/ 0 w 2"/>
              <a:gd name="T61" fmla="*/ 2 h 2"/>
              <a:gd name="T62" fmla="*/ 0 w 2"/>
              <a:gd name="T63" fmla="*/ 2 h 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2">
                <a:moveTo>
                  <a:pt x="0" y="2"/>
                </a:moveTo>
                <a:lnTo>
                  <a:pt x="0" y="2"/>
                </a:lnTo>
                <a:lnTo>
                  <a:pt x="2"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 name="Freeform 1177"/>
          <p:cNvSpPr>
            <a:spLocks/>
          </p:cNvSpPr>
          <p:nvPr/>
        </p:nvSpPr>
        <p:spPr bwMode="auto">
          <a:xfrm>
            <a:off x="557213" y="534988"/>
            <a:ext cx="3175" cy="3175"/>
          </a:xfrm>
          <a:custGeom>
            <a:avLst/>
            <a:gdLst>
              <a:gd name="T0" fmla="*/ 0 w 2"/>
              <a:gd name="T1" fmla="*/ 2 h 2"/>
              <a:gd name="T2" fmla="*/ 2 w 2"/>
              <a:gd name="T3" fmla="*/ 2 h 2"/>
              <a:gd name="T4" fmla="*/ 2 w 2"/>
              <a:gd name="T5" fmla="*/ 2 h 2"/>
              <a:gd name="T6" fmla="*/ 2 w 2"/>
              <a:gd name="T7" fmla="*/ 0 h 2"/>
              <a:gd name="T8" fmla="*/ 2 w 2"/>
              <a:gd name="T9" fmla="*/ 0 h 2"/>
              <a:gd name="T10" fmla="*/ 2 w 2"/>
              <a:gd name="T11" fmla="*/ 0 h 2"/>
              <a:gd name="T12" fmla="*/ 0 w 2"/>
              <a:gd name="T13" fmla="*/ 0 h 2"/>
              <a:gd name="T14" fmla="*/ 0 w 2"/>
              <a:gd name="T15" fmla="*/ 0 h 2"/>
              <a:gd name="T16" fmla="*/ 0 w 2"/>
              <a:gd name="T17" fmla="*/ 0 h 2"/>
              <a:gd name="T18" fmla="*/ 0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2 h 2"/>
              <a:gd name="T40" fmla="*/ 0 w 2"/>
              <a:gd name="T41" fmla="*/ 2 h 2"/>
              <a:gd name="T42" fmla="*/ 2 w 2"/>
              <a:gd name="T43" fmla="*/ 2 h 2"/>
              <a:gd name="T44" fmla="*/ 2 w 2"/>
              <a:gd name="T45" fmla="*/ 0 h 2"/>
              <a:gd name="T46" fmla="*/ 2 w 2"/>
              <a:gd name="T47" fmla="*/ 0 h 2"/>
              <a:gd name="T48" fmla="*/ 2 w 2"/>
              <a:gd name="T49" fmla="*/ 0 h 2"/>
              <a:gd name="T50" fmla="*/ 2 w 2"/>
              <a:gd name="T51" fmla="*/ 0 h 2"/>
              <a:gd name="T52" fmla="*/ 2 w 2"/>
              <a:gd name="T53" fmla="*/ 0 h 2"/>
              <a:gd name="T54" fmla="*/ 2 w 2"/>
              <a:gd name="T55" fmla="*/ 0 h 2"/>
              <a:gd name="T56" fmla="*/ 2 w 2"/>
              <a:gd name="T57" fmla="*/ 0 h 2"/>
              <a:gd name="T58" fmla="*/ 2 w 2"/>
              <a:gd name="T59" fmla="*/ 0 h 2"/>
              <a:gd name="T60" fmla="*/ 2 w 2"/>
              <a:gd name="T61" fmla="*/ 0 h 2"/>
              <a:gd name="T62" fmla="*/ 2 w 2"/>
              <a:gd name="T63" fmla="*/ 0 h 2"/>
              <a:gd name="T64" fmla="*/ 2 w 2"/>
              <a:gd name="T65" fmla="*/ 0 h 2"/>
              <a:gd name="T66" fmla="*/ 2 w 2"/>
              <a:gd name="T67" fmla="*/ 2 h 2"/>
              <a:gd name="T68" fmla="*/ 2 w 2"/>
              <a:gd name="T69" fmla="*/ 0 h 2"/>
              <a:gd name="T70" fmla="*/ 2 w 2"/>
              <a:gd name="T71" fmla="*/ 0 h 2"/>
              <a:gd name="T72" fmla="*/ 0 w 2"/>
              <a:gd name="T73" fmla="*/ 0 h 2"/>
              <a:gd name="T74" fmla="*/ 0 w 2"/>
              <a:gd name="T75" fmla="*/ 0 h 2"/>
              <a:gd name="T76" fmla="*/ 0 w 2"/>
              <a:gd name="T77" fmla="*/ 2 h 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 h="2">
                <a:moveTo>
                  <a:pt x="0" y="2"/>
                </a:moveTo>
                <a:lnTo>
                  <a:pt x="2" y="2"/>
                </a:lnTo>
                <a:lnTo>
                  <a:pt x="2" y="0"/>
                </a:lnTo>
                <a:lnTo>
                  <a:pt x="0" y="0"/>
                </a:lnTo>
                <a:lnTo>
                  <a:pt x="0" y="2"/>
                </a:lnTo>
                <a:lnTo>
                  <a:pt x="2" y="2"/>
                </a:lnTo>
                <a:lnTo>
                  <a:pt x="2" y="0"/>
                </a:lnTo>
                <a:lnTo>
                  <a:pt x="2"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 name="Freeform 1180"/>
          <p:cNvSpPr>
            <a:spLocks/>
          </p:cNvSpPr>
          <p:nvPr/>
        </p:nvSpPr>
        <p:spPr bwMode="auto">
          <a:xfrm>
            <a:off x="560388" y="530225"/>
            <a:ext cx="3175" cy="4763"/>
          </a:xfrm>
          <a:custGeom>
            <a:avLst/>
            <a:gdLst>
              <a:gd name="T0" fmla="*/ 0 w 2"/>
              <a:gd name="T1" fmla="*/ 3 h 3"/>
              <a:gd name="T2" fmla="*/ 0 w 2"/>
              <a:gd name="T3" fmla="*/ 3 h 3"/>
              <a:gd name="T4" fmla="*/ 2 w 2"/>
              <a:gd name="T5" fmla="*/ 3 h 3"/>
              <a:gd name="T6" fmla="*/ 2 w 2"/>
              <a:gd name="T7" fmla="*/ 3 h 3"/>
              <a:gd name="T8" fmla="*/ 0 w 2"/>
              <a:gd name="T9" fmla="*/ 0 h 3"/>
              <a:gd name="T10" fmla="*/ 0 w 2"/>
              <a:gd name="T11" fmla="*/ 0 h 3"/>
              <a:gd name="T12" fmla="*/ 0 w 2"/>
              <a:gd name="T13" fmla="*/ 0 h 3"/>
              <a:gd name="T14" fmla="*/ 0 w 2"/>
              <a:gd name="T15" fmla="*/ 3 h 3"/>
              <a:gd name="T16" fmla="*/ 0 w 2"/>
              <a:gd name="T17" fmla="*/ 3 h 3"/>
              <a:gd name="T18" fmla="*/ 0 w 2"/>
              <a:gd name="T19" fmla="*/ 3 h 3"/>
              <a:gd name="T20" fmla="*/ 0 w 2"/>
              <a:gd name="T21" fmla="*/ 3 h 3"/>
              <a:gd name="T22" fmla="*/ 0 w 2"/>
              <a:gd name="T23" fmla="*/ 0 h 3"/>
              <a:gd name="T24" fmla="*/ 0 w 2"/>
              <a:gd name="T25" fmla="*/ 3 h 3"/>
              <a:gd name="T26" fmla="*/ 0 w 2"/>
              <a:gd name="T27" fmla="*/ 3 h 3"/>
              <a:gd name="T28" fmla="*/ 0 w 2"/>
              <a:gd name="T29" fmla="*/ 3 h 3"/>
              <a:gd name="T30" fmla="*/ 0 w 2"/>
              <a:gd name="T31" fmla="*/ 3 h 3"/>
              <a:gd name="T32" fmla="*/ 0 w 2"/>
              <a:gd name="T33" fmla="*/ 3 h 3"/>
              <a:gd name="T34" fmla="*/ 0 w 2"/>
              <a:gd name="T35" fmla="*/ 3 h 3"/>
              <a:gd name="T36" fmla="*/ 0 w 2"/>
              <a:gd name="T37" fmla="*/ 3 h 3"/>
              <a:gd name="T38" fmla="*/ 0 w 2"/>
              <a:gd name="T39" fmla="*/ 3 h 3"/>
              <a:gd name="T40" fmla="*/ 0 w 2"/>
              <a:gd name="T41" fmla="*/ 3 h 3"/>
              <a:gd name="T42" fmla="*/ 0 w 2"/>
              <a:gd name="T43" fmla="*/ 3 h 3"/>
              <a:gd name="T44" fmla="*/ 0 w 2"/>
              <a:gd name="T45" fmla="*/ 3 h 3"/>
              <a:gd name="T46" fmla="*/ 0 w 2"/>
              <a:gd name="T47" fmla="*/ 3 h 3"/>
              <a:gd name="T48" fmla="*/ 0 w 2"/>
              <a:gd name="T49" fmla="*/ 3 h 3"/>
              <a:gd name="T50" fmla="*/ 0 w 2"/>
              <a:gd name="T51" fmla="*/ 3 h 3"/>
              <a:gd name="T52" fmla="*/ 0 w 2"/>
              <a:gd name="T53" fmla="*/ 3 h 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 h="3">
                <a:moveTo>
                  <a:pt x="0" y="3"/>
                </a:moveTo>
                <a:lnTo>
                  <a:pt x="0" y="3"/>
                </a:lnTo>
                <a:lnTo>
                  <a:pt x="2" y="3"/>
                </a:lnTo>
                <a:lnTo>
                  <a:pt x="0" y="0"/>
                </a:lnTo>
                <a:lnTo>
                  <a:pt x="0" y="3"/>
                </a:lnTo>
                <a:lnTo>
                  <a:pt x="0"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6" name="Line 1187"/>
          <p:cNvSpPr>
            <a:spLocks noChangeShapeType="1"/>
          </p:cNvSpPr>
          <p:nvPr/>
        </p:nvSpPr>
        <p:spPr bwMode="auto">
          <a:xfrm>
            <a:off x="569913" y="52070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7" name="Line 1188"/>
          <p:cNvSpPr>
            <a:spLocks noChangeShapeType="1"/>
          </p:cNvSpPr>
          <p:nvPr/>
        </p:nvSpPr>
        <p:spPr bwMode="auto">
          <a:xfrm>
            <a:off x="569913" y="52070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8" name="Freeform 1208"/>
          <p:cNvSpPr>
            <a:spLocks/>
          </p:cNvSpPr>
          <p:nvPr/>
        </p:nvSpPr>
        <p:spPr bwMode="auto">
          <a:xfrm>
            <a:off x="595313" y="557213"/>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9" name="Freeform 1210"/>
          <p:cNvSpPr>
            <a:spLocks/>
          </p:cNvSpPr>
          <p:nvPr/>
        </p:nvSpPr>
        <p:spPr bwMode="auto">
          <a:xfrm>
            <a:off x="595313" y="557213"/>
            <a:ext cx="3175" cy="3175"/>
          </a:xfrm>
          <a:custGeom>
            <a:avLst/>
            <a:gdLst>
              <a:gd name="T0" fmla="*/ 0 w 2"/>
              <a:gd name="T1" fmla="*/ 2 h 2"/>
              <a:gd name="T2" fmla="*/ 0 w 2"/>
              <a:gd name="T3" fmla="*/ 2 h 2"/>
              <a:gd name="T4" fmla="*/ 2 w 2"/>
              <a:gd name="T5" fmla="*/ 2 h 2"/>
              <a:gd name="T6" fmla="*/ 2 w 2"/>
              <a:gd name="T7" fmla="*/ 0 h 2"/>
              <a:gd name="T8" fmla="*/ 2 w 2"/>
              <a:gd name="T9" fmla="*/ 0 h 2"/>
              <a:gd name="T10" fmla="*/ 0 w 2"/>
              <a:gd name="T11" fmla="*/ 0 h 2"/>
              <a:gd name="T12" fmla="*/ 0 w 2"/>
              <a:gd name="T13" fmla="*/ 0 h 2"/>
              <a:gd name="T14" fmla="*/ 0 w 2"/>
              <a:gd name="T15" fmla="*/ 0 h 2"/>
              <a:gd name="T16" fmla="*/ 0 w 2"/>
              <a:gd name="T17" fmla="*/ 2 h 2"/>
              <a:gd name="T18" fmla="*/ 0 w 2"/>
              <a:gd name="T19" fmla="*/ 2 h 2"/>
              <a:gd name="T20" fmla="*/ 2 w 2"/>
              <a:gd name="T21" fmla="*/ 2 h 2"/>
              <a:gd name="T22" fmla="*/ 2 w 2"/>
              <a:gd name="T23" fmla="*/ 0 h 2"/>
              <a:gd name="T24" fmla="*/ 2 w 2"/>
              <a:gd name="T25" fmla="*/ 0 h 2"/>
              <a:gd name="T26" fmla="*/ 0 w 2"/>
              <a:gd name="T27" fmla="*/ 0 h 2"/>
              <a:gd name="T28" fmla="*/ 0 w 2"/>
              <a:gd name="T29" fmla="*/ 0 h 2"/>
              <a:gd name="T30" fmla="*/ 0 w 2"/>
              <a:gd name="T31" fmla="*/ 0 h 2"/>
              <a:gd name="T32" fmla="*/ 0 w 2"/>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2"/>
                </a:moveTo>
                <a:lnTo>
                  <a:pt x="0" y="2"/>
                </a:lnTo>
                <a:lnTo>
                  <a:pt x="2" y="2"/>
                </a:lnTo>
                <a:lnTo>
                  <a:pt x="2" y="0"/>
                </a:lnTo>
                <a:lnTo>
                  <a:pt x="0" y="0"/>
                </a:lnTo>
                <a:lnTo>
                  <a:pt x="0" y="2"/>
                </a:lnTo>
                <a:lnTo>
                  <a:pt x="2"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 name="Freeform 1214"/>
          <p:cNvSpPr>
            <a:spLocks/>
          </p:cNvSpPr>
          <p:nvPr/>
        </p:nvSpPr>
        <p:spPr bwMode="auto">
          <a:xfrm>
            <a:off x="595313" y="557213"/>
            <a:ext cx="3175" cy="3175"/>
          </a:xfrm>
          <a:custGeom>
            <a:avLst/>
            <a:gdLst>
              <a:gd name="T0" fmla="*/ 0 w 2"/>
              <a:gd name="T1" fmla="*/ 2 h 2"/>
              <a:gd name="T2" fmla="*/ 2 w 2"/>
              <a:gd name="T3" fmla="*/ 2 h 2"/>
              <a:gd name="T4" fmla="*/ 0 w 2"/>
              <a:gd name="T5" fmla="*/ 0 h 2"/>
              <a:gd name="T6" fmla="*/ 0 w 2"/>
              <a:gd name="T7" fmla="*/ 2 h 2"/>
              <a:gd name="T8" fmla="*/ 0 w 2"/>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lnTo>
                  <a:pt x="2"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1" name="Rectangle 1215"/>
          <p:cNvSpPr>
            <a:spLocks noChangeArrowheads="1"/>
          </p:cNvSpPr>
          <p:nvPr/>
        </p:nvSpPr>
        <p:spPr bwMode="auto">
          <a:xfrm>
            <a:off x="595313" y="627063"/>
            <a:ext cx="1587"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32" name="Freeform 1217"/>
          <p:cNvSpPr>
            <a:spLocks/>
          </p:cNvSpPr>
          <p:nvPr/>
        </p:nvSpPr>
        <p:spPr bwMode="auto">
          <a:xfrm>
            <a:off x="595313" y="6270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3" name="Freeform 1219"/>
          <p:cNvSpPr>
            <a:spLocks/>
          </p:cNvSpPr>
          <p:nvPr/>
        </p:nvSpPr>
        <p:spPr bwMode="auto">
          <a:xfrm>
            <a:off x="731838" y="541338"/>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4" name="Freeform 1221"/>
          <p:cNvSpPr>
            <a:spLocks/>
          </p:cNvSpPr>
          <p:nvPr/>
        </p:nvSpPr>
        <p:spPr bwMode="auto">
          <a:xfrm>
            <a:off x="731838" y="541338"/>
            <a:ext cx="3175" cy="3175"/>
          </a:xfrm>
          <a:custGeom>
            <a:avLst/>
            <a:gdLst>
              <a:gd name="T0" fmla="*/ 2 w 2"/>
              <a:gd name="T1" fmla="*/ 0 h 2"/>
              <a:gd name="T2" fmla="*/ 2 w 2"/>
              <a:gd name="T3" fmla="*/ 0 h 2"/>
              <a:gd name="T4" fmla="*/ 2 w 2"/>
              <a:gd name="T5" fmla="*/ 0 h 2"/>
              <a:gd name="T6" fmla="*/ 0 w 2"/>
              <a:gd name="T7" fmla="*/ 0 h 2"/>
              <a:gd name="T8" fmla="*/ 0 w 2"/>
              <a:gd name="T9" fmla="*/ 0 h 2"/>
              <a:gd name="T10" fmla="*/ 0 w 2"/>
              <a:gd name="T11" fmla="*/ 2 h 2"/>
              <a:gd name="T12" fmla="*/ 2 w 2"/>
              <a:gd name="T13" fmla="*/ 0 h 2"/>
              <a:gd name="T14" fmla="*/ 2 w 2"/>
              <a:gd name="T15" fmla="*/ 0 h 2"/>
              <a:gd name="T16" fmla="*/ 2 w 2"/>
              <a:gd name="T17" fmla="*/ 0 h 2"/>
              <a:gd name="T18" fmla="*/ 0 w 2"/>
              <a:gd name="T19" fmla="*/ 0 h 2"/>
              <a:gd name="T20" fmla="*/ 0 w 2"/>
              <a:gd name="T21" fmla="*/ 0 h 2"/>
              <a:gd name="T22" fmla="*/ 0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2" y="0"/>
                </a:lnTo>
                <a:lnTo>
                  <a:pt x="0" y="0"/>
                </a:lnTo>
                <a:lnTo>
                  <a:pt x="0" y="2"/>
                </a:lnTo>
                <a:lnTo>
                  <a:pt x="2" y="0"/>
                </a:lnTo>
                <a:lnTo>
                  <a:pt x="0" y="0"/>
                </a:lnTo>
                <a:lnTo>
                  <a:pt x="0"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5" name="Freeform 1234"/>
          <p:cNvSpPr>
            <a:spLocks/>
          </p:cNvSpPr>
          <p:nvPr/>
        </p:nvSpPr>
        <p:spPr bwMode="auto">
          <a:xfrm>
            <a:off x="722313" y="550863"/>
            <a:ext cx="3175" cy="1587"/>
          </a:xfrm>
          <a:custGeom>
            <a:avLst/>
            <a:gdLst>
              <a:gd name="T0" fmla="*/ 0 w 2"/>
              <a:gd name="T1" fmla="*/ 0 h 1587"/>
              <a:gd name="T2" fmla="*/ 0 w 2"/>
              <a:gd name="T3" fmla="*/ 0 h 1587"/>
              <a:gd name="T4" fmla="*/ 2 w 2"/>
              <a:gd name="T5" fmla="*/ 0 h 1587"/>
              <a:gd name="T6" fmla="*/ 2 w 2"/>
              <a:gd name="T7" fmla="*/ 0 h 1587"/>
              <a:gd name="T8" fmla="*/ 2 w 2"/>
              <a:gd name="T9" fmla="*/ 0 h 1587"/>
              <a:gd name="T10" fmla="*/ 2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2 w 2"/>
              <a:gd name="T25" fmla="*/ 0 h 1587"/>
              <a:gd name="T26" fmla="*/ 2 w 2"/>
              <a:gd name="T27" fmla="*/ 0 h 1587"/>
              <a:gd name="T28" fmla="*/ 2 w 2"/>
              <a:gd name="T29" fmla="*/ 0 h 1587"/>
              <a:gd name="T30" fmla="*/ 0 w 2"/>
              <a:gd name="T31" fmla="*/ 0 h 1587"/>
              <a:gd name="T32" fmla="*/ 0 w 2"/>
              <a:gd name="T33" fmla="*/ 0 h 1587"/>
              <a:gd name="T34" fmla="*/ 2 w 2"/>
              <a:gd name="T35" fmla="*/ 0 h 1587"/>
              <a:gd name="T36" fmla="*/ 0 w 2"/>
              <a:gd name="T37" fmla="*/ 0 h 1587"/>
              <a:gd name="T38" fmla="*/ 0 w 2"/>
              <a:gd name="T39" fmla="*/ 0 h 1587"/>
              <a:gd name="T40" fmla="*/ 0 w 2"/>
              <a:gd name="T41" fmla="*/ 0 h 1587"/>
              <a:gd name="T42" fmla="*/ 0 w 2"/>
              <a:gd name="T43" fmla="*/ 0 h 1587"/>
              <a:gd name="T44" fmla="*/ 0 w 2"/>
              <a:gd name="T45" fmla="*/ 0 h 1587"/>
              <a:gd name="T46" fmla="*/ 0 w 2"/>
              <a:gd name="T47" fmla="*/ 0 h 1587"/>
              <a:gd name="T48" fmla="*/ 0 w 2"/>
              <a:gd name="T49" fmla="*/ 0 h 1587"/>
              <a:gd name="T50" fmla="*/ 0 w 2"/>
              <a:gd name="T51" fmla="*/ 0 h 1587"/>
              <a:gd name="T52" fmla="*/ 0 w 2"/>
              <a:gd name="T53" fmla="*/ 0 h 1587"/>
              <a:gd name="T54" fmla="*/ 0 w 2"/>
              <a:gd name="T55" fmla="*/ 0 h 1587"/>
              <a:gd name="T56" fmla="*/ 0 w 2"/>
              <a:gd name="T57" fmla="*/ 0 h 1587"/>
              <a:gd name="T58" fmla="*/ 0 w 2"/>
              <a:gd name="T59" fmla="*/ 0 h 1587"/>
              <a:gd name="T60" fmla="*/ 0 w 2"/>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1587">
                <a:moveTo>
                  <a:pt x="0" y="0"/>
                </a:moveTo>
                <a:lnTo>
                  <a:pt x="0" y="0"/>
                </a:lnTo>
                <a:lnTo>
                  <a:pt x="2" y="0"/>
                </a:lnTo>
                <a:lnTo>
                  <a:pt x="0" y="0"/>
                </a:ln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 name="Line 1237"/>
          <p:cNvSpPr>
            <a:spLocks noChangeShapeType="1"/>
          </p:cNvSpPr>
          <p:nvPr/>
        </p:nvSpPr>
        <p:spPr bwMode="auto">
          <a:xfrm>
            <a:off x="728663" y="544513"/>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7" name="Line 1238"/>
          <p:cNvSpPr>
            <a:spLocks noChangeShapeType="1"/>
          </p:cNvSpPr>
          <p:nvPr/>
        </p:nvSpPr>
        <p:spPr bwMode="auto">
          <a:xfrm>
            <a:off x="728663" y="544513"/>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8" name="Freeform 1240"/>
          <p:cNvSpPr>
            <a:spLocks/>
          </p:cNvSpPr>
          <p:nvPr/>
        </p:nvSpPr>
        <p:spPr bwMode="auto">
          <a:xfrm>
            <a:off x="728663" y="541338"/>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9" name="Freeform 1243"/>
          <p:cNvSpPr>
            <a:spLocks/>
          </p:cNvSpPr>
          <p:nvPr/>
        </p:nvSpPr>
        <p:spPr bwMode="auto">
          <a:xfrm>
            <a:off x="728663" y="538163"/>
            <a:ext cx="3175" cy="3175"/>
          </a:xfrm>
          <a:custGeom>
            <a:avLst/>
            <a:gdLst>
              <a:gd name="T0" fmla="*/ 2 w 2"/>
              <a:gd name="T1" fmla="*/ 2 h 2"/>
              <a:gd name="T2" fmla="*/ 2 w 2"/>
              <a:gd name="T3" fmla="*/ 2 h 2"/>
              <a:gd name="T4" fmla="*/ 2 w 2"/>
              <a:gd name="T5" fmla="*/ 2 h 2"/>
              <a:gd name="T6" fmla="*/ 2 w 2"/>
              <a:gd name="T7" fmla="*/ 2 h 2"/>
              <a:gd name="T8" fmla="*/ 0 w 2"/>
              <a:gd name="T9" fmla="*/ 2 h 2"/>
              <a:gd name="T10" fmla="*/ 0 w 2"/>
              <a:gd name="T11" fmla="*/ 2 h 2"/>
              <a:gd name="T12" fmla="*/ 2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2 w 2"/>
              <a:gd name="T39" fmla="*/ 2 h 2"/>
              <a:gd name="T40" fmla="*/ 2 w 2"/>
              <a:gd name="T41" fmla="*/ 2 h 2"/>
              <a:gd name="T42" fmla="*/ 2 w 2"/>
              <a:gd name="T43" fmla="*/ 2 h 2"/>
              <a:gd name="T44" fmla="*/ 2 w 2"/>
              <a:gd name="T45" fmla="*/ 2 h 2"/>
              <a:gd name="T46" fmla="*/ 2 w 2"/>
              <a:gd name="T47" fmla="*/ 2 h 2"/>
              <a:gd name="T48" fmla="*/ 0 w 2"/>
              <a:gd name="T49" fmla="*/ 0 h 2"/>
              <a:gd name="T50" fmla="*/ 0 w 2"/>
              <a:gd name="T51" fmla="*/ 2 h 2"/>
              <a:gd name="T52" fmla="*/ 0 w 2"/>
              <a:gd name="T53" fmla="*/ 2 h 2"/>
              <a:gd name="T54" fmla="*/ 0 w 2"/>
              <a:gd name="T55" fmla="*/ 2 h 2"/>
              <a:gd name="T56" fmla="*/ 2 w 2"/>
              <a:gd name="T57" fmla="*/ 2 h 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 h="2">
                <a:moveTo>
                  <a:pt x="2" y="2"/>
                </a:moveTo>
                <a:lnTo>
                  <a:pt x="2" y="2"/>
                </a:lnTo>
                <a:lnTo>
                  <a:pt x="0" y="2"/>
                </a:lnTo>
                <a:lnTo>
                  <a:pt x="2" y="2"/>
                </a:lnTo>
                <a:lnTo>
                  <a:pt x="0" y="2"/>
                </a:lnTo>
                <a:lnTo>
                  <a:pt x="2" y="2"/>
                </a:lnTo>
                <a:lnTo>
                  <a:pt x="0" y="0"/>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 name="Freeform 1246"/>
          <p:cNvSpPr>
            <a:spLocks/>
          </p:cNvSpPr>
          <p:nvPr/>
        </p:nvSpPr>
        <p:spPr bwMode="auto">
          <a:xfrm>
            <a:off x="725488" y="547688"/>
            <a:ext cx="3175" cy="3175"/>
          </a:xfrm>
          <a:custGeom>
            <a:avLst/>
            <a:gdLst>
              <a:gd name="T0" fmla="*/ 0 w 2"/>
              <a:gd name="T1" fmla="*/ 2 h 2"/>
              <a:gd name="T2" fmla="*/ 0 w 2"/>
              <a:gd name="T3" fmla="*/ 2 h 2"/>
              <a:gd name="T4" fmla="*/ 2 w 2"/>
              <a:gd name="T5" fmla="*/ 0 h 2"/>
              <a:gd name="T6" fmla="*/ 2 w 2"/>
              <a:gd name="T7" fmla="*/ 0 h 2"/>
              <a:gd name="T8" fmla="*/ 0 w 2"/>
              <a:gd name="T9" fmla="*/ 0 h 2"/>
              <a:gd name="T10" fmla="*/ 0 w 2"/>
              <a:gd name="T11" fmla="*/ 0 h 2"/>
              <a:gd name="T12" fmla="*/ 0 w 2"/>
              <a:gd name="T13" fmla="*/ 2 h 2"/>
              <a:gd name="T14" fmla="*/ 0 w 2"/>
              <a:gd name="T15" fmla="*/ 2 h 2"/>
              <a:gd name="T16" fmla="*/ 2 w 2"/>
              <a:gd name="T17" fmla="*/ 0 h 2"/>
              <a:gd name="T18" fmla="*/ 2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0 h 2"/>
              <a:gd name="T40" fmla="*/ 0 w 2"/>
              <a:gd name="T41" fmla="*/ 0 h 2"/>
              <a:gd name="T42" fmla="*/ 0 w 2"/>
              <a:gd name="T43" fmla="*/ 0 h 2"/>
              <a:gd name="T44" fmla="*/ 0 w 2"/>
              <a:gd name="T45" fmla="*/ 0 h 2"/>
              <a:gd name="T46" fmla="*/ 0 w 2"/>
              <a:gd name="T47" fmla="*/ 2 h 2"/>
              <a:gd name="T48" fmla="*/ 0 w 2"/>
              <a:gd name="T49" fmla="*/ 2 h 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 h="2">
                <a:moveTo>
                  <a:pt x="0" y="2"/>
                </a:moveTo>
                <a:lnTo>
                  <a:pt x="0" y="2"/>
                </a:lnTo>
                <a:lnTo>
                  <a:pt x="2" y="0"/>
                </a:lnTo>
                <a:lnTo>
                  <a:pt x="0" y="0"/>
                </a:lnTo>
                <a:lnTo>
                  <a:pt x="0"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 name="Freeform 1250"/>
          <p:cNvSpPr>
            <a:spLocks/>
          </p:cNvSpPr>
          <p:nvPr/>
        </p:nvSpPr>
        <p:spPr bwMode="auto">
          <a:xfrm>
            <a:off x="731838" y="53022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2" name="Freeform 1252"/>
          <p:cNvSpPr>
            <a:spLocks/>
          </p:cNvSpPr>
          <p:nvPr/>
        </p:nvSpPr>
        <p:spPr bwMode="auto">
          <a:xfrm>
            <a:off x="731838" y="527050"/>
            <a:ext cx="3175" cy="7938"/>
          </a:xfrm>
          <a:custGeom>
            <a:avLst/>
            <a:gdLst>
              <a:gd name="T0" fmla="*/ 2 w 2"/>
              <a:gd name="T1" fmla="*/ 2 h 5"/>
              <a:gd name="T2" fmla="*/ 2 w 2"/>
              <a:gd name="T3" fmla="*/ 2 h 5"/>
              <a:gd name="T4" fmla="*/ 0 w 2"/>
              <a:gd name="T5" fmla="*/ 0 h 5"/>
              <a:gd name="T6" fmla="*/ 0 w 2"/>
              <a:gd name="T7" fmla="*/ 2 h 5"/>
              <a:gd name="T8" fmla="*/ 0 w 2"/>
              <a:gd name="T9" fmla="*/ 2 h 5"/>
              <a:gd name="T10" fmla="*/ 2 w 2"/>
              <a:gd name="T11" fmla="*/ 5 h 5"/>
              <a:gd name="T12" fmla="*/ 2 w 2"/>
              <a:gd name="T13" fmla="*/ 2 h 5"/>
              <a:gd name="T14" fmla="*/ 2 w 2"/>
              <a:gd name="T15" fmla="*/ 2 h 5"/>
              <a:gd name="T16" fmla="*/ 0 w 2"/>
              <a:gd name="T17" fmla="*/ 0 h 5"/>
              <a:gd name="T18" fmla="*/ 0 w 2"/>
              <a:gd name="T19" fmla="*/ 2 h 5"/>
              <a:gd name="T20" fmla="*/ 0 w 2"/>
              <a:gd name="T21" fmla="*/ 2 h 5"/>
              <a:gd name="T22" fmla="*/ 2 w 2"/>
              <a:gd name="T23" fmla="*/ 5 h 5"/>
              <a:gd name="T24" fmla="*/ 2 w 2"/>
              <a:gd name="T25" fmla="*/ 2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5">
                <a:moveTo>
                  <a:pt x="2" y="2"/>
                </a:moveTo>
                <a:lnTo>
                  <a:pt x="2" y="2"/>
                </a:lnTo>
                <a:lnTo>
                  <a:pt x="0" y="0"/>
                </a:lnTo>
                <a:lnTo>
                  <a:pt x="0" y="2"/>
                </a:lnTo>
                <a:lnTo>
                  <a:pt x="2" y="5"/>
                </a:lnTo>
                <a:lnTo>
                  <a:pt x="2" y="2"/>
                </a:lnTo>
                <a:lnTo>
                  <a:pt x="0" y="0"/>
                </a:lnTo>
                <a:lnTo>
                  <a:pt x="0" y="2"/>
                </a:lnTo>
                <a:lnTo>
                  <a:pt x="2" y="5"/>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3" name="Freeform 1255"/>
          <p:cNvSpPr>
            <a:spLocks/>
          </p:cNvSpPr>
          <p:nvPr/>
        </p:nvSpPr>
        <p:spPr bwMode="auto">
          <a:xfrm>
            <a:off x="712788" y="550863"/>
            <a:ext cx="3175" cy="1587"/>
          </a:xfrm>
          <a:custGeom>
            <a:avLst/>
            <a:gdLst>
              <a:gd name="T0" fmla="*/ 0 w 2"/>
              <a:gd name="T1" fmla="*/ 0 h 1587"/>
              <a:gd name="T2" fmla="*/ 2 w 2"/>
              <a:gd name="T3" fmla="*/ 0 h 1587"/>
              <a:gd name="T4" fmla="*/ 2 w 2"/>
              <a:gd name="T5" fmla="*/ 0 h 1587"/>
              <a:gd name="T6" fmla="*/ 2 w 2"/>
              <a:gd name="T7" fmla="*/ 0 h 1587"/>
              <a:gd name="T8" fmla="*/ 2 w 2"/>
              <a:gd name="T9" fmla="*/ 0 h 1587"/>
              <a:gd name="T10" fmla="*/ 0 w 2"/>
              <a:gd name="T11" fmla="*/ 0 h 1587"/>
              <a:gd name="T12" fmla="*/ 0 w 2"/>
              <a:gd name="T13" fmla="*/ 0 h 1587"/>
              <a:gd name="T14" fmla="*/ 0 w 2"/>
              <a:gd name="T15" fmla="*/ 0 h 1587"/>
              <a:gd name="T16" fmla="*/ 0 w 2"/>
              <a:gd name="T17" fmla="*/ 0 h 1587"/>
              <a:gd name="T18" fmla="*/ 2 w 2"/>
              <a:gd name="T19" fmla="*/ 0 h 1587"/>
              <a:gd name="T20" fmla="*/ 2 w 2"/>
              <a:gd name="T21" fmla="*/ 0 h 1587"/>
              <a:gd name="T22" fmla="*/ 2 w 2"/>
              <a:gd name="T23" fmla="*/ 0 h 1587"/>
              <a:gd name="T24" fmla="*/ 2 w 2"/>
              <a:gd name="T25" fmla="*/ 0 h 1587"/>
              <a:gd name="T26" fmla="*/ 2 w 2"/>
              <a:gd name="T27" fmla="*/ 0 h 1587"/>
              <a:gd name="T28" fmla="*/ 2 w 2"/>
              <a:gd name="T29" fmla="*/ 0 h 1587"/>
              <a:gd name="T30" fmla="*/ 2 w 2"/>
              <a:gd name="T31" fmla="*/ 0 h 1587"/>
              <a:gd name="T32" fmla="*/ 2 w 2"/>
              <a:gd name="T33" fmla="*/ 0 h 1587"/>
              <a:gd name="T34" fmla="*/ 2 w 2"/>
              <a:gd name="T35" fmla="*/ 0 h 1587"/>
              <a:gd name="T36" fmla="*/ 2 w 2"/>
              <a:gd name="T37" fmla="*/ 0 h 1587"/>
              <a:gd name="T38" fmla="*/ 2 w 2"/>
              <a:gd name="T39" fmla="*/ 0 h 1587"/>
              <a:gd name="T40" fmla="*/ 2 w 2"/>
              <a:gd name="T41" fmla="*/ 0 h 1587"/>
              <a:gd name="T42" fmla="*/ 2 w 2"/>
              <a:gd name="T43" fmla="*/ 0 h 1587"/>
              <a:gd name="T44" fmla="*/ 2 w 2"/>
              <a:gd name="T45" fmla="*/ 0 h 1587"/>
              <a:gd name="T46" fmla="*/ 2 w 2"/>
              <a:gd name="T47" fmla="*/ 0 h 1587"/>
              <a:gd name="T48" fmla="*/ 2 w 2"/>
              <a:gd name="T49" fmla="*/ 0 h 1587"/>
              <a:gd name="T50" fmla="*/ 2 w 2"/>
              <a:gd name="T51" fmla="*/ 0 h 1587"/>
              <a:gd name="T52" fmla="*/ 2 w 2"/>
              <a:gd name="T53" fmla="*/ 0 h 1587"/>
              <a:gd name="T54" fmla="*/ 2 w 2"/>
              <a:gd name="T55" fmla="*/ 0 h 1587"/>
              <a:gd name="T56" fmla="*/ 2 w 2"/>
              <a:gd name="T57" fmla="*/ 0 h 1587"/>
              <a:gd name="T58" fmla="*/ 0 w 2"/>
              <a:gd name="T59" fmla="*/ 0 h 1587"/>
              <a:gd name="T60" fmla="*/ 0 w 2"/>
              <a:gd name="T61" fmla="*/ 0 h 1587"/>
              <a:gd name="T62" fmla="*/ 0 w 2"/>
              <a:gd name="T63" fmla="*/ 0 h 158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 name="Rectangle 1256"/>
          <p:cNvSpPr>
            <a:spLocks noChangeArrowheads="1"/>
          </p:cNvSpPr>
          <p:nvPr/>
        </p:nvSpPr>
        <p:spPr bwMode="auto">
          <a:xfrm>
            <a:off x="722313" y="550863"/>
            <a:ext cx="1587"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45" name="Freeform 1258"/>
          <p:cNvSpPr>
            <a:spLocks/>
          </p:cNvSpPr>
          <p:nvPr/>
        </p:nvSpPr>
        <p:spPr bwMode="auto">
          <a:xfrm>
            <a:off x="722313" y="5508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 name="Freeform 1266"/>
          <p:cNvSpPr>
            <a:spLocks/>
          </p:cNvSpPr>
          <p:nvPr/>
        </p:nvSpPr>
        <p:spPr bwMode="auto">
          <a:xfrm>
            <a:off x="728663" y="534988"/>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w 1587"/>
              <a:gd name="T63" fmla="*/ 0 h 1587"/>
              <a:gd name="T64" fmla="*/ 0 w 1587"/>
              <a:gd name="T65" fmla="*/ 0 h 1587"/>
              <a:gd name="T66" fmla="*/ 0 w 1587"/>
              <a:gd name="T67" fmla="*/ 0 h 1587"/>
              <a:gd name="T68" fmla="*/ 0 w 1587"/>
              <a:gd name="T69" fmla="*/ 0 h 1587"/>
              <a:gd name="T70" fmla="*/ 0 w 1587"/>
              <a:gd name="T71" fmla="*/ 0 h 1587"/>
              <a:gd name="T72" fmla="*/ 0 w 1587"/>
              <a:gd name="T73" fmla="*/ 0 h 1587"/>
              <a:gd name="T74" fmla="*/ 0 w 1587"/>
              <a:gd name="T75" fmla="*/ 0 h 1587"/>
              <a:gd name="T76" fmla="*/ 0 w 1587"/>
              <a:gd name="T77" fmla="*/ 0 h 1587"/>
              <a:gd name="T78" fmla="*/ 0 w 1587"/>
              <a:gd name="T79" fmla="*/ 0 h 1587"/>
              <a:gd name="T80" fmla="*/ 0 w 1587"/>
              <a:gd name="T81" fmla="*/ 0 h 1587"/>
              <a:gd name="T82" fmla="*/ 0 w 1587"/>
              <a:gd name="T83" fmla="*/ 0 h 1587"/>
              <a:gd name="T84" fmla="*/ 0 w 1587"/>
              <a:gd name="T85" fmla="*/ 0 h 1587"/>
              <a:gd name="T86" fmla="*/ 0 w 1587"/>
              <a:gd name="T87" fmla="*/ 0 h 15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7" name="Freeform 1269"/>
          <p:cNvSpPr>
            <a:spLocks/>
          </p:cNvSpPr>
          <p:nvPr/>
        </p:nvSpPr>
        <p:spPr bwMode="auto">
          <a:xfrm>
            <a:off x="728663" y="530225"/>
            <a:ext cx="3175" cy="4763"/>
          </a:xfrm>
          <a:custGeom>
            <a:avLst/>
            <a:gdLst>
              <a:gd name="T0" fmla="*/ 0 w 2"/>
              <a:gd name="T1" fmla="*/ 3 h 3"/>
              <a:gd name="T2" fmla="*/ 2 w 2"/>
              <a:gd name="T3" fmla="*/ 0 h 3"/>
              <a:gd name="T4" fmla="*/ 2 w 2"/>
              <a:gd name="T5" fmla="*/ 0 h 3"/>
              <a:gd name="T6" fmla="*/ 2 w 2"/>
              <a:gd name="T7" fmla="*/ 0 h 3"/>
              <a:gd name="T8" fmla="*/ 2 w 2"/>
              <a:gd name="T9" fmla="*/ 0 h 3"/>
              <a:gd name="T10" fmla="*/ 0 w 2"/>
              <a:gd name="T11" fmla="*/ 0 h 3"/>
              <a:gd name="T12" fmla="*/ 0 w 2"/>
              <a:gd name="T13" fmla="*/ 0 h 3"/>
              <a:gd name="T14" fmla="*/ 0 w 2"/>
              <a:gd name="T15" fmla="*/ 3 h 3"/>
              <a:gd name="T16" fmla="*/ 0 w 2"/>
              <a:gd name="T17" fmla="*/ 3 h 3"/>
              <a:gd name="T18" fmla="*/ 2 w 2"/>
              <a:gd name="T19" fmla="*/ 0 h 3"/>
              <a:gd name="T20" fmla="*/ 2 w 2"/>
              <a:gd name="T21" fmla="*/ 0 h 3"/>
              <a:gd name="T22" fmla="*/ 0 w 2"/>
              <a:gd name="T23" fmla="*/ 0 h 3"/>
              <a:gd name="T24" fmla="*/ 0 w 2"/>
              <a:gd name="T25" fmla="*/ 0 h 3"/>
              <a:gd name="T26" fmla="*/ 0 w 2"/>
              <a:gd name="T27" fmla="*/ 0 h 3"/>
              <a:gd name="T28" fmla="*/ 0 w 2"/>
              <a:gd name="T29" fmla="*/ 0 h 3"/>
              <a:gd name="T30" fmla="*/ 0 w 2"/>
              <a:gd name="T31" fmla="*/ 0 h 3"/>
              <a:gd name="T32" fmla="*/ 0 w 2"/>
              <a:gd name="T33" fmla="*/ 0 h 3"/>
              <a:gd name="T34" fmla="*/ 0 w 2"/>
              <a:gd name="T35" fmla="*/ 0 h 3"/>
              <a:gd name="T36" fmla="*/ 0 w 2"/>
              <a:gd name="T37" fmla="*/ 0 h 3"/>
              <a:gd name="T38" fmla="*/ 0 w 2"/>
              <a:gd name="T39" fmla="*/ 3 h 3"/>
              <a:gd name="T40" fmla="*/ 0 w 2"/>
              <a:gd name="T41" fmla="*/ 3 h 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 h="3">
                <a:moveTo>
                  <a:pt x="0" y="3"/>
                </a:moveTo>
                <a:lnTo>
                  <a:pt x="2" y="0"/>
                </a:lnTo>
                <a:lnTo>
                  <a:pt x="0" y="0"/>
                </a:lnTo>
                <a:lnTo>
                  <a:pt x="0" y="3"/>
                </a:lnTo>
                <a:lnTo>
                  <a:pt x="2" y="0"/>
                </a:lnTo>
                <a:lnTo>
                  <a:pt x="0"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8" name="Line 1270"/>
          <p:cNvSpPr>
            <a:spLocks noChangeShapeType="1"/>
          </p:cNvSpPr>
          <p:nvPr/>
        </p:nvSpPr>
        <p:spPr bwMode="auto">
          <a:xfrm>
            <a:off x="728663" y="530225"/>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9" name="Line 1271"/>
          <p:cNvSpPr>
            <a:spLocks noChangeShapeType="1"/>
          </p:cNvSpPr>
          <p:nvPr/>
        </p:nvSpPr>
        <p:spPr bwMode="auto">
          <a:xfrm>
            <a:off x="728663" y="530225"/>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0" name="Rectangle 1272"/>
          <p:cNvSpPr>
            <a:spLocks noChangeArrowheads="1"/>
          </p:cNvSpPr>
          <p:nvPr/>
        </p:nvSpPr>
        <p:spPr bwMode="auto">
          <a:xfrm>
            <a:off x="728663" y="530225"/>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1" name="Rectangle 1273"/>
          <p:cNvSpPr>
            <a:spLocks noChangeArrowheads="1"/>
          </p:cNvSpPr>
          <p:nvPr/>
        </p:nvSpPr>
        <p:spPr bwMode="auto">
          <a:xfrm>
            <a:off x="728663" y="530225"/>
            <a:ext cx="1587"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2" name="Line 1274"/>
          <p:cNvSpPr>
            <a:spLocks noChangeShapeType="1"/>
          </p:cNvSpPr>
          <p:nvPr/>
        </p:nvSpPr>
        <p:spPr bwMode="auto">
          <a:xfrm>
            <a:off x="728663" y="52705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 name="Line 1275"/>
          <p:cNvSpPr>
            <a:spLocks noChangeShapeType="1"/>
          </p:cNvSpPr>
          <p:nvPr/>
        </p:nvSpPr>
        <p:spPr bwMode="auto">
          <a:xfrm>
            <a:off x="728663" y="52705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4" name="Freeform 1277"/>
          <p:cNvSpPr>
            <a:spLocks/>
          </p:cNvSpPr>
          <p:nvPr/>
        </p:nvSpPr>
        <p:spPr bwMode="auto">
          <a:xfrm>
            <a:off x="728663" y="523875"/>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5" name="Freeform 1287"/>
          <p:cNvSpPr>
            <a:spLocks/>
          </p:cNvSpPr>
          <p:nvPr/>
        </p:nvSpPr>
        <p:spPr bwMode="auto">
          <a:xfrm>
            <a:off x="719138" y="514350"/>
            <a:ext cx="3175" cy="3175"/>
          </a:xfrm>
          <a:custGeom>
            <a:avLst/>
            <a:gdLst>
              <a:gd name="T0" fmla="*/ 0 w 2"/>
              <a:gd name="T1" fmla="*/ 0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2 h 2"/>
              <a:gd name="T18" fmla="*/ 0 w 2"/>
              <a:gd name="T19" fmla="*/ 2 h 2"/>
              <a:gd name="T20" fmla="*/ 0 w 2"/>
              <a:gd name="T21" fmla="*/ 2 h 2"/>
              <a:gd name="T22" fmla="*/ 0 w 2"/>
              <a:gd name="T23" fmla="*/ 2 h 2"/>
              <a:gd name="T24" fmla="*/ 2 w 2"/>
              <a:gd name="T25" fmla="*/ 2 h 2"/>
              <a:gd name="T26" fmla="*/ 2 w 2"/>
              <a:gd name="T27" fmla="*/ 2 h 2"/>
              <a:gd name="T28" fmla="*/ 0 w 2"/>
              <a:gd name="T29" fmla="*/ 0 h 2"/>
              <a:gd name="T30" fmla="*/ 0 w 2"/>
              <a:gd name="T31" fmla="*/ 0 h 2"/>
              <a:gd name="T32" fmla="*/ 0 w 2"/>
              <a:gd name="T33" fmla="*/ 0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0"/>
                </a:moveTo>
                <a:lnTo>
                  <a:pt x="0" y="2"/>
                </a:lnTo>
                <a:lnTo>
                  <a:pt x="2" y="2"/>
                </a:lnTo>
                <a:lnTo>
                  <a:pt x="2" y="0"/>
                </a:lnTo>
                <a:lnTo>
                  <a:pt x="0" y="0"/>
                </a:lnTo>
                <a:lnTo>
                  <a:pt x="0" y="2"/>
                </a:lnTo>
                <a:lnTo>
                  <a:pt x="2"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 name="Freeform 1290"/>
          <p:cNvSpPr>
            <a:spLocks/>
          </p:cNvSpPr>
          <p:nvPr/>
        </p:nvSpPr>
        <p:spPr bwMode="auto">
          <a:xfrm>
            <a:off x="719138" y="517525"/>
            <a:ext cx="3175" cy="3175"/>
          </a:xfrm>
          <a:custGeom>
            <a:avLst/>
            <a:gdLst>
              <a:gd name="T0" fmla="*/ 0 w 2"/>
              <a:gd name="T1" fmla="*/ 2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0 h 2"/>
              <a:gd name="T18" fmla="*/ 0 w 2"/>
              <a:gd name="T19" fmla="*/ 0 h 2"/>
              <a:gd name="T20" fmla="*/ 2 w 2"/>
              <a:gd name="T21" fmla="*/ 0 h 2"/>
              <a:gd name="T22" fmla="*/ 0 w 2"/>
              <a:gd name="T23" fmla="*/ 0 h 2"/>
              <a:gd name="T24" fmla="*/ 0 w 2"/>
              <a:gd name="T25" fmla="*/ 0 h 2"/>
              <a:gd name="T26" fmla="*/ 0 w 2"/>
              <a:gd name="T27" fmla="*/ 0 h 2"/>
              <a:gd name="T28" fmla="*/ 0 w 2"/>
              <a:gd name="T29" fmla="*/ 0 h 2"/>
              <a:gd name="T30" fmla="*/ 0 w 2"/>
              <a:gd name="T31" fmla="*/ 2 h 2"/>
              <a:gd name="T32" fmla="*/ 0 w 2"/>
              <a:gd name="T33" fmla="*/ 2 h 2"/>
              <a:gd name="T34" fmla="*/ 0 w 2"/>
              <a:gd name="T35" fmla="*/ 2 h 2"/>
              <a:gd name="T36" fmla="*/ 0 w 2"/>
              <a:gd name="T37" fmla="*/ 0 h 2"/>
              <a:gd name="T38" fmla="*/ 0 w 2"/>
              <a:gd name="T39" fmla="*/ 0 h 2"/>
              <a:gd name="T40" fmla="*/ 0 w 2"/>
              <a:gd name="T41" fmla="*/ 0 h 2"/>
              <a:gd name="T42" fmla="*/ 0 w 2"/>
              <a:gd name="T43" fmla="*/ 0 h 2"/>
              <a:gd name="T44" fmla="*/ 0 w 2"/>
              <a:gd name="T45" fmla="*/ 0 h 2"/>
              <a:gd name="T46" fmla="*/ 0 w 2"/>
              <a:gd name="T47" fmla="*/ 0 h 2"/>
              <a:gd name="T48" fmla="*/ 0 w 2"/>
              <a:gd name="T49" fmla="*/ 2 h 2"/>
              <a:gd name="T50" fmla="*/ 2 w 2"/>
              <a:gd name="T51" fmla="*/ 2 h 2"/>
              <a:gd name="T52" fmla="*/ 2 w 2"/>
              <a:gd name="T53" fmla="*/ 0 h 2"/>
              <a:gd name="T54" fmla="*/ 2 w 2"/>
              <a:gd name="T55" fmla="*/ 0 h 2"/>
              <a:gd name="T56" fmla="*/ 0 w 2"/>
              <a:gd name="T57" fmla="*/ 0 h 2"/>
              <a:gd name="T58" fmla="*/ 0 w 2"/>
              <a:gd name="T59" fmla="*/ 0 h 2"/>
              <a:gd name="T60" fmla="*/ 0 w 2"/>
              <a:gd name="T61" fmla="*/ 2 h 2"/>
              <a:gd name="T62" fmla="*/ 0 w 2"/>
              <a:gd name="T63" fmla="*/ 2 h 2"/>
              <a:gd name="T64" fmla="*/ 2 w 2"/>
              <a:gd name="T65" fmla="*/ 2 h 2"/>
              <a:gd name="T66" fmla="*/ 2 w 2"/>
              <a:gd name="T67" fmla="*/ 2 h 2"/>
              <a:gd name="T68" fmla="*/ 0 w 2"/>
              <a:gd name="T69" fmla="*/ 2 h 2"/>
              <a:gd name="T70" fmla="*/ 0 w 2"/>
              <a:gd name="T71" fmla="*/ 2 h 2"/>
              <a:gd name="T72" fmla="*/ 0 w 2"/>
              <a:gd name="T73" fmla="*/ 2 h 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 h="2">
                <a:moveTo>
                  <a:pt x="0" y="2"/>
                </a:moveTo>
                <a:lnTo>
                  <a:pt x="0" y="2"/>
                </a:lnTo>
                <a:lnTo>
                  <a:pt x="2" y="2"/>
                </a:lnTo>
                <a:lnTo>
                  <a:pt x="2" y="0"/>
                </a:lnTo>
                <a:lnTo>
                  <a:pt x="0" y="0"/>
                </a:lnTo>
                <a:lnTo>
                  <a:pt x="2" y="0"/>
                </a:lnTo>
                <a:lnTo>
                  <a:pt x="0" y="0"/>
                </a:lnTo>
                <a:lnTo>
                  <a:pt x="0" y="2"/>
                </a:lnTo>
                <a:lnTo>
                  <a:pt x="0" y="0"/>
                </a:lnTo>
                <a:lnTo>
                  <a:pt x="0" y="2"/>
                </a:lnTo>
                <a:lnTo>
                  <a:pt x="2" y="2"/>
                </a:lnTo>
                <a:lnTo>
                  <a:pt x="2" y="0"/>
                </a:lnTo>
                <a:lnTo>
                  <a:pt x="0" y="0"/>
                </a:lnTo>
                <a:lnTo>
                  <a:pt x="0" y="2"/>
                </a:lnTo>
                <a:lnTo>
                  <a:pt x="2" y="2"/>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 name="Rectangle 1335"/>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8" name="Rectangle 1336"/>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9" name="Rectangle 1337"/>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0" name="Rectangle 1340"/>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1" name="Rectangle 1341"/>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2" name="Rectangle 1342"/>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3" name="Rectangle 1343"/>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4" name="Rectangle 1344"/>
          <p:cNvSpPr>
            <a:spLocks noChangeArrowheads="1"/>
          </p:cNvSpPr>
          <p:nvPr/>
        </p:nvSpPr>
        <p:spPr bwMode="auto">
          <a:xfrm>
            <a:off x="465138" y="485775"/>
            <a:ext cx="1587" cy="31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5" name="Rectangle 64"/>
          <p:cNvSpPr>
            <a:spLocks noChangeArrowheads="1"/>
          </p:cNvSpPr>
          <p:nvPr/>
        </p:nvSpPr>
        <p:spPr bwMode="auto">
          <a:xfrm>
            <a:off x="0" y="4292600"/>
            <a:ext cx="9144000" cy="176213"/>
          </a:xfrm>
          <a:prstGeom prst="rect">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endParaRPr>
          </a:p>
        </p:txBody>
      </p:sp>
      <p:grpSp>
        <p:nvGrpSpPr>
          <p:cNvPr id="66" name="Group 65"/>
          <p:cNvGrpSpPr>
            <a:grpSpLocks/>
          </p:cNvGrpSpPr>
          <p:nvPr/>
        </p:nvGrpSpPr>
        <p:grpSpPr bwMode="auto">
          <a:xfrm>
            <a:off x="6843713" y="6342063"/>
            <a:ext cx="1773237" cy="352425"/>
            <a:chOff x="490511" y="4563533"/>
            <a:chExt cx="5191655" cy="1030111"/>
          </a:xfrm>
        </p:grpSpPr>
        <p:pic>
          <p:nvPicPr>
            <p:cNvPr id="67" name="Picture 66"/>
            <p:cNvPicPr>
              <a:picLocks noChangeAspect="1"/>
            </p:cNvPicPr>
            <p:nvPr/>
          </p:nvPicPr>
          <p:blipFill>
            <a:blip r:embed="rId5" cstate="print">
              <a:extLst>
                <a:ext uri="{28A0092B-C50C-407E-A947-70E740481C1C}">
                  <a14:useLocalDpi xmlns:a14="http://schemas.microsoft.com/office/drawing/2010/main" val="0"/>
                </a:ext>
              </a:extLst>
            </a:blip>
            <a:srcRect l="19470"/>
            <a:stretch>
              <a:fillRect/>
            </a:stretch>
          </p:blipFill>
          <p:spPr bwMode="auto">
            <a:xfrm>
              <a:off x="1524000" y="4571932"/>
              <a:ext cx="4158166" cy="1013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 name="Picture 67" descr="NEW-WHITE-GRADIENT-GLOBES.png"/>
            <p:cNvPicPr>
              <a:picLocks noChangeAspect="1"/>
            </p:cNvPicPr>
            <p:nvPr/>
          </p:nvPicPr>
          <p:blipFill>
            <a:blip r:embed="rId6" cstate="print">
              <a:extLst>
                <a:ext uri="{28A0092B-C50C-407E-A947-70E740481C1C}">
                  <a14:useLocalDpi xmlns:a14="http://schemas.microsoft.com/office/drawing/2010/main" val="0"/>
                </a:ext>
              </a:extLst>
            </a:blip>
            <a:srcRect b="2667"/>
            <a:stretch>
              <a:fillRect/>
            </a:stretch>
          </p:blipFill>
          <p:spPr bwMode="auto">
            <a:xfrm>
              <a:off x="490511" y="4563533"/>
              <a:ext cx="1079501" cy="1030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30" name="Title 329"/>
          <p:cNvSpPr>
            <a:spLocks noGrp="1"/>
          </p:cNvSpPr>
          <p:nvPr>
            <p:ph type="title"/>
          </p:nvPr>
        </p:nvSpPr>
        <p:spPr>
          <a:xfrm>
            <a:off x="865910" y="2721693"/>
            <a:ext cx="7296726" cy="1450437"/>
          </a:xfrm>
        </p:spPr>
        <p:txBody>
          <a:bodyPr lIns="0" tIns="0" rIns="0" bIns="0" anchor="b">
            <a:normAutofit/>
          </a:bodyPr>
          <a:lstStyle>
            <a:lvl1pPr>
              <a:defRPr sz="3800" b="1" cap="none" baseline="0">
                <a:solidFill>
                  <a:schemeClr val="bg1"/>
                </a:solidFill>
              </a:defRPr>
            </a:lvl1pPr>
          </a:lstStyle>
          <a:p>
            <a:r>
              <a:rPr lang="en-US"/>
              <a:t>Click to edit Master title style</a:t>
            </a:r>
            <a:endParaRPr lang="en-US" dirty="0"/>
          </a:p>
        </p:txBody>
      </p:sp>
      <p:sp>
        <p:nvSpPr>
          <p:cNvPr id="332" name="Text Placeholder 331"/>
          <p:cNvSpPr>
            <a:spLocks noGrp="1"/>
          </p:cNvSpPr>
          <p:nvPr>
            <p:ph type="body" sz="quarter" idx="13"/>
          </p:nvPr>
        </p:nvSpPr>
        <p:spPr>
          <a:xfrm>
            <a:off x="851104" y="4523618"/>
            <a:ext cx="7328771" cy="1548191"/>
          </a:xfrm>
        </p:spPr>
        <p:txBody>
          <a:bodyPr lIns="0" tIns="0" rIns="0" bIns="0">
            <a:normAutofit/>
          </a:bodyPr>
          <a:lstStyle>
            <a:lvl1pPr>
              <a:lnSpc>
                <a:spcPct val="100000"/>
              </a:lnSpc>
              <a:defRPr sz="3000" b="0" i="0" cap="none" baseline="0">
                <a:solidFill>
                  <a:schemeClr val="bg1"/>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p:txBody>
      </p:sp>
    </p:spTree>
    <p:extLst>
      <p:ext uri="{BB962C8B-B14F-4D97-AF65-F5344CB8AC3E}">
        <p14:creationId xmlns:p14="http://schemas.microsoft.com/office/powerpoint/2010/main" val="228852919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xfrm>
            <a:off x="684213" y="6329363"/>
            <a:ext cx="2133600" cy="365125"/>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1003300" y="6356350"/>
            <a:ext cx="5707063" cy="365125"/>
          </a:xfrm>
          <a:prstGeom prst="rect">
            <a:avLst/>
          </a:prstGeom>
          <a:ln/>
        </p:spPr>
        <p:txBody>
          <a:bodyPr/>
          <a:lstStyle>
            <a:lvl1pPr>
              <a:defRPr/>
            </a:lvl1pPr>
          </a:lstStyle>
          <a:p>
            <a:pPr>
              <a:defRPr/>
            </a:pPr>
            <a:r>
              <a:rPr lang="en-US"/>
              <a:t>Confidential &amp; for IFC Staff Only Working Draft – Discussion Paper Only</a:t>
            </a:r>
          </a:p>
        </p:txBody>
      </p:sp>
      <p:sp>
        <p:nvSpPr>
          <p:cNvPr id="6" name="Rectangle 6"/>
          <p:cNvSpPr>
            <a:spLocks noGrp="1" noChangeArrowheads="1"/>
          </p:cNvSpPr>
          <p:nvPr>
            <p:ph type="sldNum" sz="quarter" idx="12"/>
          </p:nvPr>
        </p:nvSpPr>
        <p:spPr>
          <a:xfrm>
            <a:off x="3632200" y="6435725"/>
            <a:ext cx="1884363" cy="279400"/>
          </a:xfrm>
          <a:prstGeom prst="rect">
            <a:avLst/>
          </a:prstGeom>
          <a:ln/>
        </p:spPr>
        <p:txBody>
          <a:bodyPr/>
          <a:lstStyle>
            <a:lvl1pPr>
              <a:defRPr/>
            </a:lvl1pPr>
          </a:lstStyle>
          <a:p>
            <a:pPr>
              <a:defRPr/>
            </a:pPr>
            <a:fld id="{FA5F061E-9660-4C0A-B131-F1FC7C3EBF7B}" type="slidenum">
              <a:rPr lang="en-US"/>
              <a:pPr>
                <a:defRPr/>
              </a:pPr>
              <a:t>‹#›</a:t>
            </a:fld>
            <a:endParaRPr lang="en-US"/>
          </a:p>
        </p:txBody>
      </p:sp>
    </p:spTree>
    <p:extLst>
      <p:ext uri="{BB962C8B-B14F-4D97-AF65-F5344CB8AC3E}">
        <p14:creationId xmlns:p14="http://schemas.microsoft.com/office/powerpoint/2010/main" val="217463669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Full Page">
    <p:spTree>
      <p:nvGrpSpPr>
        <p:cNvPr id="1" name=""/>
        <p:cNvGrpSpPr/>
        <p:nvPr/>
      </p:nvGrpSpPr>
      <p:grpSpPr>
        <a:xfrm>
          <a:off x="0" y="0"/>
          <a:ext cx="0" cy="0"/>
          <a:chOff x="0" y="0"/>
          <a:chExt cx="0" cy="0"/>
        </a:xfrm>
      </p:grpSpPr>
      <p:sp>
        <p:nvSpPr>
          <p:cNvPr id="259" name="Freeform 1682"/>
          <p:cNvSpPr>
            <a:spLocks/>
          </p:cNvSpPr>
          <p:nvPr userDrawn="1"/>
        </p:nvSpPr>
        <p:spPr bwMode="auto">
          <a:xfrm flipH="1">
            <a:off x="6380163" y="615950"/>
            <a:ext cx="1014412" cy="1895475"/>
          </a:xfrm>
          <a:custGeom>
            <a:avLst/>
            <a:gdLst/>
            <a:ahLst/>
            <a:cxnLst>
              <a:cxn ang="0">
                <a:pos x="0" y="0"/>
              </a:cxn>
              <a:cxn ang="0">
                <a:pos x="38" y="110"/>
              </a:cxn>
              <a:cxn ang="0">
                <a:pos x="78" y="216"/>
              </a:cxn>
              <a:cxn ang="0">
                <a:pos x="106" y="304"/>
              </a:cxn>
              <a:cxn ang="0">
                <a:pos x="136" y="398"/>
              </a:cxn>
              <a:cxn ang="0">
                <a:pos x="164" y="506"/>
              </a:cxn>
              <a:cxn ang="0">
                <a:pos x="206" y="672"/>
              </a:cxn>
              <a:cxn ang="0">
                <a:pos x="236" y="788"/>
              </a:cxn>
              <a:cxn ang="0">
                <a:pos x="272" y="990"/>
              </a:cxn>
              <a:cxn ang="0">
                <a:pos x="286" y="1086"/>
              </a:cxn>
              <a:cxn ang="0">
                <a:pos x="302" y="1194"/>
              </a:cxn>
              <a:cxn ang="0">
                <a:pos x="638" y="1194"/>
              </a:cxn>
              <a:cxn ang="0">
                <a:pos x="624" y="1142"/>
              </a:cxn>
              <a:cxn ang="0">
                <a:pos x="598" y="1060"/>
              </a:cxn>
              <a:cxn ang="0">
                <a:pos x="572" y="980"/>
              </a:cxn>
              <a:cxn ang="0">
                <a:pos x="548" y="912"/>
              </a:cxn>
              <a:cxn ang="0">
                <a:pos x="494" y="784"/>
              </a:cxn>
              <a:cxn ang="0">
                <a:pos x="456" y="698"/>
              </a:cxn>
              <a:cxn ang="0">
                <a:pos x="424" y="626"/>
              </a:cxn>
              <a:cxn ang="0">
                <a:pos x="378" y="532"/>
              </a:cxn>
              <a:cxn ang="0">
                <a:pos x="340" y="470"/>
              </a:cxn>
              <a:cxn ang="0">
                <a:pos x="306" y="414"/>
              </a:cxn>
              <a:cxn ang="0">
                <a:pos x="268" y="342"/>
              </a:cxn>
              <a:cxn ang="0">
                <a:pos x="228" y="286"/>
              </a:cxn>
              <a:cxn ang="0">
                <a:pos x="174" y="210"/>
              </a:cxn>
              <a:cxn ang="0">
                <a:pos x="122" y="140"/>
              </a:cxn>
              <a:cxn ang="0">
                <a:pos x="58" y="52"/>
              </a:cxn>
              <a:cxn ang="0">
                <a:pos x="30" y="20"/>
              </a:cxn>
              <a:cxn ang="0">
                <a:pos x="0" y="0"/>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w="9525" cap="flat" cmpd="sng">
            <a:noFill/>
            <a:prstDash val="solid"/>
            <a:round/>
            <a:headEnd type="none" w="med" len="med"/>
            <a:tailEnd type="none" w="med" len="med"/>
          </a:ln>
          <a:effectLst/>
        </p:spPr>
        <p:txBody>
          <a:bodyPr wrap="none" anchor="ctr"/>
          <a:lstStyle/>
          <a:p>
            <a:pPr>
              <a:spcBef>
                <a:spcPct val="50000"/>
              </a:spcBef>
              <a:buFontTx/>
              <a:buChar char="•"/>
              <a:defRPr/>
            </a:pPr>
            <a:endParaRPr lang="en-US" sz="1300" b="0" dirty="0"/>
          </a:p>
        </p:txBody>
      </p:sp>
      <p:sp>
        <p:nvSpPr>
          <p:cNvPr id="260" name="Freeform 1683"/>
          <p:cNvSpPr>
            <a:spLocks/>
          </p:cNvSpPr>
          <p:nvPr userDrawn="1"/>
        </p:nvSpPr>
        <p:spPr bwMode="auto">
          <a:xfrm flipH="1">
            <a:off x="7410450" y="3175"/>
            <a:ext cx="712788" cy="584200"/>
          </a:xfrm>
          <a:custGeom>
            <a:avLst/>
            <a:gdLst/>
            <a:ahLst/>
            <a:cxnLst>
              <a:cxn ang="0">
                <a:pos x="448" y="372"/>
              </a:cxn>
              <a:cxn ang="0">
                <a:pos x="388" y="302"/>
              </a:cxn>
              <a:cxn ang="0">
                <a:pos x="280" y="208"/>
              </a:cxn>
              <a:cxn ang="0">
                <a:pos x="210" y="142"/>
              </a:cxn>
              <a:cxn ang="0">
                <a:pos x="140" y="94"/>
              </a:cxn>
              <a:cxn ang="0">
                <a:pos x="64" y="44"/>
              </a:cxn>
              <a:cxn ang="0">
                <a:pos x="0" y="0"/>
              </a:cxn>
              <a:cxn ang="0">
                <a:pos x="280" y="0"/>
              </a:cxn>
              <a:cxn ang="0">
                <a:pos x="300" y="36"/>
              </a:cxn>
              <a:cxn ang="0">
                <a:pos x="324" y="82"/>
              </a:cxn>
              <a:cxn ang="0">
                <a:pos x="346" y="134"/>
              </a:cxn>
              <a:cxn ang="0">
                <a:pos x="378" y="206"/>
              </a:cxn>
              <a:cxn ang="0">
                <a:pos x="408" y="264"/>
              </a:cxn>
              <a:cxn ang="0">
                <a:pos x="434" y="334"/>
              </a:cxn>
              <a:cxn ang="0">
                <a:pos x="448" y="372"/>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w="9525" cap="flat" cmpd="sng">
            <a:noFill/>
            <a:prstDash val="solid"/>
            <a:round/>
            <a:headEnd type="none" w="med" len="med"/>
            <a:tailEnd type="none" w="med" len="med"/>
          </a:ln>
          <a:effectLst/>
        </p:spPr>
        <p:txBody>
          <a:bodyPr wrap="none" anchor="ctr"/>
          <a:lstStyle/>
          <a:p>
            <a:pPr>
              <a:spcBef>
                <a:spcPct val="50000"/>
              </a:spcBef>
              <a:buFontTx/>
              <a:buChar char="•"/>
              <a:defRPr/>
            </a:pPr>
            <a:endParaRPr lang="en-US" sz="1300" b="0" dirty="0"/>
          </a:p>
        </p:txBody>
      </p:sp>
      <p:sp>
        <p:nvSpPr>
          <p:cNvPr id="265" name="Line 1086"/>
          <p:cNvSpPr>
            <a:spLocks noChangeShapeType="1"/>
          </p:cNvSpPr>
          <p:nvPr userDrawn="1"/>
        </p:nvSpPr>
        <p:spPr bwMode="auto">
          <a:xfrm>
            <a:off x="484188" y="617538"/>
            <a:ext cx="1587" cy="1587"/>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66" name="Line 1087"/>
          <p:cNvSpPr>
            <a:spLocks noChangeShapeType="1"/>
          </p:cNvSpPr>
          <p:nvPr userDrawn="1"/>
        </p:nvSpPr>
        <p:spPr bwMode="auto">
          <a:xfrm>
            <a:off x="484188" y="617538"/>
            <a:ext cx="1587" cy="1587"/>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67" name="Rectangle 1088"/>
          <p:cNvSpPr>
            <a:spLocks noChangeArrowheads="1"/>
          </p:cNvSpPr>
          <p:nvPr userDrawn="1"/>
        </p:nvSpPr>
        <p:spPr bwMode="auto">
          <a:xfrm>
            <a:off x="484188" y="617538"/>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268" name="Rectangle 1089"/>
          <p:cNvSpPr>
            <a:spLocks noChangeArrowheads="1"/>
          </p:cNvSpPr>
          <p:nvPr userDrawn="1"/>
        </p:nvSpPr>
        <p:spPr bwMode="auto">
          <a:xfrm>
            <a:off x="484188" y="617538"/>
            <a:ext cx="1587" cy="1587"/>
          </a:xfrm>
          <a:prstGeom prst="rect">
            <a:avLst/>
          </a:prstGeom>
          <a:noFill/>
          <a:ln w="9525">
            <a:noFill/>
            <a:miter lim="800000"/>
            <a:headEnd/>
            <a:tailEnd/>
          </a:ln>
        </p:spPr>
        <p:txBody>
          <a:bodyPr/>
          <a:lstStyle/>
          <a:p>
            <a:pPr>
              <a:spcBef>
                <a:spcPct val="50000"/>
              </a:spcBef>
              <a:buFontTx/>
              <a:buChar char="•"/>
              <a:defRPr/>
            </a:pPr>
            <a:endParaRPr lang="en-US" sz="1300" b="0" dirty="0"/>
          </a:p>
        </p:txBody>
      </p:sp>
      <p:sp>
        <p:nvSpPr>
          <p:cNvPr id="269" name="Freeform 1098"/>
          <p:cNvSpPr>
            <a:spLocks/>
          </p:cNvSpPr>
          <p:nvPr userDrawn="1"/>
        </p:nvSpPr>
        <p:spPr bwMode="auto">
          <a:xfrm>
            <a:off x="487363" y="617538"/>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70" name="Freeform 1115"/>
          <p:cNvSpPr>
            <a:spLocks/>
          </p:cNvSpPr>
          <p:nvPr userDrawn="1"/>
        </p:nvSpPr>
        <p:spPr bwMode="auto">
          <a:xfrm>
            <a:off x="458788"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71" name="Freeform 1120"/>
          <p:cNvSpPr>
            <a:spLocks/>
          </p:cNvSpPr>
          <p:nvPr userDrawn="1"/>
        </p:nvSpPr>
        <p:spPr bwMode="auto">
          <a:xfrm>
            <a:off x="458788" y="463550"/>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72" name="Freeform 1134"/>
          <p:cNvSpPr>
            <a:spLocks/>
          </p:cNvSpPr>
          <p:nvPr userDrawn="1"/>
        </p:nvSpPr>
        <p:spPr bwMode="auto">
          <a:xfrm>
            <a:off x="703263"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1300" b="0" dirty="0"/>
          </a:p>
        </p:txBody>
      </p:sp>
      <p:sp>
        <p:nvSpPr>
          <p:cNvPr id="273" name="Freeform 1141"/>
          <p:cNvSpPr>
            <a:spLocks/>
          </p:cNvSpPr>
          <p:nvPr userDrawn="1"/>
        </p:nvSpPr>
        <p:spPr bwMode="auto">
          <a:xfrm>
            <a:off x="706438"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1300" b="0" dirty="0"/>
          </a:p>
        </p:txBody>
      </p:sp>
      <p:sp>
        <p:nvSpPr>
          <p:cNvPr id="274" name="Freeform 1148"/>
          <p:cNvSpPr>
            <a:spLocks/>
          </p:cNvSpPr>
          <p:nvPr userDrawn="1"/>
        </p:nvSpPr>
        <p:spPr bwMode="auto">
          <a:xfrm>
            <a:off x="693738" y="460375"/>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1300" b="0" dirty="0"/>
          </a:p>
        </p:txBody>
      </p:sp>
      <p:sp>
        <p:nvSpPr>
          <p:cNvPr id="275" name="Freeform 1150"/>
          <p:cNvSpPr>
            <a:spLocks/>
          </p:cNvSpPr>
          <p:nvPr userDrawn="1"/>
        </p:nvSpPr>
        <p:spPr bwMode="auto">
          <a:xfrm>
            <a:off x="684213" y="447675"/>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76" name="Freeform 1152"/>
          <p:cNvSpPr>
            <a:spLocks/>
          </p:cNvSpPr>
          <p:nvPr userDrawn="1"/>
        </p:nvSpPr>
        <p:spPr bwMode="auto">
          <a:xfrm>
            <a:off x="684213" y="447675"/>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1300" b="0" dirty="0"/>
          </a:p>
        </p:txBody>
      </p:sp>
      <p:sp>
        <p:nvSpPr>
          <p:cNvPr id="277" name="Freeform 1154"/>
          <p:cNvSpPr>
            <a:spLocks/>
          </p:cNvSpPr>
          <p:nvPr userDrawn="1"/>
        </p:nvSpPr>
        <p:spPr bwMode="auto">
          <a:xfrm>
            <a:off x="665163"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1300" b="0" dirty="0"/>
          </a:p>
        </p:txBody>
      </p:sp>
      <p:sp>
        <p:nvSpPr>
          <p:cNvPr id="278" name="Freeform 1156"/>
          <p:cNvSpPr>
            <a:spLocks/>
          </p:cNvSpPr>
          <p:nvPr userDrawn="1"/>
        </p:nvSpPr>
        <p:spPr bwMode="auto">
          <a:xfrm>
            <a:off x="665163" y="431800"/>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1300" b="0" dirty="0"/>
          </a:p>
        </p:txBody>
      </p:sp>
      <p:sp>
        <p:nvSpPr>
          <p:cNvPr id="279" name="Freeform 1163"/>
          <p:cNvSpPr>
            <a:spLocks/>
          </p:cNvSpPr>
          <p:nvPr userDrawn="1"/>
        </p:nvSpPr>
        <p:spPr bwMode="auto">
          <a:xfrm>
            <a:off x="611188" y="415925"/>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1300" b="0" dirty="0"/>
          </a:p>
        </p:txBody>
      </p:sp>
      <p:sp>
        <p:nvSpPr>
          <p:cNvPr id="280" name="Freeform 1172"/>
          <p:cNvSpPr>
            <a:spLocks/>
          </p:cNvSpPr>
          <p:nvPr userDrawn="1"/>
        </p:nvSpPr>
        <p:spPr bwMode="auto">
          <a:xfrm>
            <a:off x="582613" y="476250"/>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81" name="Freeform 1177"/>
          <p:cNvSpPr>
            <a:spLocks/>
          </p:cNvSpPr>
          <p:nvPr userDrawn="1"/>
        </p:nvSpPr>
        <p:spPr bwMode="auto">
          <a:xfrm>
            <a:off x="557213" y="534988"/>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82" name="Freeform 1180"/>
          <p:cNvSpPr>
            <a:spLocks/>
          </p:cNvSpPr>
          <p:nvPr userDrawn="1"/>
        </p:nvSpPr>
        <p:spPr bwMode="auto">
          <a:xfrm>
            <a:off x="560388" y="530225"/>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1300" b="0" dirty="0"/>
          </a:p>
        </p:txBody>
      </p:sp>
      <p:sp>
        <p:nvSpPr>
          <p:cNvPr id="283" name="Line 1187"/>
          <p:cNvSpPr>
            <a:spLocks noChangeShapeType="1"/>
          </p:cNvSpPr>
          <p:nvPr userDrawn="1"/>
        </p:nvSpPr>
        <p:spPr bwMode="auto">
          <a:xfrm>
            <a:off x="569913" y="520700"/>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84" name="Line 1188"/>
          <p:cNvSpPr>
            <a:spLocks noChangeShapeType="1"/>
          </p:cNvSpPr>
          <p:nvPr userDrawn="1"/>
        </p:nvSpPr>
        <p:spPr bwMode="auto">
          <a:xfrm>
            <a:off x="569913" y="520700"/>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85" name="Freeform 1208"/>
          <p:cNvSpPr>
            <a:spLocks/>
          </p:cNvSpPr>
          <p:nvPr userDrawn="1"/>
        </p:nvSpPr>
        <p:spPr bwMode="auto">
          <a:xfrm>
            <a:off x="595313" y="557213"/>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86" name="Freeform 1210"/>
          <p:cNvSpPr>
            <a:spLocks/>
          </p:cNvSpPr>
          <p:nvPr userDrawn="1"/>
        </p:nvSpPr>
        <p:spPr bwMode="auto">
          <a:xfrm>
            <a:off x="595313" y="557213"/>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87" name="Freeform 1214"/>
          <p:cNvSpPr>
            <a:spLocks/>
          </p:cNvSpPr>
          <p:nvPr userDrawn="1"/>
        </p:nvSpPr>
        <p:spPr bwMode="auto">
          <a:xfrm>
            <a:off x="595313" y="557213"/>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88" name="Rectangle 1215"/>
          <p:cNvSpPr>
            <a:spLocks noChangeArrowheads="1"/>
          </p:cNvSpPr>
          <p:nvPr userDrawn="1"/>
        </p:nvSpPr>
        <p:spPr bwMode="auto">
          <a:xfrm>
            <a:off x="595313" y="627063"/>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289" name="Freeform 1217"/>
          <p:cNvSpPr>
            <a:spLocks/>
          </p:cNvSpPr>
          <p:nvPr userDrawn="1"/>
        </p:nvSpPr>
        <p:spPr bwMode="auto">
          <a:xfrm>
            <a:off x="595313" y="627063"/>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90" name="Freeform 1219"/>
          <p:cNvSpPr>
            <a:spLocks/>
          </p:cNvSpPr>
          <p:nvPr userDrawn="1"/>
        </p:nvSpPr>
        <p:spPr bwMode="auto">
          <a:xfrm>
            <a:off x="731838" y="541338"/>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91" name="Freeform 1221"/>
          <p:cNvSpPr>
            <a:spLocks/>
          </p:cNvSpPr>
          <p:nvPr userDrawn="1"/>
        </p:nvSpPr>
        <p:spPr bwMode="auto">
          <a:xfrm>
            <a:off x="731838" y="541338"/>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1300" b="0" dirty="0"/>
          </a:p>
        </p:txBody>
      </p:sp>
      <p:sp>
        <p:nvSpPr>
          <p:cNvPr id="292" name="Freeform 1234"/>
          <p:cNvSpPr>
            <a:spLocks/>
          </p:cNvSpPr>
          <p:nvPr userDrawn="1"/>
        </p:nvSpPr>
        <p:spPr bwMode="auto">
          <a:xfrm>
            <a:off x="722313" y="550863"/>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93" name="Line 1237"/>
          <p:cNvSpPr>
            <a:spLocks noChangeShapeType="1"/>
          </p:cNvSpPr>
          <p:nvPr userDrawn="1"/>
        </p:nvSpPr>
        <p:spPr bwMode="auto">
          <a:xfrm>
            <a:off x="728663" y="544513"/>
            <a:ext cx="1587" cy="1587"/>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94" name="Line 1238"/>
          <p:cNvSpPr>
            <a:spLocks noChangeShapeType="1"/>
          </p:cNvSpPr>
          <p:nvPr userDrawn="1"/>
        </p:nvSpPr>
        <p:spPr bwMode="auto">
          <a:xfrm>
            <a:off x="728663" y="544513"/>
            <a:ext cx="1587" cy="1587"/>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95" name="Freeform 1240"/>
          <p:cNvSpPr>
            <a:spLocks/>
          </p:cNvSpPr>
          <p:nvPr userDrawn="1"/>
        </p:nvSpPr>
        <p:spPr bwMode="auto">
          <a:xfrm>
            <a:off x="728663" y="541338"/>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96" name="Freeform 1243"/>
          <p:cNvSpPr>
            <a:spLocks/>
          </p:cNvSpPr>
          <p:nvPr userDrawn="1"/>
        </p:nvSpPr>
        <p:spPr bwMode="auto">
          <a:xfrm>
            <a:off x="728663" y="538163"/>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1300" b="0" dirty="0"/>
          </a:p>
        </p:txBody>
      </p:sp>
      <p:sp>
        <p:nvSpPr>
          <p:cNvPr id="297" name="Freeform 1246"/>
          <p:cNvSpPr>
            <a:spLocks/>
          </p:cNvSpPr>
          <p:nvPr userDrawn="1"/>
        </p:nvSpPr>
        <p:spPr bwMode="auto">
          <a:xfrm>
            <a:off x="725488" y="547688"/>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98" name="Freeform 1250"/>
          <p:cNvSpPr>
            <a:spLocks/>
          </p:cNvSpPr>
          <p:nvPr userDrawn="1"/>
        </p:nvSpPr>
        <p:spPr bwMode="auto">
          <a:xfrm>
            <a:off x="731838"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1300" b="0" dirty="0"/>
          </a:p>
        </p:txBody>
      </p:sp>
      <p:sp>
        <p:nvSpPr>
          <p:cNvPr id="299" name="Freeform 1252"/>
          <p:cNvSpPr>
            <a:spLocks/>
          </p:cNvSpPr>
          <p:nvPr userDrawn="1"/>
        </p:nvSpPr>
        <p:spPr bwMode="auto">
          <a:xfrm>
            <a:off x="731838"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1300" b="0" dirty="0"/>
          </a:p>
        </p:txBody>
      </p:sp>
      <p:sp>
        <p:nvSpPr>
          <p:cNvPr id="300" name="Freeform 1255"/>
          <p:cNvSpPr>
            <a:spLocks/>
          </p:cNvSpPr>
          <p:nvPr userDrawn="1"/>
        </p:nvSpPr>
        <p:spPr bwMode="auto">
          <a:xfrm>
            <a:off x="712788" y="550863"/>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301" name="Rectangle 1256"/>
          <p:cNvSpPr>
            <a:spLocks noChangeArrowheads="1"/>
          </p:cNvSpPr>
          <p:nvPr userDrawn="1"/>
        </p:nvSpPr>
        <p:spPr bwMode="auto">
          <a:xfrm>
            <a:off x="722313" y="550863"/>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02" name="Freeform 1258"/>
          <p:cNvSpPr>
            <a:spLocks/>
          </p:cNvSpPr>
          <p:nvPr userDrawn="1"/>
        </p:nvSpPr>
        <p:spPr bwMode="auto">
          <a:xfrm>
            <a:off x="722313" y="550863"/>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303" name="Freeform 1266"/>
          <p:cNvSpPr>
            <a:spLocks/>
          </p:cNvSpPr>
          <p:nvPr userDrawn="1"/>
        </p:nvSpPr>
        <p:spPr bwMode="auto">
          <a:xfrm>
            <a:off x="728663" y="534988"/>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304" name="Freeform 1269"/>
          <p:cNvSpPr>
            <a:spLocks/>
          </p:cNvSpPr>
          <p:nvPr userDrawn="1"/>
        </p:nvSpPr>
        <p:spPr bwMode="auto">
          <a:xfrm>
            <a:off x="728663" y="530225"/>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1300" b="0" dirty="0"/>
          </a:p>
        </p:txBody>
      </p:sp>
      <p:sp>
        <p:nvSpPr>
          <p:cNvPr id="305" name="Line 1270"/>
          <p:cNvSpPr>
            <a:spLocks noChangeShapeType="1"/>
          </p:cNvSpPr>
          <p:nvPr userDrawn="1"/>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306" name="Line 1271"/>
          <p:cNvSpPr>
            <a:spLocks noChangeShapeType="1"/>
          </p:cNvSpPr>
          <p:nvPr userDrawn="1"/>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307" name="Rectangle 1272"/>
          <p:cNvSpPr>
            <a:spLocks noChangeArrowheads="1"/>
          </p:cNvSpPr>
          <p:nvPr userDrawn="1"/>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08" name="Rectangle 1273"/>
          <p:cNvSpPr>
            <a:spLocks noChangeArrowheads="1"/>
          </p:cNvSpPr>
          <p:nvPr userDrawn="1"/>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1300" b="0" dirty="0"/>
          </a:p>
        </p:txBody>
      </p:sp>
      <p:sp>
        <p:nvSpPr>
          <p:cNvPr id="309" name="Line 1274"/>
          <p:cNvSpPr>
            <a:spLocks noChangeShapeType="1"/>
          </p:cNvSpPr>
          <p:nvPr userDrawn="1"/>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310" name="Line 1275"/>
          <p:cNvSpPr>
            <a:spLocks noChangeShapeType="1"/>
          </p:cNvSpPr>
          <p:nvPr userDrawn="1"/>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311" name="Freeform 1277"/>
          <p:cNvSpPr>
            <a:spLocks/>
          </p:cNvSpPr>
          <p:nvPr userDrawn="1"/>
        </p:nvSpPr>
        <p:spPr bwMode="auto">
          <a:xfrm>
            <a:off x="728663" y="523875"/>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312" name="Freeform 1287"/>
          <p:cNvSpPr>
            <a:spLocks/>
          </p:cNvSpPr>
          <p:nvPr userDrawn="1"/>
        </p:nvSpPr>
        <p:spPr bwMode="auto">
          <a:xfrm>
            <a:off x="719138"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313" name="Freeform 1290"/>
          <p:cNvSpPr>
            <a:spLocks/>
          </p:cNvSpPr>
          <p:nvPr userDrawn="1"/>
        </p:nvSpPr>
        <p:spPr bwMode="auto">
          <a:xfrm>
            <a:off x="719138" y="517525"/>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314" name="Rectangle 1335"/>
          <p:cNvSpPr>
            <a:spLocks noChangeArrowheads="1"/>
          </p:cNvSpPr>
          <p:nvPr userDrawn="1"/>
        </p:nvSpPr>
        <p:spPr bwMode="auto">
          <a:xfrm>
            <a:off x="468313"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315" name="Rectangle 1336"/>
          <p:cNvSpPr>
            <a:spLocks noChangeArrowheads="1"/>
          </p:cNvSpPr>
          <p:nvPr userDrawn="1"/>
        </p:nvSpPr>
        <p:spPr bwMode="auto">
          <a:xfrm>
            <a:off x="474663"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316" name="Rectangle 1337"/>
          <p:cNvSpPr>
            <a:spLocks noChangeArrowheads="1"/>
          </p:cNvSpPr>
          <p:nvPr userDrawn="1"/>
        </p:nvSpPr>
        <p:spPr bwMode="auto">
          <a:xfrm>
            <a:off x="474663"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317" name="Rectangle 1340"/>
          <p:cNvSpPr>
            <a:spLocks noChangeArrowheads="1"/>
          </p:cNvSpPr>
          <p:nvPr userDrawn="1"/>
        </p:nvSpPr>
        <p:spPr bwMode="auto">
          <a:xfrm>
            <a:off x="468313"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18" name="Rectangle 1341"/>
          <p:cNvSpPr>
            <a:spLocks noChangeArrowheads="1"/>
          </p:cNvSpPr>
          <p:nvPr userDrawn="1"/>
        </p:nvSpPr>
        <p:spPr bwMode="auto">
          <a:xfrm>
            <a:off x="468313"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19" name="Rectangle 1342"/>
          <p:cNvSpPr>
            <a:spLocks noChangeArrowheads="1"/>
          </p:cNvSpPr>
          <p:nvPr userDrawn="1"/>
        </p:nvSpPr>
        <p:spPr bwMode="auto">
          <a:xfrm>
            <a:off x="468313"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20" name="Rectangle 1343"/>
          <p:cNvSpPr>
            <a:spLocks noChangeArrowheads="1"/>
          </p:cNvSpPr>
          <p:nvPr userDrawn="1"/>
        </p:nvSpPr>
        <p:spPr bwMode="auto">
          <a:xfrm>
            <a:off x="468313"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321" name="Rectangle 1344"/>
          <p:cNvSpPr>
            <a:spLocks noChangeArrowheads="1"/>
          </p:cNvSpPr>
          <p:nvPr userDrawn="1"/>
        </p:nvSpPr>
        <p:spPr bwMode="auto">
          <a:xfrm>
            <a:off x="465138" y="485775"/>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24" name="Title 323"/>
          <p:cNvSpPr>
            <a:spLocks noGrp="1"/>
          </p:cNvSpPr>
          <p:nvPr>
            <p:ph type="title" hasCustomPrompt="1"/>
          </p:nvPr>
        </p:nvSpPr>
        <p:spPr>
          <a:xfrm>
            <a:off x="343401" y="301625"/>
            <a:ext cx="8439652" cy="1031875"/>
          </a:xfrm>
        </p:spPr>
        <p:txBody>
          <a:bodyPr/>
          <a:lstStyle>
            <a:lvl1pPr>
              <a:defRPr b="0" i="0" cap="none" baseline="0">
                <a:solidFill>
                  <a:srgbClr val="021F43"/>
                </a:solidFill>
                <a:latin typeface="+mn-lt"/>
                <a:cs typeface="Andes ExtraLight"/>
              </a:defRPr>
            </a:lvl1pPr>
          </a:lstStyle>
          <a:p>
            <a:r>
              <a:rPr lang="en-US" dirty="0"/>
              <a:t>SLIDE TITLE</a:t>
            </a:r>
            <a:br>
              <a:rPr lang="en-US" dirty="0"/>
            </a:br>
            <a:r>
              <a:rPr lang="en-US" dirty="0"/>
              <a:t>UP TO THREE LINES </a:t>
            </a:r>
            <a:br>
              <a:rPr lang="en-US" dirty="0"/>
            </a:br>
            <a:r>
              <a:rPr lang="en-US" dirty="0"/>
              <a:t>MAY BE ALL CAPS OR TITLE CASE</a:t>
            </a:r>
          </a:p>
        </p:txBody>
      </p:sp>
      <p:sp>
        <p:nvSpPr>
          <p:cNvPr id="331" name="Content Placeholder 330"/>
          <p:cNvSpPr>
            <a:spLocks noGrp="1"/>
          </p:cNvSpPr>
          <p:nvPr>
            <p:ph sz="quarter" idx="10" hasCustomPrompt="1"/>
          </p:nvPr>
        </p:nvSpPr>
        <p:spPr>
          <a:xfrm>
            <a:off x="343401" y="1460500"/>
            <a:ext cx="8440305" cy="4600863"/>
          </a:xfrm>
        </p:spPr>
        <p:txBody>
          <a:bodyPr>
            <a:normAutofit/>
          </a:bodyPr>
          <a:lstStyle>
            <a:lvl1pPr>
              <a:lnSpc>
                <a:spcPct val="130000"/>
              </a:lnSpc>
              <a:spcBef>
                <a:spcPts val="1200"/>
              </a:spcBef>
              <a:defRPr>
                <a:solidFill>
                  <a:srgbClr val="7F7F7F"/>
                </a:solidFill>
              </a:defRPr>
            </a:lvl1pPr>
            <a:lvl2pPr>
              <a:lnSpc>
                <a:spcPct val="130000"/>
              </a:lnSpc>
              <a:spcBef>
                <a:spcPts val="1200"/>
              </a:spcBef>
              <a:buClr>
                <a:schemeClr val="tx2">
                  <a:lumMod val="50000"/>
                  <a:lumOff val="50000"/>
                </a:schemeClr>
              </a:buClr>
              <a:defRPr>
                <a:solidFill>
                  <a:srgbClr val="7F7F7F"/>
                </a:solidFill>
              </a:defRPr>
            </a:lvl2pPr>
            <a:lvl3pPr marL="557784">
              <a:lnSpc>
                <a:spcPct val="130000"/>
              </a:lnSpc>
              <a:spcBef>
                <a:spcPts val="0"/>
              </a:spcBef>
              <a:buClr>
                <a:schemeClr val="tx2">
                  <a:lumMod val="50000"/>
                  <a:lumOff val="50000"/>
                </a:schemeClr>
              </a:buClr>
              <a:defRPr>
                <a:solidFill>
                  <a:srgbClr val="7F7F7F"/>
                </a:solidFill>
              </a:defRPr>
            </a:lvl3pPr>
            <a:lvl4pPr>
              <a:lnSpc>
                <a:spcPct val="130000"/>
              </a:lnSpc>
              <a:spcBef>
                <a:spcPts val="0"/>
              </a:spcBef>
              <a:buClr>
                <a:schemeClr val="tx2">
                  <a:lumMod val="50000"/>
                  <a:lumOff val="50000"/>
                </a:schemeClr>
              </a:buClr>
              <a:defRPr>
                <a:solidFill>
                  <a:srgbClr val="7F7F7F"/>
                </a:solidFill>
              </a:defRPr>
            </a:lvl4pPr>
            <a:lvl5pPr>
              <a:lnSpc>
                <a:spcPct val="130000"/>
              </a:lnSpc>
              <a:spcBef>
                <a:spcPts val="0"/>
              </a:spcBef>
              <a:buClr>
                <a:schemeClr val="tx2">
                  <a:lumMod val="50000"/>
                  <a:lumOff val="50000"/>
                </a:schemeClr>
              </a:buClr>
              <a:defRPr>
                <a:solidFill>
                  <a:srgbClr val="7F7F7F"/>
                </a:solidFill>
              </a:defRPr>
            </a:lvl5pPr>
          </a:lstStyle>
          <a:p>
            <a:pPr lvl="0"/>
            <a:r>
              <a:rPr lang="en-US" dirty="0"/>
              <a:t>Paragraph content</a:t>
            </a:r>
          </a:p>
          <a:p>
            <a:pPr lvl="1"/>
            <a:r>
              <a:rPr lang="en-US" dirty="0"/>
              <a:t>Bullets </a:t>
            </a:r>
          </a:p>
          <a:p>
            <a:pPr lvl="2"/>
            <a:r>
              <a:rPr lang="en-US" dirty="0"/>
              <a:t>Bullets</a:t>
            </a:r>
          </a:p>
          <a:p>
            <a:pPr lvl="3"/>
            <a:r>
              <a:rPr lang="en-US" dirty="0"/>
              <a:t>Bullets</a:t>
            </a:r>
          </a:p>
          <a:p>
            <a:pPr lvl="4"/>
            <a:r>
              <a:rPr lang="en-US" dirty="0"/>
              <a:t>Bullets</a:t>
            </a:r>
          </a:p>
        </p:txBody>
      </p:sp>
      <p:sp>
        <p:nvSpPr>
          <p:cNvPr id="7" name="Footer Placeholder 6"/>
          <p:cNvSpPr>
            <a:spLocks noGrp="1"/>
          </p:cNvSpPr>
          <p:nvPr>
            <p:ph type="ftr" sz="quarter" idx="12"/>
          </p:nvPr>
        </p:nvSpPr>
        <p:spPr>
          <a:xfrm>
            <a:off x="1003300" y="6356350"/>
            <a:ext cx="5707063" cy="365125"/>
          </a:xfrm>
          <a:prstGeom prst="rect">
            <a:avLst/>
          </a:prstGeom>
        </p:spPr>
        <p:txBody>
          <a:bodyPr/>
          <a:lstStyle/>
          <a:p>
            <a:r>
              <a:rPr lang="en-US"/>
              <a:t>Confidential &amp; for IFC Staff Only Working Draft – Discussion Paper Only</a:t>
            </a:r>
            <a:endParaRPr lang="en-US" dirty="0"/>
          </a:p>
        </p:txBody>
      </p:sp>
      <p:sp>
        <p:nvSpPr>
          <p:cNvPr id="8" name="Slide Number Placeholder 7"/>
          <p:cNvSpPr>
            <a:spLocks noGrp="1"/>
          </p:cNvSpPr>
          <p:nvPr>
            <p:ph type="sldNum" sz="quarter" idx="13"/>
          </p:nvPr>
        </p:nvSpPr>
        <p:spPr>
          <a:xfrm>
            <a:off x="356934" y="6350002"/>
            <a:ext cx="552283" cy="358440"/>
          </a:xfrm>
          <a:prstGeom prst="rect">
            <a:avLst/>
          </a:prstGeom>
        </p:spPr>
        <p:txBody>
          <a:bodyPr/>
          <a:lstStyle/>
          <a:p>
            <a:pPr>
              <a:defRPr/>
            </a:pPr>
            <a:fld id="{A91C009A-D183-4B06-A7F0-ADEC358427FA}" type="slidenum">
              <a:rPr lang="en-US" smtClean="0"/>
              <a:pPr>
                <a:defRPr/>
              </a:pPr>
              <a:t>‹#›</a:t>
            </a:fld>
            <a:endParaRPr lang="en-US" dirty="0"/>
          </a:p>
        </p:txBody>
      </p:sp>
    </p:spTree>
    <p:extLst>
      <p:ext uri="{BB962C8B-B14F-4D97-AF65-F5344CB8AC3E}">
        <p14:creationId xmlns:p14="http://schemas.microsoft.com/office/powerpoint/2010/main" val="412056476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a:xfrm>
            <a:off x="457200" y="6356350"/>
            <a:ext cx="2133600" cy="365125"/>
          </a:xfrm>
          <a:prstGeom prst="rect">
            <a:avLst/>
          </a:prstGeom>
        </p:spPr>
        <p:txBody>
          <a:bodyPr/>
          <a:lstStyle/>
          <a:p>
            <a:endParaRPr lang="ru-RU">
              <a:solidFill>
                <a:prstClr val="black">
                  <a:tint val="75000"/>
                </a:prstClr>
              </a:solidFill>
            </a:endParaRPr>
          </a:p>
        </p:txBody>
      </p:sp>
      <p:sp>
        <p:nvSpPr>
          <p:cNvPr id="5" name="Нижний колонтитул 4"/>
          <p:cNvSpPr>
            <a:spLocks noGrp="1"/>
          </p:cNvSpPr>
          <p:nvPr>
            <p:ph type="ftr" sz="quarter" idx="11"/>
          </p:nvPr>
        </p:nvSpPr>
        <p:spPr>
          <a:xfrm>
            <a:off x="3124200" y="6356350"/>
            <a:ext cx="2895600" cy="365125"/>
          </a:xfrm>
          <a:prstGeom prst="rect">
            <a:avLst/>
          </a:prstGeom>
        </p:spPr>
        <p:txBody>
          <a:bodyPr/>
          <a:lstStyle/>
          <a:p>
            <a:r>
              <a:rPr lang="en-US">
                <a:solidFill>
                  <a:prstClr val="black">
                    <a:tint val="75000"/>
                  </a:prstClr>
                </a:solidFill>
              </a:rPr>
              <a:t>Confidential &amp; for IFC Staff Only Working Draft – Discussion Paper Only</a:t>
            </a:r>
            <a:endParaRPr lang="ru-RU">
              <a:solidFill>
                <a:prstClr val="black">
                  <a:tint val="75000"/>
                </a:prstClr>
              </a:solidFill>
            </a:endParaRPr>
          </a:p>
        </p:txBody>
      </p:sp>
      <p:sp>
        <p:nvSpPr>
          <p:cNvPr id="6" name="Номер слайда 5"/>
          <p:cNvSpPr>
            <a:spLocks noGrp="1"/>
          </p:cNvSpPr>
          <p:nvPr>
            <p:ph type="sldNum" sz="quarter" idx="12"/>
          </p:nvPr>
        </p:nvSpPr>
        <p:spPr>
          <a:xfrm>
            <a:off x="6553200" y="6356350"/>
            <a:ext cx="2133600" cy="365125"/>
          </a:xfrm>
          <a:prstGeom prst="rect">
            <a:avLst/>
          </a:prstGeom>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61794456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1_Full Page with Sub-Title">
    <p:spTree>
      <p:nvGrpSpPr>
        <p:cNvPr id="1" name=""/>
        <p:cNvGrpSpPr/>
        <p:nvPr/>
      </p:nvGrpSpPr>
      <p:grpSpPr>
        <a:xfrm>
          <a:off x="0" y="0"/>
          <a:ext cx="0" cy="0"/>
          <a:chOff x="0" y="0"/>
          <a:chExt cx="0" cy="0"/>
        </a:xfrm>
      </p:grpSpPr>
      <p:sp>
        <p:nvSpPr>
          <p:cNvPr id="5" name="Freeform 1682"/>
          <p:cNvSpPr>
            <a:spLocks/>
          </p:cNvSpPr>
          <p:nvPr/>
        </p:nvSpPr>
        <p:spPr bwMode="auto">
          <a:xfrm flipH="1">
            <a:off x="6380163" y="615950"/>
            <a:ext cx="1014412" cy="1895475"/>
          </a:xfrm>
          <a:custGeom>
            <a:avLst/>
            <a:gdLst>
              <a:gd name="T0" fmla="*/ 0 w 638"/>
              <a:gd name="T1" fmla="*/ 0 h 1194"/>
              <a:gd name="T2" fmla="*/ 38 w 638"/>
              <a:gd name="T3" fmla="*/ 110 h 1194"/>
              <a:gd name="T4" fmla="*/ 78 w 638"/>
              <a:gd name="T5" fmla="*/ 216 h 1194"/>
              <a:gd name="T6" fmla="*/ 106 w 638"/>
              <a:gd name="T7" fmla="*/ 304 h 1194"/>
              <a:gd name="T8" fmla="*/ 136 w 638"/>
              <a:gd name="T9" fmla="*/ 398 h 1194"/>
              <a:gd name="T10" fmla="*/ 164 w 638"/>
              <a:gd name="T11" fmla="*/ 506 h 1194"/>
              <a:gd name="T12" fmla="*/ 206 w 638"/>
              <a:gd name="T13" fmla="*/ 672 h 1194"/>
              <a:gd name="T14" fmla="*/ 236 w 638"/>
              <a:gd name="T15" fmla="*/ 788 h 1194"/>
              <a:gd name="T16" fmla="*/ 272 w 638"/>
              <a:gd name="T17" fmla="*/ 990 h 1194"/>
              <a:gd name="T18" fmla="*/ 286 w 638"/>
              <a:gd name="T19" fmla="*/ 1086 h 1194"/>
              <a:gd name="T20" fmla="*/ 302 w 638"/>
              <a:gd name="T21" fmla="*/ 1194 h 1194"/>
              <a:gd name="T22" fmla="*/ 638 w 638"/>
              <a:gd name="T23" fmla="*/ 1194 h 1194"/>
              <a:gd name="T24" fmla="*/ 624 w 638"/>
              <a:gd name="T25" fmla="*/ 1142 h 1194"/>
              <a:gd name="T26" fmla="*/ 598 w 638"/>
              <a:gd name="T27" fmla="*/ 1060 h 1194"/>
              <a:gd name="T28" fmla="*/ 572 w 638"/>
              <a:gd name="T29" fmla="*/ 980 h 1194"/>
              <a:gd name="T30" fmla="*/ 548 w 638"/>
              <a:gd name="T31" fmla="*/ 912 h 1194"/>
              <a:gd name="T32" fmla="*/ 494 w 638"/>
              <a:gd name="T33" fmla="*/ 784 h 1194"/>
              <a:gd name="T34" fmla="*/ 456 w 638"/>
              <a:gd name="T35" fmla="*/ 698 h 1194"/>
              <a:gd name="T36" fmla="*/ 424 w 638"/>
              <a:gd name="T37" fmla="*/ 626 h 1194"/>
              <a:gd name="T38" fmla="*/ 378 w 638"/>
              <a:gd name="T39" fmla="*/ 532 h 1194"/>
              <a:gd name="T40" fmla="*/ 340 w 638"/>
              <a:gd name="T41" fmla="*/ 470 h 1194"/>
              <a:gd name="T42" fmla="*/ 306 w 638"/>
              <a:gd name="T43" fmla="*/ 414 h 1194"/>
              <a:gd name="T44" fmla="*/ 268 w 638"/>
              <a:gd name="T45" fmla="*/ 342 h 1194"/>
              <a:gd name="T46" fmla="*/ 228 w 638"/>
              <a:gd name="T47" fmla="*/ 286 h 1194"/>
              <a:gd name="T48" fmla="*/ 174 w 638"/>
              <a:gd name="T49" fmla="*/ 210 h 1194"/>
              <a:gd name="T50" fmla="*/ 122 w 638"/>
              <a:gd name="T51" fmla="*/ 140 h 1194"/>
              <a:gd name="T52" fmla="*/ 58 w 638"/>
              <a:gd name="T53" fmla="*/ 52 h 1194"/>
              <a:gd name="T54" fmla="*/ 30 w 638"/>
              <a:gd name="T55" fmla="*/ 20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7" name="Freeform 1683"/>
          <p:cNvSpPr>
            <a:spLocks/>
          </p:cNvSpPr>
          <p:nvPr/>
        </p:nvSpPr>
        <p:spPr bwMode="auto">
          <a:xfrm flipH="1">
            <a:off x="7410450" y="3175"/>
            <a:ext cx="712788" cy="584200"/>
          </a:xfrm>
          <a:custGeom>
            <a:avLst/>
            <a:gdLst>
              <a:gd name="T0" fmla="*/ 448 w 448"/>
              <a:gd name="T1" fmla="*/ 372 h 372"/>
              <a:gd name="T2" fmla="*/ 388 w 448"/>
              <a:gd name="T3" fmla="*/ 302 h 372"/>
              <a:gd name="T4" fmla="*/ 280 w 448"/>
              <a:gd name="T5" fmla="*/ 208 h 372"/>
              <a:gd name="T6" fmla="*/ 210 w 448"/>
              <a:gd name="T7" fmla="*/ 142 h 372"/>
              <a:gd name="T8" fmla="*/ 140 w 448"/>
              <a:gd name="T9" fmla="*/ 94 h 372"/>
              <a:gd name="T10" fmla="*/ 64 w 448"/>
              <a:gd name="T11" fmla="*/ 44 h 372"/>
              <a:gd name="T12" fmla="*/ 0 w 448"/>
              <a:gd name="T13" fmla="*/ 0 h 372"/>
              <a:gd name="T14" fmla="*/ 280 w 448"/>
              <a:gd name="T15" fmla="*/ 0 h 372"/>
              <a:gd name="T16" fmla="*/ 300 w 448"/>
              <a:gd name="T17" fmla="*/ 36 h 372"/>
              <a:gd name="T18" fmla="*/ 324 w 448"/>
              <a:gd name="T19" fmla="*/ 82 h 372"/>
              <a:gd name="T20" fmla="*/ 346 w 448"/>
              <a:gd name="T21" fmla="*/ 134 h 372"/>
              <a:gd name="T22" fmla="*/ 378 w 448"/>
              <a:gd name="T23" fmla="*/ 206 h 372"/>
              <a:gd name="T24" fmla="*/ 408 w 448"/>
              <a:gd name="T25" fmla="*/ 264 h 372"/>
              <a:gd name="T26" fmla="*/ 434 w 448"/>
              <a:gd name="T27" fmla="*/ 334 h 372"/>
              <a:gd name="T28" fmla="*/ 448 w 448"/>
              <a:gd name="T29" fmla="*/ 372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324" name="Title 323"/>
          <p:cNvSpPr>
            <a:spLocks noGrp="1"/>
          </p:cNvSpPr>
          <p:nvPr>
            <p:ph type="title"/>
          </p:nvPr>
        </p:nvSpPr>
        <p:spPr>
          <a:xfrm>
            <a:off x="356934" y="301625"/>
            <a:ext cx="8439487" cy="667338"/>
          </a:xfrm>
        </p:spPr>
        <p:txBody>
          <a:bodyPr/>
          <a:lstStyle>
            <a:lvl1pPr>
              <a:defRPr b="0" i="0" cap="none" baseline="0">
                <a:solidFill>
                  <a:srgbClr val="021F43"/>
                </a:solidFill>
                <a:latin typeface="+mn-lt"/>
                <a:cs typeface="Andes ExtraLight"/>
              </a:defRPr>
            </a:lvl1pPr>
          </a:lstStyle>
          <a:p>
            <a:r>
              <a:rPr lang="en-US"/>
              <a:t>Click to edit Master title style</a:t>
            </a:r>
            <a:endParaRPr lang="en-US" dirty="0"/>
          </a:p>
        </p:txBody>
      </p:sp>
      <p:sp>
        <p:nvSpPr>
          <p:cNvPr id="331" name="Content Placeholder 330"/>
          <p:cNvSpPr>
            <a:spLocks noGrp="1"/>
          </p:cNvSpPr>
          <p:nvPr>
            <p:ph sz="quarter" idx="10"/>
          </p:nvPr>
        </p:nvSpPr>
        <p:spPr>
          <a:xfrm>
            <a:off x="356934" y="1599260"/>
            <a:ext cx="8440305" cy="4462104"/>
          </a:xfrm>
        </p:spPr>
        <p:txBody>
          <a:bodyPr/>
          <a:lstStyle>
            <a:lvl1pPr>
              <a:defRPr>
                <a:solidFill>
                  <a:srgbClr val="7F7F7F"/>
                </a:solidFill>
              </a:defRPr>
            </a:lvl1pPr>
            <a:lvl2pPr>
              <a:buClr>
                <a:schemeClr val="tx2">
                  <a:lumMod val="50000"/>
                  <a:lumOff val="50000"/>
                </a:schemeClr>
              </a:buClr>
              <a:defRPr>
                <a:solidFill>
                  <a:srgbClr val="7F7F7F"/>
                </a:solidFill>
              </a:defRPr>
            </a:lvl2pPr>
            <a:lvl3pPr marL="557784">
              <a:buClr>
                <a:schemeClr val="tx2">
                  <a:lumMod val="50000"/>
                  <a:lumOff val="50000"/>
                </a:schemeClr>
              </a:buClr>
              <a:defRPr>
                <a:solidFill>
                  <a:srgbClr val="7F7F7F"/>
                </a:solidFill>
              </a:defRPr>
            </a:lvl3pPr>
            <a:lvl4pPr>
              <a:buClr>
                <a:schemeClr val="tx2">
                  <a:lumMod val="50000"/>
                  <a:lumOff val="50000"/>
                </a:schemeClr>
              </a:buClr>
              <a:defRPr>
                <a:solidFill>
                  <a:srgbClr val="7F7F7F"/>
                </a:solidFill>
              </a:defRPr>
            </a:lvl4pPr>
            <a:lvl5pPr>
              <a:buClr>
                <a:schemeClr val="tx2">
                  <a:lumMod val="50000"/>
                  <a:lumOff val="50000"/>
                </a:schemeClr>
              </a:buClr>
              <a:defRPr>
                <a:solidFill>
                  <a:srgbClr val="7F7F7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5"/>
          <p:cNvSpPr>
            <a:spLocks noGrp="1"/>
          </p:cNvSpPr>
          <p:nvPr>
            <p:ph type="body" sz="quarter" idx="14"/>
          </p:nvPr>
        </p:nvSpPr>
        <p:spPr>
          <a:xfrm>
            <a:off x="356934" y="1025408"/>
            <a:ext cx="8435473" cy="517408"/>
          </a:xfrm>
        </p:spPr>
        <p:txBody>
          <a:bodyPr>
            <a:normAutofit/>
          </a:bodyPr>
          <a:lstStyle>
            <a:lvl1pPr algn="l">
              <a:lnSpc>
                <a:spcPct val="100000"/>
              </a:lnSpc>
              <a:spcBef>
                <a:spcPts val="0"/>
              </a:spcBef>
              <a:defRPr sz="1600" b="0" cap="none" baseline="0">
                <a:solidFill>
                  <a:schemeClr val="tx1"/>
                </a:solidFill>
              </a:defRPr>
            </a:lvl1pPr>
            <a:lvl2pPr>
              <a:defRPr sz="1600" cap="all">
                <a:solidFill>
                  <a:schemeClr val="tx2">
                    <a:lumMod val="50000"/>
                    <a:lumOff val="50000"/>
                  </a:schemeClr>
                </a:solidFill>
              </a:defRPr>
            </a:lvl2pPr>
            <a:lvl3pPr>
              <a:defRPr sz="1600" cap="all">
                <a:solidFill>
                  <a:schemeClr val="tx2">
                    <a:lumMod val="50000"/>
                    <a:lumOff val="50000"/>
                  </a:schemeClr>
                </a:solidFill>
              </a:defRPr>
            </a:lvl3pPr>
            <a:lvl4pPr>
              <a:defRPr sz="1600" cap="all">
                <a:solidFill>
                  <a:schemeClr val="tx2">
                    <a:lumMod val="50000"/>
                    <a:lumOff val="50000"/>
                  </a:schemeClr>
                </a:solidFill>
              </a:defRPr>
            </a:lvl4pPr>
            <a:lvl5pPr>
              <a:defRPr sz="1600" cap="all">
                <a:solidFill>
                  <a:schemeClr val="tx2">
                    <a:lumMod val="50000"/>
                    <a:lumOff val="50000"/>
                  </a:schemeClr>
                </a:solidFill>
              </a:defRPr>
            </a:lvl5pPr>
          </a:lstStyle>
          <a:p>
            <a:pPr lvl="0"/>
            <a:r>
              <a:rPr lang="en-US"/>
              <a:t>Click to edit Master text styles</a:t>
            </a:r>
          </a:p>
        </p:txBody>
      </p:sp>
      <p:sp>
        <p:nvSpPr>
          <p:cNvPr id="8" name="Footer Placeholder 8"/>
          <p:cNvSpPr>
            <a:spLocks noGrp="1"/>
          </p:cNvSpPr>
          <p:nvPr>
            <p:ph type="ftr" sz="quarter" idx="15"/>
          </p:nvPr>
        </p:nvSpPr>
        <p:spPr>
          <a:xfrm>
            <a:off x="1003300" y="6356350"/>
            <a:ext cx="5707063" cy="365125"/>
          </a:xfrm>
          <a:prstGeom prst="rect">
            <a:avLst/>
          </a:prstGeom>
        </p:spPr>
        <p:txBody>
          <a:bodyPr/>
          <a:lstStyle>
            <a:lvl1pPr>
              <a:defRPr/>
            </a:lvl1pPr>
          </a:lstStyle>
          <a:p>
            <a:pPr>
              <a:defRPr/>
            </a:pPr>
            <a:r>
              <a:rPr lang="en-US"/>
              <a:t>Confidential &amp; for IFC Staff Only Working Draft – Discussion Paper Only</a:t>
            </a:r>
            <a:endParaRPr lang="en-US" dirty="0"/>
          </a:p>
        </p:txBody>
      </p:sp>
      <p:sp>
        <p:nvSpPr>
          <p:cNvPr id="9" name="Slide Number Placeholder 9"/>
          <p:cNvSpPr>
            <a:spLocks noGrp="1"/>
          </p:cNvSpPr>
          <p:nvPr>
            <p:ph type="sldNum" sz="quarter" idx="16"/>
          </p:nvPr>
        </p:nvSpPr>
        <p:spPr>
          <a:xfrm>
            <a:off x="357188" y="6350000"/>
            <a:ext cx="552450" cy="358775"/>
          </a:xfrm>
          <a:prstGeom prst="rect">
            <a:avLst/>
          </a:prstGeom>
        </p:spPr>
        <p:txBody>
          <a:bodyPr/>
          <a:lstStyle>
            <a:lvl1pPr>
              <a:defRPr/>
            </a:lvl1pPr>
          </a:lstStyle>
          <a:p>
            <a:fld id="{A0FEAB46-6E44-45D3-9C34-F41328498F7F}" type="slidenum">
              <a:rPr lang="en-US"/>
              <a:pPr/>
              <a:t>‹#›</a:t>
            </a:fld>
            <a:endParaRPr lang="en-US"/>
          </a:p>
        </p:txBody>
      </p:sp>
    </p:spTree>
    <p:extLst>
      <p:ext uri="{BB962C8B-B14F-4D97-AF65-F5344CB8AC3E}">
        <p14:creationId xmlns:p14="http://schemas.microsoft.com/office/powerpoint/2010/main" val="14246703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r>
              <a:rPr lang="en-US"/>
              <a:t>Confidential &amp; for IFC Staff Only Working Draft – Discussion Paper Only</a:t>
            </a:r>
          </a:p>
        </p:txBody>
      </p:sp>
      <p:sp>
        <p:nvSpPr>
          <p:cNvPr id="5" name="Rectangle 6"/>
          <p:cNvSpPr>
            <a:spLocks noGrp="1" noChangeArrowheads="1"/>
          </p:cNvSpPr>
          <p:nvPr>
            <p:ph type="sldNum" sz="quarter" idx="12"/>
          </p:nvPr>
        </p:nvSpPr>
        <p:spPr>
          <a:xfrm>
            <a:off x="3632200" y="6435725"/>
            <a:ext cx="1884363" cy="279400"/>
          </a:xfrm>
          <a:prstGeom prst="rect">
            <a:avLst/>
          </a:prstGeom>
          <a:ln/>
        </p:spPr>
        <p:txBody>
          <a:bodyPr/>
          <a:lstStyle>
            <a:lvl1pPr>
              <a:defRPr/>
            </a:lvl1pPr>
          </a:lstStyle>
          <a:p>
            <a:pPr>
              <a:defRPr/>
            </a:pPr>
            <a:fld id="{7DBC2C37-2D4B-4345-A7DD-F7D66EA369B3}" type="slidenum">
              <a:rPr lang="en-US"/>
              <a:pPr>
                <a:defRPr/>
              </a:pPr>
              <a:t>‹#›</a:t>
            </a:fld>
            <a:endParaRPr lang="en-US"/>
          </a:p>
        </p:txBody>
      </p:sp>
    </p:spTree>
    <p:extLst>
      <p:ext uri="{BB962C8B-B14F-4D97-AF65-F5344CB8AC3E}">
        <p14:creationId xmlns:p14="http://schemas.microsoft.com/office/powerpoint/2010/main" val="332650719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Paragraph with Graphic Element">
    <p:spTree>
      <p:nvGrpSpPr>
        <p:cNvPr id="1" name=""/>
        <p:cNvGrpSpPr/>
        <p:nvPr/>
      </p:nvGrpSpPr>
      <p:grpSpPr>
        <a:xfrm>
          <a:off x="0" y="0"/>
          <a:ext cx="0" cy="0"/>
          <a:chOff x="0" y="0"/>
          <a:chExt cx="0" cy="0"/>
        </a:xfrm>
      </p:grpSpPr>
      <p:sp>
        <p:nvSpPr>
          <p:cNvPr id="2" name="Title 1"/>
          <p:cNvSpPr>
            <a:spLocks noGrp="1"/>
          </p:cNvSpPr>
          <p:nvPr>
            <p:ph type="title"/>
          </p:nvPr>
        </p:nvSpPr>
        <p:spPr>
          <a:xfrm>
            <a:off x="320842" y="288636"/>
            <a:ext cx="8569158" cy="461819"/>
          </a:xfrm>
        </p:spPr>
        <p:txBody>
          <a:bodyPr anchor="b"/>
          <a:lstStyle>
            <a:lvl1pPr>
              <a:defRPr sz="2200" b="0" i="0" cap="none" baseline="0">
                <a:solidFill>
                  <a:srgbClr val="021F43"/>
                </a:solidFill>
                <a:latin typeface="+mn-lt"/>
                <a:cs typeface="Andes ExtraLight"/>
              </a:defRPr>
            </a:lvl1pPr>
          </a:lstStyle>
          <a:p>
            <a:r>
              <a:rPr lang="en-US"/>
              <a:t>Click to edit Master title style</a:t>
            </a:r>
            <a:endParaRPr lang="en-US" dirty="0"/>
          </a:p>
        </p:txBody>
      </p:sp>
      <p:sp>
        <p:nvSpPr>
          <p:cNvPr id="4" name="Content Placeholder 3"/>
          <p:cNvSpPr>
            <a:spLocks noGrp="1"/>
          </p:cNvSpPr>
          <p:nvPr>
            <p:ph sz="half" idx="2"/>
          </p:nvPr>
        </p:nvSpPr>
        <p:spPr>
          <a:xfrm>
            <a:off x="3622841" y="1443789"/>
            <a:ext cx="5307263" cy="4545263"/>
          </a:xfrm>
        </p:spPr>
        <p:txBody>
          <a:bodyPr/>
          <a:lstStyle>
            <a:lvl1pPr>
              <a:defRPr sz="1600">
                <a:solidFill>
                  <a:schemeClr val="tx2">
                    <a:lumMod val="50000"/>
                    <a:lumOff val="50000"/>
                  </a:schemeClr>
                </a:solidFill>
              </a:defRPr>
            </a:lvl1pPr>
            <a:lvl2pPr>
              <a:buClr>
                <a:schemeClr val="tx2">
                  <a:lumMod val="50000"/>
                  <a:lumOff val="50000"/>
                </a:schemeClr>
              </a:buClr>
              <a:defRPr sz="1600">
                <a:solidFill>
                  <a:schemeClr val="tx2">
                    <a:lumMod val="50000"/>
                    <a:lumOff val="50000"/>
                  </a:schemeClr>
                </a:solidFill>
              </a:defRPr>
            </a:lvl2pPr>
            <a:lvl3pPr marL="557784">
              <a:buClr>
                <a:schemeClr val="tx2">
                  <a:lumMod val="50000"/>
                  <a:lumOff val="50000"/>
                </a:schemeClr>
              </a:buClr>
              <a:defRPr sz="1600">
                <a:solidFill>
                  <a:schemeClr val="tx2">
                    <a:lumMod val="50000"/>
                    <a:lumOff val="50000"/>
                  </a:schemeClr>
                </a:solidFill>
              </a:defRPr>
            </a:lvl3pPr>
            <a:lvl4pPr>
              <a:buClr>
                <a:schemeClr val="tx2">
                  <a:lumMod val="50000"/>
                  <a:lumOff val="50000"/>
                </a:schemeClr>
              </a:buClr>
              <a:defRPr sz="1600">
                <a:solidFill>
                  <a:schemeClr val="tx2">
                    <a:lumMod val="50000"/>
                    <a:lumOff val="50000"/>
                  </a:schemeClr>
                </a:solidFill>
              </a:defRPr>
            </a:lvl4pPr>
            <a:lvl5pPr>
              <a:buClr>
                <a:schemeClr val="tx2">
                  <a:lumMod val="50000"/>
                  <a:lumOff val="50000"/>
                </a:schemeClr>
              </a:buClr>
              <a:defRPr sz="1600">
                <a:solidFill>
                  <a:schemeClr val="tx2">
                    <a:lumMod val="50000"/>
                    <a:lumOff val="50000"/>
                  </a:schemeClr>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5"/>
          <p:cNvSpPr>
            <a:spLocks noGrp="1"/>
          </p:cNvSpPr>
          <p:nvPr>
            <p:ph type="body" sz="quarter" idx="13"/>
          </p:nvPr>
        </p:nvSpPr>
        <p:spPr>
          <a:xfrm>
            <a:off x="321093" y="1003049"/>
            <a:ext cx="3087853" cy="4972050"/>
          </a:xfrm>
        </p:spPr>
        <p:txBody>
          <a:bodyPr rIns="182880" anchor="ctr"/>
          <a:lstStyle>
            <a:lvl1pPr>
              <a:defRPr sz="1600" baseline="0"/>
            </a:lvl1pPr>
          </a:lstStyle>
          <a:p>
            <a:pPr lvl="0"/>
            <a:r>
              <a:rPr lang="en-US"/>
              <a:t>Click to edit Master text styles</a:t>
            </a:r>
          </a:p>
        </p:txBody>
      </p:sp>
      <p:sp>
        <p:nvSpPr>
          <p:cNvPr id="12" name="Text Placeholder 11"/>
          <p:cNvSpPr>
            <a:spLocks noGrp="1"/>
          </p:cNvSpPr>
          <p:nvPr>
            <p:ph type="body" sz="quarter" idx="14"/>
          </p:nvPr>
        </p:nvSpPr>
        <p:spPr>
          <a:xfrm>
            <a:off x="3622675" y="976312"/>
            <a:ext cx="5294062" cy="414003"/>
          </a:xfrm>
        </p:spPr>
        <p:txBody>
          <a:bodyPr/>
          <a:lstStyle>
            <a:lvl1pPr algn="ctr">
              <a:defRPr sz="1600" b="0" cap="all"/>
            </a:lvl1pPr>
          </a:lstStyle>
          <a:p>
            <a:pPr lvl="0"/>
            <a:r>
              <a:rPr lang="en-US"/>
              <a:t>Click to edit Master text styles</a:t>
            </a:r>
          </a:p>
        </p:txBody>
      </p:sp>
      <p:sp>
        <p:nvSpPr>
          <p:cNvPr id="7" name="Rectangle 6"/>
          <p:cNvSpPr>
            <a:spLocks noGrp="1" noChangeArrowheads="1"/>
          </p:cNvSpPr>
          <p:nvPr>
            <p:ph type="sldNum" sz="quarter" idx="15"/>
          </p:nvPr>
        </p:nvSpPr>
        <p:spPr>
          <a:ln/>
        </p:spPr>
        <p:txBody>
          <a:bodyPr/>
          <a:lstStyle>
            <a:lvl1pPr>
              <a:defRPr/>
            </a:lvl1pPr>
          </a:lstStyle>
          <a:p>
            <a:fld id="{20874C12-267B-4487-B25C-974A02159B36}" type="slidenum">
              <a:rPr lang="en-US"/>
              <a:pPr/>
              <a:t>‹#›</a:t>
            </a:fld>
            <a:endParaRPr lang="en-US"/>
          </a:p>
        </p:txBody>
      </p:sp>
      <p:sp>
        <p:nvSpPr>
          <p:cNvPr id="8" name="Footer Placeholder 2"/>
          <p:cNvSpPr>
            <a:spLocks noGrp="1"/>
          </p:cNvSpPr>
          <p:nvPr>
            <p:ph type="ftr" sz="quarter" idx="16"/>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p14="http://schemas.microsoft.com/office/powerpoint/2010/main" val="101586882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mparsion Slide">
    <p:spTree>
      <p:nvGrpSpPr>
        <p:cNvPr id="1" name=""/>
        <p:cNvGrpSpPr/>
        <p:nvPr/>
      </p:nvGrpSpPr>
      <p:grpSpPr>
        <a:xfrm>
          <a:off x="0" y="0"/>
          <a:ext cx="0" cy="0"/>
          <a:chOff x="0" y="0"/>
          <a:chExt cx="0" cy="0"/>
        </a:xfrm>
      </p:grpSpPr>
      <p:sp>
        <p:nvSpPr>
          <p:cNvPr id="2" name="Title 1"/>
          <p:cNvSpPr>
            <a:spLocks noGrp="1"/>
          </p:cNvSpPr>
          <p:nvPr>
            <p:ph type="title"/>
          </p:nvPr>
        </p:nvSpPr>
        <p:spPr>
          <a:xfrm>
            <a:off x="356934" y="307474"/>
            <a:ext cx="8410104" cy="983693"/>
          </a:xfrm>
        </p:spPr>
        <p:txBody>
          <a:bodyPr/>
          <a:lstStyle>
            <a:lvl1pPr>
              <a:defRPr sz="2200" b="0" i="0" cap="none" baseline="0">
                <a:solidFill>
                  <a:srgbClr val="021F43"/>
                </a:solidFill>
                <a:latin typeface="+mj-lt"/>
                <a:cs typeface="Andes ExtraLight"/>
              </a:defRPr>
            </a:lvl1pPr>
          </a:lstStyle>
          <a:p>
            <a:r>
              <a:rPr lang="en-US"/>
              <a:t>Click to edit Master title style</a:t>
            </a:r>
            <a:endParaRPr lang="en-US" dirty="0"/>
          </a:p>
        </p:txBody>
      </p:sp>
      <p:sp>
        <p:nvSpPr>
          <p:cNvPr id="4" name="Content Placeholder 3"/>
          <p:cNvSpPr>
            <a:spLocks noGrp="1"/>
          </p:cNvSpPr>
          <p:nvPr>
            <p:ph sz="half" idx="2"/>
          </p:nvPr>
        </p:nvSpPr>
        <p:spPr>
          <a:xfrm>
            <a:off x="356934" y="1788583"/>
            <a:ext cx="4133273" cy="4399780"/>
          </a:xfrm>
        </p:spPr>
        <p:txBody>
          <a:bodyPr lIns="182880" rIns="182880" anchor="ctr"/>
          <a:lstStyle>
            <a:lvl1pPr marL="0" marR="0" indent="0" algn="l" defTabSz="914400" rtl="0" eaLnBrk="0" fontAlgn="base" latinLnBrk="0" hangingPunct="0">
              <a:lnSpc>
                <a:spcPct val="130000"/>
              </a:lnSpc>
              <a:spcBef>
                <a:spcPts val="1800"/>
              </a:spcBef>
              <a:spcAft>
                <a:spcPct val="0"/>
              </a:spcAft>
              <a:buClr>
                <a:schemeClr val="tx2">
                  <a:lumMod val="75000"/>
                  <a:lumOff val="25000"/>
                </a:schemeClr>
              </a:buClr>
              <a:buSzTx/>
              <a:buFontTx/>
              <a:buNone/>
              <a:tabLst/>
              <a:defRPr sz="1600">
                <a:solidFill>
                  <a:srgbClr val="595959"/>
                </a:solidFill>
              </a:defRPr>
            </a:lvl1pPr>
            <a:lvl2pPr>
              <a:defRPr sz="1600">
                <a:solidFill>
                  <a:srgbClr val="595959"/>
                </a:solidFill>
              </a:defRPr>
            </a:lvl2pPr>
            <a:lvl3pPr>
              <a:defRPr sz="1600">
                <a:solidFill>
                  <a:srgbClr val="595959"/>
                </a:solidFill>
              </a:defRPr>
            </a:lvl3pPr>
            <a:lvl4pPr>
              <a:defRPr sz="1600">
                <a:solidFill>
                  <a:srgbClr val="595959"/>
                </a:solidFill>
              </a:defRPr>
            </a:lvl4pPr>
            <a:lvl5pPr>
              <a:defRPr sz="1600">
                <a:solidFill>
                  <a:srgbClr val="595959"/>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Content Placeholder 3"/>
          <p:cNvSpPr>
            <a:spLocks noGrp="1"/>
          </p:cNvSpPr>
          <p:nvPr>
            <p:ph sz="half" idx="11"/>
          </p:nvPr>
        </p:nvSpPr>
        <p:spPr>
          <a:xfrm>
            <a:off x="4657428" y="1788509"/>
            <a:ext cx="4133088" cy="4402163"/>
          </a:xfrm>
        </p:spPr>
        <p:txBody>
          <a:bodyPr lIns="182880" rIns="182880" anchor="ctr"/>
          <a:lstStyle>
            <a:lvl1pPr marL="0" marR="0" indent="0" algn="l" defTabSz="914400" rtl="0" eaLnBrk="0" fontAlgn="base" latinLnBrk="0" hangingPunct="0">
              <a:lnSpc>
                <a:spcPct val="130000"/>
              </a:lnSpc>
              <a:spcBef>
                <a:spcPts val="1800"/>
              </a:spcBef>
              <a:spcAft>
                <a:spcPct val="0"/>
              </a:spcAft>
              <a:buClr>
                <a:schemeClr val="tx2">
                  <a:lumMod val="75000"/>
                  <a:lumOff val="25000"/>
                </a:schemeClr>
              </a:buClr>
              <a:buSzTx/>
              <a:buFontTx/>
              <a:buNone/>
              <a:tabLst/>
              <a:defRPr sz="1600">
                <a:solidFill>
                  <a:srgbClr val="595959"/>
                </a:solidFill>
              </a:defRPr>
            </a:lvl1pPr>
            <a:lvl2pPr>
              <a:defRPr sz="1600">
                <a:solidFill>
                  <a:srgbClr val="595959"/>
                </a:solidFill>
              </a:defRPr>
            </a:lvl2pPr>
            <a:lvl3pPr>
              <a:defRPr sz="1600">
                <a:solidFill>
                  <a:srgbClr val="595959"/>
                </a:solidFill>
              </a:defRPr>
            </a:lvl3pPr>
            <a:lvl4pPr>
              <a:defRPr sz="1600">
                <a:solidFill>
                  <a:srgbClr val="595959"/>
                </a:solidFill>
              </a:defRPr>
            </a:lvl4pPr>
            <a:lvl5pPr>
              <a:defRPr sz="1600">
                <a:solidFill>
                  <a:srgbClr val="595959"/>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Content Placeholder 3"/>
          <p:cNvSpPr>
            <a:spLocks noGrp="1"/>
          </p:cNvSpPr>
          <p:nvPr>
            <p:ph sz="half" idx="13"/>
          </p:nvPr>
        </p:nvSpPr>
        <p:spPr>
          <a:xfrm>
            <a:off x="356934" y="1429560"/>
            <a:ext cx="4133273" cy="264331"/>
          </a:xfrm>
        </p:spPr>
        <p:txBody>
          <a:bodyPr anchor="ctr">
            <a:normAutofit/>
          </a:bodyPr>
          <a:lstStyle>
            <a:lvl1pPr algn="ctr">
              <a:defRPr sz="1400" cap="all">
                <a:solidFill>
                  <a:srgbClr val="595959"/>
                </a:solidFill>
              </a:defRPr>
            </a:lvl1pPr>
            <a:lvl2pPr>
              <a:defRPr sz="1600">
                <a:solidFill>
                  <a:srgbClr val="595959"/>
                </a:solidFill>
              </a:defRPr>
            </a:lvl2pPr>
            <a:lvl3pPr>
              <a:defRPr sz="1600">
                <a:solidFill>
                  <a:srgbClr val="595959"/>
                </a:solidFill>
              </a:defRPr>
            </a:lvl3pPr>
            <a:lvl4pPr>
              <a:defRPr sz="1600">
                <a:solidFill>
                  <a:srgbClr val="595959"/>
                </a:solidFill>
              </a:defRPr>
            </a:lvl4pPr>
            <a:lvl5pPr>
              <a:defRPr sz="1600">
                <a:solidFill>
                  <a:srgbClr val="595959"/>
                </a:solidFill>
              </a:defRPr>
            </a:lvl5pPr>
            <a:lvl6pPr>
              <a:defRPr sz="1800"/>
            </a:lvl6pPr>
            <a:lvl7pPr>
              <a:defRPr sz="1800"/>
            </a:lvl7pPr>
            <a:lvl8pPr>
              <a:defRPr sz="1800"/>
            </a:lvl8pPr>
            <a:lvl9pPr>
              <a:defRPr sz="1800"/>
            </a:lvl9pPr>
          </a:lstStyle>
          <a:p>
            <a:pPr lvl="0"/>
            <a:r>
              <a:rPr lang="en-US"/>
              <a:t>Click to edit Master text styles</a:t>
            </a:r>
          </a:p>
        </p:txBody>
      </p:sp>
      <p:sp>
        <p:nvSpPr>
          <p:cNvPr id="8" name="Content Placeholder 3"/>
          <p:cNvSpPr>
            <a:spLocks noGrp="1"/>
          </p:cNvSpPr>
          <p:nvPr>
            <p:ph sz="half" idx="14"/>
          </p:nvPr>
        </p:nvSpPr>
        <p:spPr>
          <a:xfrm>
            <a:off x="4657429" y="1421539"/>
            <a:ext cx="4133088" cy="264331"/>
          </a:xfrm>
        </p:spPr>
        <p:txBody>
          <a:bodyPr anchor="ctr">
            <a:normAutofit/>
          </a:bodyPr>
          <a:lstStyle>
            <a:lvl1pPr algn="ctr">
              <a:defRPr sz="1400" cap="all">
                <a:solidFill>
                  <a:srgbClr val="595959"/>
                </a:solidFill>
              </a:defRPr>
            </a:lvl1pPr>
            <a:lvl2pPr>
              <a:defRPr sz="1600">
                <a:solidFill>
                  <a:srgbClr val="595959"/>
                </a:solidFill>
              </a:defRPr>
            </a:lvl2pPr>
            <a:lvl3pPr>
              <a:defRPr sz="1600">
                <a:solidFill>
                  <a:srgbClr val="595959"/>
                </a:solidFill>
              </a:defRPr>
            </a:lvl3pPr>
            <a:lvl4pPr>
              <a:defRPr sz="1600">
                <a:solidFill>
                  <a:srgbClr val="595959"/>
                </a:solidFill>
              </a:defRPr>
            </a:lvl4pPr>
            <a:lvl5pPr>
              <a:defRPr sz="1600">
                <a:solidFill>
                  <a:srgbClr val="595959"/>
                </a:solidFill>
              </a:defRPr>
            </a:lvl5pPr>
            <a:lvl6pPr>
              <a:defRPr sz="1800"/>
            </a:lvl6pPr>
            <a:lvl7pPr>
              <a:defRPr sz="1800"/>
            </a:lvl7pPr>
            <a:lvl8pPr>
              <a:defRPr sz="1800"/>
            </a:lvl8pPr>
            <a:lvl9pPr>
              <a:defRPr sz="1800"/>
            </a:lvl9pPr>
          </a:lstStyle>
          <a:p>
            <a:pPr lvl="0"/>
            <a:r>
              <a:rPr lang="en-US"/>
              <a:t>Click to edit Master text styles</a:t>
            </a:r>
          </a:p>
        </p:txBody>
      </p:sp>
      <p:sp>
        <p:nvSpPr>
          <p:cNvPr id="9" name="Rectangle 6"/>
          <p:cNvSpPr>
            <a:spLocks noGrp="1" noChangeArrowheads="1"/>
          </p:cNvSpPr>
          <p:nvPr>
            <p:ph type="sldNum" sz="quarter" idx="15"/>
          </p:nvPr>
        </p:nvSpPr>
        <p:spPr>
          <a:ln/>
        </p:spPr>
        <p:txBody>
          <a:bodyPr/>
          <a:lstStyle>
            <a:lvl1pPr>
              <a:defRPr/>
            </a:lvl1pPr>
          </a:lstStyle>
          <a:p>
            <a:fld id="{406C07DE-D5DE-4151-93B6-93C5DBD69038}" type="slidenum">
              <a:rPr lang="en-US"/>
              <a:pPr/>
              <a:t>‹#›</a:t>
            </a:fld>
            <a:endParaRPr lang="en-US"/>
          </a:p>
        </p:txBody>
      </p:sp>
      <p:sp>
        <p:nvSpPr>
          <p:cNvPr id="10" name="Footer Placeholder 2"/>
          <p:cNvSpPr>
            <a:spLocks noGrp="1"/>
          </p:cNvSpPr>
          <p:nvPr>
            <p:ph type="ftr" sz="quarter" idx="16"/>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p14="http://schemas.microsoft.com/office/powerpoint/2010/main" val="278138837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2_Full Page with Sub-Title">
    <p:spTree>
      <p:nvGrpSpPr>
        <p:cNvPr id="1" name=""/>
        <p:cNvGrpSpPr/>
        <p:nvPr/>
      </p:nvGrpSpPr>
      <p:grpSpPr>
        <a:xfrm>
          <a:off x="0" y="0"/>
          <a:ext cx="0" cy="0"/>
          <a:chOff x="0" y="0"/>
          <a:chExt cx="0" cy="0"/>
        </a:xfrm>
      </p:grpSpPr>
      <p:sp>
        <p:nvSpPr>
          <p:cNvPr id="5" name="Freeform 1682"/>
          <p:cNvSpPr>
            <a:spLocks/>
          </p:cNvSpPr>
          <p:nvPr userDrawn="1"/>
        </p:nvSpPr>
        <p:spPr bwMode="auto">
          <a:xfrm flipH="1">
            <a:off x="6380163" y="615950"/>
            <a:ext cx="1014412" cy="1895475"/>
          </a:xfrm>
          <a:custGeom>
            <a:avLst/>
            <a:gdLst>
              <a:gd name="T0" fmla="*/ 0 w 638"/>
              <a:gd name="T1" fmla="*/ 0 h 1194"/>
              <a:gd name="T2" fmla="*/ 2147483647 w 638"/>
              <a:gd name="T3" fmla="*/ 2147483647 h 1194"/>
              <a:gd name="T4" fmla="*/ 2147483647 w 638"/>
              <a:gd name="T5" fmla="*/ 2147483647 h 1194"/>
              <a:gd name="T6" fmla="*/ 2147483647 w 638"/>
              <a:gd name="T7" fmla="*/ 2147483647 h 1194"/>
              <a:gd name="T8" fmla="*/ 2147483647 w 638"/>
              <a:gd name="T9" fmla="*/ 2147483647 h 1194"/>
              <a:gd name="T10" fmla="*/ 2147483647 w 638"/>
              <a:gd name="T11" fmla="*/ 2147483647 h 1194"/>
              <a:gd name="T12" fmla="*/ 2147483647 w 638"/>
              <a:gd name="T13" fmla="*/ 2147483647 h 1194"/>
              <a:gd name="T14" fmla="*/ 2147483647 w 638"/>
              <a:gd name="T15" fmla="*/ 2147483647 h 1194"/>
              <a:gd name="T16" fmla="*/ 2147483647 w 638"/>
              <a:gd name="T17" fmla="*/ 2147483647 h 1194"/>
              <a:gd name="T18" fmla="*/ 2147483647 w 638"/>
              <a:gd name="T19" fmla="*/ 2147483647 h 1194"/>
              <a:gd name="T20" fmla="*/ 2147483647 w 638"/>
              <a:gd name="T21" fmla="*/ 2147483647 h 1194"/>
              <a:gd name="T22" fmla="*/ 2147483647 w 638"/>
              <a:gd name="T23" fmla="*/ 2147483647 h 1194"/>
              <a:gd name="T24" fmla="*/ 2147483647 w 638"/>
              <a:gd name="T25" fmla="*/ 2147483647 h 1194"/>
              <a:gd name="T26" fmla="*/ 2147483647 w 638"/>
              <a:gd name="T27" fmla="*/ 2147483647 h 1194"/>
              <a:gd name="T28" fmla="*/ 2147483647 w 638"/>
              <a:gd name="T29" fmla="*/ 2147483647 h 1194"/>
              <a:gd name="T30" fmla="*/ 2147483647 w 638"/>
              <a:gd name="T31" fmla="*/ 2147483647 h 1194"/>
              <a:gd name="T32" fmla="*/ 2147483647 w 638"/>
              <a:gd name="T33" fmla="*/ 2147483647 h 1194"/>
              <a:gd name="T34" fmla="*/ 2147483647 w 638"/>
              <a:gd name="T35" fmla="*/ 2147483647 h 1194"/>
              <a:gd name="T36" fmla="*/ 2147483647 w 638"/>
              <a:gd name="T37" fmla="*/ 2147483647 h 1194"/>
              <a:gd name="T38" fmla="*/ 2147483647 w 638"/>
              <a:gd name="T39" fmla="*/ 2147483647 h 1194"/>
              <a:gd name="T40" fmla="*/ 2147483647 w 638"/>
              <a:gd name="T41" fmla="*/ 2147483647 h 1194"/>
              <a:gd name="T42" fmla="*/ 2147483647 w 638"/>
              <a:gd name="T43" fmla="*/ 2147483647 h 1194"/>
              <a:gd name="T44" fmla="*/ 2147483647 w 638"/>
              <a:gd name="T45" fmla="*/ 2147483647 h 1194"/>
              <a:gd name="T46" fmla="*/ 2147483647 w 638"/>
              <a:gd name="T47" fmla="*/ 2147483647 h 1194"/>
              <a:gd name="T48" fmla="*/ 2147483647 w 638"/>
              <a:gd name="T49" fmla="*/ 2147483647 h 1194"/>
              <a:gd name="T50" fmla="*/ 2147483647 w 638"/>
              <a:gd name="T51" fmla="*/ 2147483647 h 1194"/>
              <a:gd name="T52" fmla="*/ 2147483647 w 638"/>
              <a:gd name="T53" fmla="*/ 2147483647 h 1194"/>
              <a:gd name="T54" fmla="*/ 2147483647 w 638"/>
              <a:gd name="T55" fmla="*/ 2147483647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pPr fontAlgn="auto">
              <a:spcBef>
                <a:spcPts val="0"/>
              </a:spcBef>
              <a:spcAft>
                <a:spcPts val="0"/>
              </a:spcAft>
            </a:pPr>
            <a:endParaRPr lang="en-US" sz="1800">
              <a:solidFill>
                <a:prstClr val="black"/>
              </a:solidFill>
              <a:latin typeface="Trebuchet MS"/>
            </a:endParaRPr>
          </a:p>
        </p:txBody>
      </p:sp>
      <p:sp>
        <p:nvSpPr>
          <p:cNvPr id="7" name="Freeform 1683"/>
          <p:cNvSpPr>
            <a:spLocks/>
          </p:cNvSpPr>
          <p:nvPr userDrawn="1"/>
        </p:nvSpPr>
        <p:spPr bwMode="auto">
          <a:xfrm flipH="1">
            <a:off x="7410450" y="3175"/>
            <a:ext cx="712788" cy="584200"/>
          </a:xfrm>
          <a:custGeom>
            <a:avLst/>
            <a:gdLst>
              <a:gd name="T0" fmla="*/ 2147483647 w 448"/>
              <a:gd name="T1" fmla="*/ 2147483647 h 372"/>
              <a:gd name="T2" fmla="*/ 2147483647 w 448"/>
              <a:gd name="T3" fmla="*/ 2147483647 h 372"/>
              <a:gd name="T4" fmla="*/ 2147483647 w 448"/>
              <a:gd name="T5" fmla="*/ 2147483647 h 372"/>
              <a:gd name="T6" fmla="*/ 2147483647 w 448"/>
              <a:gd name="T7" fmla="*/ 2147483647 h 372"/>
              <a:gd name="T8" fmla="*/ 2147483647 w 448"/>
              <a:gd name="T9" fmla="*/ 2147483647 h 372"/>
              <a:gd name="T10" fmla="*/ 2147483647 w 448"/>
              <a:gd name="T11" fmla="*/ 2147483647 h 372"/>
              <a:gd name="T12" fmla="*/ 0 w 448"/>
              <a:gd name="T13" fmla="*/ 0 h 372"/>
              <a:gd name="T14" fmla="*/ 2147483647 w 448"/>
              <a:gd name="T15" fmla="*/ 0 h 372"/>
              <a:gd name="T16" fmla="*/ 2147483647 w 448"/>
              <a:gd name="T17" fmla="*/ 2147483647 h 372"/>
              <a:gd name="T18" fmla="*/ 2147483647 w 448"/>
              <a:gd name="T19" fmla="*/ 2147483647 h 372"/>
              <a:gd name="T20" fmla="*/ 2147483647 w 448"/>
              <a:gd name="T21" fmla="*/ 2147483647 h 372"/>
              <a:gd name="T22" fmla="*/ 2147483647 w 448"/>
              <a:gd name="T23" fmla="*/ 2147483647 h 372"/>
              <a:gd name="T24" fmla="*/ 2147483647 w 448"/>
              <a:gd name="T25" fmla="*/ 2147483647 h 372"/>
              <a:gd name="T26" fmla="*/ 2147483647 w 448"/>
              <a:gd name="T27" fmla="*/ 2147483647 h 372"/>
              <a:gd name="T28" fmla="*/ 2147483647 w 448"/>
              <a:gd name="T29" fmla="*/ 2147483647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pPr fontAlgn="auto">
              <a:spcBef>
                <a:spcPts val="0"/>
              </a:spcBef>
              <a:spcAft>
                <a:spcPts val="0"/>
              </a:spcAft>
            </a:pPr>
            <a:endParaRPr lang="en-US" sz="1800">
              <a:solidFill>
                <a:prstClr val="black"/>
              </a:solidFill>
              <a:latin typeface="Trebuchet MS"/>
            </a:endParaRPr>
          </a:p>
        </p:txBody>
      </p:sp>
      <p:sp>
        <p:nvSpPr>
          <p:cNvPr id="324" name="Title 323"/>
          <p:cNvSpPr>
            <a:spLocks noGrp="1"/>
          </p:cNvSpPr>
          <p:nvPr>
            <p:ph type="title"/>
          </p:nvPr>
        </p:nvSpPr>
        <p:spPr>
          <a:xfrm>
            <a:off x="356934" y="301625"/>
            <a:ext cx="8439487" cy="667338"/>
          </a:xfrm>
        </p:spPr>
        <p:txBody>
          <a:bodyPr/>
          <a:lstStyle>
            <a:lvl1pPr>
              <a:defRPr b="0" i="0" cap="none" baseline="0">
                <a:solidFill>
                  <a:srgbClr val="021F43"/>
                </a:solidFill>
                <a:latin typeface="+mn-lt"/>
                <a:cs typeface="Andes ExtraLight"/>
              </a:defRPr>
            </a:lvl1pPr>
          </a:lstStyle>
          <a:p>
            <a:r>
              <a:rPr lang="en-US"/>
              <a:t>Click to edit Master title style</a:t>
            </a:r>
            <a:endParaRPr lang="en-US" dirty="0"/>
          </a:p>
        </p:txBody>
      </p:sp>
      <p:sp>
        <p:nvSpPr>
          <p:cNvPr id="331" name="Content Placeholder 330"/>
          <p:cNvSpPr>
            <a:spLocks noGrp="1"/>
          </p:cNvSpPr>
          <p:nvPr>
            <p:ph sz="quarter" idx="10"/>
          </p:nvPr>
        </p:nvSpPr>
        <p:spPr>
          <a:xfrm>
            <a:off x="356934" y="1599260"/>
            <a:ext cx="8440305" cy="4462104"/>
          </a:xfrm>
        </p:spPr>
        <p:txBody>
          <a:bodyPr/>
          <a:lstStyle>
            <a:lvl1pPr>
              <a:defRPr>
                <a:solidFill>
                  <a:srgbClr val="7F7F7F"/>
                </a:solidFill>
              </a:defRPr>
            </a:lvl1pPr>
            <a:lvl2pPr>
              <a:buClr>
                <a:schemeClr val="tx2">
                  <a:lumMod val="50000"/>
                  <a:lumOff val="50000"/>
                </a:schemeClr>
              </a:buClr>
              <a:defRPr>
                <a:solidFill>
                  <a:srgbClr val="7F7F7F"/>
                </a:solidFill>
              </a:defRPr>
            </a:lvl2pPr>
            <a:lvl3pPr marL="557784">
              <a:buClr>
                <a:schemeClr val="tx2">
                  <a:lumMod val="50000"/>
                  <a:lumOff val="50000"/>
                </a:schemeClr>
              </a:buClr>
              <a:defRPr>
                <a:solidFill>
                  <a:srgbClr val="7F7F7F"/>
                </a:solidFill>
              </a:defRPr>
            </a:lvl3pPr>
            <a:lvl4pPr>
              <a:buClr>
                <a:schemeClr val="tx2">
                  <a:lumMod val="50000"/>
                  <a:lumOff val="50000"/>
                </a:schemeClr>
              </a:buClr>
              <a:defRPr>
                <a:solidFill>
                  <a:srgbClr val="7F7F7F"/>
                </a:solidFill>
              </a:defRPr>
            </a:lvl4pPr>
            <a:lvl5pPr>
              <a:buClr>
                <a:schemeClr val="tx2">
                  <a:lumMod val="50000"/>
                  <a:lumOff val="50000"/>
                </a:schemeClr>
              </a:buClr>
              <a:defRPr>
                <a:solidFill>
                  <a:srgbClr val="7F7F7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5"/>
          <p:cNvSpPr>
            <a:spLocks noGrp="1"/>
          </p:cNvSpPr>
          <p:nvPr>
            <p:ph type="body" sz="quarter" idx="14"/>
          </p:nvPr>
        </p:nvSpPr>
        <p:spPr>
          <a:xfrm>
            <a:off x="356934" y="1025408"/>
            <a:ext cx="8435473" cy="517408"/>
          </a:xfrm>
        </p:spPr>
        <p:txBody>
          <a:bodyPr>
            <a:normAutofit/>
          </a:bodyPr>
          <a:lstStyle>
            <a:lvl1pPr algn="l">
              <a:lnSpc>
                <a:spcPct val="100000"/>
              </a:lnSpc>
              <a:spcBef>
                <a:spcPts val="0"/>
              </a:spcBef>
              <a:defRPr sz="1600" b="0" cap="none" baseline="0">
                <a:solidFill>
                  <a:schemeClr val="tx1"/>
                </a:solidFill>
              </a:defRPr>
            </a:lvl1pPr>
            <a:lvl2pPr>
              <a:defRPr sz="1600" cap="all">
                <a:solidFill>
                  <a:schemeClr val="tx2">
                    <a:lumMod val="50000"/>
                    <a:lumOff val="50000"/>
                  </a:schemeClr>
                </a:solidFill>
              </a:defRPr>
            </a:lvl2pPr>
            <a:lvl3pPr>
              <a:defRPr sz="1600" cap="all">
                <a:solidFill>
                  <a:schemeClr val="tx2">
                    <a:lumMod val="50000"/>
                    <a:lumOff val="50000"/>
                  </a:schemeClr>
                </a:solidFill>
              </a:defRPr>
            </a:lvl3pPr>
            <a:lvl4pPr>
              <a:defRPr sz="1600" cap="all">
                <a:solidFill>
                  <a:schemeClr val="tx2">
                    <a:lumMod val="50000"/>
                    <a:lumOff val="50000"/>
                  </a:schemeClr>
                </a:solidFill>
              </a:defRPr>
            </a:lvl4pPr>
            <a:lvl5pPr>
              <a:defRPr sz="1600" cap="all">
                <a:solidFill>
                  <a:schemeClr val="tx2">
                    <a:lumMod val="50000"/>
                    <a:lumOff val="50000"/>
                  </a:schemeClr>
                </a:solidFill>
              </a:defRPr>
            </a:lvl5pPr>
          </a:lstStyle>
          <a:p>
            <a:pPr lvl="0"/>
            <a:r>
              <a:rPr lang="en-US"/>
              <a:t>Click to edit Master text styles</a:t>
            </a:r>
          </a:p>
        </p:txBody>
      </p:sp>
      <p:sp>
        <p:nvSpPr>
          <p:cNvPr id="8" name="Footer Placeholder 8"/>
          <p:cNvSpPr>
            <a:spLocks noGrp="1"/>
          </p:cNvSpPr>
          <p:nvPr>
            <p:ph type="ftr" sz="quarter" idx="15"/>
          </p:nvPr>
        </p:nvSpPr>
        <p:spPr/>
        <p:txBody>
          <a:bodyPr/>
          <a:lstStyle>
            <a:lvl1pPr>
              <a:defRPr/>
            </a:lvl1pPr>
          </a:lstStyle>
          <a:p>
            <a:pPr>
              <a:defRPr/>
            </a:pPr>
            <a:r>
              <a:rPr lang="en-US">
                <a:solidFill>
                  <a:prstClr val="black"/>
                </a:solidFill>
              </a:rPr>
              <a:t>Confidential &amp; for IFC Staff Only Working Draft – Discussion Paper Only</a:t>
            </a:r>
          </a:p>
        </p:txBody>
      </p:sp>
      <p:sp>
        <p:nvSpPr>
          <p:cNvPr id="9" name="Slide Number Placeholder 9"/>
          <p:cNvSpPr>
            <a:spLocks noGrp="1"/>
          </p:cNvSpPr>
          <p:nvPr>
            <p:ph type="sldNum" sz="quarter" idx="16"/>
          </p:nvPr>
        </p:nvSpPr>
        <p:spPr/>
        <p:txBody>
          <a:bodyPr/>
          <a:lstStyle>
            <a:lvl1pPr>
              <a:defRPr/>
            </a:lvl1pPr>
          </a:lstStyle>
          <a:p>
            <a:pPr>
              <a:defRPr/>
            </a:pPr>
            <a:fld id="{0DC31C2E-F916-4B56-9F44-3A37159E4A4D}" type="slidenum">
              <a:rPr lang="en-US"/>
              <a:pPr>
                <a:defRPr/>
              </a:pPr>
              <a:t>‹#›</a:t>
            </a:fld>
            <a:endParaRPr lang="en-US" dirty="0"/>
          </a:p>
        </p:txBody>
      </p:sp>
    </p:spTree>
    <p:extLst>
      <p:ext uri="{BB962C8B-B14F-4D97-AF65-F5344CB8AC3E}">
        <p14:creationId xmlns:p14="http://schemas.microsoft.com/office/powerpoint/2010/main" val="129507533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Full Page">
    <p:spTree>
      <p:nvGrpSpPr>
        <p:cNvPr id="1" name=""/>
        <p:cNvGrpSpPr/>
        <p:nvPr/>
      </p:nvGrpSpPr>
      <p:grpSpPr>
        <a:xfrm>
          <a:off x="0" y="0"/>
          <a:ext cx="0" cy="0"/>
          <a:chOff x="0" y="0"/>
          <a:chExt cx="0" cy="0"/>
        </a:xfrm>
      </p:grpSpPr>
      <p:sp>
        <p:nvSpPr>
          <p:cNvPr id="4" name="Freeform 1682"/>
          <p:cNvSpPr>
            <a:spLocks/>
          </p:cNvSpPr>
          <p:nvPr/>
        </p:nvSpPr>
        <p:spPr bwMode="auto">
          <a:xfrm flipH="1">
            <a:off x="6380163" y="615950"/>
            <a:ext cx="1014412" cy="1895475"/>
          </a:xfrm>
          <a:custGeom>
            <a:avLst/>
            <a:gdLst>
              <a:gd name="T0" fmla="*/ 0 w 638"/>
              <a:gd name="T1" fmla="*/ 0 h 1194"/>
              <a:gd name="T2" fmla="*/ 38 w 638"/>
              <a:gd name="T3" fmla="*/ 110 h 1194"/>
              <a:gd name="T4" fmla="*/ 78 w 638"/>
              <a:gd name="T5" fmla="*/ 216 h 1194"/>
              <a:gd name="T6" fmla="*/ 106 w 638"/>
              <a:gd name="T7" fmla="*/ 304 h 1194"/>
              <a:gd name="T8" fmla="*/ 136 w 638"/>
              <a:gd name="T9" fmla="*/ 398 h 1194"/>
              <a:gd name="T10" fmla="*/ 164 w 638"/>
              <a:gd name="T11" fmla="*/ 506 h 1194"/>
              <a:gd name="T12" fmla="*/ 206 w 638"/>
              <a:gd name="T13" fmla="*/ 672 h 1194"/>
              <a:gd name="T14" fmla="*/ 236 w 638"/>
              <a:gd name="T15" fmla="*/ 788 h 1194"/>
              <a:gd name="T16" fmla="*/ 272 w 638"/>
              <a:gd name="T17" fmla="*/ 990 h 1194"/>
              <a:gd name="T18" fmla="*/ 286 w 638"/>
              <a:gd name="T19" fmla="*/ 1086 h 1194"/>
              <a:gd name="T20" fmla="*/ 302 w 638"/>
              <a:gd name="T21" fmla="*/ 1194 h 1194"/>
              <a:gd name="T22" fmla="*/ 638 w 638"/>
              <a:gd name="T23" fmla="*/ 1194 h 1194"/>
              <a:gd name="T24" fmla="*/ 624 w 638"/>
              <a:gd name="T25" fmla="*/ 1142 h 1194"/>
              <a:gd name="T26" fmla="*/ 598 w 638"/>
              <a:gd name="T27" fmla="*/ 1060 h 1194"/>
              <a:gd name="T28" fmla="*/ 572 w 638"/>
              <a:gd name="T29" fmla="*/ 980 h 1194"/>
              <a:gd name="T30" fmla="*/ 548 w 638"/>
              <a:gd name="T31" fmla="*/ 912 h 1194"/>
              <a:gd name="T32" fmla="*/ 494 w 638"/>
              <a:gd name="T33" fmla="*/ 784 h 1194"/>
              <a:gd name="T34" fmla="*/ 456 w 638"/>
              <a:gd name="T35" fmla="*/ 698 h 1194"/>
              <a:gd name="T36" fmla="*/ 424 w 638"/>
              <a:gd name="T37" fmla="*/ 626 h 1194"/>
              <a:gd name="T38" fmla="*/ 378 w 638"/>
              <a:gd name="T39" fmla="*/ 532 h 1194"/>
              <a:gd name="T40" fmla="*/ 340 w 638"/>
              <a:gd name="T41" fmla="*/ 470 h 1194"/>
              <a:gd name="T42" fmla="*/ 306 w 638"/>
              <a:gd name="T43" fmla="*/ 414 h 1194"/>
              <a:gd name="T44" fmla="*/ 268 w 638"/>
              <a:gd name="T45" fmla="*/ 342 h 1194"/>
              <a:gd name="T46" fmla="*/ 228 w 638"/>
              <a:gd name="T47" fmla="*/ 286 h 1194"/>
              <a:gd name="T48" fmla="*/ 174 w 638"/>
              <a:gd name="T49" fmla="*/ 210 h 1194"/>
              <a:gd name="T50" fmla="*/ 122 w 638"/>
              <a:gd name="T51" fmla="*/ 140 h 1194"/>
              <a:gd name="T52" fmla="*/ 58 w 638"/>
              <a:gd name="T53" fmla="*/ 52 h 1194"/>
              <a:gd name="T54" fmla="*/ 30 w 638"/>
              <a:gd name="T55" fmla="*/ 20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5" name="Freeform 1683"/>
          <p:cNvSpPr>
            <a:spLocks/>
          </p:cNvSpPr>
          <p:nvPr/>
        </p:nvSpPr>
        <p:spPr bwMode="auto">
          <a:xfrm flipH="1">
            <a:off x="7410450" y="3175"/>
            <a:ext cx="712788" cy="584200"/>
          </a:xfrm>
          <a:custGeom>
            <a:avLst/>
            <a:gdLst>
              <a:gd name="T0" fmla="*/ 448 w 448"/>
              <a:gd name="T1" fmla="*/ 372 h 372"/>
              <a:gd name="T2" fmla="*/ 388 w 448"/>
              <a:gd name="T3" fmla="*/ 302 h 372"/>
              <a:gd name="T4" fmla="*/ 280 w 448"/>
              <a:gd name="T5" fmla="*/ 208 h 372"/>
              <a:gd name="T6" fmla="*/ 210 w 448"/>
              <a:gd name="T7" fmla="*/ 142 h 372"/>
              <a:gd name="T8" fmla="*/ 140 w 448"/>
              <a:gd name="T9" fmla="*/ 94 h 372"/>
              <a:gd name="T10" fmla="*/ 64 w 448"/>
              <a:gd name="T11" fmla="*/ 44 h 372"/>
              <a:gd name="T12" fmla="*/ 0 w 448"/>
              <a:gd name="T13" fmla="*/ 0 h 372"/>
              <a:gd name="T14" fmla="*/ 280 w 448"/>
              <a:gd name="T15" fmla="*/ 0 h 372"/>
              <a:gd name="T16" fmla="*/ 300 w 448"/>
              <a:gd name="T17" fmla="*/ 36 h 372"/>
              <a:gd name="T18" fmla="*/ 324 w 448"/>
              <a:gd name="T19" fmla="*/ 82 h 372"/>
              <a:gd name="T20" fmla="*/ 346 w 448"/>
              <a:gd name="T21" fmla="*/ 134 h 372"/>
              <a:gd name="T22" fmla="*/ 378 w 448"/>
              <a:gd name="T23" fmla="*/ 206 h 372"/>
              <a:gd name="T24" fmla="*/ 408 w 448"/>
              <a:gd name="T25" fmla="*/ 264 h 372"/>
              <a:gd name="T26" fmla="*/ 434 w 448"/>
              <a:gd name="T27" fmla="*/ 334 h 372"/>
              <a:gd name="T28" fmla="*/ 448 w 448"/>
              <a:gd name="T29" fmla="*/ 372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6" name="Line 1086"/>
          <p:cNvSpPr>
            <a:spLocks noChangeShapeType="1"/>
          </p:cNvSpPr>
          <p:nvPr/>
        </p:nvSpPr>
        <p:spPr bwMode="auto">
          <a:xfrm>
            <a:off x="484188" y="617538"/>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 name="Line 1087"/>
          <p:cNvSpPr>
            <a:spLocks noChangeShapeType="1"/>
          </p:cNvSpPr>
          <p:nvPr/>
        </p:nvSpPr>
        <p:spPr bwMode="auto">
          <a:xfrm>
            <a:off x="484188" y="617538"/>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 name="Rectangle 1088"/>
          <p:cNvSpPr>
            <a:spLocks noChangeArrowheads="1"/>
          </p:cNvSpPr>
          <p:nvPr/>
        </p:nvSpPr>
        <p:spPr bwMode="auto">
          <a:xfrm>
            <a:off x="484188" y="617538"/>
            <a:ext cx="1587"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9" name="Rectangle 1089"/>
          <p:cNvSpPr>
            <a:spLocks noChangeArrowheads="1"/>
          </p:cNvSpPr>
          <p:nvPr/>
        </p:nvSpPr>
        <p:spPr bwMode="auto">
          <a:xfrm>
            <a:off x="484188" y="617538"/>
            <a:ext cx="1587" cy="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10" name="Freeform 1098"/>
          <p:cNvSpPr>
            <a:spLocks/>
          </p:cNvSpPr>
          <p:nvPr/>
        </p:nvSpPr>
        <p:spPr bwMode="auto">
          <a:xfrm>
            <a:off x="487363" y="617538"/>
            <a:ext cx="3175" cy="1587"/>
          </a:xfrm>
          <a:custGeom>
            <a:avLst/>
            <a:gdLst>
              <a:gd name="T0" fmla="*/ 0 w 2"/>
              <a:gd name="T1" fmla="*/ 0 h 1587"/>
              <a:gd name="T2" fmla="*/ 2 w 2"/>
              <a:gd name="T3" fmla="*/ 0 h 1587"/>
              <a:gd name="T4" fmla="*/ 2 w 2"/>
              <a:gd name="T5" fmla="*/ 0 h 1587"/>
              <a:gd name="T6" fmla="*/ 2 w 2"/>
              <a:gd name="T7" fmla="*/ 0 h 1587"/>
              <a:gd name="T8" fmla="*/ 0 w 2"/>
              <a:gd name="T9" fmla="*/ 0 h 1587"/>
              <a:gd name="T10" fmla="*/ 0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0 w 2"/>
              <a:gd name="T25" fmla="*/ 0 h 1587"/>
              <a:gd name="T26" fmla="*/ 0 w 2"/>
              <a:gd name="T27" fmla="*/ 0 h 1587"/>
              <a:gd name="T28" fmla="*/ 0 w 2"/>
              <a:gd name="T29" fmla="*/ 0 h 1587"/>
              <a:gd name="T30" fmla="*/ 0 w 2"/>
              <a:gd name="T31" fmla="*/ 0 h 1587"/>
              <a:gd name="T32" fmla="*/ 0 w 2"/>
              <a:gd name="T33" fmla="*/ 0 h 1587"/>
              <a:gd name="T34" fmla="*/ 2 w 2"/>
              <a:gd name="T35" fmla="*/ 0 h 1587"/>
              <a:gd name="T36" fmla="*/ 2 w 2"/>
              <a:gd name="T37" fmla="*/ 0 h 1587"/>
              <a:gd name="T38" fmla="*/ 2 w 2"/>
              <a:gd name="T39" fmla="*/ 0 h 1587"/>
              <a:gd name="T40" fmla="*/ 0 w 2"/>
              <a:gd name="T41" fmla="*/ 0 h 1587"/>
              <a:gd name="T42" fmla="*/ 0 w 2"/>
              <a:gd name="T43" fmla="*/ 0 h 1587"/>
              <a:gd name="T44" fmla="*/ 0 w 2"/>
              <a:gd name="T45" fmla="*/ 0 h 15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1" name="Freeform 1115"/>
          <p:cNvSpPr>
            <a:spLocks/>
          </p:cNvSpPr>
          <p:nvPr/>
        </p:nvSpPr>
        <p:spPr bwMode="auto">
          <a:xfrm>
            <a:off x="458788" y="473075"/>
            <a:ext cx="3175" cy="3175"/>
          </a:xfrm>
          <a:custGeom>
            <a:avLst/>
            <a:gdLst>
              <a:gd name="T0" fmla="*/ 0 w 2"/>
              <a:gd name="T1" fmla="*/ 2 h 2"/>
              <a:gd name="T2" fmla="*/ 0 w 2"/>
              <a:gd name="T3" fmla="*/ 2 h 2"/>
              <a:gd name="T4" fmla="*/ 0 w 2"/>
              <a:gd name="T5" fmla="*/ 2 h 2"/>
              <a:gd name="T6" fmla="*/ 0 w 2"/>
              <a:gd name="T7" fmla="*/ 2 h 2"/>
              <a:gd name="T8" fmla="*/ 0 w 2"/>
              <a:gd name="T9" fmla="*/ 2 h 2"/>
              <a:gd name="T10" fmla="*/ 0 w 2"/>
              <a:gd name="T11" fmla="*/ 2 h 2"/>
              <a:gd name="T12" fmla="*/ 2 w 2"/>
              <a:gd name="T13" fmla="*/ 2 h 2"/>
              <a:gd name="T14" fmla="*/ 2 w 2"/>
              <a:gd name="T15" fmla="*/ 2 h 2"/>
              <a:gd name="T16" fmla="*/ 2 w 2"/>
              <a:gd name="T17" fmla="*/ 0 h 2"/>
              <a:gd name="T18" fmla="*/ 0 w 2"/>
              <a:gd name="T19" fmla="*/ 2 h 2"/>
              <a:gd name="T20" fmla="*/ 0 w 2"/>
              <a:gd name="T21" fmla="*/ 2 h 2"/>
              <a:gd name="T22" fmla="*/ 0 w 2"/>
              <a:gd name="T23" fmla="*/ 2 h 2"/>
              <a:gd name="T24" fmla="*/ 0 w 2"/>
              <a:gd name="T25" fmla="*/ 2 h 2"/>
              <a:gd name="T26" fmla="*/ 0 w 2"/>
              <a:gd name="T27" fmla="*/ 2 h 2"/>
              <a:gd name="T28" fmla="*/ 2 w 2"/>
              <a:gd name="T29" fmla="*/ 2 h 2"/>
              <a:gd name="T30" fmla="*/ 2 w 2"/>
              <a:gd name="T31" fmla="*/ 2 h 2"/>
              <a:gd name="T32" fmla="*/ 2 w 2"/>
              <a:gd name="T33" fmla="*/ 2 h 2"/>
              <a:gd name="T34" fmla="*/ 2 w 2"/>
              <a:gd name="T35" fmla="*/ 2 h 2"/>
              <a:gd name="T36" fmla="*/ 2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2 w 2"/>
              <a:gd name="T55" fmla="*/ 2 h 2"/>
              <a:gd name="T56" fmla="*/ 0 w 2"/>
              <a:gd name="T57" fmla="*/ 2 h 2"/>
              <a:gd name="T58" fmla="*/ 2 w 2"/>
              <a:gd name="T59" fmla="*/ 2 h 2"/>
              <a:gd name="T60" fmla="*/ 2 w 2"/>
              <a:gd name="T61" fmla="*/ 2 h 2"/>
              <a:gd name="T62" fmla="*/ 2 w 2"/>
              <a:gd name="T63" fmla="*/ 2 h 2"/>
              <a:gd name="T64" fmla="*/ 0 w 2"/>
              <a:gd name="T65" fmla="*/ 2 h 2"/>
              <a:gd name="T66" fmla="*/ 0 w 2"/>
              <a:gd name="T67" fmla="*/ 2 h 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 h="2">
                <a:moveTo>
                  <a:pt x="0" y="2"/>
                </a:moveTo>
                <a:lnTo>
                  <a:pt x="0" y="2"/>
                </a:lnTo>
                <a:lnTo>
                  <a:pt x="2" y="2"/>
                </a:lnTo>
                <a:lnTo>
                  <a:pt x="2" y="0"/>
                </a:lnTo>
                <a:lnTo>
                  <a:pt x="0" y="2"/>
                </a:lnTo>
                <a:lnTo>
                  <a:pt x="2" y="2"/>
                </a:lnTo>
                <a:lnTo>
                  <a:pt x="0" y="2"/>
                </a:lnTo>
                <a:lnTo>
                  <a:pt x="2" y="2"/>
                </a:lnTo>
                <a:lnTo>
                  <a:pt x="0" y="2"/>
                </a:lnTo>
                <a:lnTo>
                  <a:pt x="2" y="2"/>
                </a:lnTo>
                <a:lnTo>
                  <a:pt x="0" y="2"/>
                </a:lnTo>
                <a:lnTo>
                  <a:pt x="2" y="2"/>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 name="Freeform 1120"/>
          <p:cNvSpPr>
            <a:spLocks/>
          </p:cNvSpPr>
          <p:nvPr/>
        </p:nvSpPr>
        <p:spPr bwMode="auto">
          <a:xfrm>
            <a:off x="458788" y="463550"/>
            <a:ext cx="3175" cy="3175"/>
          </a:xfrm>
          <a:custGeom>
            <a:avLst/>
            <a:gdLst>
              <a:gd name="T0" fmla="*/ 0 w 2"/>
              <a:gd name="T1" fmla="*/ 0 h 2"/>
              <a:gd name="T2" fmla="*/ 0 w 2"/>
              <a:gd name="T3" fmla="*/ 2 h 2"/>
              <a:gd name="T4" fmla="*/ 0 w 2"/>
              <a:gd name="T5" fmla="*/ 2 h 2"/>
              <a:gd name="T6" fmla="*/ 0 w 2"/>
              <a:gd name="T7" fmla="*/ 2 h 2"/>
              <a:gd name="T8" fmla="*/ 2 w 2"/>
              <a:gd name="T9" fmla="*/ 2 h 2"/>
              <a:gd name="T10" fmla="*/ 2 w 2"/>
              <a:gd name="T11" fmla="*/ 0 h 2"/>
              <a:gd name="T12" fmla="*/ 2 w 2"/>
              <a:gd name="T13" fmla="*/ 0 h 2"/>
              <a:gd name="T14" fmla="*/ 2 w 2"/>
              <a:gd name="T15" fmla="*/ 0 h 2"/>
              <a:gd name="T16" fmla="*/ 0 w 2"/>
              <a:gd name="T17" fmla="*/ 0 h 2"/>
              <a:gd name="T18" fmla="*/ 0 w 2"/>
              <a:gd name="T19" fmla="*/ 2 h 2"/>
              <a:gd name="T20" fmla="*/ 0 w 2"/>
              <a:gd name="T21" fmla="*/ 2 h 2"/>
              <a:gd name="T22" fmla="*/ 2 w 2"/>
              <a:gd name="T23" fmla="*/ 0 h 2"/>
              <a:gd name="T24" fmla="*/ 2 w 2"/>
              <a:gd name="T25" fmla="*/ 0 h 2"/>
              <a:gd name="T26" fmla="*/ 2 w 2"/>
              <a:gd name="T27" fmla="*/ 0 h 2"/>
              <a:gd name="T28" fmla="*/ 2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2 w 2"/>
              <a:gd name="T47" fmla="*/ 2 h 2"/>
              <a:gd name="T48" fmla="*/ 0 w 2"/>
              <a:gd name="T49" fmla="*/ 2 h 2"/>
              <a:gd name="T50" fmla="*/ 0 w 2"/>
              <a:gd name="T51" fmla="*/ 2 h 2"/>
              <a:gd name="T52" fmla="*/ 2 w 2"/>
              <a:gd name="T53" fmla="*/ 2 h 2"/>
              <a:gd name="T54" fmla="*/ 2 w 2"/>
              <a:gd name="T55" fmla="*/ 2 h 2"/>
              <a:gd name="T56" fmla="*/ 2 w 2"/>
              <a:gd name="T57" fmla="*/ 0 h 2"/>
              <a:gd name="T58" fmla="*/ 0 w 2"/>
              <a:gd name="T59" fmla="*/ 0 h 2"/>
              <a:gd name="T60" fmla="*/ 0 w 2"/>
              <a:gd name="T61" fmla="*/ 0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0" y="0"/>
                </a:moveTo>
                <a:lnTo>
                  <a:pt x="0" y="2"/>
                </a:lnTo>
                <a:lnTo>
                  <a:pt x="2" y="2"/>
                </a:lnTo>
                <a:lnTo>
                  <a:pt x="2" y="0"/>
                </a:lnTo>
                <a:lnTo>
                  <a:pt x="0" y="0"/>
                </a:lnTo>
                <a:lnTo>
                  <a:pt x="0" y="2"/>
                </a:lnTo>
                <a:lnTo>
                  <a:pt x="2" y="0"/>
                </a:lnTo>
                <a:lnTo>
                  <a:pt x="2" y="2"/>
                </a:lnTo>
                <a:lnTo>
                  <a:pt x="0" y="2"/>
                </a:lnTo>
                <a:lnTo>
                  <a:pt x="2" y="2"/>
                </a:lnTo>
                <a:lnTo>
                  <a:pt x="0" y="2"/>
                </a:lnTo>
                <a:lnTo>
                  <a:pt x="2" y="2"/>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 name="Freeform 1134"/>
          <p:cNvSpPr>
            <a:spLocks/>
          </p:cNvSpPr>
          <p:nvPr/>
        </p:nvSpPr>
        <p:spPr bwMode="auto">
          <a:xfrm>
            <a:off x="703263" y="514350"/>
            <a:ext cx="3175" cy="6350"/>
          </a:xfrm>
          <a:custGeom>
            <a:avLst/>
            <a:gdLst>
              <a:gd name="T0" fmla="*/ 2 w 2"/>
              <a:gd name="T1" fmla="*/ 4 h 4"/>
              <a:gd name="T2" fmla="*/ 2 w 2"/>
              <a:gd name="T3" fmla="*/ 4 h 4"/>
              <a:gd name="T4" fmla="*/ 2 w 2"/>
              <a:gd name="T5" fmla="*/ 4 h 4"/>
              <a:gd name="T6" fmla="*/ 2 w 2"/>
              <a:gd name="T7" fmla="*/ 2 h 4"/>
              <a:gd name="T8" fmla="*/ 2 w 2"/>
              <a:gd name="T9" fmla="*/ 0 h 4"/>
              <a:gd name="T10" fmla="*/ 2 w 2"/>
              <a:gd name="T11" fmla="*/ 0 h 4"/>
              <a:gd name="T12" fmla="*/ 2 w 2"/>
              <a:gd name="T13" fmla="*/ 0 h 4"/>
              <a:gd name="T14" fmla="*/ 0 w 2"/>
              <a:gd name="T15" fmla="*/ 2 h 4"/>
              <a:gd name="T16" fmla="*/ 2 w 2"/>
              <a:gd name="T17" fmla="*/ 4 h 4"/>
              <a:gd name="T18" fmla="*/ 2 w 2"/>
              <a:gd name="T19" fmla="*/ 2 h 4"/>
              <a:gd name="T20" fmla="*/ 2 w 2"/>
              <a:gd name="T21" fmla="*/ 2 h 4"/>
              <a:gd name="T22" fmla="*/ 2 w 2"/>
              <a:gd name="T23" fmla="*/ 0 h 4"/>
              <a:gd name="T24" fmla="*/ 2 w 2"/>
              <a:gd name="T25" fmla="*/ 2 h 4"/>
              <a:gd name="T26" fmla="*/ 2 w 2"/>
              <a:gd name="T27" fmla="*/ 2 h 4"/>
              <a:gd name="T28" fmla="*/ 2 w 2"/>
              <a:gd name="T29" fmla="*/ 2 h 4"/>
              <a:gd name="T30" fmla="*/ 2 w 2"/>
              <a:gd name="T31" fmla="*/ 2 h 4"/>
              <a:gd name="T32" fmla="*/ 2 w 2"/>
              <a:gd name="T33" fmla="*/ 2 h 4"/>
              <a:gd name="T34" fmla="*/ 2 w 2"/>
              <a:gd name="T35" fmla="*/ 2 h 4"/>
              <a:gd name="T36" fmla="*/ 2 w 2"/>
              <a:gd name="T37" fmla="*/ 2 h 4"/>
              <a:gd name="T38" fmla="*/ 2 w 2"/>
              <a:gd name="T39" fmla="*/ 2 h 4"/>
              <a:gd name="T40" fmla="*/ 2 w 2"/>
              <a:gd name="T41" fmla="*/ 2 h 4"/>
              <a:gd name="T42" fmla="*/ 2 w 2"/>
              <a:gd name="T43" fmla="*/ 2 h 4"/>
              <a:gd name="T44" fmla="*/ 2 w 2"/>
              <a:gd name="T45" fmla="*/ 2 h 4"/>
              <a:gd name="T46" fmla="*/ 2 w 2"/>
              <a:gd name="T47" fmla="*/ 2 h 4"/>
              <a:gd name="T48" fmla="*/ 2 w 2"/>
              <a:gd name="T49" fmla="*/ 2 h 4"/>
              <a:gd name="T50" fmla="*/ 2 w 2"/>
              <a:gd name="T51" fmla="*/ 2 h 4"/>
              <a:gd name="T52" fmla="*/ 0 w 2"/>
              <a:gd name="T53" fmla="*/ 2 h 4"/>
              <a:gd name="T54" fmla="*/ 2 w 2"/>
              <a:gd name="T55" fmla="*/ 4 h 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 h="4">
                <a:moveTo>
                  <a:pt x="2" y="4"/>
                </a:moveTo>
                <a:lnTo>
                  <a:pt x="2" y="4"/>
                </a:lnTo>
                <a:lnTo>
                  <a:pt x="2" y="2"/>
                </a:lnTo>
                <a:lnTo>
                  <a:pt x="2" y="0"/>
                </a:lnTo>
                <a:lnTo>
                  <a:pt x="0" y="2"/>
                </a:lnTo>
                <a:lnTo>
                  <a:pt x="2" y="4"/>
                </a:lnTo>
                <a:lnTo>
                  <a:pt x="2" y="2"/>
                </a:lnTo>
                <a:lnTo>
                  <a:pt x="2" y="0"/>
                </a:lnTo>
                <a:lnTo>
                  <a:pt x="2" y="2"/>
                </a:lnTo>
                <a:lnTo>
                  <a:pt x="0" y="2"/>
                </a:lnTo>
                <a:lnTo>
                  <a:pt x="2"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4" name="Freeform 1141"/>
          <p:cNvSpPr>
            <a:spLocks/>
          </p:cNvSpPr>
          <p:nvPr/>
        </p:nvSpPr>
        <p:spPr bwMode="auto">
          <a:xfrm>
            <a:off x="706438" y="479425"/>
            <a:ext cx="1587" cy="6350"/>
          </a:xfrm>
          <a:custGeom>
            <a:avLst/>
            <a:gdLst>
              <a:gd name="T0" fmla="*/ 0 w 1587"/>
              <a:gd name="T1" fmla="*/ 4 h 4"/>
              <a:gd name="T2" fmla="*/ 0 w 1587"/>
              <a:gd name="T3" fmla="*/ 2 h 4"/>
              <a:gd name="T4" fmla="*/ 0 w 1587"/>
              <a:gd name="T5" fmla="*/ 0 h 4"/>
              <a:gd name="T6" fmla="*/ 0 w 1587"/>
              <a:gd name="T7" fmla="*/ 0 h 4"/>
              <a:gd name="T8" fmla="*/ 0 w 1587"/>
              <a:gd name="T9" fmla="*/ 2 h 4"/>
              <a:gd name="T10" fmla="*/ 0 w 1587"/>
              <a:gd name="T11" fmla="*/ 2 h 4"/>
              <a:gd name="T12" fmla="*/ 0 w 1587"/>
              <a:gd name="T13" fmla="*/ 4 h 4"/>
              <a:gd name="T14" fmla="*/ 0 w 1587"/>
              <a:gd name="T15" fmla="*/ 2 h 4"/>
              <a:gd name="T16" fmla="*/ 0 w 1587"/>
              <a:gd name="T17" fmla="*/ 2 h 4"/>
              <a:gd name="T18" fmla="*/ 0 w 1587"/>
              <a:gd name="T19" fmla="*/ 2 h 4"/>
              <a:gd name="T20" fmla="*/ 0 w 1587"/>
              <a:gd name="T21" fmla="*/ 2 h 4"/>
              <a:gd name="T22" fmla="*/ 0 w 1587"/>
              <a:gd name="T23" fmla="*/ 2 h 4"/>
              <a:gd name="T24" fmla="*/ 0 w 1587"/>
              <a:gd name="T25" fmla="*/ 2 h 4"/>
              <a:gd name="T26" fmla="*/ 0 w 1587"/>
              <a:gd name="T27" fmla="*/ 2 h 4"/>
              <a:gd name="T28" fmla="*/ 0 w 1587"/>
              <a:gd name="T29" fmla="*/ 4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87" h="4">
                <a:moveTo>
                  <a:pt x="0" y="4"/>
                </a:moveTo>
                <a:lnTo>
                  <a:pt x="0" y="2"/>
                </a:lnTo>
                <a:lnTo>
                  <a:pt x="0" y="0"/>
                </a:lnTo>
                <a:lnTo>
                  <a:pt x="0" y="2"/>
                </a:lnTo>
                <a:lnTo>
                  <a:pt x="0" y="4"/>
                </a:lnTo>
                <a:lnTo>
                  <a:pt x="0" y="2"/>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5" name="Freeform 1148"/>
          <p:cNvSpPr>
            <a:spLocks/>
          </p:cNvSpPr>
          <p:nvPr/>
        </p:nvSpPr>
        <p:spPr bwMode="auto">
          <a:xfrm>
            <a:off x="693738" y="460375"/>
            <a:ext cx="3175" cy="3175"/>
          </a:xfrm>
          <a:custGeom>
            <a:avLst/>
            <a:gdLst>
              <a:gd name="T0" fmla="*/ 2 w 2"/>
              <a:gd name="T1" fmla="*/ 2 h 2"/>
              <a:gd name="T2" fmla="*/ 2 w 2"/>
              <a:gd name="T3" fmla="*/ 0 h 2"/>
              <a:gd name="T4" fmla="*/ 2 w 2"/>
              <a:gd name="T5" fmla="*/ 0 h 2"/>
              <a:gd name="T6" fmla="*/ 2 w 2"/>
              <a:gd name="T7" fmla="*/ 0 h 2"/>
              <a:gd name="T8" fmla="*/ 2 w 2"/>
              <a:gd name="T9" fmla="*/ 0 h 2"/>
              <a:gd name="T10" fmla="*/ 0 w 2"/>
              <a:gd name="T11" fmla="*/ 0 h 2"/>
              <a:gd name="T12" fmla="*/ 0 w 2"/>
              <a:gd name="T13" fmla="*/ 0 h 2"/>
              <a:gd name="T14" fmla="*/ 0 w 2"/>
              <a:gd name="T15" fmla="*/ 2 h 2"/>
              <a:gd name="T16" fmla="*/ 0 w 2"/>
              <a:gd name="T17" fmla="*/ 2 h 2"/>
              <a:gd name="T18" fmla="*/ 0 w 2"/>
              <a:gd name="T19" fmla="*/ 2 h 2"/>
              <a:gd name="T20" fmla="*/ 2 w 2"/>
              <a:gd name="T21" fmla="*/ 2 h 2"/>
              <a:gd name="T22" fmla="*/ 2 w 2"/>
              <a:gd name="T23" fmla="*/ 2 h 2"/>
              <a:gd name="T24" fmla="*/ 2 w 2"/>
              <a:gd name="T25" fmla="*/ 0 h 2"/>
              <a:gd name="T26" fmla="*/ 2 w 2"/>
              <a:gd name="T27" fmla="*/ 0 h 2"/>
              <a:gd name="T28" fmla="*/ 2 w 2"/>
              <a:gd name="T29" fmla="*/ 0 h 2"/>
              <a:gd name="T30" fmla="*/ 0 w 2"/>
              <a:gd name="T31" fmla="*/ 2 h 2"/>
              <a:gd name="T32" fmla="*/ 2 w 2"/>
              <a:gd name="T33" fmla="*/ 2 h 2"/>
              <a:gd name="T34" fmla="*/ 2 w 2"/>
              <a:gd name="T35" fmla="*/ 0 h 2"/>
              <a:gd name="T36" fmla="*/ 0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2 w 2"/>
              <a:gd name="T59" fmla="*/ 2 h 2"/>
              <a:gd name="T60" fmla="*/ 2 w 2"/>
              <a:gd name="T61" fmla="*/ 2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2" y="2"/>
                </a:moveTo>
                <a:lnTo>
                  <a:pt x="2" y="0"/>
                </a:lnTo>
                <a:lnTo>
                  <a:pt x="0" y="0"/>
                </a:lnTo>
                <a:lnTo>
                  <a:pt x="0" y="2"/>
                </a:lnTo>
                <a:lnTo>
                  <a:pt x="2" y="2"/>
                </a:lnTo>
                <a:lnTo>
                  <a:pt x="2" y="0"/>
                </a:lnTo>
                <a:lnTo>
                  <a:pt x="0" y="2"/>
                </a:lnTo>
                <a:lnTo>
                  <a:pt x="2" y="2"/>
                </a:lnTo>
                <a:lnTo>
                  <a:pt x="2" y="0"/>
                </a:lnTo>
                <a:lnTo>
                  <a:pt x="0" y="2"/>
                </a:lnTo>
                <a:lnTo>
                  <a:pt x="2" y="2"/>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 name="Freeform 1150"/>
          <p:cNvSpPr>
            <a:spLocks/>
          </p:cNvSpPr>
          <p:nvPr/>
        </p:nvSpPr>
        <p:spPr bwMode="auto">
          <a:xfrm>
            <a:off x="684213" y="447675"/>
            <a:ext cx="1587" cy="3175"/>
          </a:xfrm>
          <a:custGeom>
            <a:avLst/>
            <a:gdLst>
              <a:gd name="T0" fmla="*/ 0 w 1587"/>
              <a:gd name="T1" fmla="*/ 2 h 2"/>
              <a:gd name="T2" fmla="*/ 0 w 1587"/>
              <a:gd name="T3" fmla="*/ 0 h 2"/>
              <a:gd name="T4" fmla="*/ 0 w 1587"/>
              <a:gd name="T5" fmla="*/ 2 h 2"/>
              <a:gd name="T6" fmla="*/ 0 60000 65536"/>
              <a:gd name="T7" fmla="*/ 0 60000 65536"/>
              <a:gd name="T8" fmla="*/ 0 60000 65536"/>
            </a:gdLst>
            <a:ahLst/>
            <a:cxnLst>
              <a:cxn ang="T6">
                <a:pos x="T0" y="T1"/>
              </a:cxn>
              <a:cxn ang="T7">
                <a:pos x="T2" y="T3"/>
              </a:cxn>
              <a:cxn ang="T8">
                <a:pos x="T4" y="T5"/>
              </a:cxn>
            </a:cxnLst>
            <a:rect l="0" t="0" r="r" b="b"/>
            <a:pathLst>
              <a:path w="1587" h="2">
                <a:moveTo>
                  <a:pt x="0" y="2"/>
                </a:move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 name="Freeform 1152"/>
          <p:cNvSpPr>
            <a:spLocks/>
          </p:cNvSpPr>
          <p:nvPr/>
        </p:nvSpPr>
        <p:spPr bwMode="auto">
          <a:xfrm>
            <a:off x="684213" y="447675"/>
            <a:ext cx="3175" cy="3175"/>
          </a:xfrm>
          <a:custGeom>
            <a:avLst/>
            <a:gdLst>
              <a:gd name="T0" fmla="*/ 2 w 2"/>
              <a:gd name="T1" fmla="*/ 0 h 2"/>
              <a:gd name="T2" fmla="*/ 0 w 2"/>
              <a:gd name="T3" fmla="*/ 0 h 2"/>
              <a:gd name="T4" fmla="*/ 0 w 2"/>
              <a:gd name="T5" fmla="*/ 0 h 2"/>
              <a:gd name="T6" fmla="*/ 0 w 2"/>
              <a:gd name="T7" fmla="*/ 0 h 2"/>
              <a:gd name="T8" fmla="*/ 0 w 2"/>
              <a:gd name="T9" fmla="*/ 2 h 2"/>
              <a:gd name="T10" fmla="*/ 2 w 2"/>
              <a:gd name="T11" fmla="*/ 2 h 2"/>
              <a:gd name="T12" fmla="*/ 2 w 2"/>
              <a:gd name="T13" fmla="*/ 0 h 2"/>
              <a:gd name="T14" fmla="*/ 0 w 2"/>
              <a:gd name="T15" fmla="*/ 0 h 2"/>
              <a:gd name="T16" fmla="*/ 0 w 2"/>
              <a:gd name="T17" fmla="*/ 0 h 2"/>
              <a:gd name="T18" fmla="*/ 0 w 2"/>
              <a:gd name="T19" fmla="*/ 0 h 2"/>
              <a:gd name="T20" fmla="*/ 0 w 2"/>
              <a:gd name="T21" fmla="*/ 2 h 2"/>
              <a:gd name="T22" fmla="*/ 2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0" y="0"/>
                </a:lnTo>
                <a:lnTo>
                  <a:pt x="0" y="2"/>
                </a:lnTo>
                <a:lnTo>
                  <a:pt x="2" y="2"/>
                </a:lnTo>
                <a:lnTo>
                  <a:pt x="2" y="0"/>
                </a:lnTo>
                <a:lnTo>
                  <a:pt x="0" y="0"/>
                </a:lnTo>
                <a:lnTo>
                  <a:pt x="0" y="2"/>
                </a:lnTo>
                <a:lnTo>
                  <a:pt x="2"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8" name="Freeform 1154"/>
          <p:cNvSpPr>
            <a:spLocks/>
          </p:cNvSpPr>
          <p:nvPr/>
        </p:nvSpPr>
        <p:spPr bwMode="auto">
          <a:xfrm>
            <a:off x="665163" y="43497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9" name="Freeform 1156"/>
          <p:cNvSpPr>
            <a:spLocks/>
          </p:cNvSpPr>
          <p:nvPr/>
        </p:nvSpPr>
        <p:spPr bwMode="auto">
          <a:xfrm>
            <a:off x="665163" y="431800"/>
            <a:ext cx="3175" cy="3175"/>
          </a:xfrm>
          <a:custGeom>
            <a:avLst/>
            <a:gdLst>
              <a:gd name="T0" fmla="*/ 2 w 2"/>
              <a:gd name="T1" fmla="*/ 2 h 2"/>
              <a:gd name="T2" fmla="*/ 0 w 2"/>
              <a:gd name="T3" fmla="*/ 0 h 2"/>
              <a:gd name="T4" fmla="*/ 0 w 2"/>
              <a:gd name="T5" fmla="*/ 0 h 2"/>
              <a:gd name="T6" fmla="*/ 0 w 2"/>
              <a:gd name="T7" fmla="*/ 2 h 2"/>
              <a:gd name="T8" fmla="*/ 2 w 2"/>
              <a:gd name="T9" fmla="*/ 2 h 2"/>
              <a:gd name="T10" fmla="*/ 2 w 2"/>
              <a:gd name="T11" fmla="*/ 2 h 2"/>
              <a:gd name="T12" fmla="*/ 2 w 2"/>
              <a:gd name="T13" fmla="*/ 2 h 2"/>
              <a:gd name="T14" fmla="*/ 0 w 2"/>
              <a:gd name="T15" fmla="*/ 0 h 2"/>
              <a:gd name="T16" fmla="*/ 0 w 2"/>
              <a:gd name="T17" fmla="*/ 0 h 2"/>
              <a:gd name="T18" fmla="*/ 0 w 2"/>
              <a:gd name="T19" fmla="*/ 2 h 2"/>
              <a:gd name="T20" fmla="*/ 2 w 2"/>
              <a:gd name="T21" fmla="*/ 2 h 2"/>
              <a:gd name="T22" fmla="*/ 2 w 2"/>
              <a:gd name="T23" fmla="*/ 2 h 2"/>
              <a:gd name="T24" fmla="*/ 2 w 2"/>
              <a:gd name="T25" fmla="*/ 2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2"/>
                </a:moveTo>
                <a:lnTo>
                  <a:pt x="0" y="0"/>
                </a:lnTo>
                <a:lnTo>
                  <a:pt x="0" y="2"/>
                </a:lnTo>
                <a:lnTo>
                  <a:pt x="2" y="2"/>
                </a:lnTo>
                <a:lnTo>
                  <a:pt x="0" y="0"/>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 name="Freeform 1163"/>
          <p:cNvSpPr>
            <a:spLocks/>
          </p:cNvSpPr>
          <p:nvPr/>
        </p:nvSpPr>
        <p:spPr bwMode="auto">
          <a:xfrm>
            <a:off x="611188" y="415925"/>
            <a:ext cx="6350" cy="3175"/>
          </a:xfrm>
          <a:custGeom>
            <a:avLst/>
            <a:gdLst>
              <a:gd name="T0" fmla="*/ 2 w 4"/>
              <a:gd name="T1" fmla="*/ 2 h 2"/>
              <a:gd name="T2" fmla="*/ 2 w 4"/>
              <a:gd name="T3" fmla="*/ 2 h 2"/>
              <a:gd name="T4" fmla="*/ 4 w 4"/>
              <a:gd name="T5" fmla="*/ 2 h 2"/>
              <a:gd name="T6" fmla="*/ 4 w 4"/>
              <a:gd name="T7" fmla="*/ 0 h 2"/>
              <a:gd name="T8" fmla="*/ 4 w 4"/>
              <a:gd name="T9" fmla="*/ 0 h 2"/>
              <a:gd name="T10" fmla="*/ 2 w 4"/>
              <a:gd name="T11" fmla="*/ 0 h 2"/>
              <a:gd name="T12" fmla="*/ 2 w 4"/>
              <a:gd name="T13" fmla="*/ 0 h 2"/>
              <a:gd name="T14" fmla="*/ 0 w 4"/>
              <a:gd name="T15" fmla="*/ 2 h 2"/>
              <a:gd name="T16" fmla="*/ 2 w 4"/>
              <a:gd name="T17" fmla="*/ 2 h 2"/>
              <a:gd name="T18" fmla="*/ 2 w 4"/>
              <a:gd name="T19" fmla="*/ 0 h 2"/>
              <a:gd name="T20" fmla="*/ 4 w 4"/>
              <a:gd name="T21" fmla="*/ 2 h 2"/>
              <a:gd name="T22" fmla="*/ 4 w 4"/>
              <a:gd name="T23" fmla="*/ 0 h 2"/>
              <a:gd name="T24" fmla="*/ 4 w 4"/>
              <a:gd name="T25" fmla="*/ 0 h 2"/>
              <a:gd name="T26" fmla="*/ 2 w 4"/>
              <a:gd name="T27" fmla="*/ 0 h 2"/>
              <a:gd name="T28" fmla="*/ 2 w 4"/>
              <a:gd name="T29" fmla="*/ 0 h 2"/>
              <a:gd name="T30" fmla="*/ 0 w 4"/>
              <a:gd name="T31" fmla="*/ 0 h 2"/>
              <a:gd name="T32" fmla="*/ 2 w 4"/>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 h="2">
                <a:moveTo>
                  <a:pt x="2" y="2"/>
                </a:moveTo>
                <a:lnTo>
                  <a:pt x="2" y="2"/>
                </a:lnTo>
                <a:lnTo>
                  <a:pt x="4" y="2"/>
                </a:lnTo>
                <a:lnTo>
                  <a:pt x="4" y="0"/>
                </a:lnTo>
                <a:lnTo>
                  <a:pt x="2" y="0"/>
                </a:lnTo>
                <a:lnTo>
                  <a:pt x="0" y="2"/>
                </a:lnTo>
                <a:lnTo>
                  <a:pt x="2" y="2"/>
                </a:lnTo>
                <a:lnTo>
                  <a:pt x="2" y="0"/>
                </a:lnTo>
                <a:lnTo>
                  <a:pt x="4" y="2"/>
                </a:lnTo>
                <a:lnTo>
                  <a:pt x="4" y="0"/>
                </a:lnTo>
                <a:lnTo>
                  <a:pt x="2" y="0"/>
                </a:lnTo>
                <a:lnTo>
                  <a:pt x="0" y="0"/>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1" name="Freeform 1172"/>
          <p:cNvSpPr>
            <a:spLocks/>
          </p:cNvSpPr>
          <p:nvPr/>
        </p:nvSpPr>
        <p:spPr bwMode="auto">
          <a:xfrm>
            <a:off x="582613" y="476250"/>
            <a:ext cx="3175" cy="3175"/>
          </a:xfrm>
          <a:custGeom>
            <a:avLst/>
            <a:gdLst>
              <a:gd name="T0" fmla="*/ 0 w 2"/>
              <a:gd name="T1" fmla="*/ 2 h 2"/>
              <a:gd name="T2" fmla="*/ 0 w 2"/>
              <a:gd name="T3" fmla="*/ 2 h 2"/>
              <a:gd name="T4" fmla="*/ 2 w 2"/>
              <a:gd name="T5" fmla="*/ 2 h 2"/>
              <a:gd name="T6" fmla="*/ 0 w 2"/>
              <a:gd name="T7" fmla="*/ 0 h 2"/>
              <a:gd name="T8" fmla="*/ 0 w 2"/>
              <a:gd name="T9" fmla="*/ 0 h 2"/>
              <a:gd name="T10" fmla="*/ 0 w 2"/>
              <a:gd name="T11" fmla="*/ 0 h 2"/>
              <a:gd name="T12" fmla="*/ 0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0 w 2"/>
              <a:gd name="T59" fmla="*/ 2 h 2"/>
              <a:gd name="T60" fmla="*/ 0 w 2"/>
              <a:gd name="T61" fmla="*/ 2 h 2"/>
              <a:gd name="T62" fmla="*/ 0 w 2"/>
              <a:gd name="T63" fmla="*/ 2 h 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2">
                <a:moveTo>
                  <a:pt x="0" y="2"/>
                </a:moveTo>
                <a:lnTo>
                  <a:pt x="0" y="2"/>
                </a:lnTo>
                <a:lnTo>
                  <a:pt x="2"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2" name="Freeform 1177"/>
          <p:cNvSpPr>
            <a:spLocks/>
          </p:cNvSpPr>
          <p:nvPr/>
        </p:nvSpPr>
        <p:spPr bwMode="auto">
          <a:xfrm>
            <a:off x="557213" y="534988"/>
            <a:ext cx="3175" cy="3175"/>
          </a:xfrm>
          <a:custGeom>
            <a:avLst/>
            <a:gdLst>
              <a:gd name="T0" fmla="*/ 0 w 2"/>
              <a:gd name="T1" fmla="*/ 2 h 2"/>
              <a:gd name="T2" fmla="*/ 2 w 2"/>
              <a:gd name="T3" fmla="*/ 2 h 2"/>
              <a:gd name="T4" fmla="*/ 2 w 2"/>
              <a:gd name="T5" fmla="*/ 2 h 2"/>
              <a:gd name="T6" fmla="*/ 2 w 2"/>
              <a:gd name="T7" fmla="*/ 0 h 2"/>
              <a:gd name="T8" fmla="*/ 2 w 2"/>
              <a:gd name="T9" fmla="*/ 0 h 2"/>
              <a:gd name="T10" fmla="*/ 2 w 2"/>
              <a:gd name="T11" fmla="*/ 0 h 2"/>
              <a:gd name="T12" fmla="*/ 0 w 2"/>
              <a:gd name="T13" fmla="*/ 0 h 2"/>
              <a:gd name="T14" fmla="*/ 0 w 2"/>
              <a:gd name="T15" fmla="*/ 0 h 2"/>
              <a:gd name="T16" fmla="*/ 0 w 2"/>
              <a:gd name="T17" fmla="*/ 0 h 2"/>
              <a:gd name="T18" fmla="*/ 0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2 h 2"/>
              <a:gd name="T40" fmla="*/ 0 w 2"/>
              <a:gd name="T41" fmla="*/ 2 h 2"/>
              <a:gd name="T42" fmla="*/ 2 w 2"/>
              <a:gd name="T43" fmla="*/ 2 h 2"/>
              <a:gd name="T44" fmla="*/ 2 w 2"/>
              <a:gd name="T45" fmla="*/ 0 h 2"/>
              <a:gd name="T46" fmla="*/ 2 w 2"/>
              <a:gd name="T47" fmla="*/ 0 h 2"/>
              <a:gd name="T48" fmla="*/ 2 w 2"/>
              <a:gd name="T49" fmla="*/ 0 h 2"/>
              <a:gd name="T50" fmla="*/ 2 w 2"/>
              <a:gd name="T51" fmla="*/ 0 h 2"/>
              <a:gd name="T52" fmla="*/ 2 w 2"/>
              <a:gd name="T53" fmla="*/ 0 h 2"/>
              <a:gd name="T54" fmla="*/ 2 w 2"/>
              <a:gd name="T55" fmla="*/ 0 h 2"/>
              <a:gd name="T56" fmla="*/ 2 w 2"/>
              <a:gd name="T57" fmla="*/ 0 h 2"/>
              <a:gd name="T58" fmla="*/ 2 w 2"/>
              <a:gd name="T59" fmla="*/ 0 h 2"/>
              <a:gd name="T60" fmla="*/ 2 w 2"/>
              <a:gd name="T61" fmla="*/ 0 h 2"/>
              <a:gd name="T62" fmla="*/ 2 w 2"/>
              <a:gd name="T63" fmla="*/ 0 h 2"/>
              <a:gd name="T64" fmla="*/ 2 w 2"/>
              <a:gd name="T65" fmla="*/ 0 h 2"/>
              <a:gd name="T66" fmla="*/ 2 w 2"/>
              <a:gd name="T67" fmla="*/ 2 h 2"/>
              <a:gd name="T68" fmla="*/ 2 w 2"/>
              <a:gd name="T69" fmla="*/ 0 h 2"/>
              <a:gd name="T70" fmla="*/ 2 w 2"/>
              <a:gd name="T71" fmla="*/ 0 h 2"/>
              <a:gd name="T72" fmla="*/ 0 w 2"/>
              <a:gd name="T73" fmla="*/ 0 h 2"/>
              <a:gd name="T74" fmla="*/ 0 w 2"/>
              <a:gd name="T75" fmla="*/ 0 h 2"/>
              <a:gd name="T76" fmla="*/ 0 w 2"/>
              <a:gd name="T77" fmla="*/ 2 h 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 h="2">
                <a:moveTo>
                  <a:pt x="0" y="2"/>
                </a:moveTo>
                <a:lnTo>
                  <a:pt x="2" y="2"/>
                </a:lnTo>
                <a:lnTo>
                  <a:pt x="2" y="0"/>
                </a:lnTo>
                <a:lnTo>
                  <a:pt x="0" y="0"/>
                </a:lnTo>
                <a:lnTo>
                  <a:pt x="0" y="2"/>
                </a:lnTo>
                <a:lnTo>
                  <a:pt x="2" y="2"/>
                </a:lnTo>
                <a:lnTo>
                  <a:pt x="2" y="0"/>
                </a:lnTo>
                <a:lnTo>
                  <a:pt x="2"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3" name="Freeform 1180"/>
          <p:cNvSpPr>
            <a:spLocks/>
          </p:cNvSpPr>
          <p:nvPr/>
        </p:nvSpPr>
        <p:spPr bwMode="auto">
          <a:xfrm>
            <a:off x="560388" y="530225"/>
            <a:ext cx="3175" cy="4763"/>
          </a:xfrm>
          <a:custGeom>
            <a:avLst/>
            <a:gdLst>
              <a:gd name="T0" fmla="*/ 0 w 2"/>
              <a:gd name="T1" fmla="*/ 3 h 3"/>
              <a:gd name="T2" fmla="*/ 0 w 2"/>
              <a:gd name="T3" fmla="*/ 3 h 3"/>
              <a:gd name="T4" fmla="*/ 2 w 2"/>
              <a:gd name="T5" fmla="*/ 3 h 3"/>
              <a:gd name="T6" fmla="*/ 2 w 2"/>
              <a:gd name="T7" fmla="*/ 3 h 3"/>
              <a:gd name="T8" fmla="*/ 0 w 2"/>
              <a:gd name="T9" fmla="*/ 0 h 3"/>
              <a:gd name="T10" fmla="*/ 0 w 2"/>
              <a:gd name="T11" fmla="*/ 0 h 3"/>
              <a:gd name="T12" fmla="*/ 0 w 2"/>
              <a:gd name="T13" fmla="*/ 0 h 3"/>
              <a:gd name="T14" fmla="*/ 0 w 2"/>
              <a:gd name="T15" fmla="*/ 3 h 3"/>
              <a:gd name="T16" fmla="*/ 0 w 2"/>
              <a:gd name="T17" fmla="*/ 3 h 3"/>
              <a:gd name="T18" fmla="*/ 0 w 2"/>
              <a:gd name="T19" fmla="*/ 3 h 3"/>
              <a:gd name="T20" fmla="*/ 0 w 2"/>
              <a:gd name="T21" fmla="*/ 3 h 3"/>
              <a:gd name="T22" fmla="*/ 0 w 2"/>
              <a:gd name="T23" fmla="*/ 0 h 3"/>
              <a:gd name="T24" fmla="*/ 0 w 2"/>
              <a:gd name="T25" fmla="*/ 3 h 3"/>
              <a:gd name="T26" fmla="*/ 0 w 2"/>
              <a:gd name="T27" fmla="*/ 3 h 3"/>
              <a:gd name="T28" fmla="*/ 0 w 2"/>
              <a:gd name="T29" fmla="*/ 3 h 3"/>
              <a:gd name="T30" fmla="*/ 0 w 2"/>
              <a:gd name="T31" fmla="*/ 3 h 3"/>
              <a:gd name="T32" fmla="*/ 0 w 2"/>
              <a:gd name="T33" fmla="*/ 3 h 3"/>
              <a:gd name="T34" fmla="*/ 0 w 2"/>
              <a:gd name="T35" fmla="*/ 3 h 3"/>
              <a:gd name="T36" fmla="*/ 0 w 2"/>
              <a:gd name="T37" fmla="*/ 3 h 3"/>
              <a:gd name="T38" fmla="*/ 0 w 2"/>
              <a:gd name="T39" fmla="*/ 3 h 3"/>
              <a:gd name="T40" fmla="*/ 0 w 2"/>
              <a:gd name="T41" fmla="*/ 3 h 3"/>
              <a:gd name="T42" fmla="*/ 0 w 2"/>
              <a:gd name="T43" fmla="*/ 3 h 3"/>
              <a:gd name="T44" fmla="*/ 0 w 2"/>
              <a:gd name="T45" fmla="*/ 3 h 3"/>
              <a:gd name="T46" fmla="*/ 0 w 2"/>
              <a:gd name="T47" fmla="*/ 3 h 3"/>
              <a:gd name="T48" fmla="*/ 0 w 2"/>
              <a:gd name="T49" fmla="*/ 3 h 3"/>
              <a:gd name="T50" fmla="*/ 0 w 2"/>
              <a:gd name="T51" fmla="*/ 3 h 3"/>
              <a:gd name="T52" fmla="*/ 0 w 2"/>
              <a:gd name="T53" fmla="*/ 3 h 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 h="3">
                <a:moveTo>
                  <a:pt x="0" y="3"/>
                </a:moveTo>
                <a:lnTo>
                  <a:pt x="0" y="3"/>
                </a:lnTo>
                <a:lnTo>
                  <a:pt x="2" y="3"/>
                </a:lnTo>
                <a:lnTo>
                  <a:pt x="0" y="0"/>
                </a:lnTo>
                <a:lnTo>
                  <a:pt x="0" y="3"/>
                </a:lnTo>
                <a:lnTo>
                  <a:pt x="0"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 name="Line 1187"/>
          <p:cNvSpPr>
            <a:spLocks noChangeShapeType="1"/>
          </p:cNvSpPr>
          <p:nvPr/>
        </p:nvSpPr>
        <p:spPr bwMode="auto">
          <a:xfrm>
            <a:off x="569913" y="52070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 name="Line 1188"/>
          <p:cNvSpPr>
            <a:spLocks noChangeShapeType="1"/>
          </p:cNvSpPr>
          <p:nvPr/>
        </p:nvSpPr>
        <p:spPr bwMode="auto">
          <a:xfrm>
            <a:off x="569913" y="52070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6" name="Freeform 1208"/>
          <p:cNvSpPr>
            <a:spLocks/>
          </p:cNvSpPr>
          <p:nvPr/>
        </p:nvSpPr>
        <p:spPr bwMode="auto">
          <a:xfrm>
            <a:off x="595313" y="557213"/>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7" name="Freeform 1210"/>
          <p:cNvSpPr>
            <a:spLocks/>
          </p:cNvSpPr>
          <p:nvPr/>
        </p:nvSpPr>
        <p:spPr bwMode="auto">
          <a:xfrm>
            <a:off x="595313" y="557213"/>
            <a:ext cx="3175" cy="3175"/>
          </a:xfrm>
          <a:custGeom>
            <a:avLst/>
            <a:gdLst>
              <a:gd name="T0" fmla="*/ 0 w 2"/>
              <a:gd name="T1" fmla="*/ 2 h 2"/>
              <a:gd name="T2" fmla="*/ 0 w 2"/>
              <a:gd name="T3" fmla="*/ 2 h 2"/>
              <a:gd name="T4" fmla="*/ 2 w 2"/>
              <a:gd name="T5" fmla="*/ 2 h 2"/>
              <a:gd name="T6" fmla="*/ 2 w 2"/>
              <a:gd name="T7" fmla="*/ 0 h 2"/>
              <a:gd name="T8" fmla="*/ 2 w 2"/>
              <a:gd name="T9" fmla="*/ 0 h 2"/>
              <a:gd name="T10" fmla="*/ 0 w 2"/>
              <a:gd name="T11" fmla="*/ 0 h 2"/>
              <a:gd name="T12" fmla="*/ 0 w 2"/>
              <a:gd name="T13" fmla="*/ 0 h 2"/>
              <a:gd name="T14" fmla="*/ 0 w 2"/>
              <a:gd name="T15" fmla="*/ 0 h 2"/>
              <a:gd name="T16" fmla="*/ 0 w 2"/>
              <a:gd name="T17" fmla="*/ 2 h 2"/>
              <a:gd name="T18" fmla="*/ 0 w 2"/>
              <a:gd name="T19" fmla="*/ 2 h 2"/>
              <a:gd name="T20" fmla="*/ 2 w 2"/>
              <a:gd name="T21" fmla="*/ 2 h 2"/>
              <a:gd name="T22" fmla="*/ 2 w 2"/>
              <a:gd name="T23" fmla="*/ 0 h 2"/>
              <a:gd name="T24" fmla="*/ 2 w 2"/>
              <a:gd name="T25" fmla="*/ 0 h 2"/>
              <a:gd name="T26" fmla="*/ 0 w 2"/>
              <a:gd name="T27" fmla="*/ 0 h 2"/>
              <a:gd name="T28" fmla="*/ 0 w 2"/>
              <a:gd name="T29" fmla="*/ 0 h 2"/>
              <a:gd name="T30" fmla="*/ 0 w 2"/>
              <a:gd name="T31" fmla="*/ 0 h 2"/>
              <a:gd name="T32" fmla="*/ 0 w 2"/>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2"/>
                </a:moveTo>
                <a:lnTo>
                  <a:pt x="0" y="2"/>
                </a:lnTo>
                <a:lnTo>
                  <a:pt x="2" y="2"/>
                </a:lnTo>
                <a:lnTo>
                  <a:pt x="2" y="0"/>
                </a:lnTo>
                <a:lnTo>
                  <a:pt x="0" y="0"/>
                </a:lnTo>
                <a:lnTo>
                  <a:pt x="0" y="2"/>
                </a:lnTo>
                <a:lnTo>
                  <a:pt x="2"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8" name="Freeform 1214"/>
          <p:cNvSpPr>
            <a:spLocks/>
          </p:cNvSpPr>
          <p:nvPr/>
        </p:nvSpPr>
        <p:spPr bwMode="auto">
          <a:xfrm>
            <a:off x="595313" y="557213"/>
            <a:ext cx="3175" cy="3175"/>
          </a:xfrm>
          <a:custGeom>
            <a:avLst/>
            <a:gdLst>
              <a:gd name="T0" fmla="*/ 0 w 2"/>
              <a:gd name="T1" fmla="*/ 2 h 2"/>
              <a:gd name="T2" fmla="*/ 2 w 2"/>
              <a:gd name="T3" fmla="*/ 2 h 2"/>
              <a:gd name="T4" fmla="*/ 0 w 2"/>
              <a:gd name="T5" fmla="*/ 0 h 2"/>
              <a:gd name="T6" fmla="*/ 0 w 2"/>
              <a:gd name="T7" fmla="*/ 2 h 2"/>
              <a:gd name="T8" fmla="*/ 0 w 2"/>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lnTo>
                  <a:pt x="2"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9" name="Rectangle 1215"/>
          <p:cNvSpPr>
            <a:spLocks noChangeArrowheads="1"/>
          </p:cNvSpPr>
          <p:nvPr/>
        </p:nvSpPr>
        <p:spPr bwMode="auto">
          <a:xfrm>
            <a:off x="595313" y="627063"/>
            <a:ext cx="1587"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30" name="Freeform 1217"/>
          <p:cNvSpPr>
            <a:spLocks/>
          </p:cNvSpPr>
          <p:nvPr/>
        </p:nvSpPr>
        <p:spPr bwMode="auto">
          <a:xfrm>
            <a:off x="595313" y="6270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1" name="Freeform 1219"/>
          <p:cNvSpPr>
            <a:spLocks/>
          </p:cNvSpPr>
          <p:nvPr/>
        </p:nvSpPr>
        <p:spPr bwMode="auto">
          <a:xfrm>
            <a:off x="731838" y="541338"/>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2" name="Freeform 1221"/>
          <p:cNvSpPr>
            <a:spLocks/>
          </p:cNvSpPr>
          <p:nvPr/>
        </p:nvSpPr>
        <p:spPr bwMode="auto">
          <a:xfrm>
            <a:off x="731838" y="541338"/>
            <a:ext cx="3175" cy="3175"/>
          </a:xfrm>
          <a:custGeom>
            <a:avLst/>
            <a:gdLst>
              <a:gd name="T0" fmla="*/ 2 w 2"/>
              <a:gd name="T1" fmla="*/ 0 h 2"/>
              <a:gd name="T2" fmla="*/ 2 w 2"/>
              <a:gd name="T3" fmla="*/ 0 h 2"/>
              <a:gd name="T4" fmla="*/ 2 w 2"/>
              <a:gd name="T5" fmla="*/ 0 h 2"/>
              <a:gd name="T6" fmla="*/ 0 w 2"/>
              <a:gd name="T7" fmla="*/ 0 h 2"/>
              <a:gd name="T8" fmla="*/ 0 w 2"/>
              <a:gd name="T9" fmla="*/ 0 h 2"/>
              <a:gd name="T10" fmla="*/ 0 w 2"/>
              <a:gd name="T11" fmla="*/ 2 h 2"/>
              <a:gd name="T12" fmla="*/ 2 w 2"/>
              <a:gd name="T13" fmla="*/ 0 h 2"/>
              <a:gd name="T14" fmla="*/ 2 w 2"/>
              <a:gd name="T15" fmla="*/ 0 h 2"/>
              <a:gd name="T16" fmla="*/ 2 w 2"/>
              <a:gd name="T17" fmla="*/ 0 h 2"/>
              <a:gd name="T18" fmla="*/ 0 w 2"/>
              <a:gd name="T19" fmla="*/ 0 h 2"/>
              <a:gd name="T20" fmla="*/ 0 w 2"/>
              <a:gd name="T21" fmla="*/ 0 h 2"/>
              <a:gd name="T22" fmla="*/ 0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2" y="0"/>
                </a:lnTo>
                <a:lnTo>
                  <a:pt x="0" y="0"/>
                </a:lnTo>
                <a:lnTo>
                  <a:pt x="0" y="2"/>
                </a:lnTo>
                <a:lnTo>
                  <a:pt x="2" y="0"/>
                </a:lnTo>
                <a:lnTo>
                  <a:pt x="0" y="0"/>
                </a:lnTo>
                <a:lnTo>
                  <a:pt x="0"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3" name="Freeform 1234"/>
          <p:cNvSpPr>
            <a:spLocks/>
          </p:cNvSpPr>
          <p:nvPr/>
        </p:nvSpPr>
        <p:spPr bwMode="auto">
          <a:xfrm>
            <a:off x="722313" y="550863"/>
            <a:ext cx="3175" cy="1587"/>
          </a:xfrm>
          <a:custGeom>
            <a:avLst/>
            <a:gdLst>
              <a:gd name="T0" fmla="*/ 0 w 2"/>
              <a:gd name="T1" fmla="*/ 0 h 1587"/>
              <a:gd name="T2" fmla="*/ 0 w 2"/>
              <a:gd name="T3" fmla="*/ 0 h 1587"/>
              <a:gd name="T4" fmla="*/ 2 w 2"/>
              <a:gd name="T5" fmla="*/ 0 h 1587"/>
              <a:gd name="T6" fmla="*/ 2 w 2"/>
              <a:gd name="T7" fmla="*/ 0 h 1587"/>
              <a:gd name="T8" fmla="*/ 2 w 2"/>
              <a:gd name="T9" fmla="*/ 0 h 1587"/>
              <a:gd name="T10" fmla="*/ 2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2 w 2"/>
              <a:gd name="T25" fmla="*/ 0 h 1587"/>
              <a:gd name="T26" fmla="*/ 2 w 2"/>
              <a:gd name="T27" fmla="*/ 0 h 1587"/>
              <a:gd name="T28" fmla="*/ 2 w 2"/>
              <a:gd name="T29" fmla="*/ 0 h 1587"/>
              <a:gd name="T30" fmla="*/ 0 w 2"/>
              <a:gd name="T31" fmla="*/ 0 h 1587"/>
              <a:gd name="T32" fmla="*/ 0 w 2"/>
              <a:gd name="T33" fmla="*/ 0 h 1587"/>
              <a:gd name="T34" fmla="*/ 2 w 2"/>
              <a:gd name="T35" fmla="*/ 0 h 1587"/>
              <a:gd name="T36" fmla="*/ 0 w 2"/>
              <a:gd name="T37" fmla="*/ 0 h 1587"/>
              <a:gd name="T38" fmla="*/ 0 w 2"/>
              <a:gd name="T39" fmla="*/ 0 h 1587"/>
              <a:gd name="T40" fmla="*/ 0 w 2"/>
              <a:gd name="T41" fmla="*/ 0 h 1587"/>
              <a:gd name="T42" fmla="*/ 0 w 2"/>
              <a:gd name="T43" fmla="*/ 0 h 1587"/>
              <a:gd name="T44" fmla="*/ 0 w 2"/>
              <a:gd name="T45" fmla="*/ 0 h 1587"/>
              <a:gd name="T46" fmla="*/ 0 w 2"/>
              <a:gd name="T47" fmla="*/ 0 h 1587"/>
              <a:gd name="T48" fmla="*/ 0 w 2"/>
              <a:gd name="T49" fmla="*/ 0 h 1587"/>
              <a:gd name="T50" fmla="*/ 0 w 2"/>
              <a:gd name="T51" fmla="*/ 0 h 1587"/>
              <a:gd name="T52" fmla="*/ 0 w 2"/>
              <a:gd name="T53" fmla="*/ 0 h 1587"/>
              <a:gd name="T54" fmla="*/ 0 w 2"/>
              <a:gd name="T55" fmla="*/ 0 h 1587"/>
              <a:gd name="T56" fmla="*/ 0 w 2"/>
              <a:gd name="T57" fmla="*/ 0 h 1587"/>
              <a:gd name="T58" fmla="*/ 0 w 2"/>
              <a:gd name="T59" fmla="*/ 0 h 1587"/>
              <a:gd name="T60" fmla="*/ 0 w 2"/>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1587">
                <a:moveTo>
                  <a:pt x="0" y="0"/>
                </a:moveTo>
                <a:lnTo>
                  <a:pt x="0" y="0"/>
                </a:lnTo>
                <a:lnTo>
                  <a:pt x="2" y="0"/>
                </a:lnTo>
                <a:lnTo>
                  <a:pt x="0" y="0"/>
                </a:ln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4" name="Line 1237"/>
          <p:cNvSpPr>
            <a:spLocks noChangeShapeType="1"/>
          </p:cNvSpPr>
          <p:nvPr/>
        </p:nvSpPr>
        <p:spPr bwMode="auto">
          <a:xfrm>
            <a:off x="728663" y="544513"/>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5" name="Line 1238"/>
          <p:cNvSpPr>
            <a:spLocks noChangeShapeType="1"/>
          </p:cNvSpPr>
          <p:nvPr/>
        </p:nvSpPr>
        <p:spPr bwMode="auto">
          <a:xfrm>
            <a:off x="728663" y="544513"/>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 name="Freeform 1240"/>
          <p:cNvSpPr>
            <a:spLocks/>
          </p:cNvSpPr>
          <p:nvPr/>
        </p:nvSpPr>
        <p:spPr bwMode="auto">
          <a:xfrm>
            <a:off x="728663" y="541338"/>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7" name="Freeform 1243"/>
          <p:cNvSpPr>
            <a:spLocks/>
          </p:cNvSpPr>
          <p:nvPr/>
        </p:nvSpPr>
        <p:spPr bwMode="auto">
          <a:xfrm>
            <a:off x="728663" y="538163"/>
            <a:ext cx="3175" cy="3175"/>
          </a:xfrm>
          <a:custGeom>
            <a:avLst/>
            <a:gdLst>
              <a:gd name="T0" fmla="*/ 2 w 2"/>
              <a:gd name="T1" fmla="*/ 2 h 2"/>
              <a:gd name="T2" fmla="*/ 2 w 2"/>
              <a:gd name="T3" fmla="*/ 2 h 2"/>
              <a:gd name="T4" fmla="*/ 2 w 2"/>
              <a:gd name="T5" fmla="*/ 2 h 2"/>
              <a:gd name="T6" fmla="*/ 2 w 2"/>
              <a:gd name="T7" fmla="*/ 2 h 2"/>
              <a:gd name="T8" fmla="*/ 0 w 2"/>
              <a:gd name="T9" fmla="*/ 2 h 2"/>
              <a:gd name="T10" fmla="*/ 0 w 2"/>
              <a:gd name="T11" fmla="*/ 2 h 2"/>
              <a:gd name="T12" fmla="*/ 2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2 w 2"/>
              <a:gd name="T39" fmla="*/ 2 h 2"/>
              <a:gd name="T40" fmla="*/ 2 w 2"/>
              <a:gd name="T41" fmla="*/ 2 h 2"/>
              <a:gd name="T42" fmla="*/ 2 w 2"/>
              <a:gd name="T43" fmla="*/ 2 h 2"/>
              <a:gd name="T44" fmla="*/ 2 w 2"/>
              <a:gd name="T45" fmla="*/ 2 h 2"/>
              <a:gd name="T46" fmla="*/ 2 w 2"/>
              <a:gd name="T47" fmla="*/ 2 h 2"/>
              <a:gd name="T48" fmla="*/ 0 w 2"/>
              <a:gd name="T49" fmla="*/ 0 h 2"/>
              <a:gd name="T50" fmla="*/ 0 w 2"/>
              <a:gd name="T51" fmla="*/ 2 h 2"/>
              <a:gd name="T52" fmla="*/ 0 w 2"/>
              <a:gd name="T53" fmla="*/ 2 h 2"/>
              <a:gd name="T54" fmla="*/ 0 w 2"/>
              <a:gd name="T55" fmla="*/ 2 h 2"/>
              <a:gd name="T56" fmla="*/ 2 w 2"/>
              <a:gd name="T57" fmla="*/ 2 h 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 h="2">
                <a:moveTo>
                  <a:pt x="2" y="2"/>
                </a:moveTo>
                <a:lnTo>
                  <a:pt x="2" y="2"/>
                </a:lnTo>
                <a:lnTo>
                  <a:pt x="0" y="2"/>
                </a:lnTo>
                <a:lnTo>
                  <a:pt x="2" y="2"/>
                </a:lnTo>
                <a:lnTo>
                  <a:pt x="0" y="2"/>
                </a:lnTo>
                <a:lnTo>
                  <a:pt x="2" y="2"/>
                </a:lnTo>
                <a:lnTo>
                  <a:pt x="0" y="0"/>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8" name="Freeform 1246"/>
          <p:cNvSpPr>
            <a:spLocks/>
          </p:cNvSpPr>
          <p:nvPr/>
        </p:nvSpPr>
        <p:spPr bwMode="auto">
          <a:xfrm>
            <a:off x="725488" y="547688"/>
            <a:ext cx="3175" cy="3175"/>
          </a:xfrm>
          <a:custGeom>
            <a:avLst/>
            <a:gdLst>
              <a:gd name="T0" fmla="*/ 0 w 2"/>
              <a:gd name="T1" fmla="*/ 2 h 2"/>
              <a:gd name="T2" fmla="*/ 0 w 2"/>
              <a:gd name="T3" fmla="*/ 2 h 2"/>
              <a:gd name="T4" fmla="*/ 2 w 2"/>
              <a:gd name="T5" fmla="*/ 0 h 2"/>
              <a:gd name="T6" fmla="*/ 2 w 2"/>
              <a:gd name="T7" fmla="*/ 0 h 2"/>
              <a:gd name="T8" fmla="*/ 0 w 2"/>
              <a:gd name="T9" fmla="*/ 0 h 2"/>
              <a:gd name="T10" fmla="*/ 0 w 2"/>
              <a:gd name="T11" fmla="*/ 0 h 2"/>
              <a:gd name="T12" fmla="*/ 0 w 2"/>
              <a:gd name="T13" fmla="*/ 2 h 2"/>
              <a:gd name="T14" fmla="*/ 0 w 2"/>
              <a:gd name="T15" fmla="*/ 2 h 2"/>
              <a:gd name="T16" fmla="*/ 2 w 2"/>
              <a:gd name="T17" fmla="*/ 0 h 2"/>
              <a:gd name="T18" fmla="*/ 2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0 h 2"/>
              <a:gd name="T40" fmla="*/ 0 w 2"/>
              <a:gd name="T41" fmla="*/ 0 h 2"/>
              <a:gd name="T42" fmla="*/ 0 w 2"/>
              <a:gd name="T43" fmla="*/ 0 h 2"/>
              <a:gd name="T44" fmla="*/ 0 w 2"/>
              <a:gd name="T45" fmla="*/ 0 h 2"/>
              <a:gd name="T46" fmla="*/ 0 w 2"/>
              <a:gd name="T47" fmla="*/ 2 h 2"/>
              <a:gd name="T48" fmla="*/ 0 w 2"/>
              <a:gd name="T49" fmla="*/ 2 h 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 h="2">
                <a:moveTo>
                  <a:pt x="0" y="2"/>
                </a:moveTo>
                <a:lnTo>
                  <a:pt x="0" y="2"/>
                </a:lnTo>
                <a:lnTo>
                  <a:pt x="2" y="0"/>
                </a:lnTo>
                <a:lnTo>
                  <a:pt x="0" y="0"/>
                </a:lnTo>
                <a:lnTo>
                  <a:pt x="0"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9" name="Freeform 1250"/>
          <p:cNvSpPr>
            <a:spLocks/>
          </p:cNvSpPr>
          <p:nvPr/>
        </p:nvSpPr>
        <p:spPr bwMode="auto">
          <a:xfrm>
            <a:off x="731838" y="53022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 name="Freeform 1252"/>
          <p:cNvSpPr>
            <a:spLocks/>
          </p:cNvSpPr>
          <p:nvPr/>
        </p:nvSpPr>
        <p:spPr bwMode="auto">
          <a:xfrm>
            <a:off x="731838" y="527050"/>
            <a:ext cx="3175" cy="7938"/>
          </a:xfrm>
          <a:custGeom>
            <a:avLst/>
            <a:gdLst>
              <a:gd name="T0" fmla="*/ 2 w 2"/>
              <a:gd name="T1" fmla="*/ 2 h 5"/>
              <a:gd name="T2" fmla="*/ 2 w 2"/>
              <a:gd name="T3" fmla="*/ 2 h 5"/>
              <a:gd name="T4" fmla="*/ 0 w 2"/>
              <a:gd name="T5" fmla="*/ 0 h 5"/>
              <a:gd name="T6" fmla="*/ 0 w 2"/>
              <a:gd name="T7" fmla="*/ 2 h 5"/>
              <a:gd name="T8" fmla="*/ 0 w 2"/>
              <a:gd name="T9" fmla="*/ 2 h 5"/>
              <a:gd name="T10" fmla="*/ 2 w 2"/>
              <a:gd name="T11" fmla="*/ 5 h 5"/>
              <a:gd name="T12" fmla="*/ 2 w 2"/>
              <a:gd name="T13" fmla="*/ 2 h 5"/>
              <a:gd name="T14" fmla="*/ 2 w 2"/>
              <a:gd name="T15" fmla="*/ 2 h 5"/>
              <a:gd name="T16" fmla="*/ 0 w 2"/>
              <a:gd name="T17" fmla="*/ 0 h 5"/>
              <a:gd name="T18" fmla="*/ 0 w 2"/>
              <a:gd name="T19" fmla="*/ 2 h 5"/>
              <a:gd name="T20" fmla="*/ 0 w 2"/>
              <a:gd name="T21" fmla="*/ 2 h 5"/>
              <a:gd name="T22" fmla="*/ 2 w 2"/>
              <a:gd name="T23" fmla="*/ 5 h 5"/>
              <a:gd name="T24" fmla="*/ 2 w 2"/>
              <a:gd name="T25" fmla="*/ 2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5">
                <a:moveTo>
                  <a:pt x="2" y="2"/>
                </a:moveTo>
                <a:lnTo>
                  <a:pt x="2" y="2"/>
                </a:lnTo>
                <a:lnTo>
                  <a:pt x="0" y="0"/>
                </a:lnTo>
                <a:lnTo>
                  <a:pt x="0" y="2"/>
                </a:lnTo>
                <a:lnTo>
                  <a:pt x="2" y="5"/>
                </a:lnTo>
                <a:lnTo>
                  <a:pt x="2" y="2"/>
                </a:lnTo>
                <a:lnTo>
                  <a:pt x="0" y="0"/>
                </a:lnTo>
                <a:lnTo>
                  <a:pt x="0" y="2"/>
                </a:lnTo>
                <a:lnTo>
                  <a:pt x="2" y="5"/>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 name="Freeform 1255"/>
          <p:cNvSpPr>
            <a:spLocks/>
          </p:cNvSpPr>
          <p:nvPr/>
        </p:nvSpPr>
        <p:spPr bwMode="auto">
          <a:xfrm>
            <a:off x="712788" y="550863"/>
            <a:ext cx="3175" cy="1587"/>
          </a:xfrm>
          <a:custGeom>
            <a:avLst/>
            <a:gdLst>
              <a:gd name="T0" fmla="*/ 0 w 2"/>
              <a:gd name="T1" fmla="*/ 0 h 1587"/>
              <a:gd name="T2" fmla="*/ 2 w 2"/>
              <a:gd name="T3" fmla="*/ 0 h 1587"/>
              <a:gd name="T4" fmla="*/ 2 w 2"/>
              <a:gd name="T5" fmla="*/ 0 h 1587"/>
              <a:gd name="T6" fmla="*/ 2 w 2"/>
              <a:gd name="T7" fmla="*/ 0 h 1587"/>
              <a:gd name="T8" fmla="*/ 2 w 2"/>
              <a:gd name="T9" fmla="*/ 0 h 1587"/>
              <a:gd name="T10" fmla="*/ 0 w 2"/>
              <a:gd name="T11" fmla="*/ 0 h 1587"/>
              <a:gd name="T12" fmla="*/ 0 w 2"/>
              <a:gd name="T13" fmla="*/ 0 h 1587"/>
              <a:gd name="T14" fmla="*/ 0 w 2"/>
              <a:gd name="T15" fmla="*/ 0 h 1587"/>
              <a:gd name="T16" fmla="*/ 0 w 2"/>
              <a:gd name="T17" fmla="*/ 0 h 1587"/>
              <a:gd name="T18" fmla="*/ 2 w 2"/>
              <a:gd name="T19" fmla="*/ 0 h 1587"/>
              <a:gd name="T20" fmla="*/ 2 w 2"/>
              <a:gd name="T21" fmla="*/ 0 h 1587"/>
              <a:gd name="T22" fmla="*/ 2 w 2"/>
              <a:gd name="T23" fmla="*/ 0 h 1587"/>
              <a:gd name="T24" fmla="*/ 2 w 2"/>
              <a:gd name="T25" fmla="*/ 0 h 1587"/>
              <a:gd name="T26" fmla="*/ 2 w 2"/>
              <a:gd name="T27" fmla="*/ 0 h 1587"/>
              <a:gd name="T28" fmla="*/ 2 w 2"/>
              <a:gd name="T29" fmla="*/ 0 h 1587"/>
              <a:gd name="T30" fmla="*/ 2 w 2"/>
              <a:gd name="T31" fmla="*/ 0 h 1587"/>
              <a:gd name="T32" fmla="*/ 2 w 2"/>
              <a:gd name="T33" fmla="*/ 0 h 1587"/>
              <a:gd name="T34" fmla="*/ 2 w 2"/>
              <a:gd name="T35" fmla="*/ 0 h 1587"/>
              <a:gd name="T36" fmla="*/ 2 w 2"/>
              <a:gd name="T37" fmla="*/ 0 h 1587"/>
              <a:gd name="T38" fmla="*/ 2 w 2"/>
              <a:gd name="T39" fmla="*/ 0 h 1587"/>
              <a:gd name="T40" fmla="*/ 2 w 2"/>
              <a:gd name="T41" fmla="*/ 0 h 1587"/>
              <a:gd name="T42" fmla="*/ 2 w 2"/>
              <a:gd name="T43" fmla="*/ 0 h 1587"/>
              <a:gd name="T44" fmla="*/ 2 w 2"/>
              <a:gd name="T45" fmla="*/ 0 h 1587"/>
              <a:gd name="T46" fmla="*/ 2 w 2"/>
              <a:gd name="T47" fmla="*/ 0 h 1587"/>
              <a:gd name="T48" fmla="*/ 2 w 2"/>
              <a:gd name="T49" fmla="*/ 0 h 1587"/>
              <a:gd name="T50" fmla="*/ 2 w 2"/>
              <a:gd name="T51" fmla="*/ 0 h 1587"/>
              <a:gd name="T52" fmla="*/ 2 w 2"/>
              <a:gd name="T53" fmla="*/ 0 h 1587"/>
              <a:gd name="T54" fmla="*/ 2 w 2"/>
              <a:gd name="T55" fmla="*/ 0 h 1587"/>
              <a:gd name="T56" fmla="*/ 2 w 2"/>
              <a:gd name="T57" fmla="*/ 0 h 1587"/>
              <a:gd name="T58" fmla="*/ 0 w 2"/>
              <a:gd name="T59" fmla="*/ 0 h 1587"/>
              <a:gd name="T60" fmla="*/ 0 w 2"/>
              <a:gd name="T61" fmla="*/ 0 h 1587"/>
              <a:gd name="T62" fmla="*/ 0 w 2"/>
              <a:gd name="T63" fmla="*/ 0 h 158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2" name="Rectangle 1256"/>
          <p:cNvSpPr>
            <a:spLocks noChangeArrowheads="1"/>
          </p:cNvSpPr>
          <p:nvPr/>
        </p:nvSpPr>
        <p:spPr bwMode="auto">
          <a:xfrm>
            <a:off x="722313" y="550863"/>
            <a:ext cx="1587"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43" name="Freeform 1258"/>
          <p:cNvSpPr>
            <a:spLocks/>
          </p:cNvSpPr>
          <p:nvPr/>
        </p:nvSpPr>
        <p:spPr bwMode="auto">
          <a:xfrm>
            <a:off x="722313" y="5508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 name="Freeform 1266"/>
          <p:cNvSpPr>
            <a:spLocks/>
          </p:cNvSpPr>
          <p:nvPr/>
        </p:nvSpPr>
        <p:spPr bwMode="auto">
          <a:xfrm>
            <a:off x="728663" y="534988"/>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w 1587"/>
              <a:gd name="T63" fmla="*/ 0 h 1587"/>
              <a:gd name="T64" fmla="*/ 0 w 1587"/>
              <a:gd name="T65" fmla="*/ 0 h 1587"/>
              <a:gd name="T66" fmla="*/ 0 w 1587"/>
              <a:gd name="T67" fmla="*/ 0 h 1587"/>
              <a:gd name="T68" fmla="*/ 0 w 1587"/>
              <a:gd name="T69" fmla="*/ 0 h 1587"/>
              <a:gd name="T70" fmla="*/ 0 w 1587"/>
              <a:gd name="T71" fmla="*/ 0 h 1587"/>
              <a:gd name="T72" fmla="*/ 0 w 1587"/>
              <a:gd name="T73" fmla="*/ 0 h 1587"/>
              <a:gd name="T74" fmla="*/ 0 w 1587"/>
              <a:gd name="T75" fmla="*/ 0 h 1587"/>
              <a:gd name="T76" fmla="*/ 0 w 1587"/>
              <a:gd name="T77" fmla="*/ 0 h 1587"/>
              <a:gd name="T78" fmla="*/ 0 w 1587"/>
              <a:gd name="T79" fmla="*/ 0 h 1587"/>
              <a:gd name="T80" fmla="*/ 0 w 1587"/>
              <a:gd name="T81" fmla="*/ 0 h 1587"/>
              <a:gd name="T82" fmla="*/ 0 w 1587"/>
              <a:gd name="T83" fmla="*/ 0 h 1587"/>
              <a:gd name="T84" fmla="*/ 0 w 1587"/>
              <a:gd name="T85" fmla="*/ 0 h 1587"/>
              <a:gd name="T86" fmla="*/ 0 w 1587"/>
              <a:gd name="T87" fmla="*/ 0 h 15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5" name="Freeform 1269"/>
          <p:cNvSpPr>
            <a:spLocks/>
          </p:cNvSpPr>
          <p:nvPr/>
        </p:nvSpPr>
        <p:spPr bwMode="auto">
          <a:xfrm>
            <a:off x="728663" y="530225"/>
            <a:ext cx="3175" cy="4763"/>
          </a:xfrm>
          <a:custGeom>
            <a:avLst/>
            <a:gdLst>
              <a:gd name="T0" fmla="*/ 0 w 2"/>
              <a:gd name="T1" fmla="*/ 3 h 3"/>
              <a:gd name="T2" fmla="*/ 2 w 2"/>
              <a:gd name="T3" fmla="*/ 0 h 3"/>
              <a:gd name="T4" fmla="*/ 2 w 2"/>
              <a:gd name="T5" fmla="*/ 0 h 3"/>
              <a:gd name="T6" fmla="*/ 2 w 2"/>
              <a:gd name="T7" fmla="*/ 0 h 3"/>
              <a:gd name="T8" fmla="*/ 2 w 2"/>
              <a:gd name="T9" fmla="*/ 0 h 3"/>
              <a:gd name="T10" fmla="*/ 0 w 2"/>
              <a:gd name="T11" fmla="*/ 0 h 3"/>
              <a:gd name="T12" fmla="*/ 0 w 2"/>
              <a:gd name="T13" fmla="*/ 0 h 3"/>
              <a:gd name="T14" fmla="*/ 0 w 2"/>
              <a:gd name="T15" fmla="*/ 3 h 3"/>
              <a:gd name="T16" fmla="*/ 0 w 2"/>
              <a:gd name="T17" fmla="*/ 3 h 3"/>
              <a:gd name="T18" fmla="*/ 2 w 2"/>
              <a:gd name="T19" fmla="*/ 0 h 3"/>
              <a:gd name="T20" fmla="*/ 2 w 2"/>
              <a:gd name="T21" fmla="*/ 0 h 3"/>
              <a:gd name="T22" fmla="*/ 0 w 2"/>
              <a:gd name="T23" fmla="*/ 0 h 3"/>
              <a:gd name="T24" fmla="*/ 0 w 2"/>
              <a:gd name="T25" fmla="*/ 0 h 3"/>
              <a:gd name="T26" fmla="*/ 0 w 2"/>
              <a:gd name="T27" fmla="*/ 0 h 3"/>
              <a:gd name="T28" fmla="*/ 0 w 2"/>
              <a:gd name="T29" fmla="*/ 0 h 3"/>
              <a:gd name="T30" fmla="*/ 0 w 2"/>
              <a:gd name="T31" fmla="*/ 0 h 3"/>
              <a:gd name="T32" fmla="*/ 0 w 2"/>
              <a:gd name="T33" fmla="*/ 0 h 3"/>
              <a:gd name="T34" fmla="*/ 0 w 2"/>
              <a:gd name="T35" fmla="*/ 0 h 3"/>
              <a:gd name="T36" fmla="*/ 0 w 2"/>
              <a:gd name="T37" fmla="*/ 0 h 3"/>
              <a:gd name="T38" fmla="*/ 0 w 2"/>
              <a:gd name="T39" fmla="*/ 3 h 3"/>
              <a:gd name="T40" fmla="*/ 0 w 2"/>
              <a:gd name="T41" fmla="*/ 3 h 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 h="3">
                <a:moveTo>
                  <a:pt x="0" y="3"/>
                </a:moveTo>
                <a:lnTo>
                  <a:pt x="2" y="0"/>
                </a:lnTo>
                <a:lnTo>
                  <a:pt x="0" y="0"/>
                </a:lnTo>
                <a:lnTo>
                  <a:pt x="0" y="3"/>
                </a:lnTo>
                <a:lnTo>
                  <a:pt x="2" y="0"/>
                </a:lnTo>
                <a:lnTo>
                  <a:pt x="0"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 name="Line 1270"/>
          <p:cNvSpPr>
            <a:spLocks noChangeShapeType="1"/>
          </p:cNvSpPr>
          <p:nvPr/>
        </p:nvSpPr>
        <p:spPr bwMode="auto">
          <a:xfrm>
            <a:off x="728663" y="530225"/>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7" name="Line 1271"/>
          <p:cNvSpPr>
            <a:spLocks noChangeShapeType="1"/>
          </p:cNvSpPr>
          <p:nvPr/>
        </p:nvSpPr>
        <p:spPr bwMode="auto">
          <a:xfrm>
            <a:off x="728663" y="530225"/>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8" name="Rectangle 1272"/>
          <p:cNvSpPr>
            <a:spLocks noChangeArrowheads="1"/>
          </p:cNvSpPr>
          <p:nvPr/>
        </p:nvSpPr>
        <p:spPr bwMode="auto">
          <a:xfrm>
            <a:off x="728663" y="530225"/>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49" name="Rectangle 1273"/>
          <p:cNvSpPr>
            <a:spLocks noChangeArrowheads="1"/>
          </p:cNvSpPr>
          <p:nvPr/>
        </p:nvSpPr>
        <p:spPr bwMode="auto">
          <a:xfrm>
            <a:off x="728663" y="530225"/>
            <a:ext cx="1587"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0" name="Line 1274"/>
          <p:cNvSpPr>
            <a:spLocks noChangeShapeType="1"/>
          </p:cNvSpPr>
          <p:nvPr/>
        </p:nvSpPr>
        <p:spPr bwMode="auto">
          <a:xfrm>
            <a:off x="728663" y="52705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1" name="Line 1275"/>
          <p:cNvSpPr>
            <a:spLocks noChangeShapeType="1"/>
          </p:cNvSpPr>
          <p:nvPr/>
        </p:nvSpPr>
        <p:spPr bwMode="auto">
          <a:xfrm>
            <a:off x="728663" y="52705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 name="Freeform 1277"/>
          <p:cNvSpPr>
            <a:spLocks/>
          </p:cNvSpPr>
          <p:nvPr/>
        </p:nvSpPr>
        <p:spPr bwMode="auto">
          <a:xfrm>
            <a:off x="728663" y="523875"/>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 name="Freeform 1287"/>
          <p:cNvSpPr>
            <a:spLocks/>
          </p:cNvSpPr>
          <p:nvPr/>
        </p:nvSpPr>
        <p:spPr bwMode="auto">
          <a:xfrm>
            <a:off x="719138" y="514350"/>
            <a:ext cx="3175" cy="3175"/>
          </a:xfrm>
          <a:custGeom>
            <a:avLst/>
            <a:gdLst>
              <a:gd name="T0" fmla="*/ 0 w 2"/>
              <a:gd name="T1" fmla="*/ 0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2 h 2"/>
              <a:gd name="T18" fmla="*/ 0 w 2"/>
              <a:gd name="T19" fmla="*/ 2 h 2"/>
              <a:gd name="T20" fmla="*/ 0 w 2"/>
              <a:gd name="T21" fmla="*/ 2 h 2"/>
              <a:gd name="T22" fmla="*/ 0 w 2"/>
              <a:gd name="T23" fmla="*/ 2 h 2"/>
              <a:gd name="T24" fmla="*/ 2 w 2"/>
              <a:gd name="T25" fmla="*/ 2 h 2"/>
              <a:gd name="T26" fmla="*/ 2 w 2"/>
              <a:gd name="T27" fmla="*/ 2 h 2"/>
              <a:gd name="T28" fmla="*/ 0 w 2"/>
              <a:gd name="T29" fmla="*/ 0 h 2"/>
              <a:gd name="T30" fmla="*/ 0 w 2"/>
              <a:gd name="T31" fmla="*/ 0 h 2"/>
              <a:gd name="T32" fmla="*/ 0 w 2"/>
              <a:gd name="T33" fmla="*/ 0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0"/>
                </a:moveTo>
                <a:lnTo>
                  <a:pt x="0" y="2"/>
                </a:lnTo>
                <a:lnTo>
                  <a:pt x="2" y="2"/>
                </a:lnTo>
                <a:lnTo>
                  <a:pt x="2" y="0"/>
                </a:lnTo>
                <a:lnTo>
                  <a:pt x="0" y="0"/>
                </a:lnTo>
                <a:lnTo>
                  <a:pt x="0" y="2"/>
                </a:lnTo>
                <a:lnTo>
                  <a:pt x="2"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4" name="Freeform 1290"/>
          <p:cNvSpPr>
            <a:spLocks/>
          </p:cNvSpPr>
          <p:nvPr/>
        </p:nvSpPr>
        <p:spPr bwMode="auto">
          <a:xfrm>
            <a:off x="719138" y="517525"/>
            <a:ext cx="3175" cy="3175"/>
          </a:xfrm>
          <a:custGeom>
            <a:avLst/>
            <a:gdLst>
              <a:gd name="T0" fmla="*/ 0 w 2"/>
              <a:gd name="T1" fmla="*/ 2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0 h 2"/>
              <a:gd name="T18" fmla="*/ 0 w 2"/>
              <a:gd name="T19" fmla="*/ 0 h 2"/>
              <a:gd name="T20" fmla="*/ 2 w 2"/>
              <a:gd name="T21" fmla="*/ 0 h 2"/>
              <a:gd name="T22" fmla="*/ 0 w 2"/>
              <a:gd name="T23" fmla="*/ 0 h 2"/>
              <a:gd name="T24" fmla="*/ 0 w 2"/>
              <a:gd name="T25" fmla="*/ 0 h 2"/>
              <a:gd name="T26" fmla="*/ 0 w 2"/>
              <a:gd name="T27" fmla="*/ 0 h 2"/>
              <a:gd name="T28" fmla="*/ 0 w 2"/>
              <a:gd name="T29" fmla="*/ 0 h 2"/>
              <a:gd name="T30" fmla="*/ 0 w 2"/>
              <a:gd name="T31" fmla="*/ 2 h 2"/>
              <a:gd name="T32" fmla="*/ 0 w 2"/>
              <a:gd name="T33" fmla="*/ 2 h 2"/>
              <a:gd name="T34" fmla="*/ 0 w 2"/>
              <a:gd name="T35" fmla="*/ 2 h 2"/>
              <a:gd name="T36" fmla="*/ 0 w 2"/>
              <a:gd name="T37" fmla="*/ 0 h 2"/>
              <a:gd name="T38" fmla="*/ 0 w 2"/>
              <a:gd name="T39" fmla="*/ 0 h 2"/>
              <a:gd name="T40" fmla="*/ 0 w 2"/>
              <a:gd name="T41" fmla="*/ 0 h 2"/>
              <a:gd name="T42" fmla="*/ 0 w 2"/>
              <a:gd name="T43" fmla="*/ 0 h 2"/>
              <a:gd name="T44" fmla="*/ 0 w 2"/>
              <a:gd name="T45" fmla="*/ 0 h 2"/>
              <a:gd name="T46" fmla="*/ 0 w 2"/>
              <a:gd name="T47" fmla="*/ 0 h 2"/>
              <a:gd name="T48" fmla="*/ 0 w 2"/>
              <a:gd name="T49" fmla="*/ 2 h 2"/>
              <a:gd name="T50" fmla="*/ 2 w 2"/>
              <a:gd name="T51" fmla="*/ 2 h 2"/>
              <a:gd name="T52" fmla="*/ 2 w 2"/>
              <a:gd name="T53" fmla="*/ 0 h 2"/>
              <a:gd name="T54" fmla="*/ 2 w 2"/>
              <a:gd name="T55" fmla="*/ 0 h 2"/>
              <a:gd name="T56" fmla="*/ 0 w 2"/>
              <a:gd name="T57" fmla="*/ 0 h 2"/>
              <a:gd name="T58" fmla="*/ 0 w 2"/>
              <a:gd name="T59" fmla="*/ 0 h 2"/>
              <a:gd name="T60" fmla="*/ 0 w 2"/>
              <a:gd name="T61" fmla="*/ 2 h 2"/>
              <a:gd name="T62" fmla="*/ 0 w 2"/>
              <a:gd name="T63" fmla="*/ 2 h 2"/>
              <a:gd name="T64" fmla="*/ 2 w 2"/>
              <a:gd name="T65" fmla="*/ 2 h 2"/>
              <a:gd name="T66" fmla="*/ 2 w 2"/>
              <a:gd name="T67" fmla="*/ 2 h 2"/>
              <a:gd name="T68" fmla="*/ 0 w 2"/>
              <a:gd name="T69" fmla="*/ 2 h 2"/>
              <a:gd name="T70" fmla="*/ 0 w 2"/>
              <a:gd name="T71" fmla="*/ 2 h 2"/>
              <a:gd name="T72" fmla="*/ 0 w 2"/>
              <a:gd name="T73" fmla="*/ 2 h 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 h="2">
                <a:moveTo>
                  <a:pt x="0" y="2"/>
                </a:moveTo>
                <a:lnTo>
                  <a:pt x="0" y="2"/>
                </a:lnTo>
                <a:lnTo>
                  <a:pt x="2" y="2"/>
                </a:lnTo>
                <a:lnTo>
                  <a:pt x="2" y="0"/>
                </a:lnTo>
                <a:lnTo>
                  <a:pt x="0" y="0"/>
                </a:lnTo>
                <a:lnTo>
                  <a:pt x="2" y="0"/>
                </a:lnTo>
                <a:lnTo>
                  <a:pt x="0" y="0"/>
                </a:lnTo>
                <a:lnTo>
                  <a:pt x="0" y="2"/>
                </a:lnTo>
                <a:lnTo>
                  <a:pt x="0" y="0"/>
                </a:lnTo>
                <a:lnTo>
                  <a:pt x="0" y="2"/>
                </a:lnTo>
                <a:lnTo>
                  <a:pt x="2" y="2"/>
                </a:lnTo>
                <a:lnTo>
                  <a:pt x="2" y="0"/>
                </a:lnTo>
                <a:lnTo>
                  <a:pt x="0" y="0"/>
                </a:lnTo>
                <a:lnTo>
                  <a:pt x="0" y="2"/>
                </a:lnTo>
                <a:lnTo>
                  <a:pt x="2" y="2"/>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5" name="Rectangle 1335"/>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6" name="Rectangle 1336"/>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7" name="Rectangle 1337"/>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8" name="Rectangle 1340"/>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9" name="Rectangle 1341"/>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0" name="Rectangle 1342"/>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1" name="Rectangle 1343"/>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2" name="Rectangle 1344"/>
          <p:cNvSpPr>
            <a:spLocks noChangeArrowheads="1"/>
          </p:cNvSpPr>
          <p:nvPr/>
        </p:nvSpPr>
        <p:spPr bwMode="auto">
          <a:xfrm>
            <a:off x="465138" y="485775"/>
            <a:ext cx="1587" cy="31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324" name="Title 323"/>
          <p:cNvSpPr>
            <a:spLocks noGrp="1"/>
          </p:cNvSpPr>
          <p:nvPr>
            <p:ph type="title"/>
          </p:nvPr>
        </p:nvSpPr>
        <p:spPr>
          <a:xfrm>
            <a:off x="343401" y="301625"/>
            <a:ext cx="8439652" cy="1031875"/>
          </a:xfrm>
        </p:spPr>
        <p:txBody>
          <a:bodyPr/>
          <a:lstStyle>
            <a:lvl1pPr>
              <a:defRPr b="0" i="0" cap="none" baseline="0">
                <a:solidFill>
                  <a:srgbClr val="021F43"/>
                </a:solidFill>
                <a:latin typeface="+mn-lt"/>
                <a:cs typeface="Andes ExtraLight"/>
              </a:defRPr>
            </a:lvl1pPr>
          </a:lstStyle>
          <a:p>
            <a:r>
              <a:rPr lang="en-US"/>
              <a:t>Click to edit Master title style</a:t>
            </a:r>
            <a:endParaRPr lang="en-US" dirty="0"/>
          </a:p>
        </p:txBody>
      </p:sp>
      <p:sp>
        <p:nvSpPr>
          <p:cNvPr id="331" name="Content Placeholder 330"/>
          <p:cNvSpPr>
            <a:spLocks noGrp="1"/>
          </p:cNvSpPr>
          <p:nvPr>
            <p:ph sz="quarter" idx="10"/>
          </p:nvPr>
        </p:nvSpPr>
        <p:spPr>
          <a:xfrm>
            <a:off x="343401" y="1460500"/>
            <a:ext cx="8440305" cy="4600863"/>
          </a:xfrm>
        </p:spPr>
        <p:txBody>
          <a:bodyPr>
            <a:normAutofit/>
          </a:bodyPr>
          <a:lstStyle>
            <a:lvl1pPr>
              <a:lnSpc>
                <a:spcPct val="130000"/>
              </a:lnSpc>
              <a:spcBef>
                <a:spcPts val="1200"/>
              </a:spcBef>
              <a:defRPr>
                <a:solidFill>
                  <a:srgbClr val="7F7F7F"/>
                </a:solidFill>
              </a:defRPr>
            </a:lvl1pPr>
            <a:lvl2pPr>
              <a:lnSpc>
                <a:spcPct val="130000"/>
              </a:lnSpc>
              <a:spcBef>
                <a:spcPts val="1200"/>
              </a:spcBef>
              <a:buClr>
                <a:schemeClr val="tx2">
                  <a:lumMod val="50000"/>
                  <a:lumOff val="50000"/>
                </a:schemeClr>
              </a:buClr>
              <a:defRPr>
                <a:solidFill>
                  <a:srgbClr val="7F7F7F"/>
                </a:solidFill>
              </a:defRPr>
            </a:lvl2pPr>
            <a:lvl3pPr marL="557784">
              <a:lnSpc>
                <a:spcPct val="130000"/>
              </a:lnSpc>
              <a:spcBef>
                <a:spcPts val="0"/>
              </a:spcBef>
              <a:buClr>
                <a:schemeClr val="tx2">
                  <a:lumMod val="50000"/>
                  <a:lumOff val="50000"/>
                </a:schemeClr>
              </a:buClr>
              <a:defRPr>
                <a:solidFill>
                  <a:srgbClr val="7F7F7F"/>
                </a:solidFill>
              </a:defRPr>
            </a:lvl3pPr>
            <a:lvl4pPr>
              <a:lnSpc>
                <a:spcPct val="130000"/>
              </a:lnSpc>
              <a:spcBef>
                <a:spcPts val="0"/>
              </a:spcBef>
              <a:buClr>
                <a:schemeClr val="tx2">
                  <a:lumMod val="50000"/>
                  <a:lumOff val="50000"/>
                </a:schemeClr>
              </a:buClr>
              <a:defRPr>
                <a:solidFill>
                  <a:srgbClr val="7F7F7F"/>
                </a:solidFill>
              </a:defRPr>
            </a:lvl4pPr>
            <a:lvl5pPr>
              <a:lnSpc>
                <a:spcPct val="130000"/>
              </a:lnSpc>
              <a:spcBef>
                <a:spcPts val="0"/>
              </a:spcBef>
              <a:buClr>
                <a:schemeClr val="tx2">
                  <a:lumMod val="50000"/>
                  <a:lumOff val="50000"/>
                </a:schemeClr>
              </a:buClr>
              <a:defRPr>
                <a:solidFill>
                  <a:srgbClr val="7F7F7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3" name="Footer Placeholder 6"/>
          <p:cNvSpPr>
            <a:spLocks noGrp="1"/>
          </p:cNvSpPr>
          <p:nvPr>
            <p:ph type="ftr" sz="quarter" idx="11"/>
          </p:nvPr>
        </p:nvSpPr>
        <p:spPr/>
        <p:txBody>
          <a:bodyPr/>
          <a:lstStyle>
            <a:lvl1pPr>
              <a:defRPr/>
            </a:lvl1pPr>
          </a:lstStyle>
          <a:p>
            <a:pPr>
              <a:defRPr/>
            </a:pPr>
            <a:r>
              <a:rPr lang="en-US"/>
              <a:t>Footer</a:t>
            </a:r>
            <a:endParaRPr lang="en-US" dirty="0"/>
          </a:p>
        </p:txBody>
      </p:sp>
      <p:sp>
        <p:nvSpPr>
          <p:cNvPr id="64" name="Slide Number Placeholder 7"/>
          <p:cNvSpPr>
            <a:spLocks noGrp="1"/>
          </p:cNvSpPr>
          <p:nvPr>
            <p:ph type="sldNum" sz="quarter" idx="12"/>
          </p:nvPr>
        </p:nvSpPr>
        <p:spPr/>
        <p:txBody>
          <a:bodyPr/>
          <a:lstStyle>
            <a:lvl1pPr>
              <a:defRPr/>
            </a:lvl1pPr>
          </a:lstStyle>
          <a:p>
            <a:fld id="{72642F94-FFF2-4479-85EB-FC8AFE3AAFCD}" type="slidenum">
              <a:rPr lang="en-US"/>
              <a:pPr/>
              <a:t>‹#›</a:t>
            </a:fld>
            <a:endParaRPr lang="en-US"/>
          </a:p>
        </p:txBody>
      </p:sp>
    </p:spTree>
    <p:extLst>
      <p:ext uri="{BB962C8B-B14F-4D97-AF65-F5344CB8AC3E}">
        <p14:creationId xmlns:p14="http://schemas.microsoft.com/office/powerpoint/2010/main" val="24499744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Blue Geometric Divider">
    <p:spTree>
      <p:nvGrpSpPr>
        <p:cNvPr id="1" name=""/>
        <p:cNvGrpSpPr/>
        <p:nvPr/>
      </p:nvGrpSpPr>
      <p:grpSpPr>
        <a:xfrm>
          <a:off x="0" y="0"/>
          <a:ext cx="0" cy="0"/>
          <a:chOff x="0" y="0"/>
          <a:chExt cx="0" cy="0"/>
        </a:xfrm>
      </p:grpSpPr>
      <p:sp>
        <p:nvSpPr>
          <p:cNvPr id="4" name="Line 1086"/>
          <p:cNvSpPr>
            <a:spLocks noChangeShapeType="1"/>
          </p:cNvSpPr>
          <p:nvPr/>
        </p:nvSpPr>
        <p:spPr bwMode="auto">
          <a:xfrm>
            <a:off x="484188" y="617538"/>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 name="Line 1087"/>
          <p:cNvSpPr>
            <a:spLocks noChangeShapeType="1"/>
          </p:cNvSpPr>
          <p:nvPr/>
        </p:nvSpPr>
        <p:spPr bwMode="auto">
          <a:xfrm>
            <a:off x="484188" y="617538"/>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 name="Rectangle 1088"/>
          <p:cNvSpPr>
            <a:spLocks noChangeArrowheads="1"/>
          </p:cNvSpPr>
          <p:nvPr/>
        </p:nvSpPr>
        <p:spPr bwMode="auto">
          <a:xfrm>
            <a:off x="484188" y="617538"/>
            <a:ext cx="1587"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7" name="Rectangle 1089"/>
          <p:cNvSpPr>
            <a:spLocks noChangeArrowheads="1"/>
          </p:cNvSpPr>
          <p:nvPr/>
        </p:nvSpPr>
        <p:spPr bwMode="auto">
          <a:xfrm>
            <a:off x="484188" y="617538"/>
            <a:ext cx="1587" cy="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8" name="Freeform 1098"/>
          <p:cNvSpPr>
            <a:spLocks/>
          </p:cNvSpPr>
          <p:nvPr/>
        </p:nvSpPr>
        <p:spPr bwMode="auto">
          <a:xfrm>
            <a:off x="487363" y="617538"/>
            <a:ext cx="3175" cy="1587"/>
          </a:xfrm>
          <a:custGeom>
            <a:avLst/>
            <a:gdLst>
              <a:gd name="T0" fmla="*/ 0 w 2"/>
              <a:gd name="T1" fmla="*/ 0 h 1587"/>
              <a:gd name="T2" fmla="*/ 2 w 2"/>
              <a:gd name="T3" fmla="*/ 0 h 1587"/>
              <a:gd name="T4" fmla="*/ 2 w 2"/>
              <a:gd name="T5" fmla="*/ 0 h 1587"/>
              <a:gd name="T6" fmla="*/ 2 w 2"/>
              <a:gd name="T7" fmla="*/ 0 h 1587"/>
              <a:gd name="T8" fmla="*/ 0 w 2"/>
              <a:gd name="T9" fmla="*/ 0 h 1587"/>
              <a:gd name="T10" fmla="*/ 0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0 w 2"/>
              <a:gd name="T25" fmla="*/ 0 h 1587"/>
              <a:gd name="T26" fmla="*/ 0 w 2"/>
              <a:gd name="T27" fmla="*/ 0 h 1587"/>
              <a:gd name="T28" fmla="*/ 0 w 2"/>
              <a:gd name="T29" fmla="*/ 0 h 1587"/>
              <a:gd name="T30" fmla="*/ 0 w 2"/>
              <a:gd name="T31" fmla="*/ 0 h 1587"/>
              <a:gd name="T32" fmla="*/ 0 w 2"/>
              <a:gd name="T33" fmla="*/ 0 h 1587"/>
              <a:gd name="T34" fmla="*/ 2 w 2"/>
              <a:gd name="T35" fmla="*/ 0 h 1587"/>
              <a:gd name="T36" fmla="*/ 2 w 2"/>
              <a:gd name="T37" fmla="*/ 0 h 1587"/>
              <a:gd name="T38" fmla="*/ 2 w 2"/>
              <a:gd name="T39" fmla="*/ 0 h 1587"/>
              <a:gd name="T40" fmla="*/ 0 w 2"/>
              <a:gd name="T41" fmla="*/ 0 h 1587"/>
              <a:gd name="T42" fmla="*/ 0 w 2"/>
              <a:gd name="T43" fmla="*/ 0 h 1587"/>
              <a:gd name="T44" fmla="*/ 0 w 2"/>
              <a:gd name="T45" fmla="*/ 0 h 15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 name="Freeform 1115"/>
          <p:cNvSpPr>
            <a:spLocks/>
          </p:cNvSpPr>
          <p:nvPr/>
        </p:nvSpPr>
        <p:spPr bwMode="auto">
          <a:xfrm>
            <a:off x="458788" y="473075"/>
            <a:ext cx="3175" cy="3175"/>
          </a:xfrm>
          <a:custGeom>
            <a:avLst/>
            <a:gdLst>
              <a:gd name="T0" fmla="*/ 0 w 2"/>
              <a:gd name="T1" fmla="*/ 2 h 2"/>
              <a:gd name="T2" fmla="*/ 0 w 2"/>
              <a:gd name="T3" fmla="*/ 2 h 2"/>
              <a:gd name="T4" fmla="*/ 0 w 2"/>
              <a:gd name="T5" fmla="*/ 2 h 2"/>
              <a:gd name="T6" fmla="*/ 0 w 2"/>
              <a:gd name="T7" fmla="*/ 2 h 2"/>
              <a:gd name="T8" fmla="*/ 0 w 2"/>
              <a:gd name="T9" fmla="*/ 2 h 2"/>
              <a:gd name="T10" fmla="*/ 0 w 2"/>
              <a:gd name="T11" fmla="*/ 2 h 2"/>
              <a:gd name="T12" fmla="*/ 2 w 2"/>
              <a:gd name="T13" fmla="*/ 2 h 2"/>
              <a:gd name="T14" fmla="*/ 2 w 2"/>
              <a:gd name="T15" fmla="*/ 2 h 2"/>
              <a:gd name="T16" fmla="*/ 2 w 2"/>
              <a:gd name="T17" fmla="*/ 0 h 2"/>
              <a:gd name="T18" fmla="*/ 0 w 2"/>
              <a:gd name="T19" fmla="*/ 2 h 2"/>
              <a:gd name="T20" fmla="*/ 0 w 2"/>
              <a:gd name="T21" fmla="*/ 2 h 2"/>
              <a:gd name="T22" fmla="*/ 0 w 2"/>
              <a:gd name="T23" fmla="*/ 2 h 2"/>
              <a:gd name="T24" fmla="*/ 0 w 2"/>
              <a:gd name="T25" fmla="*/ 2 h 2"/>
              <a:gd name="T26" fmla="*/ 0 w 2"/>
              <a:gd name="T27" fmla="*/ 2 h 2"/>
              <a:gd name="T28" fmla="*/ 2 w 2"/>
              <a:gd name="T29" fmla="*/ 2 h 2"/>
              <a:gd name="T30" fmla="*/ 2 w 2"/>
              <a:gd name="T31" fmla="*/ 2 h 2"/>
              <a:gd name="T32" fmla="*/ 2 w 2"/>
              <a:gd name="T33" fmla="*/ 2 h 2"/>
              <a:gd name="T34" fmla="*/ 2 w 2"/>
              <a:gd name="T35" fmla="*/ 2 h 2"/>
              <a:gd name="T36" fmla="*/ 2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2 w 2"/>
              <a:gd name="T55" fmla="*/ 2 h 2"/>
              <a:gd name="T56" fmla="*/ 0 w 2"/>
              <a:gd name="T57" fmla="*/ 2 h 2"/>
              <a:gd name="T58" fmla="*/ 2 w 2"/>
              <a:gd name="T59" fmla="*/ 2 h 2"/>
              <a:gd name="T60" fmla="*/ 2 w 2"/>
              <a:gd name="T61" fmla="*/ 2 h 2"/>
              <a:gd name="T62" fmla="*/ 2 w 2"/>
              <a:gd name="T63" fmla="*/ 2 h 2"/>
              <a:gd name="T64" fmla="*/ 0 w 2"/>
              <a:gd name="T65" fmla="*/ 2 h 2"/>
              <a:gd name="T66" fmla="*/ 0 w 2"/>
              <a:gd name="T67" fmla="*/ 2 h 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 h="2">
                <a:moveTo>
                  <a:pt x="0" y="2"/>
                </a:moveTo>
                <a:lnTo>
                  <a:pt x="0" y="2"/>
                </a:lnTo>
                <a:lnTo>
                  <a:pt x="2" y="2"/>
                </a:lnTo>
                <a:lnTo>
                  <a:pt x="2" y="0"/>
                </a:lnTo>
                <a:lnTo>
                  <a:pt x="0" y="2"/>
                </a:lnTo>
                <a:lnTo>
                  <a:pt x="2" y="2"/>
                </a:lnTo>
                <a:lnTo>
                  <a:pt x="0" y="2"/>
                </a:lnTo>
                <a:lnTo>
                  <a:pt x="2" y="2"/>
                </a:lnTo>
                <a:lnTo>
                  <a:pt x="0" y="2"/>
                </a:lnTo>
                <a:lnTo>
                  <a:pt x="2" y="2"/>
                </a:lnTo>
                <a:lnTo>
                  <a:pt x="0" y="2"/>
                </a:lnTo>
                <a:lnTo>
                  <a:pt x="2" y="2"/>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 name="Freeform 1120"/>
          <p:cNvSpPr>
            <a:spLocks/>
          </p:cNvSpPr>
          <p:nvPr/>
        </p:nvSpPr>
        <p:spPr bwMode="auto">
          <a:xfrm>
            <a:off x="458788" y="463550"/>
            <a:ext cx="3175" cy="3175"/>
          </a:xfrm>
          <a:custGeom>
            <a:avLst/>
            <a:gdLst>
              <a:gd name="T0" fmla="*/ 0 w 2"/>
              <a:gd name="T1" fmla="*/ 0 h 2"/>
              <a:gd name="T2" fmla="*/ 0 w 2"/>
              <a:gd name="T3" fmla="*/ 2 h 2"/>
              <a:gd name="T4" fmla="*/ 0 w 2"/>
              <a:gd name="T5" fmla="*/ 2 h 2"/>
              <a:gd name="T6" fmla="*/ 0 w 2"/>
              <a:gd name="T7" fmla="*/ 2 h 2"/>
              <a:gd name="T8" fmla="*/ 2 w 2"/>
              <a:gd name="T9" fmla="*/ 2 h 2"/>
              <a:gd name="T10" fmla="*/ 2 w 2"/>
              <a:gd name="T11" fmla="*/ 0 h 2"/>
              <a:gd name="T12" fmla="*/ 2 w 2"/>
              <a:gd name="T13" fmla="*/ 0 h 2"/>
              <a:gd name="T14" fmla="*/ 2 w 2"/>
              <a:gd name="T15" fmla="*/ 0 h 2"/>
              <a:gd name="T16" fmla="*/ 0 w 2"/>
              <a:gd name="T17" fmla="*/ 0 h 2"/>
              <a:gd name="T18" fmla="*/ 0 w 2"/>
              <a:gd name="T19" fmla="*/ 2 h 2"/>
              <a:gd name="T20" fmla="*/ 0 w 2"/>
              <a:gd name="T21" fmla="*/ 2 h 2"/>
              <a:gd name="T22" fmla="*/ 2 w 2"/>
              <a:gd name="T23" fmla="*/ 0 h 2"/>
              <a:gd name="T24" fmla="*/ 2 w 2"/>
              <a:gd name="T25" fmla="*/ 0 h 2"/>
              <a:gd name="T26" fmla="*/ 2 w 2"/>
              <a:gd name="T27" fmla="*/ 0 h 2"/>
              <a:gd name="T28" fmla="*/ 2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2 w 2"/>
              <a:gd name="T47" fmla="*/ 2 h 2"/>
              <a:gd name="T48" fmla="*/ 0 w 2"/>
              <a:gd name="T49" fmla="*/ 2 h 2"/>
              <a:gd name="T50" fmla="*/ 0 w 2"/>
              <a:gd name="T51" fmla="*/ 2 h 2"/>
              <a:gd name="T52" fmla="*/ 2 w 2"/>
              <a:gd name="T53" fmla="*/ 2 h 2"/>
              <a:gd name="T54" fmla="*/ 2 w 2"/>
              <a:gd name="T55" fmla="*/ 2 h 2"/>
              <a:gd name="T56" fmla="*/ 2 w 2"/>
              <a:gd name="T57" fmla="*/ 0 h 2"/>
              <a:gd name="T58" fmla="*/ 0 w 2"/>
              <a:gd name="T59" fmla="*/ 0 h 2"/>
              <a:gd name="T60" fmla="*/ 0 w 2"/>
              <a:gd name="T61" fmla="*/ 0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0" y="0"/>
                </a:moveTo>
                <a:lnTo>
                  <a:pt x="0" y="2"/>
                </a:lnTo>
                <a:lnTo>
                  <a:pt x="2" y="2"/>
                </a:lnTo>
                <a:lnTo>
                  <a:pt x="2" y="0"/>
                </a:lnTo>
                <a:lnTo>
                  <a:pt x="0" y="0"/>
                </a:lnTo>
                <a:lnTo>
                  <a:pt x="0" y="2"/>
                </a:lnTo>
                <a:lnTo>
                  <a:pt x="2" y="0"/>
                </a:lnTo>
                <a:lnTo>
                  <a:pt x="2" y="2"/>
                </a:lnTo>
                <a:lnTo>
                  <a:pt x="0" y="2"/>
                </a:lnTo>
                <a:lnTo>
                  <a:pt x="2" y="2"/>
                </a:lnTo>
                <a:lnTo>
                  <a:pt x="0" y="2"/>
                </a:lnTo>
                <a:lnTo>
                  <a:pt x="2" y="2"/>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1" name="Freeform 1134"/>
          <p:cNvSpPr>
            <a:spLocks/>
          </p:cNvSpPr>
          <p:nvPr/>
        </p:nvSpPr>
        <p:spPr bwMode="auto">
          <a:xfrm>
            <a:off x="703263" y="514350"/>
            <a:ext cx="3175" cy="6350"/>
          </a:xfrm>
          <a:custGeom>
            <a:avLst/>
            <a:gdLst>
              <a:gd name="T0" fmla="*/ 2 w 2"/>
              <a:gd name="T1" fmla="*/ 4 h 4"/>
              <a:gd name="T2" fmla="*/ 2 w 2"/>
              <a:gd name="T3" fmla="*/ 4 h 4"/>
              <a:gd name="T4" fmla="*/ 2 w 2"/>
              <a:gd name="T5" fmla="*/ 4 h 4"/>
              <a:gd name="T6" fmla="*/ 2 w 2"/>
              <a:gd name="T7" fmla="*/ 2 h 4"/>
              <a:gd name="T8" fmla="*/ 2 w 2"/>
              <a:gd name="T9" fmla="*/ 0 h 4"/>
              <a:gd name="T10" fmla="*/ 2 w 2"/>
              <a:gd name="T11" fmla="*/ 0 h 4"/>
              <a:gd name="T12" fmla="*/ 2 w 2"/>
              <a:gd name="T13" fmla="*/ 0 h 4"/>
              <a:gd name="T14" fmla="*/ 0 w 2"/>
              <a:gd name="T15" fmla="*/ 2 h 4"/>
              <a:gd name="T16" fmla="*/ 2 w 2"/>
              <a:gd name="T17" fmla="*/ 4 h 4"/>
              <a:gd name="T18" fmla="*/ 2 w 2"/>
              <a:gd name="T19" fmla="*/ 2 h 4"/>
              <a:gd name="T20" fmla="*/ 2 w 2"/>
              <a:gd name="T21" fmla="*/ 2 h 4"/>
              <a:gd name="T22" fmla="*/ 2 w 2"/>
              <a:gd name="T23" fmla="*/ 0 h 4"/>
              <a:gd name="T24" fmla="*/ 2 w 2"/>
              <a:gd name="T25" fmla="*/ 2 h 4"/>
              <a:gd name="T26" fmla="*/ 2 w 2"/>
              <a:gd name="T27" fmla="*/ 2 h 4"/>
              <a:gd name="T28" fmla="*/ 2 w 2"/>
              <a:gd name="T29" fmla="*/ 2 h 4"/>
              <a:gd name="T30" fmla="*/ 2 w 2"/>
              <a:gd name="T31" fmla="*/ 2 h 4"/>
              <a:gd name="T32" fmla="*/ 2 w 2"/>
              <a:gd name="T33" fmla="*/ 2 h 4"/>
              <a:gd name="T34" fmla="*/ 2 w 2"/>
              <a:gd name="T35" fmla="*/ 2 h 4"/>
              <a:gd name="T36" fmla="*/ 2 w 2"/>
              <a:gd name="T37" fmla="*/ 2 h 4"/>
              <a:gd name="T38" fmla="*/ 2 w 2"/>
              <a:gd name="T39" fmla="*/ 2 h 4"/>
              <a:gd name="T40" fmla="*/ 2 w 2"/>
              <a:gd name="T41" fmla="*/ 2 h 4"/>
              <a:gd name="T42" fmla="*/ 2 w 2"/>
              <a:gd name="T43" fmla="*/ 2 h 4"/>
              <a:gd name="T44" fmla="*/ 2 w 2"/>
              <a:gd name="T45" fmla="*/ 2 h 4"/>
              <a:gd name="T46" fmla="*/ 2 w 2"/>
              <a:gd name="T47" fmla="*/ 2 h 4"/>
              <a:gd name="T48" fmla="*/ 2 w 2"/>
              <a:gd name="T49" fmla="*/ 2 h 4"/>
              <a:gd name="T50" fmla="*/ 2 w 2"/>
              <a:gd name="T51" fmla="*/ 2 h 4"/>
              <a:gd name="T52" fmla="*/ 0 w 2"/>
              <a:gd name="T53" fmla="*/ 2 h 4"/>
              <a:gd name="T54" fmla="*/ 2 w 2"/>
              <a:gd name="T55" fmla="*/ 4 h 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 h="4">
                <a:moveTo>
                  <a:pt x="2" y="4"/>
                </a:moveTo>
                <a:lnTo>
                  <a:pt x="2" y="4"/>
                </a:lnTo>
                <a:lnTo>
                  <a:pt x="2" y="2"/>
                </a:lnTo>
                <a:lnTo>
                  <a:pt x="2" y="0"/>
                </a:lnTo>
                <a:lnTo>
                  <a:pt x="0" y="2"/>
                </a:lnTo>
                <a:lnTo>
                  <a:pt x="2" y="4"/>
                </a:lnTo>
                <a:lnTo>
                  <a:pt x="2" y="2"/>
                </a:lnTo>
                <a:lnTo>
                  <a:pt x="2" y="0"/>
                </a:lnTo>
                <a:lnTo>
                  <a:pt x="2" y="2"/>
                </a:lnTo>
                <a:lnTo>
                  <a:pt x="0" y="2"/>
                </a:lnTo>
                <a:lnTo>
                  <a:pt x="2"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 name="Freeform 1141"/>
          <p:cNvSpPr>
            <a:spLocks/>
          </p:cNvSpPr>
          <p:nvPr/>
        </p:nvSpPr>
        <p:spPr bwMode="auto">
          <a:xfrm>
            <a:off x="706438" y="479425"/>
            <a:ext cx="1587" cy="6350"/>
          </a:xfrm>
          <a:custGeom>
            <a:avLst/>
            <a:gdLst>
              <a:gd name="T0" fmla="*/ 0 w 1587"/>
              <a:gd name="T1" fmla="*/ 4 h 4"/>
              <a:gd name="T2" fmla="*/ 0 w 1587"/>
              <a:gd name="T3" fmla="*/ 2 h 4"/>
              <a:gd name="T4" fmla="*/ 0 w 1587"/>
              <a:gd name="T5" fmla="*/ 0 h 4"/>
              <a:gd name="T6" fmla="*/ 0 w 1587"/>
              <a:gd name="T7" fmla="*/ 0 h 4"/>
              <a:gd name="T8" fmla="*/ 0 w 1587"/>
              <a:gd name="T9" fmla="*/ 2 h 4"/>
              <a:gd name="T10" fmla="*/ 0 w 1587"/>
              <a:gd name="T11" fmla="*/ 2 h 4"/>
              <a:gd name="T12" fmla="*/ 0 w 1587"/>
              <a:gd name="T13" fmla="*/ 4 h 4"/>
              <a:gd name="T14" fmla="*/ 0 w 1587"/>
              <a:gd name="T15" fmla="*/ 2 h 4"/>
              <a:gd name="T16" fmla="*/ 0 w 1587"/>
              <a:gd name="T17" fmla="*/ 2 h 4"/>
              <a:gd name="T18" fmla="*/ 0 w 1587"/>
              <a:gd name="T19" fmla="*/ 2 h 4"/>
              <a:gd name="T20" fmla="*/ 0 w 1587"/>
              <a:gd name="T21" fmla="*/ 2 h 4"/>
              <a:gd name="T22" fmla="*/ 0 w 1587"/>
              <a:gd name="T23" fmla="*/ 2 h 4"/>
              <a:gd name="T24" fmla="*/ 0 w 1587"/>
              <a:gd name="T25" fmla="*/ 2 h 4"/>
              <a:gd name="T26" fmla="*/ 0 w 1587"/>
              <a:gd name="T27" fmla="*/ 2 h 4"/>
              <a:gd name="T28" fmla="*/ 0 w 1587"/>
              <a:gd name="T29" fmla="*/ 4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87" h="4">
                <a:moveTo>
                  <a:pt x="0" y="4"/>
                </a:moveTo>
                <a:lnTo>
                  <a:pt x="0" y="2"/>
                </a:lnTo>
                <a:lnTo>
                  <a:pt x="0" y="0"/>
                </a:lnTo>
                <a:lnTo>
                  <a:pt x="0" y="2"/>
                </a:lnTo>
                <a:lnTo>
                  <a:pt x="0" y="4"/>
                </a:lnTo>
                <a:lnTo>
                  <a:pt x="0" y="2"/>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 name="Freeform 1148"/>
          <p:cNvSpPr>
            <a:spLocks/>
          </p:cNvSpPr>
          <p:nvPr/>
        </p:nvSpPr>
        <p:spPr bwMode="auto">
          <a:xfrm>
            <a:off x="693738" y="460375"/>
            <a:ext cx="3175" cy="3175"/>
          </a:xfrm>
          <a:custGeom>
            <a:avLst/>
            <a:gdLst>
              <a:gd name="T0" fmla="*/ 2 w 2"/>
              <a:gd name="T1" fmla="*/ 2 h 2"/>
              <a:gd name="T2" fmla="*/ 2 w 2"/>
              <a:gd name="T3" fmla="*/ 0 h 2"/>
              <a:gd name="T4" fmla="*/ 2 w 2"/>
              <a:gd name="T5" fmla="*/ 0 h 2"/>
              <a:gd name="T6" fmla="*/ 2 w 2"/>
              <a:gd name="T7" fmla="*/ 0 h 2"/>
              <a:gd name="T8" fmla="*/ 2 w 2"/>
              <a:gd name="T9" fmla="*/ 0 h 2"/>
              <a:gd name="T10" fmla="*/ 0 w 2"/>
              <a:gd name="T11" fmla="*/ 0 h 2"/>
              <a:gd name="T12" fmla="*/ 0 w 2"/>
              <a:gd name="T13" fmla="*/ 0 h 2"/>
              <a:gd name="T14" fmla="*/ 0 w 2"/>
              <a:gd name="T15" fmla="*/ 2 h 2"/>
              <a:gd name="T16" fmla="*/ 0 w 2"/>
              <a:gd name="T17" fmla="*/ 2 h 2"/>
              <a:gd name="T18" fmla="*/ 0 w 2"/>
              <a:gd name="T19" fmla="*/ 2 h 2"/>
              <a:gd name="T20" fmla="*/ 2 w 2"/>
              <a:gd name="T21" fmla="*/ 2 h 2"/>
              <a:gd name="T22" fmla="*/ 2 w 2"/>
              <a:gd name="T23" fmla="*/ 2 h 2"/>
              <a:gd name="T24" fmla="*/ 2 w 2"/>
              <a:gd name="T25" fmla="*/ 0 h 2"/>
              <a:gd name="T26" fmla="*/ 2 w 2"/>
              <a:gd name="T27" fmla="*/ 0 h 2"/>
              <a:gd name="T28" fmla="*/ 2 w 2"/>
              <a:gd name="T29" fmla="*/ 0 h 2"/>
              <a:gd name="T30" fmla="*/ 0 w 2"/>
              <a:gd name="T31" fmla="*/ 2 h 2"/>
              <a:gd name="T32" fmla="*/ 2 w 2"/>
              <a:gd name="T33" fmla="*/ 2 h 2"/>
              <a:gd name="T34" fmla="*/ 2 w 2"/>
              <a:gd name="T35" fmla="*/ 0 h 2"/>
              <a:gd name="T36" fmla="*/ 0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2 w 2"/>
              <a:gd name="T59" fmla="*/ 2 h 2"/>
              <a:gd name="T60" fmla="*/ 2 w 2"/>
              <a:gd name="T61" fmla="*/ 2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2" y="2"/>
                </a:moveTo>
                <a:lnTo>
                  <a:pt x="2" y="0"/>
                </a:lnTo>
                <a:lnTo>
                  <a:pt x="0" y="0"/>
                </a:lnTo>
                <a:lnTo>
                  <a:pt x="0" y="2"/>
                </a:lnTo>
                <a:lnTo>
                  <a:pt x="2" y="2"/>
                </a:lnTo>
                <a:lnTo>
                  <a:pt x="2" y="0"/>
                </a:lnTo>
                <a:lnTo>
                  <a:pt x="0" y="2"/>
                </a:lnTo>
                <a:lnTo>
                  <a:pt x="2" y="2"/>
                </a:lnTo>
                <a:lnTo>
                  <a:pt x="2" y="0"/>
                </a:lnTo>
                <a:lnTo>
                  <a:pt x="0" y="2"/>
                </a:lnTo>
                <a:lnTo>
                  <a:pt x="2" y="2"/>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4" name="Freeform 1150"/>
          <p:cNvSpPr>
            <a:spLocks/>
          </p:cNvSpPr>
          <p:nvPr/>
        </p:nvSpPr>
        <p:spPr bwMode="auto">
          <a:xfrm>
            <a:off x="684213" y="447675"/>
            <a:ext cx="1587" cy="3175"/>
          </a:xfrm>
          <a:custGeom>
            <a:avLst/>
            <a:gdLst>
              <a:gd name="T0" fmla="*/ 0 w 1587"/>
              <a:gd name="T1" fmla="*/ 2 h 2"/>
              <a:gd name="T2" fmla="*/ 0 w 1587"/>
              <a:gd name="T3" fmla="*/ 0 h 2"/>
              <a:gd name="T4" fmla="*/ 0 w 1587"/>
              <a:gd name="T5" fmla="*/ 2 h 2"/>
              <a:gd name="T6" fmla="*/ 0 60000 65536"/>
              <a:gd name="T7" fmla="*/ 0 60000 65536"/>
              <a:gd name="T8" fmla="*/ 0 60000 65536"/>
            </a:gdLst>
            <a:ahLst/>
            <a:cxnLst>
              <a:cxn ang="T6">
                <a:pos x="T0" y="T1"/>
              </a:cxn>
              <a:cxn ang="T7">
                <a:pos x="T2" y="T3"/>
              </a:cxn>
              <a:cxn ang="T8">
                <a:pos x="T4" y="T5"/>
              </a:cxn>
            </a:cxnLst>
            <a:rect l="0" t="0" r="r" b="b"/>
            <a:pathLst>
              <a:path w="1587" h="2">
                <a:moveTo>
                  <a:pt x="0" y="2"/>
                </a:move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5" name="Freeform 1152"/>
          <p:cNvSpPr>
            <a:spLocks/>
          </p:cNvSpPr>
          <p:nvPr/>
        </p:nvSpPr>
        <p:spPr bwMode="auto">
          <a:xfrm>
            <a:off x="684213" y="447675"/>
            <a:ext cx="3175" cy="3175"/>
          </a:xfrm>
          <a:custGeom>
            <a:avLst/>
            <a:gdLst>
              <a:gd name="T0" fmla="*/ 2 w 2"/>
              <a:gd name="T1" fmla="*/ 0 h 2"/>
              <a:gd name="T2" fmla="*/ 0 w 2"/>
              <a:gd name="T3" fmla="*/ 0 h 2"/>
              <a:gd name="T4" fmla="*/ 0 w 2"/>
              <a:gd name="T5" fmla="*/ 0 h 2"/>
              <a:gd name="T6" fmla="*/ 0 w 2"/>
              <a:gd name="T7" fmla="*/ 0 h 2"/>
              <a:gd name="T8" fmla="*/ 0 w 2"/>
              <a:gd name="T9" fmla="*/ 2 h 2"/>
              <a:gd name="T10" fmla="*/ 2 w 2"/>
              <a:gd name="T11" fmla="*/ 2 h 2"/>
              <a:gd name="T12" fmla="*/ 2 w 2"/>
              <a:gd name="T13" fmla="*/ 0 h 2"/>
              <a:gd name="T14" fmla="*/ 0 w 2"/>
              <a:gd name="T15" fmla="*/ 0 h 2"/>
              <a:gd name="T16" fmla="*/ 0 w 2"/>
              <a:gd name="T17" fmla="*/ 0 h 2"/>
              <a:gd name="T18" fmla="*/ 0 w 2"/>
              <a:gd name="T19" fmla="*/ 0 h 2"/>
              <a:gd name="T20" fmla="*/ 0 w 2"/>
              <a:gd name="T21" fmla="*/ 2 h 2"/>
              <a:gd name="T22" fmla="*/ 2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0" y="0"/>
                </a:lnTo>
                <a:lnTo>
                  <a:pt x="0" y="2"/>
                </a:lnTo>
                <a:lnTo>
                  <a:pt x="2" y="2"/>
                </a:lnTo>
                <a:lnTo>
                  <a:pt x="2" y="0"/>
                </a:lnTo>
                <a:lnTo>
                  <a:pt x="0" y="0"/>
                </a:lnTo>
                <a:lnTo>
                  <a:pt x="0" y="2"/>
                </a:lnTo>
                <a:lnTo>
                  <a:pt x="2"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 name="Freeform 1154"/>
          <p:cNvSpPr>
            <a:spLocks/>
          </p:cNvSpPr>
          <p:nvPr/>
        </p:nvSpPr>
        <p:spPr bwMode="auto">
          <a:xfrm>
            <a:off x="665163" y="43497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 name="Freeform 1156"/>
          <p:cNvSpPr>
            <a:spLocks/>
          </p:cNvSpPr>
          <p:nvPr/>
        </p:nvSpPr>
        <p:spPr bwMode="auto">
          <a:xfrm>
            <a:off x="665163" y="431800"/>
            <a:ext cx="3175" cy="3175"/>
          </a:xfrm>
          <a:custGeom>
            <a:avLst/>
            <a:gdLst>
              <a:gd name="T0" fmla="*/ 2 w 2"/>
              <a:gd name="T1" fmla="*/ 2 h 2"/>
              <a:gd name="T2" fmla="*/ 0 w 2"/>
              <a:gd name="T3" fmla="*/ 0 h 2"/>
              <a:gd name="T4" fmla="*/ 0 w 2"/>
              <a:gd name="T5" fmla="*/ 0 h 2"/>
              <a:gd name="T6" fmla="*/ 0 w 2"/>
              <a:gd name="T7" fmla="*/ 2 h 2"/>
              <a:gd name="T8" fmla="*/ 2 w 2"/>
              <a:gd name="T9" fmla="*/ 2 h 2"/>
              <a:gd name="T10" fmla="*/ 2 w 2"/>
              <a:gd name="T11" fmla="*/ 2 h 2"/>
              <a:gd name="T12" fmla="*/ 2 w 2"/>
              <a:gd name="T13" fmla="*/ 2 h 2"/>
              <a:gd name="T14" fmla="*/ 0 w 2"/>
              <a:gd name="T15" fmla="*/ 0 h 2"/>
              <a:gd name="T16" fmla="*/ 0 w 2"/>
              <a:gd name="T17" fmla="*/ 0 h 2"/>
              <a:gd name="T18" fmla="*/ 0 w 2"/>
              <a:gd name="T19" fmla="*/ 2 h 2"/>
              <a:gd name="T20" fmla="*/ 2 w 2"/>
              <a:gd name="T21" fmla="*/ 2 h 2"/>
              <a:gd name="T22" fmla="*/ 2 w 2"/>
              <a:gd name="T23" fmla="*/ 2 h 2"/>
              <a:gd name="T24" fmla="*/ 2 w 2"/>
              <a:gd name="T25" fmla="*/ 2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2"/>
                </a:moveTo>
                <a:lnTo>
                  <a:pt x="0" y="0"/>
                </a:lnTo>
                <a:lnTo>
                  <a:pt x="0" y="2"/>
                </a:lnTo>
                <a:lnTo>
                  <a:pt x="2" y="2"/>
                </a:lnTo>
                <a:lnTo>
                  <a:pt x="0" y="0"/>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8" name="Freeform 1163"/>
          <p:cNvSpPr>
            <a:spLocks/>
          </p:cNvSpPr>
          <p:nvPr/>
        </p:nvSpPr>
        <p:spPr bwMode="auto">
          <a:xfrm>
            <a:off x="611188" y="415925"/>
            <a:ext cx="6350" cy="3175"/>
          </a:xfrm>
          <a:custGeom>
            <a:avLst/>
            <a:gdLst>
              <a:gd name="T0" fmla="*/ 2 w 4"/>
              <a:gd name="T1" fmla="*/ 2 h 2"/>
              <a:gd name="T2" fmla="*/ 2 w 4"/>
              <a:gd name="T3" fmla="*/ 2 h 2"/>
              <a:gd name="T4" fmla="*/ 4 w 4"/>
              <a:gd name="T5" fmla="*/ 2 h 2"/>
              <a:gd name="T6" fmla="*/ 4 w 4"/>
              <a:gd name="T7" fmla="*/ 0 h 2"/>
              <a:gd name="T8" fmla="*/ 4 w 4"/>
              <a:gd name="T9" fmla="*/ 0 h 2"/>
              <a:gd name="T10" fmla="*/ 2 w 4"/>
              <a:gd name="T11" fmla="*/ 0 h 2"/>
              <a:gd name="T12" fmla="*/ 2 w 4"/>
              <a:gd name="T13" fmla="*/ 0 h 2"/>
              <a:gd name="T14" fmla="*/ 0 w 4"/>
              <a:gd name="T15" fmla="*/ 2 h 2"/>
              <a:gd name="T16" fmla="*/ 2 w 4"/>
              <a:gd name="T17" fmla="*/ 2 h 2"/>
              <a:gd name="T18" fmla="*/ 2 w 4"/>
              <a:gd name="T19" fmla="*/ 0 h 2"/>
              <a:gd name="T20" fmla="*/ 4 w 4"/>
              <a:gd name="T21" fmla="*/ 2 h 2"/>
              <a:gd name="T22" fmla="*/ 4 w 4"/>
              <a:gd name="T23" fmla="*/ 0 h 2"/>
              <a:gd name="T24" fmla="*/ 4 w 4"/>
              <a:gd name="T25" fmla="*/ 0 h 2"/>
              <a:gd name="T26" fmla="*/ 2 w 4"/>
              <a:gd name="T27" fmla="*/ 0 h 2"/>
              <a:gd name="T28" fmla="*/ 2 w 4"/>
              <a:gd name="T29" fmla="*/ 0 h 2"/>
              <a:gd name="T30" fmla="*/ 0 w 4"/>
              <a:gd name="T31" fmla="*/ 0 h 2"/>
              <a:gd name="T32" fmla="*/ 2 w 4"/>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 h="2">
                <a:moveTo>
                  <a:pt x="2" y="2"/>
                </a:moveTo>
                <a:lnTo>
                  <a:pt x="2" y="2"/>
                </a:lnTo>
                <a:lnTo>
                  <a:pt x="4" y="2"/>
                </a:lnTo>
                <a:lnTo>
                  <a:pt x="4" y="0"/>
                </a:lnTo>
                <a:lnTo>
                  <a:pt x="2" y="0"/>
                </a:lnTo>
                <a:lnTo>
                  <a:pt x="0" y="2"/>
                </a:lnTo>
                <a:lnTo>
                  <a:pt x="2" y="2"/>
                </a:lnTo>
                <a:lnTo>
                  <a:pt x="2" y="0"/>
                </a:lnTo>
                <a:lnTo>
                  <a:pt x="4" y="2"/>
                </a:lnTo>
                <a:lnTo>
                  <a:pt x="4" y="0"/>
                </a:lnTo>
                <a:lnTo>
                  <a:pt x="2" y="0"/>
                </a:lnTo>
                <a:lnTo>
                  <a:pt x="0" y="0"/>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9" name="Freeform 1172"/>
          <p:cNvSpPr>
            <a:spLocks/>
          </p:cNvSpPr>
          <p:nvPr/>
        </p:nvSpPr>
        <p:spPr bwMode="auto">
          <a:xfrm>
            <a:off x="582613" y="476250"/>
            <a:ext cx="3175" cy="3175"/>
          </a:xfrm>
          <a:custGeom>
            <a:avLst/>
            <a:gdLst>
              <a:gd name="T0" fmla="*/ 0 w 2"/>
              <a:gd name="T1" fmla="*/ 2 h 2"/>
              <a:gd name="T2" fmla="*/ 0 w 2"/>
              <a:gd name="T3" fmla="*/ 2 h 2"/>
              <a:gd name="T4" fmla="*/ 2 w 2"/>
              <a:gd name="T5" fmla="*/ 2 h 2"/>
              <a:gd name="T6" fmla="*/ 0 w 2"/>
              <a:gd name="T7" fmla="*/ 0 h 2"/>
              <a:gd name="T8" fmla="*/ 0 w 2"/>
              <a:gd name="T9" fmla="*/ 0 h 2"/>
              <a:gd name="T10" fmla="*/ 0 w 2"/>
              <a:gd name="T11" fmla="*/ 0 h 2"/>
              <a:gd name="T12" fmla="*/ 0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0 w 2"/>
              <a:gd name="T59" fmla="*/ 2 h 2"/>
              <a:gd name="T60" fmla="*/ 0 w 2"/>
              <a:gd name="T61" fmla="*/ 2 h 2"/>
              <a:gd name="T62" fmla="*/ 0 w 2"/>
              <a:gd name="T63" fmla="*/ 2 h 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2">
                <a:moveTo>
                  <a:pt x="0" y="2"/>
                </a:moveTo>
                <a:lnTo>
                  <a:pt x="0" y="2"/>
                </a:lnTo>
                <a:lnTo>
                  <a:pt x="2"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 name="Freeform 1177"/>
          <p:cNvSpPr>
            <a:spLocks/>
          </p:cNvSpPr>
          <p:nvPr/>
        </p:nvSpPr>
        <p:spPr bwMode="auto">
          <a:xfrm>
            <a:off x="557213" y="534988"/>
            <a:ext cx="3175" cy="3175"/>
          </a:xfrm>
          <a:custGeom>
            <a:avLst/>
            <a:gdLst>
              <a:gd name="T0" fmla="*/ 0 w 2"/>
              <a:gd name="T1" fmla="*/ 2 h 2"/>
              <a:gd name="T2" fmla="*/ 2 w 2"/>
              <a:gd name="T3" fmla="*/ 2 h 2"/>
              <a:gd name="T4" fmla="*/ 2 w 2"/>
              <a:gd name="T5" fmla="*/ 2 h 2"/>
              <a:gd name="T6" fmla="*/ 2 w 2"/>
              <a:gd name="T7" fmla="*/ 0 h 2"/>
              <a:gd name="T8" fmla="*/ 2 w 2"/>
              <a:gd name="T9" fmla="*/ 0 h 2"/>
              <a:gd name="T10" fmla="*/ 2 w 2"/>
              <a:gd name="T11" fmla="*/ 0 h 2"/>
              <a:gd name="T12" fmla="*/ 0 w 2"/>
              <a:gd name="T13" fmla="*/ 0 h 2"/>
              <a:gd name="T14" fmla="*/ 0 w 2"/>
              <a:gd name="T15" fmla="*/ 0 h 2"/>
              <a:gd name="T16" fmla="*/ 0 w 2"/>
              <a:gd name="T17" fmla="*/ 0 h 2"/>
              <a:gd name="T18" fmla="*/ 0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2 h 2"/>
              <a:gd name="T40" fmla="*/ 0 w 2"/>
              <a:gd name="T41" fmla="*/ 2 h 2"/>
              <a:gd name="T42" fmla="*/ 2 w 2"/>
              <a:gd name="T43" fmla="*/ 2 h 2"/>
              <a:gd name="T44" fmla="*/ 2 w 2"/>
              <a:gd name="T45" fmla="*/ 0 h 2"/>
              <a:gd name="T46" fmla="*/ 2 w 2"/>
              <a:gd name="T47" fmla="*/ 0 h 2"/>
              <a:gd name="T48" fmla="*/ 2 w 2"/>
              <a:gd name="T49" fmla="*/ 0 h 2"/>
              <a:gd name="T50" fmla="*/ 2 w 2"/>
              <a:gd name="T51" fmla="*/ 0 h 2"/>
              <a:gd name="T52" fmla="*/ 2 w 2"/>
              <a:gd name="T53" fmla="*/ 0 h 2"/>
              <a:gd name="T54" fmla="*/ 2 w 2"/>
              <a:gd name="T55" fmla="*/ 0 h 2"/>
              <a:gd name="T56" fmla="*/ 2 w 2"/>
              <a:gd name="T57" fmla="*/ 0 h 2"/>
              <a:gd name="T58" fmla="*/ 2 w 2"/>
              <a:gd name="T59" fmla="*/ 0 h 2"/>
              <a:gd name="T60" fmla="*/ 2 w 2"/>
              <a:gd name="T61" fmla="*/ 0 h 2"/>
              <a:gd name="T62" fmla="*/ 2 w 2"/>
              <a:gd name="T63" fmla="*/ 0 h 2"/>
              <a:gd name="T64" fmla="*/ 2 w 2"/>
              <a:gd name="T65" fmla="*/ 0 h 2"/>
              <a:gd name="T66" fmla="*/ 2 w 2"/>
              <a:gd name="T67" fmla="*/ 2 h 2"/>
              <a:gd name="T68" fmla="*/ 2 w 2"/>
              <a:gd name="T69" fmla="*/ 0 h 2"/>
              <a:gd name="T70" fmla="*/ 2 w 2"/>
              <a:gd name="T71" fmla="*/ 0 h 2"/>
              <a:gd name="T72" fmla="*/ 0 w 2"/>
              <a:gd name="T73" fmla="*/ 0 h 2"/>
              <a:gd name="T74" fmla="*/ 0 w 2"/>
              <a:gd name="T75" fmla="*/ 0 h 2"/>
              <a:gd name="T76" fmla="*/ 0 w 2"/>
              <a:gd name="T77" fmla="*/ 2 h 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 h="2">
                <a:moveTo>
                  <a:pt x="0" y="2"/>
                </a:moveTo>
                <a:lnTo>
                  <a:pt x="2" y="2"/>
                </a:lnTo>
                <a:lnTo>
                  <a:pt x="2" y="0"/>
                </a:lnTo>
                <a:lnTo>
                  <a:pt x="0" y="0"/>
                </a:lnTo>
                <a:lnTo>
                  <a:pt x="0" y="2"/>
                </a:lnTo>
                <a:lnTo>
                  <a:pt x="2" y="2"/>
                </a:lnTo>
                <a:lnTo>
                  <a:pt x="2" y="0"/>
                </a:lnTo>
                <a:lnTo>
                  <a:pt x="2"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1" name="Freeform 1180"/>
          <p:cNvSpPr>
            <a:spLocks/>
          </p:cNvSpPr>
          <p:nvPr/>
        </p:nvSpPr>
        <p:spPr bwMode="auto">
          <a:xfrm>
            <a:off x="560388" y="530225"/>
            <a:ext cx="3175" cy="4763"/>
          </a:xfrm>
          <a:custGeom>
            <a:avLst/>
            <a:gdLst>
              <a:gd name="T0" fmla="*/ 0 w 2"/>
              <a:gd name="T1" fmla="*/ 3 h 3"/>
              <a:gd name="T2" fmla="*/ 0 w 2"/>
              <a:gd name="T3" fmla="*/ 3 h 3"/>
              <a:gd name="T4" fmla="*/ 2 w 2"/>
              <a:gd name="T5" fmla="*/ 3 h 3"/>
              <a:gd name="T6" fmla="*/ 2 w 2"/>
              <a:gd name="T7" fmla="*/ 3 h 3"/>
              <a:gd name="T8" fmla="*/ 0 w 2"/>
              <a:gd name="T9" fmla="*/ 0 h 3"/>
              <a:gd name="T10" fmla="*/ 0 w 2"/>
              <a:gd name="T11" fmla="*/ 0 h 3"/>
              <a:gd name="T12" fmla="*/ 0 w 2"/>
              <a:gd name="T13" fmla="*/ 0 h 3"/>
              <a:gd name="T14" fmla="*/ 0 w 2"/>
              <a:gd name="T15" fmla="*/ 3 h 3"/>
              <a:gd name="T16" fmla="*/ 0 w 2"/>
              <a:gd name="T17" fmla="*/ 3 h 3"/>
              <a:gd name="T18" fmla="*/ 0 w 2"/>
              <a:gd name="T19" fmla="*/ 3 h 3"/>
              <a:gd name="T20" fmla="*/ 0 w 2"/>
              <a:gd name="T21" fmla="*/ 3 h 3"/>
              <a:gd name="T22" fmla="*/ 0 w 2"/>
              <a:gd name="T23" fmla="*/ 0 h 3"/>
              <a:gd name="T24" fmla="*/ 0 w 2"/>
              <a:gd name="T25" fmla="*/ 3 h 3"/>
              <a:gd name="T26" fmla="*/ 0 w 2"/>
              <a:gd name="T27" fmla="*/ 3 h 3"/>
              <a:gd name="T28" fmla="*/ 0 w 2"/>
              <a:gd name="T29" fmla="*/ 3 h 3"/>
              <a:gd name="T30" fmla="*/ 0 w 2"/>
              <a:gd name="T31" fmla="*/ 3 h 3"/>
              <a:gd name="T32" fmla="*/ 0 w 2"/>
              <a:gd name="T33" fmla="*/ 3 h 3"/>
              <a:gd name="T34" fmla="*/ 0 w 2"/>
              <a:gd name="T35" fmla="*/ 3 h 3"/>
              <a:gd name="T36" fmla="*/ 0 w 2"/>
              <a:gd name="T37" fmla="*/ 3 h 3"/>
              <a:gd name="T38" fmla="*/ 0 w 2"/>
              <a:gd name="T39" fmla="*/ 3 h 3"/>
              <a:gd name="T40" fmla="*/ 0 w 2"/>
              <a:gd name="T41" fmla="*/ 3 h 3"/>
              <a:gd name="T42" fmla="*/ 0 w 2"/>
              <a:gd name="T43" fmla="*/ 3 h 3"/>
              <a:gd name="T44" fmla="*/ 0 w 2"/>
              <a:gd name="T45" fmla="*/ 3 h 3"/>
              <a:gd name="T46" fmla="*/ 0 w 2"/>
              <a:gd name="T47" fmla="*/ 3 h 3"/>
              <a:gd name="T48" fmla="*/ 0 w 2"/>
              <a:gd name="T49" fmla="*/ 3 h 3"/>
              <a:gd name="T50" fmla="*/ 0 w 2"/>
              <a:gd name="T51" fmla="*/ 3 h 3"/>
              <a:gd name="T52" fmla="*/ 0 w 2"/>
              <a:gd name="T53" fmla="*/ 3 h 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 h="3">
                <a:moveTo>
                  <a:pt x="0" y="3"/>
                </a:moveTo>
                <a:lnTo>
                  <a:pt x="0" y="3"/>
                </a:lnTo>
                <a:lnTo>
                  <a:pt x="2" y="3"/>
                </a:lnTo>
                <a:lnTo>
                  <a:pt x="0" y="0"/>
                </a:lnTo>
                <a:lnTo>
                  <a:pt x="0" y="3"/>
                </a:lnTo>
                <a:lnTo>
                  <a:pt x="0"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2" name="Line 1187"/>
          <p:cNvSpPr>
            <a:spLocks noChangeShapeType="1"/>
          </p:cNvSpPr>
          <p:nvPr/>
        </p:nvSpPr>
        <p:spPr bwMode="auto">
          <a:xfrm>
            <a:off x="569913" y="52070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3" name="Line 1188"/>
          <p:cNvSpPr>
            <a:spLocks noChangeShapeType="1"/>
          </p:cNvSpPr>
          <p:nvPr/>
        </p:nvSpPr>
        <p:spPr bwMode="auto">
          <a:xfrm>
            <a:off x="569913" y="52070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 name="Freeform 1208"/>
          <p:cNvSpPr>
            <a:spLocks/>
          </p:cNvSpPr>
          <p:nvPr/>
        </p:nvSpPr>
        <p:spPr bwMode="auto">
          <a:xfrm>
            <a:off x="595313" y="557213"/>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 name="Freeform 1210"/>
          <p:cNvSpPr>
            <a:spLocks/>
          </p:cNvSpPr>
          <p:nvPr/>
        </p:nvSpPr>
        <p:spPr bwMode="auto">
          <a:xfrm>
            <a:off x="595313" y="557213"/>
            <a:ext cx="3175" cy="3175"/>
          </a:xfrm>
          <a:custGeom>
            <a:avLst/>
            <a:gdLst>
              <a:gd name="T0" fmla="*/ 0 w 2"/>
              <a:gd name="T1" fmla="*/ 2 h 2"/>
              <a:gd name="T2" fmla="*/ 0 w 2"/>
              <a:gd name="T3" fmla="*/ 2 h 2"/>
              <a:gd name="T4" fmla="*/ 2 w 2"/>
              <a:gd name="T5" fmla="*/ 2 h 2"/>
              <a:gd name="T6" fmla="*/ 2 w 2"/>
              <a:gd name="T7" fmla="*/ 0 h 2"/>
              <a:gd name="T8" fmla="*/ 2 w 2"/>
              <a:gd name="T9" fmla="*/ 0 h 2"/>
              <a:gd name="T10" fmla="*/ 0 w 2"/>
              <a:gd name="T11" fmla="*/ 0 h 2"/>
              <a:gd name="T12" fmla="*/ 0 w 2"/>
              <a:gd name="T13" fmla="*/ 0 h 2"/>
              <a:gd name="T14" fmla="*/ 0 w 2"/>
              <a:gd name="T15" fmla="*/ 0 h 2"/>
              <a:gd name="T16" fmla="*/ 0 w 2"/>
              <a:gd name="T17" fmla="*/ 2 h 2"/>
              <a:gd name="T18" fmla="*/ 0 w 2"/>
              <a:gd name="T19" fmla="*/ 2 h 2"/>
              <a:gd name="T20" fmla="*/ 2 w 2"/>
              <a:gd name="T21" fmla="*/ 2 h 2"/>
              <a:gd name="T22" fmla="*/ 2 w 2"/>
              <a:gd name="T23" fmla="*/ 0 h 2"/>
              <a:gd name="T24" fmla="*/ 2 w 2"/>
              <a:gd name="T25" fmla="*/ 0 h 2"/>
              <a:gd name="T26" fmla="*/ 0 w 2"/>
              <a:gd name="T27" fmla="*/ 0 h 2"/>
              <a:gd name="T28" fmla="*/ 0 w 2"/>
              <a:gd name="T29" fmla="*/ 0 h 2"/>
              <a:gd name="T30" fmla="*/ 0 w 2"/>
              <a:gd name="T31" fmla="*/ 0 h 2"/>
              <a:gd name="T32" fmla="*/ 0 w 2"/>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2"/>
                </a:moveTo>
                <a:lnTo>
                  <a:pt x="0" y="2"/>
                </a:lnTo>
                <a:lnTo>
                  <a:pt x="2" y="2"/>
                </a:lnTo>
                <a:lnTo>
                  <a:pt x="2" y="0"/>
                </a:lnTo>
                <a:lnTo>
                  <a:pt x="0" y="0"/>
                </a:lnTo>
                <a:lnTo>
                  <a:pt x="0" y="2"/>
                </a:lnTo>
                <a:lnTo>
                  <a:pt x="2"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6" name="Freeform 1214"/>
          <p:cNvSpPr>
            <a:spLocks/>
          </p:cNvSpPr>
          <p:nvPr/>
        </p:nvSpPr>
        <p:spPr bwMode="auto">
          <a:xfrm>
            <a:off x="595313" y="557213"/>
            <a:ext cx="3175" cy="3175"/>
          </a:xfrm>
          <a:custGeom>
            <a:avLst/>
            <a:gdLst>
              <a:gd name="T0" fmla="*/ 0 w 2"/>
              <a:gd name="T1" fmla="*/ 2 h 2"/>
              <a:gd name="T2" fmla="*/ 2 w 2"/>
              <a:gd name="T3" fmla="*/ 2 h 2"/>
              <a:gd name="T4" fmla="*/ 0 w 2"/>
              <a:gd name="T5" fmla="*/ 0 h 2"/>
              <a:gd name="T6" fmla="*/ 0 w 2"/>
              <a:gd name="T7" fmla="*/ 2 h 2"/>
              <a:gd name="T8" fmla="*/ 0 w 2"/>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lnTo>
                  <a:pt x="2"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7" name="Rectangle 1215"/>
          <p:cNvSpPr>
            <a:spLocks noChangeArrowheads="1"/>
          </p:cNvSpPr>
          <p:nvPr/>
        </p:nvSpPr>
        <p:spPr bwMode="auto">
          <a:xfrm>
            <a:off x="595313" y="627063"/>
            <a:ext cx="1587"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28" name="Freeform 1217"/>
          <p:cNvSpPr>
            <a:spLocks/>
          </p:cNvSpPr>
          <p:nvPr/>
        </p:nvSpPr>
        <p:spPr bwMode="auto">
          <a:xfrm>
            <a:off x="595313" y="6270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9" name="Freeform 1219"/>
          <p:cNvSpPr>
            <a:spLocks/>
          </p:cNvSpPr>
          <p:nvPr/>
        </p:nvSpPr>
        <p:spPr bwMode="auto">
          <a:xfrm>
            <a:off x="731838" y="541338"/>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 name="Freeform 1221"/>
          <p:cNvSpPr>
            <a:spLocks/>
          </p:cNvSpPr>
          <p:nvPr/>
        </p:nvSpPr>
        <p:spPr bwMode="auto">
          <a:xfrm>
            <a:off x="731838" y="541338"/>
            <a:ext cx="3175" cy="3175"/>
          </a:xfrm>
          <a:custGeom>
            <a:avLst/>
            <a:gdLst>
              <a:gd name="T0" fmla="*/ 2 w 2"/>
              <a:gd name="T1" fmla="*/ 0 h 2"/>
              <a:gd name="T2" fmla="*/ 2 w 2"/>
              <a:gd name="T3" fmla="*/ 0 h 2"/>
              <a:gd name="T4" fmla="*/ 2 w 2"/>
              <a:gd name="T5" fmla="*/ 0 h 2"/>
              <a:gd name="T6" fmla="*/ 0 w 2"/>
              <a:gd name="T7" fmla="*/ 0 h 2"/>
              <a:gd name="T8" fmla="*/ 0 w 2"/>
              <a:gd name="T9" fmla="*/ 0 h 2"/>
              <a:gd name="T10" fmla="*/ 0 w 2"/>
              <a:gd name="T11" fmla="*/ 2 h 2"/>
              <a:gd name="T12" fmla="*/ 2 w 2"/>
              <a:gd name="T13" fmla="*/ 0 h 2"/>
              <a:gd name="T14" fmla="*/ 2 w 2"/>
              <a:gd name="T15" fmla="*/ 0 h 2"/>
              <a:gd name="T16" fmla="*/ 2 w 2"/>
              <a:gd name="T17" fmla="*/ 0 h 2"/>
              <a:gd name="T18" fmla="*/ 0 w 2"/>
              <a:gd name="T19" fmla="*/ 0 h 2"/>
              <a:gd name="T20" fmla="*/ 0 w 2"/>
              <a:gd name="T21" fmla="*/ 0 h 2"/>
              <a:gd name="T22" fmla="*/ 0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2" y="0"/>
                </a:lnTo>
                <a:lnTo>
                  <a:pt x="0" y="0"/>
                </a:lnTo>
                <a:lnTo>
                  <a:pt x="0" y="2"/>
                </a:lnTo>
                <a:lnTo>
                  <a:pt x="2" y="0"/>
                </a:lnTo>
                <a:lnTo>
                  <a:pt x="0" y="0"/>
                </a:lnTo>
                <a:lnTo>
                  <a:pt x="0"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1" name="Freeform 1234"/>
          <p:cNvSpPr>
            <a:spLocks/>
          </p:cNvSpPr>
          <p:nvPr/>
        </p:nvSpPr>
        <p:spPr bwMode="auto">
          <a:xfrm>
            <a:off x="722313" y="550863"/>
            <a:ext cx="3175" cy="1587"/>
          </a:xfrm>
          <a:custGeom>
            <a:avLst/>
            <a:gdLst>
              <a:gd name="T0" fmla="*/ 0 w 2"/>
              <a:gd name="T1" fmla="*/ 0 h 1587"/>
              <a:gd name="T2" fmla="*/ 0 w 2"/>
              <a:gd name="T3" fmla="*/ 0 h 1587"/>
              <a:gd name="T4" fmla="*/ 2 w 2"/>
              <a:gd name="T5" fmla="*/ 0 h 1587"/>
              <a:gd name="T6" fmla="*/ 2 w 2"/>
              <a:gd name="T7" fmla="*/ 0 h 1587"/>
              <a:gd name="T8" fmla="*/ 2 w 2"/>
              <a:gd name="T9" fmla="*/ 0 h 1587"/>
              <a:gd name="T10" fmla="*/ 2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2 w 2"/>
              <a:gd name="T25" fmla="*/ 0 h 1587"/>
              <a:gd name="T26" fmla="*/ 2 w 2"/>
              <a:gd name="T27" fmla="*/ 0 h 1587"/>
              <a:gd name="T28" fmla="*/ 2 w 2"/>
              <a:gd name="T29" fmla="*/ 0 h 1587"/>
              <a:gd name="T30" fmla="*/ 0 w 2"/>
              <a:gd name="T31" fmla="*/ 0 h 1587"/>
              <a:gd name="T32" fmla="*/ 0 w 2"/>
              <a:gd name="T33" fmla="*/ 0 h 1587"/>
              <a:gd name="T34" fmla="*/ 2 w 2"/>
              <a:gd name="T35" fmla="*/ 0 h 1587"/>
              <a:gd name="T36" fmla="*/ 0 w 2"/>
              <a:gd name="T37" fmla="*/ 0 h 1587"/>
              <a:gd name="T38" fmla="*/ 0 w 2"/>
              <a:gd name="T39" fmla="*/ 0 h 1587"/>
              <a:gd name="T40" fmla="*/ 0 w 2"/>
              <a:gd name="T41" fmla="*/ 0 h 1587"/>
              <a:gd name="T42" fmla="*/ 0 w 2"/>
              <a:gd name="T43" fmla="*/ 0 h 1587"/>
              <a:gd name="T44" fmla="*/ 0 w 2"/>
              <a:gd name="T45" fmla="*/ 0 h 1587"/>
              <a:gd name="T46" fmla="*/ 0 w 2"/>
              <a:gd name="T47" fmla="*/ 0 h 1587"/>
              <a:gd name="T48" fmla="*/ 0 w 2"/>
              <a:gd name="T49" fmla="*/ 0 h 1587"/>
              <a:gd name="T50" fmla="*/ 0 w 2"/>
              <a:gd name="T51" fmla="*/ 0 h 1587"/>
              <a:gd name="T52" fmla="*/ 0 w 2"/>
              <a:gd name="T53" fmla="*/ 0 h 1587"/>
              <a:gd name="T54" fmla="*/ 0 w 2"/>
              <a:gd name="T55" fmla="*/ 0 h 1587"/>
              <a:gd name="T56" fmla="*/ 0 w 2"/>
              <a:gd name="T57" fmla="*/ 0 h 1587"/>
              <a:gd name="T58" fmla="*/ 0 w 2"/>
              <a:gd name="T59" fmla="*/ 0 h 1587"/>
              <a:gd name="T60" fmla="*/ 0 w 2"/>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1587">
                <a:moveTo>
                  <a:pt x="0" y="0"/>
                </a:moveTo>
                <a:lnTo>
                  <a:pt x="0" y="0"/>
                </a:lnTo>
                <a:lnTo>
                  <a:pt x="2" y="0"/>
                </a:lnTo>
                <a:lnTo>
                  <a:pt x="0" y="0"/>
                </a:ln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2" name="Line 1237"/>
          <p:cNvSpPr>
            <a:spLocks noChangeShapeType="1"/>
          </p:cNvSpPr>
          <p:nvPr/>
        </p:nvSpPr>
        <p:spPr bwMode="auto">
          <a:xfrm>
            <a:off x="728663" y="544513"/>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3" name="Line 1238"/>
          <p:cNvSpPr>
            <a:spLocks noChangeShapeType="1"/>
          </p:cNvSpPr>
          <p:nvPr/>
        </p:nvSpPr>
        <p:spPr bwMode="auto">
          <a:xfrm>
            <a:off x="728663" y="544513"/>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4" name="Freeform 1240"/>
          <p:cNvSpPr>
            <a:spLocks/>
          </p:cNvSpPr>
          <p:nvPr/>
        </p:nvSpPr>
        <p:spPr bwMode="auto">
          <a:xfrm>
            <a:off x="728663" y="541338"/>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5" name="Freeform 1243"/>
          <p:cNvSpPr>
            <a:spLocks/>
          </p:cNvSpPr>
          <p:nvPr/>
        </p:nvSpPr>
        <p:spPr bwMode="auto">
          <a:xfrm>
            <a:off x="728663" y="538163"/>
            <a:ext cx="3175" cy="3175"/>
          </a:xfrm>
          <a:custGeom>
            <a:avLst/>
            <a:gdLst>
              <a:gd name="T0" fmla="*/ 2 w 2"/>
              <a:gd name="T1" fmla="*/ 2 h 2"/>
              <a:gd name="T2" fmla="*/ 2 w 2"/>
              <a:gd name="T3" fmla="*/ 2 h 2"/>
              <a:gd name="T4" fmla="*/ 2 w 2"/>
              <a:gd name="T5" fmla="*/ 2 h 2"/>
              <a:gd name="T6" fmla="*/ 2 w 2"/>
              <a:gd name="T7" fmla="*/ 2 h 2"/>
              <a:gd name="T8" fmla="*/ 0 w 2"/>
              <a:gd name="T9" fmla="*/ 2 h 2"/>
              <a:gd name="T10" fmla="*/ 0 w 2"/>
              <a:gd name="T11" fmla="*/ 2 h 2"/>
              <a:gd name="T12" fmla="*/ 2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2 w 2"/>
              <a:gd name="T39" fmla="*/ 2 h 2"/>
              <a:gd name="T40" fmla="*/ 2 w 2"/>
              <a:gd name="T41" fmla="*/ 2 h 2"/>
              <a:gd name="T42" fmla="*/ 2 w 2"/>
              <a:gd name="T43" fmla="*/ 2 h 2"/>
              <a:gd name="T44" fmla="*/ 2 w 2"/>
              <a:gd name="T45" fmla="*/ 2 h 2"/>
              <a:gd name="T46" fmla="*/ 2 w 2"/>
              <a:gd name="T47" fmla="*/ 2 h 2"/>
              <a:gd name="T48" fmla="*/ 0 w 2"/>
              <a:gd name="T49" fmla="*/ 0 h 2"/>
              <a:gd name="T50" fmla="*/ 0 w 2"/>
              <a:gd name="T51" fmla="*/ 2 h 2"/>
              <a:gd name="T52" fmla="*/ 0 w 2"/>
              <a:gd name="T53" fmla="*/ 2 h 2"/>
              <a:gd name="T54" fmla="*/ 0 w 2"/>
              <a:gd name="T55" fmla="*/ 2 h 2"/>
              <a:gd name="T56" fmla="*/ 2 w 2"/>
              <a:gd name="T57" fmla="*/ 2 h 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 h="2">
                <a:moveTo>
                  <a:pt x="2" y="2"/>
                </a:moveTo>
                <a:lnTo>
                  <a:pt x="2" y="2"/>
                </a:lnTo>
                <a:lnTo>
                  <a:pt x="0" y="2"/>
                </a:lnTo>
                <a:lnTo>
                  <a:pt x="2" y="2"/>
                </a:lnTo>
                <a:lnTo>
                  <a:pt x="0" y="2"/>
                </a:lnTo>
                <a:lnTo>
                  <a:pt x="2" y="2"/>
                </a:lnTo>
                <a:lnTo>
                  <a:pt x="0" y="0"/>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 name="Freeform 1246"/>
          <p:cNvSpPr>
            <a:spLocks/>
          </p:cNvSpPr>
          <p:nvPr/>
        </p:nvSpPr>
        <p:spPr bwMode="auto">
          <a:xfrm>
            <a:off x="725488" y="547688"/>
            <a:ext cx="3175" cy="3175"/>
          </a:xfrm>
          <a:custGeom>
            <a:avLst/>
            <a:gdLst>
              <a:gd name="T0" fmla="*/ 0 w 2"/>
              <a:gd name="T1" fmla="*/ 2 h 2"/>
              <a:gd name="T2" fmla="*/ 0 w 2"/>
              <a:gd name="T3" fmla="*/ 2 h 2"/>
              <a:gd name="T4" fmla="*/ 2 w 2"/>
              <a:gd name="T5" fmla="*/ 0 h 2"/>
              <a:gd name="T6" fmla="*/ 2 w 2"/>
              <a:gd name="T7" fmla="*/ 0 h 2"/>
              <a:gd name="T8" fmla="*/ 0 w 2"/>
              <a:gd name="T9" fmla="*/ 0 h 2"/>
              <a:gd name="T10" fmla="*/ 0 w 2"/>
              <a:gd name="T11" fmla="*/ 0 h 2"/>
              <a:gd name="T12" fmla="*/ 0 w 2"/>
              <a:gd name="T13" fmla="*/ 2 h 2"/>
              <a:gd name="T14" fmla="*/ 0 w 2"/>
              <a:gd name="T15" fmla="*/ 2 h 2"/>
              <a:gd name="T16" fmla="*/ 2 w 2"/>
              <a:gd name="T17" fmla="*/ 0 h 2"/>
              <a:gd name="T18" fmla="*/ 2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0 h 2"/>
              <a:gd name="T40" fmla="*/ 0 w 2"/>
              <a:gd name="T41" fmla="*/ 0 h 2"/>
              <a:gd name="T42" fmla="*/ 0 w 2"/>
              <a:gd name="T43" fmla="*/ 0 h 2"/>
              <a:gd name="T44" fmla="*/ 0 w 2"/>
              <a:gd name="T45" fmla="*/ 0 h 2"/>
              <a:gd name="T46" fmla="*/ 0 w 2"/>
              <a:gd name="T47" fmla="*/ 2 h 2"/>
              <a:gd name="T48" fmla="*/ 0 w 2"/>
              <a:gd name="T49" fmla="*/ 2 h 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 h="2">
                <a:moveTo>
                  <a:pt x="0" y="2"/>
                </a:moveTo>
                <a:lnTo>
                  <a:pt x="0" y="2"/>
                </a:lnTo>
                <a:lnTo>
                  <a:pt x="2" y="0"/>
                </a:lnTo>
                <a:lnTo>
                  <a:pt x="0" y="0"/>
                </a:lnTo>
                <a:lnTo>
                  <a:pt x="0"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7" name="Freeform 1250"/>
          <p:cNvSpPr>
            <a:spLocks/>
          </p:cNvSpPr>
          <p:nvPr/>
        </p:nvSpPr>
        <p:spPr bwMode="auto">
          <a:xfrm>
            <a:off x="731838" y="53022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8" name="Freeform 1252"/>
          <p:cNvSpPr>
            <a:spLocks/>
          </p:cNvSpPr>
          <p:nvPr/>
        </p:nvSpPr>
        <p:spPr bwMode="auto">
          <a:xfrm>
            <a:off x="731838" y="527050"/>
            <a:ext cx="3175" cy="7938"/>
          </a:xfrm>
          <a:custGeom>
            <a:avLst/>
            <a:gdLst>
              <a:gd name="T0" fmla="*/ 2 w 2"/>
              <a:gd name="T1" fmla="*/ 2 h 5"/>
              <a:gd name="T2" fmla="*/ 2 w 2"/>
              <a:gd name="T3" fmla="*/ 2 h 5"/>
              <a:gd name="T4" fmla="*/ 0 w 2"/>
              <a:gd name="T5" fmla="*/ 0 h 5"/>
              <a:gd name="T6" fmla="*/ 0 w 2"/>
              <a:gd name="T7" fmla="*/ 2 h 5"/>
              <a:gd name="T8" fmla="*/ 0 w 2"/>
              <a:gd name="T9" fmla="*/ 2 h 5"/>
              <a:gd name="T10" fmla="*/ 2 w 2"/>
              <a:gd name="T11" fmla="*/ 5 h 5"/>
              <a:gd name="T12" fmla="*/ 2 w 2"/>
              <a:gd name="T13" fmla="*/ 2 h 5"/>
              <a:gd name="T14" fmla="*/ 2 w 2"/>
              <a:gd name="T15" fmla="*/ 2 h 5"/>
              <a:gd name="T16" fmla="*/ 0 w 2"/>
              <a:gd name="T17" fmla="*/ 0 h 5"/>
              <a:gd name="T18" fmla="*/ 0 w 2"/>
              <a:gd name="T19" fmla="*/ 2 h 5"/>
              <a:gd name="T20" fmla="*/ 0 w 2"/>
              <a:gd name="T21" fmla="*/ 2 h 5"/>
              <a:gd name="T22" fmla="*/ 2 w 2"/>
              <a:gd name="T23" fmla="*/ 5 h 5"/>
              <a:gd name="T24" fmla="*/ 2 w 2"/>
              <a:gd name="T25" fmla="*/ 2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5">
                <a:moveTo>
                  <a:pt x="2" y="2"/>
                </a:moveTo>
                <a:lnTo>
                  <a:pt x="2" y="2"/>
                </a:lnTo>
                <a:lnTo>
                  <a:pt x="0" y="0"/>
                </a:lnTo>
                <a:lnTo>
                  <a:pt x="0" y="2"/>
                </a:lnTo>
                <a:lnTo>
                  <a:pt x="2" y="5"/>
                </a:lnTo>
                <a:lnTo>
                  <a:pt x="2" y="2"/>
                </a:lnTo>
                <a:lnTo>
                  <a:pt x="0" y="0"/>
                </a:lnTo>
                <a:lnTo>
                  <a:pt x="0" y="2"/>
                </a:lnTo>
                <a:lnTo>
                  <a:pt x="2" y="5"/>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9" name="Freeform 1255"/>
          <p:cNvSpPr>
            <a:spLocks/>
          </p:cNvSpPr>
          <p:nvPr/>
        </p:nvSpPr>
        <p:spPr bwMode="auto">
          <a:xfrm>
            <a:off x="712788" y="550863"/>
            <a:ext cx="3175" cy="1587"/>
          </a:xfrm>
          <a:custGeom>
            <a:avLst/>
            <a:gdLst>
              <a:gd name="T0" fmla="*/ 0 w 2"/>
              <a:gd name="T1" fmla="*/ 0 h 1587"/>
              <a:gd name="T2" fmla="*/ 2 w 2"/>
              <a:gd name="T3" fmla="*/ 0 h 1587"/>
              <a:gd name="T4" fmla="*/ 2 w 2"/>
              <a:gd name="T5" fmla="*/ 0 h 1587"/>
              <a:gd name="T6" fmla="*/ 2 w 2"/>
              <a:gd name="T7" fmla="*/ 0 h 1587"/>
              <a:gd name="T8" fmla="*/ 2 w 2"/>
              <a:gd name="T9" fmla="*/ 0 h 1587"/>
              <a:gd name="T10" fmla="*/ 0 w 2"/>
              <a:gd name="T11" fmla="*/ 0 h 1587"/>
              <a:gd name="T12" fmla="*/ 0 w 2"/>
              <a:gd name="T13" fmla="*/ 0 h 1587"/>
              <a:gd name="T14" fmla="*/ 0 w 2"/>
              <a:gd name="T15" fmla="*/ 0 h 1587"/>
              <a:gd name="T16" fmla="*/ 0 w 2"/>
              <a:gd name="T17" fmla="*/ 0 h 1587"/>
              <a:gd name="T18" fmla="*/ 2 w 2"/>
              <a:gd name="T19" fmla="*/ 0 h 1587"/>
              <a:gd name="T20" fmla="*/ 2 w 2"/>
              <a:gd name="T21" fmla="*/ 0 h 1587"/>
              <a:gd name="T22" fmla="*/ 2 w 2"/>
              <a:gd name="T23" fmla="*/ 0 h 1587"/>
              <a:gd name="T24" fmla="*/ 2 w 2"/>
              <a:gd name="T25" fmla="*/ 0 h 1587"/>
              <a:gd name="T26" fmla="*/ 2 w 2"/>
              <a:gd name="T27" fmla="*/ 0 h 1587"/>
              <a:gd name="T28" fmla="*/ 2 w 2"/>
              <a:gd name="T29" fmla="*/ 0 h 1587"/>
              <a:gd name="T30" fmla="*/ 2 w 2"/>
              <a:gd name="T31" fmla="*/ 0 h 1587"/>
              <a:gd name="T32" fmla="*/ 2 w 2"/>
              <a:gd name="T33" fmla="*/ 0 h 1587"/>
              <a:gd name="T34" fmla="*/ 2 w 2"/>
              <a:gd name="T35" fmla="*/ 0 h 1587"/>
              <a:gd name="T36" fmla="*/ 2 w 2"/>
              <a:gd name="T37" fmla="*/ 0 h 1587"/>
              <a:gd name="T38" fmla="*/ 2 w 2"/>
              <a:gd name="T39" fmla="*/ 0 h 1587"/>
              <a:gd name="T40" fmla="*/ 2 w 2"/>
              <a:gd name="T41" fmla="*/ 0 h 1587"/>
              <a:gd name="T42" fmla="*/ 2 w 2"/>
              <a:gd name="T43" fmla="*/ 0 h 1587"/>
              <a:gd name="T44" fmla="*/ 2 w 2"/>
              <a:gd name="T45" fmla="*/ 0 h 1587"/>
              <a:gd name="T46" fmla="*/ 2 w 2"/>
              <a:gd name="T47" fmla="*/ 0 h 1587"/>
              <a:gd name="T48" fmla="*/ 2 w 2"/>
              <a:gd name="T49" fmla="*/ 0 h 1587"/>
              <a:gd name="T50" fmla="*/ 2 w 2"/>
              <a:gd name="T51" fmla="*/ 0 h 1587"/>
              <a:gd name="T52" fmla="*/ 2 w 2"/>
              <a:gd name="T53" fmla="*/ 0 h 1587"/>
              <a:gd name="T54" fmla="*/ 2 w 2"/>
              <a:gd name="T55" fmla="*/ 0 h 1587"/>
              <a:gd name="T56" fmla="*/ 2 w 2"/>
              <a:gd name="T57" fmla="*/ 0 h 1587"/>
              <a:gd name="T58" fmla="*/ 0 w 2"/>
              <a:gd name="T59" fmla="*/ 0 h 1587"/>
              <a:gd name="T60" fmla="*/ 0 w 2"/>
              <a:gd name="T61" fmla="*/ 0 h 1587"/>
              <a:gd name="T62" fmla="*/ 0 w 2"/>
              <a:gd name="T63" fmla="*/ 0 h 158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 name="Rectangle 1256"/>
          <p:cNvSpPr>
            <a:spLocks noChangeArrowheads="1"/>
          </p:cNvSpPr>
          <p:nvPr/>
        </p:nvSpPr>
        <p:spPr bwMode="auto">
          <a:xfrm>
            <a:off x="722313" y="550863"/>
            <a:ext cx="1587"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41" name="Freeform 1258"/>
          <p:cNvSpPr>
            <a:spLocks/>
          </p:cNvSpPr>
          <p:nvPr/>
        </p:nvSpPr>
        <p:spPr bwMode="auto">
          <a:xfrm>
            <a:off x="722313" y="5508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2" name="Freeform 1266"/>
          <p:cNvSpPr>
            <a:spLocks/>
          </p:cNvSpPr>
          <p:nvPr/>
        </p:nvSpPr>
        <p:spPr bwMode="auto">
          <a:xfrm>
            <a:off x="728663" y="534988"/>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w 1587"/>
              <a:gd name="T63" fmla="*/ 0 h 1587"/>
              <a:gd name="T64" fmla="*/ 0 w 1587"/>
              <a:gd name="T65" fmla="*/ 0 h 1587"/>
              <a:gd name="T66" fmla="*/ 0 w 1587"/>
              <a:gd name="T67" fmla="*/ 0 h 1587"/>
              <a:gd name="T68" fmla="*/ 0 w 1587"/>
              <a:gd name="T69" fmla="*/ 0 h 1587"/>
              <a:gd name="T70" fmla="*/ 0 w 1587"/>
              <a:gd name="T71" fmla="*/ 0 h 1587"/>
              <a:gd name="T72" fmla="*/ 0 w 1587"/>
              <a:gd name="T73" fmla="*/ 0 h 1587"/>
              <a:gd name="T74" fmla="*/ 0 w 1587"/>
              <a:gd name="T75" fmla="*/ 0 h 1587"/>
              <a:gd name="T76" fmla="*/ 0 w 1587"/>
              <a:gd name="T77" fmla="*/ 0 h 1587"/>
              <a:gd name="T78" fmla="*/ 0 w 1587"/>
              <a:gd name="T79" fmla="*/ 0 h 1587"/>
              <a:gd name="T80" fmla="*/ 0 w 1587"/>
              <a:gd name="T81" fmla="*/ 0 h 1587"/>
              <a:gd name="T82" fmla="*/ 0 w 1587"/>
              <a:gd name="T83" fmla="*/ 0 h 1587"/>
              <a:gd name="T84" fmla="*/ 0 w 1587"/>
              <a:gd name="T85" fmla="*/ 0 h 1587"/>
              <a:gd name="T86" fmla="*/ 0 w 1587"/>
              <a:gd name="T87" fmla="*/ 0 h 15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3" name="Freeform 1269"/>
          <p:cNvSpPr>
            <a:spLocks/>
          </p:cNvSpPr>
          <p:nvPr/>
        </p:nvSpPr>
        <p:spPr bwMode="auto">
          <a:xfrm>
            <a:off x="728663" y="530225"/>
            <a:ext cx="3175" cy="4763"/>
          </a:xfrm>
          <a:custGeom>
            <a:avLst/>
            <a:gdLst>
              <a:gd name="T0" fmla="*/ 0 w 2"/>
              <a:gd name="T1" fmla="*/ 3 h 3"/>
              <a:gd name="T2" fmla="*/ 2 w 2"/>
              <a:gd name="T3" fmla="*/ 0 h 3"/>
              <a:gd name="T4" fmla="*/ 2 w 2"/>
              <a:gd name="T5" fmla="*/ 0 h 3"/>
              <a:gd name="T6" fmla="*/ 2 w 2"/>
              <a:gd name="T7" fmla="*/ 0 h 3"/>
              <a:gd name="T8" fmla="*/ 2 w 2"/>
              <a:gd name="T9" fmla="*/ 0 h 3"/>
              <a:gd name="T10" fmla="*/ 0 w 2"/>
              <a:gd name="T11" fmla="*/ 0 h 3"/>
              <a:gd name="T12" fmla="*/ 0 w 2"/>
              <a:gd name="T13" fmla="*/ 0 h 3"/>
              <a:gd name="T14" fmla="*/ 0 w 2"/>
              <a:gd name="T15" fmla="*/ 3 h 3"/>
              <a:gd name="T16" fmla="*/ 0 w 2"/>
              <a:gd name="T17" fmla="*/ 3 h 3"/>
              <a:gd name="T18" fmla="*/ 2 w 2"/>
              <a:gd name="T19" fmla="*/ 0 h 3"/>
              <a:gd name="T20" fmla="*/ 2 w 2"/>
              <a:gd name="T21" fmla="*/ 0 h 3"/>
              <a:gd name="T22" fmla="*/ 0 w 2"/>
              <a:gd name="T23" fmla="*/ 0 h 3"/>
              <a:gd name="T24" fmla="*/ 0 w 2"/>
              <a:gd name="T25" fmla="*/ 0 h 3"/>
              <a:gd name="T26" fmla="*/ 0 w 2"/>
              <a:gd name="T27" fmla="*/ 0 h 3"/>
              <a:gd name="T28" fmla="*/ 0 w 2"/>
              <a:gd name="T29" fmla="*/ 0 h 3"/>
              <a:gd name="T30" fmla="*/ 0 w 2"/>
              <a:gd name="T31" fmla="*/ 0 h 3"/>
              <a:gd name="T32" fmla="*/ 0 w 2"/>
              <a:gd name="T33" fmla="*/ 0 h 3"/>
              <a:gd name="T34" fmla="*/ 0 w 2"/>
              <a:gd name="T35" fmla="*/ 0 h 3"/>
              <a:gd name="T36" fmla="*/ 0 w 2"/>
              <a:gd name="T37" fmla="*/ 0 h 3"/>
              <a:gd name="T38" fmla="*/ 0 w 2"/>
              <a:gd name="T39" fmla="*/ 3 h 3"/>
              <a:gd name="T40" fmla="*/ 0 w 2"/>
              <a:gd name="T41" fmla="*/ 3 h 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 h="3">
                <a:moveTo>
                  <a:pt x="0" y="3"/>
                </a:moveTo>
                <a:lnTo>
                  <a:pt x="2" y="0"/>
                </a:lnTo>
                <a:lnTo>
                  <a:pt x="0" y="0"/>
                </a:lnTo>
                <a:lnTo>
                  <a:pt x="0" y="3"/>
                </a:lnTo>
                <a:lnTo>
                  <a:pt x="2" y="0"/>
                </a:lnTo>
                <a:lnTo>
                  <a:pt x="0"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 name="Line 1270"/>
          <p:cNvSpPr>
            <a:spLocks noChangeShapeType="1"/>
          </p:cNvSpPr>
          <p:nvPr/>
        </p:nvSpPr>
        <p:spPr bwMode="auto">
          <a:xfrm>
            <a:off x="728663" y="530225"/>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5" name="Line 1271"/>
          <p:cNvSpPr>
            <a:spLocks noChangeShapeType="1"/>
          </p:cNvSpPr>
          <p:nvPr/>
        </p:nvSpPr>
        <p:spPr bwMode="auto">
          <a:xfrm>
            <a:off x="728663" y="530225"/>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 name="Rectangle 1272"/>
          <p:cNvSpPr>
            <a:spLocks noChangeArrowheads="1"/>
          </p:cNvSpPr>
          <p:nvPr/>
        </p:nvSpPr>
        <p:spPr bwMode="auto">
          <a:xfrm>
            <a:off x="728663" y="530225"/>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47" name="Rectangle 1273"/>
          <p:cNvSpPr>
            <a:spLocks noChangeArrowheads="1"/>
          </p:cNvSpPr>
          <p:nvPr/>
        </p:nvSpPr>
        <p:spPr bwMode="auto">
          <a:xfrm>
            <a:off x="728663" y="530225"/>
            <a:ext cx="1587"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48" name="Line 1274"/>
          <p:cNvSpPr>
            <a:spLocks noChangeShapeType="1"/>
          </p:cNvSpPr>
          <p:nvPr/>
        </p:nvSpPr>
        <p:spPr bwMode="auto">
          <a:xfrm>
            <a:off x="728663" y="52705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9" name="Line 1275"/>
          <p:cNvSpPr>
            <a:spLocks noChangeShapeType="1"/>
          </p:cNvSpPr>
          <p:nvPr/>
        </p:nvSpPr>
        <p:spPr bwMode="auto">
          <a:xfrm>
            <a:off x="728663" y="52705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0" name="Freeform 1277"/>
          <p:cNvSpPr>
            <a:spLocks/>
          </p:cNvSpPr>
          <p:nvPr/>
        </p:nvSpPr>
        <p:spPr bwMode="auto">
          <a:xfrm>
            <a:off x="728663" y="523875"/>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1" name="Freeform 1287"/>
          <p:cNvSpPr>
            <a:spLocks/>
          </p:cNvSpPr>
          <p:nvPr/>
        </p:nvSpPr>
        <p:spPr bwMode="auto">
          <a:xfrm>
            <a:off x="719138" y="514350"/>
            <a:ext cx="3175" cy="3175"/>
          </a:xfrm>
          <a:custGeom>
            <a:avLst/>
            <a:gdLst>
              <a:gd name="T0" fmla="*/ 0 w 2"/>
              <a:gd name="T1" fmla="*/ 0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2 h 2"/>
              <a:gd name="T18" fmla="*/ 0 w 2"/>
              <a:gd name="T19" fmla="*/ 2 h 2"/>
              <a:gd name="T20" fmla="*/ 0 w 2"/>
              <a:gd name="T21" fmla="*/ 2 h 2"/>
              <a:gd name="T22" fmla="*/ 0 w 2"/>
              <a:gd name="T23" fmla="*/ 2 h 2"/>
              <a:gd name="T24" fmla="*/ 2 w 2"/>
              <a:gd name="T25" fmla="*/ 2 h 2"/>
              <a:gd name="T26" fmla="*/ 2 w 2"/>
              <a:gd name="T27" fmla="*/ 2 h 2"/>
              <a:gd name="T28" fmla="*/ 0 w 2"/>
              <a:gd name="T29" fmla="*/ 0 h 2"/>
              <a:gd name="T30" fmla="*/ 0 w 2"/>
              <a:gd name="T31" fmla="*/ 0 h 2"/>
              <a:gd name="T32" fmla="*/ 0 w 2"/>
              <a:gd name="T33" fmla="*/ 0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0"/>
                </a:moveTo>
                <a:lnTo>
                  <a:pt x="0" y="2"/>
                </a:lnTo>
                <a:lnTo>
                  <a:pt x="2" y="2"/>
                </a:lnTo>
                <a:lnTo>
                  <a:pt x="2" y="0"/>
                </a:lnTo>
                <a:lnTo>
                  <a:pt x="0" y="0"/>
                </a:lnTo>
                <a:lnTo>
                  <a:pt x="0" y="2"/>
                </a:lnTo>
                <a:lnTo>
                  <a:pt x="2"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 name="Freeform 1290"/>
          <p:cNvSpPr>
            <a:spLocks/>
          </p:cNvSpPr>
          <p:nvPr/>
        </p:nvSpPr>
        <p:spPr bwMode="auto">
          <a:xfrm>
            <a:off x="719138" y="517525"/>
            <a:ext cx="3175" cy="3175"/>
          </a:xfrm>
          <a:custGeom>
            <a:avLst/>
            <a:gdLst>
              <a:gd name="T0" fmla="*/ 0 w 2"/>
              <a:gd name="T1" fmla="*/ 2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0 h 2"/>
              <a:gd name="T18" fmla="*/ 0 w 2"/>
              <a:gd name="T19" fmla="*/ 0 h 2"/>
              <a:gd name="T20" fmla="*/ 2 w 2"/>
              <a:gd name="T21" fmla="*/ 0 h 2"/>
              <a:gd name="T22" fmla="*/ 0 w 2"/>
              <a:gd name="T23" fmla="*/ 0 h 2"/>
              <a:gd name="T24" fmla="*/ 0 w 2"/>
              <a:gd name="T25" fmla="*/ 0 h 2"/>
              <a:gd name="T26" fmla="*/ 0 w 2"/>
              <a:gd name="T27" fmla="*/ 0 h 2"/>
              <a:gd name="T28" fmla="*/ 0 w 2"/>
              <a:gd name="T29" fmla="*/ 0 h 2"/>
              <a:gd name="T30" fmla="*/ 0 w 2"/>
              <a:gd name="T31" fmla="*/ 2 h 2"/>
              <a:gd name="T32" fmla="*/ 0 w 2"/>
              <a:gd name="T33" fmla="*/ 2 h 2"/>
              <a:gd name="T34" fmla="*/ 0 w 2"/>
              <a:gd name="T35" fmla="*/ 2 h 2"/>
              <a:gd name="T36" fmla="*/ 0 w 2"/>
              <a:gd name="T37" fmla="*/ 0 h 2"/>
              <a:gd name="T38" fmla="*/ 0 w 2"/>
              <a:gd name="T39" fmla="*/ 0 h 2"/>
              <a:gd name="T40" fmla="*/ 0 w 2"/>
              <a:gd name="T41" fmla="*/ 0 h 2"/>
              <a:gd name="T42" fmla="*/ 0 w 2"/>
              <a:gd name="T43" fmla="*/ 0 h 2"/>
              <a:gd name="T44" fmla="*/ 0 w 2"/>
              <a:gd name="T45" fmla="*/ 0 h 2"/>
              <a:gd name="T46" fmla="*/ 0 w 2"/>
              <a:gd name="T47" fmla="*/ 0 h 2"/>
              <a:gd name="T48" fmla="*/ 0 w 2"/>
              <a:gd name="T49" fmla="*/ 2 h 2"/>
              <a:gd name="T50" fmla="*/ 2 w 2"/>
              <a:gd name="T51" fmla="*/ 2 h 2"/>
              <a:gd name="T52" fmla="*/ 2 w 2"/>
              <a:gd name="T53" fmla="*/ 0 h 2"/>
              <a:gd name="T54" fmla="*/ 2 w 2"/>
              <a:gd name="T55" fmla="*/ 0 h 2"/>
              <a:gd name="T56" fmla="*/ 0 w 2"/>
              <a:gd name="T57" fmla="*/ 0 h 2"/>
              <a:gd name="T58" fmla="*/ 0 w 2"/>
              <a:gd name="T59" fmla="*/ 0 h 2"/>
              <a:gd name="T60" fmla="*/ 0 w 2"/>
              <a:gd name="T61" fmla="*/ 2 h 2"/>
              <a:gd name="T62" fmla="*/ 0 w 2"/>
              <a:gd name="T63" fmla="*/ 2 h 2"/>
              <a:gd name="T64" fmla="*/ 2 w 2"/>
              <a:gd name="T65" fmla="*/ 2 h 2"/>
              <a:gd name="T66" fmla="*/ 2 w 2"/>
              <a:gd name="T67" fmla="*/ 2 h 2"/>
              <a:gd name="T68" fmla="*/ 0 w 2"/>
              <a:gd name="T69" fmla="*/ 2 h 2"/>
              <a:gd name="T70" fmla="*/ 0 w 2"/>
              <a:gd name="T71" fmla="*/ 2 h 2"/>
              <a:gd name="T72" fmla="*/ 0 w 2"/>
              <a:gd name="T73" fmla="*/ 2 h 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 h="2">
                <a:moveTo>
                  <a:pt x="0" y="2"/>
                </a:moveTo>
                <a:lnTo>
                  <a:pt x="0" y="2"/>
                </a:lnTo>
                <a:lnTo>
                  <a:pt x="2" y="2"/>
                </a:lnTo>
                <a:lnTo>
                  <a:pt x="2" y="0"/>
                </a:lnTo>
                <a:lnTo>
                  <a:pt x="0" y="0"/>
                </a:lnTo>
                <a:lnTo>
                  <a:pt x="2" y="0"/>
                </a:lnTo>
                <a:lnTo>
                  <a:pt x="0" y="0"/>
                </a:lnTo>
                <a:lnTo>
                  <a:pt x="0" y="2"/>
                </a:lnTo>
                <a:lnTo>
                  <a:pt x="0" y="0"/>
                </a:lnTo>
                <a:lnTo>
                  <a:pt x="0" y="2"/>
                </a:lnTo>
                <a:lnTo>
                  <a:pt x="2" y="2"/>
                </a:lnTo>
                <a:lnTo>
                  <a:pt x="2" y="0"/>
                </a:lnTo>
                <a:lnTo>
                  <a:pt x="0" y="0"/>
                </a:lnTo>
                <a:lnTo>
                  <a:pt x="0" y="2"/>
                </a:lnTo>
                <a:lnTo>
                  <a:pt x="2" y="2"/>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 name="Rectangle 1335"/>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4" name="Rectangle 1336"/>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5" name="Rectangle 1337"/>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6" name="Rectangle 1340"/>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7" name="Rectangle 1341"/>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8" name="Rectangle 1342"/>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9" name="Rectangle 1343"/>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0" name="Rectangle 1344"/>
          <p:cNvSpPr>
            <a:spLocks noChangeArrowheads="1"/>
          </p:cNvSpPr>
          <p:nvPr/>
        </p:nvSpPr>
        <p:spPr bwMode="auto">
          <a:xfrm>
            <a:off x="465138" y="485775"/>
            <a:ext cx="1587" cy="31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1" name="Rectangle 60"/>
          <p:cNvSpPr>
            <a:spLocks noChangeArrowheads="1"/>
          </p:cNvSpPr>
          <p:nvPr/>
        </p:nvSpPr>
        <p:spPr bwMode="auto">
          <a:xfrm>
            <a:off x="0" y="2828925"/>
            <a:ext cx="9144000" cy="176213"/>
          </a:xfrm>
          <a:prstGeom prst="rect">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endParaRPr>
          </a:p>
        </p:txBody>
      </p:sp>
      <p:pic>
        <p:nvPicPr>
          <p:cNvPr id="62" name="Picture 61"/>
          <p:cNvPicPr>
            <a:picLocks noChangeAspect="1"/>
          </p:cNvPicPr>
          <p:nvPr/>
        </p:nvPicPr>
        <p:blipFill>
          <a:blip r:embed="rId2" cstate="print">
            <a:extLst>
              <a:ext uri="{28A0092B-C50C-407E-A947-70E740481C1C}">
                <a14:useLocalDpi xmlns:a14="http://schemas.microsoft.com/office/drawing/2010/main" val="0"/>
              </a:ext>
            </a:extLst>
          </a:blip>
          <a:srcRect r="28535"/>
          <a:stretch>
            <a:fillRect/>
          </a:stretch>
        </p:blipFill>
        <p:spPr bwMode="auto">
          <a:xfrm>
            <a:off x="6853238" y="6346825"/>
            <a:ext cx="1963737"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0" name="Title 329"/>
          <p:cNvSpPr>
            <a:spLocks noGrp="1"/>
          </p:cNvSpPr>
          <p:nvPr>
            <p:ph type="title"/>
          </p:nvPr>
        </p:nvSpPr>
        <p:spPr>
          <a:xfrm>
            <a:off x="865910" y="1306550"/>
            <a:ext cx="7296726" cy="1450437"/>
          </a:xfrm>
        </p:spPr>
        <p:txBody>
          <a:bodyPr lIns="0" tIns="0" rIns="0" bIns="0" anchor="b">
            <a:normAutofit/>
          </a:bodyPr>
          <a:lstStyle>
            <a:lvl1pPr>
              <a:defRPr sz="3800" b="1" cap="none" baseline="0">
                <a:solidFill>
                  <a:schemeClr val="bg2"/>
                </a:solidFill>
              </a:defRPr>
            </a:lvl1pPr>
          </a:lstStyle>
          <a:p>
            <a:r>
              <a:rPr lang="en-US"/>
              <a:t>Click to edit Master title style</a:t>
            </a:r>
            <a:endParaRPr lang="en-US" dirty="0"/>
          </a:p>
        </p:txBody>
      </p:sp>
      <p:sp>
        <p:nvSpPr>
          <p:cNvPr id="332" name="Text Placeholder 331"/>
          <p:cNvSpPr>
            <a:spLocks noGrp="1"/>
          </p:cNvSpPr>
          <p:nvPr>
            <p:ph type="body" sz="quarter" idx="13"/>
          </p:nvPr>
        </p:nvSpPr>
        <p:spPr>
          <a:xfrm>
            <a:off x="851104" y="3074088"/>
            <a:ext cx="7328771" cy="2397495"/>
          </a:xfrm>
        </p:spPr>
        <p:txBody>
          <a:bodyPr lIns="0" tIns="0" rIns="0" bIns="0">
            <a:normAutofit/>
          </a:bodyPr>
          <a:lstStyle>
            <a:lvl1pPr>
              <a:lnSpc>
                <a:spcPct val="100000"/>
              </a:lnSpc>
              <a:defRPr sz="3000" b="0" i="0" cap="none" baseline="0">
                <a:solidFill>
                  <a:schemeClr val="tx1"/>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p:txBody>
      </p:sp>
    </p:spTree>
    <p:extLst>
      <p:ext uri="{BB962C8B-B14F-4D97-AF65-F5344CB8AC3E}">
        <p14:creationId xmlns:p14="http://schemas.microsoft.com/office/powerpoint/2010/main" val="344317893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2573338" y="6248400"/>
            <a:ext cx="1905000" cy="457200"/>
          </a:xfrm>
          <a:prstGeom prst="rect">
            <a:avLst/>
          </a:prstGeom>
          <a:ln/>
        </p:spPr>
        <p:txBody>
          <a:bodyPr/>
          <a:lstStyle>
            <a:lvl1pPr>
              <a:defRPr/>
            </a:lvl1pPr>
          </a:lstStyle>
          <a:p>
            <a:pPr>
              <a:defRPr/>
            </a:pPr>
            <a:r>
              <a:rPr lang="en-US"/>
              <a:t>June 17, 2015</a:t>
            </a:r>
            <a:endParaRPr lang="en-US" dirty="0"/>
          </a:p>
        </p:txBody>
      </p:sp>
      <p:sp>
        <p:nvSpPr>
          <p:cNvPr id="3" name="Rectangle 5"/>
          <p:cNvSpPr>
            <a:spLocks noGrp="1" noChangeArrowheads="1"/>
          </p:cNvSpPr>
          <p:nvPr>
            <p:ph type="ftr" sz="quarter" idx="11"/>
          </p:nvPr>
        </p:nvSpPr>
        <p:spPr>
          <a:ln/>
        </p:spPr>
        <p:txBody>
          <a:bodyPr/>
          <a:lstStyle>
            <a:lvl1pPr>
              <a:defRPr/>
            </a:lvl1pPr>
          </a:lstStyle>
          <a:p>
            <a:pPr>
              <a:defRPr/>
            </a:pPr>
            <a:r>
              <a:rPr lang="en-US"/>
              <a:t>Footer</a:t>
            </a:r>
            <a:endParaRPr lang="en-US" dirty="0"/>
          </a:p>
        </p:txBody>
      </p:sp>
      <p:sp>
        <p:nvSpPr>
          <p:cNvPr id="4" name="Rectangle 6"/>
          <p:cNvSpPr>
            <a:spLocks noGrp="1" noChangeArrowheads="1"/>
          </p:cNvSpPr>
          <p:nvPr>
            <p:ph type="sldNum" sz="quarter" idx="12"/>
          </p:nvPr>
        </p:nvSpPr>
        <p:spPr>
          <a:ln/>
        </p:spPr>
        <p:txBody>
          <a:bodyPr/>
          <a:lstStyle>
            <a:lvl1pPr>
              <a:defRPr/>
            </a:lvl1pPr>
          </a:lstStyle>
          <a:p>
            <a:pPr>
              <a:defRPr/>
            </a:pPr>
            <a:fld id="{554EB1DA-FFB7-4C0C-B4FC-F3280261992A}" type="slidenum">
              <a:rPr lang="en-US"/>
              <a:pPr>
                <a:defRPr/>
              </a:pPr>
              <a:t>‹#›</a:t>
            </a:fld>
            <a:endParaRPr lang="en-US" dirty="0"/>
          </a:p>
        </p:txBody>
      </p:sp>
    </p:spTree>
    <p:extLst>
      <p:ext uri="{BB962C8B-B14F-4D97-AF65-F5344CB8AC3E}">
        <p14:creationId xmlns:p14="http://schemas.microsoft.com/office/powerpoint/2010/main" val="31643783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EB9BC5-AC93-477F-8D3E-16E2808597F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881B4ED-BBCF-4790-95A0-5EF3CC05FDA4}"/>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3DD08B7-D3B6-4DCC-A539-9175D598812D}"/>
              </a:ext>
            </a:extLst>
          </p:cNvPr>
          <p:cNvSpPr>
            <a:spLocks noGrp="1"/>
          </p:cNvSpPr>
          <p:nvPr>
            <p:ph type="dt" sz="half" idx="10"/>
          </p:nvPr>
        </p:nvSpPr>
        <p:spPr/>
        <p:txBody>
          <a:bodyPr/>
          <a:lstStyle/>
          <a:p>
            <a:fld id="{242B8F3B-6F4E-4590-B284-4D1B951F521F}" type="datetimeFigureOut">
              <a:rPr lang="en-US" smtClean="0"/>
              <a:t>11/18/2020</a:t>
            </a:fld>
            <a:endParaRPr lang="en-US"/>
          </a:p>
        </p:txBody>
      </p:sp>
      <p:sp>
        <p:nvSpPr>
          <p:cNvPr id="5" name="Footer Placeholder 4">
            <a:extLst>
              <a:ext uri="{FF2B5EF4-FFF2-40B4-BE49-F238E27FC236}">
                <a16:creationId xmlns:a16="http://schemas.microsoft.com/office/drawing/2014/main" id="{B389EF8A-8712-4F5B-BD21-9DBF305CEEF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E594361-1478-4152-9884-4B981439F5F8}"/>
              </a:ext>
            </a:extLst>
          </p:cNvPr>
          <p:cNvSpPr>
            <a:spLocks noGrp="1"/>
          </p:cNvSpPr>
          <p:nvPr>
            <p:ph type="sldNum" sz="quarter" idx="12"/>
          </p:nvPr>
        </p:nvSpPr>
        <p:spPr/>
        <p:txBody>
          <a:bodyPr/>
          <a:lstStyle/>
          <a:p>
            <a:fld id="{8744AD52-689D-434C-8623-5838D7EB74D8}" type="slidenum">
              <a:rPr lang="en-US" smtClean="0"/>
              <a:t>‹#›</a:t>
            </a:fld>
            <a:endParaRPr lang="en-US"/>
          </a:p>
        </p:txBody>
      </p:sp>
    </p:spTree>
    <p:extLst>
      <p:ext uri="{BB962C8B-B14F-4D97-AF65-F5344CB8AC3E}">
        <p14:creationId xmlns:p14="http://schemas.microsoft.com/office/powerpoint/2010/main" val="389641590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3_Full Page with Sub-Title">
    <p:spTree>
      <p:nvGrpSpPr>
        <p:cNvPr id="1" name=""/>
        <p:cNvGrpSpPr/>
        <p:nvPr/>
      </p:nvGrpSpPr>
      <p:grpSpPr>
        <a:xfrm>
          <a:off x="0" y="0"/>
          <a:ext cx="0" cy="0"/>
          <a:chOff x="0" y="0"/>
          <a:chExt cx="0" cy="0"/>
        </a:xfrm>
      </p:grpSpPr>
      <p:sp>
        <p:nvSpPr>
          <p:cNvPr id="5" name="Freeform 1682"/>
          <p:cNvSpPr>
            <a:spLocks/>
          </p:cNvSpPr>
          <p:nvPr userDrawn="1"/>
        </p:nvSpPr>
        <p:spPr bwMode="auto">
          <a:xfrm flipH="1">
            <a:off x="6380163" y="615952"/>
            <a:ext cx="1014412" cy="1895475"/>
          </a:xfrm>
          <a:custGeom>
            <a:avLst/>
            <a:gdLst>
              <a:gd name="T0" fmla="*/ 0 w 638"/>
              <a:gd name="T1" fmla="*/ 0 h 1194"/>
              <a:gd name="T2" fmla="*/ 2147483647 w 638"/>
              <a:gd name="T3" fmla="*/ 2147483647 h 1194"/>
              <a:gd name="T4" fmla="*/ 2147483647 w 638"/>
              <a:gd name="T5" fmla="*/ 2147483647 h 1194"/>
              <a:gd name="T6" fmla="*/ 2147483647 w 638"/>
              <a:gd name="T7" fmla="*/ 2147483647 h 1194"/>
              <a:gd name="T8" fmla="*/ 2147483647 w 638"/>
              <a:gd name="T9" fmla="*/ 2147483647 h 1194"/>
              <a:gd name="T10" fmla="*/ 2147483647 w 638"/>
              <a:gd name="T11" fmla="*/ 2147483647 h 1194"/>
              <a:gd name="T12" fmla="*/ 2147483647 w 638"/>
              <a:gd name="T13" fmla="*/ 2147483647 h 1194"/>
              <a:gd name="T14" fmla="*/ 2147483647 w 638"/>
              <a:gd name="T15" fmla="*/ 2147483647 h 1194"/>
              <a:gd name="T16" fmla="*/ 2147483647 w 638"/>
              <a:gd name="T17" fmla="*/ 2147483647 h 1194"/>
              <a:gd name="T18" fmla="*/ 2147483647 w 638"/>
              <a:gd name="T19" fmla="*/ 2147483647 h 1194"/>
              <a:gd name="T20" fmla="*/ 2147483647 w 638"/>
              <a:gd name="T21" fmla="*/ 2147483647 h 1194"/>
              <a:gd name="T22" fmla="*/ 2147483647 w 638"/>
              <a:gd name="T23" fmla="*/ 2147483647 h 1194"/>
              <a:gd name="T24" fmla="*/ 2147483647 w 638"/>
              <a:gd name="T25" fmla="*/ 2147483647 h 1194"/>
              <a:gd name="T26" fmla="*/ 2147483647 w 638"/>
              <a:gd name="T27" fmla="*/ 2147483647 h 1194"/>
              <a:gd name="T28" fmla="*/ 2147483647 w 638"/>
              <a:gd name="T29" fmla="*/ 2147483647 h 1194"/>
              <a:gd name="T30" fmla="*/ 2147483647 w 638"/>
              <a:gd name="T31" fmla="*/ 2147483647 h 1194"/>
              <a:gd name="T32" fmla="*/ 2147483647 w 638"/>
              <a:gd name="T33" fmla="*/ 2147483647 h 1194"/>
              <a:gd name="T34" fmla="*/ 2147483647 w 638"/>
              <a:gd name="T35" fmla="*/ 2147483647 h 1194"/>
              <a:gd name="T36" fmla="*/ 2147483647 w 638"/>
              <a:gd name="T37" fmla="*/ 2147483647 h 1194"/>
              <a:gd name="T38" fmla="*/ 2147483647 w 638"/>
              <a:gd name="T39" fmla="*/ 2147483647 h 1194"/>
              <a:gd name="T40" fmla="*/ 2147483647 w 638"/>
              <a:gd name="T41" fmla="*/ 2147483647 h 1194"/>
              <a:gd name="T42" fmla="*/ 2147483647 w 638"/>
              <a:gd name="T43" fmla="*/ 2147483647 h 1194"/>
              <a:gd name="T44" fmla="*/ 2147483647 w 638"/>
              <a:gd name="T45" fmla="*/ 2147483647 h 1194"/>
              <a:gd name="T46" fmla="*/ 2147483647 w 638"/>
              <a:gd name="T47" fmla="*/ 2147483647 h 1194"/>
              <a:gd name="T48" fmla="*/ 2147483647 w 638"/>
              <a:gd name="T49" fmla="*/ 2147483647 h 1194"/>
              <a:gd name="T50" fmla="*/ 2147483647 w 638"/>
              <a:gd name="T51" fmla="*/ 2147483647 h 1194"/>
              <a:gd name="T52" fmla="*/ 2147483647 w 638"/>
              <a:gd name="T53" fmla="*/ 2147483647 h 1194"/>
              <a:gd name="T54" fmla="*/ 2147483647 w 638"/>
              <a:gd name="T55" fmla="*/ 2147483647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pPr fontAlgn="auto">
              <a:spcBef>
                <a:spcPts val="0"/>
              </a:spcBef>
              <a:spcAft>
                <a:spcPts val="0"/>
              </a:spcAft>
            </a:pPr>
            <a:endParaRPr lang="en-US" sz="1350">
              <a:solidFill>
                <a:prstClr val="black"/>
              </a:solidFill>
              <a:latin typeface="Trebuchet MS"/>
            </a:endParaRPr>
          </a:p>
        </p:txBody>
      </p:sp>
      <p:sp>
        <p:nvSpPr>
          <p:cNvPr id="7" name="Freeform 1683"/>
          <p:cNvSpPr>
            <a:spLocks/>
          </p:cNvSpPr>
          <p:nvPr userDrawn="1"/>
        </p:nvSpPr>
        <p:spPr bwMode="auto">
          <a:xfrm flipH="1">
            <a:off x="7410450" y="3175"/>
            <a:ext cx="712788" cy="584200"/>
          </a:xfrm>
          <a:custGeom>
            <a:avLst/>
            <a:gdLst>
              <a:gd name="T0" fmla="*/ 2147483647 w 448"/>
              <a:gd name="T1" fmla="*/ 2147483647 h 372"/>
              <a:gd name="T2" fmla="*/ 2147483647 w 448"/>
              <a:gd name="T3" fmla="*/ 2147483647 h 372"/>
              <a:gd name="T4" fmla="*/ 2147483647 w 448"/>
              <a:gd name="T5" fmla="*/ 2147483647 h 372"/>
              <a:gd name="T6" fmla="*/ 2147483647 w 448"/>
              <a:gd name="T7" fmla="*/ 2147483647 h 372"/>
              <a:gd name="T8" fmla="*/ 2147483647 w 448"/>
              <a:gd name="T9" fmla="*/ 2147483647 h 372"/>
              <a:gd name="T10" fmla="*/ 2147483647 w 448"/>
              <a:gd name="T11" fmla="*/ 2147483647 h 372"/>
              <a:gd name="T12" fmla="*/ 0 w 448"/>
              <a:gd name="T13" fmla="*/ 0 h 372"/>
              <a:gd name="T14" fmla="*/ 2147483647 w 448"/>
              <a:gd name="T15" fmla="*/ 0 h 372"/>
              <a:gd name="T16" fmla="*/ 2147483647 w 448"/>
              <a:gd name="T17" fmla="*/ 2147483647 h 372"/>
              <a:gd name="T18" fmla="*/ 2147483647 w 448"/>
              <a:gd name="T19" fmla="*/ 2147483647 h 372"/>
              <a:gd name="T20" fmla="*/ 2147483647 w 448"/>
              <a:gd name="T21" fmla="*/ 2147483647 h 372"/>
              <a:gd name="T22" fmla="*/ 2147483647 w 448"/>
              <a:gd name="T23" fmla="*/ 2147483647 h 372"/>
              <a:gd name="T24" fmla="*/ 2147483647 w 448"/>
              <a:gd name="T25" fmla="*/ 2147483647 h 372"/>
              <a:gd name="T26" fmla="*/ 2147483647 w 448"/>
              <a:gd name="T27" fmla="*/ 2147483647 h 372"/>
              <a:gd name="T28" fmla="*/ 2147483647 w 448"/>
              <a:gd name="T29" fmla="*/ 2147483647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pPr fontAlgn="auto">
              <a:spcBef>
                <a:spcPts val="0"/>
              </a:spcBef>
              <a:spcAft>
                <a:spcPts val="0"/>
              </a:spcAft>
            </a:pPr>
            <a:endParaRPr lang="en-US" sz="1350">
              <a:solidFill>
                <a:prstClr val="black"/>
              </a:solidFill>
              <a:latin typeface="Trebuchet MS"/>
            </a:endParaRPr>
          </a:p>
        </p:txBody>
      </p:sp>
      <p:sp>
        <p:nvSpPr>
          <p:cNvPr id="324" name="Title 323"/>
          <p:cNvSpPr>
            <a:spLocks noGrp="1"/>
          </p:cNvSpPr>
          <p:nvPr>
            <p:ph type="title"/>
          </p:nvPr>
        </p:nvSpPr>
        <p:spPr>
          <a:xfrm>
            <a:off x="356935" y="301625"/>
            <a:ext cx="8439487" cy="667338"/>
          </a:xfrm>
        </p:spPr>
        <p:txBody>
          <a:bodyPr/>
          <a:lstStyle>
            <a:lvl1pPr>
              <a:defRPr b="0" i="0" cap="none" baseline="0">
                <a:solidFill>
                  <a:srgbClr val="021F43"/>
                </a:solidFill>
                <a:latin typeface="+mn-lt"/>
                <a:cs typeface="Andes ExtraLight"/>
              </a:defRPr>
            </a:lvl1pPr>
          </a:lstStyle>
          <a:p>
            <a:r>
              <a:rPr lang="en-US"/>
              <a:t>Click to edit Master title style</a:t>
            </a:r>
            <a:endParaRPr lang="en-US" dirty="0"/>
          </a:p>
        </p:txBody>
      </p:sp>
      <p:sp>
        <p:nvSpPr>
          <p:cNvPr id="331" name="Content Placeholder 330"/>
          <p:cNvSpPr>
            <a:spLocks noGrp="1"/>
          </p:cNvSpPr>
          <p:nvPr>
            <p:ph sz="quarter" idx="10"/>
          </p:nvPr>
        </p:nvSpPr>
        <p:spPr>
          <a:xfrm>
            <a:off x="356935" y="1599260"/>
            <a:ext cx="8440305" cy="4462104"/>
          </a:xfrm>
        </p:spPr>
        <p:txBody>
          <a:bodyPr/>
          <a:lstStyle>
            <a:lvl1pPr>
              <a:defRPr>
                <a:solidFill>
                  <a:srgbClr val="7F7F7F"/>
                </a:solidFill>
              </a:defRPr>
            </a:lvl1pPr>
            <a:lvl2pPr>
              <a:buClr>
                <a:schemeClr val="tx2">
                  <a:lumMod val="50000"/>
                  <a:lumOff val="50000"/>
                </a:schemeClr>
              </a:buClr>
              <a:defRPr>
                <a:solidFill>
                  <a:srgbClr val="7F7F7F"/>
                </a:solidFill>
              </a:defRPr>
            </a:lvl2pPr>
            <a:lvl3pPr marL="418338">
              <a:buClr>
                <a:schemeClr val="tx2">
                  <a:lumMod val="50000"/>
                  <a:lumOff val="50000"/>
                </a:schemeClr>
              </a:buClr>
              <a:defRPr>
                <a:solidFill>
                  <a:srgbClr val="7F7F7F"/>
                </a:solidFill>
              </a:defRPr>
            </a:lvl3pPr>
            <a:lvl4pPr>
              <a:buClr>
                <a:schemeClr val="tx2">
                  <a:lumMod val="50000"/>
                  <a:lumOff val="50000"/>
                </a:schemeClr>
              </a:buClr>
              <a:defRPr>
                <a:solidFill>
                  <a:srgbClr val="7F7F7F"/>
                </a:solidFill>
              </a:defRPr>
            </a:lvl4pPr>
            <a:lvl5pPr>
              <a:buClr>
                <a:schemeClr val="tx2">
                  <a:lumMod val="50000"/>
                  <a:lumOff val="50000"/>
                </a:schemeClr>
              </a:buClr>
              <a:defRPr>
                <a:solidFill>
                  <a:srgbClr val="7F7F7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5"/>
          <p:cNvSpPr>
            <a:spLocks noGrp="1"/>
          </p:cNvSpPr>
          <p:nvPr>
            <p:ph type="body" sz="quarter" idx="14"/>
          </p:nvPr>
        </p:nvSpPr>
        <p:spPr>
          <a:xfrm>
            <a:off x="356935" y="1025408"/>
            <a:ext cx="8435473" cy="517408"/>
          </a:xfrm>
        </p:spPr>
        <p:txBody>
          <a:bodyPr>
            <a:normAutofit/>
          </a:bodyPr>
          <a:lstStyle>
            <a:lvl1pPr algn="l">
              <a:lnSpc>
                <a:spcPct val="100000"/>
              </a:lnSpc>
              <a:spcBef>
                <a:spcPts val="0"/>
              </a:spcBef>
              <a:defRPr sz="1200" b="0" cap="none" baseline="0">
                <a:solidFill>
                  <a:schemeClr val="tx1"/>
                </a:solidFill>
              </a:defRPr>
            </a:lvl1pPr>
            <a:lvl2pPr>
              <a:defRPr sz="1200" cap="all">
                <a:solidFill>
                  <a:schemeClr val="tx2">
                    <a:lumMod val="50000"/>
                    <a:lumOff val="50000"/>
                  </a:schemeClr>
                </a:solidFill>
              </a:defRPr>
            </a:lvl2pPr>
            <a:lvl3pPr>
              <a:defRPr sz="1200" cap="all">
                <a:solidFill>
                  <a:schemeClr val="tx2">
                    <a:lumMod val="50000"/>
                    <a:lumOff val="50000"/>
                  </a:schemeClr>
                </a:solidFill>
              </a:defRPr>
            </a:lvl3pPr>
            <a:lvl4pPr>
              <a:defRPr sz="1200" cap="all">
                <a:solidFill>
                  <a:schemeClr val="tx2">
                    <a:lumMod val="50000"/>
                    <a:lumOff val="50000"/>
                  </a:schemeClr>
                </a:solidFill>
              </a:defRPr>
            </a:lvl4pPr>
            <a:lvl5pPr>
              <a:defRPr sz="1200" cap="all">
                <a:solidFill>
                  <a:schemeClr val="tx2">
                    <a:lumMod val="50000"/>
                    <a:lumOff val="50000"/>
                  </a:schemeClr>
                </a:solidFill>
              </a:defRPr>
            </a:lvl5pPr>
          </a:lstStyle>
          <a:p>
            <a:pPr lvl="0"/>
            <a:r>
              <a:rPr lang="en-US"/>
              <a:t>Click to edit Master text styles</a:t>
            </a:r>
          </a:p>
        </p:txBody>
      </p:sp>
      <p:sp>
        <p:nvSpPr>
          <p:cNvPr id="8" name="Footer Placeholder 8"/>
          <p:cNvSpPr>
            <a:spLocks noGrp="1"/>
          </p:cNvSpPr>
          <p:nvPr>
            <p:ph type="ftr" sz="quarter" idx="15"/>
          </p:nvPr>
        </p:nvSpPr>
        <p:spPr/>
        <p:txBody>
          <a:bodyPr/>
          <a:lstStyle>
            <a:lvl1pPr>
              <a:defRPr/>
            </a:lvl1pPr>
          </a:lstStyle>
          <a:p>
            <a:pPr>
              <a:defRPr/>
            </a:pPr>
            <a:r>
              <a:rPr lang="en-US">
                <a:solidFill>
                  <a:prstClr val="black"/>
                </a:solidFill>
              </a:rPr>
              <a:t>Confidential &amp; for IFC Staff Only Working Draft – Discussion Paper Only</a:t>
            </a:r>
          </a:p>
        </p:txBody>
      </p:sp>
      <p:sp>
        <p:nvSpPr>
          <p:cNvPr id="9" name="Slide Number Placeholder 9"/>
          <p:cNvSpPr>
            <a:spLocks noGrp="1"/>
          </p:cNvSpPr>
          <p:nvPr>
            <p:ph type="sldNum" sz="quarter" idx="16"/>
          </p:nvPr>
        </p:nvSpPr>
        <p:spPr/>
        <p:txBody>
          <a:bodyPr/>
          <a:lstStyle>
            <a:lvl1pPr>
              <a:defRPr/>
            </a:lvl1pPr>
          </a:lstStyle>
          <a:p>
            <a:pPr>
              <a:defRPr/>
            </a:pPr>
            <a:fld id="{0DC31C2E-F916-4B56-9F44-3A37159E4A4D}" type="slidenum">
              <a:rPr lang="en-US"/>
              <a:pPr>
                <a:defRPr/>
              </a:pPr>
              <a:t>‹#›</a:t>
            </a:fld>
            <a:endParaRPr lang="en-US" dirty="0"/>
          </a:p>
        </p:txBody>
      </p:sp>
    </p:spTree>
    <p:extLst>
      <p:ext uri="{BB962C8B-B14F-4D97-AF65-F5344CB8AC3E}">
        <p14:creationId xmlns:p14="http://schemas.microsoft.com/office/powerpoint/2010/main" val="334595686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Light Blue Title Slide">
    <p:spTree>
      <p:nvGrpSpPr>
        <p:cNvPr id="1" name=""/>
        <p:cNvGrpSpPr/>
        <p:nvPr/>
      </p:nvGrpSpPr>
      <p:grpSpPr>
        <a:xfrm>
          <a:off x="0" y="0"/>
          <a:ext cx="0" cy="0"/>
          <a:chOff x="0" y="0"/>
          <a:chExt cx="0" cy="0"/>
        </a:xfrm>
      </p:grpSpPr>
      <p:sp>
        <p:nvSpPr>
          <p:cNvPr id="3" name="Rectangle 2"/>
          <p:cNvSpPr/>
          <p:nvPr/>
        </p:nvSpPr>
        <p:spPr bwMode="auto">
          <a:xfrm flipV="1">
            <a:off x="0" y="0"/>
            <a:ext cx="9144000" cy="4479636"/>
          </a:xfrm>
          <a:prstGeom prst="rect">
            <a:avLst/>
          </a:prstGeom>
          <a:solidFill>
            <a:srgbClr val="139AF0"/>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tx1"/>
              </a:solidFill>
              <a:effectLst/>
              <a:latin typeface="Arial Regular" charset="0"/>
              <a:cs typeface="Times New Roman" pitchFamily="18" charset="0"/>
            </a:endParaRPr>
          </a:p>
        </p:txBody>
      </p:sp>
      <p:pic>
        <p:nvPicPr>
          <p:cNvPr id="70" name="Picture 69"/>
          <p:cNvPicPr>
            <a:picLocks noChangeAspect="1"/>
          </p:cNvPicPr>
          <p:nvPr/>
        </p:nvPicPr>
        <p:blipFill>
          <a:blip r:embed="rId2">
            <a:duotone>
              <a:prstClr val="black"/>
              <a:schemeClr val="tx2">
                <a:tint val="45000"/>
                <a:satMod val="400000"/>
              </a:schemeClr>
            </a:duotone>
            <a:alphaModFix amt="72000"/>
            <a:extLst>
              <a:ext uri="{28A0092B-C50C-407E-A947-70E740481C1C}">
                <a14:useLocalDpi xmlns:a14="http://schemas.microsoft.com/office/drawing/2010/main"/>
              </a:ext>
            </a:extLst>
          </a:blip>
          <a:stretch>
            <a:fillRect/>
          </a:stretch>
        </p:blipFill>
        <p:spPr>
          <a:xfrm>
            <a:off x="6966336" y="3580"/>
            <a:ext cx="2192664" cy="4314420"/>
          </a:xfrm>
          <a:prstGeom prst="rect">
            <a:avLst/>
          </a:prstGeom>
        </p:spPr>
      </p:pic>
      <p:pic>
        <p:nvPicPr>
          <p:cNvPr id="6" name="Picture 5"/>
          <p:cNvPicPr>
            <a:picLocks noChangeAspect="1"/>
          </p:cNvPicPr>
          <p:nvPr/>
        </p:nvPicPr>
        <p:blipFill>
          <a:blip r:embed="rId3">
            <a:alphaModFix amt="50000"/>
            <a:extLst>
              <a:ext uri="{28A0092B-C50C-407E-A947-70E740481C1C}">
                <a14:useLocalDpi xmlns:a14="http://schemas.microsoft.com/office/drawing/2010/main"/>
              </a:ext>
            </a:extLst>
          </a:blip>
          <a:stretch>
            <a:fillRect/>
          </a:stretch>
        </p:blipFill>
        <p:spPr>
          <a:xfrm>
            <a:off x="4" y="8"/>
            <a:ext cx="6942667" cy="4358709"/>
          </a:xfrm>
          <a:prstGeom prst="rect">
            <a:avLst/>
          </a:prstGeom>
        </p:spPr>
      </p:pic>
      <p:pic>
        <p:nvPicPr>
          <p:cNvPr id="7" name="Picture 6"/>
          <p:cNvPicPr>
            <a:picLocks noChangeAspect="1"/>
          </p:cNvPicPr>
          <p:nvPr/>
        </p:nvPicPr>
        <p:blipFill>
          <a:blip r:embed="rId4">
            <a:alphaModFix amt="58000"/>
            <a:extLst>
              <a:ext uri="{28A0092B-C50C-407E-A947-70E740481C1C}">
                <a14:useLocalDpi xmlns:a14="http://schemas.microsoft.com/office/drawing/2010/main"/>
              </a:ext>
            </a:extLst>
          </a:blip>
          <a:stretch>
            <a:fillRect/>
          </a:stretch>
        </p:blipFill>
        <p:spPr>
          <a:xfrm>
            <a:off x="4661505" y="0"/>
            <a:ext cx="2324100" cy="4362148"/>
          </a:xfrm>
          <a:prstGeom prst="rect">
            <a:avLst/>
          </a:prstGeom>
        </p:spPr>
      </p:pic>
      <p:sp>
        <p:nvSpPr>
          <p:cNvPr id="5" name="Rectangle 4"/>
          <p:cNvSpPr/>
          <p:nvPr/>
        </p:nvSpPr>
        <p:spPr bwMode="auto">
          <a:xfrm>
            <a:off x="6495147" y="4318009"/>
            <a:ext cx="2648857" cy="846667"/>
          </a:xfrm>
          <a:prstGeom prst="rect">
            <a:avLst/>
          </a:prstGeom>
          <a:solidFill>
            <a:schemeClr val="bg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tx1"/>
              </a:solidFill>
              <a:effectLst/>
              <a:latin typeface="Arial Regular" charset="0"/>
              <a:cs typeface="Times New Roman" pitchFamily="18" charset="0"/>
            </a:endParaRPr>
          </a:p>
        </p:txBody>
      </p:sp>
      <p:sp>
        <p:nvSpPr>
          <p:cNvPr id="265" name="Line 1086"/>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6" name="Line 1087"/>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7" name="Rectangle 1088"/>
          <p:cNvSpPr>
            <a:spLocks noChangeArrowheads="1"/>
          </p:cNvSpPr>
          <p:nvPr/>
        </p:nvSpPr>
        <p:spPr bwMode="auto">
          <a:xfrm>
            <a:off x="484190" y="617546"/>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8" name="Rectangle 1089"/>
          <p:cNvSpPr>
            <a:spLocks noChangeArrowheads="1"/>
          </p:cNvSpPr>
          <p:nvPr/>
        </p:nvSpPr>
        <p:spPr bwMode="auto">
          <a:xfrm>
            <a:off x="484190" y="617546"/>
            <a:ext cx="1587" cy="1587"/>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9" name="Freeform 1098"/>
          <p:cNvSpPr>
            <a:spLocks/>
          </p:cNvSpPr>
          <p:nvPr/>
        </p:nvSpPr>
        <p:spPr bwMode="auto">
          <a:xfrm>
            <a:off x="487367" y="617546"/>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0" name="Freeform 1115"/>
          <p:cNvSpPr>
            <a:spLocks/>
          </p:cNvSpPr>
          <p:nvPr/>
        </p:nvSpPr>
        <p:spPr bwMode="auto">
          <a:xfrm>
            <a:off x="458792"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1" name="Freeform 1120"/>
          <p:cNvSpPr>
            <a:spLocks/>
          </p:cNvSpPr>
          <p:nvPr/>
        </p:nvSpPr>
        <p:spPr bwMode="auto">
          <a:xfrm>
            <a:off x="458792" y="463554"/>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2" name="Freeform 1134"/>
          <p:cNvSpPr>
            <a:spLocks/>
          </p:cNvSpPr>
          <p:nvPr/>
        </p:nvSpPr>
        <p:spPr bwMode="auto">
          <a:xfrm>
            <a:off x="703267"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3" name="Freeform 1141"/>
          <p:cNvSpPr>
            <a:spLocks/>
          </p:cNvSpPr>
          <p:nvPr/>
        </p:nvSpPr>
        <p:spPr bwMode="auto">
          <a:xfrm>
            <a:off x="706439"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4" name="Freeform 1148"/>
          <p:cNvSpPr>
            <a:spLocks/>
          </p:cNvSpPr>
          <p:nvPr/>
        </p:nvSpPr>
        <p:spPr bwMode="auto">
          <a:xfrm>
            <a:off x="693742" y="460376"/>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5" name="Freeform 1150"/>
          <p:cNvSpPr>
            <a:spLocks/>
          </p:cNvSpPr>
          <p:nvPr/>
        </p:nvSpPr>
        <p:spPr bwMode="auto">
          <a:xfrm>
            <a:off x="684215" y="447677"/>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6" name="Freeform 1152"/>
          <p:cNvSpPr>
            <a:spLocks/>
          </p:cNvSpPr>
          <p:nvPr/>
        </p:nvSpPr>
        <p:spPr bwMode="auto">
          <a:xfrm>
            <a:off x="684217" y="447677"/>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7" name="Freeform 1154"/>
          <p:cNvSpPr>
            <a:spLocks/>
          </p:cNvSpPr>
          <p:nvPr/>
        </p:nvSpPr>
        <p:spPr bwMode="auto">
          <a:xfrm>
            <a:off x="665165"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8" name="Freeform 1156"/>
          <p:cNvSpPr>
            <a:spLocks/>
          </p:cNvSpPr>
          <p:nvPr/>
        </p:nvSpPr>
        <p:spPr bwMode="auto">
          <a:xfrm>
            <a:off x="665165" y="431801"/>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9" name="Freeform 1163"/>
          <p:cNvSpPr>
            <a:spLocks/>
          </p:cNvSpPr>
          <p:nvPr/>
        </p:nvSpPr>
        <p:spPr bwMode="auto">
          <a:xfrm>
            <a:off x="611188" y="415933"/>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0" name="Freeform 1172"/>
          <p:cNvSpPr>
            <a:spLocks/>
          </p:cNvSpPr>
          <p:nvPr/>
        </p:nvSpPr>
        <p:spPr bwMode="auto">
          <a:xfrm>
            <a:off x="582617" y="476253"/>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1" name="Freeform 1177"/>
          <p:cNvSpPr>
            <a:spLocks/>
          </p:cNvSpPr>
          <p:nvPr/>
        </p:nvSpPr>
        <p:spPr bwMode="auto">
          <a:xfrm>
            <a:off x="557217" y="534996"/>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2" name="Freeform 1180"/>
          <p:cNvSpPr>
            <a:spLocks/>
          </p:cNvSpPr>
          <p:nvPr/>
        </p:nvSpPr>
        <p:spPr bwMode="auto">
          <a:xfrm>
            <a:off x="560392" y="530233"/>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3" name="Line 1187"/>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4" name="Line 1188"/>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5" name="Freeform 1208"/>
          <p:cNvSpPr>
            <a:spLocks/>
          </p:cNvSpPr>
          <p:nvPr/>
        </p:nvSpPr>
        <p:spPr bwMode="auto">
          <a:xfrm>
            <a:off x="595313" y="557221"/>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6" name="Freeform 1210"/>
          <p:cNvSpPr>
            <a:spLocks/>
          </p:cNvSpPr>
          <p:nvPr/>
        </p:nvSpPr>
        <p:spPr bwMode="auto">
          <a:xfrm>
            <a:off x="595317" y="557221"/>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7" name="Freeform 1214"/>
          <p:cNvSpPr>
            <a:spLocks/>
          </p:cNvSpPr>
          <p:nvPr/>
        </p:nvSpPr>
        <p:spPr bwMode="auto">
          <a:xfrm>
            <a:off x="595317" y="557221"/>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8" name="Rectangle 1215"/>
          <p:cNvSpPr>
            <a:spLocks noChangeArrowheads="1"/>
          </p:cNvSpPr>
          <p:nvPr/>
        </p:nvSpPr>
        <p:spPr bwMode="auto">
          <a:xfrm>
            <a:off x="595313" y="627071"/>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89" name="Freeform 1217"/>
          <p:cNvSpPr>
            <a:spLocks/>
          </p:cNvSpPr>
          <p:nvPr/>
        </p:nvSpPr>
        <p:spPr bwMode="auto">
          <a:xfrm>
            <a:off x="595313" y="6270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0" name="Freeform 1219"/>
          <p:cNvSpPr>
            <a:spLocks/>
          </p:cNvSpPr>
          <p:nvPr/>
        </p:nvSpPr>
        <p:spPr bwMode="auto">
          <a:xfrm>
            <a:off x="731840" y="541346"/>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1" name="Freeform 1221"/>
          <p:cNvSpPr>
            <a:spLocks/>
          </p:cNvSpPr>
          <p:nvPr/>
        </p:nvSpPr>
        <p:spPr bwMode="auto">
          <a:xfrm>
            <a:off x="731842" y="541346"/>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2" name="Freeform 1234"/>
          <p:cNvSpPr>
            <a:spLocks/>
          </p:cNvSpPr>
          <p:nvPr/>
        </p:nvSpPr>
        <p:spPr bwMode="auto">
          <a:xfrm>
            <a:off x="722317" y="550871"/>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3" name="Line 1237"/>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4" name="Line 1238"/>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5" name="Freeform 1240"/>
          <p:cNvSpPr>
            <a:spLocks/>
          </p:cNvSpPr>
          <p:nvPr/>
        </p:nvSpPr>
        <p:spPr bwMode="auto">
          <a:xfrm>
            <a:off x="728663" y="541346"/>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6" name="Freeform 1243"/>
          <p:cNvSpPr>
            <a:spLocks/>
          </p:cNvSpPr>
          <p:nvPr/>
        </p:nvSpPr>
        <p:spPr bwMode="auto">
          <a:xfrm>
            <a:off x="728667" y="538171"/>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7" name="Freeform 1246"/>
          <p:cNvSpPr>
            <a:spLocks/>
          </p:cNvSpPr>
          <p:nvPr/>
        </p:nvSpPr>
        <p:spPr bwMode="auto">
          <a:xfrm>
            <a:off x="725492" y="547696"/>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8" name="Freeform 1250"/>
          <p:cNvSpPr>
            <a:spLocks/>
          </p:cNvSpPr>
          <p:nvPr/>
        </p:nvSpPr>
        <p:spPr bwMode="auto">
          <a:xfrm>
            <a:off x="731842"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9" name="Freeform 1252"/>
          <p:cNvSpPr>
            <a:spLocks/>
          </p:cNvSpPr>
          <p:nvPr/>
        </p:nvSpPr>
        <p:spPr bwMode="auto">
          <a:xfrm>
            <a:off x="731842"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0" name="Freeform 1255"/>
          <p:cNvSpPr>
            <a:spLocks/>
          </p:cNvSpPr>
          <p:nvPr/>
        </p:nvSpPr>
        <p:spPr bwMode="auto">
          <a:xfrm>
            <a:off x="712792" y="550871"/>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1" name="Rectangle 1256"/>
          <p:cNvSpPr>
            <a:spLocks noChangeArrowheads="1"/>
          </p:cNvSpPr>
          <p:nvPr/>
        </p:nvSpPr>
        <p:spPr bwMode="auto">
          <a:xfrm>
            <a:off x="722315" y="550871"/>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2" name="Freeform 1258"/>
          <p:cNvSpPr>
            <a:spLocks/>
          </p:cNvSpPr>
          <p:nvPr/>
        </p:nvSpPr>
        <p:spPr bwMode="auto">
          <a:xfrm>
            <a:off x="722315" y="5508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3" name="Freeform 1266"/>
          <p:cNvSpPr>
            <a:spLocks/>
          </p:cNvSpPr>
          <p:nvPr/>
        </p:nvSpPr>
        <p:spPr bwMode="auto">
          <a:xfrm>
            <a:off x="728663" y="534996"/>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4" name="Freeform 1269"/>
          <p:cNvSpPr>
            <a:spLocks/>
          </p:cNvSpPr>
          <p:nvPr/>
        </p:nvSpPr>
        <p:spPr bwMode="auto">
          <a:xfrm>
            <a:off x="728667" y="530233"/>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5" name="Line 1270"/>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6" name="Line 1271"/>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7" name="Rectangle 1272"/>
          <p:cNvSpPr>
            <a:spLocks noChangeArrowheads="1"/>
          </p:cNvSpPr>
          <p:nvPr/>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8" name="Rectangle 1273"/>
          <p:cNvSpPr>
            <a:spLocks noChangeArrowheads="1"/>
          </p:cNvSpPr>
          <p:nvPr/>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9" name="Line 1274"/>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0" name="Line 1275"/>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1" name="Freeform 1277"/>
          <p:cNvSpPr>
            <a:spLocks/>
          </p:cNvSpPr>
          <p:nvPr/>
        </p:nvSpPr>
        <p:spPr bwMode="auto">
          <a:xfrm>
            <a:off x="728663" y="523883"/>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2" name="Freeform 1287"/>
          <p:cNvSpPr>
            <a:spLocks/>
          </p:cNvSpPr>
          <p:nvPr/>
        </p:nvSpPr>
        <p:spPr bwMode="auto">
          <a:xfrm>
            <a:off x="719142"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3" name="Freeform 1290"/>
          <p:cNvSpPr>
            <a:spLocks/>
          </p:cNvSpPr>
          <p:nvPr/>
        </p:nvSpPr>
        <p:spPr bwMode="auto">
          <a:xfrm>
            <a:off x="719142" y="517527"/>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4" name="Rectangle 1335"/>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5" name="Rectangle 1336"/>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6" name="Rectangle 1337"/>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7" name="Rectangle 1340"/>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8" name="Rectangle 1341"/>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9" name="Rectangle 1342"/>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0" name="Rectangle 1343"/>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1" name="Rectangle 1344"/>
          <p:cNvSpPr>
            <a:spLocks noChangeArrowheads="1"/>
          </p:cNvSpPr>
          <p:nvPr/>
        </p:nvSpPr>
        <p:spPr bwMode="auto">
          <a:xfrm>
            <a:off x="465140" y="485780"/>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2" name="Rectangle 1028"/>
          <p:cNvSpPr>
            <a:spLocks noGrp="1" noChangeArrowheads="1"/>
          </p:cNvSpPr>
          <p:nvPr>
            <p:ph type="dt" sz="half" idx="10"/>
          </p:nvPr>
        </p:nvSpPr>
        <p:spPr>
          <a:xfrm>
            <a:off x="5941620" y="6107067"/>
            <a:ext cx="2552218" cy="306564"/>
          </a:xfrm>
          <a:prstGeom prst="rect">
            <a:avLst/>
          </a:prstGeom>
        </p:spPr>
        <p:txBody>
          <a:bodyPr lIns="0" tIns="0" rIns="0" bIns="0" anchor="ctr"/>
          <a:lstStyle>
            <a:lvl1pPr algn="r">
              <a:defRPr b="0" i="0">
                <a:solidFill>
                  <a:schemeClr val="tx1"/>
                </a:solidFill>
                <a:latin typeface="Arial"/>
                <a:cs typeface="Arial"/>
              </a:defRPr>
            </a:lvl1pPr>
          </a:lstStyle>
          <a:p>
            <a:pPr>
              <a:defRPr/>
            </a:pPr>
            <a:endParaRPr lang="en-US" dirty="0"/>
          </a:p>
        </p:txBody>
      </p:sp>
      <p:sp>
        <p:nvSpPr>
          <p:cNvPr id="330" name="Title 329"/>
          <p:cNvSpPr>
            <a:spLocks noGrp="1"/>
          </p:cNvSpPr>
          <p:nvPr>
            <p:ph type="title" hasCustomPrompt="1"/>
          </p:nvPr>
        </p:nvSpPr>
        <p:spPr>
          <a:xfrm>
            <a:off x="1512624" y="1189797"/>
            <a:ext cx="6971806" cy="1822161"/>
          </a:xfrm>
          <a:prstGeom prst="rect">
            <a:avLst/>
          </a:prstGeom>
        </p:spPr>
        <p:txBody>
          <a:bodyPr lIns="0" tIns="0" rIns="0" bIns="0" anchor="b">
            <a:normAutofit/>
          </a:bodyPr>
          <a:lstStyle>
            <a:lvl1pPr>
              <a:lnSpc>
                <a:spcPct val="100000"/>
              </a:lnSpc>
              <a:spcBef>
                <a:spcPts val="0"/>
              </a:spcBef>
              <a:defRPr sz="3750" b="1" baseline="0">
                <a:solidFill>
                  <a:schemeClr val="bg1"/>
                </a:solidFill>
              </a:defRPr>
            </a:lvl1pPr>
          </a:lstStyle>
          <a:p>
            <a:r>
              <a:rPr lang="en-US" dirty="0"/>
              <a:t>Presentation Title Up to Three Lines at this size</a:t>
            </a:r>
          </a:p>
        </p:txBody>
      </p:sp>
      <p:sp>
        <p:nvSpPr>
          <p:cNvPr id="332" name="Text Placeholder 331"/>
          <p:cNvSpPr>
            <a:spLocks noGrp="1"/>
          </p:cNvSpPr>
          <p:nvPr>
            <p:ph type="body" sz="quarter" idx="13" hasCustomPrompt="1"/>
          </p:nvPr>
        </p:nvSpPr>
        <p:spPr>
          <a:xfrm>
            <a:off x="1525176" y="3000005"/>
            <a:ext cx="6959257" cy="875885"/>
          </a:xfrm>
          <a:prstGeom prst="rect">
            <a:avLst/>
          </a:prstGeom>
        </p:spPr>
        <p:txBody>
          <a:bodyPr lIns="0" tIns="0" rIns="0" bIns="0" anchor="t">
            <a:normAutofit/>
          </a:bodyPr>
          <a:lstStyle>
            <a:lvl1pPr>
              <a:lnSpc>
                <a:spcPct val="100000"/>
              </a:lnSpc>
              <a:spcBef>
                <a:spcPts val="0"/>
              </a:spcBef>
              <a:defRPr sz="1875" b="0" i="0" cap="all" baseline="0">
                <a:solidFill>
                  <a:srgbClr val="FFFFFF"/>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dirty="0"/>
              <a:t>Subtitle</a:t>
            </a:r>
            <a:br>
              <a:rPr lang="en-US" dirty="0"/>
            </a:br>
            <a:r>
              <a:rPr lang="en-US" dirty="0"/>
              <a:t>up to Two Lines</a:t>
            </a:r>
          </a:p>
        </p:txBody>
      </p:sp>
      <p:sp>
        <p:nvSpPr>
          <p:cNvPr id="69" name="Text Placeholder 331"/>
          <p:cNvSpPr>
            <a:spLocks noGrp="1"/>
          </p:cNvSpPr>
          <p:nvPr>
            <p:ph type="body" sz="quarter" idx="14" hasCustomPrompt="1"/>
          </p:nvPr>
        </p:nvSpPr>
        <p:spPr>
          <a:xfrm>
            <a:off x="5682073" y="5051785"/>
            <a:ext cx="2821170" cy="1040861"/>
          </a:xfrm>
          <a:prstGeom prst="rect">
            <a:avLst/>
          </a:prstGeom>
        </p:spPr>
        <p:txBody>
          <a:bodyPr lIns="0" tIns="0" rIns="0" bIns="0" anchor="b"/>
          <a:lstStyle>
            <a:lvl1pPr algn="r">
              <a:lnSpc>
                <a:spcPct val="100000"/>
              </a:lnSpc>
              <a:defRPr sz="1125"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Presenter Information</a:t>
            </a:r>
          </a:p>
          <a:p>
            <a:pPr lvl="0"/>
            <a:r>
              <a:rPr lang="en-US"/>
              <a:t>Location</a:t>
            </a:r>
          </a:p>
        </p:txBody>
      </p:sp>
      <p:sp>
        <p:nvSpPr>
          <p:cNvPr id="73" name="Rectangle 72"/>
          <p:cNvSpPr/>
          <p:nvPr/>
        </p:nvSpPr>
        <p:spPr bwMode="auto">
          <a:xfrm>
            <a:off x="6714071" y="4308323"/>
            <a:ext cx="2429933" cy="182880"/>
          </a:xfrm>
          <a:prstGeom prst="rect">
            <a:avLst/>
          </a:prstGeom>
          <a:solidFill>
            <a:schemeClr val="bg2"/>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accent3"/>
              </a:solidFill>
              <a:effectLst/>
              <a:latin typeface="Arial Regular" charset="0"/>
              <a:cs typeface="Times New Roman" pitchFamily="18" charset="0"/>
            </a:endParaRPr>
          </a:p>
        </p:txBody>
      </p:sp>
      <p:sp>
        <p:nvSpPr>
          <p:cNvPr id="72" name="Rectangle 71"/>
          <p:cNvSpPr/>
          <p:nvPr/>
        </p:nvSpPr>
        <p:spPr bwMode="auto">
          <a:xfrm>
            <a:off x="2" y="4309534"/>
            <a:ext cx="6976533" cy="182880"/>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bg1"/>
              </a:solidFill>
              <a:effectLst/>
              <a:latin typeface="Arial Regular" charset="0"/>
              <a:cs typeface="Times New Roman" pitchFamily="18" charset="0"/>
            </a:endParaRPr>
          </a:p>
        </p:txBody>
      </p:sp>
      <p:sp>
        <p:nvSpPr>
          <p:cNvPr id="74" name="Footer Placeholder 1"/>
          <p:cNvSpPr>
            <a:spLocks noGrp="1"/>
          </p:cNvSpPr>
          <p:nvPr>
            <p:ph type="ftr" sz="quarter" idx="15"/>
          </p:nvPr>
        </p:nvSpPr>
        <p:spPr>
          <a:xfrm>
            <a:off x="1439761" y="6417310"/>
            <a:ext cx="7064988" cy="301124"/>
          </a:xfrm>
        </p:spPr>
        <p:txBody>
          <a:bodyPr rIns="0" anchor="t" anchorCtr="0">
            <a:normAutofit/>
          </a:bodyPr>
          <a:lstStyle>
            <a:lvl1pPr>
              <a:defRPr b="0"/>
            </a:lvl1pPr>
          </a:lstStyle>
          <a:p>
            <a:pPr algn="r">
              <a:defRPr/>
            </a:pPr>
            <a:r>
              <a:rPr lang="en-US" dirty="0"/>
              <a:t>Confidential &amp; for IFC Staff Only Working Draft – Discussion Paper Only</a:t>
            </a:r>
          </a:p>
        </p:txBody>
      </p:sp>
      <p:pic>
        <p:nvPicPr>
          <p:cNvPr id="76" name="Picture 75">
            <a:extLst>
              <a:ext uri="{FF2B5EF4-FFF2-40B4-BE49-F238E27FC236}">
                <a16:creationId xmlns:a16="http://schemas.microsoft.com/office/drawing/2014/main" id="{B02D7674-7DCE-0E45-9686-E5067D9F9304}"/>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1563394" y="4870973"/>
            <a:ext cx="3435132" cy="1166581"/>
          </a:xfrm>
          <a:prstGeom prst="rect">
            <a:avLst/>
          </a:prstGeom>
        </p:spPr>
      </p:pic>
    </p:spTree>
    <p:extLst>
      <p:ext uri="{BB962C8B-B14F-4D97-AF65-F5344CB8AC3E}">
        <p14:creationId xmlns:p14="http://schemas.microsoft.com/office/powerpoint/2010/main" val="189746454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White Title Slide">
    <p:spTree>
      <p:nvGrpSpPr>
        <p:cNvPr id="1" name=""/>
        <p:cNvGrpSpPr/>
        <p:nvPr/>
      </p:nvGrpSpPr>
      <p:grpSpPr>
        <a:xfrm>
          <a:off x="0" y="0"/>
          <a:ext cx="0" cy="0"/>
          <a:chOff x="0" y="0"/>
          <a:chExt cx="0" cy="0"/>
        </a:xfrm>
      </p:grpSpPr>
      <p:sp>
        <p:nvSpPr>
          <p:cNvPr id="265" name="Line 1086"/>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6" name="Line 1087"/>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7" name="Rectangle 1088"/>
          <p:cNvSpPr>
            <a:spLocks noChangeArrowheads="1"/>
          </p:cNvSpPr>
          <p:nvPr/>
        </p:nvSpPr>
        <p:spPr bwMode="auto">
          <a:xfrm>
            <a:off x="484190" y="617546"/>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8" name="Rectangle 1089"/>
          <p:cNvSpPr>
            <a:spLocks noChangeArrowheads="1"/>
          </p:cNvSpPr>
          <p:nvPr/>
        </p:nvSpPr>
        <p:spPr bwMode="auto">
          <a:xfrm>
            <a:off x="484190" y="617546"/>
            <a:ext cx="1587" cy="1587"/>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9" name="Freeform 1098"/>
          <p:cNvSpPr>
            <a:spLocks/>
          </p:cNvSpPr>
          <p:nvPr/>
        </p:nvSpPr>
        <p:spPr bwMode="auto">
          <a:xfrm>
            <a:off x="487367" y="617546"/>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0" name="Freeform 1115"/>
          <p:cNvSpPr>
            <a:spLocks/>
          </p:cNvSpPr>
          <p:nvPr/>
        </p:nvSpPr>
        <p:spPr bwMode="auto">
          <a:xfrm>
            <a:off x="458792"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1" name="Freeform 1120"/>
          <p:cNvSpPr>
            <a:spLocks/>
          </p:cNvSpPr>
          <p:nvPr/>
        </p:nvSpPr>
        <p:spPr bwMode="auto">
          <a:xfrm>
            <a:off x="458792" y="463554"/>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2" name="Freeform 1134"/>
          <p:cNvSpPr>
            <a:spLocks/>
          </p:cNvSpPr>
          <p:nvPr/>
        </p:nvSpPr>
        <p:spPr bwMode="auto">
          <a:xfrm>
            <a:off x="703267"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3" name="Freeform 1141"/>
          <p:cNvSpPr>
            <a:spLocks/>
          </p:cNvSpPr>
          <p:nvPr/>
        </p:nvSpPr>
        <p:spPr bwMode="auto">
          <a:xfrm>
            <a:off x="706439"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4" name="Freeform 1148"/>
          <p:cNvSpPr>
            <a:spLocks/>
          </p:cNvSpPr>
          <p:nvPr/>
        </p:nvSpPr>
        <p:spPr bwMode="auto">
          <a:xfrm>
            <a:off x="693742" y="460376"/>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5" name="Freeform 1150"/>
          <p:cNvSpPr>
            <a:spLocks/>
          </p:cNvSpPr>
          <p:nvPr/>
        </p:nvSpPr>
        <p:spPr bwMode="auto">
          <a:xfrm>
            <a:off x="684215" y="447677"/>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6" name="Freeform 1152"/>
          <p:cNvSpPr>
            <a:spLocks/>
          </p:cNvSpPr>
          <p:nvPr/>
        </p:nvSpPr>
        <p:spPr bwMode="auto">
          <a:xfrm>
            <a:off x="684217" y="447677"/>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7" name="Freeform 1154"/>
          <p:cNvSpPr>
            <a:spLocks/>
          </p:cNvSpPr>
          <p:nvPr/>
        </p:nvSpPr>
        <p:spPr bwMode="auto">
          <a:xfrm>
            <a:off x="665165"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8" name="Freeform 1156"/>
          <p:cNvSpPr>
            <a:spLocks/>
          </p:cNvSpPr>
          <p:nvPr/>
        </p:nvSpPr>
        <p:spPr bwMode="auto">
          <a:xfrm>
            <a:off x="665165" y="431801"/>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9" name="Freeform 1163"/>
          <p:cNvSpPr>
            <a:spLocks/>
          </p:cNvSpPr>
          <p:nvPr/>
        </p:nvSpPr>
        <p:spPr bwMode="auto">
          <a:xfrm>
            <a:off x="611188" y="415933"/>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0" name="Freeform 1172"/>
          <p:cNvSpPr>
            <a:spLocks/>
          </p:cNvSpPr>
          <p:nvPr/>
        </p:nvSpPr>
        <p:spPr bwMode="auto">
          <a:xfrm>
            <a:off x="582617" y="476253"/>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1" name="Freeform 1177"/>
          <p:cNvSpPr>
            <a:spLocks/>
          </p:cNvSpPr>
          <p:nvPr/>
        </p:nvSpPr>
        <p:spPr bwMode="auto">
          <a:xfrm>
            <a:off x="557217" y="534996"/>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2" name="Freeform 1180"/>
          <p:cNvSpPr>
            <a:spLocks/>
          </p:cNvSpPr>
          <p:nvPr/>
        </p:nvSpPr>
        <p:spPr bwMode="auto">
          <a:xfrm>
            <a:off x="560392" y="530233"/>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3" name="Line 1187"/>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4" name="Line 1188"/>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5" name="Freeform 1208"/>
          <p:cNvSpPr>
            <a:spLocks/>
          </p:cNvSpPr>
          <p:nvPr/>
        </p:nvSpPr>
        <p:spPr bwMode="auto">
          <a:xfrm>
            <a:off x="595313" y="557221"/>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6" name="Freeform 1210"/>
          <p:cNvSpPr>
            <a:spLocks/>
          </p:cNvSpPr>
          <p:nvPr/>
        </p:nvSpPr>
        <p:spPr bwMode="auto">
          <a:xfrm>
            <a:off x="595317" y="557221"/>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7" name="Freeform 1214"/>
          <p:cNvSpPr>
            <a:spLocks/>
          </p:cNvSpPr>
          <p:nvPr/>
        </p:nvSpPr>
        <p:spPr bwMode="auto">
          <a:xfrm>
            <a:off x="595317" y="557221"/>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8" name="Rectangle 1215"/>
          <p:cNvSpPr>
            <a:spLocks noChangeArrowheads="1"/>
          </p:cNvSpPr>
          <p:nvPr/>
        </p:nvSpPr>
        <p:spPr bwMode="auto">
          <a:xfrm>
            <a:off x="595313" y="627071"/>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89" name="Freeform 1217"/>
          <p:cNvSpPr>
            <a:spLocks/>
          </p:cNvSpPr>
          <p:nvPr/>
        </p:nvSpPr>
        <p:spPr bwMode="auto">
          <a:xfrm>
            <a:off x="595313" y="6270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0" name="Freeform 1219"/>
          <p:cNvSpPr>
            <a:spLocks/>
          </p:cNvSpPr>
          <p:nvPr/>
        </p:nvSpPr>
        <p:spPr bwMode="auto">
          <a:xfrm>
            <a:off x="731840" y="541346"/>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1" name="Freeform 1221"/>
          <p:cNvSpPr>
            <a:spLocks/>
          </p:cNvSpPr>
          <p:nvPr/>
        </p:nvSpPr>
        <p:spPr bwMode="auto">
          <a:xfrm>
            <a:off x="731842" y="541346"/>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2" name="Freeform 1234"/>
          <p:cNvSpPr>
            <a:spLocks/>
          </p:cNvSpPr>
          <p:nvPr/>
        </p:nvSpPr>
        <p:spPr bwMode="auto">
          <a:xfrm>
            <a:off x="722317" y="550871"/>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3" name="Line 1237"/>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4" name="Line 1238"/>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5" name="Freeform 1240"/>
          <p:cNvSpPr>
            <a:spLocks/>
          </p:cNvSpPr>
          <p:nvPr/>
        </p:nvSpPr>
        <p:spPr bwMode="auto">
          <a:xfrm>
            <a:off x="728663" y="541346"/>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6" name="Freeform 1243"/>
          <p:cNvSpPr>
            <a:spLocks/>
          </p:cNvSpPr>
          <p:nvPr/>
        </p:nvSpPr>
        <p:spPr bwMode="auto">
          <a:xfrm>
            <a:off x="728667" y="538171"/>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7" name="Freeform 1246"/>
          <p:cNvSpPr>
            <a:spLocks/>
          </p:cNvSpPr>
          <p:nvPr/>
        </p:nvSpPr>
        <p:spPr bwMode="auto">
          <a:xfrm>
            <a:off x="725492" y="547696"/>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8" name="Freeform 1250"/>
          <p:cNvSpPr>
            <a:spLocks/>
          </p:cNvSpPr>
          <p:nvPr/>
        </p:nvSpPr>
        <p:spPr bwMode="auto">
          <a:xfrm>
            <a:off x="731842"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9" name="Freeform 1252"/>
          <p:cNvSpPr>
            <a:spLocks/>
          </p:cNvSpPr>
          <p:nvPr/>
        </p:nvSpPr>
        <p:spPr bwMode="auto">
          <a:xfrm>
            <a:off x="731842"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0" name="Freeform 1255"/>
          <p:cNvSpPr>
            <a:spLocks/>
          </p:cNvSpPr>
          <p:nvPr/>
        </p:nvSpPr>
        <p:spPr bwMode="auto">
          <a:xfrm>
            <a:off x="712792" y="550871"/>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1" name="Rectangle 1256"/>
          <p:cNvSpPr>
            <a:spLocks noChangeArrowheads="1"/>
          </p:cNvSpPr>
          <p:nvPr/>
        </p:nvSpPr>
        <p:spPr bwMode="auto">
          <a:xfrm>
            <a:off x="722315" y="550871"/>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2" name="Freeform 1258"/>
          <p:cNvSpPr>
            <a:spLocks/>
          </p:cNvSpPr>
          <p:nvPr/>
        </p:nvSpPr>
        <p:spPr bwMode="auto">
          <a:xfrm>
            <a:off x="722315" y="5508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3" name="Freeform 1266"/>
          <p:cNvSpPr>
            <a:spLocks/>
          </p:cNvSpPr>
          <p:nvPr/>
        </p:nvSpPr>
        <p:spPr bwMode="auto">
          <a:xfrm>
            <a:off x="728663" y="534996"/>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4" name="Freeform 1269"/>
          <p:cNvSpPr>
            <a:spLocks/>
          </p:cNvSpPr>
          <p:nvPr/>
        </p:nvSpPr>
        <p:spPr bwMode="auto">
          <a:xfrm>
            <a:off x="728667" y="530233"/>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5" name="Line 1270"/>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6" name="Line 1271"/>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7" name="Rectangle 1272"/>
          <p:cNvSpPr>
            <a:spLocks noChangeArrowheads="1"/>
          </p:cNvSpPr>
          <p:nvPr/>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8" name="Rectangle 1273"/>
          <p:cNvSpPr>
            <a:spLocks noChangeArrowheads="1"/>
          </p:cNvSpPr>
          <p:nvPr/>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9" name="Line 1274"/>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0" name="Line 1275"/>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1" name="Freeform 1277"/>
          <p:cNvSpPr>
            <a:spLocks/>
          </p:cNvSpPr>
          <p:nvPr/>
        </p:nvSpPr>
        <p:spPr bwMode="auto">
          <a:xfrm>
            <a:off x="728663" y="523883"/>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2" name="Freeform 1287"/>
          <p:cNvSpPr>
            <a:spLocks/>
          </p:cNvSpPr>
          <p:nvPr/>
        </p:nvSpPr>
        <p:spPr bwMode="auto">
          <a:xfrm>
            <a:off x="719142"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3" name="Freeform 1290"/>
          <p:cNvSpPr>
            <a:spLocks/>
          </p:cNvSpPr>
          <p:nvPr/>
        </p:nvSpPr>
        <p:spPr bwMode="auto">
          <a:xfrm>
            <a:off x="719142" y="517527"/>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4" name="Rectangle 1335"/>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5" name="Rectangle 1336"/>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6" name="Rectangle 1337"/>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7" name="Rectangle 1340"/>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8" name="Rectangle 1341"/>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9" name="Rectangle 1342"/>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0" name="Rectangle 1343"/>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1" name="Rectangle 1344"/>
          <p:cNvSpPr>
            <a:spLocks noChangeArrowheads="1"/>
          </p:cNvSpPr>
          <p:nvPr/>
        </p:nvSpPr>
        <p:spPr bwMode="auto">
          <a:xfrm>
            <a:off x="465140" y="485780"/>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2" name="Rectangle 1028"/>
          <p:cNvSpPr>
            <a:spLocks noGrp="1" noChangeArrowheads="1"/>
          </p:cNvSpPr>
          <p:nvPr>
            <p:ph type="dt" sz="half" idx="10"/>
          </p:nvPr>
        </p:nvSpPr>
        <p:spPr>
          <a:xfrm>
            <a:off x="5679444" y="6107067"/>
            <a:ext cx="2814397" cy="306564"/>
          </a:xfrm>
          <a:prstGeom prst="rect">
            <a:avLst/>
          </a:prstGeom>
        </p:spPr>
        <p:txBody>
          <a:bodyPr lIns="0" tIns="0" rIns="0" bIns="0" anchor="ctr"/>
          <a:lstStyle>
            <a:lvl1pPr algn="r">
              <a:defRPr b="0" i="0">
                <a:solidFill>
                  <a:schemeClr val="tx1"/>
                </a:solidFill>
                <a:latin typeface="Arial"/>
                <a:cs typeface="Arial"/>
              </a:defRPr>
            </a:lvl1pPr>
          </a:lstStyle>
          <a:p>
            <a:pPr>
              <a:defRPr/>
            </a:pPr>
            <a:endParaRPr lang="en-US" dirty="0"/>
          </a:p>
        </p:txBody>
      </p:sp>
      <p:sp>
        <p:nvSpPr>
          <p:cNvPr id="330" name="Title 329"/>
          <p:cNvSpPr>
            <a:spLocks noGrp="1"/>
          </p:cNvSpPr>
          <p:nvPr>
            <p:ph type="title" hasCustomPrompt="1"/>
          </p:nvPr>
        </p:nvSpPr>
        <p:spPr>
          <a:xfrm>
            <a:off x="1512624" y="1189797"/>
            <a:ext cx="6971806" cy="1822161"/>
          </a:xfrm>
          <a:prstGeom prst="rect">
            <a:avLst/>
          </a:prstGeom>
        </p:spPr>
        <p:txBody>
          <a:bodyPr lIns="0" tIns="0" rIns="0" bIns="0" anchor="b">
            <a:normAutofit/>
          </a:bodyPr>
          <a:lstStyle>
            <a:lvl1pPr>
              <a:lnSpc>
                <a:spcPct val="100000"/>
              </a:lnSpc>
              <a:spcBef>
                <a:spcPts val="0"/>
              </a:spcBef>
              <a:defRPr sz="3750" b="1" baseline="0">
                <a:solidFill>
                  <a:srgbClr val="021F43"/>
                </a:solidFill>
              </a:defRPr>
            </a:lvl1pPr>
          </a:lstStyle>
          <a:p>
            <a:r>
              <a:rPr lang="en-US" dirty="0"/>
              <a:t>Presentation Title Up to Three Lines at this size</a:t>
            </a:r>
          </a:p>
        </p:txBody>
      </p:sp>
      <p:sp>
        <p:nvSpPr>
          <p:cNvPr id="332" name="Text Placeholder 331"/>
          <p:cNvSpPr>
            <a:spLocks noGrp="1"/>
          </p:cNvSpPr>
          <p:nvPr>
            <p:ph type="body" sz="quarter" idx="13" hasCustomPrompt="1"/>
          </p:nvPr>
        </p:nvSpPr>
        <p:spPr>
          <a:xfrm>
            <a:off x="1525176" y="3000005"/>
            <a:ext cx="6959257" cy="875885"/>
          </a:xfrm>
          <a:prstGeom prst="rect">
            <a:avLst/>
          </a:prstGeom>
        </p:spPr>
        <p:txBody>
          <a:bodyPr lIns="0" tIns="0" rIns="0" bIns="0" anchor="t">
            <a:normAutofit/>
          </a:bodyPr>
          <a:lstStyle>
            <a:lvl1pPr>
              <a:lnSpc>
                <a:spcPct val="100000"/>
              </a:lnSpc>
              <a:spcBef>
                <a:spcPts val="0"/>
              </a:spcBef>
              <a:defRPr sz="1875" b="0" i="0" cap="all" baseline="0">
                <a:solidFill>
                  <a:srgbClr val="021F43"/>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dirty="0"/>
              <a:t>Subtitle</a:t>
            </a:r>
            <a:br>
              <a:rPr lang="en-US" dirty="0"/>
            </a:br>
            <a:r>
              <a:rPr lang="en-US" dirty="0"/>
              <a:t>up to Two Lines</a:t>
            </a:r>
          </a:p>
        </p:txBody>
      </p:sp>
      <p:sp>
        <p:nvSpPr>
          <p:cNvPr id="69" name="Text Placeholder 331"/>
          <p:cNvSpPr>
            <a:spLocks noGrp="1"/>
          </p:cNvSpPr>
          <p:nvPr>
            <p:ph type="body" sz="quarter" idx="14" hasCustomPrompt="1"/>
          </p:nvPr>
        </p:nvSpPr>
        <p:spPr>
          <a:xfrm>
            <a:off x="5682073" y="4612641"/>
            <a:ext cx="2821170" cy="1479998"/>
          </a:xfrm>
          <a:prstGeom prst="rect">
            <a:avLst/>
          </a:prstGeom>
        </p:spPr>
        <p:txBody>
          <a:bodyPr lIns="0" tIns="0" rIns="0" bIns="0" anchor="b"/>
          <a:lstStyle>
            <a:lvl1pPr algn="r">
              <a:lnSpc>
                <a:spcPct val="100000"/>
              </a:lnSpc>
              <a:defRPr sz="1125"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Presenter Information</a:t>
            </a:r>
          </a:p>
          <a:p>
            <a:pPr lvl="0"/>
            <a:r>
              <a:rPr lang="en-US"/>
              <a:t>Location</a:t>
            </a:r>
          </a:p>
        </p:txBody>
      </p:sp>
      <p:sp>
        <p:nvSpPr>
          <p:cNvPr id="2" name="Footer Placeholder 1"/>
          <p:cNvSpPr>
            <a:spLocks noGrp="1"/>
          </p:cNvSpPr>
          <p:nvPr>
            <p:ph type="ftr" sz="quarter" idx="15"/>
          </p:nvPr>
        </p:nvSpPr>
        <p:spPr>
          <a:xfrm>
            <a:off x="1439761" y="6417310"/>
            <a:ext cx="7064988" cy="301124"/>
          </a:xfrm>
        </p:spPr>
        <p:txBody>
          <a:bodyPr rIns="0" anchor="t" anchorCtr="0">
            <a:normAutofit/>
          </a:bodyPr>
          <a:lstStyle>
            <a:lvl1pPr>
              <a:defRPr b="0"/>
            </a:lvl1pPr>
          </a:lstStyle>
          <a:p>
            <a:pPr algn="r">
              <a:defRPr/>
            </a:pPr>
            <a:r>
              <a:rPr lang="en-US" dirty="0"/>
              <a:t>Confidential &amp; for IFC Staff Only Working Draft – Discussion Paper Only</a:t>
            </a:r>
          </a:p>
        </p:txBody>
      </p:sp>
      <p:sp>
        <p:nvSpPr>
          <p:cNvPr id="73" name="Rectangle 72"/>
          <p:cNvSpPr/>
          <p:nvPr/>
        </p:nvSpPr>
        <p:spPr bwMode="auto">
          <a:xfrm>
            <a:off x="6714071" y="4308323"/>
            <a:ext cx="2429933" cy="182880"/>
          </a:xfrm>
          <a:prstGeom prst="rect">
            <a:avLst/>
          </a:prstGeom>
          <a:solidFill>
            <a:srgbClr val="00ADE4"/>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accent3"/>
              </a:solidFill>
              <a:effectLst/>
              <a:latin typeface="Arial Regular" charset="0"/>
              <a:cs typeface="Times New Roman" pitchFamily="18" charset="0"/>
            </a:endParaRPr>
          </a:p>
        </p:txBody>
      </p:sp>
      <p:sp>
        <p:nvSpPr>
          <p:cNvPr id="72" name="Rectangle 71"/>
          <p:cNvSpPr/>
          <p:nvPr/>
        </p:nvSpPr>
        <p:spPr bwMode="auto">
          <a:xfrm>
            <a:off x="2" y="4309534"/>
            <a:ext cx="6976533" cy="182880"/>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bg1"/>
              </a:solidFill>
              <a:effectLst/>
              <a:latin typeface="Arial Regular" charset="0"/>
              <a:cs typeface="Times New Roman" pitchFamily="18" charset="0"/>
            </a:endParaRPr>
          </a:p>
        </p:txBody>
      </p:sp>
      <p:pic>
        <p:nvPicPr>
          <p:cNvPr id="67" name="Picture 66">
            <a:extLst>
              <a:ext uri="{FF2B5EF4-FFF2-40B4-BE49-F238E27FC236}">
                <a16:creationId xmlns:a16="http://schemas.microsoft.com/office/drawing/2014/main" id="{E12CF37A-4B29-440D-838E-1BFFD8007D8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582064" y="4908459"/>
            <a:ext cx="3764482" cy="958822"/>
          </a:xfrm>
          <a:prstGeom prst="rect">
            <a:avLst/>
          </a:prstGeom>
        </p:spPr>
      </p:pic>
    </p:spTree>
    <p:extLst>
      <p:ext uri="{BB962C8B-B14F-4D97-AF65-F5344CB8AC3E}">
        <p14:creationId xmlns:p14="http://schemas.microsoft.com/office/powerpoint/2010/main" val="22291237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871538"/>
            <a:ext cx="7772400" cy="563562"/>
          </a:xfrm>
        </p:spPr>
        <p:txBody>
          <a:bodyPr/>
          <a:lstStyle/>
          <a:p>
            <a:r>
              <a:rPr lang="en-US"/>
              <a:t>Click to edit Master title style</a:t>
            </a:r>
          </a:p>
        </p:txBody>
      </p:sp>
      <p:sp>
        <p:nvSpPr>
          <p:cNvPr id="3" name="Chart Placeholder 2"/>
          <p:cNvSpPr>
            <a:spLocks noGrp="1"/>
          </p:cNvSpPr>
          <p:nvPr>
            <p:ph type="chart" idx="1"/>
          </p:nvPr>
        </p:nvSpPr>
        <p:spPr>
          <a:xfrm>
            <a:off x="685800" y="1981200"/>
            <a:ext cx="7772400" cy="4114800"/>
          </a:xfrm>
        </p:spPr>
        <p:txBody>
          <a:bodyPr/>
          <a:lstStyle/>
          <a:p>
            <a:pPr lvl="0"/>
            <a:endParaRPr lang="en-US" noProof="0" dirty="0"/>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r>
              <a:rPr lang="en-US"/>
              <a:t>Confidential &amp; for IFC Staff Only Working Draft – Discussion Paper Only</a:t>
            </a:r>
            <a:endParaRPr lang="en-US" dirty="0"/>
          </a:p>
        </p:txBody>
      </p:sp>
      <p:sp>
        <p:nvSpPr>
          <p:cNvPr id="6" name="Rectangle 6"/>
          <p:cNvSpPr>
            <a:spLocks noGrp="1" noChangeArrowheads="1"/>
          </p:cNvSpPr>
          <p:nvPr>
            <p:ph type="sldNum" sz="quarter" idx="12"/>
          </p:nvPr>
        </p:nvSpPr>
        <p:spPr>
          <a:xfrm>
            <a:off x="3632200" y="6435725"/>
            <a:ext cx="1884363" cy="279400"/>
          </a:xfrm>
          <a:prstGeom prst="rect">
            <a:avLst/>
          </a:prstGeom>
          <a:ln/>
        </p:spPr>
        <p:txBody>
          <a:bodyPr/>
          <a:lstStyle>
            <a:lvl1pPr>
              <a:defRPr/>
            </a:lvl1pPr>
          </a:lstStyle>
          <a:p>
            <a:pPr>
              <a:defRPr/>
            </a:pPr>
            <a:fld id="{10E1CE2C-55C2-DF41-A23A-0315E7B29EAC}" type="slidenum">
              <a:rPr lang="en-US"/>
              <a:pPr>
                <a:defRPr/>
              </a:pPr>
              <a:t>‹#›</a:t>
            </a:fld>
            <a:endParaRPr lang="en-US" dirty="0"/>
          </a:p>
        </p:txBody>
      </p:sp>
    </p:spTree>
    <p:extLst>
      <p:ext uri="{BB962C8B-B14F-4D97-AF65-F5344CB8AC3E}">
        <p14:creationId xmlns:p14="http://schemas.microsoft.com/office/powerpoint/2010/main" val="156861870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1_Light Blue Title Slide">
    <p:spTree>
      <p:nvGrpSpPr>
        <p:cNvPr id="1" name=""/>
        <p:cNvGrpSpPr/>
        <p:nvPr/>
      </p:nvGrpSpPr>
      <p:grpSpPr>
        <a:xfrm>
          <a:off x="0" y="0"/>
          <a:ext cx="0" cy="0"/>
          <a:chOff x="0" y="0"/>
          <a:chExt cx="0" cy="0"/>
        </a:xfrm>
      </p:grpSpPr>
      <p:sp>
        <p:nvSpPr>
          <p:cNvPr id="3" name="Rectangle 2"/>
          <p:cNvSpPr/>
          <p:nvPr/>
        </p:nvSpPr>
        <p:spPr bwMode="auto">
          <a:xfrm flipV="1">
            <a:off x="0" y="0"/>
            <a:ext cx="9144000" cy="4479636"/>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tx1"/>
              </a:solidFill>
              <a:effectLst/>
              <a:latin typeface="Arial Regular" charset="0"/>
              <a:cs typeface="Times New Roman" pitchFamily="18" charset="0"/>
            </a:endParaRPr>
          </a:p>
        </p:txBody>
      </p:sp>
      <p:pic>
        <p:nvPicPr>
          <p:cNvPr id="70" name="Picture 69"/>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951336" y="3580"/>
            <a:ext cx="2192664" cy="4314420"/>
          </a:xfrm>
          <a:prstGeom prst="rect">
            <a:avLst/>
          </a:prstGeom>
          <a:noFill/>
          <a:ln>
            <a:noFill/>
          </a:ln>
        </p:spPr>
      </p:pic>
      <p:pic>
        <p:nvPicPr>
          <p:cNvPr id="6" name="Picture 5"/>
          <p:cNvPicPr>
            <a:picLocks noChangeAspect="1"/>
          </p:cNvPicPr>
          <p:nvPr/>
        </p:nvPicPr>
        <p:blipFill>
          <a:blip r:embed="rId3">
            <a:alphaModFix amt="50000"/>
            <a:extLst>
              <a:ext uri="{28A0092B-C50C-407E-A947-70E740481C1C}">
                <a14:useLocalDpi xmlns:a14="http://schemas.microsoft.com/office/drawing/2010/main"/>
              </a:ext>
            </a:extLst>
          </a:blip>
          <a:stretch>
            <a:fillRect/>
          </a:stretch>
        </p:blipFill>
        <p:spPr>
          <a:xfrm>
            <a:off x="4" y="8"/>
            <a:ext cx="6942667" cy="4358709"/>
          </a:xfrm>
          <a:prstGeom prst="rect">
            <a:avLst/>
          </a:prstGeom>
        </p:spPr>
      </p:pic>
      <p:pic>
        <p:nvPicPr>
          <p:cNvPr id="7" name="Picture 6"/>
          <p:cNvPicPr>
            <a:picLocks noChangeAspect="1"/>
          </p:cNvPicPr>
          <p:nvPr/>
        </p:nvPicPr>
        <p:blipFill>
          <a:blip r:embed="rId4">
            <a:alphaModFix amt="58000"/>
            <a:extLst>
              <a:ext uri="{28A0092B-C50C-407E-A947-70E740481C1C}">
                <a14:useLocalDpi xmlns:a14="http://schemas.microsoft.com/office/drawing/2010/main"/>
              </a:ext>
            </a:extLst>
          </a:blip>
          <a:stretch>
            <a:fillRect/>
          </a:stretch>
        </p:blipFill>
        <p:spPr>
          <a:xfrm>
            <a:off x="4661505" y="0"/>
            <a:ext cx="2324100" cy="4362148"/>
          </a:xfrm>
          <a:prstGeom prst="rect">
            <a:avLst/>
          </a:prstGeom>
        </p:spPr>
      </p:pic>
      <p:sp>
        <p:nvSpPr>
          <p:cNvPr id="5" name="Rectangle 4"/>
          <p:cNvSpPr/>
          <p:nvPr/>
        </p:nvSpPr>
        <p:spPr bwMode="auto">
          <a:xfrm>
            <a:off x="6495147" y="4318009"/>
            <a:ext cx="2648857" cy="846667"/>
          </a:xfrm>
          <a:prstGeom prst="rect">
            <a:avLst/>
          </a:prstGeom>
          <a:solidFill>
            <a:schemeClr val="bg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tx1"/>
              </a:solidFill>
              <a:effectLst/>
              <a:latin typeface="Arial Regular" charset="0"/>
              <a:cs typeface="Times New Roman" pitchFamily="18" charset="0"/>
            </a:endParaRPr>
          </a:p>
        </p:txBody>
      </p:sp>
      <p:sp>
        <p:nvSpPr>
          <p:cNvPr id="265" name="Line 1086"/>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6" name="Line 1087"/>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7" name="Rectangle 1088"/>
          <p:cNvSpPr>
            <a:spLocks noChangeArrowheads="1"/>
          </p:cNvSpPr>
          <p:nvPr/>
        </p:nvSpPr>
        <p:spPr bwMode="auto">
          <a:xfrm>
            <a:off x="484190" y="617546"/>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8" name="Rectangle 1089"/>
          <p:cNvSpPr>
            <a:spLocks noChangeArrowheads="1"/>
          </p:cNvSpPr>
          <p:nvPr/>
        </p:nvSpPr>
        <p:spPr bwMode="auto">
          <a:xfrm>
            <a:off x="484190" y="617546"/>
            <a:ext cx="1587" cy="1587"/>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9" name="Freeform 1098"/>
          <p:cNvSpPr>
            <a:spLocks/>
          </p:cNvSpPr>
          <p:nvPr/>
        </p:nvSpPr>
        <p:spPr bwMode="auto">
          <a:xfrm>
            <a:off x="487367" y="617546"/>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0" name="Freeform 1115"/>
          <p:cNvSpPr>
            <a:spLocks/>
          </p:cNvSpPr>
          <p:nvPr/>
        </p:nvSpPr>
        <p:spPr bwMode="auto">
          <a:xfrm>
            <a:off x="458792"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1" name="Freeform 1120"/>
          <p:cNvSpPr>
            <a:spLocks/>
          </p:cNvSpPr>
          <p:nvPr/>
        </p:nvSpPr>
        <p:spPr bwMode="auto">
          <a:xfrm>
            <a:off x="458792" y="463554"/>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2" name="Freeform 1134"/>
          <p:cNvSpPr>
            <a:spLocks/>
          </p:cNvSpPr>
          <p:nvPr/>
        </p:nvSpPr>
        <p:spPr bwMode="auto">
          <a:xfrm>
            <a:off x="703267"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3" name="Freeform 1141"/>
          <p:cNvSpPr>
            <a:spLocks/>
          </p:cNvSpPr>
          <p:nvPr/>
        </p:nvSpPr>
        <p:spPr bwMode="auto">
          <a:xfrm>
            <a:off x="706439"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4" name="Freeform 1148"/>
          <p:cNvSpPr>
            <a:spLocks/>
          </p:cNvSpPr>
          <p:nvPr/>
        </p:nvSpPr>
        <p:spPr bwMode="auto">
          <a:xfrm>
            <a:off x="693742" y="460376"/>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5" name="Freeform 1150"/>
          <p:cNvSpPr>
            <a:spLocks/>
          </p:cNvSpPr>
          <p:nvPr/>
        </p:nvSpPr>
        <p:spPr bwMode="auto">
          <a:xfrm>
            <a:off x="684215" y="447677"/>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6" name="Freeform 1152"/>
          <p:cNvSpPr>
            <a:spLocks/>
          </p:cNvSpPr>
          <p:nvPr/>
        </p:nvSpPr>
        <p:spPr bwMode="auto">
          <a:xfrm>
            <a:off x="684217" y="447677"/>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7" name="Freeform 1154"/>
          <p:cNvSpPr>
            <a:spLocks/>
          </p:cNvSpPr>
          <p:nvPr/>
        </p:nvSpPr>
        <p:spPr bwMode="auto">
          <a:xfrm>
            <a:off x="665165"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8" name="Freeform 1156"/>
          <p:cNvSpPr>
            <a:spLocks/>
          </p:cNvSpPr>
          <p:nvPr/>
        </p:nvSpPr>
        <p:spPr bwMode="auto">
          <a:xfrm>
            <a:off x="665165" y="431801"/>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9" name="Freeform 1163"/>
          <p:cNvSpPr>
            <a:spLocks/>
          </p:cNvSpPr>
          <p:nvPr/>
        </p:nvSpPr>
        <p:spPr bwMode="auto">
          <a:xfrm>
            <a:off x="611188" y="415933"/>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0" name="Freeform 1172"/>
          <p:cNvSpPr>
            <a:spLocks/>
          </p:cNvSpPr>
          <p:nvPr/>
        </p:nvSpPr>
        <p:spPr bwMode="auto">
          <a:xfrm>
            <a:off x="582617" y="476253"/>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1" name="Freeform 1177"/>
          <p:cNvSpPr>
            <a:spLocks/>
          </p:cNvSpPr>
          <p:nvPr/>
        </p:nvSpPr>
        <p:spPr bwMode="auto">
          <a:xfrm>
            <a:off x="557217" y="534996"/>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2" name="Freeform 1180"/>
          <p:cNvSpPr>
            <a:spLocks/>
          </p:cNvSpPr>
          <p:nvPr/>
        </p:nvSpPr>
        <p:spPr bwMode="auto">
          <a:xfrm>
            <a:off x="560392" y="530233"/>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3" name="Line 1187"/>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4" name="Line 1188"/>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5" name="Freeform 1208"/>
          <p:cNvSpPr>
            <a:spLocks/>
          </p:cNvSpPr>
          <p:nvPr/>
        </p:nvSpPr>
        <p:spPr bwMode="auto">
          <a:xfrm>
            <a:off x="595313" y="557221"/>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6" name="Freeform 1210"/>
          <p:cNvSpPr>
            <a:spLocks/>
          </p:cNvSpPr>
          <p:nvPr/>
        </p:nvSpPr>
        <p:spPr bwMode="auto">
          <a:xfrm>
            <a:off x="595317" y="557221"/>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7" name="Freeform 1214"/>
          <p:cNvSpPr>
            <a:spLocks/>
          </p:cNvSpPr>
          <p:nvPr/>
        </p:nvSpPr>
        <p:spPr bwMode="auto">
          <a:xfrm>
            <a:off x="595317" y="557221"/>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8" name="Rectangle 1215"/>
          <p:cNvSpPr>
            <a:spLocks noChangeArrowheads="1"/>
          </p:cNvSpPr>
          <p:nvPr/>
        </p:nvSpPr>
        <p:spPr bwMode="auto">
          <a:xfrm>
            <a:off x="595313" y="627071"/>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89" name="Freeform 1217"/>
          <p:cNvSpPr>
            <a:spLocks/>
          </p:cNvSpPr>
          <p:nvPr/>
        </p:nvSpPr>
        <p:spPr bwMode="auto">
          <a:xfrm>
            <a:off x="595313" y="6270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0" name="Freeform 1219"/>
          <p:cNvSpPr>
            <a:spLocks/>
          </p:cNvSpPr>
          <p:nvPr/>
        </p:nvSpPr>
        <p:spPr bwMode="auto">
          <a:xfrm>
            <a:off x="731840" y="541346"/>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1" name="Freeform 1221"/>
          <p:cNvSpPr>
            <a:spLocks/>
          </p:cNvSpPr>
          <p:nvPr/>
        </p:nvSpPr>
        <p:spPr bwMode="auto">
          <a:xfrm>
            <a:off x="731842" y="541346"/>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2" name="Freeform 1234"/>
          <p:cNvSpPr>
            <a:spLocks/>
          </p:cNvSpPr>
          <p:nvPr/>
        </p:nvSpPr>
        <p:spPr bwMode="auto">
          <a:xfrm>
            <a:off x="722317" y="550871"/>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3" name="Line 1237"/>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4" name="Line 1238"/>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5" name="Freeform 1240"/>
          <p:cNvSpPr>
            <a:spLocks/>
          </p:cNvSpPr>
          <p:nvPr/>
        </p:nvSpPr>
        <p:spPr bwMode="auto">
          <a:xfrm>
            <a:off x="728663" y="541346"/>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6" name="Freeform 1243"/>
          <p:cNvSpPr>
            <a:spLocks/>
          </p:cNvSpPr>
          <p:nvPr/>
        </p:nvSpPr>
        <p:spPr bwMode="auto">
          <a:xfrm>
            <a:off x="728667" y="538171"/>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7" name="Freeform 1246"/>
          <p:cNvSpPr>
            <a:spLocks/>
          </p:cNvSpPr>
          <p:nvPr/>
        </p:nvSpPr>
        <p:spPr bwMode="auto">
          <a:xfrm>
            <a:off x="725492" y="547696"/>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8" name="Freeform 1250"/>
          <p:cNvSpPr>
            <a:spLocks/>
          </p:cNvSpPr>
          <p:nvPr/>
        </p:nvSpPr>
        <p:spPr bwMode="auto">
          <a:xfrm>
            <a:off x="731842"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9" name="Freeform 1252"/>
          <p:cNvSpPr>
            <a:spLocks/>
          </p:cNvSpPr>
          <p:nvPr/>
        </p:nvSpPr>
        <p:spPr bwMode="auto">
          <a:xfrm>
            <a:off x="731842"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0" name="Freeform 1255"/>
          <p:cNvSpPr>
            <a:spLocks/>
          </p:cNvSpPr>
          <p:nvPr/>
        </p:nvSpPr>
        <p:spPr bwMode="auto">
          <a:xfrm>
            <a:off x="712792" y="550871"/>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1" name="Rectangle 1256"/>
          <p:cNvSpPr>
            <a:spLocks noChangeArrowheads="1"/>
          </p:cNvSpPr>
          <p:nvPr/>
        </p:nvSpPr>
        <p:spPr bwMode="auto">
          <a:xfrm>
            <a:off x="722315" y="550871"/>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2" name="Freeform 1258"/>
          <p:cNvSpPr>
            <a:spLocks/>
          </p:cNvSpPr>
          <p:nvPr/>
        </p:nvSpPr>
        <p:spPr bwMode="auto">
          <a:xfrm>
            <a:off x="722315" y="5508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3" name="Freeform 1266"/>
          <p:cNvSpPr>
            <a:spLocks/>
          </p:cNvSpPr>
          <p:nvPr/>
        </p:nvSpPr>
        <p:spPr bwMode="auto">
          <a:xfrm>
            <a:off x="728663" y="534996"/>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4" name="Freeform 1269"/>
          <p:cNvSpPr>
            <a:spLocks/>
          </p:cNvSpPr>
          <p:nvPr/>
        </p:nvSpPr>
        <p:spPr bwMode="auto">
          <a:xfrm>
            <a:off x="728667" y="530233"/>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5" name="Line 1270"/>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6" name="Line 1271"/>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7" name="Rectangle 1272"/>
          <p:cNvSpPr>
            <a:spLocks noChangeArrowheads="1"/>
          </p:cNvSpPr>
          <p:nvPr/>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8" name="Rectangle 1273"/>
          <p:cNvSpPr>
            <a:spLocks noChangeArrowheads="1"/>
          </p:cNvSpPr>
          <p:nvPr/>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9" name="Line 1274"/>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0" name="Line 1275"/>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1" name="Freeform 1277"/>
          <p:cNvSpPr>
            <a:spLocks/>
          </p:cNvSpPr>
          <p:nvPr/>
        </p:nvSpPr>
        <p:spPr bwMode="auto">
          <a:xfrm>
            <a:off x="728663" y="523883"/>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2" name="Freeform 1287"/>
          <p:cNvSpPr>
            <a:spLocks/>
          </p:cNvSpPr>
          <p:nvPr/>
        </p:nvSpPr>
        <p:spPr bwMode="auto">
          <a:xfrm>
            <a:off x="719142"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3" name="Freeform 1290"/>
          <p:cNvSpPr>
            <a:spLocks/>
          </p:cNvSpPr>
          <p:nvPr/>
        </p:nvSpPr>
        <p:spPr bwMode="auto">
          <a:xfrm>
            <a:off x="719142" y="517527"/>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4" name="Rectangle 1335"/>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5" name="Rectangle 1336"/>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6" name="Rectangle 1337"/>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7" name="Rectangle 1340"/>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8" name="Rectangle 1341"/>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9" name="Rectangle 1342"/>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0" name="Rectangle 1343"/>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1" name="Rectangle 1344"/>
          <p:cNvSpPr>
            <a:spLocks noChangeArrowheads="1"/>
          </p:cNvSpPr>
          <p:nvPr/>
        </p:nvSpPr>
        <p:spPr bwMode="auto">
          <a:xfrm>
            <a:off x="465140" y="485780"/>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2" name="Rectangle 1028"/>
          <p:cNvSpPr>
            <a:spLocks noGrp="1" noChangeArrowheads="1"/>
          </p:cNvSpPr>
          <p:nvPr>
            <p:ph type="dt" sz="half" idx="10"/>
          </p:nvPr>
        </p:nvSpPr>
        <p:spPr>
          <a:xfrm>
            <a:off x="5941620" y="6107067"/>
            <a:ext cx="2552218" cy="306564"/>
          </a:xfrm>
          <a:prstGeom prst="rect">
            <a:avLst/>
          </a:prstGeom>
        </p:spPr>
        <p:txBody>
          <a:bodyPr lIns="0" tIns="0" rIns="0" bIns="0" anchor="ctr"/>
          <a:lstStyle>
            <a:lvl1pPr algn="r">
              <a:defRPr b="0" i="0">
                <a:solidFill>
                  <a:schemeClr val="tx1"/>
                </a:solidFill>
                <a:latin typeface="Arial"/>
                <a:cs typeface="Arial"/>
              </a:defRPr>
            </a:lvl1pPr>
          </a:lstStyle>
          <a:p>
            <a:pPr>
              <a:defRPr/>
            </a:pPr>
            <a:endParaRPr lang="en-US" dirty="0"/>
          </a:p>
        </p:txBody>
      </p:sp>
      <p:sp>
        <p:nvSpPr>
          <p:cNvPr id="330" name="Title 329"/>
          <p:cNvSpPr>
            <a:spLocks noGrp="1"/>
          </p:cNvSpPr>
          <p:nvPr>
            <p:ph type="title" hasCustomPrompt="1"/>
          </p:nvPr>
        </p:nvSpPr>
        <p:spPr>
          <a:xfrm>
            <a:off x="1512624" y="1189797"/>
            <a:ext cx="6971806" cy="1822161"/>
          </a:xfrm>
          <a:prstGeom prst="rect">
            <a:avLst/>
          </a:prstGeom>
        </p:spPr>
        <p:txBody>
          <a:bodyPr lIns="0" tIns="0" rIns="0" bIns="0" anchor="b">
            <a:normAutofit/>
          </a:bodyPr>
          <a:lstStyle>
            <a:lvl1pPr>
              <a:lnSpc>
                <a:spcPct val="100000"/>
              </a:lnSpc>
              <a:spcBef>
                <a:spcPts val="0"/>
              </a:spcBef>
              <a:defRPr sz="2700" b="1" baseline="0">
                <a:solidFill>
                  <a:schemeClr val="bg1"/>
                </a:solidFill>
              </a:defRPr>
            </a:lvl1pPr>
          </a:lstStyle>
          <a:p>
            <a:r>
              <a:rPr lang="en-US"/>
              <a:t>Presentation Title Up to Three Lines at this size</a:t>
            </a:r>
          </a:p>
        </p:txBody>
      </p:sp>
      <p:sp>
        <p:nvSpPr>
          <p:cNvPr id="332" name="Text Placeholder 331"/>
          <p:cNvSpPr>
            <a:spLocks noGrp="1"/>
          </p:cNvSpPr>
          <p:nvPr>
            <p:ph type="body" sz="quarter" idx="13" hasCustomPrompt="1"/>
          </p:nvPr>
        </p:nvSpPr>
        <p:spPr>
          <a:xfrm>
            <a:off x="1525176" y="3000005"/>
            <a:ext cx="6959257" cy="875885"/>
          </a:xfrm>
          <a:prstGeom prst="rect">
            <a:avLst/>
          </a:prstGeom>
        </p:spPr>
        <p:txBody>
          <a:bodyPr lIns="0" tIns="0" rIns="0" bIns="0" anchor="t">
            <a:normAutofit/>
          </a:bodyPr>
          <a:lstStyle>
            <a:lvl1pPr>
              <a:lnSpc>
                <a:spcPct val="100000"/>
              </a:lnSpc>
              <a:spcBef>
                <a:spcPts val="0"/>
              </a:spcBef>
              <a:defRPr sz="1800" b="0" i="0" cap="all" baseline="0">
                <a:solidFill>
                  <a:srgbClr val="FFFFFF"/>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Subtitle</a:t>
            </a:r>
            <a:br>
              <a:rPr lang="en-US"/>
            </a:br>
            <a:r>
              <a:rPr lang="en-US"/>
              <a:t>up to Two Lines</a:t>
            </a:r>
          </a:p>
        </p:txBody>
      </p:sp>
      <p:sp>
        <p:nvSpPr>
          <p:cNvPr id="69" name="Text Placeholder 331"/>
          <p:cNvSpPr>
            <a:spLocks noGrp="1"/>
          </p:cNvSpPr>
          <p:nvPr>
            <p:ph type="body" sz="quarter" idx="14" hasCustomPrompt="1"/>
          </p:nvPr>
        </p:nvSpPr>
        <p:spPr>
          <a:xfrm>
            <a:off x="5682073" y="5051785"/>
            <a:ext cx="2821170" cy="1040861"/>
          </a:xfrm>
          <a:prstGeom prst="rect">
            <a:avLst/>
          </a:prstGeom>
        </p:spPr>
        <p:txBody>
          <a:bodyPr lIns="0" tIns="0" rIns="0" bIns="0" anchor="b"/>
          <a:lstStyle>
            <a:lvl1pPr algn="r">
              <a:lnSpc>
                <a:spcPct val="100000"/>
              </a:lnSpc>
              <a:defRPr sz="1125"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Presenter Information</a:t>
            </a:r>
          </a:p>
          <a:p>
            <a:pPr lvl="0"/>
            <a:r>
              <a:rPr lang="en-US"/>
              <a:t>Location</a:t>
            </a:r>
          </a:p>
        </p:txBody>
      </p:sp>
      <p:sp>
        <p:nvSpPr>
          <p:cNvPr id="73" name="Rectangle 72"/>
          <p:cNvSpPr/>
          <p:nvPr/>
        </p:nvSpPr>
        <p:spPr bwMode="auto">
          <a:xfrm>
            <a:off x="6714071" y="4308323"/>
            <a:ext cx="2429933" cy="182880"/>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accent3"/>
              </a:solidFill>
              <a:effectLst/>
              <a:latin typeface="Arial Regular" charset="0"/>
              <a:cs typeface="Times New Roman" pitchFamily="18" charset="0"/>
            </a:endParaRPr>
          </a:p>
        </p:txBody>
      </p:sp>
      <p:sp>
        <p:nvSpPr>
          <p:cNvPr id="72" name="Rectangle 71"/>
          <p:cNvSpPr/>
          <p:nvPr/>
        </p:nvSpPr>
        <p:spPr bwMode="auto">
          <a:xfrm>
            <a:off x="2" y="4309534"/>
            <a:ext cx="6976533" cy="182880"/>
          </a:xfrm>
          <a:prstGeom prst="rect">
            <a:avLst/>
          </a:prstGeom>
          <a:solidFill>
            <a:schemeClr val="bg2"/>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bg1"/>
              </a:solidFill>
              <a:effectLst/>
              <a:latin typeface="Arial Regular" charset="0"/>
              <a:cs typeface="Times New Roman" pitchFamily="18" charset="0"/>
            </a:endParaRPr>
          </a:p>
        </p:txBody>
      </p:sp>
      <p:sp>
        <p:nvSpPr>
          <p:cNvPr id="74" name="Footer Placeholder 1"/>
          <p:cNvSpPr>
            <a:spLocks noGrp="1"/>
          </p:cNvSpPr>
          <p:nvPr>
            <p:ph type="ftr" sz="quarter" idx="15"/>
          </p:nvPr>
        </p:nvSpPr>
        <p:spPr>
          <a:xfrm>
            <a:off x="1439761" y="6417310"/>
            <a:ext cx="7064988" cy="301124"/>
          </a:xfrm>
        </p:spPr>
        <p:txBody>
          <a:bodyPr rIns="0" anchor="t" anchorCtr="0">
            <a:normAutofit/>
          </a:bodyPr>
          <a:lstStyle>
            <a:lvl1pPr>
              <a:defRPr b="0"/>
            </a:lvl1pPr>
          </a:lstStyle>
          <a:p>
            <a:pPr algn="r">
              <a:defRPr/>
            </a:pPr>
            <a:r>
              <a:rPr lang="en-US" dirty="0"/>
              <a:t>Confidential &amp; for IFC Staff Only Working Draft – Discussion Paper Only</a:t>
            </a:r>
          </a:p>
        </p:txBody>
      </p:sp>
      <p:pic>
        <p:nvPicPr>
          <p:cNvPr id="76" name="Picture 75">
            <a:extLst>
              <a:ext uri="{FF2B5EF4-FFF2-40B4-BE49-F238E27FC236}">
                <a16:creationId xmlns:a16="http://schemas.microsoft.com/office/drawing/2014/main" id="{17F916C6-2F8A-9B48-84D6-4E092290D061}"/>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1563394" y="4870973"/>
            <a:ext cx="3435132" cy="1166581"/>
          </a:xfrm>
          <a:prstGeom prst="rect">
            <a:avLst/>
          </a:prstGeom>
        </p:spPr>
      </p:pic>
    </p:spTree>
    <p:extLst>
      <p:ext uri="{BB962C8B-B14F-4D97-AF65-F5344CB8AC3E}">
        <p14:creationId xmlns:p14="http://schemas.microsoft.com/office/powerpoint/2010/main" val="177125225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White Title Slide">
    <p:spTree>
      <p:nvGrpSpPr>
        <p:cNvPr id="1" name=""/>
        <p:cNvGrpSpPr/>
        <p:nvPr/>
      </p:nvGrpSpPr>
      <p:grpSpPr>
        <a:xfrm>
          <a:off x="0" y="0"/>
          <a:ext cx="0" cy="0"/>
          <a:chOff x="0" y="0"/>
          <a:chExt cx="0" cy="0"/>
        </a:xfrm>
      </p:grpSpPr>
      <p:sp>
        <p:nvSpPr>
          <p:cNvPr id="265" name="Line 1086"/>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6" name="Line 1087"/>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7" name="Rectangle 1088"/>
          <p:cNvSpPr>
            <a:spLocks noChangeArrowheads="1"/>
          </p:cNvSpPr>
          <p:nvPr/>
        </p:nvSpPr>
        <p:spPr bwMode="auto">
          <a:xfrm>
            <a:off x="484190" y="617546"/>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8" name="Rectangle 1089"/>
          <p:cNvSpPr>
            <a:spLocks noChangeArrowheads="1"/>
          </p:cNvSpPr>
          <p:nvPr/>
        </p:nvSpPr>
        <p:spPr bwMode="auto">
          <a:xfrm>
            <a:off x="484190" y="617546"/>
            <a:ext cx="1587" cy="1587"/>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9" name="Freeform 1098"/>
          <p:cNvSpPr>
            <a:spLocks/>
          </p:cNvSpPr>
          <p:nvPr/>
        </p:nvSpPr>
        <p:spPr bwMode="auto">
          <a:xfrm>
            <a:off x="487367" y="617546"/>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0" name="Freeform 1115"/>
          <p:cNvSpPr>
            <a:spLocks/>
          </p:cNvSpPr>
          <p:nvPr/>
        </p:nvSpPr>
        <p:spPr bwMode="auto">
          <a:xfrm>
            <a:off x="458792"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1" name="Freeform 1120"/>
          <p:cNvSpPr>
            <a:spLocks/>
          </p:cNvSpPr>
          <p:nvPr/>
        </p:nvSpPr>
        <p:spPr bwMode="auto">
          <a:xfrm>
            <a:off x="458792" y="463554"/>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2" name="Freeform 1134"/>
          <p:cNvSpPr>
            <a:spLocks/>
          </p:cNvSpPr>
          <p:nvPr/>
        </p:nvSpPr>
        <p:spPr bwMode="auto">
          <a:xfrm>
            <a:off x="703267"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3" name="Freeform 1141"/>
          <p:cNvSpPr>
            <a:spLocks/>
          </p:cNvSpPr>
          <p:nvPr/>
        </p:nvSpPr>
        <p:spPr bwMode="auto">
          <a:xfrm>
            <a:off x="706439"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4" name="Freeform 1148"/>
          <p:cNvSpPr>
            <a:spLocks/>
          </p:cNvSpPr>
          <p:nvPr/>
        </p:nvSpPr>
        <p:spPr bwMode="auto">
          <a:xfrm>
            <a:off x="693742" y="460376"/>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5" name="Freeform 1150"/>
          <p:cNvSpPr>
            <a:spLocks/>
          </p:cNvSpPr>
          <p:nvPr/>
        </p:nvSpPr>
        <p:spPr bwMode="auto">
          <a:xfrm>
            <a:off x="684215" y="447677"/>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6" name="Freeform 1152"/>
          <p:cNvSpPr>
            <a:spLocks/>
          </p:cNvSpPr>
          <p:nvPr/>
        </p:nvSpPr>
        <p:spPr bwMode="auto">
          <a:xfrm>
            <a:off x="684217" y="447677"/>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7" name="Freeform 1154"/>
          <p:cNvSpPr>
            <a:spLocks/>
          </p:cNvSpPr>
          <p:nvPr/>
        </p:nvSpPr>
        <p:spPr bwMode="auto">
          <a:xfrm>
            <a:off x="665165"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8" name="Freeform 1156"/>
          <p:cNvSpPr>
            <a:spLocks/>
          </p:cNvSpPr>
          <p:nvPr/>
        </p:nvSpPr>
        <p:spPr bwMode="auto">
          <a:xfrm>
            <a:off x="665165" y="431801"/>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9" name="Freeform 1163"/>
          <p:cNvSpPr>
            <a:spLocks/>
          </p:cNvSpPr>
          <p:nvPr/>
        </p:nvSpPr>
        <p:spPr bwMode="auto">
          <a:xfrm>
            <a:off x="611188" y="415933"/>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0" name="Freeform 1172"/>
          <p:cNvSpPr>
            <a:spLocks/>
          </p:cNvSpPr>
          <p:nvPr/>
        </p:nvSpPr>
        <p:spPr bwMode="auto">
          <a:xfrm>
            <a:off x="582617" y="476253"/>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1" name="Freeform 1177"/>
          <p:cNvSpPr>
            <a:spLocks/>
          </p:cNvSpPr>
          <p:nvPr/>
        </p:nvSpPr>
        <p:spPr bwMode="auto">
          <a:xfrm>
            <a:off x="557217" y="534996"/>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2" name="Freeform 1180"/>
          <p:cNvSpPr>
            <a:spLocks/>
          </p:cNvSpPr>
          <p:nvPr/>
        </p:nvSpPr>
        <p:spPr bwMode="auto">
          <a:xfrm>
            <a:off x="560392" y="530233"/>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3" name="Line 1187"/>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4" name="Line 1188"/>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5" name="Freeform 1208"/>
          <p:cNvSpPr>
            <a:spLocks/>
          </p:cNvSpPr>
          <p:nvPr/>
        </p:nvSpPr>
        <p:spPr bwMode="auto">
          <a:xfrm>
            <a:off x="595313" y="557221"/>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6" name="Freeform 1210"/>
          <p:cNvSpPr>
            <a:spLocks/>
          </p:cNvSpPr>
          <p:nvPr/>
        </p:nvSpPr>
        <p:spPr bwMode="auto">
          <a:xfrm>
            <a:off x="595317" y="557221"/>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7" name="Freeform 1214"/>
          <p:cNvSpPr>
            <a:spLocks/>
          </p:cNvSpPr>
          <p:nvPr/>
        </p:nvSpPr>
        <p:spPr bwMode="auto">
          <a:xfrm>
            <a:off x="595317" y="557221"/>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8" name="Rectangle 1215"/>
          <p:cNvSpPr>
            <a:spLocks noChangeArrowheads="1"/>
          </p:cNvSpPr>
          <p:nvPr/>
        </p:nvSpPr>
        <p:spPr bwMode="auto">
          <a:xfrm>
            <a:off x="595313" y="627071"/>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89" name="Freeform 1217"/>
          <p:cNvSpPr>
            <a:spLocks/>
          </p:cNvSpPr>
          <p:nvPr/>
        </p:nvSpPr>
        <p:spPr bwMode="auto">
          <a:xfrm>
            <a:off x="595313" y="6270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0" name="Freeform 1219"/>
          <p:cNvSpPr>
            <a:spLocks/>
          </p:cNvSpPr>
          <p:nvPr/>
        </p:nvSpPr>
        <p:spPr bwMode="auto">
          <a:xfrm>
            <a:off x="731840" y="541346"/>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1" name="Freeform 1221"/>
          <p:cNvSpPr>
            <a:spLocks/>
          </p:cNvSpPr>
          <p:nvPr/>
        </p:nvSpPr>
        <p:spPr bwMode="auto">
          <a:xfrm>
            <a:off x="731842" y="541346"/>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2" name="Freeform 1234"/>
          <p:cNvSpPr>
            <a:spLocks/>
          </p:cNvSpPr>
          <p:nvPr/>
        </p:nvSpPr>
        <p:spPr bwMode="auto">
          <a:xfrm>
            <a:off x="722317" y="550871"/>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3" name="Line 1237"/>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4" name="Line 1238"/>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5" name="Freeform 1240"/>
          <p:cNvSpPr>
            <a:spLocks/>
          </p:cNvSpPr>
          <p:nvPr/>
        </p:nvSpPr>
        <p:spPr bwMode="auto">
          <a:xfrm>
            <a:off x="728663" y="541346"/>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6" name="Freeform 1243"/>
          <p:cNvSpPr>
            <a:spLocks/>
          </p:cNvSpPr>
          <p:nvPr/>
        </p:nvSpPr>
        <p:spPr bwMode="auto">
          <a:xfrm>
            <a:off x="728667" y="538171"/>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7" name="Freeform 1246"/>
          <p:cNvSpPr>
            <a:spLocks/>
          </p:cNvSpPr>
          <p:nvPr/>
        </p:nvSpPr>
        <p:spPr bwMode="auto">
          <a:xfrm>
            <a:off x="725492" y="547696"/>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8" name="Freeform 1250"/>
          <p:cNvSpPr>
            <a:spLocks/>
          </p:cNvSpPr>
          <p:nvPr/>
        </p:nvSpPr>
        <p:spPr bwMode="auto">
          <a:xfrm>
            <a:off x="731842"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9" name="Freeform 1252"/>
          <p:cNvSpPr>
            <a:spLocks/>
          </p:cNvSpPr>
          <p:nvPr/>
        </p:nvSpPr>
        <p:spPr bwMode="auto">
          <a:xfrm>
            <a:off x="731842"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0" name="Freeform 1255"/>
          <p:cNvSpPr>
            <a:spLocks/>
          </p:cNvSpPr>
          <p:nvPr/>
        </p:nvSpPr>
        <p:spPr bwMode="auto">
          <a:xfrm>
            <a:off x="712792" y="550871"/>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1" name="Rectangle 1256"/>
          <p:cNvSpPr>
            <a:spLocks noChangeArrowheads="1"/>
          </p:cNvSpPr>
          <p:nvPr/>
        </p:nvSpPr>
        <p:spPr bwMode="auto">
          <a:xfrm>
            <a:off x="722315" y="550871"/>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2" name="Freeform 1258"/>
          <p:cNvSpPr>
            <a:spLocks/>
          </p:cNvSpPr>
          <p:nvPr/>
        </p:nvSpPr>
        <p:spPr bwMode="auto">
          <a:xfrm>
            <a:off x="722315" y="5508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3" name="Freeform 1266"/>
          <p:cNvSpPr>
            <a:spLocks/>
          </p:cNvSpPr>
          <p:nvPr/>
        </p:nvSpPr>
        <p:spPr bwMode="auto">
          <a:xfrm>
            <a:off x="728663" y="534996"/>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4" name="Freeform 1269"/>
          <p:cNvSpPr>
            <a:spLocks/>
          </p:cNvSpPr>
          <p:nvPr/>
        </p:nvSpPr>
        <p:spPr bwMode="auto">
          <a:xfrm>
            <a:off x="728667" y="530233"/>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5" name="Line 1270"/>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6" name="Line 1271"/>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7" name="Rectangle 1272"/>
          <p:cNvSpPr>
            <a:spLocks noChangeArrowheads="1"/>
          </p:cNvSpPr>
          <p:nvPr/>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8" name="Rectangle 1273"/>
          <p:cNvSpPr>
            <a:spLocks noChangeArrowheads="1"/>
          </p:cNvSpPr>
          <p:nvPr/>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9" name="Line 1274"/>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0" name="Line 1275"/>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1" name="Freeform 1277"/>
          <p:cNvSpPr>
            <a:spLocks/>
          </p:cNvSpPr>
          <p:nvPr/>
        </p:nvSpPr>
        <p:spPr bwMode="auto">
          <a:xfrm>
            <a:off x="728663" y="523883"/>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2" name="Freeform 1287"/>
          <p:cNvSpPr>
            <a:spLocks/>
          </p:cNvSpPr>
          <p:nvPr/>
        </p:nvSpPr>
        <p:spPr bwMode="auto">
          <a:xfrm>
            <a:off x="719142"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3" name="Freeform 1290"/>
          <p:cNvSpPr>
            <a:spLocks/>
          </p:cNvSpPr>
          <p:nvPr/>
        </p:nvSpPr>
        <p:spPr bwMode="auto">
          <a:xfrm>
            <a:off x="719142" y="517527"/>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4" name="Rectangle 1335"/>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5" name="Rectangle 1336"/>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6" name="Rectangle 1337"/>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7" name="Rectangle 1340"/>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8" name="Rectangle 1341"/>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9" name="Rectangle 1342"/>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0" name="Rectangle 1343"/>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1" name="Rectangle 1344"/>
          <p:cNvSpPr>
            <a:spLocks noChangeArrowheads="1"/>
          </p:cNvSpPr>
          <p:nvPr/>
        </p:nvSpPr>
        <p:spPr bwMode="auto">
          <a:xfrm>
            <a:off x="465140" y="485780"/>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30" name="Title 329"/>
          <p:cNvSpPr>
            <a:spLocks noGrp="1"/>
          </p:cNvSpPr>
          <p:nvPr>
            <p:ph type="title" hasCustomPrompt="1"/>
          </p:nvPr>
        </p:nvSpPr>
        <p:spPr>
          <a:xfrm>
            <a:off x="1512624" y="1189797"/>
            <a:ext cx="6971806" cy="1822161"/>
          </a:xfrm>
          <a:prstGeom prst="rect">
            <a:avLst/>
          </a:prstGeom>
        </p:spPr>
        <p:txBody>
          <a:bodyPr lIns="0" tIns="0" rIns="0" bIns="0" anchor="b">
            <a:normAutofit/>
          </a:bodyPr>
          <a:lstStyle>
            <a:lvl1pPr>
              <a:lnSpc>
                <a:spcPct val="100000"/>
              </a:lnSpc>
              <a:spcBef>
                <a:spcPts val="0"/>
              </a:spcBef>
              <a:defRPr sz="3750" b="1" baseline="0">
                <a:solidFill>
                  <a:srgbClr val="021F43"/>
                </a:solidFill>
              </a:defRPr>
            </a:lvl1pPr>
          </a:lstStyle>
          <a:p>
            <a:r>
              <a:rPr lang="en-US" dirty="0"/>
              <a:t>Presentation Title Up to Three Lines at this size</a:t>
            </a:r>
          </a:p>
        </p:txBody>
      </p:sp>
      <p:sp>
        <p:nvSpPr>
          <p:cNvPr id="332" name="Text Placeholder 331"/>
          <p:cNvSpPr>
            <a:spLocks noGrp="1"/>
          </p:cNvSpPr>
          <p:nvPr>
            <p:ph type="body" sz="quarter" idx="13" hasCustomPrompt="1"/>
          </p:nvPr>
        </p:nvSpPr>
        <p:spPr>
          <a:xfrm>
            <a:off x="1525176" y="3000005"/>
            <a:ext cx="6959257" cy="875885"/>
          </a:xfrm>
          <a:prstGeom prst="rect">
            <a:avLst/>
          </a:prstGeom>
        </p:spPr>
        <p:txBody>
          <a:bodyPr lIns="0" tIns="0" rIns="0" bIns="0" anchor="t">
            <a:normAutofit/>
          </a:bodyPr>
          <a:lstStyle>
            <a:lvl1pPr>
              <a:lnSpc>
                <a:spcPct val="100000"/>
              </a:lnSpc>
              <a:spcBef>
                <a:spcPts val="0"/>
              </a:spcBef>
              <a:defRPr sz="1875" b="0" i="0" cap="all" baseline="0">
                <a:solidFill>
                  <a:srgbClr val="021F43"/>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dirty="0"/>
              <a:t>Subtitle</a:t>
            </a:r>
            <a:br>
              <a:rPr lang="en-US" dirty="0"/>
            </a:br>
            <a:r>
              <a:rPr lang="en-US" dirty="0"/>
              <a:t>up to Two Lines</a:t>
            </a:r>
          </a:p>
        </p:txBody>
      </p:sp>
      <p:sp>
        <p:nvSpPr>
          <p:cNvPr id="73" name="Rectangle 72"/>
          <p:cNvSpPr/>
          <p:nvPr/>
        </p:nvSpPr>
        <p:spPr bwMode="auto">
          <a:xfrm>
            <a:off x="6714071" y="4308323"/>
            <a:ext cx="2429933" cy="182880"/>
          </a:xfrm>
          <a:prstGeom prst="rect">
            <a:avLst/>
          </a:prstGeom>
          <a:solidFill>
            <a:srgbClr val="00ADE4"/>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accent3"/>
              </a:solidFill>
              <a:effectLst/>
              <a:latin typeface="Arial Regular" charset="0"/>
              <a:cs typeface="Times New Roman" pitchFamily="18" charset="0"/>
            </a:endParaRPr>
          </a:p>
        </p:txBody>
      </p:sp>
      <p:sp>
        <p:nvSpPr>
          <p:cNvPr id="72" name="Rectangle 71"/>
          <p:cNvSpPr/>
          <p:nvPr/>
        </p:nvSpPr>
        <p:spPr bwMode="auto">
          <a:xfrm>
            <a:off x="2" y="4309534"/>
            <a:ext cx="6976533" cy="182880"/>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bg1"/>
              </a:solidFill>
              <a:effectLst/>
              <a:latin typeface="Arial Regular" charset="0"/>
              <a:cs typeface="Times New Roman" pitchFamily="18" charset="0"/>
            </a:endParaRPr>
          </a:p>
        </p:txBody>
      </p:sp>
      <p:grpSp>
        <p:nvGrpSpPr>
          <p:cNvPr id="63" name="Group 62">
            <a:extLst>
              <a:ext uri="{FF2B5EF4-FFF2-40B4-BE49-F238E27FC236}">
                <a16:creationId xmlns:a16="http://schemas.microsoft.com/office/drawing/2014/main" id="{CBA9773B-C078-4432-B2A1-136DE61A03AD}"/>
              </a:ext>
            </a:extLst>
          </p:cNvPr>
          <p:cNvGrpSpPr/>
          <p:nvPr userDrawn="1"/>
        </p:nvGrpSpPr>
        <p:grpSpPr>
          <a:xfrm>
            <a:off x="74631" y="6062990"/>
            <a:ext cx="8753319" cy="713721"/>
            <a:chOff x="74631" y="6062990"/>
            <a:chExt cx="8753319" cy="713721"/>
          </a:xfrm>
        </p:grpSpPr>
        <p:pic>
          <p:nvPicPr>
            <p:cNvPr id="64" name="Picture 63">
              <a:extLst>
                <a:ext uri="{FF2B5EF4-FFF2-40B4-BE49-F238E27FC236}">
                  <a16:creationId xmlns:a16="http://schemas.microsoft.com/office/drawing/2014/main" id="{4E214115-2A32-428E-8C5F-C6219F84D99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858000" y="6190515"/>
              <a:ext cx="1969950" cy="501751"/>
            </a:xfrm>
            <a:prstGeom prst="rect">
              <a:avLst/>
            </a:prstGeom>
          </p:spPr>
        </p:pic>
        <p:grpSp>
          <p:nvGrpSpPr>
            <p:cNvPr id="65" name="Group 64">
              <a:extLst>
                <a:ext uri="{FF2B5EF4-FFF2-40B4-BE49-F238E27FC236}">
                  <a16:creationId xmlns:a16="http://schemas.microsoft.com/office/drawing/2014/main" id="{94994CF4-DFE2-4E39-94EF-81EE5C68418F}"/>
                </a:ext>
              </a:extLst>
            </p:cNvPr>
            <p:cNvGrpSpPr/>
            <p:nvPr userDrawn="1"/>
          </p:nvGrpSpPr>
          <p:grpSpPr>
            <a:xfrm>
              <a:off x="74631" y="6062990"/>
              <a:ext cx="6499188" cy="713721"/>
              <a:chOff x="5136" y="6056105"/>
              <a:chExt cx="6499188" cy="713721"/>
            </a:xfrm>
          </p:grpSpPr>
          <p:pic>
            <p:nvPicPr>
              <p:cNvPr id="66" name="Picture 65">
                <a:extLst>
                  <a:ext uri="{FF2B5EF4-FFF2-40B4-BE49-F238E27FC236}">
                    <a16:creationId xmlns:a16="http://schemas.microsoft.com/office/drawing/2014/main" id="{9355A94B-A10A-45C6-819C-CE43B4E2D27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834782" y="6152415"/>
                <a:ext cx="1669542" cy="617411"/>
              </a:xfrm>
              <a:prstGeom prst="rect">
                <a:avLst/>
              </a:prstGeom>
            </p:spPr>
          </p:pic>
          <p:pic>
            <p:nvPicPr>
              <p:cNvPr id="67" name="Picture 66" descr="Graphical user interface, text, application&#10;&#10;Description automatically generated">
                <a:extLst>
                  <a:ext uri="{FF2B5EF4-FFF2-40B4-BE49-F238E27FC236}">
                    <a16:creationId xmlns:a16="http://schemas.microsoft.com/office/drawing/2014/main" id="{B81EC4C8-5C53-448D-9B72-90E117FA5F73}"/>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448555" y="6211251"/>
                <a:ext cx="2112264" cy="434797"/>
              </a:xfrm>
              <a:prstGeom prst="rect">
                <a:avLst/>
              </a:prstGeom>
            </p:spPr>
          </p:pic>
          <p:sp>
            <p:nvSpPr>
              <p:cNvPr id="68" name="TextBox 10">
                <a:extLst>
                  <a:ext uri="{FF2B5EF4-FFF2-40B4-BE49-F238E27FC236}">
                    <a16:creationId xmlns:a16="http://schemas.microsoft.com/office/drawing/2014/main" id="{07C29388-95D5-467A-8771-96F5ED5F349E}"/>
                  </a:ext>
                </a:extLst>
              </p:cNvPr>
              <p:cNvSpPr txBox="1"/>
              <p:nvPr userDrawn="1"/>
            </p:nvSpPr>
            <p:spPr>
              <a:xfrm>
                <a:off x="5136" y="6180857"/>
                <a:ext cx="2550048" cy="409407"/>
              </a:xfrm>
              <a:prstGeom prst="rect">
                <a:avLst/>
              </a:prstGeom>
              <a:noFill/>
            </p:spPr>
            <p:txBody>
              <a:bodyPr wrap="square" rtlCol="0">
                <a:spAutoFit/>
              </a:bodyPr>
              <a:lstStyle>
                <a:defPPr>
                  <a:defRPr lang="en-US"/>
                </a:defPPr>
                <a:lvl1pPr algn="l" rtl="0" fontAlgn="base">
                  <a:spcBef>
                    <a:spcPct val="0"/>
                  </a:spcBef>
                  <a:spcAft>
                    <a:spcPct val="0"/>
                  </a:spcAft>
                  <a:defRPr sz="1600" b="1" kern="1200">
                    <a:solidFill>
                      <a:schemeClr val="tx1"/>
                    </a:solidFill>
                    <a:latin typeface="Trebuchet MS" pitchFamily="34" charset="0"/>
                    <a:ea typeface="MS PGothic" pitchFamily="34" charset="-128"/>
                    <a:cs typeface="+mn-cs"/>
                  </a:defRPr>
                </a:lvl1pPr>
                <a:lvl2pPr marL="4572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2pPr>
                <a:lvl3pPr marL="9144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3pPr>
                <a:lvl4pPr marL="13716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4pPr>
                <a:lvl5pPr marL="18288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5pPr>
                <a:lvl6pPr marL="2286000" algn="l" defTabSz="914400" rtl="0" eaLnBrk="1" latinLnBrk="0" hangingPunct="1">
                  <a:defRPr sz="1600" b="1" kern="1200">
                    <a:solidFill>
                      <a:schemeClr val="tx1"/>
                    </a:solidFill>
                    <a:latin typeface="Trebuchet MS" pitchFamily="34" charset="0"/>
                    <a:ea typeface="MS PGothic" pitchFamily="34" charset="-128"/>
                    <a:cs typeface="+mn-cs"/>
                  </a:defRPr>
                </a:lvl6pPr>
                <a:lvl7pPr marL="2743200" algn="l" defTabSz="914400" rtl="0" eaLnBrk="1" latinLnBrk="0" hangingPunct="1">
                  <a:defRPr sz="1600" b="1" kern="1200">
                    <a:solidFill>
                      <a:schemeClr val="tx1"/>
                    </a:solidFill>
                    <a:latin typeface="Trebuchet MS" pitchFamily="34" charset="0"/>
                    <a:ea typeface="MS PGothic" pitchFamily="34" charset="-128"/>
                    <a:cs typeface="+mn-cs"/>
                  </a:defRPr>
                </a:lvl7pPr>
                <a:lvl8pPr marL="3200400" algn="l" defTabSz="914400" rtl="0" eaLnBrk="1" latinLnBrk="0" hangingPunct="1">
                  <a:defRPr sz="1600" b="1" kern="1200">
                    <a:solidFill>
                      <a:schemeClr val="tx1"/>
                    </a:solidFill>
                    <a:latin typeface="Trebuchet MS" pitchFamily="34" charset="0"/>
                    <a:ea typeface="MS PGothic" pitchFamily="34" charset="-128"/>
                    <a:cs typeface="+mn-cs"/>
                  </a:defRPr>
                </a:lvl8pPr>
                <a:lvl9pPr marL="3657600" algn="l" defTabSz="914400" rtl="0" eaLnBrk="1" latinLnBrk="0" hangingPunct="1">
                  <a:defRPr sz="1600" b="1" kern="1200">
                    <a:solidFill>
                      <a:schemeClr val="tx1"/>
                    </a:solidFill>
                    <a:latin typeface="Trebuchet MS" pitchFamily="34" charset="0"/>
                    <a:ea typeface="MS PGothic" pitchFamily="34" charset="-128"/>
                    <a:cs typeface="+mn-cs"/>
                  </a:defRPr>
                </a:lvl9pPr>
              </a:lstStyle>
              <a:p>
                <a:pPr algn="ctr">
                  <a:lnSpc>
                    <a:spcPct val="120000"/>
                  </a:lnSpc>
                </a:pPr>
                <a:r>
                  <a:rPr lang="uk-UA" sz="900" b="0" kern="1200" dirty="0">
                    <a:solidFill>
                      <a:schemeClr val="bg1">
                        <a:lumMod val="65000"/>
                      </a:schemeClr>
                    </a:solidFill>
                    <a:effectLst/>
                    <a:latin typeface="+mn-lt"/>
                    <a:ea typeface="MS PGothic" pitchFamily="34" charset="-128"/>
                    <a:cs typeface="+mn-cs"/>
                  </a:rPr>
                  <a:t>НЕ ДЛЯ ПУБЛІЧНОГО </a:t>
                </a:r>
                <a:endParaRPr lang="en-US" sz="900" b="0" kern="1200" dirty="0">
                  <a:solidFill>
                    <a:schemeClr val="bg1">
                      <a:lumMod val="65000"/>
                    </a:schemeClr>
                  </a:solidFill>
                  <a:effectLst/>
                  <a:latin typeface="+mn-lt"/>
                  <a:ea typeface="MS PGothic" pitchFamily="34" charset="-128"/>
                  <a:cs typeface="+mn-cs"/>
                </a:endParaRPr>
              </a:p>
              <a:p>
                <a:pPr algn="ctr">
                  <a:lnSpc>
                    <a:spcPct val="120000"/>
                  </a:lnSpc>
                </a:pPr>
                <a:r>
                  <a:rPr lang="uk-UA" sz="900" b="0" kern="1200" dirty="0">
                    <a:solidFill>
                      <a:schemeClr val="bg1">
                        <a:lumMod val="65000"/>
                      </a:schemeClr>
                    </a:solidFill>
                    <a:effectLst/>
                    <a:latin typeface="+mn-lt"/>
                    <a:ea typeface="MS PGothic" pitchFamily="34" charset="-128"/>
                    <a:cs typeface="+mn-cs"/>
                  </a:rPr>
                  <a:t>РОЗПОВСЮДЖЕННЯ</a:t>
                </a:r>
              </a:p>
            </p:txBody>
          </p:sp>
          <p:sp>
            <p:nvSpPr>
              <p:cNvPr id="69" name="Slide Number Placeholder 2">
                <a:extLst>
                  <a:ext uri="{FF2B5EF4-FFF2-40B4-BE49-F238E27FC236}">
                    <a16:creationId xmlns:a16="http://schemas.microsoft.com/office/drawing/2014/main" id="{D5D03D66-0FB1-478D-B312-7BC3F5DD79F1}"/>
                  </a:ext>
                </a:extLst>
              </p:cNvPr>
              <p:cNvSpPr txBox="1">
                <a:spLocks/>
              </p:cNvSpPr>
              <p:nvPr userDrawn="1"/>
            </p:nvSpPr>
            <p:spPr>
              <a:xfrm>
                <a:off x="2407841" y="6056105"/>
                <a:ext cx="1219280" cy="182135"/>
              </a:xfrm>
              <a:prstGeom prst="rect">
                <a:avLst/>
              </a:prstGeom>
            </p:spPr>
            <p:txBody>
              <a:bodyPr/>
              <a:lstStyle>
                <a:defPPr>
                  <a:defRPr lang="en-US"/>
                </a:defPPr>
                <a:lvl1pPr algn="l" rtl="0" fontAlgn="base">
                  <a:spcBef>
                    <a:spcPct val="0"/>
                  </a:spcBef>
                  <a:spcAft>
                    <a:spcPct val="0"/>
                  </a:spcAft>
                  <a:defRPr sz="1600" b="1" kern="1200">
                    <a:solidFill>
                      <a:schemeClr val="tx1"/>
                    </a:solidFill>
                    <a:latin typeface="Trebuchet MS" pitchFamily="34" charset="0"/>
                    <a:ea typeface="MS PGothic" pitchFamily="34" charset="-128"/>
                    <a:cs typeface="+mn-cs"/>
                  </a:defRPr>
                </a:lvl1pPr>
                <a:lvl2pPr marL="4572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2pPr>
                <a:lvl3pPr marL="9144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3pPr>
                <a:lvl4pPr marL="13716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4pPr>
                <a:lvl5pPr marL="18288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5pPr>
                <a:lvl6pPr marL="2286000" algn="l" defTabSz="914400" rtl="0" eaLnBrk="1" latinLnBrk="0" hangingPunct="1">
                  <a:defRPr sz="1600" b="1" kern="1200">
                    <a:solidFill>
                      <a:schemeClr val="tx1"/>
                    </a:solidFill>
                    <a:latin typeface="Trebuchet MS" pitchFamily="34" charset="0"/>
                    <a:ea typeface="MS PGothic" pitchFamily="34" charset="-128"/>
                    <a:cs typeface="+mn-cs"/>
                  </a:defRPr>
                </a:lvl6pPr>
                <a:lvl7pPr marL="2743200" algn="l" defTabSz="914400" rtl="0" eaLnBrk="1" latinLnBrk="0" hangingPunct="1">
                  <a:defRPr sz="1600" b="1" kern="1200">
                    <a:solidFill>
                      <a:schemeClr val="tx1"/>
                    </a:solidFill>
                    <a:latin typeface="Trebuchet MS" pitchFamily="34" charset="0"/>
                    <a:ea typeface="MS PGothic" pitchFamily="34" charset="-128"/>
                    <a:cs typeface="+mn-cs"/>
                  </a:defRPr>
                </a:lvl7pPr>
                <a:lvl8pPr marL="3200400" algn="l" defTabSz="914400" rtl="0" eaLnBrk="1" latinLnBrk="0" hangingPunct="1">
                  <a:defRPr sz="1600" b="1" kern="1200">
                    <a:solidFill>
                      <a:schemeClr val="tx1"/>
                    </a:solidFill>
                    <a:latin typeface="Trebuchet MS" pitchFamily="34" charset="0"/>
                    <a:ea typeface="MS PGothic" pitchFamily="34" charset="-128"/>
                    <a:cs typeface="+mn-cs"/>
                  </a:defRPr>
                </a:lvl8pPr>
                <a:lvl9pPr marL="3657600" algn="l" defTabSz="914400" rtl="0" eaLnBrk="1" latinLnBrk="0" hangingPunct="1">
                  <a:defRPr sz="1600" b="1" kern="1200">
                    <a:solidFill>
                      <a:schemeClr val="tx1"/>
                    </a:solidFill>
                    <a:latin typeface="Trebuchet MS" pitchFamily="34" charset="0"/>
                    <a:ea typeface="MS PGothic" pitchFamily="34" charset="-128"/>
                    <a:cs typeface="+mn-cs"/>
                  </a:defRPr>
                </a:lvl9pPr>
              </a:lstStyle>
              <a:p>
                <a:r>
                  <a:rPr lang="en-US" sz="600" b="0" dirty="0">
                    <a:solidFill>
                      <a:schemeClr val="tx2">
                        <a:lumMod val="65000"/>
                        <a:lumOff val="35000"/>
                      </a:schemeClr>
                    </a:solidFill>
                    <a:latin typeface="+mj-lt"/>
                  </a:rPr>
                  <a:t>IN PARTNERSHIP WITH:</a:t>
                </a:r>
              </a:p>
            </p:txBody>
          </p:sp>
        </p:grpSp>
      </p:grpSp>
    </p:spTree>
    <p:extLst>
      <p:ext uri="{BB962C8B-B14F-4D97-AF65-F5344CB8AC3E}">
        <p14:creationId xmlns:p14="http://schemas.microsoft.com/office/powerpoint/2010/main" val="425303640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_BLANK title">
    <p:spTree>
      <p:nvGrpSpPr>
        <p:cNvPr id="1" name=""/>
        <p:cNvGrpSpPr/>
        <p:nvPr/>
      </p:nvGrpSpPr>
      <p:grpSpPr>
        <a:xfrm>
          <a:off x="0" y="0"/>
          <a:ext cx="0" cy="0"/>
          <a:chOff x="0" y="0"/>
          <a:chExt cx="0" cy="0"/>
        </a:xfrm>
      </p:grpSpPr>
      <p:sp>
        <p:nvSpPr>
          <p:cNvPr id="4" name="Rectangle 9">
            <a:extLst>
              <a:ext uri="{FF2B5EF4-FFF2-40B4-BE49-F238E27FC236}">
                <a16:creationId xmlns:a16="http://schemas.microsoft.com/office/drawing/2014/main" id="{C3ECE642-877D-554E-AA9E-1163268F1073}"/>
              </a:ext>
            </a:extLst>
          </p:cNvPr>
          <p:cNvSpPr>
            <a:spLocks noChangeArrowheads="1"/>
          </p:cNvSpPr>
          <p:nvPr userDrawn="1"/>
        </p:nvSpPr>
        <p:spPr bwMode="auto">
          <a:xfrm flipV="1">
            <a:off x="0" y="7"/>
            <a:ext cx="9144000" cy="807647"/>
          </a:xfrm>
          <a:prstGeom prst="rect">
            <a:avLst/>
          </a:prstGeom>
          <a:solidFill>
            <a:srgbClr val="00AB51"/>
          </a:solidFill>
          <a:ln>
            <a:noFill/>
          </a:ln>
          <a:extLst>
            <a:ext uri="{91240B29-F687-4f45-9708-019B960494DF}">
              <a14:hiddenLine xmlns:a14="http://schemas.microsoft.com/office/drawing/2010/main" xmlns="" w="9525">
                <a:solidFill>
                  <a:srgbClr val="000000"/>
                </a:solidFill>
                <a:round/>
                <a:headEnd/>
                <a:tailEnd/>
              </a14:hiddenLine>
            </a:ext>
          </a:extLst>
        </p:spPr>
        <p:txBody>
          <a:bodyPr lIns="68580" tIns="34290" rIns="68580" bIns="34290"/>
          <a:lstStyle/>
          <a:p>
            <a:pPr marL="86912" indent="-86912">
              <a:spcBef>
                <a:spcPct val="50000"/>
              </a:spcBef>
              <a:buFontTx/>
              <a:buChar char="•"/>
            </a:pPr>
            <a:endParaRPr lang="en-US" sz="1000" b="0" dirty="0">
              <a:solidFill>
                <a:schemeClr val="bg1"/>
              </a:solidFill>
            </a:endParaRPr>
          </a:p>
        </p:txBody>
      </p:sp>
      <p:sp>
        <p:nvSpPr>
          <p:cNvPr id="2" name="Title 1"/>
          <p:cNvSpPr>
            <a:spLocks noGrp="1"/>
          </p:cNvSpPr>
          <p:nvPr>
            <p:ph type="title"/>
          </p:nvPr>
        </p:nvSpPr>
        <p:spPr>
          <a:xfrm>
            <a:off x="524884" y="301630"/>
            <a:ext cx="8114114" cy="420269"/>
          </a:xfrm>
          <a:prstGeom prst="rect">
            <a:avLst/>
          </a:prstGeom>
        </p:spPr>
        <p:txBody>
          <a:bodyPr>
            <a:normAutofit/>
          </a:bodyPr>
          <a:lstStyle>
            <a:lvl1pPr>
              <a:defRPr sz="1800">
                <a:solidFill>
                  <a:schemeClr val="bg1"/>
                </a:solidFill>
              </a:defRPr>
            </a:lvl1pPr>
          </a:lstStyle>
          <a:p>
            <a:r>
              <a:rPr lang="en-US" dirty="0"/>
              <a:t>Click to edit Master title style</a:t>
            </a:r>
          </a:p>
        </p:txBody>
      </p:sp>
      <p:sp>
        <p:nvSpPr>
          <p:cNvPr id="7" name="Slide Number Placeholder 2"/>
          <p:cNvSpPr>
            <a:spLocks noGrp="1"/>
          </p:cNvSpPr>
          <p:nvPr>
            <p:ph type="sldNum" sz="quarter" idx="10"/>
          </p:nvPr>
        </p:nvSpPr>
        <p:spPr>
          <a:xfrm>
            <a:off x="3" y="6499560"/>
            <a:ext cx="552283" cy="358440"/>
          </a:xfrm>
        </p:spPr>
        <p:txBody>
          <a:bodyPr anchor="ctr"/>
          <a:lstStyle>
            <a:lvl1pPr algn="ctr">
              <a:defRPr sz="675" b="0">
                <a:solidFill>
                  <a:schemeClr val="tx2">
                    <a:lumMod val="65000"/>
                    <a:lumOff val="35000"/>
                  </a:schemeClr>
                </a:solidFill>
                <a:latin typeface="+mn-lt"/>
              </a:defRPr>
            </a:lvl1pPr>
          </a:lstStyle>
          <a:p>
            <a:pPr>
              <a:defRPr/>
            </a:pPr>
            <a:fld id="{A91C009A-D183-4B06-A7F0-ADEC358427FA}" type="slidenum">
              <a:rPr lang="en-US" smtClean="0"/>
              <a:pPr>
                <a:defRPr/>
              </a:pPr>
              <a:t>‹#›</a:t>
            </a:fld>
            <a:endParaRPr lang="en-US" dirty="0"/>
          </a:p>
        </p:txBody>
      </p:sp>
      <p:pic>
        <p:nvPicPr>
          <p:cNvPr id="8" name="Picture 7">
            <a:extLst>
              <a:ext uri="{FF2B5EF4-FFF2-40B4-BE49-F238E27FC236}">
                <a16:creationId xmlns:a16="http://schemas.microsoft.com/office/drawing/2014/main" id="{CC601290-045C-480F-860C-F1EFFBDA9F7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858000" y="6190515"/>
            <a:ext cx="1969950" cy="501751"/>
          </a:xfrm>
          <a:prstGeom prst="rect">
            <a:avLst/>
          </a:prstGeom>
        </p:spPr>
      </p:pic>
    </p:spTree>
    <p:extLst>
      <p:ext uri="{BB962C8B-B14F-4D97-AF65-F5344CB8AC3E}">
        <p14:creationId xmlns:p14="http://schemas.microsoft.com/office/powerpoint/2010/main" val="145840232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_BLANK title">
    <p:spTree>
      <p:nvGrpSpPr>
        <p:cNvPr id="1" name=""/>
        <p:cNvGrpSpPr/>
        <p:nvPr/>
      </p:nvGrpSpPr>
      <p:grpSpPr>
        <a:xfrm>
          <a:off x="0" y="0"/>
          <a:ext cx="0" cy="0"/>
          <a:chOff x="0" y="0"/>
          <a:chExt cx="0" cy="0"/>
        </a:xfrm>
      </p:grpSpPr>
      <p:sp>
        <p:nvSpPr>
          <p:cNvPr id="4" name="Rectangle 9">
            <a:extLst>
              <a:ext uri="{FF2B5EF4-FFF2-40B4-BE49-F238E27FC236}">
                <a16:creationId xmlns:a16="http://schemas.microsoft.com/office/drawing/2014/main" id="{C3ECE642-877D-554E-AA9E-1163268F1073}"/>
              </a:ext>
            </a:extLst>
          </p:cNvPr>
          <p:cNvSpPr>
            <a:spLocks noChangeArrowheads="1"/>
          </p:cNvSpPr>
          <p:nvPr userDrawn="1"/>
        </p:nvSpPr>
        <p:spPr bwMode="auto">
          <a:xfrm flipV="1">
            <a:off x="0" y="7"/>
            <a:ext cx="9144000" cy="807647"/>
          </a:xfrm>
          <a:prstGeom prst="rect">
            <a:avLst/>
          </a:prstGeom>
          <a:solidFill>
            <a:srgbClr val="006450"/>
          </a:solidFill>
          <a:ln>
            <a:noFill/>
          </a:ln>
          <a:extLst>
            <a:ext uri="{91240B29-F687-4f45-9708-019B960494DF}">
              <a14:hiddenLine xmlns:a14="http://schemas.microsoft.com/office/drawing/2010/main" xmlns="" w="9525">
                <a:solidFill>
                  <a:srgbClr val="000000"/>
                </a:solidFill>
                <a:round/>
                <a:headEnd/>
                <a:tailEnd/>
              </a14:hiddenLine>
            </a:ext>
          </a:extLst>
        </p:spPr>
        <p:txBody>
          <a:bodyPr lIns="68580" tIns="34290" rIns="68580" bIns="34290"/>
          <a:lstStyle/>
          <a:p>
            <a:pPr marL="86912" indent="-86912">
              <a:spcBef>
                <a:spcPct val="50000"/>
              </a:spcBef>
              <a:buFontTx/>
              <a:buChar char="•"/>
            </a:pPr>
            <a:endParaRPr lang="en-US" sz="1000" b="0" dirty="0">
              <a:solidFill>
                <a:schemeClr val="bg1"/>
              </a:solidFill>
            </a:endParaRPr>
          </a:p>
        </p:txBody>
      </p:sp>
      <p:sp>
        <p:nvSpPr>
          <p:cNvPr id="2" name="Title 1"/>
          <p:cNvSpPr>
            <a:spLocks noGrp="1"/>
          </p:cNvSpPr>
          <p:nvPr>
            <p:ph type="title"/>
          </p:nvPr>
        </p:nvSpPr>
        <p:spPr>
          <a:xfrm>
            <a:off x="524884" y="301630"/>
            <a:ext cx="8114114" cy="420269"/>
          </a:xfrm>
          <a:prstGeom prst="rect">
            <a:avLst/>
          </a:prstGeom>
        </p:spPr>
        <p:txBody>
          <a:bodyPr>
            <a:normAutofit/>
          </a:bodyPr>
          <a:lstStyle>
            <a:lvl1pPr>
              <a:defRPr sz="1800">
                <a:solidFill>
                  <a:schemeClr val="bg1"/>
                </a:solidFill>
              </a:defRPr>
            </a:lvl1pPr>
          </a:lstStyle>
          <a:p>
            <a:r>
              <a:rPr lang="en-US" dirty="0"/>
              <a:t>Click to edit Master title style</a:t>
            </a:r>
          </a:p>
        </p:txBody>
      </p:sp>
      <p:sp>
        <p:nvSpPr>
          <p:cNvPr id="7" name="Slide Number Placeholder 2"/>
          <p:cNvSpPr>
            <a:spLocks noGrp="1"/>
          </p:cNvSpPr>
          <p:nvPr>
            <p:ph type="sldNum" sz="quarter" idx="10"/>
          </p:nvPr>
        </p:nvSpPr>
        <p:spPr>
          <a:xfrm>
            <a:off x="3" y="6499560"/>
            <a:ext cx="552283" cy="358440"/>
          </a:xfrm>
        </p:spPr>
        <p:txBody>
          <a:bodyPr anchor="ctr"/>
          <a:lstStyle>
            <a:lvl1pPr algn="ctr">
              <a:defRPr sz="675" b="0">
                <a:solidFill>
                  <a:schemeClr val="tx2">
                    <a:lumMod val="65000"/>
                    <a:lumOff val="35000"/>
                  </a:schemeClr>
                </a:solidFill>
                <a:latin typeface="+mn-lt"/>
              </a:defRPr>
            </a:lvl1pPr>
          </a:lstStyle>
          <a:p>
            <a:pPr>
              <a:defRPr/>
            </a:pPr>
            <a:fld id="{A91C009A-D183-4B06-A7F0-ADEC358427FA}" type="slidenum">
              <a:rPr lang="en-US" smtClean="0"/>
              <a:pPr>
                <a:defRPr/>
              </a:pPr>
              <a:t>‹#›</a:t>
            </a:fld>
            <a:endParaRPr lang="en-US" dirty="0"/>
          </a:p>
        </p:txBody>
      </p:sp>
      <p:pic>
        <p:nvPicPr>
          <p:cNvPr id="8" name="Picture 7">
            <a:extLst>
              <a:ext uri="{FF2B5EF4-FFF2-40B4-BE49-F238E27FC236}">
                <a16:creationId xmlns:a16="http://schemas.microsoft.com/office/drawing/2014/main" id="{59AD0CA6-E461-4E39-B8EC-2761C1E88F68}"/>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858000" y="6190515"/>
            <a:ext cx="1969950" cy="501751"/>
          </a:xfrm>
          <a:prstGeom prst="rect">
            <a:avLst/>
          </a:prstGeom>
        </p:spPr>
      </p:pic>
    </p:spTree>
    <p:extLst>
      <p:ext uri="{BB962C8B-B14F-4D97-AF65-F5344CB8AC3E}">
        <p14:creationId xmlns:p14="http://schemas.microsoft.com/office/powerpoint/2010/main" val="17067141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3_BLANK title">
    <p:spTree>
      <p:nvGrpSpPr>
        <p:cNvPr id="1" name=""/>
        <p:cNvGrpSpPr/>
        <p:nvPr/>
      </p:nvGrpSpPr>
      <p:grpSpPr>
        <a:xfrm>
          <a:off x="0" y="0"/>
          <a:ext cx="0" cy="0"/>
          <a:chOff x="0" y="0"/>
          <a:chExt cx="0" cy="0"/>
        </a:xfrm>
      </p:grpSpPr>
      <p:sp>
        <p:nvSpPr>
          <p:cNvPr id="4" name="Rectangle 9">
            <a:extLst>
              <a:ext uri="{FF2B5EF4-FFF2-40B4-BE49-F238E27FC236}">
                <a16:creationId xmlns:a16="http://schemas.microsoft.com/office/drawing/2014/main" id="{C3ECE642-877D-554E-AA9E-1163268F1073}"/>
              </a:ext>
            </a:extLst>
          </p:cNvPr>
          <p:cNvSpPr>
            <a:spLocks noChangeArrowheads="1"/>
          </p:cNvSpPr>
          <p:nvPr userDrawn="1"/>
        </p:nvSpPr>
        <p:spPr bwMode="auto">
          <a:xfrm flipV="1">
            <a:off x="0" y="7"/>
            <a:ext cx="9144000" cy="807647"/>
          </a:xfrm>
          <a:prstGeom prst="rect">
            <a:avLst/>
          </a:prstGeom>
          <a:solidFill>
            <a:srgbClr val="033053"/>
          </a:solidFill>
          <a:ln>
            <a:noFill/>
          </a:ln>
          <a:extLst>
            <a:ext uri="{91240B29-F687-4f45-9708-019B960494DF}">
              <a14:hiddenLine xmlns:a14="http://schemas.microsoft.com/office/drawing/2010/main" xmlns="" w="9525">
                <a:solidFill>
                  <a:srgbClr val="000000"/>
                </a:solidFill>
                <a:round/>
                <a:headEnd/>
                <a:tailEnd/>
              </a14:hiddenLine>
            </a:ext>
          </a:extLst>
        </p:spPr>
        <p:txBody>
          <a:bodyPr lIns="68580" tIns="34290" rIns="68580" bIns="34290"/>
          <a:lstStyle/>
          <a:p>
            <a:pPr marL="86912" indent="-86912">
              <a:spcBef>
                <a:spcPct val="50000"/>
              </a:spcBef>
              <a:buFontTx/>
              <a:buChar char="•"/>
            </a:pPr>
            <a:endParaRPr lang="en-US" sz="1000" b="0" dirty="0">
              <a:solidFill>
                <a:schemeClr val="bg1"/>
              </a:solidFill>
            </a:endParaRPr>
          </a:p>
        </p:txBody>
      </p:sp>
      <p:sp>
        <p:nvSpPr>
          <p:cNvPr id="2" name="Title 1"/>
          <p:cNvSpPr>
            <a:spLocks noGrp="1"/>
          </p:cNvSpPr>
          <p:nvPr>
            <p:ph type="title"/>
          </p:nvPr>
        </p:nvSpPr>
        <p:spPr>
          <a:xfrm>
            <a:off x="524884" y="301630"/>
            <a:ext cx="8114114" cy="420269"/>
          </a:xfrm>
          <a:prstGeom prst="rect">
            <a:avLst/>
          </a:prstGeom>
        </p:spPr>
        <p:txBody>
          <a:bodyPr>
            <a:normAutofit/>
          </a:bodyPr>
          <a:lstStyle>
            <a:lvl1pPr>
              <a:defRPr sz="1800">
                <a:solidFill>
                  <a:schemeClr val="bg1"/>
                </a:solidFill>
              </a:defRPr>
            </a:lvl1pPr>
          </a:lstStyle>
          <a:p>
            <a:r>
              <a:rPr lang="en-US" dirty="0"/>
              <a:t>Click to edit Master title style</a:t>
            </a:r>
          </a:p>
        </p:txBody>
      </p:sp>
      <p:sp>
        <p:nvSpPr>
          <p:cNvPr id="7" name="Slide Number Placeholder 2"/>
          <p:cNvSpPr>
            <a:spLocks noGrp="1"/>
          </p:cNvSpPr>
          <p:nvPr>
            <p:ph type="sldNum" sz="quarter" idx="10"/>
          </p:nvPr>
        </p:nvSpPr>
        <p:spPr>
          <a:xfrm>
            <a:off x="3" y="6513045"/>
            <a:ext cx="552283" cy="358440"/>
          </a:xfrm>
        </p:spPr>
        <p:txBody>
          <a:bodyPr anchor="ctr"/>
          <a:lstStyle>
            <a:lvl1pPr algn="ctr">
              <a:defRPr sz="675" b="0">
                <a:solidFill>
                  <a:schemeClr val="tx2">
                    <a:lumMod val="65000"/>
                    <a:lumOff val="35000"/>
                  </a:schemeClr>
                </a:solidFill>
                <a:latin typeface="+mn-lt"/>
              </a:defRPr>
            </a:lvl1pPr>
          </a:lstStyle>
          <a:p>
            <a:pPr>
              <a:defRPr/>
            </a:pPr>
            <a:fld id="{A91C009A-D183-4B06-A7F0-ADEC358427FA}" type="slidenum">
              <a:rPr lang="en-US" smtClean="0"/>
              <a:pPr>
                <a:defRPr/>
              </a:pPr>
              <a:t>‹#›</a:t>
            </a:fld>
            <a:endParaRPr lang="en-US" dirty="0"/>
          </a:p>
        </p:txBody>
      </p:sp>
      <p:pic>
        <p:nvPicPr>
          <p:cNvPr id="8" name="Picture 7">
            <a:extLst>
              <a:ext uri="{FF2B5EF4-FFF2-40B4-BE49-F238E27FC236}">
                <a16:creationId xmlns:a16="http://schemas.microsoft.com/office/drawing/2014/main" id="{7EE41C4C-06EB-4948-BF19-EF12C1075F5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858000" y="6190515"/>
            <a:ext cx="1969950" cy="501751"/>
          </a:xfrm>
          <a:prstGeom prst="rect">
            <a:avLst/>
          </a:prstGeom>
        </p:spPr>
      </p:pic>
    </p:spTree>
    <p:extLst>
      <p:ext uri="{BB962C8B-B14F-4D97-AF65-F5344CB8AC3E}">
        <p14:creationId xmlns:p14="http://schemas.microsoft.com/office/powerpoint/2010/main" val="44761949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Table of Contents">
    <p:spTree>
      <p:nvGrpSpPr>
        <p:cNvPr id="1" name=""/>
        <p:cNvGrpSpPr/>
        <p:nvPr/>
      </p:nvGrpSpPr>
      <p:grpSpPr>
        <a:xfrm>
          <a:off x="0" y="0"/>
          <a:ext cx="0" cy="0"/>
          <a:chOff x="0" y="0"/>
          <a:chExt cx="0" cy="0"/>
        </a:xfrm>
      </p:grpSpPr>
      <p:sp>
        <p:nvSpPr>
          <p:cNvPr id="4" name="Rectangle 9"/>
          <p:cNvSpPr>
            <a:spLocks noChangeArrowheads="1"/>
          </p:cNvSpPr>
          <p:nvPr/>
        </p:nvSpPr>
        <p:spPr bwMode="auto">
          <a:xfrm>
            <a:off x="0" y="1100138"/>
            <a:ext cx="9144000" cy="176212"/>
          </a:xfrm>
          <a:prstGeom prst="rect">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endParaRPr>
          </a:p>
        </p:txBody>
      </p:sp>
      <p:sp>
        <p:nvSpPr>
          <p:cNvPr id="2" name="Title 1"/>
          <p:cNvSpPr>
            <a:spLocks noGrp="1"/>
          </p:cNvSpPr>
          <p:nvPr>
            <p:ph type="title"/>
          </p:nvPr>
        </p:nvSpPr>
        <p:spPr>
          <a:xfrm>
            <a:off x="356934" y="301626"/>
            <a:ext cx="8462029" cy="756707"/>
          </a:xfrm>
        </p:spPr>
        <p:txBody>
          <a:bodyPr anchor="b">
            <a:normAutofit/>
          </a:bodyPr>
          <a:lstStyle>
            <a:lvl1pPr>
              <a:defRPr sz="2400" b="0" i="0">
                <a:solidFill>
                  <a:schemeClr val="tx1"/>
                </a:solidFill>
              </a:defRPr>
            </a:lvl1pPr>
          </a:lstStyle>
          <a:p>
            <a:r>
              <a:rPr lang="en-US" dirty="0"/>
              <a:t>Click to edit Master title style</a:t>
            </a:r>
          </a:p>
        </p:txBody>
      </p:sp>
      <p:sp>
        <p:nvSpPr>
          <p:cNvPr id="7" name="Text Placeholder 6"/>
          <p:cNvSpPr>
            <a:spLocks noGrp="1"/>
          </p:cNvSpPr>
          <p:nvPr>
            <p:ph type="body" sz="quarter" idx="13"/>
          </p:nvPr>
        </p:nvSpPr>
        <p:spPr>
          <a:xfrm>
            <a:off x="349250" y="1598613"/>
            <a:ext cx="8477250" cy="4613804"/>
          </a:xfrm>
        </p:spPr>
        <p:txBody>
          <a:bodyPr>
            <a:normAutofit/>
          </a:bodyPr>
          <a:lstStyle>
            <a:lvl1pPr>
              <a:lnSpc>
                <a:spcPct val="100000"/>
              </a:lnSpc>
              <a:spcBef>
                <a:spcPts val="2400"/>
              </a:spcBef>
              <a:tabLst>
                <a:tab pos="8402638" algn="r"/>
              </a:tabLst>
              <a:defRPr lang="en-US" sz="1600" smtClean="0"/>
            </a:lvl1pPr>
            <a:lvl2pPr>
              <a:defRPr sz="2000"/>
            </a:lvl2pPr>
          </a:lstStyle>
          <a:p>
            <a:pPr lvl="0"/>
            <a:r>
              <a:rPr lang="en-US" dirty="0"/>
              <a:t>Click to edit Master text styles</a:t>
            </a:r>
          </a:p>
          <a:p>
            <a:pPr lvl="1"/>
            <a:r>
              <a:rPr lang="en-US" dirty="0"/>
              <a:t>Second level</a:t>
            </a:r>
          </a:p>
          <a:p>
            <a:pPr lvl="2"/>
            <a:r>
              <a:rPr lang="en-US" dirty="0"/>
              <a:t>Third level</a:t>
            </a:r>
          </a:p>
        </p:txBody>
      </p:sp>
      <p:sp>
        <p:nvSpPr>
          <p:cNvPr id="5" name="Slide Number Placeholder 3"/>
          <p:cNvSpPr>
            <a:spLocks noGrp="1"/>
          </p:cNvSpPr>
          <p:nvPr>
            <p:ph type="sldNum" sz="quarter" idx="14"/>
          </p:nvPr>
        </p:nvSpPr>
        <p:spPr/>
        <p:txBody>
          <a:bodyPr/>
          <a:lstStyle>
            <a:lvl1pPr>
              <a:defRPr/>
            </a:lvl1pPr>
          </a:lstStyle>
          <a:p>
            <a:pPr>
              <a:defRPr/>
            </a:pPr>
            <a:fld id="{D0C53EF0-E817-4E49-A366-6572B14DF073}" type="slidenum">
              <a:rPr lang="en-US"/>
              <a:pPr>
                <a:defRPr/>
              </a:pPr>
              <a:t>‹#›</a:t>
            </a:fld>
            <a:endParaRPr lang="en-US" dirty="0"/>
          </a:p>
        </p:txBody>
      </p:sp>
      <p:sp>
        <p:nvSpPr>
          <p:cNvPr id="6" name="Footer Placeholder 4"/>
          <p:cNvSpPr>
            <a:spLocks noGrp="1"/>
          </p:cNvSpPr>
          <p:nvPr>
            <p:ph type="ftr" sz="quarter" idx="15"/>
          </p:nvPr>
        </p:nvSpPr>
        <p:spPr/>
        <p:txBody>
          <a:bodyPr/>
          <a:lstStyle>
            <a:lvl1pPr>
              <a:defRPr/>
            </a:lvl1pPr>
          </a:lstStyle>
          <a:p>
            <a:pPr>
              <a:defRPr/>
            </a:pPr>
            <a:r>
              <a:rPr lang="en-US"/>
              <a:t>Footer</a:t>
            </a:r>
            <a:endParaRPr lang="en-US" dirty="0"/>
          </a:p>
        </p:txBody>
      </p:sp>
    </p:spTree>
    <p:extLst>
      <p:ext uri="{BB962C8B-B14F-4D97-AF65-F5344CB8AC3E}">
        <p14:creationId xmlns:p14="http://schemas.microsoft.com/office/powerpoint/2010/main" val="99440332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Default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847046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Light Blue Title Slide">
    <p:spTree>
      <p:nvGrpSpPr>
        <p:cNvPr id="1" name=""/>
        <p:cNvGrpSpPr/>
        <p:nvPr/>
      </p:nvGrpSpPr>
      <p:grpSpPr>
        <a:xfrm>
          <a:off x="0" y="0"/>
          <a:ext cx="0" cy="0"/>
          <a:chOff x="0" y="0"/>
          <a:chExt cx="0" cy="0"/>
        </a:xfrm>
      </p:grpSpPr>
      <p:sp>
        <p:nvSpPr>
          <p:cNvPr id="3" name="Rectangle 2"/>
          <p:cNvSpPr/>
          <p:nvPr/>
        </p:nvSpPr>
        <p:spPr bwMode="auto">
          <a:xfrm flipV="1">
            <a:off x="0" y="0"/>
            <a:ext cx="9144000" cy="4479636"/>
          </a:xfrm>
          <a:prstGeom prst="rect">
            <a:avLst/>
          </a:prstGeom>
          <a:solidFill>
            <a:srgbClr val="139AF0"/>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tx1"/>
              </a:solidFill>
              <a:effectLst/>
              <a:latin typeface="Arial Regular" charset="0"/>
              <a:cs typeface="Times New Roman" pitchFamily="18" charset="0"/>
            </a:endParaRPr>
          </a:p>
        </p:txBody>
      </p:sp>
      <p:pic>
        <p:nvPicPr>
          <p:cNvPr id="70" name="Picture 69"/>
          <p:cNvPicPr>
            <a:picLocks noChangeAspect="1"/>
          </p:cNvPicPr>
          <p:nvPr/>
        </p:nvPicPr>
        <p:blipFill>
          <a:blip r:embed="rId2">
            <a:duotone>
              <a:prstClr val="black"/>
              <a:schemeClr val="tx2">
                <a:tint val="45000"/>
                <a:satMod val="400000"/>
              </a:schemeClr>
            </a:duotone>
            <a:alphaModFix amt="72000"/>
            <a:extLst>
              <a:ext uri="{28A0092B-C50C-407E-A947-70E740481C1C}">
                <a14:useLocalDpi xmlns:a14="http://schemas.microsoft.com/office/drawing/2010/main"/>
              </a:ext>
            </a:extLst>
          </a:blip>
          <a:stretch>
            <a:fillRect/>
          </a:stretch>
        </p:blipFill>
        <p:spPr>
          <a:xfrm>
            <a:off x="6966336" y="3580"/>
            <a:ext cx="2192664" cy="4314420"/>
          </a:xfrm>
          <a:prstGeom prst="rect">
            <a:avLst/>
          </a:prstGeom>
        </p:spPr>
      </p:pic>
      <p:pic>
        <p:nvPicPr>
          <p:cNvPr id="6" name="Picture 5"/>
          <p:cNvPicPr>
            <a:picLocks noChangeAspect="1"/>
          </p:cNvPicPr>
          <p:nvPr/>
        </p:nvPicPr>
        <p:blipFill>
          <a:blip r:embed="rId3">
            <a:alphaModFix amt="50000"/>
            <a:extLst>
              <a:ext uri="{28A0092B-C50C-407E-A947-70E740481C1C}">
                <a14:useLocalDpi xmlns:a14="http://schemas.microsoft.com/office/drawing/2010/main"/>
              </a:ext>
            </a:extLst>
          </a:blip>
          <a:stretch>
            <a:fillRect/>
          </a:stretch>
        </p:blipFill>
        <p:spPr>
          <a:xfrm>
            <a:off x="4" y="8"/>
            <a:ext cx="6942667" cy="4358709"/>
          </a:xfrm>
          <a:prstGeom prst="rect">
            <a:avLst/>
          </a:prstGeom>
        </p:spPr>
      </p:pic>
      <p:pic>
        <p:nvPicPr>
          <p:cNvPr id="7" name="Picture 6"/>
          <p:cNvPicPr>
            <a:picLocks noChangeAspect="1"/>
          </p:cNvPicPr>
          <p:nvPr/>
        </p:nvPicPr>
        <p:blipFill>
          <a:blip r:embed="rId4">
            <a:alphaModFix amt="58000"/>
            <a:extLst>
              <a:ext uri="{28A0092B-C50C-407E-A947-70E740481C1C}">
                <a14:useLocalDpi xmlns:a14="http://schemas.microsoft.com/office/drawing/2010/main"/>
              </a:ext>
            </a:extLst>
          </a:blip>
          <a:stretch>
            <a:fillRect/>
          </a:stretch>
        </p:blipFill>
        <p:spPr>
          <a:xfrm>
            <a:off x="4661505" y="0"/>
            <a:ext cx="2324100" cy="4362148"/>
          </a:xfrm>
          <a:prstGeom prst="rect">
            <a:avLst/>
          </a:prstGeom>
        </p:spPr>
      </p:pic>
      <p:sp>
        <p:nvSpPr>
          <p:cNvPr id="5" name="Rectangle 4"/>
          <p:cNvSpPr/>
          <p:nvPr/>
        </p:nvSpPr>
        <p:spPr bwMode="auto">
          <a:xfrm>
            <a:off x="6495147" y="4318009"/>
            <a:ext cx="2648857" cy="846667"/>
          </a:xfrm>
          <a:prstGeom prst="rect">
            <a:avLst/>
          </a:prstGeom>
          <a:solidFill>
            <a:schemeClr val="bg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tx1"/>
              </a:solidFill>
              <a:effectLst/>
              <a:latin typeface="Arial Regular" charset="0"/>
              <a:cs typeface="Times New Roman" pitchFamily="18" charset="0"/>
            </a:endParaRPr>
          </a:p>
        </p:txBody>
      </p:sp>
      <p:sp>
        <p:nvSpPr>
          <p:cNvPr id="265" name="Line 1086"/>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6" name="Line 1087"/>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7" name="Rectangle 1088"/>
          <p:cNvSpPr>
            <a:spLocks noChangeArrowheads="1"/>
          </p:cNvSpPr>
          <p:nvPr/>
        </p:nvSpPr>
        <p:spPr bwMode="auto">
          <a:xfrm>
            <a:off x="484190" y="617546"/>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8" name="Rectangle 1089"/>
          <p:cNvSpPr>
            <a:spLocks noChangeArrowheads="1"/>
          </p:cNvSpPr>
          <p:nvPr/>
        </p:nvSpPr>
        <p:spPr bwMode="auto">
          <a:xfrm>
            <a:off x="484190" y="617546"/>
            <a:ext cx="1587" cy="1587"/>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9" name="Freeform 1098"/>
          <p:cNvSpPr>
            <a:spLocks/>
          </p:cNvSpPr>
          <p:nvPr/>
        </p:nvSpPr>
        <p:spPr bwMode="auto">
          <a:xfrm>
            <a:off x="487367" y="617546"/>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0" name="Freeform 1115"/>
          <p:cNvSpPr>
            <a:spLocks/>
          </p:cNvSpPr>
          <p:nvPr/>
        </p:nvSpPr>
        <p:spPr bwMode="auto">
          <a:xfrm>
            <a:off x="458792"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1" name="Freeform 1120"/>
          <p:cNvSpPr>
            <a:spLocks/>
          </p:cNvSpPr>
          <p:nvPr/>
        </p:nvSpPr>
        <p:spPr bwMode="auto">
          <a:xfrm>
            <a:off x="458792" y="463554"/>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2" name="Freeform 1134"/>
          <p:cNvSpPr>
            <a:spLocks/>
          </p:cNvSpPr>
          <p:nvPr/>
        </p:nvSpPr>
        <p:spPr bwMode="auto">
          <a:xfrm>
            <a:off x="703267"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3" name="Freeform 1141"/>
          <p:cNvSpPr>
            <a:spLocks/>
          </p:cNvSpPr>
          <p:nvPr/>
        </p:nvSpPr>
        <p:spPr bwMode="auto">
          <a:xfrm>
            <a:off x="706439"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4" name="Freeform 1148"/>
          <p:cNvSpPr>
            <a:spLocks/>
          </p:cNvSpPr>
          <p:nvPr/>
        </p:nvSpPr>
        <p:spPr bwMode="auto">
          <a:xfrm>
            <a:off x="693742" y="460376"/>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5" name="Freeform 1150"/>
          <p:cNvSpPr>
            <a:spLocks/>
          </p:cNvSpPr>
          <p:nvPr/>
        </p:nvSpPr>
        <p:spPr bwMode="auto">
          <a:xfrm>
            <a:off x="684215" y="447677"/>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6" name="Freeform 1152"/>
          <p:cNvSpPr>
            <a:spLocks/>
          </p:cNvSpPr>
          <p:nvPr/>
        </p:nvSpPr>
        <p:spPr bwMode="auto">
          <a:xfrm>
            <a:off x="684217" y="447677"/>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7" name="Freeform 1154"/>
          <p:cNvSpPr>
            <a:spLocks/>
          </p:cNvSpPr>
          <p:nvPr/>
        </p:nvSpPr>
        <p:spPr bwMode="auto">
          <a:xfrm>
            <a:off x="665165"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8" name="Freeform 1156"/>
          <p:cNvSpPr>
            <a:spLocks/>
          </p:cNvSpPr>
          <p:nvPr/>
        </p:nvSpPr>
        <p:spPr bwMode="auto">
          <a:xfrm>
            <a:off x="665165" y="431801"/>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9" name="Freeform 1163"/>
          <p:cNvSpPr>
            <a:spLocks/>
          </p:cNvSpPr>
          <p:nvPr/>
        </p:nvSpPr>
        <p:spPr bwMode="auto">
          <a:xfrm>
            <a:off x="611188" y="415933"/>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0" name="Freeform 1172"/>
          <p:cNvSpPr>
            <a:spLocks/>
          </p:cNvSpPr>
          <p:nvPr/>
        </p:nvSpPr>
        <p:spPr bwMode="auto">
          <a:xfrm>
            <a:off x="582617" y="476253"/>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1" name="Freeform 1177"/>
          <p:cNvSpPr>
            <a:spLocks/>
          </p:cNvSpPr>
          <p:nvPr/>
        </p:nvSpPr>
        <p:spPr bwMode="auto">
          <a:xfrm>
            <a:off x="557217" y="534996"/>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2" name="Freeform 1180"/>
          <p:cNvSpPr>
            <a:spLocks/>
          </p:cNvSpPr>
          <p:nvPr/>
        </p:nvSpPr>
        <p:spPr bwMode="auto">
          <a:xfrm>
            <a:off x="560392" y="530233"/>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3" name="Line 1187"/>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4" name="Line 1188"/>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5" name="Freeform 1208"/>
          <p:cNvSpPr>
            <a:spLocks/>
          </p:cNvSpPr>
          <p:nvPr/>
        </p:nvSpPr>
        <p:spPr bwMode="auto">
          <a:xfrm>
            <a:off x="595313" y="557221"/>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6" name="Freeform 1210"/>
          <p:cNvSpPr>
            <a:spLocks/>
          </p:cNvSpPr>
          <p:nvPr/>
        </p:nvSpPr>
        <p:spPr bwMode="auto">
          <a:xfrm>
            <a:off x="595317" y="557221"/>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7" name="Freeform 1214"/>
          <p:cNvSpPr>
            <a:spLocks/>
          </p:cNvSpPr>
          <p:nvPr/>
        </p:nvSpPr>
        <p:spPr bwMode="auto">
          <a:xfrm>
            <a:off x="595317" y="557221"/>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8" name="Rectangle 1215"/>
          <p:cNvSpPr>
            <a:spLocks noChangeArrowheads="1"/>
          </p:cNvSpPr>
          <p:nvPr/>
        </p:nvSpPr>
        <p:spPr bwMode="auto">
          <a:xfrm>
            <a:off x="595313" y="627071"/>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89" name="Freeform 1217"/>
          <p:cNvSpPr>
            <a:spLocks/>
          </p:cNvSpPr>
          <p:nvPr/>
        </p:nvSpPr>
        <p:spPr bwMode="auto">
          <a:xfrm>
            <a:off x="595313" y="6270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0" name="Freeform 1219"/>
          <p:cNvSpPr>
            <a:spLocks/>
          </p:cNvSpPr>
          <p:nvPr/>
        </p:nvSpPr>
        <p:spPr bwMode="auto">
          <a:xfrm>
            <a:off x="731840" y="541346"/>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1" name="Freeform 1221"/>
          <p:cNvSpPr>
            <a:spLocks/>
          </p:cNvSpPr>
          <p:nvPr/>
        </p:nvSpPr>
        <p:spPr bwMode="auto">
          <a:xfrm>
            <a:off x="731842" y="541346"/>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2" name="Freeform 1234"/>
          <p:cNvSpPr>
            <a:spLocks/>
          </p:cNvSpPr>
          <p:nvPr/>
        </p:nvSpPr>
        <p:spPr bwMode="auto">
          <a:xfrm>
            <a:off x="722317" y="550871"/>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3" name="Line 1237"/>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4" name="Line 1238"/>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5" name="Freeform 1240"/>
          <p:cNvSpPr>
            <a:spLocks/>
          </p:cNvSpPr>
          <p:nvPr/>
        </p:nvSpPr>
        <p:spPr bwMode="auto">
          <a:xfrm>
            <a:off x="728663" y="541346"/>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6" name="Freeform 1243"/>
          <p:cNvSpPr>
            <a:spLocks/>
          </p:cNvSpPr>
          <p:nvPr/>
        </p:nvSpPr>
        <p:spPr bwMode="auto">
          <a:xfrm>
            <a:off x="728667" y="538171"/>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7" name="Freeform 1246"/>
          <p:cNvSpPr>
            <a:spLocks/>
          </p:cNvSpPr>
          <p:nvPr/>
        </p:nvSpPr>
        <p:spPr bwMode="auto">
          <a:xfrm>
            <a:off x="725492" y="547696"/>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8" name="Freeform 1250"/>
          <p:cNvSpPr>
            <a:spLocks/>
          </p:cNvSpPr>
          <p:nvPr/>
        </p:nvSpPr>
        <p:spPr bwMode="auto">
          <a:xfrm>
            <a:off x="731842"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9" name="Freeform 1252"/>
          <p:cNvSpPr>
            <a:spLocks/>
          </p:cNvSpPr>
          <p:nvPr/>
        </p:nvSpPr>
        <p:spPr bwMode="auto">
          <a:xfrm>
            <a:off x="731842"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0" name="Freeform 1255"/>
          <p:cNvSpPr>
            <a:spLocks/>
          </p:cNvSpPr>
          <p:nvPr/>
        </p:nvSpPr>
        <p:spPr bwMode="auto">
          <a:xfrm>
            <a:off x="712792" y="550871"/>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1" name="Rectangle 1256"/>
          <p:cNvSpPr>
            <a:spLocks noChangeArrowheads="1"/>
          </p:cNvSpPr>
          <p:nvPr/>
        </p:nvSpPr>
        <p:spPr bwMode="auto">
          <a:xfrm>
            <a:off x="722315" y="550871"/>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2" name="Freeform 1258"/>
          <p:cNvSpPr>
            <a:spLocks/>
          </p:cNvSpPr>
          <p:nvPr/>
        </p:nvSpPr>
        <p:spPr bwMode="auto">
          <a:xfrm>
            <a:off x="722315" y="5508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3" name="Freeform 1266"/>
          <p:cNvSpPr>
            <a:spLocks/>
          </p:cNvSpPr>
          <p:nvPr/>
        </p:nvSpPr>
        <p:spPr bwMode="auto">
          <a:xfrm>
            <a:off x="728663" y="534996"/>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4" name="Freeform 1269"/>
          <p:cNvSpPr>
            <a:spLocks/>
          </p:cNvSpPr>
          <p:nvPr/>
        </p:nvSpPr>
        <p:spPr bwMode="auto">
          <a:xfrm>
            <a:off x="728667" y="530233"/>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5" name="Line 1270"/>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6" name="Line 1271"/>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7" name="Rectangle 1272"/>
          <p:cNvSpPr>
            <a:spLocks noChangeArrowheads="1"/>
          </p:cNvSpPr>
          <p:nvPr/>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8" name="Rectangle 1273"/>
          <p:cNvSpPr>
            <a:spLocks noChangeArrowheads="1"/>
          </p:cNvSpPr>
          <p:nvPr/>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9" name="Line 1274"/>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0" name="Line 1275"/>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1" name="Freeform 1277"/>
          <p:cNvSpPr>
            <a:spLocks/>
          </p:cNvSpPr>
          <p:nvPr/>
        </p:nvSpPr>
        <p:spPr bwMode="auto">
          <a:xfrm>
            <a:off x="728663" y="523883"/>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2" name="Freeform 1287"/>
          <p:cNvSpPr>
            <a:spLocks/>
          </p:cNvSpPr>
          <p:nvPr/>
        </p:nvSpPr>
        <p:spPr bwMode="auto">
          <a:xfrm>
            <a:off x="719142"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3" name="Freeform 1290"/>
          <p:cNvSpPr>
            <a:spLocks/>
          </p:cNvSpPr>
          <p:nvPr/>
        </p:nvSpPr>
        <p:spPr bwMode="auto">
          <a:xfrm>
            <a:off x="719142" y="517527"/>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4" name="Rectangle 1335"/>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5" name="Rectangle 1336"/>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6" name="Rectangle 1337"/>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7" name="Rectangle 1340"/>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8" name="Rectangle 1341"/>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9" name="Rectangle 1342"/>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0" name="Rectangle 1343"/>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1" name="Rectangle 1344"/>
          <p:cNvSpPr>
            <a:spLocks noChangeArrowheads="1"/>
          </p:cNvSpPr>
          <p:nvPr/>
        </p:nvSpPr>
        <p:spPr bwMode="auto">
          <a:xfrm>
            <a:off x="465140" y="485780"/>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2" name="Rectangle 1028"/>
          <p:cNvSpPr>
            <a:spLocks noGrp="1" noChangeArrowheads="1"/>
          </p:cNvSpPr>
          <p:nvPr>
            <p:ph type="dt" sz="half" idx="10"/>
          </p:nvPr>
        </p:nvSpPr>
        <p:spPr>
          <a:xfrm>
            <a:off x="5941620" y="6107067"/>
            <a:ext cx="2552218" cy="306564"/>
          </a:xfrm>
          <a:prstGeom prst="rect">
            <a:avLst/>
          </a:prstGeom>
        </p:spPr>
        <p:txBody>
          <a:bodyPr lIns="0" tIns="0" rIns="0" bIns="0" anchor="ctr"/>
          <a:lstStyle>
            <a:lvl1pPr algn="r">
              <a:defRPr b="0" i="0">
                <a:solidFill>
                  <a:schemeClr val="tx1"/>
                </a:solidFill>
                <a:latin typeface="Arial"/>
                <a:cs typeface="Arial"/>
              </a:defRPr>
            </a:lvl1pPr>
          </a:lstStyle>
          <a:p>
            <a:pPr>
              <a:defRPr/>
            </a:pPr>
            <a:endParaRPr lang="en-US" dirty="0"/>
          </a:p>
        </p:txBody>
      </p:sp>
      <p:sp>
        <p:nvSpPr>
          <p:cNvPr id="330" name="Title 329"/>
          <p:cNvSpPr>
            <a:spLocks noGrp="1"/>
          </p:cNvSpPr>
          <p:nvPr>
            <p:ph type="title" hasCustomPrompt="1"/>
          </p:nvPr>
        </p:nvSpPr>
        <p:spPr>
          <a:xfrm>
            <a:off x="1512624" y="1189797"/>
            <a:ext cx="6971806" cy="1822161"/>
          </a:xfrm>
          <a:prstGeom prst="rect">
            <a:avLst/>
          </a:prstGeom>
        </p:spPr>
        <p:txBody>
          <a:bodyPr lIns="0" tIns="0" rIns="0" bIns="0" anchor="b">
            <a:normAutofit/>
          </a:bodyPr>
          <a:lstStyle>
            <a:lvl1pPr>
              <a:lnSpc>
                <a:spcPct val="100000"/>
              </a:lnSpc>
              <a:spcBef>
                <a:spcPts val="0"/>
              </a:spcBef>
              <a:defRPr sz="3750" b="1" baseline="0">
                <a:solidFill>
                  <a:schemeClr val="bg1"/>
                </a:solidFill>
              </a:defRPr>
            </a:lvl1pPr>
          </a:lstStyle>
          <a:p>
            <a:r>
              <a:rPr lang="en-US" dirty="0"/>
              <a:t>Presentation Title Up to Three Lines at this size</a:t>
            </a:r>
          </a:p>
        </p:txBody>
      </p:sp>
      <p:sp>
        <p:nvSpPr>
          <p:cNvPr id="332" name="Text Placeholder 331"/>
          <p:cNvSpPr>
            <a:spLocks noGrp="1"/>
          </p:cNvSpPr>
          <p:nvPr>
            <p:ph type="body" sz="quarter" idx="13" hasCustomPrompt="1"/>
          </p:nvPr>
        </p:nvSpPr>
        <p:spPr>
          <a:xfrm>
            <a:off x="1525176" y="3000005"/>
            <a:ext cx="6959257" cy="875885"/>
          </a:xfrm>
          <a:prstGeom prst="rect">
            <a:avLst/>
          </a:prstGeom>
        </p:spPr>
        <p:txBody>
          <a:bodyPr lIns="0" tIns="0" rIns="0" bIns="0" anchor="t">
            <a:normAutofit/>
          </a:bodyPr>
          <a:lstStyle>
            <a:lvl1pPr>
              <a:lnSpc>
                <a:spcPct val="100000"/>
              </a:lnSpc>
              <a:spcBef>
                <a:spcPts val="0"/>
              </a:spcBef>
              <a:defRPr sz="1875" b="0" i="0" cap="all" baseline="0">
                <a:solidFill>
                  <a:srgbClr val="FFFFFF"/>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dirty="0"/>
              <a:t>Subtitle</a:t>
            </a:r>
            <a:br>
              <a:rPr lang="en-US" dirty="0"/>
            </a:br>
            <a:r>
              <a:rPr lang="en-US" dirty="0"/>
              <a:t>up to Two Lines</a:t>
            </a:r>
          </a:p>
        </p:txBody>
      </p:sp>
      <p:sp>
        <p:nvSpPr>
          <p:cNvPr id="69" name="Text Placeholder 331"/>
          <p:cNvSpPr>
            <a:spLocks noGrp="1"/>
          </p:cNvSpPr>
          <p:nvPr>
            <p:ph type="body" sz="quarter" idx="14" hasCustomPrompt="1"/>
          </p:nvPr>
        </p:nvSpPr>
        <p:spPr>
          <a:xfrm>
            <a:off x="5682073" y="5051785"/>
            <a:ext cx="2821170" cy="1040861"/>
          </a:xfrm>
          <a:prstGeom prst="rect">
            <a:avLst/>
          </a:prstGeom>
        </p:spPr>
        <p:txBody>
          <a:bodyPr lIns="0" tIns="0" rIns="0" bIns="0" anchor="b"/>
          <a:lstStyle>
            <a:lvl1pPr algn="r">
              <a:lnSpc>
                <a:spcPct val="100000"/>
              </a:lnSpc>
              <a:defRPr sz="1125"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Presenter Information</a:t>
            </a:r>
          </a:p>
          <a:p>
            <a:pPr lvl="0"/>
            <a:r>
              <a:rPr lang="en-US"/>
              <a:t>Location</a:t>
            </a:r>
          </a:p>
        </p:txBody>
      </p:sp>
      <p:sp>
        <p:nvSpPr>
          <p:cNvPr id="73" name="Rectangle 72"/>
          <p:cNvSpPr/>
          <p:nvPr/>
        </p:nvSpPr>
        <p:spPr bwMode="auto">
          <a:xfrm>
            <a:off x="6714071" y="4308323"/>
            <a:ext cx="2429933" cy="182880"/>
          </a:xfrm>
          <a:prstGeom prst="rect">
            <a:avLst/>
          </a:prstGeom>
          <a:solidFill>
            <a:schemeClr val="bg2"/>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accent3"/>
              </a:solidFill>
              <a:effectLst/>
              <a:latin typeface="Arial Regular" charset="0"/>
              <a:cs typeface="Times New Roman" pitchFamily="18" charset="0"/>
            </a:endParaRPr>
          </a:p>
        </p:txBody>
      </p:sp>
      <p:sp>
        <p:nvSpPr>
          <p:cNvPr id="72" name="Rectangle 71"/>
          <p:cNvSpPr/>
          <p:nvPr/>
        </p:nvSpPr>
        <p:spPr bwMode="auto">
          <a:xfrm>
            <a:off x="2" y="4309534"/>
            <a:ext cx="6976533" cy="182880"/>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bg1"/>
              </a:solidFill>
              <a:effectLst/>
              <a:latin typeface="Arial Regular" charset="0"/>
              <a:cs typeface="Times New Roman" pitchFamily="18" charset="0"/>
            </a:endParaRPr>
          </a:p>
        </p:txBody>
      </p:sp>
      <p:sp>
        <p:nvSpPr>
          <p:cNvPr id="74" name="Footer Placeholder 1"/>
          <p:cNvSpPr>
            <a:spLocks noGrp="1"/>
          </p:cNvSpPr>
          <p:nvPr>
            <p:ph type="ftr" sz="quarter" idx="15"/>
          </p:nvPr>
        </p:nvSpPr>
        <p:spPr>
          <a:xfrm>
            <a:off x="1439761" y="6417310"/>
            <a:ext cx="7064988" cy="301124"/>
          </a:xfrm>
        </p:spPr>
        <p:txBody>
          <a:bodyPr rIns="0" anchor="t" anchorCtr="0">
            <a:normAutofit/>
          </a:bodyPr>
          <a:lstStyle>
            <a:lvl1pPr>
              <a:defRPr b="0"/>
            </a:lvl1pPr>
          </a:lstStyle>
          <a:p>
            <a:pPr algn="r">
              <a:defRPr/>
            </a:pPr>
            <a:r>
              <a:rPr lang="en-US" dirty="0"/>
              <a:t>Confidential &amp; for IFC Staff Only Working Draft – Discussion Paper Only</a:t>
            </a:r>
          </a:p>
        </p:txBody>
      </p:sp>
      <p:pic>
        <p:nvPicPr>
          <p:cNvPr id="76" name="Picture 75">
            <a:extLst>
              <a:ext uri="{FF2B5EF4-FFF2-40B4-BE49-F238E27FC236}">
                <a16:creationId xmlns:a16="http://schemas.microsoft.com/office/drawing/2014/main" id="{B02D7674-7DCE-0E45-9686-E5067D9F9304}"/>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1563394" y="4870973"/>
            <a:ext cx="3435132" cy="1166581"/>
          </a:xfrm>
          <a:prstGeom prst="rect">
            <a:avLst/>
          </a:prstGeom>
        </p:spPr>
      </p:pic>
    </p:spTree>
    <p:extLst>
      <p:ext uri="{BB962C8B-B14F-4D97-AF65-F5344CB8AC3E}">
        <p14:creationId xmlns:p14="http://schemas.microsoft.com/office/powerpoint/2010/main" val="410322161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White Title Slide">
    <p:spTree>
      <p:nvGrpSpPr>
        <p:cNvPr id="1" name=""/>
        <p:cNvGrpSpPr/>
        <p:nvPr/>
      </p:nvGrpSpPr>
      <p:grpSpPr>
        <a:xfrm>
          <a:off x="0" y="0"/>
          <a:ext cx="0" cy="0"/>
          <a:chOff x="0" y="0"/>
          <a:chExt cx="0" cy="0"/>
        </a:xfrm>
      </p:grpSpPr>
      <p:sp>
        <p:nvSpPr>
          <p:cNvPr id="265" name="Line 1086"/>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6" name="Line 1087"/>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7" name="Rectangle 1088"/>
          <p:cNvSpPr>
            <a:spLocks noChangeArrowheads="1"/>
          </p:cNvSpPr>
          <p:nvPr/>
        </p:nvSpPr>
        <p:spPr bwMode="auto">
          <a:xfrm>
            <a:off x="484190" y="617546"/>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8" name="Rectangle 1089"/>
          <p:cNvSpPr>
            <a:spLocks noChangeArrowheads="1"/>
          </p:cNvSpPr>
          <p:nvPr/>
        </p:nvSpPr>
        <p:spPr bwMode="auto">
          <a:xfrm>
            <a:off x="484190" y="617546"/>
            <a:ext cx="1587" cy="1587"/>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9" name="Freeform 1098"/>
          <p:cNvSpPr>
            <a:spLocks/>
          </p:cNvSpPr>
          <p:nvPr/>
        </p:nvSpPr>
        <p:spPr bwMode="auto">
          <a:xfrm>
            <a:off x="487367" y="617546"/>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0" name="Freeform 1115"/>
          <p:cNvSpPr>
            <a:spLocks/>
          </p:cNvSpPr>
          <p:nvPr/>
        </p:nvSpPr>
        <p:spPr bwMode="auto">
          <a:xfrm>
            <a:off x="458792"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1" name="Freeform 1120"/>
          <p:cNvSpPr>
            <a:spLocks/>
          </p:cNvSpPr>
          <p:nvPr/>
        </p:nvSpPr>
        <p:spPr bwMode="auto">
          <a:xfrm>
            <a:off x="458792" y="463554"/>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2" name="Freeform 1134"/>
          <p:cNvSpPr>
            <a:spLocks/>
          </p:cNvSpPr>
          <p:nvPr/>
        </p:nvSpPr>
        <p:spPr bwMode="auto">
          <a:xfrm>
            <a:off x="703267"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3" name="Freeform 1141"/>
          <p:cNvSpPr>
            <a:spLocks/>
          </p:cNvSpPr>
          <p:nvPr/>
        </p:nvSpPr>
        <p:spPr bwMode="auto">
          <a:xfrm>
            <a:off x="706439"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4" name="Freeform 1148"/>
          <p:cNvSpPr>
            <a:spLocks/>
          </p:cNvSpPr>
          <p:nvPr/>
        </p:nvSpPr>
        <p:spPr bwMode="auto">
          <a:xfrm>
            <a:off x="693742" y="460376"/>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5" name="Freeform 1150"/>
          <p:cNvSpPr>
            <a:spLocks/>
          </p:cNvSpPr>
          <p:nvPr/>
        </p:nvSpPr>
        <p:spPr bwMode="auto">
          <a:xfrm>
            <a:off x="684215" y="447677"/>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6" name="Freeform 1152"/>
          <p:cNvSpPr>
            <a:spLocks/>
          </p:cNvSpPr>
          <p:nvPr/>
        </p:nvSpPr>
        <p:spPr bwMode="auto">
          <a:xfrm>
            <a:off x="684217" y="447677"/>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7" name="Freeform 1154"/>
          <p:cNvSpPr>
            <a:spLocks/>
          </p:cNvSpPr>
          <p:nvPr/>
        </p:nvSpPr>
        <p:spPr bwMode="auto">
          <a:xfrm>
            <a:off x="665165"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8" name="Freeform 1156"/>
          <p:cNvSpPr>
            <a:spLocks/>
          </p:cNvSpPr>
          <p:nvPr/>
        </p:nvSpPr>
        <p:spPr bwMode="auto">
          <a:xfrm>
            <a:off x="665165" y="431801"/>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9" name="Freeform 1163"/>
          <p:cNvSpPr>
            <a:spLocks/>
          </p:cNvSpPr>
          <p:nvPr/>
        </p:nvSpPr>
        <p:spPr bwMode="auto">
          <a:xfrm>
            <a:off x="611188" y="415933"/>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0" name="Freeform 1172"/>
          <p:cNvSpPr>
            <a:spLocks/>
          </p:cNvSpPr>
          <p:nvPr/>
        </p:nvSpPr>
        <p:spPr bwMode="auto">
          <a:xfrm>
            <a:off x="582617" y="476253"/>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1" name="Freeform 1177"/>
          <p:cNvSpPr>
            <a:spLocks/>
          </p:cNvSpPr>
          <p:nvPr/>
        </p:nvSpPr>
        <p:spPr bwMode="auto">
          <a:xfrm>
            <a:off x="557217" y="534996"/>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2" name="Freeform 1180"/>
          <p:cNvSpPr>
            <a:spLocks/>
          </p:cNvSpPr>
          <p:nvPr/>
        </p:nvSpPr>
        <p:spPr bwMode="auto">
          <a:xfrm>
            <a:off x="560392" y="530233"/>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3" name="Line 1187"/>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4" name="Line 1188"/>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5" name="Freeform 1208"/>
          <p:cNvSpPr>
            <a:spLocks/>
          </p:cNvSpPr>
          <p:nvPr/>
        </p:nvSpPr>
        <p:spPr bwMode="auto">
          <a:xfrm>
            <a:off x="595313" y="557221"/>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6" name="Freeform 1210"/>
          <p:cNvSpPr>
            <a:spLocks/>
          </p:cNvSpPr>
          <p:nvPr/>
        </p:nvSpPr>
        <p:spPr bwMode="auto">
          <a:xfrm>
            <a:off x="595317" y="557221"/>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7" name="Freeform 1214"/>
          <p:cNvSpPr>
            <a:spLocks/>
          </p:cNvSpPr>
          <p:nvPr/>
        </p:nvSpPr>
        <p:spPr bwMode="auto">
          <a:xfrm>
            <a:off x="595317" y="557221"/>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8" name="Rectangle 1215"/>
          <p:cNvSpPr>
            <a:spLocks noChangeArrowheads="1"/>
          </p:cNvSpPr>
          <p:nvPr/>
        </p:nvSpPr>
        <p:spPr bwMode="auto">
          <a:xfrm>
            <a:off x="595313" y="627071"/>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89" name="Freeform 1217"/>
          <p:cNvSpPr>
            <a:spLocks/>
          </p:cNvSpPr>
          <p:nvPr/>
        </p:nvSpPr>
        <p:spPr bwMode="auto">
          <a:xfrm>
            <a:off x="595313" y="6270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0" name="Freeform 1219"/>
          <p:cNvSpPr>
            <a:spLocks/>
          </p:cNvSpPr>
          <p:nvPr/>
        </p:nvSpPr>
        <p:spPr bwMode="auto">
          <a:xfrm>
            <a:off x="731840" y="541346"/>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1" name="Freeform 1221"/>
          <p:cNvSpPr>
            <a:spLocks/>
          </p:cNvSpPr>
          <p:nvPr/>
        </p:nvSpPr>
        <p:spPr bwMode="auto">
          <a:xfrm>
            <a:off x="731842" y="541346"/>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2" name="Freeform 1234"/>
          <p:cNvSpPr>
            <a:spLocks/>
          </p:cNvSpPr>
          <p:nvPr/>
        </p:nvSpPr>
        <p:spPr bwMode="auto">
          <a:xfrm>
            <a:off x="722317" y="550871"/>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3" name="Line 1237"/>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4" name="Line 1238"/>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5" name="Freeform 1240"/>
          <p:cNvSpPr>
            <a:spLocks/>
          </p:cNvSpPr>
          <p:nvPr/>
        </p:nvSpPr>
        <p:spPr bwMode="auto">
          <a:xfrm>
            <a:off x="728663" y="541346"/>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6" name="Freeform 1243"/>
          <p:cNvSpPr>
            <a:spLocks/>
          </p:cNvSpPr>
          <p:nvPr/>
        </p:nvSpPr>
        <p:spPr bwMode="auto">
          <a:xfrm>
            <a:off x="728667" y="538171"/>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7" name="Freeform 1246"/>
          <p:cNvSpPr>
            <a:spLocks/>
          </p:cNvSpPr>
          <p:nvPr/>
        </p:nvSpPr>
        <p:spPr bwMode="auto">
          <a:xfrm>
            <a:off x="725492" y="547696"/>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8" name="Freeform 1250"/>
          <p:cNvSpPr>
            <a:spLocks/>
          </p:cNvSpPr>
          <p:nvPr/>
        </p:nvSpPr>
        <p:spPr bwMode="auto">
          <a:xfrm>
            <a:off x="731842"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9" name="Freeform 1252"/>
          <p:cNvSpPr>
            <a:spLocks/>
          </p:cNvSpPr>
          <p:nvPr/>
        </p:nvSpPr>
        <p:spPr bwMode="auto">
          <a:xfrm>
            <a:off x="731842"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0" name="Freeform 1255"/>
          <p:cNvSpPr>
            <a:spLocks/>
          </p:cNvSpPr>
          <p:nvPr/>
        </p:nvSpPr>
        <p:spPr bwMode="auto">
          <a:xfrm>
            <a:off x="712792" y="550871"/>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1" name="Rectangle 1256"/>
          <p:cNvSpPr>
            <a:spLocks noChangeArrowheads="1"/>
          </p:cNvSpPr>
          <p:nvPr/>
        </p:nvSpPr>
        <p:spPr bwMode="auto">
          <a:xfrm>
            <a:off x="722315" y="550871"/>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2" name="Freeform 1258"/>
          <p:cNvSpPr>
            <a:spLocks/>
          </p:cNvSpPr>
          <p:nvPr/>
        </p:nvSpPr>
        <p:spPr bwMode="auto">
          <a:xfrm>
            <a:off x="722315" y="5508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3" name="Freeform 1266"/>
          <p:cNvSpPr>
            <a:spLocks/>
          </p:cNvSpPr>
          <p:nvPr/>
        </p:nvSpPr>
        <p:spPr bwMode="auto">
          <a:xfrm>
            <a:off x="728663" y="534996"/>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4" name="Freeform 1269"/>
          <p:cNvSpPr>
            <a:spLocks/>
          </p:cNvSpPr>
          <p:nvPr/>
        </p:nvSpPr>
        <p:spPr bwMode="auto">
          <a:xfrm>
            <a:off x="728667" y="530233"/>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5" name="Line 1270"/>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6" name="Line 1271"/>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7" name="Rectangle 1272"/>
          <p:cNvSpPr>
            <a:spLocks noChangeArrowheads="1"/>
          </p:cNvSpPr>
          <p:nvPr/>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8" name="Rectangle 1273"/>
          <p:cNvSpPr>
            <a:spLocks noChangeArrowheads="1"/>
          </p:cNvSpPr>
          <p:nvPr/>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9" name="Line 1274"/>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0" name="Line 1275"/>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1" name="Freeform 1277"/>
          <p:cNvSpPr>
            <a:spLocks/>
          </p:cNvSpPr>
          <p:nvPr/>
        </p:nvSpPr>
        <p:spPr bwMode="auto">
          <a:xfrm>
            <a:off x="728663" y="523883"/>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2" name="Freeform 1287"/>
          <p:cNvSpPr>
            <a:spLocks/>
          </p:cNvSpPr>
          <p:nvPr/>
        </p:nvSpPr>
        <p:spPr bwMode="auto">
          <a:xfrm>
            <a:off x="719142"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3" name="Freeform 1290"/>
          <p:cNvSpPr>
            <a:spLocks/>
          </p:cNvSpPr>
          <p:nvPr/>
        </p:nvSpPr>
        <p:spPr bwMode="auto">
          <a:xfrm>
            <a:off x="719142" y="517527"/>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4" name="Rectangle 1335"/>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5" name="Rectangle 1336"/>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6" name="Rectangle 1337"/>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7" name="Rectangle 1340"/>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8" name="Rectangle 1341"/>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9" name="Rectangle 1342"/>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0" name="Rectangle 1343"/>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1" name="Rectangle 1344"/>
          <p:cNvSpPr>
            <a:spLocks noChangeArrowheads="1"/>
          </p:cNvSpPr>
          <p:nvPr/>
        </p:nvSpPr>
        <p:spPr bwMode="auto">
          <a:xfrm>
            <a:off x="465140" y="485780"/>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2" name="Rectangle 1028"/>
          <p:cNvSpPr>
            <a:spLocks noGrp="1" noChangeArrowheads="1"/>
          </p:cNvSpPr>
          <p:nvPr>
            <p:ph type="dt" sz="half" idx="10"/>
          </p:nvPr>
        </p:nvSpPr>
        <p:spPr>
          <a:xfrm>
            <a:off x="5679444" y="6107067"/>
            <a:ext cx="2814397" cy="306564"/>
          </a:xfrm>
          <a:prstGeom prst="rect">
            <a:avLst/>
          </a:prstGeom>
        </p:spPr>
        <p:txBody>
          <a:bodyPr lIns="0" tIns="0" rIns="0" bIns="0" anchor="ctr"/>
          <a:lstStyle>
            <a:lvl1pPr algn="r">
              <a:defRPr b="0" i="0">
                <a:solidFill>
                  <a:schemeClr val="tx1"/>
                </a:solidFill>
                <a:latin typeface="Arial"/>
                <a:cs typeface="Arial"/>
              </a:defRPr>
            </a:lvl1pPr>
          </a:lstStyle>
          <a:p>
            <a:pPr>
              <a:defRPr/>
            </a:pPr>
            <a:endParaRPr lang="en-US" dirty="0"/>
          </a:p>
        </p:txBody>
      </p:sp>
      <p:sp>
        <p:nvSpPr>
          <p:cNvPr id="330" name="Title 329"/>
          <p:cNvSpPr>
            <a:spLocks noGrp="1"/>
          </p:cNvSpPr>
          <p:nvPr>
            <p:ph type="title" hasCustomPrompt="1"/>
          </p:nvPr>
        </p:nvSpPr>
        <p:spPr>
          <a:xfrm>
            <a:off x="1512624" y="1189797"/>
            <a:ext cx="6971806" cy="1822161"/>
          </a:xfrm>
          <a:prstGeom prst="rect">
            <a:avLst/>
          </a:prstGeom>
        </p:spPr>
        <p:txBody>
          <a:bodyPr lIns="0" tIns="0" rIns="0" bIns="0" anchor="b">
            <a:normAutofit/>
          </a:bodyPr>
          <a:lstStyle>
            <a:lvl1pPr>
              <a:lnSpc>
                <a:spcPct val="100000"/>
              </a:lnSpc>
              <a:spcBef>
                <a:spcPts val="0"/>
              </a:spcBef>
              <a:defRPr sz="3750" b="1" baseline="0">
                <a:solidFill>
                  <a:srgbClr val="021F43"/>
                </a:solidFill>
              </a:defRPr>
            </a:lvl1pPr>
          </a:lstStyle>
          <a:p>
            <a:r>
              <a:rPr lang="en-US" dirty="0"/>
              <a:t>Presentation Title Up to Three Lines at this size</a:t>
            </a:r>
          </a:p>
        </p:txBody>
      </p:sp>
      <p:sp>
        <p:nvSpPr>
          <p:cNvPr id="332" name="Text Placeholder 331"/>
          <p:cNvSpPr>
            <a:spLocks noGrp="1"/>
          </p:cNvSpPr>
          <p:nvPr>
            <p:ph type="body" sz="quarter" idx="13" hasCustomPrompt="1"/>
          </p:nvPr>
        </p:nvSpPr>
        <p:spPr>
          <a:xfrm>
            <a:off x="1525176" y="3000005"/>
            <a:ext cx="6959257" cy="875885"/>
          </a:xfrm>
          <a:prstGeom prst="rect">
            <a:avLst/>
          </a:prstGeom>
        </p:spPr>
        <p:txBody>
          <a:bodyPr lIns="0" tIns="0" rIns="0" bIns="0" anchor="t">
            <a:normAutofit/>
          </a:bodyPr>
          <a:lstStyle>
            <a:lvl1pPr>
              <a:lnSpc>
                <a:spcPct val="100000"/>
              </a:lnSpc>
              <a:spcBef>
                <a:spcPts val="0"/>
              </a:spcBef>
              <a:defRPr sz="1875" b="0" i="0" cap="all" baseline="0">
                <a:solidFill>
                  <a:srgbClr val="021F43"/>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dirty="0"/>
              <a:t>Subtitle</a:t>
            </a:r>
            <a:br>
              <a:rPr lang="en-US" dirty="0"/>
            </a:br>
            <a:r>
              <a:rPr lang="en-US" dirty="0"/>
              <a:t>up to Two Lines</a:t>
            </a:r>
          </a:p>
        </p:txBody>
      </p:sp>
      <p:sp>
        <p:nvSpPr>
          <p:cNvPr id="69" name="Text Placeholder 331"/>
          <p:cNvSpPr>
            <a:spLocks noGrp="1"/>
          </p:cNvSpPr>
          <p:nvPr>
            <p:ph type="body" sz="quarter" idx="14" hasCustomPrompt="1"/>
          </p:nvPr>
        </p:nvSpPr>
        <p:spPr>
          <a:xfrm>
            <a:off x="5682073" y="4612641"/>
            <a:ext cx="2821170" cy="1479998"/>
          </a:xfrm>
          <a:prstGeom prst="rect">
            <a:avLst/>
          </a:prstGeom>
        </p:spPr>
        <p:txBody>
          <a:bodyPr lIns="0" tIns="0" rIns="0" bIns="0" anchor="b"/>
          <a:lstStyle>
            <a:lvl1pPr algn="r">
              <a:lnSpc>
                <a:spcPct val="100000"/>
              </a:lnSpc>
              <a:defRPr sz="1125"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Presenter Information</a:t>
            </a:r>
          </a:p>
          <a:p>
            <a:pPr lvl="0"/>
            <a:r>
              <a:rPr lang="en-US"/>
              <a:t>Location</a:t>
            </a:r>
          </a:p>
        </p:txBody>
      </p:sp>
      <p:sp>
        <p:nvSpPr>
          <p:cNvPr id="2" name="Footer Placeholder 1"/>
          <p:cNvSpPr>
            <a:spLocks noGrp="1"/>
          </p:cNvSpPr>
          <p:nvPr>
            <p:ph type="ftr" sz="quarter" idx="15"/>
          </p:nvPr>
        </p:nvSpPr>
        <p:spPr>
          <a:xfrm>
            <a:off x="1439761" y="6417310"/>
            <a:ext cx="7064988" cy="301124"/>
          </a:xfrm>
        </p:spPr>
        <p:txBody>
          <a:bodyPr rIns="0" anchor="t" anchorCtr="0">
            <a:normAutofit/>
          </a:bodyPr>
          <a:lstStyle>
            <a:lvl1pPr>
              <a:defRPr b="0"/>
            </a:lvl1pPr>
          </a:lstStyle>
          <a:p>
            <a:pPr algn="r">
              <a:defRPr/>
            </a:pPr>
            <a:r>
              <a:rPr lang="en-US" dirty="0"/>
              <a:t>Confidential &amp; for IFC Staff Only Working Draft – Discussion Paper Only</a:t>
            </a:r>
          </a:p>
        </p:txBody>
      </p:sp>
      <p:sp>
        <p:nvSpPr>
          <p:cNvPr id="73" name="Rectangle 72"/>
          <p:cNvSpPr/>
          <p:nvPr/>
        </p:nvSpPr>
        <p:spPr bwMode="auto">
          <a:xfrm>
            <a:off x="6714071" y="4308323"/>
            <a:ext cx="2429933" cy="182880"/>
          </a:xfrm>
          <a:prstGeom prst="rect">
            <a:avLst/>
          </a:prstGeom>
          <a:solidFill>
            <a:srgbClr val="00ADE4"/>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accent3"/>
              </a:solidFill>
              <a:effectLst/>
              <a:latin typeface="Arial Regular" charset="0"/>
              <a:cs typeface="Times New Roman" pitchFamily="18" charset="0"/>
            </a:endParaRPr>
          </a:p>
        </p:txBody>
      </p:sp>
      <p:sp>
        <p:nvSpPr>
          <p:cNvPr id="72" name="Rectangle 71"/>
          <p:cNvSpPr/>
          <p:nvPr/>
        </p:nvSpPr>
        <p:spPr bwMode="auto">
          <a:xfrm>
            <a:off x="2" y="4309534"/>
            <a:ext cx="6976533" cy="182880"/>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bg1"/>
              </a:solidFill>
              <a:effectLst/>
              <a:latin typeface="Arial Regular" charset="0"/>
              <a:cs typeface="Times New Roman" pitchFamily="18" charset="0"/>
            </a:endParaRPr>
          </a:p>
        </p:txBody>
      </p:sp>
      <p:pic>
        <p:nvPicPr>
          <p:cNvPr id="67" name="Picture 66">
            <a:extLst>
              <a:ext uri="{FF2B5EF4-FFF2-40B4-BE49-F238E27FC236}">
                <a16:creationId xmlns:a16="http://schemas.microsoft.com/office/drawing/2014/main" id="{E12CF37A-4B29-440D-838E-1BFFD8007D8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97024" y="4908459"/>
            <a:ext cx="3764482" cy="958822"/>
          </a:xfrm>
          <a:prstGeom prst="rect">
            <a:avLst/>
          </a:prstGeom>
        </p:spPr>
      </p:pic>
    </p:spTree>
    <p:extLst>
      <p:ext uri="{BB962C8B-B14F-4D97-AF65-F5344CB8AC3E}">
        <p14:creationId xmlns:p14="http://schemas.microsoft.com/office/powerpoint/2010/main" val="49250815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1_Light Blue Title Slide">
    <p:spTree>
      <p:nvGrpSpPr>
        <p:cNvPr id="1" name=""/>
        <p:cNvGrpSpPr/>
        <p:nvPr/>
      </p:nvGrpSpPr>
      <p:grpSpPr>
        <a:xfrm>
          <a:off x="0" y="0"/>
          <a:ext cx="0" cy="0"/>
          <a:chOff x="0" y="0"/>
          <a:chExt cx="0" cy="0"/>
        </a:xfrm>
      </p:grpSpPr>
      <p:sp>
        <p:nvSpPr>
          <p:cNvPr id="3" name="Rectangle 2"/>
          <p:cNvSpPr/>
          <p:nvPr/>
        </p:nvSpPr>
        <p:spPr bwMode="auto">
          <a:xfrm flipV="1">
            <a:off x="0" y="0"/>
            <a:ext cx="9144000" cy="4479636"/>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tx1"/>
              </a:solidFill>
              <a:effectLst/>
              <a:latin typeface="Arial Regular" charset="0"/>
              <a:cs typeface="Times New Roman" pitchFamily="18" charset="0"/>
            </a:endParaRPr>
          </a:p>
        </p:txBody>
      </p:sp>
      <p:pic>
        <p:nvPicPr>
          <p:cNvPr id="70" name="Picture 69"/>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951336" y="3580"/>
            <a:ext cx="2192664" cy="4314420"/>
          </a:xfrm>
          <a:prstGeom prst="rect">
            <a:avLst/>
          </a:prstGeom>
          <a:noFill/>
          <a:ln>
            <a:noFill/>
          </a:ln>
        </p:spPr>
      </p:pic>
      <p:pic>
        <p:nvPicPr>
          <p:cNvPr id="6" name="Picture 5"/>
          <p:cNvPicPr>
            <a:picLocks noChangeAspect="1"/>
          </p:cNvPicPr>
          <p:nvPr/>
        </p:nvPicPr>
        <p:blipFill>
          <a:blip r:embed="rId3">
            <a:alphaModFix amt="50000"/>
            <a:extLst>
              <a:ext uri="{28A0092B-C50C-407E-A947-70E740481C1C}">
                <a14:useLocalDpi xmlns:a14="http://schemas.microsoft.com/office/drawing/2010/main"/>
              </a:ext>
            </a:extLst>
          </a:blip>
          <a:stretch>
            <a:fillRect/>
          </a:stretch>
        </p:blipFill>
        <p:spPr>
          <a:xfrm>
            <a:off x="4" y="8"/>
            <a:ext cx="6942667" cy="4358709"/>
          </a:xfrm>
          <a:prstGeom prst="rect">
            <a:avLst/>
          </a:prstGeom>
        </p:spPr>
      </p:pic>
      <p:pic>
        <p:nvPicPr>
          <p:cNvPr id="7" name="Picture 6"/>
          <p:cNvPicPr>
            <a:picLocks noChangeAspect="1"/>
          </p:cNvPicPr>
          <p:nvPr/>
        </p:nvPicPr>
        <p:blipFill>
          <a:blip r:embed="rId4">
            <a:alphaModFix amt="58000"/>
            <a:extLst>
              <a:ext uri="{28A0092B-C50C-407E-A947-70E740481C1C}">
                <a14:useLocalDpi xmlns:a14="http://schemas.microsoft.com/office/drawing/2010/main"/>
              </a:ext>
            </a:extLst>
          </a:blip>
          <a:stretch>
            <a:fillRect/>
          </a:stretch>
        </p:blipFill>
        <p:spPr>
          <a:xfrm>
            <a:off x="4661505" y="0"/>
            <a:ext cx="2324100" cy="4362148"/>
          </a:xfrm>
          <a:prstGeom prst="rect">
            <a:avLst/>
          </a:prstGeom>
        </p:spPr>
      </p:pic>
      <p:sp>
        <p:nvSpPr>
          <p:cNvPr id="5" name="Rectangle 4"/>
          <p:cNvSpPr/>
          <p:nvPr/>
        </p:nvSpPr>
        <p:spPr bwMode="auto">
          <a:xfrm>
            <a:off x="6495147" y="4318009"/>
            <a:ext cx="2648857" cy="846667"/>
          </a:xfrm>
          <a:prstGeom prst="rect">
            <a:avLst/>
          </a:prstGeom>
          <a:solidFill>
            <a:schemeClr val="bg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tx1"/>
              </a:solidFill>
              <a:effectLst/>
              <a:latin typeface="Arial Regular" charset="0"/>
              <a:cs typeface="Times New Roman" pitchFamily="18" charset="0"/>
            </a:endParaRPr>
          </a:p>
        </p:txBody>
      </p:sp>
      <p:sp>
        <p:nvSpPr>
          <p:cNvPr id="265" name="Line 1086"/>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6" name="Line 1087"/>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7" name="Rectangle 1088"/>
          <p:cNvSpPr>
            <a:spLocks noChangeArrowheads="1"/>
          </p:cNvSpPr>
          <p:nvPr/>
        </p:nvSpPr>
        <p:spPr bwMode="auto">
          <a:xfrm>
            <a:off x="484190" y="617546"/>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8" name="Rectangle 1089"/>
          <p:cNvSpPr>
            <a:spLocks noChangeArrowheads="1"/>
          </p:cNvSpPr>
          <p:nvPr/>
        </p:nvSpPr>
        <p:spPr bwMode="auto">
          <a:xfrm>
            <a:off x="484190" y="617546"/>
            <a:ext cx="1587" cy="1587"/>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9" name="Freeform 1098"/>
          <p:cNvSpPr>
            <a:spLocks/>
          </p:cNvSpPr>
          <p:nvPr/>
        </p:nvSpPr>
        <p:spPr bwMode="auto">
          <a:xfrm>
            <a:off x="487367" y="617546"/>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0" name="Freeform 1115"/>
          <p:cNvSpPr>
            <a:spLocks/>
          </p:cNvSpPr>
          <p:nvPr/>
        </p:nvSpPr>
        <p:spPr bwMode="auto">
          <a:xfrm>
            <a:off x="458792"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1" name="Freeform 1120"/>
          <p:cNvSpPr>
            <a:spLocks/>
          </p:cNvSpPr>
          <p:nvPr/>
        </p:nvSpPr>
        <p:spPr bwMode="auto">
          <a:xfrm>
            <a:off x="458792" y="463554"/>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2" name="Freeform 1134"/>
          <p:cNvSpPr>
            <a:spLocks/>
          </p:cNvSpPr>
          <p:nvPr/>
        </p:nvSpPr>
        <p:spPr bwMode="auto">
          <a:xfrm>
            <a:off x="703267"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3" name="Freeform 1141"/>
          <p:cNvSpPr>
            <a:spLocks/>
          </p:cNvSpPr>
          <p:nvPr/>
        </p:nvSpPr>
        <p:spPr bwMode="auto">
          <a:xfrm>
            <a:off x="706439"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4" name="Freeform 1148"/>
          <p:cNvSpPr>
            <a:spLocks/>
          </p:cNvSpPr>
          <p:nvPr/>
        </p:nvSpPr>
        <p:spPr bwMode="auto">
          <a:xfrm>
            <a:off x="693742" y="460376"/>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5" name="Freeform 1150"/>
          <p:cNvSpPr>
            <a:spLocks/>
          </p:cNvSpPr>
          <p:nvPr/>
        </p:nvSpPr>
        <p:spPr bwMode="auto">
          <a:xfrm>
            <a:off x="684215" y="447677"/>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6" name="Freeform 1152"/>
          <p:cNvSpPr>
            <a:spLocks/>
          </p:cNvSpPr>
          <p:nvPr/>
        </p:nvSpPr>
        <p:spPr bwMode="auto">
          <a:xfrm>
            <a:off x="684217" y="447677"/>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7" name="Freeform 1154"/>
          <p:cNvSpPr>
            <a:spLocks/>
          </p:cNvSpPr>
          <p:nvPr/>
        </p:nvSpPr>
        <p:spPr bwMode="auto">
          <a:xfrm>
            <a:off x="665165"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8" name="Freeform 1156"/>
          <p:cNvSpPr>
            <a:spLocks/>
          </p:cNvSpPr>
          <p:nvPr/>
        </p:nvSpPr>
        <p:spPr bwMode="auto">
          <a:xfrm>
            <a:off x="665165" y="431801"/>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9" name="Freeform 1163"/>
          <p:cNvSpPr>
            <a:spLocks/>
          </p:cNvSpPr>
          <p:nvPr/>
        </p:nvSpPr>
        <p:spPr bwMode="auto">
          <a:xfrm>
            <a:off x="611188" y="415933"/>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0" name="Freeform 1172"/>
          <p:cNvSpPr>
            <a:spLocks/>
          </p:cNvSpPr>
          <p:nvPr/>
        </p:nvSpPr>
        <p:spPr bwMode="auto">
          <a:xfrm>
            <a:off x="582617" y="476253"/>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1" name="Freeform 1177"/>
          <p:cNvSpPr>
            <a:spLocks/>
          </p:cNvSpPr>
          <p:nvPr/>
        </p:nvSpPr>
        <p:spPr bwMode="auto">
          <a:xfrm>
            <a:off x="557217" y="534996"/>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2" name="Freeform 1180"/>
          <p:cNvSpPr>
            <a:spLocks/>
          </p:cNvSpPr>
          <p:nvPr/>
        </p:nvSpPr>
        <p:spPr bwMode="auto">
          <a:xfrm>
            <a:off x="560392" y="530233"/>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3" name="Line 1187"/>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4" name="Line 1188"/>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5" name="Freeform 1208"/>
          <p:cNvSpPr>
            <a:spLocks/>
          </p:cNvSpPr>
          <p:nvPr/>
        </p:nvSpPr>
        <p:spPr bwMode="auto">
          <a:xfrm>
            <a:off x="595313" y="557221"/>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6" name="Freeform 1210"/>
          <p:cNvSpPr>
            <a:spLocks/>
          </p:cNvSpPr>
          <p:nvPr/>
        </p:nvSpPr>
        <p:spPr bwMode="auto">
          <a:xfrm>
            <a:off x="595317" y="557221"/>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7" name="Freeform 1214"/>
          <p:cNvSpPr>
            <a:spLocks/>
          </p:cNvSpPr>
          <p:nvPr/>
        </p:nvSpPr>
        <p:spPr bwMode="auto">
          <a:xfrm>
            <a:off x="595317" y="557221"/>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8" name="Rectangle 1215"/>
          <p:cNvSpPr>
            <a:spLocks noChangeArrowheads="1"/>
          </p:cNvSpPr>
          <p:nvPr/>
        </p:nvSpPr>
        <p:spPr bwMode="auto">
          <a:xfrm>
            <a:off x="595313" y="627071"/>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89" name="Freeform 1217"/>
          <p:cNvSpPr>
            <a:spLocks/>
          </p:cNvSpPr>
          <p:nvPr/>
        </p:nvSpPr>
        <p:spPr bwMode="auto">
          <a:xfrm>
            <a:off x="595313" y="6270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0" name="Freeform 1219"/>
          <p:cNvSpPr>
            <a:spLocks/>
          </p:cNvSpPr>
          <p:nvPr/>
        </p:nvSpPr>
        <p:spPr bwMode="auto">
          <a:xfrm>
            <a:off x="731840" y="541346"/>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1" name="Freeform 1221"/>
          <p:cNvSpPr>
            <a:spLocks/>
          </p:cNvSpPr>
          <p:nvPr/>
        </p:nvSpPr>
        <p:spPr bwMode="auto">
          <a:xfrm>
            <a:off x="731842" y="541346"/>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2" name="Freeform 1234"/>
          <p:cNvSpPr>
            <a:spLocks/>
          </p:cNvSpPr>
          <p:nvPr/>
        </p:nvSpPr>
        <p:spPr bwMode="auto">
          <a:xfrm>
            <a:off x="722317" y="550871"/>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3" name="Line 1237"/>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4" name="Line 1238"/>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5" name="Freeform 1240"/>
          <p:cNvSpPr>
            <a:spLocks/>
          </p:cNvSpPr>
          <p:nvPr/>
        </p:nvSpPr>
        <p:spPr bwMode="auto">
          <a:xfrm>
            <a:off x="728663" y="541346"/>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6" name="Freeform 1243"/>
          <p:cNvSpPr>
            <a:spLocks/>
          </p:cNvSpPr>
          <p:nvPr/>
        </p:nvSpPr>
        <p:spPr bwMode="auto">
          <a:xfrm>
            <a:off x="728667" y="538171"/>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7" name="Freeform 1246"/>
          <p:cNvSpPr>
            <a:spLocks/>
          </p:cNvSpPr>
          <p:nvPr/>
        </p:nvSpPr>
        <p:spPr bwMode="auto">
          <a:xfrm>
            <a:off x="725492" y="547696"/>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8" name="Freeform 1250"/>
          <p:cNvSpPr>
            <a:spLocks/>
          </p:cNvSpPr>
          <p:nvPr/>
        </p:nvSpPr>
        <p:spPr bwMode="auto">
          <a:xfrm>
            <a:off x="731842"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9" name="Freeform 1252"/>
          <p:cNvSpPr>
            <a:spLocks/>
          </p:cNvSpPr>
          <p:nvPr/>
        </p:nvSpPr>
        <p:spPr bwMode="auto">
          <a:xfrm>
            <a:off x="731842"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0" name="Freeform 1255"/>
          <p:cNvSpPr>
            <a:spLocks/>
          </p:cNvSpPr>
          <p:nvPr/>
        </p:nvSpPr>
        <p:spPr bwMode="auto">
          <a:xfrm>
            <a:off x="712792" y="550871"/>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1" name="Rectangle 1256"/>
          <p:cNvSpPr>
            <a:spLocks noChangeArrowheads="1"/>
          </p:cNvSpPr>
          <p:nvPr/>
        </p:nvSpPr>
        <p:spPr bwMode="auto">
          <a:xfrm>
            <a:off x="722315" y="550871"/>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2" name="Freeform 1258"/>
          <p:cNvSpPr>
            <a:spLocks/>
          </p:cNvSpPr>
          <p:nvPr/>
        </p:nvSpPr>
        <p:spPr bwMode="auto">
          <a:xfrm>
            <a:off x="722315" y="5508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3" name="Freeform 1266"/>
          <p:cNvSpPr>
            <a:spLocks/>
          </p:cNvSpPr>
          <p:nvPr/>
        </p:nvSpPr>
        <p:spPr bwMode="auto">
          <a:xfrm>
            <a:off x="728663" y="534996"/>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4" name="Freeform 1269"/>
          <p:cNvSpPr>
            <a:spLocks/>
          </p:cNvSpPr>
          <p:nvPr/>
        </p:nvSpPr>
        <p:spPr bwMode="auto">
          <a:xfrm>
            <a:off x="728667" y="530233"/>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5" name="Line 1270"/>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6" name="Line 1271"/>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7" name="Rectangle 1272"/>
          <p:cNvSpPr>
            <a:spLocks noChangeArrowheads="1"/>
          </p:cNvSpPr>
          <p:nvPr/>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8" name="Rectangle 1273"/>
          <p:cNvSpPr>
            <a:spLocks noChangeArrowheads="1"/>
          </p:cNvSpPr>
          <p:nvPr/>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9" name="Line 1274"/>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0" name="Line 1275"/>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1" name="Freeform 1277"/>
          <p:cNvSpPr>
            <a:spLocks/>
          </p:cNvSpPr>
          <p:nvPr/>
        </p:nvSpPr>
        <p:spPr bwMode="auto">
          <a:xfrm>
            <a:off x="728663" y="523883"/>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2" name="Freeform 1287"/>
          <p:cNvSpPr>
            <a:spLocks/>
          </p:cNvSpPr>
          <p:nvPr/>
        </p:nvSpPr>
        <p:spPr bwMode="auto">
          <a:xfrm>
            <a:off x="719142"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3" name="Freeform 1290"/>
          <p:cNvSpPr>
            <a:spLocks/>
          </p:cNvSpPr>
          <p:nvPr/>
        </p:nvSpPr>
        <p:spPr bwMode="auto">
          <a:xfrm>
            <a:off x="719142" y="517527"/>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4" name="Rectangle 1335"/>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5" name="Rectangle 1336"/>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6" name="Rectangle 1337"/>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7" name="Rectangle 1340"/>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8" name="Rectangle 1341"/>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9" name="Rectangle 1342"/>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0" name="Rectangle 1343"/>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1" name="Rectangle 1344"/>
          <p:cNvSpPr>
            <a:spLocks noChangeArrowheads="1"/>
          </p:cNvSpPr>
          <p:nvPr/>
        </p:nvSpPr>
        <p:spPr bwMode="auto">
          <a:xfrm>
            <a:off x="465140" y="485780"/>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2" name="Rectangle 1028"/>
          <p:cNvSpPr>
            <a:spLocks noGrp="1" noChangeArrowheads="1"/>
          </p:cNvSpPr>
          <p:nvPr>
            <p:ph type="dt" sz="half" idx="10"/>
          </p:nvPr>
        </p:nvSpPr>
        <p:spPr>
          <a:xfrm>
            <a:off x="5941620" y="6107067"/>
            <a:ext cx="2552218" cy="306564"/>
          </a:xfrm>
          <a:prstGeom prst="rect">
            <a:avLst/>
          </a:prstGeom>
        </p:spPr>
        <p:txBody>
          <a:bodyPr lIns="0" tIns="0" rIns="0" bIns="0" anchor="ctr"/>
          <a:lstStyle>
            <a:lvl1pPr algn="r">
              <a:defRPr b="0" i="0">
                <a:solidFill>
                  <a:schemeClr val="tx1"/>
                </a:solidFill>
                <a:latin typeface="Arial"/>
                <a:cs typeface="Arial"/>
              </a:defRPr>
            </a:lvl1pPr>
          </a:lstStyle>
          <a:p>
            <a:pPr>
              <a:defRPr/>
            </a:pPr>
            <a:endParaRPr lang="en-US" dirty="0"/>
          </a:p>
        </p:txBody>
      </p:sp>
      <p:sp>
        <p:nvSpPr>
          <p:cNvPr id="330" name="Title 329"/>
          <p:cNvSpPr>
            <a:spLocks noGrp="1"/>
          </p:cNvSpPr>
          <p:nvPr>
            <p:ph type="title" hasCustomPrompt="1"/>
          </p:nvPr>
        </p:nvSpPr>
        <p:spPr>
          <a:xfrm>
            <a:off x="1512624" y="1189797"/>
            <a:ext cx="6971806" cy="1822161"/>
          </a:xfrm>
          <a:prstGeom prst="rect">
            <a:avLst/>
          </a:prstGeom>
        </p:spPr>
        <p:txBody>
          <a:bodyPr lIns="0" tIns="0" rIns="0" bIns="0" anchor="b">
            <a:normAutofit/>
          </a:bodyPr>
          <a:lstStyle>
            <a:lvl1pPr>
              <a:lnSpc>
                <a:spcPct val="100000"/>
              </a:lnSpc>
              <a:spcBef>
                <a:spcPts val="0"/>
              </a:spcBef>
              <a:defRPr sz="2700" b="1" baseline="0">
                <a:solidFill>
                  <a:schemeClr val="bg1"/>
                </a:solidFill>
              </a:defRPr>
            </a:lvl1pPr>
          </a:lstStyle>
          <a:p>
            <a:r>
              <a:rPr lang="en-US"/>
              <a:t>Presentation Title Up to Three Lines at this size</a:t>
            </a:r>
          </a:p>
        </p:txBody>
      </p:sp>
      <p:sp>
        <p:nvSpPr>
          <p:cNvPr id="332" name="Text Placeholder 331"/>
          <p:cNvSpPr>
            <a:spLocks noGrp="1"/>
          </p:cNvSpPr>
          <p:nvPr>
            <p:ph type="body" sz="quarter" idx="13" hasCustomPrompt="1"/>
          </p:nvPr>
        </p:nvSpPr>
        <p:spPr>
          <a:xfrm>
            <a:off x="1525176" y="3000005"/>
            <a:ext cx="6959257" cy="875885"/>
          </a:xfrm>
          <a:prstGeom prst="rect">
            <a:avLst/>
          </a:prstGeom>
        </p:spPr>
        <p:txBody>
          <a:bodyPr lIns="0" tIns="0" rIns="0" bIns="0" anchor="t">
            <a:normAutofit/>
          </a:bodyPr>
          <a:lstStyle>
            <a:lvl1pPr>
              <a:lnSpc>
                <a:spcPct val="100000"/>
              </a:lnSpc>
              <a:spcBef>
                <a:spcPts val="0"/>
              </a:spcBef>
              <a:defRPr sz="1800" b="0" i="0" cap="all" baseline="0">
                <a:solidFill>
                  <a:srgbClr val="FFFFFF"/>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Subtitle</a:t>
            </a:r>
            <a:br>
              <a:rPr lang="en-US"/>
            </a:br>
            <a:r>
              <a:rPr lang="en-US"/>
              <a:t>up to Two Lines</a:t>
            </a:r>
          </a:p>
        </p:txBody>
      </p:sp>
      <p:sp>
        <p:nvSpPr>
          <p:cNvPr id="69" name="Text Placeholder 331"/>
          <p:cNvSpPr>
            <a:spLocks noGrp="1"/>
          </p:cNvSpPr>
          <p:nvPr>
            <p:ph type="body" sz="quarter" idx="14" hasCustomPrompt="1"/>
          </p:nvPr>
        </p:nvSpPr>
        <p:spPr>
          <a:xfrm>
            <a:off x="5682073" y="5051785"/>
            <a:ext cx="2821170" cy="1040861"/>
          </a:xfrm>
          <a:prstGeom prst="rect">
            <a:avLst/>
          </a:prstGeom>
        </p:spPr>
        <p:txBody>
          <a:bodyPr lIns="0" tIns="0" rIns="0" bIns="0" anchor="b"/>
          <a:lstStyle>
            <a:lvl1pPr algn="r">
              <a:lnSpc>
                <a:spcPct val="100000"/>
              </a:lnSpc>
              <a:defRPr sz="1125"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Presenter Information</a:t>
            </a:r>
          </a:p>
          <a:p>
            <a:pPr lvl="0"/>
            <a:r>
              <a:rPr lang="en-US"/>
              <a:t>Location</a:t>
            </a:r>
          </a:p>
        </p:txBody>
      </p:sp>
      <p:sp>
        <p:nvSpPr>
          <p:cNvPr id="73" name="Rectangle 72"/>
          <p:cNvSpPr/>
          <p:nvPr/>
        </p:nvSpPr>
        <p:spPr bwMode="auto">
          <a:xfrm>
            <a:off x="6714071" y="4308323"/>
            <a:ext cx="2429933" cy="182880"/>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accent3"/>
              </a:solidFill>
              <a:effectLst/>
              <a:latin typeface="Arial Regular" charset="0"/>
              <a:cs typeface="Times New Roman" pitchFamily="18" charset="0"/>
            </a:endParaRPr>
          </a:p>
        </p:txBody>
      </p:sp>
      <p:sp>
        <p:nvSpPr>
          <p:cNvPr id="72" name="Rectangle 71"/>
          <p:cNvSpPr/>
          <p:nvPr/>
        </p:nvSpPr>
        <p:spPr bwMode="auto">
          <a:xfrm>
            <a:off x="2" y="4309534"/>
            <a:ext cx="6976533" cy="182880"/>
          </a:xfrm>
          <a:prstGeom prst="rect">
            <a:avLst/>
          </a:prstGeom>
          <a:solidFill>
            <a:schemeClr val="bg2"/>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bg1"/>
              </a:solidFill>
              <a:effectLst/>
              <a:latin typeface="Arial Regular" charset="0"/>
              <a:cs typeface="Times New Roman" pitchFamily="18" charset="0"/>
            </a:endParaRPr>
          </a:p>
        </p:txBody>
      </p:sp>
      <p:sp>
        <p:nvSpPr>
          <p:cNvPr id="74" name="Footer Placeholder 1"/>
          <p:cNvSpPr>
            <a:spLocks noGrp="1"/>
          </p:cNvSpPr>
          <p:nvPr>
            <p:ph type="ftr" sz="quarter" idx="15"/>
          </p:nvPr>
        </p:nvSpPr>
        <p:spPr>
          <a:xfrm>
            <a:off x="1439761" y="6417310"/>
            <a:ext cx="7064988" cy="301124"/>
          </a:xfrm>
        </p:spPr>
        <p:txBody>
          <a:bodyPr rIns="0" anchor="t" anchorCtr="0">
            <a:normAutofit/>
          </a:bodyPr>
          <a:lstStyle>
            <a:lvl1pPr>
              <a:defRPr b="0"/>
            </a:lvl1pPr>
          </a:lstStyle>
          <a:p>
            <a:pPr algn="r">
              <a:defRPr/>
            </a:pPr>
            <a:r>
              <a:rPr lang="en-US" dirty="0"/>
              <a:t>Confidential &amp; for IFC Staff Only Working Draft – Discussion Paper Only</a:t>
            </a:r>
          </a:p>
        </p:txBody>
      </p:sp>
      <p:pic>
        <p:nvPicPr>
          <p:cNvPr id="76" name="Picture 75">
            <a:extLst>
              <a:ext uri="{FF2B5EF4-FFF2-40B4-BE49-F238E27FC236}">
                <a16:creationId xmlns:a16="http://schemas.microsoft.com/office/drawing/2014/main" id="{17F916C6-2F8A-9B48-84D6-4E092290D061}"/>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1563394" y="4870973"/>
            <a:ext cx="3435132" cy="1166581"/>
          </a:xfrm>
          <a:prstGeom prst="rect">
            <a:avLst/>
          </a:prstGeom>
        </p:spPr>
      </p:pic>
    </p:spTree>
    <p:extLst>
      <p:ext uri="{BB962C8B-B14F-4D97-AF65-F5344CB8AC3E}">
        <p14:creationId xmlns:p14="http://schemas.microsoft.com/office/powerpoint/2010/main" val="41826022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Table of Contents">
    <p:spTree>
      <p:nvGrpSpPr>
        <p:cNvPr id="1" name=""/>
        <p:cNvGrpSpPr/>
        <p:nvPr/>
      </p:nvGrpSpPr>
      <p:grpSpPr>
        <a:xfrm>
          <a:off x="0" y="0"/>
          <a:ext cx="0" cy="0"/>
          <a:chOff x="0" y="0"/>
          <a:chExt cx="0" cy="0"/>
        </a:xfrm>
      </p:grpSpPr>
      <p:sp>
        <p:nvSpPr>
          <p:cNvPr id="4" name="Rectangle 9"/>
          <p:cNvSpPr>
            <a:spLocks noChangeArrowheads="1"/>
          </p:cNvSpPr>
          <p:nvPr/>
        </p:nvSpPr>
        <p:spPr bwMode="auto">
          <a:xfrm>
            <a:off x="0" y="1100138"/>
            <a:ext cx="9144000" cy="176212"/>
          </a:xfrm>
          <a:prstGeom prst="rect">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endParaRPr>
          </a:p>
        </p:txBody>
      </p:sp>
      <p:sp>
        <p:nvSpPr>
          <p:cNvPr id="2" name="Title 1"/>
          <p:cNvSpPr>
            <a:spLocks noGrp="1"/>
          </p:cNvSpPr>
          <p:nvPr>
            <p:ph type="title"/>
          </p:nvPr>
        </p:nvSpPr>
        <p:spPr>
          <a:xfrm>
            <a:off x="356934" y="301626"/>
            <a:ext cx="8462029" cy="756707"/>
          </a:xfrm>
        </p:spPr>
        <p:txBody>
          <a:bodyPr anchor="b"/>
          <a:lstStyle>
            <a:lvl1pPr>
              <a:defRPr sz="2200" b="0" i="0">
                <a:solidFill>
                  <a:schemeClr val="tx1"/>
                </a:solidFill>
              </a:defRPr>
            </a:lvl1pPr>
          </a:lstStyle>
          <a:p>
            <a:r>
              <a:rPr lang="en-US"/>
              <a:t>Click to edit Master title style</a:t>
            </a:r>
            <a:endParaRPr lang="en-US" dirty="0"/>
          </a:p>
        </p:txBody>
      </p:sp>
      <p:sp>
        <p:nvSpPr>
          <p:cNvPr id="7" name="Text Placeholder 6"/>
          <p:cNvSpPr>
            <a:spLocks noGrp="1"/>
          </p:cNvSpPr>
          <p:nvPr>
            <p:ph type="body" sz="quarter" idx="13"/>
          </p:nvPr>
        </p:nvSpPr>
        <p:spPr>
          <a:xfrm>
            <a:off x="349250" y="1598613"/>
            <a:ext cx="8477250" cy="4613804"/>
          </a:xfrm>
        </p:spPr>
        <p:txBody>
          <a:bodyPr>
            <a:normAutofit/>
          </a:bodyPr>
          <a:lstStyle>
            <a:lvl1pPr>
              <a:lnSpc>
                <a:spcPct val="100000"/>
              </a:lnSpc>
              <a:spcBef>
                <a:spcPts val="2400"/>
              </a:spcBef>
              <a:tabLst>
                <a:tab pos="8402638" algn="r"/>
              </a:tabLst>
              <a:defRPr lang="en-US" sz="1600" smtClean="0"/>
            </a:lvl1pPr>
          </a:lstStyle>
          <a:p>
            <a:pPr lvl="0"/>
            <a:r>
              <a:rPr lang="en-US"/>
              <a:t>Click to edit Master text styles</a:t>
            </a:r>
          </a:p>
          <a:p>
            <a:pPr lvl="1"/>
            <a:r>
              <a:rPr lang="en-US"/>
              <a:t>Second level</a:t>
            </a:r>
          </a:p>
          <a:p>
            <a:pPr lvl="2"/>
            <a:r>
              <a:rPr lang="en-US"/>
              <a:t>Third level</a:t>
            </a:r>
          </a:p>
        </p:txBody>
      </p:sp>
      <p:sp>
        <p:nvSpPr>
          <p:cNvPr id="5" name="Slide Number Placeholder 3"/>
          <p:cNvSpPr>
            <a:spLocks noGrp="1"/>
          </p:cNvSpPr>
          <p:nvPr>
            <p:ph type="sldNum" sz="quarter" idx="14"/>
          </p:nvPr>
        </p:nvSpPr>
        <p:spPr>
          <a:xfrm>
            <a:off x="357188" y="6350000"/>
            <a:ext cx="552450" cy="358775"/>
          </a:xfrm>
          <a:prstGeom prst="rect">
            <a:avLst/>
          </a:prstGeom>
        </p:spPr>
        <p:txBody>
          <a:bodyPr/>
          <a:lstStyle>
            <a:lvl1pPr>
              <a:defRPr/>
            </a:lvl1pPr>
          </a:lstStyle>
          <a:p>
            <a:fld id="{537B3255-FAFD-4235-B8EB-D4FA026E1B9B}" type="slidenum">
              <a:rPr lang="en-US"/>
              <a:pPr/>
              <a:t>‹#›</a:t>
            </a:fld>
            <a:endParaRPr lang="en-US"/>
          </a:p>
        </p:txBody>
      </p:sp>
      <p:sp>
        <p:nvSpPr>
          <p:cNvPr id="6" name="Footer Placeholder 4"/>
          <p:cNvSpPr>
            <a:spLocks noGrp="1"/>
          </p:cNvSpPr>
          <p:nvPr>
            <p:ph type="ftr" sz="quarter" idx="15"/>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p14="http://schemas.microsoft.com/office/powerpoint/2010/main" val="342064206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_White Title Slide">
    <p:spTree>
      <p:nvGrpSpPr>
        <p:cNvPr id="1" name=""/>
        <p:cNvGrpSpPr/>
        <p:nvPr/>
      </p:nvGrpSpPr>
      <p:grpSpPr>
        <a:xfrm>
          <a:off x="0" y="0"/>
          <a:ext cx="0" cy="0"/>
          <a:chOff x="0" y="0"/>
          <a:chExt cx="0" cy="0"/>
        </a:xfrm>
      </p:grpSpPr>
      <p:sp>
        <p:nvSpPr>
          <p:cNvPr id="265" name="Line 1086"/>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6" name="Line 1087"/>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7" name="Rectangle 1088"/>
          <p:cNvSpPr>
            <a:spLocks noChangeArrowheads="1"/>
          </p:cNvSpPr>
          <p:nvPr/>
        </p:nvSpPr>
        <p:spPr bwMode="auto">
          <a:xfrm>
            <a:off x="484190" y="617546"/>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8" name="Rectangle 1089"/>
          <p:cNvSpPr>
            <a:spLocks noChangeArrowheads="1"/>
          </p:cNvSpPr>
          <p:nvPr/>
        </p:nvSpPr>
        <p:spPr bwMode="auto">
          <a:xfrm>
            <a:off x="484190" y="617546"/>
            <a:ext cx="1587" cy="1587"/>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9" name="Freeform 1098"/>
          <p:cNvSpPr>
            <a:spLocks/>
          </p:cNvSpPr>
          <p:nvPr/>
        </p:nvSpPr>
        <p:spPr bwMode="auto">
          <a:xfrm>
            <a:off x="487367" y="617546"/>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0" name="Freeform 1115"/>
          <p:cNvSpPr>
            <a:spLocks/>
          </p:cNvSpPr>
          <p:nvPr/>
        </p:nvSpPr>
        <p:spPr bwMode="auto">
          <a:xfrm>
            <a:off x="458792"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1" name="Freeform 1120"/>
          <p:cNvSpPr>
            <a:spLocks/>
          </p:cNvSpPr>
          <p:nvPr/>
        </p:nvSpPr>
        <p:spPr bwMode="auto">
          <a:xfrm>
            <a:off x="458792" y="463554"/>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2" name="Freeform 1134"/>
          <p:cNvSpPr>
            <a:spLocks/>
          </p:cNvSpPr>
          <p:nvPr/>
        </p:nvSpPr>
        <p:spPr bwMode="auto">
          <a:xfrm>
            <a:off x="703267"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3" name="Freeform 1141"/>
          <p:cNvSpPr>
            <a:spLocks/>
          </p:cNvSpPr>
          <p:nvPr/>
        </p:nvSpPr>
        <p:spPr bwMode="auto">
          <a:xfrm>
            <a:off x="706439"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4" name="Freeform 1148"/>
          <p:cNvSpPr>
            <a:spLocks/>
          </p:cNvSpPr>
          <p:nvPr/>
        </p:nvSpPr>
        <p:spPr bwMode="auto">
          <a:xfrm>
            <a:off x="693742" y="460376"/>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5" name="Freeform 1150"/>
          <p:cNvSpPr>
            <a:spLocks/>
          </p:cNvSpPr>
          <p:nvPr/>
        </p:nvSpPr>
        <p:spPr bwMode="auto">
          <a:xfrm>
            <a:off x="684215" y="447677"/>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6" name="Freeform 1152"/>
          <p:cNvSpPr>
            <a:spLocks/>
          </p:cNvSpPr>
          <p:nvPr/>
        </p:nvSpPr>
        <p:spPr bwMode="auto">
          <a:xfrm>
            <a:off x="684217" y="447677"/>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7" name="Freeform 1154"/>
          <p:cNvSpPr>
            <a:spLocks/>
          </p:cNvSpPr>
          <p:nvPr/>
        </p:nvSpPr>
        <p:spPr bwMode="auto">
          <a:xfrm>
            <a:off x="665165"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8" name="Freeform 1156"/>
          <p:cNvSpPr>
            <a:spLocks/>
          </p:cNvSpPr>
          <p:nvPr/>
        </p:nvSpPr>
        <p:spPr bwMode="auto">
          <a:xfrm>
            <a:off x="665165" y="431801"/>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9" name="Freeform 1163"/>
          <p:cNvSpPr>
            <a:spLocks/>
          </p:cNvSpPr>
          <p:nvPr/>
        </p:nvSpPr>
        <p:spPr bwMode="auto">
          <a:xfrm>
            <a:off x="611188" y="415933"/>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0" name="Freeform 1172"/>
          <p:cNvSpPr>
            <a:spLocks/>
          </p:cNvSpPr>
          <p:nvPr/>
        </p:nvSpPr>
        <p:spPr bwMode="auto">
          <a:xfrm>
            <a:off x="582617" y="476253"/>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1" name="Freeform 1177"/>
          <p:cNvSpPr>
            <a:spLocks/>
          </p:cNvSpPr>
          <p:nvPr/>
        </p:nvSpPr>
        <p:spPr bwMode="auto">
          <a:xfrm>
            <a:off x="557217" y="534996"/>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2" name="Freeform 1180"/>
          <p:cNvSpPr>
            <a:spLocks/>
          </p:cNvSpPr>
          <p:nvPr/>
        </p:nvSpPr>
        <p:spPr bwMode="auto">
          <a:xfrm>
            <a:off x="560392" y="530233"/>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3" name="Line 1187"/>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4" name="Line 1188"/>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5" name="Freeform 1208"/>
          <p:cNvSpPr>
            <a:spLocks/>
          </p:cNvSpPr>
          <p:nvPr/>
        </p:nvSpPr>
        <p:spPr bwMode="auto">
          <a:xfrm>
            <a:off x="595313" y="557221"/>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6" name="Freeform 1210"/>
          <p:cNvSpPr>
            <a:spLocks/>
          </p:cNvSpPr>
          <p:nvPr/>
        </p:nvSpPr>
        <p:spPr bwMode="auto">
          <a:xfrm>
            <a:off x="595317" y="557221"/>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7" name="Freeform 1214"/>
          <p:cNvSpPr>
            <a:spLocks/>
          </p:cNvSpPr>
          <p:nvPr/>
        </p:nvSpPr>
        <p:spPr bwMode="auto">
          <a:xfrm>
            <a:off x="595317" y="557221"/>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8" name="Rectangle 1215"/>
          <p:cNvSpPr>
            <a:spLocks noChangeArrowheads="1"/>
          </p:cNvSpPr>
          <p:nvPr/>
        </p:nvSpPr>
        <p:spPr bwMode="auto">
          <a:xfrm>
            <a:off x="595313" y="627071"/>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89" name="Freeform 1217"/>
          <p:cNvSpPr>
            <a:spLocks/>
          </p:cNvSpPr>
          <p:nvPr/>
        </p:nvSpPr>
        <p:spPr bwMode="auto">
          <a:xfrm>
            <a:off x="595313" y="6270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0" name="Freeform 1219"/>
          <p:cNvSpPr>
            <a:spLocks/>
          </p:cNvSpPr>
          <p:nvPr/>
        </p:nvSpPr>
        <p:spPr bwMode="auto">
          <a:xfrm>
            <a:off x="731840" y="541346"/>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1" name="Freeform 1221"/>
          <p:cNvSpPr>
            <a:spLocks/>
          </p:cNvSpPr>
          <p:nvPr/>
        </p:nvSpPr>
        <p:spPr bwMode="auto">
          <a:xfrm>
            <a:off x="731842" y="541346"/>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2" name="Freeform 1234"/>
          <p:cNvSpPr>
            <a:spLocks/>
          </p:cNvSpPr>
          <p:nvPr/>
        </p:nvSpPr>
        <p:spPr bwMode="auto">
          <a:xfrm>
            <a:off x="722317" y="550871"/>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3" name="Line 1237"/>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4" name="Line 1238"/>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5" name="Freeform 1240"/>
          <p:cNvSpPr>
            <a:spLocks/>
          </p:cNvSpPr>
          <p:nvPr/>
        </p:nvSpPr>
        <p:spPr bwMode="auto">
          <a:xfrm>
            <a:off x="728663" y="541346"/>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6" name="Freeform 1243"/>
          <p:cNvSpPr>
            <a:spLocks/>
          </p:cNvSpPr>
          <p:nvPr/>
        </p:nvSpPr>
        <p:spPr bwMode="auto">
          <a:xfrm>
            <a:off x="728667" y="538171"/>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7" name="Freeform 1246"/>
          <p:cNvSpPr>
            <a:spLocks/>
          </p:cNvSpPr>
          <p:nvPr/>
        </p:nvSpPr>
        <p:spPr bwMode="auto">
          <a:xfrm>
            <a:off x="725492" y="547696"/>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8" name="Freeform 1250"/>
          <p:cNvSpPr>
            <a:spLocks/>
          </p:cNvSpPr>
          <p:nvPr/>
        </p:nvSpPr>
        <p:spPr bwMode="auto">
          <a:xfrm>
            <a:off x="731842"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9" name="Freeform 1252"/>
          <p:cNvSpPr>
            <a:spLocks/>
          </p:cNvSpPr>
          <p:nvPr/>
        </p:nvSpPr>
        <p:spPr bwMode="auto">
          <a:xfrm>
            <a:off x="731842"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0" name="Freeform 1255"/>
          <p:cNvSpPr>
            <a:spLocks/>
          </p:cNvSpPr>
          <p:nvPr/>
        </p:nvSpPr>
        <p:spPr bwMode="auto">
          <a:xfrm>
            <a:off x="712792" y="550871"/>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1" name="Rectangle 1256"/>
          <p:cNvSpPr>
            <a:spLocks noChangeArrowheads="1"/>
          </p:cNvSpPr>
          <p:nvPr/>
        </p:nvSpPr>
        <p:spPr bwMode="auto">
          <a:xfrm>
            <a:off x="722315" y="550871"/>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2" name="Freeform 1258"/>
          <p:cNvSpPr>
            <a:spLocks/>
          </p:cNvSpPr>
          <p:nvPr/>
        </p:nvSpPr>
        <p:spPr bwMode="auto">
          <a:xfrm>
            <a:off x="722315" y="5508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3" name="Freeform 1266"/>
          <p:cNvSpPr>
            <a:spLocks/>
          </p:cNvSpPr>
          <p:nvPr/>
        </p:nvSpPr>
        <p:spPr bwMode="auto">
          <a:xfrm>
            <a:off x="728663" y="534996"/>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4" name="Freeform 1269"/>
          <p:cNvSpPr>
            <a:spLocks/>
          </p:cNvSpPr>
          <p:nvPr/>
        </p:nvSpPr>
        <p:spPr bwMode="auto">
          <a:xfrm>
            <a:off x="728667" y="530233"/>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5" name="Line 1270"/>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6" name="Line 1271"/>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7" name="Rectangle 1272"/>
          <p:cNvSpPr>
            <a:spLocks noChangeArrowheads="1"/>
          </p:cNvSpPr>
          <p:nvPr/>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8" name="Rectangle 1273"/>
          <p:cNvSpPr>
            <a:spLocks noChangeArrowheads="1"/>
          </p:cNvSpPr>
          <p:nvPr/>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9" name="Line 1274"/>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0" name="Line 1275"/>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1" name="Freeform 1277"/>
          <p:cNvSpPr>
            <a:spLocks/>
          </p:cNvSpPr>
          <p:nvPr/>
        </p:nvSpPr>
        <p:spPr bwMode="auto">
          <a:xfrm>
            <a:off x="728663" y="523883"/>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2" name="Freeform 1287"/>
          <p:cNvSpPr>
            <a:spLocks/>
          </p:cNvSpPr>
          <p:nvPr/>
        </p:nvSpPr>
        <p:spPr bwMode="auto">
          <a:xfrm>
            <a:off x="719142"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3" name="Freeform 1290"/>
          <p:cNvSpPr>
            <a:spLocks/>
          </p:cNvSpPr>
          <p:nvPr/>
        </p:nvSpPr>
        <p:spPr bwMode="auto">
          <a:xfrm>
            <a:off x="719142" y="517527"/>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4" name="Rectangle 1335"/>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5" name="Rectangle 1336"/>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6" name="Rectangle 1337"/>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7" name="Rectangle 1340"/>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8" name="Rectangle 1341"/>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9" name="Rectangle 1342"/>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0" name="Rectangle 1343"/>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1" name="Rectangle 1344"/>
          <p:cNvSpPr>
            <a:spLocks noChangeArrowheads="1"/>
          </p:cNvSpPr>
          <p:nvPr/>
        </p:nvSpPr>
        <p:spPr bwMode="auto">
          <a:xfrm>
            <a:off x="465140" y="485780"/>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30" name="Title 329"/>
          <p:cNvSpPr>
            <a:spLocks noGrp="1"/>
          </p:cNvSpPr>
          <p:nvPr>
            <p:ph type="title" hasCustomPrompt="1"/>
          </p:nvPr>
        </p:nvSpPr>
        <p:spPr>
          <a:xfrm>
            <a:off x="1512624" y="1189797"/>
            <a:ext cx="6971806" cy="1822161"/>
          </a:xfrm>
          <a:prstGeom prst="rect">
            <a:avLst/>
          </a:prstGeom>
        </p:spPr>
        <p:txBody>
          <a:bodyPr lIns="0" tIns="0" rIns="0" bIns="0" anchor="b">
            <a:normAutofit/>
          </a:bodyPr>
          <a:lstStyle>
            <a:lvl1pPr>
              <a:lnSpc>
                <a:spcPct val="100000"/>
              </a:lnSpc>
              <a:spcBef>
                <a:spcPts val="0"/>
              </a:spcBef>
              <a:defRPr sz="3750" b="1" baseline="0">
                <a:solidFill>
                  <a:srgbClr val="021F43"/>
                </a:solidFill>
              </a:defRPr>
            </a:lvl1pPr>
          </a:lstStyle>
          <a:p>
            <a:r>
              <a:rPr lang="en-US" dirty="0"/>
              <a:t>Presentation Title Up to Three Lines at this size</a:t>
            </a:r>
          </a:p>
        </p:txBody>
      </p:sp>
      <p:sp>
        <p:nvSpPr>
          <p:cNvPr id="332" name="Text Placeholder 331"/>
          <p:cNvSpPr>
            <a:spLocks noGrp="1"/>
          </p:cNvSpPr>
          <p:nvPr>
            <p:ph type="body" sz="quarter" idx="13" hasCustomPrompt="1"/>
          </p:nvPr>
        </p:nvSpPr>
        <p:spPr>
          <a:xfrm>
            <a:off x="1525176" y="3000005"/>
            <a:ext cx="6959257" cy="875885"/>
          </a:xfrm>
          <a:prstGeom prst="rect">
            <a:avLst/>
          </a:prstGeom>
        </p:spPr>
        <p:txBody>
          <a:bodyPr lIns="0" tIns="0" rIns="0" bIns="0" anchor="t">
            <a:normAutofit/>
          </a:bodyPr>
          <a:lstStyle>
            <a:lvl1pPr>
              <a:lnSpc>
                <a:spcPct val="100000"/>
              </a:lnSpc>
              <a:spcBef>
                <a:spcPts val="0"/>
              </a:spcBef>
              <a:defRPr sz="1875" b="0" i="0" cap="all" baseline="0">
                <a:solidFill>
                  <a:srgbClr val="021F43"/>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dirty="0"/>
              <a:t>Subtitle</a:t>
            </a:r>
            <a:br>
              <a:rPr lang="en-US" dirty="0"/>
            </a:br>
            <a:r>
              <a:rPr lang="en-US" dirty="0"/>
              <a:t>up to Two Lines</a:t>
            </a:r>
          </a:p>
        </p:txBody>
      </p:sp>
      <p:sp>
        <p:nvSpPr>
          <p:cNvPr id="73" name="Rectangle 72"/>
          <p:cNvSpPr/>
          <p:nvPr/>
        </p:nvSpPr>
        <p:spPr bwMode="auto">
          <a:xfrm>
            <a:off x="6714071" y="4308323"/>
            <a:ext cx="2429933" cy="182880"/>
          </a:xfrm>
          <a:prstGeom prst="rect">
            <a:avLst/>
          </a:prstGeom>
          <a:solidFill>
            <a:srgbClr val="00ADE4"/>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accent3"/>
              </a:solidFill>
              <a:effectLst/>
              <a:latin typeface="Arial Regular" charset="0"/>
              <a:cs typeface="Times New Roman" pitchFamily="18" charset="0"/>
            </a:endParaRPr>
          </a:p>
        </p:txBody>
      </p:sp>
      <p:sp>
        <p:nvSpPr>
          <p:cNvPr id="72" name="Rectangle 71"/>
          <p:cNvSpPr/>
          <p:nvPr/>
        </p:nvSpPr>
        <p:spPr bwMode="auto">
          <a:xfrm>
            <a:off x="2" y="4309534"/>
            <a:ext cx="6976533" cy="182880"/>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bg1"/>
              </a:solidFill>
              <a:effectLst/>
              <a:latin typeface="Arial Regular" charset="0"/>
              <a:cs typeface="Times New Roman" pitchFamily="18" charset="0"/>
            </a:endParaRPr>
          </a:p>
        </p:txBody>
      </p:sp>
    </p:spTree>
    <p:extLst>
      <p:ext uri="{BB962C8B-B14F-4D97-AF65-F5344CB8AC3E}">
        <p14:creationId xmlns:p14="http://schemas.microsoft.com/office/powerpoint/2010/main" val="362409047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BLANK title">
    <p:spTree>
      <p:nvGrpSpPr>
        <p:cNvPr id="1" name=""/>
        <p:cNvGrpSpPr/>
        <p:nvPr/>
      </p:nvGrpSpPr>
      <p:grpSpPr>
        <a:xfrm>
          <a:off x="0" y="0"/>
          <a:ext cx="0" cy="0"/>
          <a:chOff x="0" y="0"/>
          <a:chExt cx="0" cy="0"/>
        </a:xfrm>
      </p:grpSpPr>
      <p:sp>
        <p:nvSpPr>
          <p:cNvPr id="4" name="Rectangle 9">
            <a:extLst>
              <a:ext uri="{FF2B5EF4-FFF2-40B4-BE49-F238E27FC236}">
                <a16:creationId xmlns:a16="http://schemas.microsoft.com/office/drawing/2014/main" id="{C3ECE642-877D-554E-AA9E-1163268F1073}"/>
              </a:ext>
            </a:extLst>
          </p:cNvPr>
          <p:cNvSpPr>
            <a:spLocks noChangeArrowheads="1"/>
          </p:cNvSpPr>
          <p:nvPr userDrawn="1"/>
        </p:nvSpPr>
        <p:spPr bwMode="auto">
          <a:xfrm flipV="1">
            <a:off x="0" y="7"/>
            <a:ext cx="9144000" cy="807647"/>
          </a:xfrm>
          <a:prstGeom prst="rect">
            <a:avLst/>
          </a:prstGeom>
          <a:solidFill>
            <a:srgbClr val="00AB51"/>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marL="86912" indent="-86912">
              <a:spcBef>
                <a:spcPct val="50000"/>
              </a:spcBef>
              <a:buFontTx/>
              <a:buChar char="•"/>
            </a:pPr>
            <a:endParaRPr lang="en-US" sz="1000" b="0" dirty="0">
              <a:solidFill>
                <a:schemeClr val="bg1"/>
              </a:solidFill>
            </a:endParaRPr>
          </a:p>
        </p:txBody>
      </p:sp>
      <p:sp>
        <p:nvSpPr>
          <p:cNvPr id="2" name="Title 1"/>
          <p:cNvSpPr>
            <a:spLocks noGrp="1"/>
          </p:cNvSpPr>
          <p:nvPr>
            <p:ph type="title"/>
          </p:nvPr>
        </p:nvSpPr>
        <p:spPr>
          <a:xfrm>
            <a:off x="524884" y="301630"/>
            <a:ext cx="8114114" cy="420269"/>
          </a:xfrm>
          <a:prstGeom prst="rect">
            <a:avLst/>
          </a:prstGeom>
        </p:spPr>
        <p:txBody>
          <a:bodyPr>
            <a:normAutofit/>
          </a:bodyPr>
          <a:lstStyle>
            <a:lvl1pPr>
              <a:defRPr sz="1800">
                <a:solidFill>
                  <a:schemeClr val="bg1"/>
                </a:solidFill>
              </a:defRPr>
            </a:lvl1pPr>
          </a:lstStyle>
          <a:p>
            <a:r>
              <a:rPr lang="en-US" dirty="0"/>
              <a:t>Click to edit Master title style</a:t>
            </a:r>
          </a:p>
        </p:txBody>
      </p:sp>
      <p:sp>
        <p:nvSpPr>
          <p:cNvPr id="7" name="Slide Number Placeholder 2"/>
          <p:cNvSpPr>
            <a:spLocks noGrp="1"/>
          </p:cNvSpPr>
          <p:nvPr>
            <p:ph type="sldNum" sz="quarter" idx="10"/>
          </p:nvPr>
        </p:nvSpPr>
        <p:spPr>
          <a:xfrm>
            <a:off x="3" y="6499560"/>
            <a:ext cx="552283" cy="358440"/>
          </a:xfrm>
        </p:spPr>
        <p:txBody>
          <a:bodyPr anchor="ctr"/>
          <a:lstStyle>
            <a:lvl1pPr algn="ctr">
              <a:defRPr sz="675" b="0">
                <a:solidFill>
                  <a:schemeClr val="tx2">
                    <a:lumMod val="65000"/>
                    <a:lumOff val="35000"/>
                  </a:schemeClr>
                </a:solidFill>
                <a:latin typeface="+mn-lt"/>
              </a:defRPr>
            </a:lvl1pPr>
          </a:lstStyle>
          <a:p>
            <a:pPr>
              <a:defRPr/>
            </a:pPr>
            <a:fld id="{A91C009A-D183-4B06-A7F0-ADEC358427FA}" type="slidenum">
              <a:rPr lang="en-US" smtClean="0"/>
              <a:pPr>
                <a:defRPr/>
              </a:pPr>
              <a:t>‹#›</a:t>
            </a:fld>
            <a:endParaRPr lang="en-US" dirty="0"/>
          </a:p>
        </p:txBody>
      </p:sp>
      <p:pic>
        <p:nvPicPr>
          <p:cNvPr id="8" name="Picture 7">
            <a:extLst>
              <a:ext uri="{FF2B5EF4-FFF2-40B4-BE49-F238E27FC236}">
                <a16:creationId xmlns:a16="http://schemas.microsoft.com/office/drawing/2014/main" id="{CC601290-045C-480F-860C-F1EFFBDA9F7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858000" y="6190515"/>
            <a:ext cx="1969950" cy="501751"/>
          </a:xfrm>
          <a:prstGeom prst="rect">
            <a:avLst/>
          </a:prstGeom>
        </p:spPr>
      </p:pic>
    </p:spTree>
    <p:extLst>
      <p:ext uri="{BB962C8B-B14F-4D97-AF65-F5344CB8AC3E}">
        <p14:creationId xmlns:p14="http://schemas.microsoft.com/office/powerpoint/2010/main" val="176956524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2_BLANK title">
    <p:spTree>
      <p:nvGrpSpPr>
        <p:cNvPr id="1" name=""/>
        <p:cNvGrpSpPr/>
        <p:nvPr/>
      </p:nvGrpSpPr>
      <p:grpSpPr>
        <a:xfrm>
          <a:off x="0" y="0"/>
          <a:ext cx="0" cy="0"/>
          <a:chOff x="0" y="0"/>
          <a:chExt cx="0" cy="0"/>
        </a:xfrm>
      </p:grpSpPr>
      <p:sp>
        <p:nvSpPr>
          <p:cNvPr id="4" name="Rectangle 9">
            <a:extLst>
              <a:ext uri="{FF2B5EF4-FFF2-40B4-BE49-F238E27FC236}">
                <a16:creationId xmlns:a16="http://schemas.microsoft.com/office/drawing/2014/main" id="{C3ECE642-877D-554E-AA9E-1163268F1073}"/>
              </a:ext>
            </a:extLst>
          </p:cNvPr>
          <p:cNvSpPr>
            <a:spLocks noChangeArrowheads="1"/>
          </p:cNvSpPr>
          <p:nvPr userDrawn="1"/>
        </p:nvSpPr>
        <p:spPr bwMode="auto">
          <a:xfrm flipV="1">
            <a:off x="0" y="7"/>
            <a:ext cx="9144000" cy="807647"/>
          </a:xfrm>
          <a:prstGeom prst="rect">
            <a:avLst/>
          </a:prstGeom>
          <a:solidFill>
            <a:srgbClr val="006450"/>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marL="86912" indent="-86912">
              <a:spcBef>
                <a:spcPct val="50000"/>
              </a:spcBef>
              <a:buFontTx/>
              <a:buChar char="•"/>
            </a:pPr>
            <a:endParaRPr lang="en-US" sz="1000" b="0" dirty="0">
              <a:solidFill>
                <a:schemeClr val="bg1"/>
              </a:solidFill>
            </a:endParaRPr>
          </a:p>
        </p:txBody>
      </p:sp>
      <p:sp>
        <p:nvSpPr>
          <p:cNvPr id="2" name="Title 1"/>
          <p:cNvSpPr>
            <a:spLocks noGrp="1"/>
          </p:cNvSpPr>
          <p:nvPr>
            <p:ph type="title"/>
          </p:nvPr>
        </p:nvSpPr>
        <p:spPr>
          <a:xfrm>
            <a:off x="524884" y="301630"/>
            <a:ext cx="8114114" cy="420269"/>
          </a:xfrm>
          <a:prstGeom prst="rect">
            <a:avLst/>
          </a:prstGeom>
        </p:spPr>
        <p:txBody>
          <a:bodyPr>
            <a:normAutofit/>
          </a:bodyPr>
          <a:lstStyle>
            <a:lvl1pPr>
              <a:defRPr sz="1800">
                <a:solidFill>
                  <a:schemeClr val="bg1"/>
                </a:solidFill>
              </a:defRPr>
            </a:lvl1pPr>
          </a:lstStyle>
          <a:p>
            <a:r>
              <a:rPr lang="en-US" dirty="0"/>
              <a:t>Click to edit Master title style</a:t>
            </a:r>
          </a:p>
        </p:txBody>
      </p:sp>
      <p:sp>
        <p:nvSpPr>
          <p:cNvPr id="7" name="Slide Number Placeholder 2"/>
          <p:cNvSpPr>
            <a:spLocks noGrp="1"/>
          </p:cNvSpPr>
          <p:nvPr>
            <p:ph type="sldNum" sz="quarter" idx="10"/>
          </p:nvPr>
        </p:nvSpPr>
        <p:spPr>
          <a:xfrm>
            <a:off x="3" y="6499560"/>
            <a:ext cx="552283" cy="358440"/>
          </a:xfrm>
        </p:spPr>
        <p:txBody>
          <a:bodyPr anchor="ctr"/>
          <a:lstStyle>
            <a:lvl1pPr algn="ctr">
              <a:defRPr sz="675" b="0">
                <a:solidFill>
                  <a:schemeClr val="tx2">
                    <a:lumMod val="65000"/>
                    <a:lumOff val="35000"/>
                  </a:schemeClr>
                </a:solidFill>
                <a:latin typeface="+mn-lt"/>
              </a:defRPr>
            </a:lvl1pPr>
          </a:lstStyle>
          <a:p>
            <a:pPr>
              <a:defRPr/>
            </a:pPr>
            <a:fld id="{A91C009A-D183-4B06-A7F0-ADEC358427FA}" type="slidenum">
              <a:rPr lang="en-US" smtClean="0"/>
              <a:pPr>
                <a:defRPr/>
              </a:pPr>
              <a:t>‹#›</a:t>
            </a:fld>
            <a:endParaRPr lang="en-US" dirty="0"/>
          </a:p>
        </p:txBody>
      </p:sp>
      <p:pic>
        <p:nvPicPr>
          <p:cNvPr id="8" name="Picture 7">
            <a:extLst>
              <a:ext uri="{FF2B5EF4-FFF2-40B4-BE49-F238E27FC236}">
                <a16:creationId xmlns:a16="http://schemas.microsoft.com/office/drawing/2014/main" id="{59AD0CA6-E461-4E39-B8EC-2761C1E88F68}"/>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858000" y="6190515"/>
            <a:ext cx="1969950" cy="501751"/>
          </a:xfrm>
          <a:prstGeom prst="rect">
            <a:avLst/>
          </a:prstGeom>
        </p:spPr>
      </p:pic>
    </p:spTree>
    <p:extLst>
      <p:ext uri="{BB962C8B-B14F-4D97-AF65-F5344CB8AC3E}">
        <p14:creationId xmlns:p14="http://schemas.microsoft.com/office/powerpoint/2010/main" val="307846550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3_BLANK title">
    <p:spTree>
      <p:nvGrpSpPr>
        <p:cNvPr id="1" name=""/>
        <p:cNvGrpSpPr/>
        <p:nvPr/>
      </p:nvGrpSpPr>
      <p:grpSpPr>
        <a:xfrm>
          <a:off x="0" y="0"/>
          <a:ext cx="0" cy="0"/>
          <a:chOff x="0" y="0"/>
          <a:chExt cx="0" cy="0"/>
        </a:xfrm>
      </p:grpSpPr>
      <p:sp>
        <p:nvSpPr>
          <p:cNvPr id="4" name="Rectangle 9">
            <a:extLst>
              <a:ext uri="{FF2B5EF4-FFF2-40B4-BE49-F238E27FC236}">
                <a16:creationId xmlns:a16="http://schemas.microsoft.com/office/drawing/2014/main" id="{C3ECE642-877D-554E-AA9E-1163268F1073}"/>
              </a:ext>
            </a:extLst>
          </p:cNvPr>
          <p:cNvSpPr>
            <a:spLocks noChangeArrowheads="1"/>
          </p:cNvSpPr>
          <p:nvPr userDrawn="1"/>
        </p:nvSpPr>
        <p:spPr bwMode="auto">
          <a:xfrm flipV="1">
            <a:off x="0" y="7"/>
            <a:ext cx="9144000" cy="807647"/>
          </a:xfrm>
          <a:prstGeom prst="rect">
            <a:avLst/>
          </a:prstGeom>
          <a:solidFill>
            <a:srgbClr val="033053"/>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marL="86912" indent="-86912">
              <a:spcBef>
                <a:spcPct val="50000"/>
              </a:spcBef>
              <a:buFontTx/>
              <a:buChar char="•"/>
            </a:pPr>
            <a:endParaRPr lang="en-US" sz="1000" b="0" dirty="0">
              <a:solidFill>
                <a:schemeClr val="bg1"/>
              </a:solidFill>
            </a:endParaRPr>
          </a:p>
        </p:txBody>
      </p:sp>
      <p:sp>
        <p:nvSpPr>
          <p:cNvPr id="2" name="Title 1"/>
          <p:cNvSpPr>
            <a:spLocks noGrp="1"/>
          </p:cNvSpPr>
          <p:nvPr>
            <p:ph type="title"/>
          </p:nvPr>
        </p:nvSpPr>
        <p:spPr>
          <a:xfrm>
            <a:off x="524884" y="301630"/>
            <a:ext cx="8114114" cy="420269"/>
          </a:xfrm>
          <a:prstGeom prst="rect">
            <a:avLst/>
          </a:prstGeom>
        </p:spPr>
        <p:txBody>
          <a:bodyPr>
            <a:normAutofit/>
          </a:bodyPr>
          <a:lstStyle>
            <a:lvl1pPr>
              <a:defRPr sz="1800">
                <a:solidFill>
                  <a:schemeClr val="bg1"/>
                </a:solidFill>
              </a:defRPr>
            </a:lvl1pPr>
          </a:lstStyle>
          <a:p>
            <a:r>
              <a:rPr lang="en-US" dirty="0"/>
              <a:t>Click to edit Master title style</a:t>
            </a:r>
          </a:p>
        </p:txBody>
      </p:sp>
      <p:sp>
        <p:nvSpPr>
          <p:cNvPr id="7" name="Slide Number Placeholder 2"/>
          <p:cNvSpPr>
            <a:spLocks noGrp="1"/>
          </p:cNvSpPr>
          <p:nvPr>
            <p:ph type="sldNum" sz="quarter" idx="10"/>
          </p:nvPr>
        </p:nvSpPr>
        <p:spPr>
          <a:xfrm>
            <a:off x="3" y="6513045"/>
            <a:ext cx="552283" cy="358440"/>
          </a:xfrm>
        </p:spPr>
        <p:txBody>
          <a:bodyPr anchor="ctr"/>
          <a:lstStyle>
            <a:lvl1pPr algn="ctr">
              <a:defRPr sz="675" b="0">
                <a:solidFill>
                  <a:schemeClr val="tx2">
                    <a:lumMod val="65000"/>
                    <a:lumOff val="35000"/>
                  </a:schemeClr>
                </a:solidFill>
                <a:latin typeface="+mn-lt"/>
              </a:defRPr>
            </a:lvl1pPr>
          </a:lstStyle>
          <a:p>
            <a:pPr>
              <a:defRPr/>
            </a:pPr>
            <a:fld id="{A91C009A-D183-4B06-A7F0-ADEC358427FA}" type="slidenum">
              <a:rPr lang="en-US" smtClean="0"/>
              <a:pPr>
                <a:defRPr/>
              </a:pPr>
              <a:t>‹#›</a:t>
            </a:fld>
            <a:endParaRPr lang="en-US" dirty="0"/>
          </a:p>
        </p:txBody>
      </p:sp>
      <p:pic>
        <p:nvPicPr>
          <p:cNvPr id="8" name="Picture 7">
            <a:extLst>
              <a:ext uri="{FF2B5EF4-FFF2-40B4-BE49-F238E27FC236}">
                <a16:creationId xmlns:a16="http://schemas.microsoft.com/office/drawing/2014/main" id="{7EE41C4C-06EB-4948-BF19-EF12C1075F5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858000" y="6190515"/>
            <a:ext cx="1969950" cy="501751"/>
          </a:xfrm>
          <a:prstGeom prst="rect">
            <a:avLst/>
          </a:prstGeom>
        </p:spPr>
      </p:pic>
    </p:spTree>
    <p:extLst>
      <p:ext uri="{BB962C8B-B14F-4D97-AF65-F5344CB8AC3E}">
        <p14:creationId xmlns:p14="http://schemas.microsoft.com/office/powerpoint/2010/main" val="146716363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Blue Geometric Divider">
    <p:spTree>
      <p:nvGrpSpPr>
        <p:cNvPr id="1" name=""/>
        <p:cNvGrpSpPr/>
        <p:nvPr/>
      </p:nvGrpSpPr>
      <p:grpSpPr>
        <a:xfrm>
          <a:off x="0" y="0"/>
          <a:ext cx="0" cy="0"/>
          <a:chOff x="0" y="0"/>
          <a:chExt cx="0" cy="0"/>
        </a:xfrm>
      </p:grpSpPr>
      <p:sp>
        <p:nvSpPr>
          <p:cNvPr id="61" name="Rectangle 60"/>
          <p:cNvSpPr>
            <a:spLocks noChangeArrowheads="1"/>
          </p:cNvSpPr>
          <p:nvPr/>
        </p:nvSpPr>
        <p:spPr bwMode="auto">
          <a:xfrm>
            <a:off x="0" y="2828927"/>
            <a:ext cx="9144000" cy="176213"/>
          </a:xfrm>
          <a:prstGeom prst="rect">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endParaRPr>
          </a:p>
        </p:txBody>
      </p:sp>
      <p:sp>
        <p:nvSpPr>
          <p:cNvPr id="330" name="Title 329"/>
          <p:cNvSpPr>
            <a:spLocks noGrp="1"/>
          </p:cNvSpPr>
          <p:nvPr>
            <p:ph type="title"/>
          </p:nvPr>
        </p:nvSpPr>
        <p:spPr>
          <a:xfrm>
            <a:off x="865910" y="1306550"/>
            <a:ext cx="7296726" cy="1450437"/>
          </a:xfrm>
        </p:spPr>
        <p:txBody>
          <a:bodyPr lIns="0" tIns="0" rIns="0" bIns="0" anchor="b">
            <a:normAutofit/>
          </a:bodyPr>
          <a:lstStyle>
            <a:lvl1pPr>
              <a:defRPr sz="3800" b="1" cap="none" baseline="0">
                <a:solidFill>
                  <a:schemeClr val="bg2"/>
                </a:solidFill>
              </a:defRPr>
            </a:lvl1pPr>
          </a:lstStyle>
          <a:p>
            <a:r>
              <a:rPr lang="en-US"/>
              <a:t>Click to edit Master title style</a:t>
            </a:r>
            <a:endParaRPr lang="en-US" dirty="0"/>
          </a:p>
        </p:txBody>
      </p:sp>
      <p:sp>
        <p:nvSpPr>
          <p:cNvPr id="332" name="Text Placeholder 331"/>
          <p:cNvSpPr>
            <a:spLocks noGrp="1"/>
          </p:cNvSpPr>
          <p:nvPr>
            <p:ph type="body" sz="quarter" idx="13"/>
          </p:nvPr>
        </p:nvSpPr>
        <p:spPr>
          <a:xfrm>
            <a:off x="851105" y="3074090"/>
            <a:ext cx="7328771" cy="2397495"/>
          </a:xfrm>
        </p:spPr>
        <p:txBody>
          <a:bodyPr lIns="0" tIns="0" rIns="0" bIns="0">
            <a:normAutofit/>
          </a:bodyPr>
          <a:lstStyle>
            <a:lvl1pPr>
              <a:lnSpc>
                <a:spcPct val="100000"/>
              </a:lnSpc>
              <a:defRPr sz="3000" b="0" i="0" cap="none" baseline="0">
                <a:solidFill>
                  <a:schemeClr val="tx1"/>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p:txBody>
      </p:sp>
      <p:pic>
        <p:nvPicPr>
          <p:cNvPr id="6" name="Picture 5">
            <a:extLst>
              <a:ext uri="{FF2B5EF4-FFF2-40B4-BE49-F238E27FC236}">
                <a16:creationId xmlns:a16="http://schemas.microsoft.com/office/drawing/2014/main" id="{A7BF02A4-E8AF-4226-8024-FA5D7503197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858000" y="6190515"/>
            <a:ext cx="1969950" cy="501751"/>
          </a:xfrm>
          <a:prstGeom prst="rect">
            <a:avLst/>
          </a:prstGeom>
        </p:spPr>
      </p:pic>
      <p:pic>
        <p:nvPicPr>
          <p:cNvPr id="7" name="Picture 6">
            <a:extLst>
              <a:ext uri="{FF2B5EF4-FFF2-40B4-BE49-F238E27FC236}">
                <a16:creationId xmlns:a16="http://schemas.microsoft.com/office/drawing/2014/main" id="{3B889FB9-288F-4EB1-9824-F92850E8E2F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823987" y="6152415"/>
            <a:ext cx="1669542" cy="617411"/>
          </a:xfrm>
          <a:prstGeom prst="rect">
            <a:avLst/>
          </a:prstGeom>
        </p:spPr>
      </p:pic>
    </p:spTree>
    <p:extLst>
      <p:ext uri="{BB962C8B-B14F-4D97-AF65-F5344CB8AC3E}">
        <p14:creationId xmlns:p14="http://schemas.microsoft.com/office/powerpoint/2010/main" val="103841503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Light Blue Title Slide">
    <p:spTree>
      <p:nvGrpSpPr>
        <p:cNvPr id="1" name=""/>
        <p:cNvGrpSpPr/>
        <p:nvPr/>
      </p:nvGrpSpPr>
      <p:grpSpPr>
        <a:xfrm>
          <a:off x="0" y="0"/>
          <a:ext cx="0" cy="0"/>
          <a:chOff x="0" y="0"/>
          <a:chExt cx="0" cy="0"/>
        </a:xfrm>
      </p:grpSpPr>
      <p:sp>
        <p:nvSpPr>
          <p:cNvPr id="3" name="Rectangle 2"/>
          <p:cNvSpPr/>
          <p:nvPr/>
        </p:nvSpPr>
        <p:spPr bwMode="auto">
          <a:xfrm flipV="1">
            <a:off x="0" y="0"/>
            <a:ext cx="9144000" cy="4479636"/>
          </a:xfrm>
          <a:prstGeom prst="rect">
            <a:avLst/>
          </a:prstGeom>
          <a:solidFill>
            <a:srgbClr val="139AF0"/>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tx1"/>
              </a:solidFill>
              <a:effectLst/>
              <a:latin typeface="Arial Regular" charset="0"/>
              <a:cs typeface="Times New Roman" pitchFamily="18" charset="0"/>
            </a:endParaRPr>
          </a:p>
        </p:txBody>
      </p:sp>
      <p:pic>
        <p:nvPicPr>
          <p:cNvPr id="70" name="Picture 69"/>
          <p:cNvPicPr>
            <a:picLocks noChangeAspect="1"/>
          </p:cNvPicPr>
          <p:nvPr/>
        </p:nvPicPr>
        <p:blipFill>
          <a:blip r:embed="rId2">
            <a:duotone>
              <a:prstClr val="black"/>
              <a:schemeClr val="tx2">
                <a:tint val="45000"/>
                <a:satMod val="400000"/>
              </a:schemeClr>
            </a:duotone>
            <a:alphaModFix amt="72000"/>
            <a:extLst>
              <a:ext uri="{BEBA8EAE-BF5A-486C-A8C5-ECC9F3942E4B}">
                <a14:imgProps xmlns:a14="http://schemas.microsoft.com/office/drawing/2010/main">
                  <a14:imgLayer r:embed="rId3">
                    <a14:imgEffect>
                      <a14:colorTemperature colorTemp="8022"/>
                    </a14:imgEffect>
                    <a14:imgEffect>
                      <a14:saturation sat="400000"/>
                    </a14:imgEffect>
                    <a14:imgEffect>
                      <a14:brightnessContrast bright="-96000" contrast="20000"/>
                    </a14:imgEffect>
                  </a14:imgLayer>
                </a14:imgProps>
              </a:ext>
              <a:ext uri="{28A0092B-C50C-407E-A947-70E740481C1C}">
                <a14:useLocalDpi xmlns:a14="http://schemas.microsoft.com/office/drawing/2010/main"/>
              </a:ext>
            </a:extLst>
          </a:blip>
          <a:stretch>
            <a:fillRect/>
          </a:stretch>
        </p:blipFill>
        <p:spPr>
          <a:xfrm>
            <a:off x="6966336" y="3580"/>
            <a:ext cx="2192664" cy="4314420"/>
          </a:xfrm>
          <a:prstGeom prst="rect">
            <a:avLst/>
          </a:prstGeom>
        </p:spPr>
      </p:pic>
      <p:pic>
        <p:nvPicPr>
          <p:cNvPr id="6" name="Picture 5"/>
          <p:cNvPicPr>
            <a:picLocks noChangeAspect="1"/>
          </p:cNvPicPr>
          <p:nvPr/>
        </p:nvPicPr>
        <p:blipFill>
          <a:blip r:embed="rId4">
            <a:alphaModFix amt="50000"/>
            <a:extLst>
              <a:ext uri="{28A0092B-C50C-407E-A947-70E740481C1C}">
                <a14:useLocalDpi xmlns:a14="http://schemas.microsoft.com/office/drawing/2010/main"/>
              </a:ext>
            </a:extLst>
          </a:blip>
          <a:stretch>
            <a:fillRect/>
          </a:stretch>
        </p:blipFill>
        <p:spPr>
          <a:xfrm>
            <a:off x="4" y="8"/>
            <a:ext cx="6942667" cy="4358709"/>
          </a:xfrm>
          <a:prstGeom prst="rect">
            <a:avLst/>
          </a:prstGeom>
        </p:spPr>
      </p:pic>
      <p:pic>
        <p:nvPicPr>
          <p:cNvPr id="7" name="Picture 6"/>
          <p:cNvPicPr>
            <a:picLocks noChangeAspect="1"/>
          </p:cNvPicPr>
          <p:nvPr/>
        </p:nvPicPr>
        <p:blipFill>
          <a:blip r:embed="rId5">
            <a:alphaModFix amt="58000"/>
            <a:extLst>
              <a:ext uri="{28A0092B-C50C-407E-A947-70E740481C1C}">
                <a14:useLocalDpi xmlns:a14="http://schemas.microsoft.com/office/drawing/2010/main"/>
              </a:ext>
            </a:extLst>
          </a:blip>
          <a:stretch>
            <a:fillRect/>
          </a:stretch>
        </p:blipFill>
        <p:spPr>
          <a:xfrm>
            <a:off x="4661505" y="0"/>
            <a:ext cx="2324100" cy="4362148"/>
          </a:xfrm>
          <a:prstGeom prst="rect">
            <a:avLst/>
          </a:prstGeom>
        </p:spPr>
      </p:pic>
      <p:sp>
        <p:nvSpPr>
          <p:cNvPr id="5" name="Rectangle 4"/>
          <p:cNvSpPr/>
          <p:nvPr/>
        </p:nvSpPr>
        <p:spPr bwMode="auto">
          <a:xfrm>
            <a:off x="6495147" y="4318009"/>
            <a:ext cx="2648857" cy="846667"/>
          </a:xfrm>
          <a:prstGeom prst="rect">
            <a:avLst/>
          </a:prstGeom>
          <a:solidFill>
            <a:schemeClr val="bg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tx1"/>
              </a:solidFill>
              <a:effectLst/>
              <a:latin typeface="Arial Regular" charset="0"/>
              <a:cs typeface="Times New Roman" pitchFamily="18" charset="0"/>
            </a:endParaRPr>
          </a:p>
        </p:txBody>
      </p:sp>
      <p:sp>
        <p:nvSpPr>
          <p:cNvPr id="265" name="Line 1086"/>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6" name="Line 1087"/>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7" name="Rectangle 1088"/>
          <p:cNvSpPr>
            <a:spLocks noChangeArrowheads="1"/>
          </p:cNvSpPr>
          <p:nvPr/>
        </p:nvSpPr>
        <p:spPr bwMode="auto">
          <a:xfrm>
            <a:off x="484190" y="617546"/>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8" name="Rectangle 1089"/>
          <p:cNvSpPr>
            <a:spLocks noChangeArrowheads="1"/>
          </p:cNvSpPr>
          <p:nvPr/>
        </p:nvSpPr>
        <p:spPr bwMode="auto">
          <a:xfrm>
            <a:off x="484190" y="617546"/>
            <a:ext cx="1587" cy="1587"/>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9" name="Freeform 1098"/>
          <p:cNvSpPr>
            <a:spLocks/>
          </p:cNvSpPr>
          <p:nvPr/>
        </p:nvSpPr>
        <p:spPr bwMode="auto">
          <a:xfrm>
            <a:off x="487367" y="617546"/>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0" name="Freeform 1115"/>
          <p:cNvSpPr>
            <a:spLocks/>
          </p:cNvSpPr>
          <p:nvPr/>
        </p:nvSpPr>
        <p:spPr bwMode="auto">
          <a:xfrm>
            <a:off x="458792"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1" name="Freeform 1120"/>
          <p:cNvSpPr>
            <a:spLocks/>
          </p:cNvSpPr>
          <p:nvPr/>
        </p:nvSpPr>
        <p:spPr bwMode="auto">
          <a:xfrm>
            <a:off x="458792" y="463554"/>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2" name="Freeform 1134"/>
          <p:cNvSpPr>
            <a:spLocks/>
          </p:cNvSpPr>
          <p:nvPr/>
        </p:nvSpPr>
        <p:spPr bwMode="auto">
          <a:xfrm>
            <a:off x="703267"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3" name="Freeform 1141"/>
          <p:cNvSpPr>
            <a:spLocks/>
          </p:cNvSpPr>
          <p:nvPr/>
        </p:nvSpPr>
        <p:spPr bwMode="auto">
          <a:xfrm>
            <a:off x="706439"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4" name="Freeform 1148"/>
          <p:cNvSpPr>
            <a:spLocks/>
          </p:cNvSpPr>
          <p:nvPr/>
        </p:nvSpPr>
        <p:spPr bwMode="auto">
          <a:xfrm>
            <a:off x="693742" y="460376"/>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5" name="Freeform 1150"/>
          <p:cNvSpPr>
            <a:spLocks/>
          </p:cNvSpPr>
          <p:nvPr/>
        </p:nvSpPr>
        <p:spPr bwMode="auto">
          <a:xfrm>
            <a:off x="684215" y="447677"/>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6" name="Freeform 1152"/>
          <p:cNvSpPr>
            <a:spLocks/>
          </p:cNvSpPr>
          <p:nvPr/>
        </p:nvSpPr>
        <p:spPr bwMode="auto">
          <a:xfrm>
            <a:off x="684217" y="447677"/>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7" name="Freeform 1154"/>
          <p:cNvSpPr>
            <a:spLocks/>
          </p:cNvSpPr>
          <p:nvPr/>
        </p:nvSpPr>
        <p:spPr bwMode="auto">
          <a:xfrm>
            <a:off x="665165"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8" name="Freeform 1156"/>
          <p:cNvSpPr>
            <a:spLocks/>
          </p:cNvSpPr>
          <p:nvPr/>
        </p:nvSpPr>
        <p:spPr bwMode="auto">
          <a:xfrm>
            <a:off x="665165" y="431801"/>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9" name="Freeform 1163"/>
          <p:cNvSpPr>
            <a:spLocks/>
          </p:cNvSpPr>
          <p:nvPr/>
        </p:nvSpPr>
        <p:spPr bwMode="auto">
          <a:xfrm>
            <a:off x="611188" y="415933"/>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0" name="Freeform 1172"/>
          <p:cNvSpPr>
            <a:spLocks/>
          </p:cNvSpPr>
          <p:nvPr/>
        </p:nvSpPr>
        <p:spPr bwMode="auto">
          <a:xfrm>
            <a:off x="582617" y="476253"/>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1" name="Freeform 1177"/>
          <p:cNvSpPr>
            <a:spLocks/>
          </p:cNvSpPr>
          <p:nvPr/>
        </p:nvSpPr>
        <p:spPr bwMode="auto">
          <a:xfrm>
            <a:off x="557217" y="534996"/>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2" name="Freeform 1180"/>
          <p:cNvSpPr>
            <a:spLocks/>
          </p:cNvSpPr>
          <p:nvPr/>
        </p:nvSpPr>
        <p:spPr bwMode="auto">
          <a:xfrm>
            <a:off x="560392" y="530233"/>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3" name="Line 1187"/>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4" name="Line 1188"/>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5" name="Freeform 1208"/>
          <p:cNvSpPr>
            <a:spLocks/>
          </p:cNvSpPr>
          <p:nvPr/>
        </p:nvSpPr>
        <p:spPr bwMode="auto">
          <a:xfrm>
            <a:off x="595313" y="557221"/>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6" name="Freeform 1210"/>
          <p:cNvSpPr>
            <a:spLocks/>
          </p:cNvSpPr>
          <p:nvPr/>
        </p:nvSpPr>
        <p:spPr bwMode="auto">
          <a:xfrm>
            <a:off x="595317" y="557221"/>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7" name="Freeform 1214"/>
          <p:cNvSpPr>
            <a:spLocks/>
          </p:cNvSpPr>
          <p:nvPr/>
        </p:nvSpPr>
        <p:spPr bwMode="auto">
          <a:xfrm>
            <a:off x="595317" y="557221"/>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8" name="Rectangle 1215"/>
          <p:cNvSpPr>
            <a:spLocks noChangeArrowheads="1"/>
          </p:cNvSpPr>
          <p:nvPr/>
        </p:nvSpPr>
        <p:spPr bwMode="auto">
          <a:xfrm>
            <a:off x="595313" y="627071"/>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89" name="Freeform 1217"/>
          <p:cNvSpPr>
            <a:spLocks/>
          </p:cNvSpPr>
          <p:nvPr/>
        </p:nvSpPr>
        <p:spPr bwMode="auto">
          <a:xfrm>
            <a:off x="595313" y="6270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0" name="Freeform 1219"/>
          <p:cNvSpPr>
            <a:spLocks/>
          </p:cNvSpPr>
          <p:nvPr/>
        </p:nvSpPr>
        <p:spPr bwMode="auto">
          <a:xfrm>
            <a:off x="731840" y="541346"/>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1" name="Freeform 1221"/>
          <p:cNvSpPr>
            <a:spLocks/>
          </p:cNvSpPr>
          <p:nvPr/>
        </p:nvSpPr>
        <p:spPr bwMode="auto">
          <a:xfrm>
            <a:off x="731842" y="541346"/>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2" name="Freeform 1234"/>
          <p:cNvSpPr>
            <a:spLocks/>
          </p:cNvSpPr>
          <p:nvPr/>
        </p:nvSpPr>
        <p:spPr bwMode="auto">
          <a:xfrm>
            <a:off x="722317" y="550871"/>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3" name="Line 1237"/>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4" name="Line 1238"/>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5" name="Freeform 1240"/>
          <p:cNvSpPr>
            <a:spLocks/>
          </p:cNvSpPr>
          <p:nvPr/>
        </p:nvSpPr>
        <p:spPr bwMode="auto">
          <a:xfrm>
            <a:off x="728663" y="541346"/>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6" name="Freeform 1243"/>
          <p:cNvSpPr>
            <a:spLocks/>
          </p:cNvSpPr>
          <p:nvPr/>
        </p:nvSpPr>
        <p:spPr bwMode="auto">
          <a:xfrm>
            <a:off x="728667" y="538171"/>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7" name="Freeform 1246"/>
          <p:cNvSpPr>
            <a:spLocks/>
          </p:cNvSpPr>
          <p:nvPr/>
        </p:nvSpPr>
        <p:spPr bwMode="auto">
          <a:xfrm>
            <a:off x="725492" y="547696"/>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8" name="Freeform 1250"/>
          <p:cNvSpPr>
            <a:spLocks/>
          </p:cNvSpPr>
          <p:nvPr/>
        </p:nvSpPr>
        <p:spPr bwMode="auto">
          <a:xfrm>
            <a:off x="731842"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9" name="Freeform 1252"/>
          <p:cNvSpPr>
            <a:spLocks/>
          </p:cNvSpPr>
          <p:nvPr/>
        </p:nvSpPr>
        <p:spPr bwMode="auto">
          <a:xfrm>
            <a:off x="731842"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0" name="Freeform 1255"/>
          <p:cNvSpPr>
            <a:spLocks/>
          </p:cNvSpPr>
          <p:nvPr/>
        </p:nvSpPr>
        <p:spPr bwMode="auto">
          <a:xfrm>
            <a:off x="712792" y="550871"/>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1" name="Rectangle 1256"/>
          <p:cNvSpPr>
            <a:spLocks noChangeArrowheads="1"/>
          </p:cNvSpPr>
          <p:nvPr/>
        </p:nvSpPr>
        <p:spPr bwMode="auto">
          <a:xfrm>
            <a:off x="722315" y="550871"/>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2" name="Freeform 1258"/>
          <p:cNvSpPr>
            <a:spLocks/>
          </p:cNvSpPr>
          <p:nvPr/>
        </p:nvSpPr>
        <p:spPr bwMode="auto">
          <a:xfrm>
            <a:off x="722315" y="5508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3" name="Freeform 1266"/>
          <p:cNvSpPr>
            <a:spLocks/>
          </p:cNvSpPr>
          <p:nvPr/>
        </p:nvSpPr>
        <p:spPr bwMode="auto">
          <a:xfrm>
            <a:off x="728663" y="534996"/>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4" name="Freeform 1269"/>
          <p:cNvSpPr>
            <a:spLocks/>
          </p:cNvSpPr>
          <p:nvPr/>
        </p:nvSpPr>
        <p:spPr bwMode="auto">
          <a:xfrm>
            <a:off x="728667" y="530233"/>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5" name="Line 1270"/>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6" name="Line 1271"/>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7" name="Rectangle 1272"/>
          <p:cNvSpPr>
            <a:spLocks noChangeArrowheads="1"/>
          </p:cNvSpPr>
          <p:nvPr/>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8" name="Rectangle 1273"/>
          <p:cNvSpPr>
            <a:spLocks noChangeArrowheads="1"/>
          </p:cNvSpPr>
          <p:nvPr/>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9" name="Line 1274"/>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0" name="Line 1275"/>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1" name="Freeform 1277"/>
          <p:cNvSpPr>
            <a:spLocks/>
          </p:cNvSpPr>
          <p:nvPr/>
        </p:nvSpPr>
        <p:spPr bwMode="auto">
          <a:xfrm>
            <a:off x="728663" y="523883"/>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2" name="Freeform 1287"/>
          <p:cNvSpPr>
            <a:spLocks/>
          </p:cNvSpPr>
          <p:nvPr/>
        </p:nvSpPr>
        <p:spPr bwMode="auto">
          <a:xfrm>
            <a:off x="719142"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3" name="Freeform 1290"/>
          <p:cNvSpPr>
            <a:spLocks/>
          </p:cNvSpPr>
          <p:nvPr/>
        </p:nvSpPr>
        <p:spPr bwMode="auto">
          <a:xfrm>
            <a:off x="719142" y="517527"/>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4" name="Rectangle 1335"/>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5" name="Rectangle 1336"/>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6" name="Rectangle 1337"/>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7" name="Rectangle 1340"/>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8" name="Rectangle 1341"/>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9" name="Rectangle 1342"/>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0" name="Rectangle 1343"/>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1" name="Rectangle 1344"/>
          <p:cNvSpPr>
            <a:spLocks noChangeArrowheads="1"/>
          </p:cNvSpPr>
          <p:nvPr/>
        </p:nvSpPr>
        <p:spPr bwMode="auto">
          <a:xfrm>
            <a:off x="465140" y="485780"/>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2" name="Rectangle 1028"/>
          <p:cNvSpPr>
            <a:spLocks noGrp="1" noChangeArrowheads="1"/>
          </p:cNvSpPr>
          <p:nvPr>
            <p:ph type="dt" sz="half" idx="10"/>
          </p:nvPr>
        </p:nvSpPr>
        <p:spPr>
          <a:xfrm>
            <a:off x="5941620" y="6107067"/>
            <a:ext cx="2552218" cy="306564"/>
          </a:xfrm>
          <a:prstGeom prst="rect">
            <a:avLst/>
          </a:prstGeom>
        </p:spPr>
        <p:txBody>
          <a:bodyPr lIns="0" tIns="0" rIns="0" bIns="0" anchor="ctr"/>
          <a:lstStyle>
            <a:lvl1pPr algn="r">
              <a:defRPr b="0" i="0">
                <a:solidFill>
                  <a:schemeClr val="tx1"/>
                </a:solidFill>
                <a:latin typeface="Arial"/>
                <a:cs typeface="Arial"/>
              </a:defRPr>
            </a:lvl1pPr>
          </a:lstStyle>
          <a:p>
            <a:pPr>
              <a:defRPr/>
            </a:pPr>
            <a:endParaRPr lang="en-US" dirty="0"/>
          </a:p>
        </p:txBody>
      </p:sp>
      <p:sp>
        <p:nvSpPr>
          <p:cNvPr id="330" name="Title 329"/>
          <p:cNvSpPr>
            <a:spLocks noGrp="1"/>
          </p:cNvSpPr>
          <p:nvPr>
            <p:ph type="title" hasCustomPrompt="1"/>
          </p:nvPr>
        </p:nvSpPr>
        <p:spPr>
          <a:xfrm>
            <a:off x="1512624" y="1189797"/>
            <a:ext cx="6971806" cy="1822161"/>
          </a:xfrm>
          <a:prstGeom prst="rect">
            <a:avLst/>
          </a:prstGeom>
        </p:spPr>
        <p:txBody>
          <a:bodyPr lIns="0" tIns="0" rIns="0" bIns="0" anchor="b">
            <a:normAutofit/>
          </a:bodyPr>
          <a:lstStyle>
            <a:lvl1pPr>
              <a:lnSpc>
                <a:spcPct val="100000"/>
              </a:lnSpc>
              <a:spcBef>
                <a:spcPts val="0"/>
              </a:spcBef>
              <a:defRPr sz="3750" b="1" baseline="0">
                <a:solidFill>
                  <a:schemeClr val="bg1"/>
                </a:solidFill>
              </a:defRPr>
            </a:lvl1pPr>
          </a:lstStyle>
          <a:p>
            <a:r>
              <a:rPr lang="en-US" dirty="0"/>
              <a:t>Presentation Title Up to Three Lines at this size</a:t>
            </a:r>
          </a:p>
        </p:txBody>
      </p:sp>
      <p:sp>
        <p:nvSpPr>
          <p:cNvPr id="332" name="Text Placeholder 331"/>
          <p:cNvSpPr>
            <a:spLocks noGrp="1"/>
          </p:cNvSpPr>
          <p:nvPr>
            <p:ph type="body" sz="quarter" idx="13" hasCustomPrompt="1"/>
          </p:nvPr>
        </p:nvSpPr>
        <p:spPr>
          <a:xfrm>
            <a:off x="1525176" y="3000005"/>
            <a:ext cx="6959257" cy="875885"/>
          </a:xfrm>
          <a:prstGeom prst="rect">
            <a:avLst/>
          </a:prstGeom>
        </p:spPr>
        <p:txBody>
          <a:bodyPr lIns="0" tIns="0" rIns="0" bIns="0" anchor="t">
            <a:normAutofit/>
          </a:bodyPr>
          <a:lstStyle>
            <a:lvl1pPr>
              <a:lnSpc>
                <a:spcPct val="100000"/>
              </a:lnSpc>
              <a:spcBef>
                <a:spcPts val="0"/>
              </a:spcBef>
              <a:defRPr sz="1875" b="0" i="0" cap="all" baseline="0">
                <a:solidFill>
                  <a:srgbClr val="FFFFFF"/>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dirty="0"/>
              <a:t>Subtitle</a:t>
            </a:r>
            <a:br>
              <a:rPr lang="en-US" dirty="0"/>
            </a:br>
            <a:r>
              <a:rPr lang="en-US" dirty="0"/>
              <a:t>up to Two Lines</a:t>
            </a:r>
          </a:p>
        </p:txBody>
      </p:sp>
      <p:sp>
        <p:nvSpPr>
          <p:cNvPr id="69" name="Text Placeholder 331"/>
          <p:cNvSpPr>
            <a:spLocks noGrp="1"/>
          </p:cNvSpPr>
          <p:nvPr>
            <p:ph type="body" sz="quarter" idx="14" hasCustomPrompt="1"/>
          </p:nvPr>
        </p:nvSpPr>
        <p:spPr>
          <a:xfrm>
            <a:off x="5682073" y="5051785"/>
            <a:ext cx="2821170" cy="1040861"/>
          </a:xfrm>
          <a:prstGeom prst="rect">
            <a:avLst/>
          </a:prstGeom>
        </p:spPr>
        <p:txBody>
          <a:bodyPr lIns="0" tIns="0" rIns="0" bIns="0" anchor="b"/>
          <a:lstStyle>
            <a:lvl1pPr algn="r">
              <a:lnSpc>
                <a:spcPct val="100000"/>
              </a:lnSpc>
              <a:defRPr sz="1125"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Presenter Information</a:t>
            </a:r>
          </a:p>
          <a:p>
            <a:pPr lvl="0"/>
            <a:r>
              <a:rPr lang="en-US"/>
              <a:t>Location</a:t>
            </a:r>
          </a:p>
        </p:txBody>
      </p:sp>
      <p:sp>
        <p:nvSpPr>
          <p:cNvPr id="73" name="Rectangle 72"/>
          <p:cNvSpPr/>
          <p:nvPr/>
        </p:nvSpPr>
        <p:spPr bwMode="auto">
          <a:xfrm>
            <a:off x="6714071" y="4308323"/>
            <a:ext cx="2429933" cy="182880"/>
          </a:xfrm>
          <a:prstGeom prst="rect">
            <a:avLst/>
          </a:prstGeom>
          <a:solidFill>
            <a:schemeClr val="bg2"/>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accent3"/>
              </a:solidFill>
              <a:effectLst/>
              <a:latin typeface="Arial Regular" charset="0"/>
              <a:cs typeface="Times New Roman" pitchFamily="18" charset="0"/>
            </a:endParaRPr>
          </a:p>
        </p:txBody>
      </p:sp>
      <p:sp>
        <p:nvSpPr>
          <p:cNvPr id="72" name="Rectangle 71"/>
          <p:cNvSpPr/>
          <p:nvPr/>
        </p:nvSpPr>
        <p:spPr bwMode="auto">
          <a:xfrm>
            <a:off x="2" y="4309534"/>
            <a:ext cx="6976533" cy="182880"/>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bg1"/>
              </a:solidFill>
              <a:effectLst/>
              <a:latin typeface="Arial Regular" charset="0"/>
              <a:cs typeface="Times New Roman" pitchFamily="18" charset="0"/>
            </a:endParaRPr>
          </a:p>
        </p:txBody>
      </p:sp>
      <p:sp>
        <p:nvSpPr>
          <p:cNvPr id="74" name="Footer Placeholder 1"/>
          <p:cNvSpPr>
            <a:spLocks noGrp="1"/>
          </p:cNvSpPr>
          <p:nvPr>
            <p:ph type="ftr" sz="quarter" idx="15"/>
          </p:nvPr>
        </p:nvSpPr>
        <p:spPr>
          <a:xfrm>
            <a:off x="1439761" y="6417310"/>
            <a:ext cx="7064988" cy="301124"/>
          </a:xfrm>
        </p:spPr>
        <p:txBody>
          <a:bodyPr rIns="0" anchor="t" anchorCtr="0">
            <a:normAutofit/>
          </a:bodyPr>
          <a:lstStyle>
            <a:lvl1pPr>
              <a:defRPr b="0"/>
            </a:lvl1pPr>
          </a:lstStyle>
          <a:p>
            <a:pPr algn="r">
              <a:defRPr/>
            </a:pPr>
            <a:r>
              <a:rPr lang="en-US" dirty="0"/>
              <a:t>Confidential &amp; for IFC Staff Only Working Draft – Discussion Paper Only</a:t>
            </a:r>
          </a:p>
        </p:txBody>
      </p:sp>
      <p:pic>
        <p:nvPicPr>
          <p:cNvPr id="76" name="Picture 75">
            <a:extLst>
              <a:ext uri="{FF2B5EF4-FFF2-40B4-BE49-F238E27FC236}">
                <a16:creationId xmlns:a16="http://schemas.microsoft.com/office/drawing/2014/main" id="{B02D7674-7DCE-0E45-9686-E5067D9F9304}"/>
              </a:ext>
            </a:extLst>
          </p:cNvPr>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1563394" y="4870973"/>
            <a:ext cx="3435132" cy="1166581"/>
          </a:xfrm>
          <a:prstGeom prst="rect">
            <a:avLst/>
          </a:prstGeom>
        </p:spPr>
      </p:pic>
    </p:spTree>
    <p:extLst>
      <p:ext uri="{BB962C8B-B14F-4D97-AF65-F5344CB8AC3E}">
        <p14:creationId xmlns:p14="http://schemas.microsoft.com/office/powerpoint/2010/main" val="289066665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White Title Slide">
    <p:spTree>
      <p:nvGrpSpPr>
        <p:cNvPr id="1" name=""/>
        <p:cNvGrpSpPr/>
        <p:nvPr/>
      </p:nvGrpSpPr>
      <p:grpSpPr>
        <a:xfrm>
          <a:off x="0" y="0"/>
          <a:ext cx="0" cy="0"/>
          <a:chOff x="0" y="0"/>
          <a:chExt cx="0" cy="0"/>
        </a:xfrm>
      </p:grpSpPr>
      <p:sp>
        <p:nvSpPr>
          <p:cNvPr id="265" name="Line 1086"/>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6" name="Line 1087"/>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7" name="Rectangle 1088"/>
          <p:cNvSpPr>
            <a:spLocks noChangeArrowheads="1"/>
          </p:cNvSpPr>
          <p:nvPr/>
        </p:nvSpPr>
        <p:spPr bwMode="auto">
          <a:xfrm>
            <a:off x="484190" y="617546"/>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8" name="Rectangle 1089"/>
          <p:cNvSpPr>
            <a:spLocks noChangeArrowheads="1"/>
          </p:cNvSpPr>
          <p:nvPr/>
        </p:nvSpPr>
        <p:spPr bwMode="auto">
          <a:xfrm>
            <a:off x="484190" y="617546"/>
            <a:ext cx="1587" cy="1587"/>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9" name="Freeform 1098"/>
          <p:cNvSpPr>
            <a:spLocks/>
          </p:cNvSpPr>
          <p:nvPr/>
        </p:nvSpPr>
        <p:spPr bwMode="auto">
          <a:xfrm>
            <a:off x="487367" y="617546"/>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0" name="Freeform 1115"/>
          <p:cNvSpPr>
            <a:spLocks/>
          </p:cNvSpPr>
          <p:nvPr/>
        </p:nvSpPr>
        <p:spPr bwMode="auto">
          <a:xfrm>
            <a:off x="458792"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1" name="Freeform 1120"/>
          <p:cNvSpPr>
            <a:spLocks/>
          </p:cNvSpPr>
          <p:nvPr/>
        </p:nvSpPr>
        <p:spPr bwMode="auto">
          <a:xfrm>
            <a:off x="458792" y="463554"/>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2" name="Freeform 1134"/>
          <p:cNvSpPr>
            <a:spLocks/>
          </p:cNvSpPr>
          <p:nvPr/>
        </p:nvSpPr>
        <p:spPr bwMode="auto">
          <a:xfrm>
            <a:off x="703267"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3" name="Freeform 1141"/>
          <p:cNvSpPr>
            <a:spLocks/>
          </p:cNvSpPr>
          <p:nvPr/>
        </p:nvSpPr>
        <p:spPr bwMode="auto">
          <a:xfrm>
            <a:off x="706439"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4" name="Freeform 1148"/>
          <p:cNvSpPr>
            <a:spLocks/>
          </p:cNvSpPr>
          <p:nvPr/>
        </p:nvSpPr>
        <p:spPr bwMode="auto">
          <a:xfrm>
            <a:off x="693742" y="460376"/>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5" name="Freeform 1150"/>
          <p:cNvSpPr>
            <a:spLocks/>
          </p:cNvSpPr>
          <p:nvPr/>
        </p:nvSpPr>
        <p:spPr bwMode="auto">
          <a:xfrm>
            <a:off x="684215" y="447677"/>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6" name="Freeform 1152"/>
          <p:cNvSpPr>
            <a:spLocks/>
          </p:cNvSpPr>
          <p:nvPr/>
        </p:nvSpPr>
        <p:spPr bwMode="auto">
          <a:xfrm>
            <a:off x="684217" y="447677"/>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7" name="Freeform 1154"/>
          <p:cNvSpPr>
            <a:spLocks/>
          </p:cNvSpPr>
          <p:nvPr/>
        </p:nvSpPr>
        <p:spPr bwMode="auto">
          <a:xfrm>
            <a:off x="665165"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8" name="Freeform 1156"/>
          <p:cNvSpPr>
            <a:spLocks/>
          </p:cNvSpPr>
          <p:nvPr/>
        </p:nvSpPr>
        <p:spPr bwMode="auto">
          <a:xfrm>
            <a:off x="665165" y="431801"/>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9" name="Freeform 1163"/>
          <p:cNvSpPr>
            <a:spLocks/>
          </p:cNvSpPr>
          <p:nvPr/>
        </p:nvSpPr>
        <p:spPr bwMode="auto">
          <a:xfrm>
            <a:off x="611188" y="415933"/>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0" name="Freeform 1172"/>
          <p:cNvSpPr>
            <a:spLocks/>
          </p:cNvSpPr>
          <p:nvPr/>
        </p:nvSpPr>
        <p:spPr bwMode="auto">
          <a:xfrm>
            <a:off x="582617" y="476253"/>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1" name="Freeform 1177"/>
          <p:cNvSpPr>
            <a:spLocks/>
          </p:cNvSpPr>
          <p:nvPr/>
        </p:nvSpPr>
        <p:spPr bwMode="auto">
          <a:xfrm>
            <a:off x="557217" y="534996"/>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2" name="Freeform 1180"/>
          <p:cNvSpPr>
            <a:spLocks/>
          </p:cNvSpPr>
          <p:nvPr/>
        </p:nvSpPr>
        <p:spPr bwMode="auto">
          <a:xfrm>
            <a:off x="560392" y="530233"/>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3" name="Line 1187"/>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4" name="Line 1188"/>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5" name="Freeform 1208"/>
          <p:cNvSpPr>
            <a:spLocks/>
          </p:cNvSpPr>
          <p:nvPr/>
        </p:nvSpPr>
        <p:spPr bwMode="auto">
          <a:xfrm>
            <a:off x="595313" y="557221"/>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6" name="Freeform 1210"/>
          <p:cNvSpPr>
            <a:spLocks/>
          </p:cNvSpPr>
          <p:nvPr/>
        </p:nvSpPr>
        <p:spPr bwMode="auto">
          <a:xfrm>
            <a:off x="595317" y="557221"/>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7" name="Freeform 1214"/>
          <p:cNvSpPr>
            <a:spLocks/>
          </p:cNvSpPr>
          <p:nvPr/>
        </p:nvSpPr>
        <p:spPr bwMode="auto">
          <a:xfrm>
            <a:off x="595317" y="557221"/>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8" name="Rectangle 1215"/>
          <p:cNvSpPr>
            <a:spLocks noChangeArrowheads="1"/>
          </p:cNvSpPr>
          <p:nvPr/>
        </p:nvSpPr>
        <p:spPr bwMode="auto">
          <a:xfrm>
            <a:off x="595313" y="627071"/>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89" name="Freeform 1217"/>
          <p:cNvSpPr>
            <a:spLocks/>
          </p:cNvSpPr>
          <p:nvPr/>
        </p:nvSpPr>
        <p:spPr bwMode="auto">
          <a:xfrm>
            <a:off x="595313" y="6270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0" name="Freeform 1219"/>
          <p:cNvSpPr>
            <a:spLocks/>
          </p:cNvSpPr>
          <p:nvPr/>
        </p:nvSpPr>
        <p:spPr bwMode="auto">
          <a:xfrm>
            <a:off x="731840" y="541346"/>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1" name="Freeform 1221"/>
          <p:cNvSpPr>
            <a:spLocks/>
          </p:cNvSpPr>
          <p:nvPr/>
        </p:nvSpPr>
        <p:spPr bwMode="auto">
          <a:xfrm>
            <a:off x="731842" y="541346"/>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2" name="Freeform 1234"/>
          <p:cNvSpPr>
            <a:spLocks/>
          </p:cNvSpPr>
          <p:nvPr/>
        </p:nvSpPr>
        <p:spPr bwMode="auto">
          <a:xfrm>
            <a:off x="722317" y="550871"/>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3" name="Line 1237"/>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4" name="Line 1238"/>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5" name="Freeform 1240"/>
          <p:cNvSpPr>
            <a:spLocks/>
          </p:cNvSpPr>
          <p:nvPr/>
        </p:nvSpPr>
        <p:spPr bwMode="auto">
          <a:xfrm>
            <a:off x="728663" y="541346"/>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6" name="Freeform 1243"/>
          <p:cNvSpPr>
            <a:spLocks/>
          </p:cNvSpPr>
          <p:nvPr/>
        </p:nvSpPr>
        <p:spPr bwMode="auto">
          <a:xfrm>
            <a:off x="728667" y="538171"/>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7" name="Freeform 1246"/>
          <p:cNvSpPr>
            <a:spLocks/>
          </p:cNvSpPr>
          <p:nvPr/>
        </p:nvSpPr>
        <p:spPr bwMode="auto">
          <a:xfrm>
            <a:off x="725492" y="547696"/>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8" name="Freeform 1250"/>
          <p:cNvSpPr>
            <a:spLocks/>
          </p:cNvSpPr>
          <p:nvPr/>
        </p:nvSpPr>
        <p:spPr bwMode="auto">
          <a:xfrm>
            <a:off x="731842"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9" name="Freeform 1252"/>
          <p:cNvSpPr>
            <a:spLocks/>
          </p:cNvSpPr>
          <p:nvPr/>
        </p:nvSpPr>
        <p:spPr bwMode="auto">
          <a:xfrm>
            <a:off x="731842"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0" name="Freeform 1255"/>
          <p:cNvSpPr>
            <a:spLocks/>
          </p:cNvSpPr>
          <p:nvPr/>
        </p:nvSpPr>
        <p:spPr bwMode="auto">
          <a:xfrm>
            <a:off x="712792" y="550871"/>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1" name="Rectangle 1256"/>
          <p:cNvSpPr>
            <a:spLocks noChangeArrowheads="1"/>
          </p:cNvSpPr>
          <p:nvPr/>
        </p:nvSpPr>
        <p:spPr bwMode="auto">
          <a:xfrm>
            <a:off x="722315" y="550871"/>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2" name="Freeform 1258"/>
          <p:cNvSpPr>
            <a:spLocks/>
          </p:cNvSpPr>
          <p:nvPr/>
        </p:nvSpPr>
        <p:spPr bwMode="auto">
          <a:xfrm>
            <a:off x="722315" y="5508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3" name="Freeform 1266"/>
          <p:cNvSpPr>
            <a:spLocks/>
          </p:cNvSpPr>
          <p:nvPr/>
        </p:nvSpPr>
        <p:spPr bwMode="auto">
          <a:xfrm>
            <a:off x="728663" y="534996"/>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4" name="Freeform 1269"/>
          <p:cNvSpPr>
            <a:spLocks/>
          </p:cNvSpPr>
          <p:nvPr/>
        </p:nvSpPr>
        <p:spPr bwMode="auto">
          <a:xfrm>
            <a:off x="728667" y="530233"/>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5" name="Line 1270"/>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6" name="Line 1271"/>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7" name="Rectangle 1272"/>
          <p:cNvSpPr>
            <a:spLocks noChangeArrowheads="1"/>
          </p:cNvSpPr>
          <p:nvPr/>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8" name="Rectangle 1273"/>
          <p:cNvSpPr>
            <a:spLocks noChangeArrowheads="1"/>
          </p:cNvSpPr>
          <p:nvPr/>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9" name="Line 1274"/>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0" name="Line 1275"/>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1" name="Freeform 1277"/>
          <p:cNvSpPr>
            <a:spLocks/>
          </p:cNvSpPr>
          <p:nvPr/>
        </p:nvSpPr>
        <p:spPr bwMode="auto">
          <a:xfrm>
            <a:off x="728663" y="523883"/>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2" name="Freeform 1287"/>
          <p:cNvSpPr>
            <a:spLocks/>
          </p:cNvSpPr>
          <p:nvPr/>
        </p:nvSpPr>
        <p:spPr bwMode="auto">
          <a:xfrm>
            <a:off x="719142"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3" name="Freeform 1290"/>
          <p:cNvSpPr>
            <a:spLocks/>
          </p:cNvSpPr>
          <p:nvPr/>
        </p:nvSpPr>
        <p:spPr bwMode="auto">
          <a:xfrm>
            <a:off x="719142" y="517527"/>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4" name="Rectangle 1335"/>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5" name="Rectangle 1336"/>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6" name="Rectangle 1337"/>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7" name="Rectangle 1340"/>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8" name="Rectangle 1341"/>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9" name="Rectangle 1342"/>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0" name="Rectangle 1343"/>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1" name="Rectangle 1344"/>
          <p:cNvSpPr>
            <a:spLocks noChangeArrowheads="1"/>
          </p:cNvSpPr>
          <p:nvPr/>
        </p:nvSpPr>
        <p:spPr bwMode="auto">
          <a:xfrm>
            <a:off x="465140" y="485780"/>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2" name="Rectangle 1028"/>
          <p:cNvSpPr>
            <a:spLocks noGrp="1" noChangeArrowheads="1"/>
          </p:cNvSpPr>
          <p:nvPr>
            <p:ph type="dt" sz="half" idx="10"/>
          </p:nvPr>
        </p:nvSpPr>
        <p:spPr>
          <a:xfrm>
            <a:off x="5679444" y="6107067"/>
            <a:ext cx="2814397" cy="306564"/>
          </a:xfrm>
          <a:prstGeom prst="rect">
            <a:avLst/>
          </a:prstGeom>
        </p:spPr>
        <p:txBody>
          <a:bodyPr lIns="0" tIns="0" rIns="0" bIns="0" anchor="ctr"/>
          <a:lstStyle>
            <a:lvl1pPr algn="r">
              <a:defRPr b="0" i="0">
                <a:solidFill>
                  <a:schemeClr val="tx1"/>
                </a:solidFill>
                <a:latin typeface="Arial"/>
                <a:cs typeface="Arial"/>
              </a:defRPr>
            </a:lvl1pPr>
          </a:lstStyle>
          <a:p>
            <a:pPr>
              <a:defRPr/>
            </a:pPr>
            <a:endParaRPr lang="en-US" dirty="0"/>
          </a:p>
        </p:txBody>
      </p:sp>
      <p:sp>
        <p:nvSpPr>
          <p:cNvPr id="330" name="Title 329"/>
          <p:cNvSpPr>
            <a:spLocks noGrp="1"/>
          </p:cNvSpPr>
          <p:nvPr>
            <p:ph type="title" hasCustomPrompt="1"/>
          </p:nvPr>
        </p:nvSpPr>
        <p:spPr>
          <a:xfrm>
            <a:off x="1512624" y="1189797"/>
            <a:ext cx="6971806" cy="1822161"/>
          </a:xfrm>
          <a:prstGeom prst="rect">
            <a:avLst/>
          </a:prstGeom>
        </p:spPr>
        <p:txBody>
          <a:bodyPr lIns="0" tIns="0" rIns="0" bIns="0" anchor="b">
            <a:normAutofit/>
          </a:bodyPr>
          <a:lstStyle>
            <a:lvl1pPr>
              <a:lnSpc>
                <a:spcPct val="100000"/>
              </a:lnSpc>
              <a:spcBef>
                <a:spcPts val="0"/>
              </a:spcBef>
              <a:defRPr sz="3750" b="1" baseline="0">
                <a:solidFill>
                  <a:srgbClr val="021F43"/>
                </a:solidFill>
              </a:defRPr>
            </a:lvl1pPr>
          </a:lstStyle>
          <a:p>
            <a:r>
              <a:rPr lang="en-US" dirty="0"/>
              <a:t>Presentation Title Up to Three Lines at this size</a:t>
            </a:r>
          </a:p>
        </p:txBody>
      </p:sp>
      <p:sp>
        <p:nvSpPr>
          <p:cNvPr id="332" name="Text Placeholder 331"/>
          <p:cNvSpPr>
            <a:spLocks noGrp="1"/>
          </p:cNvSpPr>
          <p:nvPr>
            <p:ph type="body" sz="quarter" idx="13" hasCustomPrompt="1"/>
          </p:nvPr>
        </p:nvSpPr>
        <p:spPr>
          <a:xfrm>
            <a:off x="1525176" y="3000005"/>
            <a:ext cx="6959257" cy="875885"/>
          </a:xfrm>
          <a:prstGeom prst="rect">
            <a:avLst/>
          </a:prstGeom>
        </p:spPr>
        <p:txBody>
          <a:bodyPr lIns="0" tIns="0" rIns="0" bIns="0" anchor="t">
            <a:normAutofit/>
          </a:bodyPr>
          <a:lstStyle>
            <a:lvl1pPr>
              <a:lnSpc>
                <a:spcPct val="100000"/>
              </a:lnSpc>
              <a:spcBef>
                <a:spcPts val="0"/>
              </a:spcBef>
              <a:defRPr sz="1875" b="0" i="0" cap="all" baseline="0">
                <a:solidFill>
                  <a:srgbClr val="021F43"/>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dirty="0"/>
              <a:t>Subtitle</a:t>
            </a:r>
            <a:br>
              <a:rPr lang="en-US" dirty="0"/>
            </a:br>
            <a:r>
              <a:rPr lang="en-US" dirty="0"/>
              <a:t>up to Two Lines</a:t>
            </a:r>
          </a:p>
        </p:txBody>
      </p:sp>
      <p:sp>
        <p:nvSpPr>
          <p:cNvPr id="69" name="Text Placeholder 331"/>
          <p:cNvSpPr>
            <a:spLocks noGrp="1"/>
          </p:cNvSpPr>
          <p:nvPr>
            <p:ph type="body" sz="quarter" idx="14" hasCustomPrompt="1"/>
          </p:nvPr>
        </p:nvSpPr>
        <p:spPr>
          <a:xfrm>
            <a:off x="5682073" y="4612641"/>
            <a:ext cx="2821170" cy="1479998"/>
          </a:xfrm>
          <a:prstGeom prst="rect">
            <a:avLst/>
          </a:prstGeom>
        </p:spPr>
        <p:txBody>
          <a:bodyPr lIns="0" tIns="0" rIns="0" bIns="0" anchor="b"/>
          <a:lstStyle>
            <a:lvl1pPr algn="r">
              <a:lnSpc>
                <a:spcPct val="100000"/>
              </a:lnSpc>
              <a:defRPr sz="1125"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Presenter Information</a:t>
            </a:r>
          </a:p>
          <a:p>
            <a:pPr lvl="0"/>
            <a:r>
              <a:rPr lang="en-US"/>
              <a:t>Location</a:t>
            </a:r>
          </a:p>
        </p:txBody>
      </p:sp>
      <p:sp>
        <p:nvSpPr>
          <p:cNvPr id="2" name="Footer Placeholder 1"/>
          <p:cNvSpPr>
            <a:spLocks noGrp="1"/>
          </p:cNvSpPr>
          <p:nvPr>
            <p:ph type="ftr" sz="quarter" idx="15"/>
          </p:nvPr>
        </p:nvSpPr>
        <p:spPr>
          <a:xfrm>
            <a:off x="1439761" y="6417310"/>
            <a:ext cx="7064988" cy="301124"/>
          </a:xfrm>
        </p:spPr>
        <p:txBody>
          <a:bodyPr rIns="0" anchor="t" anchorCtr="0">
            <a:normAutofit/>
          </a:bodyPr>
          <a:lstStyle>
            <a:lvl1pPr>
              <a:defRPr b="0"/>
            </a:lvl1pPr>
          </a:lstStyle>
          <a:p>
            <a:pPr algn="r">
              <a:defRPr/>
            </a:pPr>
            <a:r>
              <a:rPr lang="en-US" dirty="0"/>
              <a:t>Confidential &amp; for IFC Staff Only Working Draft – Discussion Paper Only</a:t>
            </a:r>
          </a:p>
        </p:txBody>
      </p:sp>
      <p:sp>
        <p:nvSpPr>
          <p:cNvPr id="73" name="Rectangle 72"/>
          <p:cNvSpPr/>
          <p:nvPr/>
        </p:nvSpPr>
        <p:spPr bwMode="auto">
          <a:xfrm>
            <a:off x="6714071" y="4308323"/>
            <a:ext cx="2429933" cy="182880"/>
          </a:xfrm>
          <a:prstGeom prst="rect">
            <a:avLst/>
          </a:prstGeom>
          <a:solidFill>
            <a:srgbClr val="00ADE4"/>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accent3"/>
              </a:solidFill>
              <a:effectLst/>
              <a:latin typeface="Arial Regular" charset="0"/>
              <a:cs typeface="Times New Roman" pitchFamily="18" charset="0"/>
            </a:endParaRPr>
          </a:p>
        </p:txBody>
      </p:sp>
      <p:sp>
        <p:nvSpPr>
          <p:cNvPr id="72" name="Rectangle 71"/>
          <p:cNvSpPr/>
          <p:nvPr/>
        </p:nvSpPr>
        <p:spPr bwMode="auto">
          <a:xfrm>
            <a:off x="2" y="4309534"/>
            <a:ext cx="6976533" cy="182880"/>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bg1"/>
              </a:solidFill>
              <a:effectLst/>
              <a:latin typeface="Arial Regular" charset="0"/>
              <a:cs typeface="Times New Roman" pitchFamily="18" charset="0"/>
            </a:endParaRPr>
          </a:p>
        </p:txBody>
      </p:sp>
      <p:pic>
        <p:nvPicPr>
          <p:cNvPr id="67" name="Picture 66">
            <a:extLst>
              <a:ext uri="{FF2B5EF4-FFF2-40B4-BE49-F238E27FC236}">
                <a16:creationId xmlns:a16="http://schemas.microsoft.com/office/drawing/2014/main" id="{E12CF37A-4B29-440D-838E-1BFFD8007D8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97024" y="4908459"/>
            <a:ext cx="3764482" cy="958822"/>
          </a:xfrm>
          <a:prstGeom prst="rect">
            <a:avLst/>
          </a:prstGeom>
        </p:spPr>
      </p:pic>
    </p:spTree>
    <p:extLst>
      <p:ext uri="{BB962C8B-B14F-4D97-AF65-F5344CB8AC3E}">
        <p14:creationId xmlns:p14="http://schemas.microsoft.com/office/powerpoint/2010/main" val="323457804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1_Light Blue Title Slide">
    <p:spTree>
      <p:nvGrpSpPr>
        <p:cNvPr id="1" name=""/>
        <p:cNvGrpSpPr/>
        <p:nvPr/>
      </p:nvGrpSpPr>
      <p:grpSpPr>
        <a:xfrm>
          <a:off x="0" y="0"/>
          <a:ext cx="0" cy="0"/>
          <a:chOff x="0" y="0"/>
          <a:chExt cx="0" cy="0"/>
        </a:xfrm>
      </p:grpSpPr>
      <p:sp>
        <p:nvSpPr>
          <p:cNvPr id="3" name="Rectangle 2"/>
          <p:cNvSpPr/>
          <p:nvPr/>
        </p:nvSpPr>
        <p:spPr bwMode="auto">
          <a:xfrm flipV="1">
            <a:off x="0" y="0"/>
            <a:ext cx="9144000" cy="4479636"/>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tx1"/>
              </a:solidFill>
              <a:effectLst/>
              <a:latin typeface="Arial Regular" charset="0"/>
              <a:cs typeface="Times New Roman" pitchFamily="18" charset="0"/>
            </a:endParaRPr>
          </a:p>
        </p:txBody>
      </p:sp>
      <p:pic>
        <p:nvPicPr>
          <p:cNvPr id="70" name="Picture 69"/>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951336" y="3580"/>
            <a:ext cx="2192664" cy="4314420"/>
          </a:xfrm>
          <a:prstGeom prst="rect">
            <a:avLst/>
          </a:prstGeom>
          <a:noFill/>
          <a:ln>
            <a:noFill/>
          </a:ln>
        </p:spPr>
      </p:pic>
      <p:pic>
        <p:nvPicPr>
          <p:cNvPr id="6" name="Picture 5"/>
          <p:cNvPicPr>
            <a:picLocks noChangeAspect="1"/>
          </p:cNvPicPr>
          <p:nvPr/>
        </p:nvPicPr>
        <p:blipFill>
          <a:blip r:embed="rId3">
            <a:alphaModFix amt="50000"/>
            <a:extLst>
              <a:ext uri="{28A0092B-C50C-407E-A947-70E740481C1C}">
                <a14:useLocalDpi xmlns:a14="http://schemas.microsoft.com/office/drawing/2010/main"/>
              </a:ext>
            </a:extLst>
          </a:blip>
          <a:stretch>
            <a:fillRect/>
          </a:stretch>
        </p:blipFill>
        <p:spPr>
          <a:xfrm>
            <a:off x="4" y="8"/>
            <a:ext cx="6942667" cy="4358709"/>
          </a:xfrm>
          <a:prstGeom prst="rect">
            <a:avLst/>
          </a:prstGeom>
        </p:spPr>
      </p:pic>
      <p:pic>
        <p:nvPicPr>
          <p:cNvPr id="7" name="Picture 6"/>
          <p:cNvPicPr>
            <a:picLocks noChangeAspect="1"/>
          </p:cNvPicPr>
          <p:nvPr/>
        </p:nvPicPr>
        <p:blipFill>
          <a:blip r:embed="rId4">
            <a:alphaModFix amt="58000"/>
            <a:extLst>
              <a:ext uri="{28A0092B-C50C-407E-A947-70E740481C1C}">
                <a14:useLocalDpi xmlns:a14="http://schemas.microsoft.com/office/drawing/2010/main"/>
              </a:ext>
            </a:extLst>
          </a:blip>
          <a:stretch>
            <a:fillRect/>
          </a:stretch>
        </p:blipFill>
        <p:spPr>
          <a:xfrm>
            <a:off x="4661505" y="0"/>
            <a:ext cx="2324100" cy="4362148"/>
          </a:xfrm>
          <a:prstGeom prst="rect">
            <a:avLst/>
          </a:prstGeom>
        </p:spPr>
      </p:pic>
      <p:sp>
        <p:nvSpPr>
          <p:cNvPr id="5" name="Rectangle 4"/>
          <p:cNvSpPr/>
          <p:nvPr/>
        </p:nvSpPr>
        <p:spPr bwMode="auto">
          <a:xfrm>
            <a:off x="6495147" y="4318009"/>
            <a:ext cx="2648857" cy="846667"/>
          </a:xfrm>
          <a:prstGeom prst="rect">
            <a:avLst/>
          </a:prstGeom>
          <a:solidFill>
            <a:schemeClr val="bg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tx1"/>
              </a:solidFill>
              <a:effectLst/>
              <a:latin typeface="Arial Regular" charset="0"/>
              <a:cs typeface="Times New Roman" pitchFamily="18" charset="0"/>
            </a:endParaRPr>
          </a:p>
        </p:txBody>
      </p:sp>
      <p:sp>
        <p:nvSpPr>
          <p:cNvPr id="265" name="Line 1086"/>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6" name="Line 1087"/>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7" name="Rectangle 1088"/>
          <p:cNvSpPr>
            <a:spLocks noChangeArrowheads="1"/>
          </p:cNvSpPr>
          <p:nvPr/>
        </p:nvSpPr>
        <p:spPr bwMode="auto">
          <a:xfrm>
            <a:off x="484190" y="617546"/>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8" name="Rectangle 1089"/>
          <p:cNvSpPr>
            <a:spLocks noChangeArrowheads="1"/>
          </p:cNvSpPr>
          <p:nvPr/>
        </p:nvSpPr>
        <p:spPr bwMode="auto">
          <a:xfrm>
            <a:off x="484190" y="617546"/>
            <a:ext cx="1587" cy="1587"/>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9" name="Freeform 1098"/>
          <p:cNvSpPr>
            <a:spLocks/>
          </p:cNvSpPr>
          <p:nvPr/>
        </p:nvSpPr>
        <p:spPr bwMode="auto">
          <a:xfrm>
            <a:off x="487367" y="617546"/>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0" name="Freeform 1115"/>
          <p:cNvSpPr>
            <a:spLocks/>
          </p:cNvSpPr>
          <p:nvPr/>
        </p:nvSpPr>
        <p:spPr bwMode="auto">
          <a:xfrm>
            <a:off x="458792"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1" name="Freeform 1120"/>
          <p:cNvSpPr>
            <a:spLocks/>
          </p:cNvSpPr>
          <p:nvPr/>
        </p:nvSpPr>
        <p:spPr bwMode="auto">
          <a:xfrm>
            <a:off x="458792" y="463554"/>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2" name="Freeform 1134"/>
          <p:cNvSpPr>
            <a:spLocks/>
          </p:cNvSpPr>
          <p:nvPr/>
        </p:nvSpPr>
        <p:spPr bwMode="auto">
          <a:xfrm>
            <a:off x="703267"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3" name="Freeform 1141"/>
          <p:cNvSpPr>
            <a:spLocks/>
          </p:cNvSpPr>
          <p:nvPr/>
        </p:nvSpPr>
        <p:spPr bwMode="auto">
          <a:xfrm>
            <a:off x="706439"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4" name="Freeform 1148"/>
          <p:cNvSpPr>
            <a:spLocks/>
          </p:cNvSpPr>
          <p:nvPr/>
        </p:nvSpPr>
        <p:spPr bwMode="auto">
          <a:xfrm>
            <a:off x="693742" y="460376"/>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5" name="Freeform 1150"/>
          <p:cNvSpPr>
            <a:spLocks/>
          </p:cNvSpPr>
          <p:nvPr/>
        </p:nvSpPr>
        <p:spPr bwMode="auto">
          <a:xfrm>
            <a:off x="684215" y="447677"/>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6" name="Freeform 1152"/>
          <p:cNvSpPr>
            <a:spLocks/>
          </p:cNvSpPr>
          <p:nvPr/>
        </p:nvSpPr>
        <p:spPr bwMode="auto">
          <a:xfrm>
            <a:off x="684217" y="447677"/>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7" name="Freeform 1154"/>
          <p:cNvSpPr>
            <a:spLocks/>
          </p:cNvSpPr>
          <p:nvPr/>
        </p:nvSpPr>
        <p:spPr bwMode="auto">
          <a:xfrm>
            <a:off x="665165"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8" name="Freeform 1156"/>
          <p:cNvSpPr>
            <a:spLocks/>
          </p:cNvSpPr>
          <p:nvPr/>
        </p:nvSpPr>
        <p:spPr bwMode="auto">
          <a:xfrm>
            <a:off x="665165" y="431801"/>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9" name="Freeform 1163"/>
          <p:cNvSpPr>
            <a:spLocks/>
          </p:cNvSpPr>
          <p:nvPr/>
        </p:nvSpPr>
        <p:spPr bwMode="auto">
          <a:xfrm>
            <a:off x="611188" y="415933"/>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0" name="Freeform 1172"/>
          <p:cNvSpPr>
            <a:spLocks/>
          </p:cNvSpPr>
          <p:nvPr/>
        </p:nvSpPr>
        <p:spPr bwMode="auto">
          <a:xfrm>
            <a:off x="582617" y="476253"/>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1" name="Freeform 1177"/>
          <p:cNvSpPr>
            <a:spLocks/>
          </p:cNvSpPr>
          <p:nvPr/>
        </p:nvSpPr>
        <p:spPr bwMode="auto">
          <a:xfrm>
            <a:off x="557217" y="534996"/>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2" name="Freeform 1180"/>
          <p:cNvSpPr>
            <a:spLocks/>
          </p:cNvSpPr>
          <p:nvPr/>
        </p:nvSpPr>
        <p:spPr bwMode="auto">
          <a:xfrm>
            <a:off x="560392" y="530233"/>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3" name="Line 1187"/>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4" name="Line 1188"/>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5" name="Freeform 1208"/>
          <p:cNvSpPr>
            <a:spLocks/>
          </p:cNvSpPr>
          <p:nvPr/>
        </p:nvSpPr>
        <p:spPr bwMode="auto">
          <a:xfrm>
            <a:off x="595313" y="557221"/>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6" name="Freeform 1210"/>
          <p:cNvSpPr>
            <a:spLocks/>
          </p:cNvSpPr>
          <p:nvPr/>
        </p:nvSpPr>
        <p:spPr bwMode="auto">
          <a:xfrm>
            <a:off x="595317" y="557221"/>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7" name="Freeform 1214"/>
          <p:cNvSpPr>
            <a:spLocks/>
          </p:cNvSpPr>
          <p:nvPr/>
        </p:nvSpPr>
        <p:spPr bwMode="auto">
          <a:xfrm>
            <a:off x="595317" y="557221"/>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8" name="Rectangle 1215"/>
          <p:cNvSpPr>
            <a:spLocks noChangeArrowheads="1"/>
          </p:cNvSpPr>
          <p:nvPr/>
        </p:nvSpPr>
        <p:spPr bwMode="auto">
          <a:xfrm>
            <a:off x="595313" y="627071"/>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89" name="Freeform 1217"/>
          <p:cNvSpPr>
            <a:spLocks/>
          </p:cNvSpPr>
          <p:nvPr/>
        </p:nvSpPr>
        <p:spPr bwMode="auto">
          <a:xfrm>
            <a:off x="595313" y="6270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0" name="Freeform 1219"/>
          <p:cNvSpPr>
            <a:spLocks/>
          </p:cNvSpPr>
          <p:nvPr/>
        </p:nvSpPr>
        <p:spPr bwMode="auto">
          <a:xfrm>
            <a:off x="731840" y="541346"/>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1" name="Freeform 1221"/>
          <p:cNvSpPr>
            <a:spLocks/>
          </p:cNvSpPr>
          <p:nvPr/>
        </p:nvSpPr>
        <p:spPr bwMode="auto">
          <a:xfrm>
            <a:off x="731842" y="541346"/>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2" name="Freeform 1234"/>
          <p:cNvSpPr>
            <a:spLocks/>
          </p:cNvSpPr>
          <p:nvPr/>
        </p:nvSpPr>
        <p:spPr bwMode="auto">
          <a:xfrm>
            <a:off x="722317" y="550871"/>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3" name="Line 1237"/>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4" name="Line 1238"/>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5" name="Freeform 1240"/>
          <p:cNvSpPr>
            <a:spLocks/>
          </p:cNvSpPr>
          <p:nvPr/>
        </p:nvSpPr>
        <p:spPr bwMode="auto">
          <a:xfrm>
            <a:off x="728663" y="541346"/>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6" name="Freeform 1243"/>
          <p:cNvSpPr>
            <a:spLocks/>
          </p:cNvSpPr>
          <p:nvPr/>
        </p:nvSpPr>
        <p:spPr bwMode="auto">
          <a:xfrm>
            <a:off x="728667" y="538171"/>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7" name="Freeform 1246"/>
          <p:cNvSpPr>
            <a:spLocks/>
          </p:cNvSpPr>
          <p:nvPr/>
        </p:nvSpPr>
        <p:spPr bwMode="auto">
          <a:xfrm>
            <a:off x="725492" y="547696"/>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8" name="Freeform 1250"/>
          <p:cNvSpPr>
            <a:spLocks/>
          </p:cNvSpPr>
          <p:nvPr/>
        </p:nvSpPr>
        <p:spPr bwMode="auto">
          <a:xfrm>
            <a:off x="731842"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9" name="Freeform 1252"/>
          <p:cNvSpPr>
            <a:spLocks/>
          </p:cNvSpPr>
          <p:nvPr/>
        </p:nvSpPr>
        <p:spPr bwMode="auto">
          <a:xfrm>
            <a:off x="731842"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0" name="Freeform 1255"/>
          <p:cNvSpPr>
            <a:spLocks/>
          </p:cNvSpPr>
          <p:nvPr/>
        </p:nvSpPr>
        <p:spPr bwMode="auto">
          <a:xfrm>
            <a:off x="712792" y="550871"/>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1" name="Rectangle 1256"/>
          <p:cNvSpPr>
            <a:spLocks noChangeArrowheads="1"/>
          </p:cNvSpPr>
          <p:nvPr/>
        </p:nvSpPr>
        <p:spPr bwMode="auto">
          <a:xfrm>
            <a:off x="722315" y="550871"/>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2" name="Freeform 1258"/>
          <p:cNvSpPr>
            <a:spLocks/>
          </p:cNvSpPr>
          <p:nvPr/>
        </p:nvSpPr>
        <p:spPr bwMode="auto">
          <a:xfrm>
            <a:off x="722315" y="5508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3" name="Freeform 1266"/>
          <p:cNvSpPr>
            <a:spLocks/>
          </p:cNvSpPr>
          <p:nvPr/>
        </p:nvSpPr>
        <p:spPr bwMode="auto">
          <a:xfrm>
            <a:off x="728663" y="534996"/>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4" name="Freeform 1269"/>
          <p:cNvSpPr>
            <a:spLocks/>
          </p:cNvSpPr>
          <p:nvPr/>
        </p:nvSpPr>
        <p:spPr bwMode="auto">
          <a:xfrm>
            <a:off x="728667" y="530233"/>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5" name="Line 1270"/>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6" name="Line 1271"/>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7" name="Rectangle 1272"/>
          <p:cNvSpPr>
            <a:spLocks noChangeArrowheads="1"/>
          </p:cNvSpPr>
          <p:nvPr/>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8" name="Rectangle 1273"/>
          <p:cNvSpPr>
            <a:spLocks noChangeArrowheads="1"/>
          </p:cNvSpPr>
          <p:nvPr/>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9" name="Line 1274"/>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0" name="Line 1275"/>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1" name="Freeform 1277"/>
          <p:cNvSpPr>
            <a:spLocks/>
          </p:cNvSpPr>
          <p:nvPr/>
        </p:nvSpPr>
        <p:spPr bwMode="auto">
          <a:xfrm>
            <a:off x="728663" y="523883"/>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2" name="Freeform 1287"/>
          <p:cNvSpPr>
            <a:spLocks/>
          </p:cNvSpPr>
          <p:nvPr/>
        </p:nvSpPr>
        <p:spPr bwMode="auto">
          <a:xfrm>
            <a:off x="719142"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3" name="Freeform 1290"/>
          <p:cNvSpPr>
            <a:spLocks/>
          </p:cNvSpPr>
          <p:nvPr/>
        </p:nvSpPr>
        <p:spPr bwMode="auto">
          <a:xfrm>
            <a:off x="719142" y="517527"/>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4" name="Rectangle 1335"/>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5" name="Rectangle 1336"/>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6" name="Rectangle 1337"/>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7" name="Rectangle 1340"/>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8" name="Rectangle 1341"/>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9" name="Rectangle 1342"/>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0" name="Rectangle 1343"/>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1" name="Rectangle 1344"/>
          <p:cNvSpPr>
            <a:spLocks noChangeArrowheads="1"/>
          </p:cNvSpPr>
          <p:nvPr/>
        </p:nvSpPr>
        <p:spPr bwMode="auto">
          <a:xfrm>
            <a:off x="465140" y="485780"/>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2" name="Rectangle 1028"/>
          <p:cNvSpPr>
            <a:spLocks noGrp="1" noChangeArrowheads="1"/>
          </p:cNvSpPr>
          <p:nvPr>
            <p:ph type="dt" sz="half" idx="10"/>
          </p:nvPr>
        </p:nvSpPr>
        <p:spPr>
          <a:xfrm>
            <a:off x="5941620" y="6107067"/>
            <a:ext cx="2552218" cy="306564"/>
          </a:xfrm>
          <a:prstGeom prst="rect">
            <a:avLst/>
          </a:prstGeom>
        </p:spPr>
        <p:txBody>
          <a:bodyPr lIns="0" tIns="0" rIns="0" bIns="0" anchor="ctr"/>
          <a:lstStyle>
            <a:lvl1pPr algn="r">
              <a:defRPr b="0" i="0">
                <a:solidFill>
                  <a:schemeClr val="tx1"/>
                </a:solidFill>
                <a:latin typeface="Arial"/>
                <a:cs typeface="Arial"/>
              </a:defRPr>
            </a:lvl1pPr>
          </a:lstStyle>
          <a:p>
            <a:pPr>
              <a:defRPr/>
            </a:pPr>
            <a:endParaRPr lang="en-US" dirty="0"/>
          </a:p>
        </p:txBody>
      </p:sp>
      <p:sp>
        <p:nvSpPr>
          <p:cNvPr id="330" name="Title 329"/>
          <p:cNvSpPr>
            <a:spLocks noGrp="1"/>
          </p:cNvSpPr>
          <p:nvPr>
            <p:ph type="title" hasCustomPrompt="1"/>
          </p:nvPr>
        </p:nvSpPr>
        <p:spPr>
          <a:xfrm>
            <a:off x="1512624" y="1189797"/>
            <a:ext cx="6971806" cy="1822161"/>
          </a:xfrm>
          <a:prstGeom prst="rect">
            <a:avLst/>
          </a:prstGeom>
        </p:spPr>
        <p:txBody>
          <a:bodyPr lIns="0" tIns="0" rIns="0" bIns="0" anchor="b">
            <a:normAutofit/>
          </a:bodyPr>
          <a:lstStyle>
            <a:lvl1pPr>
              <a:lnSpc>
                <a:spcPct val="100000"/>
              </a:lnSpc>
              <a:spcBef>
                <a:spcPts val="0"/>
              </a:spcBef>
              <a:defRPr sz="2700" b="1" baseline="0">
                <a:solidFill>
                  <a:schemeClr val="bg1"/>
                </a:solidFill>
              </a:defRPr>
            </a:lvl1pPr>
          </a:lstStyle>
          <a:p>
            <a:r>
              <a:rPr lang="en-US"/>
              <a:t>Presentation Title Up to Three Lines at this size</a:t>
            </a:r>
          </a:p>
        </p:txBody>
      </p:sp>
      <p:sp>
        <p:nvSpPr>
          <p:cNvPr id="332" name="Text Placeholder 331"/>
          <p:cNvSpPr>
            <a:spLocks noGrp="1"/>
          </p:cNvSpPr>
          <p:nvPr>
            <p:ph type="body" sz="quarter" idx="13" hasCustomPrompt="1"/>
          </p:nvPr>
        </p:nvSpPr>
        <p:spPr>
          <a:xfrm>
            <a:off x="1525176" y="3000005"/>
            <a:ext cx="6959257" cy="875885"/>
          </a:xfrm>
          <a:prstGeom prst="rect">
            <a:avLst/>
          </a:prstGeom>
        </p:spPr>
        <p:txBody>
          <a:bodyPr lIns="0" tIns="0" rIns="0" bIns="0" anchor="t">
            <a:normAutofit/>
          </a:bodyPr>
          <a:lstStyle>
            <a:lvl1pPr>
              <a:lnSpc>
                <a:spcPct val="100000"/>
              </a:lnSpc>
              <a:spcBef>
                <a:spcPts val="0"/>
              </a:spcBef>
              <a:defRPr sz="1800" b="0" i="0" cap="all" baseline="0">
                <a:solidFill>
                  <a:srgbClr val="FFFFFF"/>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Subtitle</a:t>
            </a:r>
            <a:br>
              <a:rPr lang="en-US"/>
            </a:br>
            <a:r>
              <a:rPr lang="en-US"/>
              <a:t>up to Two Lines</a:t>
            </a:r>
          </a:p>
        </p:txBody>
      </p:sp>
      <p:sp>
        <p:nvSpPr>
          <p:cNvPr id="69" name="Text Placeholder 331"/>
          <p:cNvSpPr>
            <a:spLocks noGrp="1"/>
          </p:cNvSpPr>
          <p:nvPr>
            <p:ph type="body" sz="quarter" idx="14" hasCustomPrompt="1"/>
          </p:nvPr>
        </p:nvSpPr>
        <p:spPr>
          <a:xfrm>
            <a:off x="5682073" y="5051785"/>
            <a:ext cx="2821170" cy="1040861"/>
          </a:xfrm>
          <a:prstGeom prst="rect">
            <a:avLst/>
          </a:prstGeom>
        </p:spPr>
        <p:txBody>
          <a:bodyPr lIns="0" tIns="0" rIns="0" bIns="0" anchor="b"/>
          <a:lstStyle>
            <a:lvl1pPr algn="r">
              <a:lnSpc>
                <a:spcPct val="100000"/>
              </a:lnSpc>
              <a:defRPr sz="1125"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Presenter Information</a:t>
            </a:r>
          </a:p>
          <a:p>
            <a:pPr lvl="0"/>
            <a:r>
              <a:rPr lang="en-US"/>
              <a:t>Location</a:t>
            </a:r>
          </a:p>
        </p:txBody>
      </p:sp>
      <p:sp>
        <p:nvSpPr>
          <p:cNvPr id="73" name="Rectangle 72"/>
          <p:cNvSpPr/>
          <p:nvPr/>
        </p:nvSpPr>
        <p:spPr bwMode="auto">
          <a:xfrm>
            <a:off x="6714071" y="4308323"/>
            <a:ext cx="2429933" cy="182880"/>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accent3"/>
              </a:solidFill>
              <a:effectLst/>
              <a:latin typeface="Arial Regular" charset="0"/>
              <a:cs typeface="Times New Roman" pitchFamily="18" charset="0"/>
            </a:endParaRPr>
          </a:p>
        </p:txBody>
      </p:sp>
      <p:sp>
        <p:nvSpPr>
          <p:cNvPr id="72" name="Rectangle 71"/>
          <p:cNvSpPr/>
          <p:nvPr/>
        </p:nvSpPr>
        <p:spPr bwMode="auto">
          <a:xfrm>
            <a:off x="2" y="4309534"/>
            <a:ext cx="6976533" cy="182880"/>
          </a:xfrm>
          <a:prstGeom prst="rect">
            <a:avLst/>
          </a:prstGeom>
          <a:solidFill>
            <a:schemeClr val="bg2"/>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bg1"/>
              </a:solidFill>
              <a:effectLst/>
              <a:latin typeface="Arial Regular" charset="0"/>
              <a:cs typeface="Times New Roman" pitchFamily="18" charset="0"/>
            </a:endParaRPr>
          </a:p>
        </p:txBody>
      </p:sp>
      <p:sp>
        <p:nvSpPr>
          <p:cNvPr id="74" name="Footer Placeholder 1"/>
          <p:cNvSpPr>
            <a:spLocks noGrp="1"/>
          </p:cNvSpPr>
          <p:nvPr>
            <p:ph type="ftr" sz="quarter" idx="15"/>
          </p:nvPr>
        </p:nvSpPr>
        <p:spPr>
          <a:xfrm>
            <a:off x="1439761" y="6417310"/>
            <a:ext cx="7064988" cy="301124"/>
          </a:xfrm>
        </p:spPr>
        <p:txBody>
          <a:bodyPr rIns="0" anchor="t" anchorCtr="0">
            <a:normAutofit/>
          </a:bodyPr>
          <a:lstStyle>
            <a:lvl1pPr>
              <a:defRPr b="0"/>
            </a:lvl1pPr>
          </a:lstStyle>
          <a:p>
            <a:pPr algn="r">
              <a:defRPr/>
            </a:pPr>
            <a:r>
              <a:rPr lang="en-US" dirty="0"/>
              <a:t>Confidential &amp; for IFC Staff Only Working Draft – Discussion Paper Only</a:t>
            </a:r>
          </a:p>
        </p:txBody>
      </p:sp>
      <p:pic>
        <p:nvPicPr>
          <p:cNvPr id="76" name="Picture 75">
            <a:extLst>
              <a:ext uri="{FF2B5EF4-FFF2-40B4-BE49-F238E27FC236}">
                <a16:creationId xmlns:a16="http://schemas.microsoft.com/office/drawing/2014/main" id="{17F916C6-2F8A-9B48-84D6-4E092290D061}"/>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1563394" y="4870973"/>
            <a:ext cx="3435132" cy="1166581"/>
          </a:xfrm>
          <a:prstGeom prst="rect">
            <a:avLst/>
          </a:prstGeom>
        </p:spPr>
      </p:pic>
    </p:spTree>
    <p:extLst>
      <p:ext uri="{BB962C8B-B14F-4D97-AF65-F5344CB8AC3E}">
        <p14:creationId xmlns:p14="http://schemas.microsoft.com/office/powerpoint/2010/main" val="137675063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_White Title Slide">
    <p:spTree>
      <p:nvGrpSpPr>
        <p:cNvPr id="1" name=""/>
        <p:cNvGrpSpPr/>
        <p:nvPr/>
      </p:nvGrpSpPr>
      <p:grpSpPr>
        <a:xfrm>
          <a:off x="0" y="0"/>
          <a:ext cx="0" cy="0"/>
          <a:chOff x="0" y="0"/>
          <a:chExt cx="0" cy="0"/>
        </a:xfrm>
      </p:grpSpPr>
      <p:sp>
        <p:nvSpPr>
          <p:cNvPr id="265" name="Line 1086"/>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6" name="Line 1087"/>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7" name="Rectangle 1088"/>
          <p:cNvSpPr>
            <a:spLocks noChangeArrowheads="1"/>
          </p:cNvSpPr>
          <p:nvPr/>
        </p:nvSpPr>
        <p:spPr bwMode="auto">
          <a:xfrm>
            <a:off x="484190" y="617546"/>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8" name="Rectangle 1089"/>
          <p:cNvSpPr>
            <a:spLocks noChangeArrowheads="1"/>
          </p:cNvSpPr>
          <p:nvPr/>
        </p:nvSpPr>
        <p:spPr bwMode="auto">
          <a:xfrm>
            <a:off x="484190" y="617546"/>
            <a:ext cx="1587" cy="1587"/>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9" name="Freeform 1098"/>
          <p:cNvSpPr>
            <a:spLocks/>
          </p:cNvSpPr>
          <p:nvPr/>
        </p:nvSpPr>
        <p:spPr bwMode="auto">
          <a:xfrm>
            <a:off x="487367" y="617546"/>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0" name="Freeform 1115"/>
          <p:cNvSpPr>
            <a:spLocks/>
          </p:cNvSpPr>
          <p:nvPr/>
        </p:nvSpPr>
        <p:spPr bwMode="auto">
          <a:xfrm>
            <a:off x="458792"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1" name="Freeform 1120"/>
          <p:cNvSpPr>
            <a:spLocks/>
          </p:cNvSpPr>
          <p:nvPr/>
        </p:nvSpPr>
        <p:spPr bwMode="auto">
          <a:xfrm>
            <a:off x="458792" y="463554"/>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2" name="Freeform 1134"/>
          <p:cNvSpPr>
            <a:spLocks/>
          </p:cNvSpPr>
          <p:nvPr/>
        </p:nvSpPr>
        <p:spPr bwMode="auto">
          <a:xfrm>
            <a:off x="703267"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3" name="Freeform 1141"/>
          <p:cNvSpPr>
            <a:spLocks/>
          </p:cNvSpPr>
          <p:nvPr/>
        </p:nvSpPr>
        <p:spPr bwMode="auto">
          <a:xfrm>
            <a:off x="706439"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4" name="Freeform 1148"/>
          <p:cNvSpPr>
            <a:spLocks/>
          </p:cNvSpPr>
          <p:nvPr/>
        </p:nvSpPr>
        <p:spPr bwMode="auto">
          <a:xfrm>
            <a:off x="693742" y="460376"/>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5" name="Freeform 1150"/>
          <p:cNvSpPr>
            <a:spLocks/>
          </p:cNvSpPr>
          <p:nvPr/>
        </p:nvSpPr>
        <p:spPr bwMode="auto">
          <a:xfrm>
            <a:off x="684215" y="447677"/>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6" name="Freeform 1152"/>
          <p:cNvSpPr>
            <a:spLocks/>
          </p:cNvSpPr>
          <p:nvPr/>
        </p:nvSpPr>
        <p:spPr bwMode="auto">
          <a:xfrm>
            <a:off x="684217" y="447677"/>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7" name="Freeform 1154"/>
          <p:cNvSpPr>
            <a:spLocks/>
          </p:cNvSpPr>
          <p:nvPr/>
        </p:nvSpPr>
        <p:spPr bwMode="auto">
          <a:xfrm>
            <a:off x="665165"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8" name="Freeform 1156"/>
          <p:cNvSpPr>
            <a:spLocks/>
          </p:cNvSpPr>
          <p:nvPr/>
        </p:nvSpPr>
        <p:spPr bwMode="auto">
          <a:xfrm>
            <a:off x="665165" y="431801"/>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9" name="Freeform 1163"/>
          <p:cNvSpPr>
            <a:spLocks/>
          </p:cNvSpPr>
          <p:nvPr/>
        </p:nvSpPr>
        <p:spPr bwMode="auto">
          <a:xfrm>
            <a:off x="611188" y="415933"/>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0" name="Freeform 1172"/>
          <p:cNvSpPr>
            <a:spLocks/>
          </p:cNvSpPr>
          <p:nvPr/>
        </p:nvSpPr>
        <p:spPr bwMode="auto">
          <a:xfrm>
            <a:off x="582617" y="476253"/>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1" name="Freeform 1177"/>
          <p:cNvSpPr>
            <a:spLocks/>
          </p:cNvSpPr>
          <p:nvPr/>
        </p:nvSpPr>
        <p:spPr bwMode="auto">
          <a:xfrm>
            <a:off x="557217" y="534996"/>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2" name="Freeform 1180"/>
          <p:cNvSpPr>
            <a:spLocks/>
          </p:cNvSpPr>
          <p:nvPr/>
        </p:nvSpPr>
        <p:spPr bwMode="auto">
          <a:xfrm>
            <a:off x="560392" y="530233"/>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3" name="Line 1187"/>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4" name="Line 1188"/>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5" name="Freeform 1208"/>
          <p:cNvSpPr>
            <a:spLocks/>
          </p:cNvSpPr>
          <p:nvPr/>
        </p:nvSpPr>
        <p:spPr bwMode="auto">
          <a:xfrm>
            <a:off x="595313" y="557221"/>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6" name="Freeform 1210"/>
          <p:cNvSpPr>
            <a:spLocks/>
          </p:cNvSpPr>
          <p:nvPr/>
        </p:nvSpPr>
        <p:spPr bwMode="auto">
          <a:xfrm>
            <a:off x="595317" y="557221"/>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7" name="Freeform 1214"/>
          <p:cNvSpPr>
            <a:spLocks/>
          </p:cNvSpPr>
          <p:nvPr/>
        </p:nvSpPr>
        <p:spPr bwMode="auto">
          <a:xfrm>
            <a:off x="595317" y="557221"/>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8" name="Rectangle 1215"/>
          <p:cNvSpPr>
            <a:spLocks noChangeArrowheads="1"/>
          </p:cNvSpPr>
          <p:nvPr/>
        </p:nvSpPr>
        <p:spPr bwMode="auto">
          <a:xfrm>
            <a:off x="595313" y="627071"/>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89" name="Freeform 1217"/>
          <p:cNvSpPr>
            <a:spLocks/>
          </p:cNvSpPr>
          <p:nvPr/>
        </p:nvSpPr>
        <p:spPr bwMode="auto">
          <a:xfrm>
            <a:off x="595313" y="6270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0" name="Freeform 1219"/>
          <p:cNvSpPr>
            <a:spLocks/>
          </p:cNvSpPr>
          <p:nvPr/>
        </p:nvSpPr>
        <p:spPr bwMode="auto">
          <a:xfrm>
            <a:off x="731840" y="541346"/>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1" name="Freeform 1221"/>
          <p:cNvSpPr>
            <a:spLocks/>
          </p:cNvSpPr>
          <p:nvPr/>
        </p:nvSpPr>
        <p:spPr bwMode="auto">
          <a:xfrm>
            <a:off x="731842" y="541346"/>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2" name="Freeform 1234"/>
          <p:cNvSpPr>
            <a:spLocks/>
          </p:cNvSpPr>
          <p:nvPr/>
        </p:nvSpPr>
        <p:spPr bwMode="auto">
          <a:xfrm>
            <a:off x="722317" y="550871"/>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3" name="Line 1237"/>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4" name="Line 1238"/>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5" name="Freeform 1240"/>
          <p:cNvSpPr>
            <a:spLocks/>
          </p:cNvSpPr>
          <p:nvPr/>
        </p:nvSpPr>
        <p:spPr bwMode="auto">
          <a:xfrm>
            <a:off x="728663" y="541346"/>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6" name="Freeform 1243"/>
          <p:cNvSpPr>
            <a:spLocks/>
          </p:cNvSpPr>
          <p:nvPr/>
        </p:nvSpPr>
        <p:spPr bwMode="auto">
          <a:xfrm>
            <a:off x="728667" y="538171"/>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7" name="Freeform 1246"/>
          <p:cNvSpPr>
            <a:spLocks/>
          </p:cNvSpPr>
          <p:nvPr/>
        </p:nvSpPr>
        <p:spPr bwMode="auto">
          <a:xfrm>
            <a:off x="725492" y="547696"/>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8" name="Freeform 1250"/>
          <p:cNvSpPr>
            <a:spLocks/>
          </p:cNvSpPr>
          <p:nvPr/>
        </p:nvSpPr>
        <p:spPr bwMode="auto">
          <a:xfrm>
            <a:off x="731842"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9" name="Freeform 1252"/>
          <p:cNvSpPr>
            <a:spLocks/>
          </p:cNvSpPr>
          <p:nvPr/>
        </p:nvSpPr>
        <p:spPr bwMode="auto">
          <a:xfrm>
            <a:off x="731842"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0" name="Freeform 1255"/>
          <p:cNvSpPr>
            <a:spLocks/>
          </p:cNvSpPr>
          <p:nvPr/>
        </p:nvSpPr>
        <p:spPr bwMode="auto">
          <a:xfrm>
            <a:off x="712792" y="550871"/>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1" name="Rectangle 1256"/>
          <p:cNvSpPr>
            <a:spLocks noChangeArrowheads="1"/>
          </p:cNvSpPr>
          <p:nvPr/>
        </p:nvSpPr>
        <p:spPr bwMode="auto">
          <a:xfrm>
            <a:off x="722315" y="550871"/>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2" name="Freeform 1258"/>
          <p:cNvSpPr>
            <a:spLocks/>
          </p:cNvSpPr>
          <p:nvPr/>
        </p:nvSpPr>
        <p:spPr bwMode="auto">
          <a:xfrm>
            <a:off x="722315" y="5508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3" name="Freeform 1266"/>
          <p:cNvSpPr>
            <a:spLocks/>
          </p:cNvSpPr>
          <p:nvPr/>
        </p:nvSpPr>
        <p:spPr bwMode="auto">
          <a:xfrm>
            <a:off x="728663" y="534996"/>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4" name="Freeform 1269"/>
          <p:cNvSpPr>
            <a:spLocks/>
          </p:cNvSpPr>
          <p:nvPr/>
        </p:nvSpPr>
        <p:spPr bwMode="auto">
          <a:xfrm>
            <a:off x="728667" y="530233"/>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5" name="Line 1270"/>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6" name="Line 1271"/>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7" name="Rectangle 1272"/>
          <p:cNvSpPr>
            <a:spLocks noChangeArrowheads="1"/>
          </p:cNvSpPr>
          <p:nvPr/>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8" name="Rectangle 1273"/>
          <p:cNvSpPr>
            <a:spLocks noChangeArrowheads="1"/>
          </p:cNvSpPr>
          <p:nvPr/>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9" name="Line 1274"/>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0" name="Line 1275"/>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1" name="Freeform 1277"/>
          <p:cNvSpPr>
            <a:spLocks/>
          </p:cNvSpPr>
          <p:nvPr/>
        </p:nvSpPr>
        <p:spPr bwMode="auto">
          <a:xfrm>
            <a:off x="728663" y="523883"/>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2" name="Freeform 1287"/>
          <p:cNvSpPr>
            <a:spLocks/>
          </p:cNvSpPr>
          <p:nvPr/>
        </p:nvSpPr>
        <p:spPr bwMode="auto">
          <a:xfrm>
            <a:off x="719142"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3" name="Freeform 1290"/>
          <p:cNvSpPr>
            <a:spLocks/>
          </p:cNvSpPr>
          <p:nvPr/>
        </p:nvSpPr>
        <p:spPr bwMode="auto">
          <a:xfrm>
            <a:off x="719142" y="517527"/>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4" name="Rectangle 1335"/>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5" name="Rectangle 1336"/>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6" name="Rectangle 1337"/>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7" name="Rectangle 1340"/>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8" name="Rectangle 1341"/>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9" name="Rectangle 1342"/>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0" name="Rectangle 1343"/>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1" name="Rectangle 1344"/>
          <p:cNvSpPr>
            <a:spLocks noChangeArrowheads="1"/>
          </p:cNvSpPr>
          <p:nvPr/>
        </p:nvSpPr>
        <p:spPr bwMode="auto">
          <a:xfrm>
            <a:off x="465140" y="485780"/>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30" name="Title 329"/>
          <p:cNvSpPr>
            <a:spLocks noGrp="1"/>
          </p:cNvSpPr>
          <p:nvPr>
            <p:ph type="title" hasCustomPrompt="1"/>
          </p:nvPr>
        </p:nvSpPr>
        <p:spPr>
          <a:xfrm>
            <a:off x="1512624" y="1189797"/>
            <a:ext cx="6971806" cy="1822161"/>
          </a:xfrm>
          <a:prstGeom prst="rect">
            <a:avLst/>
          </a:prstGeom>
        </p:spPr>
        <p:txBody>
          <a:bodyPr lIns="0" tIns="0" rIns="0" bIns="0" anchor="b">
            <a:normAutofit/>
          </a:bodyPr>
          <a:lstStyle>
            <a:lvl1pPr>
              <a:lnSpc>
                <a:spcPct val="100000"/>
              </a:lnSpc>
              <a:spcBef>
                <a:spcPts val="0"/>
              </a:spcBef>
              <a:defRPr sz="3750" b="1" baseline="0">
                <a:solidFill>
                  <a:srgbClr val="021F43"/>
                </a:solidFill>
              </a:defRPr>
            </a:lvl1pPr>
          </a:lstStyle>
          <a:p>
            <a:r>
              <a:rPr lang="en-US" dirty="0"/>
              <a:t>Presentation Title Up to Three Lines at this size</a:t>
            </a:r>
          </a:p>
        </p:txBody>
      </p:sp>
      <p:sp>
        <p:nvSpPr>
          <p:cNvPr id="332" name="Text Placeholder 331"/>
          <p:cNvSpPr>
            <a:spLocks noGrp="1"/>
          </p:cNvSpPr>
          <p:nvPr>
            <p:ph type="body" sz="quarter" idx="13" hasCustomPrompt="1"/>
          </p:nvPr>
        </p:nvSpPr>
        <p:spPr>
          <a:xfrm>
            <a:off x="1525176" y="3000005"/>
            <a:ext cx="6959257" cy="875885"/>
          </a:xfrm>
          <a:prstGeom prst="rect">
            <a:avLst/>
          </a:prstGeom>
        </p:spPr>
        <p:txBody>
          <a:bodyPr lIns="0" tIns="0" rIns="0" bIns="0" anchor="t">
            <a:normAutofit/>
          </a:bodyPr>
          <a:lstStyle>
            <a:lvl1pPr>
              <a:lnSpc>
                <a:spcPct val="100000"/>
              </a:lnSpc>
              <a:spcBef>
                <a:spcPts val="0"/>
              </a:spcBef>
              <a:defRPr sz="1875" b="0" i="0" cap="all" baseline="0">
                <a:solidFill>
                  <a:srgbClr val="021F43"/>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dirty="0"/>
              <a:t>Subtitle</a:t>
            </a:r>
            <a:br>
              <a:rPr lang="en-US" dirty="0"/>
            </a:br>
            <a:r>
              <a:rPr lang="en-US" dirty="0"/>
              <a:t>up to Two Lines</a:t>
            </a:r>
          </a:p>
        </p:txBody>
      </p:sp>
      <p:sp>
        <p:nvSpPr>
          <p:cNvPr id="73" name="Rectangle 72"/>
          <p:cNvSpPr/>
          <p:nvPr/>
        </p:nvSpPr>
        <p:spPr bwMode="auto">
          <a:xfrm>
            <a:off x="6714071" y="4308323"/>
            <a:ext cx="2429933" cy="182880"/>
          </a:xfrm>
          <a:prstGeom prst="rect">
            <a:avLst/>
          </a:prstGeom>
          <a:solidFill>
            <a:srgbClr val="00ADE4"/>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accent3"/>
              </a:solidFill>
              <a:effectLst/>
              <a:latin typeface="Arial Regular" charset="0"/>
              <a:cs typeface="Times New Roman" pitchFamily="18" charset="0"/>
            </a:endParaRPr>
          </a:p>
        </p:txBody>
      </p:sp>
      <p:sp>
        <p:nvSpPr>
          <p:cNvPr id="72" name="Rectangle 71"/>
          <p:cNvSpPr/>
          <p:nvPr/>
        </p:nvSpPr>
        <p:spPr bwMode="auto">
          <a:xfrm>
            <a:off x="2" y="4309534"/>
            <a:ext cx="6976533" cy="182880"/>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bg1"/>
              </a:solidFill>
              <a:effectLst/>
              <a:latin typeface="Arial Regular" charset="0"/>
              <a:cs typeface="Times New Roman" pitchFamily="18" charset="0"/>
            </a:endParaRPr>
          </a:p>
        </p:txBody>
      </p:sp>
    </p:spTree>
    <p:extLst>
      <p:ext uri="{BB962C8B-B14F-4D97-AF65-F5344CB8AC3E}">
        <p14:creationId xmlns:p14="http://schemas.microsoft.com/office/powerpoint/2010/main" val="317117499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1_BLANK title">
    <p:spTree>
      <p:nvGrpSpPr>
        <p:cNvPr id="1" name=""/>
        <p:cNvGrpSpPr/>
        <p:nvPr/>
      </p:nvGrpSpPr>
      <p:grpSpPr>
        <a:xfrm>
          <a:off x="0" y="0"/>
          <a:ext cx="0" cy="0"/>
          <a:chOff x="0" y="0"/>
          <a:chExt cx="0" cy="0"/>
        </a:xfrm>
      </p:grpSpPr>
      <p:sp>
        <p:nvSpPr>
          <p:cNvPr id="4" name="Rectangle 9">
            <a:extLst>
              <a:ext uri="{FF2B5EF4-FFF2-40B4-BE49-F238E27FC236}">
                <a16:creationId xmlns:a16="http://schemas.microsoft.com/office/drawing/2014/main" id="{C3ECE642-877D-554E-AA9E-1163268F1073}"/>
              </a:ext>
            </a:extLst>
          </p:cNvPr>
          <p:cNvSpPr>
            <a:spLocks noChangeArrowheads="1"/>
          </p:cNvSpPr>
          <p:nvPr userDrawn="1"/>
        </p:nvSpPr>
        <p:spPr bwMode="auto">
          <a:xfrm flipV="1">
            <a:off x="0" y="7"/>
            <a:ext cx="9144000" cy="807647"/>
          </a:xfrm>
          <a:prstGeom prst="rect">
            <a:avLst/>
          </a:prstGeom>
          <a:solidFill>
            <a:srgbClr val="00AB51"/>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marL="86912" indent="-86912">
              <a:spcBef>
                <a:spcPct val="50000"/>
              </a:spcBef>
              <a:buFontTx/>
              <a:buChar char="•"/>
            </a:pPr>
            <a:endParaRPr lang="en-US" sz="1000" b="0" dirty="0">
              <a:solidFill>
                <a:schemeClr val="bg1"/>
              </a:solidFill>
            </a:endParaRPr>
          </a:p>
        </p:txBody>
      </p:sp>
      <p:sp>
        <p:nvSpPr>
          <p:cNvPr id="2" name="Title 1"/>
          <p:cNvSpPr>
            <a:spLocks noGrp="1"/>
          </p:cNvSpPr>
          <p:nvPr>
            <p:ph type="title"/>
          </p:nvPr>
        </p:nvSpPr>
        <p:spPr>
          <a:xfrm>
            <a:off x="524884" y="301630"/>
            <a:ext cx="8114114" cy="420269"/>
          </a:xfrm>
          <a:prstGeom prst="rect">
            <a:avLst/>
          </a:prstGeom>
        </p:spPr>
        <p:txBody>
          <a:bodyPr>
            <a:normAutofit/>
          </a:bodyPr>
          <a:lstStyle>
            <a:lvl1pPr>
              <a:defRPr sz="1800">
                <a:solidFill>
                  <a:schemeClr val="bg1"/>
                </a:solidFill>
              </a:defRPr>
            </a:lvl1pPr>
          </a:lstStyle>
          <a:p>
            <a:r>
              <a:rPr lang="en-US" dirty="0"/>
              <a:t>Click to edit Master title style</a:t>
            </a:r>
          </a:p>
        </p:txBody>
      </p:sp>
      <p:sp>
        <p:nvSpPr>
          <p:cNvPr id="7" name="Slide Number Placeholder 2"/>
          <p:cNvSpPr>
            <a:spLocks noGrp="1"/>
          </p:cNvSpPr>
          <p:nvPr>
            <p:ph type="sldNum" sz="quarter" idx="10"/>
          </p:nvPr>
        </p:nvSpPr>
        <p:spPr>
          <a:xfrm>
            <a:off x="3" y="6499560"/>
            <a:ext cx="552283" cy="358440"/>
          </a:xfrm>
        </p:spPr>
        <p:txBody>
          <a:bodyPr anchor="ctr"/>
          <a:lstStyle>
            <a:lvl1pPr algn="ctr">
              <a:defRPr sz="675" b="0">
                <a:solidFill>
                  <a:schemeClr val="tx2">
                    <a:lumMod val="65000"/>
                    <a:lumOff val="35000"/>
                  </a:schemeClr>
                </a:solidFill>
                <a:latin typeface="+mn-lt"/>
              </a:defRPr>
            </a:lvl1pPr>
          </a:lstStyle>
          <a:p>
            <a:pPr>
              <a:defRPr/>
            </a:pPr>
            <a:fld id="{A91C009A-D183-4B06-A7F0-ADEC358427FA}" type="slidenum">
              <a:rPr lang="en-US" smtClean="0"/>
              <a:pPr>
                <a:defRPr/>
              </a:pPr>
              <a:t>‹#›</a:t>
            </a:fld>
            <a:endParaRPr lang="en-US" dirty="0"/>
          </a:p>
        </p:txBody>
      </p:sp>
      <p:pic>
        <p:nvPicPr>
          <p:cNvPr id="8" name="Picture 7">
            <a:extLst>
              <a:ext uri="{FF2B5EF4-FFF2-40B4-BE49-F238E27FC236}">
                <a16:creationId xmlns:a16="http://schemas.microsoft.com/office/drawing/2014/main" id="{CC601290-045C-480F-860C-F1EFFBDA9F7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858000" y="6190515"/>
            <a:ext cx="1969950" cy="501751"/>
          </a:xfrm>
          <a:prstGeom prst="rect">
            <a:avLst/>
          </a:prstGeom>
        </p:spPr>
      </p:pic>
    </p:spTree>
    <p:extLst>
      <p:ext uri="{BB962C8B-B14F-4D97-AF65-F5344CB8AC3E}">
        <p14:creationId xmlns:p14="http://schemas.microsoft.com/office/powerpoint/2010/main" val="17185820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Full Page">
    <p:spTree>
      <p:nvGrpSpPr>
        <p:cNvPr id="1" name=""/>
        <p:cNvGrpSpPr/>
        <p:nvPr/>
      </p:nvGrpSpPr>
      <p:grpSpPr>
        <a:xfrm>
          <a:off x="0" y="0"/>
          <a:ext cx="0" cy="0"/>
          <a:chOff x="0" y="0"/>
          <a:chExt cx="0" cy="0"/>
        </a:xfrm>
      </p:grpSpPr>
      <p:sp>
        <p:nvSpPr>
          <p:cNvPr id="259" name="Freeform 1682"/>
          <p:cNvSpPr>
            <a:spLocks/>
          </p:cNvSpPr>
          <p:nvPr userDrawn="1"/>
        </p:nvSpPr>
        <p:spPr bwMode="auto">
          <a:xfrm flipH="1">
            <a:off x="6380163" y="615950"/>
            <a:ext cx="1014412" cy="1895475"/>
          </a:xfrm>
          <a:custGeom>
            <a:avLst/>
            <a:gdLst/>
            <a:ahLst/>
            <a:cxnLst>
              <a:cxn ang="0">
                <a:pos x="0" y="0"/>
              </a:cxn>
              <a:cxn ang="0">
                <a:pos x="38" y="110"/>
              </a:cxn>
              <a:cxn ang="0">
                <a:pos x="78" y="216"/>
              </a:cxn>
              <a:cxn ang="0">
                <a:pos x="106" y="304"/>
              </a:cxn>
              <a:cxn ang="0">
                <a:pos x="136" y="398"/>
              </a:cxn>
              <a:cxn ang="0">
                <a:pos x="164" y="506"/>
              </a:cxn>
              <a:cxn ang="0">
                <a:pos x="206" y="672"/>
              </a:cxn>
              <a:cxn ang="0">
                <a:pos x="236" y="788"/>
              </a:cxn>
              <a:cxn ang="0">
                <a:pos x="272" y="990"/>
              </a:cxn>
              <a:cxn ang="0">
                <a:pos x="286" y="1086"/>
              </a:cxn>
              <a:cxn ang="0">
                <a:pos x="302" y="1194"/>
              </a:cxn>
              <a:cxn ang="0">
                <a:pos x="638" y="1194"/>
              </a:cxn>
              <a:cxn ang="0">
                <a:pos x="624" y="1142"/>
              </a:cxn>
              <a:cxn ang="0">
                <a:pos x="598" y="1060"/>
              </a:cxn>
              <a:cxn ang="0">
                <a:pos x="572" y="980"/>
              </a:cxn>
              <a:cxn ang="0">
                <a:pos x="548" y="912"/>
              </a:cxn>
              <a:cxn ang="0">
                <a:pos x="494" y="784"/>
              </a:cxn>
              <a:cxn ang="0">
                <a:pos x="456" y="698"/>
              </a:cxn>
              <a:cxn ang="0">
                <a:pos x="424" y="626"/>
              </a:cxn>
              <a:cxn ang="0">
                <a:pos x="378" y="532"/>
              </a:cxn>
              <a:cxn ang="0">
                <a:pos x="340" y="470"/>
              </a:cxn>
              <a:cxn ang="0">
                <a:pos x="306" y="414"/>
              </a:cxn>
              <a:cxn ang="0">
                <a:pos x="268" y="342"/>
              </a:cxn>
              <a:cxn ang="0">
                <a:pos x="228" y="286"/>
              </a:cxn>
              <a:cxn ang="0">
                <a:pos x="174" y="210"/>
              </a:cxn>
              <a:cxn ang="0">
                <a:pos x="122" y="140"/>
              </a:cxn>
              <a:cxn ang="0">
                <a:pos x="58" y="52"/>
              </a:cxn>
              <a:cxn ang="0">
                <a:pos x="30" y="20"/>
              </a:cxn>
              <a:cxn ang="0">
                <a:pos x="0" y="0"/>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w="9525" cap="flat" cmpd="sng">
            <a:noFill/>
            <a:prstDash val="solid"/>
            <a:round/>
            <a:headEnd type="none" w="med" len="med"/>
            <a:tailEnd type="none" w="med" len="med"/>
          </a:ln>
          <a:effectLst/>
        </p:spPr>
        <p:txBody>
          <a:bodyPr wrap="none" anchor="ctr"/>
          <a:lstStyle/>
          <a:p>
            <a:pPr>
              <a:spcBef>
                <a:spcPct val="50000"/>
              </a:spcBef>
              <a:buFontTx/>
              <a:buChar char="•"/>
              <a:defRPr/>
            </a:pPr>
            <a:endParaRPr lang="en-US" sz="1300" b="0" dirty="0"/>
          </a:p>
        </p:txBody>
      </p:sp>
      <p:sp>
        <p:nvSpPr>
          <p:cNvPr id="260" name="Freeform 1683"/>
          <p:cNvSpPr>
            <a:spLocks/>
          </p:cNvSpPr>
          <p:nvPr userDrawn="1"/>
        </p:nvSpPr>
        <p:spPr bwMode="auto">
          <a:xfrm flipH="1">
            <a:off x="7410450" y="3175"/>
            <a:ext cx="712788" cy="584200"/>
          </a:xfrm>
          <a:custGeom>
            <a:avLst/>
            <a:gdLst/>
            <a:ahLst/>
            <a:cxnLst>
              <a:cxn ang="0">
                <a:pos x="448" y="372"/>
              </a:cxn>
              <a:cxn ang="0">
                <a:pos x="388" y="302"/>
              </a:cxn>
              <a:cxn ang="0">
                <a:pos x="280" y="208"/>
              </a:cxn>
              <a:cxn ang="0">
                <a:pos x="210" y="142"/>
              </a:cxn>
              <a:cxn ang="0">
                <a:pos x="140" y="94"/>
              </a:cxn>
              <a:cxn ang="0">
                <a:pos x="64" y="44"/>
              </a:cxn>
              <a:cxn ang="0">
                <a:pos x="0" y="0"/>
              </a:cxn>
              <a:cxn ang="0">
                <a:pos x="280" y="0"/>
              </a:cxn>
              <a:cxn ang="0">
                <a:pos x="300" y="36"/>
              </a:cxn>
              <a:cxn ang="0">
                <a:pos x="324" y="82"/>
              </a:cxn>
              <a:cxn ang="0">
                <a:pos x="346" y="134"/>
              </a:cxn>
              <a:cxn ang="0">
                <a:pos x="378" y="206"/>
              </a:cxn>
              <a:cxn ang="0">
                <a:pos x="408" y="264"/>
              </a:cxn>
              <a:cxn ang="0">
                <a:pos x="434" y="334"/>
              </a:cxn>
              <a:cxn ang="0">
                <a:pos x="448" y="372"/>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w="9525" cap="flat" cmpd="sng">
            <a:noFill/>
            <a:prstDash val="solid"/>
            <a:round/>
            <a:headEnd type="none" w="med" len="med"/>
            <a:tailEnd type="none" w="med" len="med"/>
          </a:ln>
          <a:effectLst/>
        </p:spPr>
        <p:txBody>
          <a:bodyPr wrap="none" anchor="ctr"/>
          <a:lstStyle/>
          <a:p>
            <a:pPr>
              <a:spcBef>
                <a:spcPct val="50000"/>
              </a:spcBef>
              <a:buFontTx/>
              <a:buChar char="•"/>
              <a:defRPr/>
            </a:pPr>
            <a:endParaRPr lang="en-US" sz="1300" b="0" dirty="0"/>
          </a:p>
        </p:txBody>
      </p:sp>
      <p:sp>
        <p:nvSpPr>
          <p:cNvPr id="265" name="Line 1086"/>
          <p:cNvSpPr>
            <a:spLocks noChangeShapeType="1"/>
          </p:cNvSpPr>
          <p:nvPr userDrawn="1"/>
        </p:nvSpPr>
        <p:spPr bwMode="auto">
          <a:xfrm>
            <a:off x="484188" y="617538"/>
            <a:ext cx="1587" cy="1587"/>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66" name="Line 1087"/>
          <p:cNvSpPr>
            <a:spLocks noChangeShapeType="1"/>
          </p:cNvSpPr>
          <p:nvPr userDrawn="1"/>
        </p:nvSpPr>
        <p:spPr bwMode="auto">
          <a:xfrm>
            <a:off x="484188" y="617538"/>
            <a:ext cx="1587" cy="1587"/>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67" name="Rectangle 1088"/>
          <p:cNvSpPr>
            <a:spLocks noChangeArrowheads="1"/>
          </p:cNvSpPr>
          <p:nvPr userDrawn="1"/>
        </p:nvSpPr>
        <p:spPr bwMode="auto">
          <a:xfrm>
            <a:off x="484188" y="617538"/>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268" name="Rectangle 1089"/>
          <p:cNvSpPr>
            <a:spLocks noChangeArrowheads="1"/>
          </p:cNvSpPr>
          <p:nvPr userDrawn="1"/>
        </p:nvSpPr>
        <p:spPr bwMode="auto">
          <a:xfrm>
            <a:off x="484188" y="617538"/>
            <a:ext cx="1587" cy="1587"/>
          </a:xfrm>
          <a:prstGeom prst="rect">
            <a:avLst/>
          </a:prstGeom>
          <a:noFill/>
          <a:ln w="9525">
            <a:noFill/>
            <a:miter lim="800000"/>
            <a:headEnd/>
            <a:tailEnd/>
          </a:ln>
        </p:spPr>
        <p:txBody>
          <a:bodyPr/>
          <a:lstStyle/>
          <a:p>
            <a:pPr>
              <a:spcBef>
                <a:spcPct val="50000"/>
              </a:spcBef>
              <a:buFontTx/>
              <a:buChar char="•"/>
              <a:defRPr/>
            </a:pPr>
            <a:endParaRPr lang="en-US" sz="1300" b="0" dirty="0"/>
          </a:p>
        </p:txBody>
      </p:sp>
      <p:sp>
        <p:nvSpPr>
          <p:cNvPr id="269" name="Freeform 1098"/>
          <p:cNvSpPr>
            <a:spLocks/>
          </p:cNvSpPr>
          <p:nvPr userDrawn="1"/>
        </p:nvSpPr>
        <p:spPr bwMode="auto">
          <a:xfrm>
            <a:off x="487363" y="617538"/>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70" name="Freeform 1115"/>
          <p:cNvSpPr>
            <a:spLocks/>
          </p:cNvSpPr>
          <p:nvPr userDrawn="1"/>
        </p:nvSpPr>
        <p:spPr bwMode="auto">
          <a:xfrm>
            <a:off x="458788"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71" name="Freeform 1120"/>
          <p:cNvSpPr>
            <a:spLocks/>
          </p:cNvSpPr>
          <p:nvPr userDrawn="1"/>
        </p:nvSpPr>
        <p:spPr bwMode="auto">
          <a:xfrm>
            <a:off x="458788" y="463550"/>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72" name="Freeform 1134"/>
          <p:cNvSpPr>
            <a:spLocks/>
          </p:cNvSpPr>
          <p:nvPr userDrawn="1"/>
        </p:nvSpPr>
        <p:spPr bwMode="auto">
          <a:xfrm>
            <a:off x="703263"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1300" b="0" dirty="0"/>
          </a:p>
        </p:txBody>
      </p:sp>
      <p:sp>
        <p:nvSpPr>
          <p:cNvPr id="273" name="Freeform 1141"/>
          <p:cNvSpPr>
            <a:spLocks/>
          </p:cNvSpPr>
          <p:nvPr userDrawn="1"/>
        </p:nvSpPr>
        <p:spPr bwMode="auto">
          <a:xfrm>
            <a:off x="706438"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1300" b="0" dirty="0"/>
          </a:p>
        </p:txBody>
      </p:sp>
      <p:sp>
        <p:nvSpPr>
          <p:cNvPr id="274" name="Freeform 1148"/>
          <p:cNvSpPr>
            <a:spLocks/>
          </p:cNvSpPr>
          <p:nvPr userDrawn="1"/>
        </p:nvSpPr>
        <p:spPr bwMode="auto">
          <a:xfrm>
            <a:off x="693738" y="460375"/>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1300" b="0" dirty="0"/>
          </a:p>
        </p:txBody>
      </p:sp>
      <p:sp>
        <p:nvSpPr>
          <p:cNvPr id="275" name="Freeform 1150"/>
          <p:cNvSpPr>
            <a:spLocks/>
          </p:cNvSpPr>
          <p:nvPr userDrawn="1"/>
        </p:nvSpPr>
        <p:spPr bwMode="auto">
          <a:xfrm>
            <a:off x="684213" y="447675"/>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76" name="Freeform 1152"/>
          <p:cNvSpPr>
            <a:spLocks/>
          </p:cNvSpPr>
          <p:nvPr userDrawn="1"/>
        </p:nvSpPr>
        <p:spPr bwMode="auto">
          <a:xfrm>
            <a:off x="684213" y="447675"/>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1300" b="0" dirty="0"/>
          </a:p>
        </p:txBody>
      </p:sp>
      <p:sp>
        <p:nvSpPr>
          <p:cNvPr id="277" name="Freeform 1154"/>
          <p:cNvSpPr>
            <a:spLocks/>
          </p:cNvSpPr>
          <p:nvPr userDrawn="1"/>
        </p:nvSpPr>
        <p:spPr bwMode="auto">
          <a:xfrm>
            <a:off x="665163"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1300" b="0" dirty="0"/>
          </a:p>
        </p:txBody>
      </p:sp>
      <p:sp>
        <p:nvSpPr>
          <p:cNvPr id="278" name="Freeform 1156"/>
          <p:cNvSpPr>
            <a:spLocks/>
          </p:cNvSpPr>
          <p:nvPr userDrawn="1"/>
        </p:nvSpPr>
        <p:spPr bwMode="auto">
          <a:xfrm>
            <a:off x="665163" y="431800"/>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1300" b="0" dirty="0"/>
          </a:p>
        </p:txBody>
      </p:sp>
      <p:sp>
        <p:nvSpPr>
          <p:cNvPr id="279" name="Freeform 1163"/>
          <p:cNvSpPr>
            <a:spLocks/>
          </p:cNvSpPr>
          <p:nvPr userDrawn="1"/>
        </p:nvSpPr>
        <p:spPr bwMode="auto">
          <a:xfrm>
            <a:off x="611188" y="415925"/>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1300" b="0" dirty="0"/>
          </a:p>
        </p:txBody>
      </p:sp>
      <p:sp>
        <p:nvSpPr>
          <p:cNvPr id="280" name="Freeform 1172"/>
          <p:cNvSpPr>
            <a:spLocks/>
          </p:cNvSpPr>
          <p:nvPr userDrawn="1"/>
        </p:nvSpPr>
        <p:spPr bwMode="auto">
          <a:xfrm>
            <a:off x="582613" y="476250"/>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81" name="Freeform 1177"/>
          <p:cNvSpPr>
            <a:spLocks/>
          </p:cNvSpPr>
          <p:nvPr userDrawn="1"/>
        </p:nvSpPr>
        <p:spPr bwMode="auto">
          <a:xfrm>
            <a:off x="557213" y="534988"/>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82" name="Freeform 1180"/>
          <p:cNvSpPr>
            <a:spLocks/>
          </p:cNvSpPr>
          <p:nvPr userDrawn="1"/>
        </p:nvSpPr>
        <p:spPr bwMode="auto">
          <a:xfrm>
            <a:off x="560388" y="530225"/>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1300" b="0" dirty="0"/>
          </a:p>
        </p:txBody>
      </p:sp>
      <p:sp>
        <p:nvSpPr>
          <p:cNvPr id="283" name="Line 1187"/>
          <p:cNvSpPr>
            <a:spLocks noChangeShapeType="1"/>
          </p:cNvSpPr>
          <p:nvPr userDrawn="1"/>
        </p:nvSpPr>
        <p:spPr bwMode="auto">
          <a:xfrm>
            <a:off x="569913" y="520700"/>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84" name="Line 1188"/>
          <p:cNvSpPr>
            <a:spLocks noChangeShapeType="1"/>
          </p:cNvSpPr>
          <p:nvPr userDrawn="1"/>
        </p:nvSpPr>
        <p:spPr bwMode="auto">
          <a:xfrm>
            <a:off x="569913" y="520700"/>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85" name="Freeform 1208"/>
          <p:cNvSpPr>
            <a:spLocks/>
          </p:cNvSpPr>
          <p:nvPr userDrawn="1"/>
        </p:nvSpPr>
        <p:spPr bwMode="auto">
          <a:xfrm>
            <a:off x="595313" y="557213"/>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86" name="Freeform 1210"/>
          <p:cNvSpPr>
            <a:spLocks/>
          </p:cNvSpPr>
          <p:nvPr userDrawn="1"/>
        </p:nvSpPr>
        <p:spPr bwMode="auto">
          <a:xfrm>
            <a:off x="595313" y="557213"/>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87" name="Freeform 1214"/>
          <p:cNvSpPr>
            <a:spLocks/>
          </p:cNvSpPr>
          <p:nvPr userDrawn="1"/>
        </p:nvSpPr>
        <p:spPr bwMode="auto">
          <a:xfrm>
            <a:off x="595313" y="557213"/>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88" name="Rectangle 1215"/>
          <p:cNvSpPr>
            <a:spLocks noChangeArrowheads="1"/>
          </p:cNvSpPr>
          <p:nvPr userDrawn="1"/>
        </p:nvSpPr>
        <p:spPr bwMode="auto">
          <a:xfrm>
            <a:off x="595313" y="627063"/>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289" name="Freeform 1217"/>
          <p:cNvSpPr>
            <a:spLocks/>
          </p:cNvSpPr>
          <p:nvPr userDrawn="1"/>
        </p:nvSpPr>
        <p:spPr bwMode="auto">
          <a:xfrm>
            <a:off x="595313" y="627063"/>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90" name="Freeform 1219"/>
          <p:cNvSpPr>
            <a:spLocks/>
          </p:cNvSpPr>
          <p:nvPr userDrawn="1"/>
        </p:nvSpPr>
        <p:spPr bwMode="auto">
          <a:xfrm>
            <a:off x="731838" y="541338"/>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91" name="Freeform 1221"/>
          <p:cNvSpPr>
            <a:spLocks/>
          </p:cNvSpPr>
          <p:nvPr userDrawn="1"/>
        </p:nvSpPr>
        <p:spPr bwMode="auto">
          <a:xfrm>
            <a:off x="731838" y="541338"/>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1300" b="0" dirty="0"/>
          </a:p>
        </p:txBody>
      </p:sp>
      <p:sp>
        <p:nvSpPr>
          <p:cNvPr id="292" name="Freeform 1234"/>
          <p:cNvSpPr>
            <a:spLocks/>
          </p:cNvSpPr>
          <p:nvPr userDrawn="1"/>
        </p:nvSpPr>
        <p:spPr bwMode="auto">
          <a:xfrm>
            <a:off x="722313" y="550863"/>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93" name="Line 1237"/>
          <p:cNvSpPr>
            <a:spLocks noChangeShapeType="1"/>
          </p:cNvSpPr>
          <p:nvPr userDrawn="1"/>
        </p:nvSpPr>
        <p:spPr bwMode="auto">
          <a:xfrm>
            <a:off x="728663" y="544513"/>
            <a:ext cx="1587" cy="1587"/>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94" name="Line 1238"/>
          <p:cNvSpPr>
            <a:spLocks noChangeShapeType="1"/>
          </p:cNvSpPr>
          <p:nvPr userDrawn="1"/>
        </p:nvSpPr>
        <p:spPr bwMode="auto">
          <a:xfrm>
            <a:off x="728663" y="544513"/>
            <a:ext cx="1587" cy="1587"/>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95" name="Freeform 1240"/>
          <p:cNvSpPr>
            <a:spLocks/>
          </p:cNvSpPr>
          <p:nvPr userDrawn="1"/>
        </p:nvSpPr>
        <p:spPr bwMode="auto">
          <a:xfrm>
            <a:off x="728663" y="541338"/>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96" name="Freeform 1243"/>
          <p:cNvSpPr>
            <a:spLocks/>
          </p:cNvSpPr>
          <p:nvPr userDrawn="1"/>
        </p:nvSpPr>
        <p:spPr bwMode="auto">
          <a:xfrm>
            <a:off x="728663" y="538163"/>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1300" b="0" dirty="0"/>
          </a:p>
        </p:txBody>
      </p:sp>
      <p:sp>
        <p:nvSpPr>
          <p:cNvPr id="297" name="Freeform 1246"/>
          <p:cNvSpPr>
            <a:spLocks/>
          </p:cNvSpPr>
          <p:nvPr userDrawn="1"/>
        </p:nvSpPr>
        <p:spPr bwMode="auto">
          <a:xfrm>
            <a:off x="725488" y="547688"/>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98" name="Freeform 1250"/>
          <p:cNvSpPr>
            <a:spLocks/>
          </p:cNvSpPr>
          <p:nvPr userDrawn="1"/>
        </p:nvSpPr>
        <p:spPr bwMode="auto">
          <a:xfrm>
            <a:off x="731838"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1300" b="0" dirty="0"/>
          </a:p>
        </p:txBody>
      </p:sp>
      <p:sp>
        <p:nvSpPr>
          <p:cNvPr id="299" name="Freeform 1252"/>
          <p:cNvSpPr>
            <a:spLocks/>
          </p:cNvSpPr>
          <p:nvPr userDrawn="1"/>
        </p:nvSpPr>
        <p:spPr bwMode="auto">
          <a:xfrm>
            <a:off x="731838"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1300" b="0" dirty="0"/>
          </a:p>
        </p:txBody>
      </p:sp>
      <p:sp>
        <p:nvSpPr>
          <p:cNvPr id="300" name="Freeform 1255"/>
          <p:cNvSpPr>
            <a:spLocks/>
          </p:cNvSpPr>
          <p:nvPr userDrawn="1"/>
        </p:nvSpPr>
        <p:spPr bwMode="auto">
          <a:xfrm>
            <a:off x="712788" y="550863"/>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301" name="Rectangle 1256"/>
          <p:cNvSpPr>
            <a:spLocks noChangeArrowheads="1"/>
          </p:cNvSpPr>
          <p:nvPr userDrawn="1"/>
        </p:nvSpPr>
        <p:spPr bwMode="auto">
          <a:xfrm>
            <a:off x="722313" y="550863"/>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02" name="Freeform 1258"/>
          <p:cNvSpPr>
            <a:spLocks/>
          </p:cNvSpPr>
          <p:nvPr userDrawn="1"/>
        </p:nvSpPr>
        <p:spPr bwMode="auto">
          <a:xfrm>
            <a:off x="722313" y="550863"/>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303" name="Freeform 1266"/>
          <p:cNvSpPr>
            <a:spLocks/>
          </p:cNvSpPr>
          <p:nvPr userDrawn="1"/>
        </p:nvSpPr>
        <p:spPr bwMode="auto">
          <a:xfrm>
            <a:off x="728663" y="534988"/>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304" name="Freeform 1269"/>
          <p:cNvSpPr>
            <a:spLocks/>
          </p:cNvSpPr>
          <p:nvPr userDrawn="1"/>
        </p:nvSpPr>
        <p:spPr bwMode="auto">
          <a:xfrm>
            <a:off x="728663" y="530225"/>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1300" b="0" dirty="0"/>
          </a:p>
        </p:txBody>
      </p:sp>
      <p:sp>
        <p:nvSpPr>
          <p:cNvPr id="305" name="Line 1270"/>
          <p:cNvSpPr>
            <a:spLocks noChangeShapeType="1"/>
          </p:cNvSpPr>
          <p:nvPr userDrawn="1"/>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306" name="Line 1271"/>
          <p:cNvSpPr>
            <a:spLocks noChangeShapeType="1"/>
          </p:cNvSpPr>
          <p:nvPr userDrawn="1"/>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307" name="Rectangle 1272"/>
          <p:cNvSpPr>
            <a:spLocks noChangeArrowheads="1"/>
          </p:cNvSpPr>
          <p:nvPr userDrawn="1"/>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08" name="Rectangle 1273"/>
          <p:cNvSpPr>
            <a:spLocks noChangeArrowheads="1"/>
          </p:cNvSpPr>
          <p:nvPr userDrawn="1"/>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1300" b="0" dirty="0"/>
          </a:p>
        </p:txBody>
      </p:sp>
      <p:sp>
        <p:nvSpPr>
          <p:cNvPr id="309" name="Line 1274"/>
          <p:cNvSpPr>
            <a:spLocks noChangeShapeType="1"/>
          </p:cNvSpPr>
          <p:nvPr userDrawn="1"/>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310" name="Line 1275"/>
          <p:cNvSpPr>
            <a:spLocks noChangeShapeType="1"/>
          </p:cNvSpPr>
          <p:nvPr userDrawn="1"/>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311" name="Freeform 1277"/>
          <p:cNvSpPr>
            <a:spLocks/>
          </p:cNvSpPr>
          <p:nvPr userDrawn="1"/>
        </p:nvSpPr>
        <p:spPr bwMode="auto">
          <a:xfrm>
            <a:off x="728663" y="523875"/>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312" name="Freeform 1287"/>
          <p:cNvSpPr>
            <a:spLocks/>
          </p:cNvSpPr>
          <p:nvPr userDrawn="1"/>
        </p:nvSpPr>
        <p:spPr bwMode="auto">
          <a:xfrm>
            <a:off x="719138"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313" name="Freeform 1290"/>
          <p:cNvSpPr>
            <a:spLocks/>
          </p:cNvSpPr>
          <p:nvPr userDrawn="1"/>
        </p:nvSpPr>
        <p:spPr bwMode="auto">
          <a:xfrm>
            <a:off x="719138" y="517525"/>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314" name="Rectangle 1335"/>
          <p:cNvSpPr>
            <a:spLocks noChangeArrowheads="1"/>
          </p:cNvSpPr>
          <p:nvPr userDrawn="1"/>
        </p:nvSpPr>
        <p:spPr bwMode="auto">
          <a:xfrm>
            <a:off x="468313"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315" name="Rectangle 1336"/>
          <p:cNvSpPr>
            <a:spLocks noChangeArrowheads="1"/>
          </p:cNvSpPr>
          <p:nvPr userDrawn="1"/>
        </p:nvSpPr>
        <p:spPr bwMode="auto">
          <a:xfrm>
            <a:off x="474663"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316" name="Rectangle 1337"/>
          <p:cNvSpPr>
            <a:spLocks noChangeArrowheads="1"/>
          </p:cNvSpPr>
          <p:nvPr userDrawn="1"/>
        </p:nvSpPr>
        <p:spPr bwMode="auto">
          <a:xfrm>
            <a:off x="474663"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317" name="Rectangle 1340"/>
          <p:cNvSpPr>
            <a:spLocks noChangeArrowheads="1"/>
          </p:cNvSpPr>
          <p:nvPr userDrawn="1"/>
        </p:nvSpPr>
        <p:spPr bwMode="auto">
          <a:xfrm>
            <a:off x="468313"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18" name="Rectangle 1341"/>
          <p:cNvSpPr>
            <a:spLocks noChangeArrowheads="1"/>
          </p:cNvSpPr>
          <p:nvPr userDrawn="1"/>
        </p:nvSpPr>
        <p:spPr bwMode="auto">
          <a:xfrm>
            <a:off x="468313"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19" name="Rectangle 1342"/>
          <p:cNvSpPr>
            <a:spLocks noChangeArrowheads="1"/>
          </p:cNvSpPr>
          <p:nvPr userDrawn="1"/>
        </p:nvSpPr>
        <p:spPr bwMode="auto">
          <a:xfrm>
            <a:off x="468313"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20" name="Rectangle 1343"/>
          <p:cNvSpPr>
            <a:spLocks noChangeArrowheads="1"/>
          </p:cNvSpPr>
          <p:nvPr userDrawn="1"/>
        </p:nvSpPr>
        <p:spPr bwMode="auto">
          <a:xfrm>
            <a:off x="468313"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321" name="Rectangle 1344"/>
          <p:cNvSpPr>
            <a:spLocks noChangeArrowheads="1"/>
          </p:cNvSpPr>
          <p:nvPr userDrawn="1"/>
        </p:nvSpPr>
        <p:spPr bwMode="auto">
          <a:xfrm>
            <a:off x="465138" y="485775"/>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24" name="Title 323"/>
          <p:cNvSpPr>
            <a:spLocks noGrp="1"/>
          </p:cNvSpPr>
          <p:nvPr>
            <p:ph type="title" hasCustomPrompt="1"/>
          </p:nvPr>
        </p:nvSpPr>
        <p:spPr>
          <a:xfrm>
            <a:off x="343401" y="301625"/>
            <a:ext cx="8439652" cy="1031875"/>
          </a:xfrm>
        </p:spPr>
        <p:txBody>
          <a:bodyPr/>
          <a:lstStyle>
            <a:lvl1pPr>
              <a:defRPr b="0" i="0" cap="none" baseline="0">
                <a:solidFill>
                  <a:srgbClr val="021F43"/>
                </a:solidFill>
                <a:latin typeface="+mn-lt"/>
                <a:cs typeface="Andes ExtraLight"/>
              </a:defRPr>
            </a:lvl1pPr>
          </a:lstStyle>
          <a:p>
            <a:r>
              <a:rPr lang="en-US" dirty="0"/>
              <a:t>SLIDE TITLE</a:t>
            </a:r>
            <a:br>
              <a:rPr lang="en-US" dirty="0"/>
            </a:br>
            <a:r>
              <a:rPr lang="en-US" dirty="0"/>
              <a:t>UP TO THREE LINES </a:t>
            </a:r>
            <a:br>
              <a:rPr lang="en-US" dirty="0"/>
            </a:br>
            <a:r>
              <a:rPr lang="en-US" dirty="0"/>
              <a:t>MAY BE ALL CAPS OR TITLE CASE</a:t>
            </a:r>
          </a:p>
        </p:txBody>
      </p:sp>
      <p:sp>
        <p:nvSpPr>
          <p:cNvPr id="331" name="Content Placeholder 330"/>
          <p:cNvSpPr>
            <a:spLocks noGrp="1"/>
          </p:cNvSpPr>
          <p:nvPr>
            <p:ph sz="quarter" idx="10" hasCustomPrompt="1"/>
          </p:nvPr>
        </p:nvSpPr>
        <p:spPr>
          <a:xfrm>
            <a:off x="343401" y="1460500"/>
            <a:ext cx="8440305" cy="4600863"/>
          </a:xfrm>
        </p:spPr>
        <p:txBody>
          <a:bodyPr>
            <a:normAutofit/>
          </a:bodyPr>
          <a:lstStyle>
            <a:lvl1pPr>
              <a:lnSpc>
                <a:spcPct val="130000"/>
              </a:lnSpc>
              <a:spcBef>
                <a:spcPts val="1200"/>
              </a:spcBef>
              <a:defRPr>
                <a:solidFill>
                  <a:srgbClr val="7F7F7F"/>
                </a:solidFill>
              </a:defRPr>
            </a:lvl1pPr>
            <a:lvl2pPr>
              <a:lnSpc>
                <a:spcPct val="130000"/>
              </a:lnSpc>
              <a:spcBef>
                <a:spcPts val="1200"/>
              </a:spcBef>
              <a:buClr>
                <a:schemeClr val="tx2">
                  <a:lumMod val="50000"/>
                  <a:lumOff val="50000"/>
                </a:schemeClr>
              </a:buClr>
              <a:defRPr>
                <a:solidFill>
                  <a:srgbClr val="7F7F7F"/>
                </a:solidFill>
              </a:defRPr>
            </a:lvl2pPr>
            <a:lvl3pPr marL="557784">
              <a:lnSpc>
                <a:spcPct val="130000"/>
              </a:lnSpc>
              <a:spcBef>
                <a:spcPts val="0"/>
              </a:spcBef>
              <a:buClr>
                <a:schemeClr val="tx2">
                  <a:lumMod val="50000"/>
                  <a:lumOff val="50000"/>
                </a:schemeClr>
              </a:buClr>
              <a:defRPr>
                <a:solidFill>
                  <a:srgbClr val="7F7F7F"/>
                </a:solidFill>
              </a:defRPr>
            </a:lvl3pPr>
            <a:lvl4pPr>
              <a:lnSpc>
                <a:spcPct val="130000"/>
              </a:lnSpc>
              <a:spcBef>
                <a:spcPts val="0"/>
              </a:spcBef>
              <a:buClr>
                <a:schemeClr val="tx2">
                  <a:lumMod val="50000"/>
                  <a:lumOff val="50000"/>
                </a:schemeClr>
              </a:buClr>
              <a:defRPr>
                <a:solidFill>
                  <a:srgbClr val="7F7F7F"/>
                </a:solidFill>
              </a:defRPr>
            </a:lvl4pPr>
            <a:lvl5pPr>
              <a:lnSpc>
                <a:spcPct val="130000"/>
              </a:lnSpc>
              <a:spcBef>
                <a:spcPts val="0"/>
              </a:spcBef>
              <a:buClr>
                <a:schemeClr val="tx2">
                  <a:lumMod val="50000"/>
                  <a:lumOff val="50000"/>
                </a:schemeClr>
              </a:buClr>
              <a:defRPr>
                <a:solidFill>
                  <a:srgbClr val="7F7F7F"/>
                </a:solidFill>
              </a:defRPr>
            </a:lvl5pPr>
          </a:lstStyle>
          <a:p>
            <a:pPr lvl="0"/>
            <a:r>
              <a:rPr lang="en-US" dirty="0"/>
              <a:t>Paragraph content</a:t>
            </a:r>
          </a:p>
          <a:p>
            <a:pPr lvl="1"/>
            <a:r>
              <a:rPr lang="en-US" dirty="0"/>
              <a:t>Bullets </a:t>
            </a:r>
          </a:p>
          <a:p>
            <a:pPr lvl="2"/>
            <a:r>
              <a:rPr lang="en-US" dirty="0"/>
              <a:t>Bullets</a:t>
            </a:r>
          </a:p>
          <a:p>
            <a:pPr lvl="3"/>
            <a:r>
              <a:rPr lang="en-US" dirty="0"/>
              <a:t>Bullets</a:t>
            </a:r>
          </a:p>
          <a:p>
            <a:pPr lvl="4"/>
            <a:r>
              <a:rPr lang="en-US" dirty="0"/>
              <a:t>Bullets</a:t>
            </a:r>
          </a:p>
        </p:txBody>
      </p:sp>
      <p:sp>
        <p:nvSpPr>
          <p:cNvPr id="7" name="Footer Placeholder 6"/>
          <p:cNvSpPr>
            <a:spLocks noGrp="1"/>
          </p:cNvSpPr>
          <p:nvPr>
            <p:ph type="ftr" sz="quarter" idx="12"/>
          </p:nvPr>
        </p:nvSpPr>
        <p:spPr/>
        <p:txBody>
          <a:bodyPr/>
          <a:lstStyle/>
          <a:p>
            <a:r>
              <a:rPr lang="en-US"/>
              <a:t>Confidential &amp; for IFC Staff Only Working Draft – Discussion Paper Only</a:t>
            </a:r>
            <a:endParaRPr lang="en-US" dirty="0"/>
          </a:p>
        </p:txBody>
      </p:sp>
      <p:sp>
        <p:nvSpPr>
          <p:cNvPr id="8" name="Slide Number Placeholder 7"/>
          <p:cNvSpPr>
            <a:spLocks noGrp="1"/>
          </p:cNvSpPr>
          <p:nvPr>
            <p:ph type="sldNum" sz="quarter" idx="13"/>
          </p:nvPr>
        </p:nvSpPr>
        <p:spPr>
          <a:xfrm>
            <a:off x="356934" y="6350002"/>
            <a:ext cx="552283" cy="358440"/>
          </a:xfrm>
          <a:prstGeom prst="rect">
            <a:avLst/>
          </a:prstGeom>
        </p:spPr>
        <p:txBody>
          <a:bodyPr/>
          <a:lstStyle/>
          <a:p>
            <a:pPr>
              <a:defRPr/>
            </a:pPr>
            <a:fld id="{A91C009A-D183-4B06-A7F0-ADEC358427FA}" type="slidenum">
              <a:rPr lang="en-US" smtClean="0"/>
              <a:pPr>
                <a:defRPr/>
              </a:pPr>
              <a:t>‹#›</a:t>
            </a:fld>
            <a:endParaRPr lang="en-US" dirty="0"/>
          </a:p>
        </p:txBody>
      </p:sp>
    </p:spTree>
    <p:extLst>
      <p:ext uri="{BB962C8B-B14F-4D97-AF65-F5344CB8AC3E}">
        <p14:creationId xmlns:p14="http://schemas.microsoft.com/office/powerpoint/2010/main" val="396919523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2_BLANK title">
    <p:spTree>
      <p:nvGrpSpPr>
        <p:cNvPr id="1" name=""/>
        <p:cNvGrpSpPr/>
        <p:nvPr/>
      </p:nvGrpSpPr>
      <p:grpSpPr>
        <a:xfrm>
          <a:off x="0" y="0"/>
          <a:ext cx="0" cy="0"/>
          <a:chOff x="0" y="0"/>
          <a:chExt cx="0" cy="0"/>
        </a:xfrm>
      </p:grpSpPr>
      <p:sp>
        <p:nvSpPr>
          <p:cNvPr id="4" name="Rectangle 9">
            <a:extLst>
              <a:ext uri="{FF2B5EF4-FFF2-40B4-BE49-F238E27FC236}">
                <a16:creationId xmlns:a16="http://schemas.microsoft.com/office/drawing/2014/main" id="{C3ECE642-877D-554E-AA9E-1163268F1073}"/>
              </a:ext>
            </a:extLst>
          </p:cNvPr>
          <p:cNvSpPr>
            <a:spLocks noChangeArrowheads="1"/>
          </p:cNvSpPr>
          <p:nvPr userDrawn="1"/>
        </p:nvSpPr>
        <p:spPr bwMode="auto">
          <a:xfrm flipV="1">
            <a:off x="0" y="7"/>
            <a:ext cx="9144000" cy="807647"/>
          </a:xfrm>
          <a:prstGeom prst="rect">
            <a:avLst/>
          </a:prstGeom>
          <a:solidFill>
            <a:srgbClr val="006450"/>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marL="86912" indent="-86912">
              <a:spcBef>
                <a:spcPct val="50000"/>
              </a:spcBef>
              <a:buFontTx/>
              <a:buChar char="•"/>
            </a:pPr>
            <a:endParaRPr lang="en-US" sz="1000" b="0" dirty="0">
              <a:solidFill>
                <a:schemeClr val="bg1"/>
              </a:solidFill>
            </a:endParaRPr>
          </a:p>
        </p:txBody>
      </p:sp>
      <p:sp>
        <p:nvSpPr>
          <p:cNvPr id="2" name="Title 1"/>
          <p:cNvSpPr>
            <a:spLocks noGrp="1"/>
          </p:cNvSpPr>
          <p:nvPr>
            <p:ph type="title"/>
          </p:nvPr>
        </p:nvSpPr>
        <p:spPr>
          <a:xfrm>
            <a:off x="524884" y="301630"/>
            <a:ext cx="8114114" cy="420269"/>
          </a:xfrm>
          <a:prstGeom prst="rect">
            <a:avLst/>
          </a:prstGeom>
        </p:spPr>
        <p:txBody>
          <a:bodyPr>
            <a:normAutofit/>
          </a:bodyPr>
          <a:lstStyle>
            <a:lvl1pPr>
              <a:defRPr sz="1800">
                <a:solidFill>
                  <a:schemeClr val="bg1"/>
                </a:solidFill>
              </a:defRPr>
            </a:lvl1pPr>
          </a:lstStyle>
          <a:p>
            <a:r>
              <a:rPr lang="en-US" dirty="0"/>
              <a:t>Click to edit Master title style</a:t>
            </a:r>
          </a:p>
        </p:txBody>
      </p:sp>
      <p:sp>
        <p:nvSpPr>
          <p:cNvPr id="7" name="Slide Number Placeholder 2"/>
          <p:cNvSpPr>
            <a:spLocks noGrp="1"/>
          </p:cNvSpPr>
          <p:nvPr>
            <p:ph type="sldNum" sz="quarter" idx="10"/>
          </p:nvPr>
        </p:nvSpPr>
        <p:spPr>
          <a:xfrm>
            <a:off x="3" y="6499560"/>
            <a:ext cx="552283" cy="358440"/>
          </a:xfrm>
        </p:spPr>
        <p:txBody>
          <a:bodyPr anchor="ctr"/>
          <a:lstStyle>
            <a:lvl1pPr algn="ctr">
              <a:defRPr sz="675" b="0">
                <a:solidFill>
                  <a:schemeClr val="tx2">
                    <a:lumMod val="65000"/>
                    <a:lumOff val="35000"/>
                  </a:schemeClr>
                </a:solidFill>
                <a:latin typeface="+mn-lt"/>
              </a:defRPr>
            </a:lvl1pPr>
          </a:lstStyle>
          <a:p>
            <a:pPr>
              <a:defRPr/>
            </a:pPr>
            <a:fld id="{A91C009A-D183-4B06-A7F0-ADEC358427FA}" type="slidenum">
              <a:rPr lang="en-US" smtClean="0"/>
              <a:pPr>
                <a:defRPr/>
              </a:pPr>
              <a:t>‹#›</a:t>
            </a:fld>
            <a:endParaRPr lang="en-US" dirty="0"/>
          </a:p>
        </p:txBody>
      </p:sp>
      <p:pic>
        <p:nvPicPr>
          <p:cNvPr id="8" name="Picture 7">
            <a:extLst>
              <a:ext uri="{FF2B5EF4-FFF2-40B4-BE49-F238E27FC236}">
                <a16:creationId xmlns:a16="http://schemas.microsoft.com/office/drawing/2014/main" id="{59AD0CA6-E461-4E39-B8EC-2761C1E88F68}"/>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858000" y="6190515"/>
            <a:ext cx="1969950" cy="501751"/>
          </a:xfrm>
          <a:prstGeom prst="rect">
            <a:avLst/>
          </a:prstGeom>
        </p:spPr>
      </p:pic>
    </p:spTree>
    <p:extLst>
      <p:ext uri="{BB962C8B-B14F-4D97-AF65-F5344CB8AC3E}">
        <p14:creationId xmlns:p14="http://schemas.microsoft.com/office/powerpoint/2010/main" val="1173959498"/>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3_BLANK title">
    <p:spTree>
      <p:nvGrpSpPr>
        <p:cNvPr id="1" name=""/>
        <p:cNvGrpSpPr/>
        <p:nvPr/>
      </p:nvGrpSpPr>
      <p:grpSpPr>
        <a:xfrm>
          <a:off x="0" y="0"/>
          <a:ext cx="0" cy="0"/>
          <a:chOff x="0" y="0"/>
          <a:chExt cx="0" cy="0"/>
        </a:xfrm>
      </p:grpSpPr>
      <p:sp>
        <p:nvSpPr>
          <p:cNvPr id="4" name="Rectangle 9">
            <a:extLst>
              <a:ext uri="{FF2B5EF4-FFF2-40B4-BE49-F238E27FC236}">
                <a16:creationId xmlns:a16="http://schemas.microsoft.com/office/drawing/2014/main" id="{C3ECE642-877D-554E-AA9E-1163268F1073}"/>
              </a:ext>
            </a:extLst>
          </p:cNvPr>
          <p:cNvSpPr>
            <a:spLocks noChangeArrowheads="1"/>
          </p:cNvSpPr>
          <p:nvPr userDrawn="1"/>
        </p:nvSpPr>
        <p:spPr bwMode="auto">
          <a:xfrm flipV="1">
            <a:off x="0" y="7"/>
            <a:ext cx="9144000" cy="807647"/>
          </a:xfrm>
          <a:prstGeom prst="rect">
            <a:avLst/>
          </a:prstGeom>
          <a:solidFill>
            <a:srgbClr val="033053"/>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marL="86912" indent="-86912">
              <a:spcBef>
                <a:spcPct val="50000"/>
              </a:spcBef>
              <a:buFontTx/>
              <a:buChar char="•"/>
            </a:pPr>
            <a:endParaRPr lang="en-US" sz="1000" b="0" dirty="0">
              <a:solidFill>
                <a:schemeClr val="bg1"/>
              </a:solidFill>
            </a:endParaRPr>
          </a:p>
        </p:txBody>
      </p:sp>
      <p:sp>
        <p:nvSpPr>
          <p:cNvPr id="2" name="Title 1"/>
          <p:cNvSpPr>
            <a:spLocks noGrp="1"/>
          </p:cNvSpPr>
          <p:nvPr>
            <p:ph type="title"/>
          </p:nvPr>
        </p:nvSpPr>
        <p:spPr>
          <a:xfrm>
            <a:off x="524884" y="301630"/>
            <a:ext cx="8114114" cy="420269"/>
          </a:xfrm>
          <a:prstGeom prst="rect">
            <a:avLst/>
          </a:prstGeom>
        </p:spPr>
        <p:txBody>
          <a:bodyPr>
            <a:normAutofit/>
          </a:bodyPr>
          <a:lstStyle>
            <a:lvl1pPr>
              <a:defRPr sz="1800">
                <a:solidFill>
                  <a:schemeClr val="bg1"/>
                </a:solidFill>
              </a:defRPr>
            </a:lvl1pPr>
          </a:lstStyle>
          <a:p>
            <a:r>
              <a:rPr lang="en-US" dirty="0"/>
              <a:t>Click to edit Master title style</a:t>
            </a:r>
          </a:p>
        </p:txBody>
      </p:sp>
      <p:sp>
        <p:nvSpPr>
          <p:cNvPr id="7" name="Slide Number Placeholder 2"/>
          <p:cNvSpPr>
            <a:spLocks noGrp="1"/>
          </p:cNvSpPr>
          <p:nvPr>
            <p:ph type="sldNum" sz="quarter" idx="10"/>
          </p:nvPr>
        </p:nvSpPr>
        <p:spPr>
          <a:xfrm>
            <a:off x="3" y="6513045"/>
            <a:ext cx="552283" cy="358440"/>
          </a:xfrm>
        </p:spPr>
        <p:txBody>
          <a:bodyPr anchor="ctr"/>
          <a:lstStyle>
            <a:lvl1pPr algn="ctr">
              <a:defRPr sz="675" b="0">
                <a:solidFill>
                  <a:schemeClr val="tx2">
                    <a:lumMod val="65000"/>
                    <a:lumOff val="35000"/>
                  </a:schemeClr>
                </a:solidFill>
                <a:latin typeface="+mn-lt"/>
              </a:defRPr>
            </a:lvl1pPr>
          </a:lstStyle>
          <a:p>
            <a:pPr>
              <a:defRPr/>
            </a:pPr>
            <a:fld id="{A91C009A-D183-4B06-A7F0-ADEC358427FA}" type="slidenum">
              <a:rPr lang="en-US" smtClean="0"/>
              <a:pPr>
                <a:defRPr/>
              </a:pPr>
              <a:t>‹#›</a:t>
            </a:fld>
            <a:endParaRPr lang="en-US" dirty="0"/>
          </a:p>
        </p:txBody>
      </p:sp>
      <p:pic>
        <p:nvPicPr>
          <p:cNvPr id="8" name="Picture 7">
            <a:extLst>
              <a:ext uri="{FF2B5EF4-FFF2-40B4-BE49-F238E27FC236}">
                <a16:creationId xmlns:a16="http://schemas.microsoft.com/office/drawing/2014/main" id="{7EE41C4C-06EB-4948-BF19-EF12C1075F5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858000" y="6190515"/>
            <a:ext cx="1969950" cy="501751"/>
          </a:xfrm>
          <a:prstGeom prst="rect">
            <a:avLst/>
          </a:prstGeom>
        </p:spPr>
      </p:pic>
    </p:spTree>
    <p:extLst>
      <p:ext uri="{BB962C8B-B14F-4D97-AF65-F5344CB8AC3E}">
        <p14:creationId xmlns:p14="http://schemas.microsoft.com/office/powerpoint/2010/main" val="8185283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Blue Geometric Divider">
    <p:spTree>
      <p:nvGrpSpPr>
        <p:cNvPr id="1" name=""/>
        <p:cNvGrpSpPr/>
        <p:nvPr/>
      </p:nvGrpSpPr>
      <p:grpSpPr>
        <a:xfrm>
          <a:off x="0" y="0"/>
          <a:ext cx="0" cy="0"/>
          <a:chOff x="0" y="0"/>
          <a:chExt cx="0" cy="0"/>
        </a:xfrm>
      </p:grpSpPr>
      <p:sp>
        <p:nvSpPr>
          <p:cNvPr id="61" name="Rectangle 60"/>
          <p:cNvSpPr>
            <a:spLocks noChangeArrowheads="1"/>
          </p:cNvSpPr>
          <p:nvPr/>
        </p:nvSpPr>
        <p:spPr bwMode="auto">
          <a:xfrm>
            <a:off x="0" y="2828927"/>
            <a:ext cx="9144000" cy="176213"/>
          </a:xfrm>
          <a:prstGeom prst="rect">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endParaRPr>
          </a:p>
        </p:txBody>
      </p:sp>
      <p:sp>
        <p:nvSpPr>
          <p:cNvPr id="330" name="Title 329"/>
          <p:cNvSpPr>
            <a:spLocks noGrp="1"/>
          </p:cNvSpPr>
          <p:nvPr>
            <p:ph type="title"/>
          </p:nvPr>
        </p:nvSpPr>
        <p:spPr>
          <a:xfrm>
            <a:off x="865910" y="1306550"/>
            <a:ext cx="7296726" cy="1450437"/>
          </a:xfrm>
        </p:spPr>
        <p:txBody>
          <a:bodyPr lIns="0" tIns="0" rIns="0" bIns="0" anchor="b">
            <a:normAutofit/>
          </a:bodyPr>
          <a:lstStyle>
            <a:lvl1pPr>
              <a:defRPr sz="3800" b="1" cap="none" baseline="0">
                <a:solidFill>
                  <a:schemeClr val="bg2"/>
                </a:solidFill>
              </a:defRPr>
            </a:lvl1pPr>
          </a:lstStyle>
          <a:p>
            <a:r>
              <a:rPr lang="en-US"/>
              <a:t>Click to edit Master title style</a:t>
            </a:r>
            <a:endParaRPr lang="en-US" dirty="0"/>
          </a:p>
        </p:txBody>
      </p:sp>
      <p:sp>
        <p:nvSpPr>
          <p:cNvPr id="332" name="Text Placeholder 331"/>
          <p:cNvSpPr>
            <a:spLocks noGrp="1"/>
          </p:cNvSpPr>
          <p:nvPr>
            <p:ph type="body" sz="quarter" idx="13"/>
          </p:nvPr>
        </p:nvSpPr>
        <p:spPr>
          <a:xfrm>
            <a:off x="851105" y="3074090"/>
            <a:ext cx="7328771" cy="2397495"/>
          </a:xfrm>
        </p:spPr>
        <p:txBody>
          <a:bodyPr lIns="0" tIns="0" rIns="0" bIns="0">
            <a:normAutofit/>
          </a:bodyPr>
          <a:lstStyle>
            <a:lvl1pPr>
              <a:lnSpc>
                <a:spcPct val="100000"/>
              </a:lnSpc>
              <a:defRPr sz="3000" b="0" i="0" cap="none" baseline="0">
                <a:solidFill>
                  <a:schemeClr val="tx1"/>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p:txBody>
      </p:sp>
      <p:pic>
        <p:nvPicPr>
          <p:cNvPr id="6" name="Picture 5">
            <a:extLst>
              <a:ext uri="{FF2B5EF4-FFF2-40B4-BE49-F238E27FC236}">
                <a16:creationId xmlns:a16="http://schemas.microsoft.com/office/drawing/2014/main" id="{A7BF02A4-E8AF-4226-8024-FA5D7503197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858000" y="6190515"/>
            <a:ext cx="1969950" cy="501751"/>
          </a:xfrm>
          <a:prstGeom prst="rect">
            <a:avLst/>
          </a:prstGeom>
        </p:spPr>
      </p:pic>
      <p:pic>
        <p:nvPicPr>
          <p:cNvPr id="7" name="Picture 6">
            <a:extLst>
              <a:ext uri="{FF2B5EF4-FFF2-40B4-BE49-F238E27FC236}">
                <a16:creationId xmlns:a16="http://schemas.microsoft.com/office/drawing/2014/main" id="{3B889FB9-288F-4EB1-9824-F92850E8E2F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823987" y="6152415"/>
            <a:ext cx="1669542" cy="617411"/>
          </a:xfrm>
          <a:prstGeom prst="rect">
            <a:avLst/>
          </a:prstGeom>
        </p:spPr>
      </p:pic>
    </p:spTree>
    <p:extLst>
      <p:ext uri="{BB962C8B-B14F-4D97-AF65-F5344CB8AC3E}">
        <p14:creationId xmlns:p14="http://schemas.microsoft.com/office/powerpoint/2010/main" val="130713156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Light Blue Title Slide">
    <p:spTree>
      <p:nvGrpSpPr>
        <p:cNvPr id="1" name=""/>
        <p:cNvGrpSpPr/>
        <p:nvPr/>
      </p:nvGrpSpPr>
      <p:grpSpPr>
        <a:xfrm>
          <a:off x="0" y="0"/>
          <a:ext cx="0" cy="0"/>
          <a:chOff x="0" y="0"/>
          <a:chExt cx="0" cy="0"/>
        </a:xfrm>
      </p:grpSpPr>
      <p:sp>
        <p:nvSpPr>
          <p:cNvPr id="3" name="Rectangle 2"/>
          <p:cNvSpPr/>
          <p:nvPr/>
        </p:nvSpPr>
        <p:spPr bwMode="auto">
          <a:xfrm flipV="1">
            <a:off x="0" y="0"/>
            <a:ext cx="9144000" cy="4479636"/>
          </a:xfrm>
          <a:prstGeom prst="rect">
            <a:avLst/>
          </a:prstGeom>
          <a:solidFill>
            <a:srgbClr val="139AF0"/>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a:ln>
                <a:noFill/>
              </a:ln>
              <a:solidFill>
                <a:schemeClr val="tx1"/>
              </a:solidFill>
              <a:effectLst/>
              <a:latin typeface="Arial Regular" charset="0"/>
              <a:cs typeface="Times New Roman" pitchFamily="18" charset="0"/>
            </a:endParaRPr>
          </a:p>
        </p:txBody>
      </p:sp>
      <p:pic>
        <p:nvPicPr>
          <p:cNvPr id="70" name="Picture 69"/>
          <p:cNvPicPr>
            <a:picLocks noChangeAspect="1"/>
          </p:cNvPicPr>
          <p:nvPr/>
        </p:nvPicPr>
        <p:blipFill>
          <a:blip r:embed="rId2">
            <a:duotone>
              <a:prstClr val="black"/>
              <a:schemeClr val="tx2">
                <a:tint val="45000"/>
                <a:satMod val="400000"/>
              </a:schemeClr>
            </a:duotone>
            <a:alphaModFix amt="72000"/>
            <a:extLst>
              <a:ext uri="{28A0092B-C50C-407E-A947-70E740481C1C}">
                <a14:useLocalDpi xmlns:a14="http://schemas.microsoft.com/office/drawing/2010/main"/>
              </a:ext>
            </a:extLst>
          </a:blip>
          <a:stretch>
            <a:fillRect/>
          </a:stretch>
        </p:blipFill>
        <p:spPr>
          <a:xfrm>
            <a:off x="6966336" y="3580"/>
            <a:ext cx="2192664" cy="4314420"/>
          </a:xfrm>
          <a:prstGeom prst="rect">
            <a:avLst/>
          </a:prstGeom>
        </p:spPr>
      </p:pic>
      <p:pic>
        <p:nvPicPr>
          <p:cNvPr id="6" name="Picture 5"/>
          <p:cNvPicPr>
            <a:picLocks noChangeAspect="1"/>
          </p:cNvPicPr>
          <p:nvPr/>
        </p:nvPicPr>
        <p:blipFill>
          <a:blip r:embed="rId3">
            <a:alphaModFix amt="50000"/>
            <a:extLst>
              <a:ext uri="{28A0092B-C50C-407E-A947-70E740481C1C}">
                <a14:useLocalDpi xmlns:a14="http://schemas.microsoft.com/office/drawing/2010/main"/>
              </a:ext>
            </a:extLst>
          </a:blip>
          <a:stretch>
            <a:fillRect/>
          </a:stretch>
        </p:blipFill>
        <p:spPr>
          <a:xfrm>
            <a:off x="4" y="8"/>
            <a:ext cx="6942667" cy="4358709"/>
          </a:xfrm>
          <a:prstGeom prst="rect">
            <a:avLst/>
          </a:prstGeom>
        </p:spPr>
      </p:pic>
      <p:pic>
        <p:nvPicPr>
          <p:cNvPr id="7" name="Picture 6"/>
          <p:cNvPicPr>
            <a:picLocks noChangeAspect="1"/>
          </p:cNvPicPr>
          <p:nvPr/>
        </p:nvPicPr>
        <p:blipFill>
          <a:blip r:embed="rId4">
            <a:alphaModFix amt="58000"/>
            <a:extLst>
              <a:ext uri="{28A0092B-C50C-407E-A947-70E740481C1C}">
                <a14:useLocalDpi xmlns:a14="http://schemas.microsoft.com/office/drawing/2010/main"/>
              </a:ext>
            </a:extLst>
          </a:blip>
          <a:stretch>
            <a:fillRect/>
          </a:stretch>
        </p:blipFill>
        <p:spPr>
          <a:xfrm>
            <a:off x="4661505" y="0"/>
            <a:ext cx="2324100" cy="4362148"/>
          </a:xfrm>
          <a:prstGeom prst="rect">
            <a:avLst/>
          </a:prstGeom>
        </p:spPr>
      </p:pic>
      <p:sp>
        <p:nvSpPr>
          <p:cNvPr id="5" name="Rectangle 4"/>
          <p:cNvSpPr/>
          <p:nvPr/>
        </p:nvSpPr>
        <p:spPr bwMode="auto">
          <a:xfrm>
            <a:off x="6495147" y="4318009"/>
            <a:ext cx="2648857" cy="846667"/>
          </a:xfrm>
          <a:prstGeom prst="rect">
            <a:avLst/>
          </a:prstGeom>
          <a:solidFill>
            <a:schemeClr val="bg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a:ln>
                <a:noFill/>
              </a:ln>
              <a:solidFill>
                <a:schemeClr val="tx1"/>
              </a:solidFill>
              <a:effectLst/>
              <a:latin typeface="Arial Regular" charset="0"/>
              <a:cs typeface="Times New Roman" pitchFamily="18" charset="0"/>
            </a:endParaRPr>
          </a:p>
        </p:txBody>
      </p:sp>
      <p:sp>
        <p:nvSpPr>
          <p:cNvPr id="265" name="Line 1086"/>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66" name="Line 1087"/>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67" name="Rectangle 1088"/>
          <p:cNvSpPr>
            <a:spLocks noChangeArrowheads="1"/>
          </p:cNvSpPr>
          <p:nvPr/>
        </p:nvSpPr>
        <p:spPr bwMode="auto">
          <a:xfrm>
            <a:off x="484190" y="617546"/>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268" name="Rectangle 1089"/>
          <p:cNvSpPr>
            <a:spLocks noChangeArrowheads="1"/>
          </p:cNvSpPr>
          <p:nvPr/>
        </p:nvSpPr>
        <p:spPr bwMode="auto">
          <a:xfrm>
            <a:off x="484190" y="617546"/>
            <a:ext cx="1587" cy="1587"/>
          </a:xfrm>
          <a:prstGeom prst="rect">
            <a:avLst/>
          </a:prstGeom>
          <a:no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269" name="Freeform 1098"/>
          <p:cNvSpPr>
            <a:spLocks/>
          </p:cNvSpPr>
          <p:nvPr/>
        </p:nvSpPr>
        <p:spPr bwMode="auto">
          <a:xfrm>
            <a:off x="487367" y="617546"/>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0" name="Freeform 1115"/>
          <p:cNvSpPr>
            <a:spLocks/>
          </p:cNvSpPr>
          <p:nvPr/>
        </p:nvSpPr>
        <p:spPr bwMode="auto">
          <a:xfrm>
            <a:off x="458792"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1" name="Freeform 1120"/>
          <p:cNvSpPr>
            <a:spLocks/>
          </p:cNvSpPr>
          <p:nvPr/>
        </p:nvSpPr>
        <p:spPr bwMode="auto">
          <a:xfrm>
            <a:off x="458792" y="463554"/>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2" name="Freeform 1134"/>
          <p:cNvSpPr>
            <a:spLocks/>
          </p:cNvSpPr>
          <p:nvPr/>
        </p:nvSpPr>
        <p:spPr bwMode="auto">
          <a:xfrm>
            <a:off x="703267"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3" name="Freeform 1141"/>
          <p:cNvSpPr>
            <a:spLocks/>
          </p:cNvSpPr>
          <p:nvPr/>
        </p:nvSpPr>
        <p:spPr bwMode="auto">
          <a:xfrm>
            <a:off x="706439"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4" name="Freeform 1148"/>
          <p:cNvSpPr>
            <a:spLocks/>
          </p:cNvSpPr>
          <p:nvPr/>
        </p:nvSpPr>
        <p:spPr bwMode="auto">
          <a:xfrm>
            <a:off x="693742" y="460376"/>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5" name="Freeform 1150"/>
          <p:cNvSpPr>
            <a:spLocks/>
          </p:cNvSpPr>
          <p:nvPr/>
        </p:nvSpPr>
        <p:spPr bwMode="auto">
          <a:xfrm>
            <a:off x="684215" y="447677"/>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6" name="Freeform 1152"/>
          <p:cNvSpPr>
            <a:spLocks/>
          </p:cNvSpPr>
          <p:nvPr/>
        </p:nvSpPr>
        <p:spPr bwMode="auto">
          <a:xfrm>
            <a:off x="684217" y="447677"/>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7" name="Freeform 1154"/>
          <p:cNvSpPr>
            <a:spLocks/>
          </p:cNvSpPr>
          <p:nvPr/>
        </p:nvSpPr>
        <p:spPr bwMode="auto">
          <a:xfrm>
            <a:off x="665165"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8" name="Freeform 1156"/>
          <p:cNvSpPr>
            <a:spLocks/>
          </p:cNvSpPr>
          <p:nvPr/>
        </p:nvSpPr>
        <p:spPr bwMode="auto">
          <a:xfrm>
            <a:off x="665165" y="431801"/>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9" name="Freeform 1163"/>
          <p:cNvSpPr>
            <a:spLocks/>
          </p:cNvSpPr>
          <p:nvPr/>
        </p:nvSpPr>
        <p:spPr bwMode="auto">
          <a:xfrm>
            <a:off x="611188" y="415933"/>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0" name="Freeform 1172"/>
          <p:cNvSpPr>
            <a:spLocks/>
          </p:cNvSpPr>
          <p:nvPr/>
        </p:nvSpPr>
        <p:spPr bwMode="auto">
          <a:xfrm>
            <a:off x="582617" y="476253"/>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1" name="Freeform 1177"/>
          <p:cNvSpPr>
            <a:spLocks/>
          </p:cNvSpPr>
          <p:nvPr/>
        </p:nvSpPr>
        <p:spPr bwMode="auto">
          <a:xfrm>
            <a:off x="557217" y="534996"/>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2" name="Freeform 1180"/>
          <p:cNvSpPr>
            <a:spLocks/>
          </p:cNvSpPr>
          <p:nvPr/>
        </p:nvSpPr>
        <p:spPr bwMode="auto">
          <a:xfrm>
            <a:off x="560392" y="530233"/>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3" name="Line 1187"/>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4" name="Line 1188"/>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5" name="Freeform 1208"/>
          <p:cNvSpPr>
            <a:spLocks/>
          </p:cNvSpPr>
          <p:nvPr/>
        </p:nvSpPr>
        <p:spPr bwMode="auto">
          <a:xfrm>
            <a:off x="595313" y="557221"/>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6" name="Freeform 1210"/>
          <p:cNvSpPr>
            <a:spLocks/>
          </p:cNvSpPr>
          <p:nvPr/>
        </p:nvSpPr>
        <p:spPr bwMode="auto">
          <a:xfrm>
            <a:off x="595317" y="557221"/>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7" name="Freeform 1214"/>
          <p:cNvSpPr>
            <a:spLocks/>
          </p:cNvSpPr>
          <p:nvPr/>
        </p:nvSpPr>
        <p:spPr bwMode="auto">
          <a:xfrm>
            <a:off x="595317" y="557221"/>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8" name="Rectangle 1215"/>
          <p:cNvSpPr>
            <a:spLocks noChangeArrowheads="1"/>
          </p:cNvSpPr>
          <p:nvPr/>
        </p:nvSpPr>
        <p:spPr bwMode="auto">
          <a:xfrm>
            <a:off x="595313" y="627071"/>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289" name="Freeform 1217"/>
          <p:cNvSpPr>
            <a:spLocks/>
          </p:cNvSpPr>
          <p:nvPr/>
        </p:nvSpPr>
        <p:spPr bwMode="auto">
          <a:xfrm>
            <a:off x="595313" y="6270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0" name="Freeform 1219"/>
          <p:cNvSpPr>
            <a:spLocks/>
          </p:cNvSpPr>
          <p:nvPr/>
        </p:nvSpPr>
        <p:spPr bwMode="auto">
          <a:xfrm>
            <a:off x="731840" y="541346"/>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1" name="Freeform 1221"/>
          <p:cNvSpPr>
            <a:spLocks/>
          </p:cNvSpPr>
          <p:nvPr/>
        </p:nvSpPr>
        <p:spPr bwMode="auto">
          <a:xfrm>
            <a:off x="731842" y="541346"/>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2" name="Freeform 1234"/>
          <p:cNvSpPr>
            <a:spLocks/>
          </p:cNvSpPr>
          <p:nvPr/>
        </p:nvSpPr>
        <p:spPr bwMode="auto">
          <a:xfrm>
            <a:off x="722317" y="550871"/>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3" name="Line 1237"/>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4" name="Line 1238"/>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5" name="Freeform 1240"/>
          <p:cNvSpPr>
            <a:spLocks/>
          </p:cNvSpPr>
          <p:nvPr/>
        </p:nvSpPr>
        <p:spPr bwMode="auto">
          <a:xfrm>
            <a:off x="728663" y="541346"/>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6" name="Freeform 1243"/>
          <p:cNvSpPr>
            <a:spLocks/>
          </p:cNvSpPr>
          <p:nvPr/>
        </p:nvSpPr>
        <p:spPr bwMode="auto">
          <a:xfrm>
            <a:off x="728667" y="538171"/>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7" name="Freeform 1246"/>
          <p:cNvSpPr>
            <a:spLocks/>
          </p:cNvSpPr>
          <p:nvPr/>
        </p:nvSpPr>
        <p:spPr bwMode="auto">
          <a:xfrm>
            <a:off x="725492" y="547696"/>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8" name="Freeform 1250"/>
          <p:cNvSpPr>
            <a:spLocks/>
          </p:cNvSpPr>
          <p:nvPr/>
        </p:nvSpPr>
        <p:spPr bwMode="auto">
          <a:xfrm>
            <a:off x="731842"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9" name="Freeform 1252"/>
          <p:cNvSpPr>
            <a:spLocks/>
          </p:cNvSpPr>
          <p:nvPr/>
        </p:nvSpPr>
        <p:spPr bwMode="auto">
          <a:xfrm>
            <a:off x="731842"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0" name="Freeform 1255"/>
          <p:cNvSpPr>
            <a:spLocks/>
          </p:cNvSpPr>
          <p:nvPr/>
        </p:nvSpPr>
        <p:spPr bwMode="auto">
          <a:xfrm>
            <a:off x="712792" y="550871"/>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1" name="Rectangle 1256"/>
          <p:cNvSpPr>
            <a:spLocks noChangeArrowheads="1"/>
          </p:cNvSpPr>
          <p:nvPr/>
        </p:nvSpPr>
        <p:spPr bwMode="auto">
          <a:xfrm>
            <a:off x="722315" y="550871"/>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02" name="Freeform 1258"/>
          <p:cNvSpPr>
            <a:spLocks/>
          </p:cNvSpPr>
          <p:nvPr/>
        </p:nvSpPr>
        <p:spPr bwMode="auto">
          <a:xfrm>
            <a:off x="722315" y="5508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3" name="Freeform 1266"/>
          <p:cNvSpPr>
            <a:spLocks/>
          </p:cNvSpPr>
          <p:nvPr/>
        </p:nvSpPr>
        <p:spPr bwMode="auto">
          <a:xfrm>
            <a:off x="728663" y="534996"/>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4" name="Freeform 1269"/>
          <p:cNvSpPr>
            <a:spLocks/>
          </p:cNvSpPr>
          <p:nvPr/>
        </p:nvSpPr>
        <p:spPr bwMode="auto">
          <a:xfrm>
            <a:off x="728667" y="530233"/>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5" name="Line 1270"/>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6" name="Line 1271"/>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7" name="Rectangle 1272"/>
          <p:cNvSpPr>
            <a:spLocks noChangeArrowheads="1"/>
          </p:cNvSpPr>
          <p:nvPr/>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08" name="Rectangle 1273"/>
          <p:cNvSpPr>
            <a:spLocks noChangeArrowheads="1"/>
          </p:cNvSpPr>
          <p:nvPr/>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09" name="Line 1274"/>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10" name="Line 1275"/>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11" name="Freeform 1277"/>
          <p:cNvSpPr>
            <a:spLocks/>
          </p:cNvSpPr>
          <p:nvPr/>
        </p:nvSpPr>
        <p:spPr bwMode="auto">
          <a:xfrm>
            <a:off x="728663" y="523883"/>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12" name="Freeform 1287"/>
          <p:cNvSpPr>
            <a:spLocks/>
          </p:cNvSpPr>
          <p:nvPr/>
        </p:nvSpPr>
        <p:spPr bwMode="auto">
          <a:xfrm>
            <a:off x="719142"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13" name="Freeform 1290"/>
          <p:cNvSpPr>
            <a:spLocks/>
          </p:cNvSpPr>
          <p:nvPr/>
        </p:nvSpPr>
        <p:spPr bwMode="auto">
          <a:xfrm>
            <a:off x="719142" y="517527"/>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14" name="Rectangle 1335"/>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15" name="Rectangle 1336"/>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16" name="Rectangle 1337"/>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17" name="Rectangle 1340"/>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18" name="Rectangle 1341"/>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19" name="Rectangle 1342"/>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20" name="Rectangle 1343"/>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21" name="Rectangle 1344"/>
          <p:cNvSpPr>
            <a:spLocks noChangeArrowheads="1"/>
          </p:cNvSpPr>
          <p:nvPr/>
        </p:nvSpPr>
        <p:spPr bwMode="auto">
          <a:xfrm>
            <a:off x="465140" y="485780"/>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22" name="Rectangle 1028"/>
          <p:cNvSpPr>
            <a:spLocks noGrp="1" noChangeArrowheads="1"/>
          </p:cNvSpPr>
          <p:nvPr>
            <p:ph type="dt" sz="half" idx="10"/>
          </p:nvPr>
        </p:nvSpPr>
        <p:spPr>
          <a:xfrm>
            <a:off x="5941620" y="6107067"/>
            <a:ext cx="2552218" cy="306564"/>
          </a:xfrm>
          <a:prstGeom prst="rect">
            <a:avLst/>
          </a:prstGeom>
        </p:spPr>
        <p:txBody>
          <a:bodyPr lIns="0" tIns="0" rIns="0" bIns="0" anchor="ctr"/>
          <a:lstStyle>
            <a:lvl1pPr algn="r">
              <a:defRPr b="0" i="0">
                <a:solidFill>
                  <a:schemeClr val="tx1"/>
                </a:solidFill>
                <a:latin typeface="Arial"/>
                <a:cs typeface="Arial"/>
              </a:defRPr>
            </a:lvl1pPr>
          </a:lstStyle>
          <a:p>
            <a:pPr>
              <a:defRPr/>
            </a:pPr>
            <a:endParaRPr lang="en-US"/>
          </a:p>
        </p:txBody>
      </p:sp>
      <p:sp>
        <p:nvSpPr>
          <p:cNvPr id="330" name="Title 329"/>
          <p:cNvSpPr>
            <a:spLocks noGrp="1"/>
          </p:cNvSpPr>
          <p:nvPr>
            <p:ph type="title" hasCustomPrompt="1"/>
          </p:nvPr>
        </p:nvSpPr>
        <p:spPr>
          <a:xfrm>
            <a:off x="1512624" y="1189797"/>
            <a:ext cx="6971806" cy="1822161"/>
          </a:xfrm>
          <a:prstGeom prst="rect">
            <a:avLst/>
          </a:prstGeom>
        </p:spPr>
        <p:txBody>
          <a:bodyPr lIns="0" tIns="0" rIns="0" bIns="0" anchor="b">
            <a:normAutofit/>
          </a:bodyPr>
          <a:lstStyle>
            <a:lvl1pPr>
              <a:lnSpc>
                <a:spcPct val="100000"/>
              </a:lnSpc>
              <a:spcBef>
                <a:spcPts val="0"/>
              </a:spcBef>
              <a:defRPr sz="3750" b="1" baseline="0">
                <a:solidFill>
                  <a:schemeClr val="bg1"/>
                </a:solidFill>
              </a:defRPr>
            </a:lvl1pPr>
          </a:lstStyle>
          <a:p>
            <a:r>
              <a:rPr lang="en-US"/>
              <a:t>Presentation Title Up to Three Lines at this size</a:t>
            </a:r>
          </a:p>
        </p:txBody>
      </p:sp>
      <p:sp>
        <p:nvSpPr>
          <p:cNvPr id="332" name="Text Placeholder 331"/>
          <p:cNvSpPr>
            <a:spLocks noGrp="1"/>
          </p:cNvSpPr>
          <p:nvPr>
            <p:ph type="body" sz="quarter" idx="13" hasCustomPrompt="1"/>
          </p:nvPr>
        </p:nvSpPr>
        <p:spPr>
          <a:xfrm>
            <a:off x="1525176" y="3000005"/>
            <a:ext cx="6959257" cy="875885"/>
          </a:xfrm>
          <a:prstGeom prst="rect">
            <a:avLst/>
          </a:prstGeom>
        </p:spPr>
        <p:txBody>
          <a:bodyPr lIns="0" tIns="0" rIns="0" bIns="0" anchor="t">
            <a:normAutofit/>
          </a:bodyPr>
          <a:lstStyle>
            <a:lvl1pPr>
              <a:lnSpc>
                <a:spcPct val="100000"/>
              </a:lnSpc>
              <a:spcBef>
                <a:spcPts val="0"/>
              </a:spcBef>
              <a:defRPr sz="1875" b="0" i="0" cap="all" baseline="0">
                <a:solidFill>
                  <a:srgbClr val="FFFFFF"/>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Subtitle</a:t>
            </a:r>
            <a:br>
              <a:rPr lang="en-US"/>
            </a:br>
            <a:r>
              <a:rPr lang="en-US"/>
              <a:t>up to Two Lines</a:t>
            </a:r>
          </a:p>
        </p:txBody>
      </p:sp>
      <p:sp>
        <p:nvSpPr>
          <p:cNvPr id="69" name="Text Placeholder 331"/>
          <p:cNvSpPr>
            <a:spLocks noGrp="1"/>
          </p:cNvSpPr>
          <p:nvPr>
            <p:ph type="body" sz="quarter" idx="14" hasCustomPrompt="1"/>
          </p:nvPr>
        </p:nvSpPr>
        <p:spPr>
          <a:xfrm>
            <a:off x="5682073" y="5051785"/>
            <a:ext cx="2821170" cy="1040861"/>
          </a:xfrm>
          <a:prstGeom prst="rect">
            <a:avLst/>
          </a:prstGeom>
        </p:spPr>
        <p:txBody>
          <a:bodyPr lIns="0" tIns="0" rIns="0" bIns="0" anchor="b"/>
          <a:lstStyle>
            <a:lvl1pPr algn="r">
              <a:lnSpc>
                <a:spcPct val="100000"/>
              </a:lnSpc>
              <a:defRPr sz="1125"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Presenter Information</a:t>
            </a:r>
          </a:p>
          <a:p>
            <a:pPr lvl="0"/>
            <a:r>
              <a:rPr lang="en-US"/>
              <a:t>Location</a:t>
            </a:r>
          </a:p>
        </p:txBody>
      </p:sp>
      <p:sp>
        <p:nvSpPr>
          <p:cNvPr id="73" name="Rectangle 72"/>
          <p:cNvSpPr/>
          <p:nvPr/>
        </p:nvSpPr>
        <p:spPr bwMode="auto">
          <a:xfrm>
            <a:off x="6714071" y="4308323"/>
            <a:ext cx="2429933" cy="182880"/>
          </a:xfrm>
          <a:prstGeom prst="rect">
            <a:avLst/>
          </a:prstGeom>
          <a:solidFill>
            <a:schemeClr val="bg2"/>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a:ln>
                <a:noFill/>
              </a:ln>
              <a:solidFill>
                <a:schemeClr val="accent3"/>
              </a:solidFill>
              <a:effectLst/>
              <a:latin typeface="Arial Regular" charset="0"/>
              <a:cs typeface="Times New Roman" pitchFamily="18" charset="0"/>
            </a:endParaRPr>
          </a:p>
        </p:txBody>
      </p:sp>
      <p:sp>
        <p:nvSpPr>
          <p:cNvPr id="72" name="Rectangle 71"/>
          <p:cNvSpPr/>
          <p:nvPr/>
        </p:nvSpPr>
        <p:spPr bwMode="auto">
          <a:xfrm>
            <a:off x="2" y="4309534"/>
            <a:ext cx="6976533" cy="182880"/>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a:ln>
                <a:noFill/>
              </a:ln>
              <a:solidFill>
                <a:schemeClr val="bg1"/>
              </a:solidFill>
              <a:effectLst/>
              <a:latin typeface="Arial Regular" charset="0"/>
              <a:cs typeface="Times New Roman" pitchFamily="18" charset="0"/>
            </a:endParaRPr>
          </a:p>
        </p:txBody>
      </p:sp>
      <p:sp>
        <p:nvSpPr>
          <p:cNvPr id="74" name="Footer Placeholder 1"/>
          <p:cNvSpPr>
            <a:spLocks noGrp="1"/>
          </p:cNvSpPr>
          <p:nvPr>
            <p:ph type="ftr" sz="quarter" idx="15"/>
          </p:nvPr>
        </p:nvSpPr>
        <p:spPr>
          <a:xfrm>
            <a:off x="1439761" y="6417310"/>
            <a:ext cx="7064988" cy="301124"/>
          </a:xfrm>
        </p:spPr>
        <p:txBody>
          <a:bodyPr rIns="0" anchor="t" anchorCtr="0">
            <a:normAutofit/>
          </a:bodyPr>
          <a:lstStyle>
            <a:lvl1pPr>
              <a:defRPr b="0"/>
            </a:lvl1pPr>
          </a:lstStyle>
          <a:p>
            <a:pPr algn="r">
              <a:defRPr/>
            </a:pPr>
            <a:r>
              <a:rPr lang="en-US"/>
              <a:t>Confidential &amp; for IFC Staff Only Working Draft – Discussion Paper Only</a:t>
            </a:r>
          </a:p>
        </p:txBody>
      </p:sp>
      <p:pic>
        <p:nvPicPr>
          <p:cNvPr id="76" name="Picture 75">
            <a:extLst>
              <a:ext uri="{FF2B5EF4-FFF2-40B4-BE49-F238E27FC236}">
                <a16:creationId xmlns:a16="http://schemas.microsoft.com/office/drawing/2014/main" id="{B02D7674-7DCE-0E45-9686-E5067D9F9304}"/>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1563394" y="4870973"/>
            <a:ext cx="3435132" cy="1166581"/>
          </a:xfrm>
          <a:prstGeom prst="rect">
            <a:avLst/>
          </a:prstGeom>
        </p:spPr>
      </p:pic>
    </p:spTree>
    <p:extLst>
      <p:ext uri="{BB962C8B-B14F-4D97-AF65-F5344CB8AC3E}">
        <p14:creationId xmlns:p14="http://schemas.microsoft.com/office/powerpoint/2010/main" val="395777931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White Title Slide">
    <p:spTree>
      <p:nvGrpSpPr>
        <p:cNvPr id="1" name=""/>
        <p:cNvGrpSpPr/>
        <p:nvPr/>
      </p:nvGrpSpPr>
      <p:grpSpPr>
        <a:xfrm>
          <a:off x="0" y="0"/>
          <a:ext cx="0" cy="0"/>
          <a:chOff x="0" y="0"/>
          <a:chExt cx="0" cy="0"/>
        </a:xfrm>
      </p:grpSpPr>
      <p:sp>
        <p:nvSpPr>
          <p:cNvPr id="265" name="Line 1086"/>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66" name="Line 1087"/>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67" name="Rectangle 1088"/>
          <p:cNvSpPr>
            <a:spLocks noChangeArrowheads="1"/>
          </p:cNvSpPr>
          <p:nvPr/>
        </p:nvSpPr>
        <p:spPr bwMode="auto">
          <a:xfrm>
            <a:off x="484190" y="617546"/>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268" name="Rectangle 1089"/>
          <p:cNvSpPr>
            <a:spLocks noChangeArrowheads="1"/>
          </p:cNvSpPr>
          <p:nvPr/>
        </p:nvSpPr>
        <p:spPr bwMode="auto">
          <a:xfrm>
            <a:off x="484190" y="617546"/>
            <a:ext cx="1587" cy="1587"/>
          </a:xfrm>
          <a:prstGeom prst="rect">
            <a:avLst/>
          </a:prstGeom>
          <a:no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269" name="Freeform 1098"/>
          <p:cNvSpPr>
            <a:spLocks/>
          </p:cNvSpPr>
          <p:nvPr/>
        </p:nvSpPr>
        <p:spPr bwMode="auto">
          <a:xfrm>
            <a:off x="487367" y="617546"/>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0" name="Freeform 1115"/>
          <p:cNvSpPr>
            <a:spLocks/>
          </p:cNvSpPr>
          <p:nvPr/>
        </p:nvSpPr>
        <p:spPr bwMode="auto">
          <a:xfrm>
            <a:off x="458792"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1" name="Freeform 1120"/>
          <p:cNvSpPr>
            <a:spLocks/>
          </p:cNvSpPr>
          <p:nvPr/>
        </p:nvSpPr>
        <p:spPr bwMode="auto">
          <a:xfrm>
            <a:off x="458792" y="463554"/>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2" name="Freeform 1134"/>
          <p:cNvSpPr>
            <a:spLocks/>
          </p:cNvSpPr>
          <p:nvPr/>
        </p:nvSpPr>
        <p:spPr bwMode="auto">
          <a:xfrm>
            <a:off x="703267"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3" name="Freeform 1141"/>
          <p:cNvSpPr>
            <a:spLocks/>
          </p:cNvSpPr>
          <p:nvPr/>
        </p:nvSpPr>
        <p:spPr bwMode="auto">
          <a:xfrm>
            <a:off x="706439"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4" name="Freeform 1148"/>
          <p:cNvSpPr>
            <a:spLocks/>
          </p:cNvSpPr>
          <p:nvPr/>
        </p:nvSpPr>
        <p:spPr bwMode="auto">
          <a:xfrm>
            <a:off x="693742" y="460376"/>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5" name="Freeform 1150"/>
          <p:cNvSpPr>
            <a:spLocks/>
          </p:cNvSpPr>
          <p:nvPr/>
        </p:nvSpPr>
        <p:spPr bwMode="auto">
          <a:xfrm>
            <a:off x="684215" y="447677"/>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6" name="Freeform 1152"/>
          <p:cNvSpPr>
            <a:spLocks/>
          </p:cNvSpPr>
          <p:nvPr/>
        </p:nvSpPr>
        <p:spPr bwMode="auto">
          <a:xfrm>
            <a:off x="684217" y="447677"/>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7" name="Freeform 1154"/>
          <p:cNvSpPr>
            <a:spLocks/>
          </p:cNvSpPr>
          <p:nvPr/>
        </p:nvSpPr>
        <p:spPr bwMode="auto">
          <a:xfrm>
            <a:off x="665165"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8" name="Freeform 1156"/>
          <p:cNvSpPr>
            <a:spLocks/>
          </p:cNvSpPr>
          <p:nvPr/>
        </p:nvSpPr>
        <p:spPr bwMode="auto">
          <a:xfrm>
            <a:off x="665165" y="431801"/>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9" name="Freeform 1163"/>
          <p:cNvSpPr>
            <a:spLocks/>
          </p:cNvSpPr>
          <p:nvPr/>
        </p:nvSpPr>
        <p:spPr bwMode="auto">
          <a:xfrm>
            <a:off x="611188" y="415933"/>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0" name="Freeform 1172"/>
          <p:cNvSpPr>
            <a:spLocks/>
          </p:cNvSpPr>
          <p:nvPr/>
        </p:nvSpPr>
        <p:spPr bwMode="auto">
          <a:xfrm>
            <a:off x="582617" y="476253"/>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1" name="Freeform 1177"/>
          <p:cNvSpPr>
            <a:spLocks/>
          </p:cNvSpPr>
          <p:nvPr/>
        </p:nvSpPr>
        <p:spPr bwMode="auto">
          <a:xfrm>
            <a:off x="557217" y="534996"/>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2" name="Freeform 1180"/>
          <p:cNvSpPr>
            <a:spLocks/>
          </p:cNvSpPr>
          <p:nvPr/>
        </p:nvSpPr>
        <p:spPr bwMode="auto">
          <a:xfrm>
            <a:off x="560392" y="530233"/>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3" name="Line 1187"/>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4" name="Line 1188"/>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5" name="Freeform 1208"/>
          <p:cNvSpPr>
            <a:spLocks/>
          </p:cNvSpPr>
          <p:nvPr/>
        </p:nvSpPr>
        <p:spPr bwMode="auto">
          <a:xfrm>
            <a:off x="595313" y="557221"/>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6" name="Freeform 1210"/>
          <p:cNvSpPr>
            <a:spLocks/>
          </p:cNvSpPr>
          <p:nvPr/>
        </p:nvSpPr>
        <p:spPr bwMode="auto">
          <a:xfrm>
            <a:off x="595317" y="557221"/>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7" name="Freeform 1214"/>
          <p:cNvSpPr>
            <a:spLocks/>
          </p:cNvSpPr>
          <p:nvPr/>
        </p:nvSpPr>
        <p:spPr bwMode="auto">
          <a:xfrm>
            <a:off x="595317" y="557221"/>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8" name="Rectangle 1215"/>
          <p:cNvSpPr>
            <a:spLocks noChangeArrowheads="1"/>
          </p:cNvSpPr>
          <p:nvPr/>
        </p:nvSpPr>
        <p:spPr bwMode="auto">
          <a:xfrm>
            <a:off x="595313" y="627071"/>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289" name="Freeform 1217"/>
          <p:cNvSpPr>
            <a:spLocks/>
          </p:cNvSpPr>
          <p:nvPr/>
        </p:nvSpPr>
        <p:spPr bwMode="auto">
          <a:xfrm>
            <a:off x="595313" y="6270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0" name="Freeform 1219"/>
          <p:cNvSpPr>
            <a:spLocks/>
          </p:cNvSpPr>
          <p:nvPr/>
        </p:nvSpPr>
        <p:spPr bwMode="auto">
          <a:xfrm>
            <a:off x="731840" y="541346"/>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1" name="Freeform 1221"/>
          <p:cNvSpPr>
            <a:spLocks/>
          </p:cNvSpPr>
          <p:nvPr/>
        </p:nvSpPr>
        <p:spPr bwMode="auto">
          <a:xfrm>
            <a:off x="731842" y="541346"/>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2" name="Freeform 1234"/>
          <p:cNvSpPr>
            <a:spLocks/>
          </p:cNvSpPr>
          <p:nvPr/>
        </p:nvSpPr>
        <p:spPr bwMode="auto">
          <a:xfrm>
            <a:off x="722317" y="550871"/>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3" name="Line 1237"/>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4" name="Line 1238"/>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5" name="Freeform 1240"/>
          <p:cNvSpPr>
            <a:spLocks/>
          </p:cNvSpPr>
          <p:nvPr/>
        </p:nvSpPr>
        <p:spPr bwMode="auto">
          <a:xfrm>
            <a:off x="728663" y="541346"/>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6" name="Freeform 1243"/>
          <p:cNvSpPr>
            <a:spLocks/>
          </p:cNvSpPr>
          <p:nvPr/>
        </p:nvSpPr>
        <p:spPr bwMode="auto">
          <a:xfrm>
            <a:off x="728667" y="538171"/>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7" name="Freeform 1246"/>
          <p:cNvSpPr>
            <a:spLocks/>
          </p:cNvSpPr>
          <p:nvPr/>
        </p:nvSpPr>
        <p:spPr bwMode="auto">
          <a:xfrm>
            <a:off x="725492" y="547696"/>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8" name="Freeform 1250"/>
          <p:cNvSpPr>
            <a:spLocks/>
          </p:cNvSpPr>
          <p:nvPr/>
        </p:nvSpPr>
        <p:spPr bwMode="auto">
          <a:xfrm>
            <a:off x="731842"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9" name="Freeform 1252"/>
          <p:cNvSpPr>
            <a:spLocks/>
          </p:cNvSpPr>
          <p:nvPr/>
        </p:nvSpPr>
        <p:spPr bwMode="auto">
          <a:xfrm>
            <a:off x="731842"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0" name="Freeform 1255"/>
          <p:cNvSpPr>
            <a:spLocks/>
          </p:cNvSpPr>
          <p:nvPr/>
        </p:nvSpPr>
        <p:spPr bwMode="auto">
          <a:xfrm>
            <a:off x="712792" y="550871"/>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1" name="Rectangle 1256"/>
          <p:cNvSpPr>
            <a:spLocks noChangeArrowheads="1"/>
          </p:cNvSpPr>
          <p:nvPr/>
        </p:nvSpPr>
        <p:spPr bwMode="auto">
          <a:xfrm>
            <a:off x="722315" y="550871"/>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02" name="Freeform 1258"/>
          <p:cNvSpPr>
            <a:spLocks/>
          </p:cNvSpPr>
          <p:nvPr/>
        </p:nvSpPr>
        <p:spPr bwMode="auto">
          <a:xfrm>
            <a:off x="722315" y="5508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3" name="Freeform 1266"/>
          <p:cNvSpPr>
            <a:spLocks/>
          </p:cNvSpPr>
          <p:nvPr/>
        </p:nvSpPr>
        <p:spPr bwMode="auto">
          <a:xfrm>
            <a:off x="728663" y="534996"/>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4" name="Freeform 1269"/>
          <p:cNvSpPr>
            <a:spLocks/>
          </p:cNvSpPr>
          <p:nvPr/>
        </p:nvSpPr>
        <p:spPr bwMode="auto">
          <a:xfrm>
            <a:off x="728667" y="530233"/>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5" name="Line 1270"/>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6" name="Line 1271"/>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7" name="Rectangle 1272"/>
          <p:cNvSpPr>
            <a:spLocks noChangeArrowheads="1"/>
          </p:cNvSpPr>
          <p:nvPr/>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08" name="Rectangle 1273"/>
          <p:cNvSpPr>
            <a:spLocks noChangeArrowheads="1"/>
          </p:cNvSpPr>
          <p:nvPr/>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09" name="Line 1274"/>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10" name="Line 1275"/>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11" name="Freeform 1277"/>
          <p:cNvSpPr>
            <a:spLocks/>
          </p:cNvSpPr>
          <p:nvPr/>
        </p:nvSpPr>
        <p:spPr bwMode="auto">
          <a:xfrm>
            <a:off x="728663" y="523883"/>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12" name="Freeform 1287"/>
          <p:cNvSpPr>
            <a:spLocks/>
          </p:cNvSpPr>
          <p:nvPr/>
        </p:nvSpPr>
        <p:spPr bwMode="auto">
          <a:xfrm>
            <a:off x="719142"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13" name="Freeform 1290"/>
          <p:cNvSpPr>
            <a:spLocks/>
          </p:cNvSpPr>
          <p:nvPr/>
        </p:nvSpPr>
        <p:spPr bwMode="auto">
          <a:xfrm>
            <a:off x="719142" y="517527"/>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14" name="Rectangle 1335"/>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15" name="Rectangle 1336"/>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16" name="Rectangle 1337"/>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17" name="Rectangle 1340"/>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18" name="Rectangle 1341"/>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19" name="Rectangle 1342"/>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20" name="Rectangle 1343"/>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21" name="Rectangle 1344"/>
          <p:cNvSpPr>
            <a:spLocks noChangeArrowheads="1"/>
          </p:cNvSpPr>
          <p:nvPr/>
        </p:nvSpPr>
        <p:spPr bwMode="auto">
          <a:xfrm>
            <a:off x="465140" y="485780"/>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22" name="Rectangle 1028"/>
          <p:cNvSpPr>
            <a:spLocks noGrp="1" noChangeArrowheads="1"/>
          </p:cNvSpPr>
          <p:nvPr>
            <p:ph type="dt" sz="half" idx="10"/>
          </p:nvPr>
        </p:nvSpPr>
        <p:spPr>
          <a:xfrm>
            <a:off x="5679444" y="6107067"/>
            <a:ext cx="2814397" cy="306564"/>
          </a:xfrm>
          <a:prstGeom prst="rect">
            <a:avLst/>
          </a:prstGeom>
        </p:spPr>
        <p:txBody>
          <a:bodyPr lIns="0" tIns="0" rIns="0" bIns="0" anchor="ctr"/>
          <a:lstStyle>
            <a:lvl1pPr algn="r">
              <a:defRPr b="0" i="0">
                <a:solidFill>
                  <a:schemeClr val="tx1"/>
                </a:solidFill>
                <a:latin typeface="Arial"/>
                <a:cs typeface="Arial"/>
              </a:defRPr>
            </a:lvl1pPr>
          </a:lstStyle>
          <a:p>
            <a:pPr>
              <a:defRPr/>
            </a:pPr>
            <a:endParaRPr lang="en-US"/>
          </a:p>
        </p:txBody>
      </p:sp>
      <p:sp>
        <p:nvSpPr>
          <p:cNvPr id="330" name="Title 329"/>
          <p:cNvSpPr>
            <a:spLocks noGrp="1"/>
          </p:cNvSpPr>
          <p:nvPr>
            <p:ph type="title" hasCustomPrompt="1"/>
          </p:nvPr>
        </p:nvSpPr>
        <p:spPr>
          <a:xfrm>
            <a:off x="1512624" y="1189797"/>
            <a:ext cx="6971806" cy="1822161"/>
          </a:xfrm>
          <a:prstGeom prst="rect">
            <a:avLst/>
          </a:prstGeom>
        </p:spPr>
        <p:txBody>
          <a:bodyPr lIns="0" tIns="0" rIns="0" bIns="0" anchor="b">
            <a:normAutofit/>
          </a:bodyPr>
          <a:lstStyle>
            <a:lvl1pPr>
              <a:lnSpc>
                <a:spcPct val="100000"/>
              </a:lnSpc>
              <a:spcBef>
                <a:spcPts val="0"/>
              </a:spcBef>
              <a:defRPr sz="3750" b="1" baseline="0">
                <a:solidFill>
                  <a:srgbClr val="021F43"/>
                </a:solidFill>
              </a:defRPr>
            </a:lvl1pPr>
          </a:lstStyle>
          <a:p>
            <a:r>
              <a:rPr lang="en-US"/>
              <a:t>Presentation Title Up to Three Lines at this size</a:t>
            </a:r>
          </a:p>
        </p:txBody>
      </p:sp>
      <p:sp>
        <p:nvSpPr>
          <p:cNvPr id="332" name="Text Placeholder 331"/>
          <p:cNvSpPr>
            <a:spLocks noGrp="1"/>
          </p:cNvSpPr>
          <p:nvPr>
            <p:ph type="body" sz="quarter" idx="13" hasCustomPrompt="1"/>
          </p:nvPr>
        </p:nvSpPr>
        <p:spPr>
          <a:xfrm>
            <a:off x="1525176" y="3000005"/>
            <a:ext cx="6959257" cy="875885"/>
          </a:xfrm>
          <a:prstGeom prst="rect">
            <a:avLst/>
          </a:prstGeom>
        </p:spPr>
        <p:txBody>
          <a:bodyPr lIns="0" tIns="0" rIns="0" bIns="0" anchor="t">
            <a:normAutofit/>
          </a:bodyPr>
          <a:lstStyle>
            <a:lvl1pPr>
              <a:lnSpc>
                <a:spcPct val="100000"/>
              </a:lnSpc>
              <a:spcBef>
                <a:spcPts val="0"/>
              </a:spcBef>
              <a:defRPr sz="1875" b="0" i="0" cap="all" baseline="0">
                <a:solidFill>
                  <a:srgbClr val="021F43"/>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Subtitle</a:t>
            </a:r>
            <a:br>
              <a:rPr lang="en-US"/>
            </a:br>
            <a:r>
              <a:rPr lang="en-US"/>
              <a:t>up to Two Lines</a:t>
            </a:r>
          </a:p>
        </p:txBody>
      </p:sp>
      <p:sp>
        <p:nvSpPr>
          <p:cNvPr id="69" name="Text Placeholder 331"/>
          <p:cNvSpPr>
            <a:spLocks noGrp="1"/>
          </p:cNvSpPr>
          <p:nvPr>
            <p:ph type="body" sz="quarter" idx="14" hasCustomPrompt="1"/>
          </p:nvPr>
        </p:nvSpPr>
        <p:spPr>
          <a:xfrm>
            <a:off x="5682073" y="4612641"/>
            <a:ext cx="2821170" cy="1479998"/>
          </a:xfrm>
          <a:prstGeom prst="rect">
            <a:avLst/>
          </a:prstGeom>
        </p:spPr>
        <p:txBody>
          <a:bodyPr lIns="0" tIns="0" rIns="0" bIns="0" anchor="b"/>
          <a:lstStyle>
            <a:lvl1pPr algn="r">
              <a:lnSpc>
                <a:spcPct val="100000"/>
              </a:lnSpc>
              <a:defRPr sz="1125"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Presenter Information</a:t>
            </a:r>
          </a:p>
          <a:p>
            <a:pPr lvl="0"/>
            <a:r>
              <a:rPr lang="en-US"/>
              <a:t>Location</a:t>
            </a:r>
          </a:p>
        </p:txBody>
      </p:sp>
      <p:sp>
        <p:nvSpPr>
          <p:cNvPr id="2" name="Footer Placeholder 1"/>
          <p:cNvSpPr>
            <a:spLocks noGrp="1"/>
          </p:cNvSpPr>
          <p:nvPr>
            <p:ph type="ftr" sz="quarter" idx="15"/>
          </p:nvPr>
        </p:nvSpPr>
        <p:spPr>
          <a:xfrm>
            <a:off x="1439761" y="6417310"/>
            <a:ext cx="7064988" cy="301124"/>
          </a:xfrm>
        </p:spPr>
        <p:txBody>
          <a:bodyPr rIns="0" anchor="t" anchorCtr="0">
            <a:normAutofit/>
          </a:bodyPr>
          <a:lstStyle>
            <a:lvl1pPr>
              <a:defRPr b="0"/>
            </a:lvl1pPr>
          </a:lstStyle>
          <a:p>
            <a:pPr algn="r">
              <a:defRPr/>
            </a:pPr>
            <a:r>
              <a:rPr lang="en-US"/>
              <a:t>Confidential &amp; for IFC Staff Only Working Draft – Discussion Paper Only</a:t>
            </a:r>
          </a:p>
        </p:txBody>
      </p:sp>
      <p:sp>
        <p:nvSpPr>
          <p:cNvPr id="73" name="Rectangle 72"/>
          <p:cNvSpPr/>
          <p:nvPr/>
        </p:nvSpPr>
        <p:spPr bwMode="auto">
          <a:xfrm>
            <a:off x="6714071" y="4308323"/>
            <a:ext cx="2429933" cy="182880"/>
          </a:xfrm>
          <a:prstGeom prst="rect">
            <a:avLst/>
          </a:prstGeom>
          <a:solidFill>
            <a:srgbClr val="00ADE4"/>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a:ln>
                <a:noFill/>
              </a:ln>
              <a:solidFill>
                <a:schemeClr val="accent3"/>
              </a:solidFill>
              <a:effectLst/>
              <a:latin typeface="Arial Regular" charset="0"/>
              <a:cs typeface="Times New Roman" pitchFamily="18" charset="0"/>
            </a:endParaRPr>
          </a:p>
        </p:txBody>
      </p:sp>
      <p:sp>
        <p:nvSpPr>
          <p:cNvPr id="72" name="Rectangle 71"/>
          <p:cNvSpPr/>
          <p:nvPr/>
        </p:nvSpPr>
        <p:spPr bwMode="auto">
          <a:xfrm>
            <a:off x="2" y="4309534"/>
            <a:ext cx="6976533" cy="182880"/>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a:ln>
                <a:noFill/>
              </a:ln>
              <a:solidFill>
                <a:schemeClr val="bg1"/>
              </a:solidFill>
              <a:effectLst/>
              <a:latin typeface="Arial Regular" charset="0"/>
              <a:cs typeface="Times New Roman" pitchFamily="18" charset="0"/>
            </a:endParaRPr>
          </a:p>
        </p:txBody>
      </p:sp>
      <p:pic>
        <p:nvPicPr>
          <p:cNvPr id="67" name="Picture 66">
            <a:extLst>
              <a:ext uri="{FF2B5EF4-FFF2-40B4-BE49-F238E27FC236}">
                <a16:creationId xmlns:a16="http://schemas.microsoft.com/office/drawing/2014/main" id="{E12CF37A-4B29-440D-838E-1BFFD8007D8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97024" y="4908459"/>
            <a:ext cx="3764482" cy="958822"/>
          </a:xfrm>
          <a:prstGeom prst="rect">
            <a:avLst/>
          </a:prstGeom>
        </p:spPr>
      </p:pic>
    </p:spTree>
    <p:extLst>
      <p:ext uri="{BB962C8B-B14F-4D97-AF65-F5344CB8AC3E}">
        <p14:creationId xmlns:p14="http://schemas.microsoft.com/office/powerpoint/2010/main" val="114635791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1_Light Blue Title Slide">
    <p:spTree>
      <p:nvGrpSpPr>
        <p:cNvPr id="1" name=""/>
        <p:cNvGrpSpPr/>
        <p:nvPr/>
      </p:nvGrpSpPr>
      <p:grpSpPr>
        <a:xfrm>
          <a:off x="0" y="0"/>
          <a:ext cx="0" cy="0"/>
          <a:chOff x="0" y="0"/>
          <a:chExt cx="0" cy="0"/>
        </a:xfrm>
      </p:grpSpPr>
      <p:sp>
        <p:nvSpPr>
          <p:cNvPr id="3" name="Rectangle 2"/>
          <p:cNvSpPr/>
          <p:nvPr/>
        </p:nvSpPr>
        <p:spPr bwMode="auto">
          <a:xfrm flipV="1">
            <a:off x="0" y="0"/>
            <a:ext cx="9144000" cy="4479636"/>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a:ln>
                <a:noFill/>
              </a:ln>
              <a:solidFill>
                <a:schemeClr val="tx1"/>
              </a:solidFill>
              <a:effectLst/>
              <a:latin typeface="Arial Regular" charset="0"/>
              <a:cs typeface="Times New Roman" pitchFamily="18" charset="0"/>
            </a:endParaRPr>
          </a:p>
        </p:txBody>
      </p:sp>
      <p:pic>
        <p:nvPicPr>
          <p:cNvPr id="70" name="Picture 69"/>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951336" y="3580"/>
            <a:ext cx="2192664" cy="4314420"/>
          </a:xfrm>
          <a:prstGeom prst="rect">
            <a:avLst/>
          </a:prstGeom>
          <a:noFill/>
          <a:ln>
            <a:noFill/>
          </a:ln>
        </p:spPr>
      </p:pic>
      <p:pic>
        <p:nvPicPr>
          <p:cNvPr id="6" name="Picture 5"/>
          <p:cNvPicPr>
            <a:picLocks noChangeAspect="1"/>
          </p:cNvPicPr>
          <p:nvPr/>
        </p:nvPicPr>
        <p:blipFill>
          <a:blip r:embed="rId3">
            <a:alphaModFix amt="50000"/>
            <a:extLst>
              <a:ext uri="{28A0092B-C50C-407E-A947-70E740481C1C}">
                <a14:useLocalDpi xmlns:a14="http://schemas.microsoft.com/office/drawing/2010/main"/>
              </a:ext>
            </a:extLst>
          </a:blip>
          <a:stretch>
            <a:fillRect/>
          </a:stretch>
        </p:blipFill>
        <p:spPr>
          <a:xfrm>
            <a:off x="4" y="8"/>
            <a:ext cx="6942667" cy="4358709"/>
          </a:xfrm>
          <a:prstGeom prst="rect">
            <a:avLst/>
          </a:prstGeom>
        </p:spPr>
      </p:pic>
      <p:pic>
        <p:nvPicPr>
          <p:cNvPr id="7" name="Picture 6"/>
          <p:cNvPicPr>
            <a:picLocks noChangeAspect="1"/>
          </p:cNvPicPr>
          <p:nvPr/>
        </p:nvPicPr>
        <p:blipFill>
          <a:blip r:embed="rId4">
            <a:alphaModFix amt="58000"/>
            <a:extLst>
              <a:ext uri="{28A0092B-C50C-407E-A947-70E740481C1C}">
                <a14:useLocalDpi xmlns:a14="http://schemas.microsoft.com/office/drawing/2010/main"/>
              </a:ext>
            </a:extLst>
          </a:blip>
          <a:stretch>
            <a:fillRect/>
          </a:stretch>
        </p:blipFill>
        <p:spPr>
          <a:xfrm>
            <a:off x="4661505" y="0"/>
            <a:ext cx="2324100" cy="4362148"/>
          </a:xfrm>
          <a:prstGeom prst="rect">
            <a:avLst/>
          </a:prstGeom>
        </p:spPr>
      </p:pic>
      <p:sp>
        <p:nvSpPr>
          <p:cNvPr id="5" name="Rectangle 4"/>
          <p:cNvSpPr/>
          <p:nvPr/>
        </p:nvSpPr>
        <p:spPr bwMode="auto">
          <a:xfrm>
            <a:off x="6495147" y="4318009"/>
            <a:ext cx="2648857" cy="846667"/>
          </a:xfrm>
          <a:prstGeom prst="rect">
            <a:avLst/>
          </a:prstGeom>
          <a:solidFill>
            <a:schemeClr val="bg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a:ln>
                <a:noFill/>
              </a:ln>
              <a:solidFill>
                <a:schemeClr val="tx1"/>
              </a:solidFill>
              <a:effectLst/>
              <a:latin typeface="Arial Regular" charset="0"/>
              <a:cs typeface="Times New Roman" pitchFamily="18" charset="0"/>
            </a:endParaRPr>
          </a:p>
        </p:txBody>
      </p:sp>
      <p:sp>
        <p:nvSpPr>
          <p:cNvPr id="265" name="Line 1086"/>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66" name="Line 1087"/>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67" name="Rectangle 1088"/>
          <p:cNvSpPr>
            <a:spLocks noChangeArrowheads="1"/>
          </p:cNvSpPr>
          <p:nvPr/>
        </p:nvSpPr>
        <p:spPr bwMode="auto">
          <a:xfrm>
            <a:off x="484190" y="617546"/>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268" name="Rectangle 1089"/>
          <p:cNvSpPr>
            <a:spLocks noChangeArrowheads="1"/>
          </p:cNvSpPr>
          <p:nvPr/>
        </p:nvSpPr>
        <p:spPr bwMode="auto">
          <a:xfrm>
            <a:off x="484190" y="617546"/>
            <a:ext cx="1587" cy="1587"/>
          </a:xfrm>
          <a:prstGeom prst="rect">
            <a:avLst/>
          </a:prstGeom>
          <a:no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269" name="Freeform 1098"/>
          <p:cNvSpPr>
            <a:spLocks/>
          </p:cNvSpPr>
          <p:nvPr/>
        </p:nvSpPr>
        <p:spPr bwMode="auto">
          <a:xfrm>
            <a:off x="487367" y="617546"/>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0" name="Freeform 1115"/>
          <p:cNvSpPr>
            <a:spLocks/>
          </p:cNvSpPr>
          <p:nvPr/>
        </p:nvSpPr>
        <p:spPr bwMode="auto">
          <a:xfrm>
            <a:off x="458792"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1" name="Freeform 1120"/>
          <p:cNvSpPr>
            <a:spLocks/>
          </p:cNvSpPr>
          <p:nvPr/>
        </p:nvSpPr>
        <p:spPr bwMode="auto">
          <a:xfrm>
            <a:off x="458792" y="463554"/>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2" name="Freeform 1134"/>
          <p:cNvSpPr>
            <a:spLocks/>
          </p:cNvSpPr>
          <p:nvPr/>
        </p:nvSpPr>
        <p:spPr bwMode="auto">
          <a:xfrm>
            <a:off x="703267"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3" name="Freeform 1141"/>
          <p:cNvSpPr>
            <a:spLocks/>
          </p:cNvSpPr>
          <p:nvPr/>
        </p:nvSpPr>
        <p:spPr bwMode="auto">
          <a:xfrm>
            <a:off x="706439"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4" name="Freeform 1148"/>
          <p:cNvSpPr>
            <a:spLocks/>
          </p:cNvSpPr>
          <p:nvPr/>
        </p:nvSpPr>
        <p:spPr bwMode="auto">
          <a:xfrm>
            <a:off x="693742" y="460376"/>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5" name="Freeform 1150"/>
          <p:cNvSpPr>
            <a:spLocks/>
          </p:cNvSpPr>
          <p:nvPr/>
        </p:nvSpPr>
        <p:spPr bwMode="auto">
          <a:xfrm>
            <a:off x="684215" y="447677"/>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6" name="Freeform 1152"/>
          <p:cNvSpPr>
            <a:spLocks/>
          </p:cNvSpPr>
          <p:nvPr/>
        </p:nvSpPr>
        <p:spPr bwMode="auto">
          <a:xfrm>
            <a:off x="684217" y="447677"/>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7" name="Freeform 1154"/>
          <p:cNvSpPr>
            <a:spLocks/>
          </p:cNvSpPr>
          <p:nvPr/>
        </p:nvSpPr>
        <p:spPr bwMode="auto">
          <a:xfrm>
            <a:off x="665165"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8" name="Freeform 1156"/>
          <p:cNvSpPr>
            <a:spLocks/>
          </p:cNvSpPr>
          <p:nvPr/>
        </p:nvSpPr>
        <p:spPr bwMode="auto">
          <a:xfrm>
            <a:off x="665165" y="431801"/>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9" name="Freeform 1163"/>
          <p:cNvSpPr>
            <a:spLocks/>
          </p:cNvSpPr>
          <p:nvPr/>
        </p:nvSpPr>
        <p:spPr bwMode="auto">
          <a:xfrm>
            <a:off x="611188" y="415933"/>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0" name="Freeform 1172"/>
          <p:cNvSpPr>
            <a:spLocks/>
          </p:cNvSpPr>
          <p:nvPr/>
        </p:nvSpPr>
        <p:spPr bwMode="auto">
          <a:xfrm>
            <a:off x="582617" y="476253"/>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1" name="Freeform 1177"/>
          <p:cNvSpPr>
            <a:spLocks/>
          </p:cNvSpPr>
          <p:nvPr/>
        </p:nvSpPr>
        <p:spPr bwMode="auto">
          <a:xfrm>
            <a:off x="557217" y="534996"/>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2" name="Freeform 1180"/>
          <p:cNvSpPr>
            <a:spLocks/>
          </p:cNvSpPr>
          <p:nvPr/>
        </p:nvSpPr>
        <p:spPr bwMode="auto">
          <a:xfrm>
            <a:off x="560392" y="530233"/>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3" name="Line 1187"/>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4" name="Line 1188"/>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5" name="Freeform 1208"/>
          <p:cNvSpPr>
            <a:spLocks/>
          </p:cNvSpPr>
          <p:nvPr/>
        </p:nvSpPr>
        <p:spPr bwMode="auto">
          <a:xfrm>
            <a:off x="595313" y="557221"/>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6" name="Freeform 1210"/>
          <p:cNvSpPr>
            <a:spLocks/>
          </p:cNvSpPr>
          <p:nvPr/>
        </p:nvSpPr>
        <p:spPr bwMode="auto">
          <a:xfrm>
            <a:off x="595317" y="557221"/>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7" name="Freeform 1214"/>
          <p:cNvSpPr>
            <a:spLocks/>
          </p:cNvSpPr>
          <p:nvPr/>
        </p:nvSpPr>
        <p:spPr bwMode="auto">
          <a:xfrm>
            <a:off x="595317" y="557221"/>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8" name="Rectangle 1215"/>
          <p:cNvSpPr>
            <a:spLocks noChangeArrowheads="1"/>
          </p:cNvSpPr>
          <p:nvPr/>
        </p:nvSpPr>
        <p:spPr bwMode="auto">
          <a:xfrm>
            <a:off x="595313" y="627071"/>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289" name="Freeform 1217"/>
          <p:cNvSpPr>
            <a:spLocks/>
          </p:cNvSpPr>
          <p:nvPr/>
        </p:nvSpPr>
        <p:spPr bwMode="auto">
          <a:xfrm>
            <a:off x="595313" y="6270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0" name="Freeform 1219"/>
          <p:cNvSpPr>
            <a:spLocks/>
          </p:cNvSpPr>
          <p:nvPr/>
        </p:nvSpPr>
        <p:spPr bwMode="auto">
          <a:xfrm>
            <a:off x="731840" y="541346"/>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1" name="Freeform 1221"/>
          <p:cNvSpPr>
            <a:spLocks/>
          </p:cNvSpPr>
          <p:nvPr/>
        </p:nvSpPr>
        <p:spPr bwMode="auto">
          <a:xfrm>
            <a:off x="731842" y="541346"/>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2" name="Freeform 1234"/>
          <p:cNvSpPr>
            <a:spLocks/>
          </p:cNvSpPr>
          <p:nvPr/>
        </p:nvSpPr>
        <p:spPr bwMode="auto">
          <a:xfrm>
            <a:off x="722317" y="550871"/>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3" name="Line 1237"/>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4" name="Line 1238"/>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5" name="Freeform 1240"/>
          <p:cNvSpPr>
            <a:spLocks/>
          </p:cNvSpPr>
          <p:nvPr/>
        </p:nvSpPr>
        <p:spPr bwMode="auto">
          <a:xfrm>
            <a:off x="728663" y="541346"/>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6" name="Freeform 1243"/>
          <p:cNvSpPr>
            <a:spLocks/>
          </p:cNvSpPr>
          <p:nvPr/>
        </p:nvSpPr>
        <p:spPr bwMode="auto">
          <a:xfrm>
            <a:off x="728667" y="538171"/>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7" name="Freeform 1246"/>
          <p:cNvSpPr>
            <a:spLocks/>
          </p:cNvSpPr>
          <p:nvPr/>
        </p:nvSpPr>
        <p:spPr bwMode="auto">
          <a:xfrm>
            <a:off x="725492" y="547696"/>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8" name="Freeform 1250"/>
          <p:cNvSpPr>
            <a:spLocks/>
          </p:cNvSpPr>
          <p:nvPr/>
        </p:nvSpPr>
        <p:spPr bwMode="auto">
          <a:xfrm>
            <a:off x="731842"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9" name="Freeform 1252"/>
          <p:cNvSpPr>
            <a:spLocks/>
          </p:cNvSpPr>
          <p:nvPr/>
        </p:nvSpPr>
        <p:spPr bwMode="auto">
          <a:xfrm>
            <a:off x="731842"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0" name="Freeform 1255"/>
          <p:cNvSpPr>
            <a:spLocks/>
          </p:cNvSpPr>
          <p:nvPr/>
        </p:nvSpPr>
        <p:spPr bwMode="auto">
          <a:xfrm>
            <a:off x="712792" y="550871"/>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1" name="Rectangle 1256"/>
          <p:cNvSpPr>
            <a:spLocks noChangeArrowheads="1"/>
          </p:cNvSpPr>
          <p:nvPr/>
        </p:nvSpPr>
        <p:spPr bwMode="auto">
          <a:xfrm>
            <a:off x="722315" y="550871"/>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02" name="Freeform 1258"/>
          <p:cNvSpPr>
            <a:spLocks/>
          </p:cNvSpPr>
          <p:nvPr/>
        </p:nvSpPr>
        <p:spPr bwMode="auto">
          <a:xfrm>
            <a:off x="722315" y="5508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3" name="Freeform 1266"/>
          <p:cNvSpPr>
            <a:spLocks/>
          </p:cNvSpPr>
          <p:nvPr/>
        </p:nvSpPr>
        <p:spPr bwMode="auto">
          <a:xfrm>
            <a:off x="728663" y="534996"/>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4" name="Freeform 1269"/>
          <p:cNvSpPr>
            <a:spLocks/>
          </p:cNvSpPr>
          <p:nvPr/>
        </p:nvSpPr>
        <p:spPr bwMode="auto">
          <a:xfrm>
            <a:off x="728667" y="530233"/>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5" name="Line 1270"/>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6" name="Line 1271"/>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7" name="Rectangle 1272"/>
          <p:cNvSpPr>
            <a:spLocks noChangeArrowheads="1"/>
          </p:cNvSpPr>
          <p:nvPr/>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08" name="Rectangle 1273"/>
          <p:cNvSpPr>
            <a:spLocks noChangeArrowheads="1"/>
          </p:cNvSpPr>
          <p:nvPr/>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09" name="Line 1274"/>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10" name="Line 1275"/>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11" name="Freeform 1277"/>
          <p:cNvSpPr>
            <a:spLocks/>
          </p:cNvSpPr>
          <p:nvPr/>
        </p:nvSpPr>
        <p:spPr bwMode="auto">
          <a:xfrm>
            <a:off x="728663" y="523883"/>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12" name="Freeform 1287"/>
          <p:cNvSpPr>
            <a:spLocks/>
          </p:cNvSpPr>
          <p:nvPr/>
        </p:nvSpPr>
        <p:spPr bwMode="auto">
          <a:xfrm>
            <a:off x="719142"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13" name="Freeform 1290"/>
          <p:cNvSpPr>
            <a:spLocks/>
          </p:cNvSpPr>
          <p:nvPr/>
        </p:nvSpPr>
        <p:spPr bwMode="auto">
          <a:xfrm>
            <a:off x="719142" y="517527"/>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14" name="Rectangle 1335"/>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15" name="Rectangle 1336"/>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16" name="Rectangle 1337"/>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17" name="Rectangle 1340"/>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18" name="Rectangle 1341"/>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19" name="Rectangle 1342"/>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20" name="Rectangle 1343"/>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21" name="Rectangle 1344"/>
          <p:cNvSpPr>
            <a:spLocks noChangeArrowheads="1"/>
          </p:cNvSpPr>
          <p:nvPr/>
        </p:nvSpPr>
        <p:spPr bwMode="auto">
          <a:xfrm>
            <a:off x="465140" y="485780"/>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22" name="Rectangle 1028"/>
          <p:cNvSpPr>
            <a:spLocks noGrp="1" noChangeArrowheads="1"/>
          </p:cNvSpPr>
          <p:nvPr>
            <p:ph type="dt" sz="half" idx="10"/>
          </p:nvPr>
        </p:nvSpPr>
        <p:spPr>
          <a:xfrm>
            <a:off x="5941620" y="6107067"/>
            <a:ext cx="2552218" cy="306564"/>
          </a:xfrm>
          <a:prstGeom prst="rect">
            <a:avLst/>
          </a:prstGeom>
        </p:spPr>
        <p:txBody>
          <a:bodyPr lIns="0" tIns="0" rIns="0" bIns="0" anchor="ctr"/>
          <a:lstStyle>
            <a:lvl1pPr algn="r">
              <a:defRPr b="0" i="0">
                <a:solidFill>
                  <a:schemeClr val="tx1"/>
                </a:solidFill>
                <a:latin typeface="Arial"/>
                <a:cs typeface="Arial"/>
              </a:defRPr>
            </a:lvl1pPr>
          </a:lstStyle>
          <a:p>
            <a:pPr>
              <a:defRPr/>
            </a:pPr>
            <a:endParaRPr lang="en-US"/>
          </a:p>
        </p:txBody>
      </p:sp>
      <p:sp>
        <p:nvSpPr>
          <p:cNvPr id="330" name="Title 329"/>
          <p:cNvSpPr>
            <a:spLocks noGrp="1"/>
          </p:cNvSpPr>
          <p:nvPr>
            <p:ph type="title" hasCustomPrompt="1"/>
          </p:nvPr>
        </p:nvSpPr>
        <p:spPr>
          <a:xfrm>
            <a:off x="1512624" y="1189797"/>
            <a:ext cx="6971806" cy="1822161"/>
          </a:xfrm>
          <a:prstGeom prst="rect">
            <a:avLst/>
          </a:prstGeom>
        </p:spPr>
        <p:txBody>
          <a:bodyPr lIns="0" tIns="0" rIns="0" bIns="0" anchor="b">
            <a:normAutofit/>
          </a:bodyPr>
          <a:lstStyle>
            <a:lvl1pPr>
              <a:lnSpc>
                <a:spcPct val="100000"/>
              </a:lnSpc>
              <a:spcBef>
                <a:spcPts val="0"/>
              </a:spcBef>
              <a:defRPr sz="2700" b="1" baseline="0">
                <a:solidFill>
                  <a:schemeClr val="bg1"/>
                </a:solidFill>
              </a:defRPr>
            </a:lvl1pPr>
          </a:lstStyle>
          <a:p>
            <a:r>
              <a:rPr lang="en-US"/>
              <a:t>Presentation Title Up to Three Lines at this size</a:t>
            </a:r>
          </a:p>
        </p:txBody>
      </p:sp>
      <p:sp>
        <p:nvSpPr>
          <p:cNvPr id="332" name="Text Placeholder 331"/>
          <p:cNvSpPr>
            <a:spLocks noGrp="1"/>
          </p:cNvSpPr>
          <p:nvPr>
            <p:ph type="body" sz="quarter" idx="13" hasCustomPrompt="1"/>
          </p:nvPr>
        </p:nvSpPr>
        <p:spPr>
          <a:xfrm>
            <a:off x="1525176" y="3000005"/>
            <a:ext cx="6959257" cy="875885"/>
          </a:xfrm>
          <a:prstGeom prst="rect">
            <a:avLst/>
          </a:prstGeom>
        </p:spPr>
        <p:txBody>
          <a:bodyPr lIns="0" tIns="0" rIns="0" bIns="0" anchor="t">
            <a:normAutofit/>
          </a:bodyPr>
          <a:lstStyle>
            <a:lvl1pPr>
              <a:lnSpc>
                <a:spcPct val="100000"/>
              </a:lnSpc>
              <a:spcBef>
                <a:spcPts val="0"/>
              </a:spcBef>
              <a:defRPr sz="1800" b="0" i="0" cap="all" baseline="0">
                <a:solidFill>
                  <a:srgbClr val="FFFFFF"/>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Subtitle</a:t>
            </a:r>
            <a:br>
              <a:rPr lang="en-US"/>
            </a:br>
            <a:r>
              <a:rPr lang="en-US"/>
              <a:t>up to Two Lines</a:t>
            </a:r>
          </a:p>
        </p:txBody>
      </p:sp>
      <p:sp>
        <p:nvSpPr>
          <p:cNvPr id="69" name="Text Placeholder 331"/>
          <p:cNvSpPr>
            <a:spLocks noGrp="1"/>
          </p:cNvSpPr>
          <p:nvPr>
            <p:ph type="body" sz="quarter" idx="14" hasCustomPrompt="1"/>
          </p:nvPr>
        </p:nvSpPr>
        <p:spPr>
          <a:xfrm>
            <a:off x="5682073" y="5051785"/>
            <a:ext cx="2821170" cy="1040861"/>
          </a:xfrm>
          <a:prstGeom prst="rect">
            <a:avLst/>
          </a:prstGeom>
        </p:spPr>
        <p:txBody>
          <a:bodyPr lIns="0" tIns="0" rIns="0" bIns="0" anchor="b"/>
          <a:lstStyle>
            <a:lvl1pPr algn="r">
              <a:lnSpc>
                <a:spcPct val="100000"/>
              </a:lnSpc>
              <a:defRPr sz="1125"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Presenter Information</a:t>
            </a:r>
          </a:p>
          <a:p>
            <a:pPr lvl="0"/>
            <a:r>
              <a:rPr lang="en-US"/>
              <a:t>Location</a:t>
            </a:r>
          </a:p>
        </p:txBody>
      </p:sp>
      <p:sp>
        <p:nvSpPr>
          <p:cNvPr id="73" name="Rectangle 72"/>
          <p:cNvSpPr/>
          <p:nvPr/>
        </p:nvSpPr>
        <p:spPr bwMode="auto">
          <a:xfrm>
            <a:off x="6714071" y="4308323"/>
            <a:ext cx="2429933" cy="182880"/>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a:ln>
                <a:noFill/>
              </a:ln>
              <a:solidFill>
                <a:schemeClr val="accent3"/>
              </a:solidFill>
              <a:effectLst/>
              <a:latin typeface="Arial Regular" charset="0"/>
              <a:cs typeface="Times New Roman" pitchFamily="18" charset="0"/>
            </a:endParaRPr>
          </a:p>
        </p:txBody>
      </p:sp>
      <p:sp>
        <p:nvSpPr>
          <p:cNvPr id="72" name="Rectangle 71"/>
          <p:cNvSpPr/>
          <p:nvPr/>
        </p:nvSpPr>
        <p:spPr bwMode="auto">
          <a:xfrm>
            <a:off x="2" y="4309534"/>
            <a:ext cx="6976533" cy="182880"/>
          </a:xfrm>
          <a:prstGeom prst="rect">
            <a:avLst/>
          </a:prstGeom>
          <a:solidFill>
            <a:schemeClr val="bg2"/>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a:ln>
                <a:noFill/>
              </a:ln>
              <a:solidFill>
                <a:schemeClr val="bg1"/>
              </a:solidFill>
              <a:effectLst/>
              <a:latin typeface="Arial Regular" charset="0"/>
              <a:cs typeface="Times New Roman" pitchFamily="18" charset="0"/>
            </a:endParaRPr>
          </a:p>
        </p:txBody>
      </p:sp>
      <p:sp>
        <p:nvSpPr>
          <p:cNvPr id="74" name="Footer Placeholder 1"/>
          <p:cNvSpPr>
            <a:spLocks noGrp="1"/>
          </p:cNvSpPr>
          <p:nvPr>
            <p:ph type="ftr" sz="quarter" idx="15"/>
          </p:nvPr>
        </p:nvSpPr>
        <p:spPr>
          <a:xfrm>
            <a:off x="1439761" y="6417310"/>
            <a:ext cx="7064988" cy="301124"/>
          </a:xfrm>
        </p:spPr>
        <p:txBody>
          <a:bodyPr rIns="0" anchor="t" anchorCtr="0">
            <a:normAutofit/>
          </a:bodyPr>
          <a:lstStyle>
            <a:lvl1pPr>
              <a:defRPr b="0"/>
            </a:lvl1pPr>
          </a:lstStyle>
          <a:p>
            <a:pPr algn="r">
              <a:defRPr/>
            </a:pPr>
            <a:r>
              <a:rPr lang="en-US"/>
              <a:t>Confidential &amp; for IFC Staff Only Working Draft – Discussion Paper Only</a:t>
            </a:r>
          </a:p>
        </p:txBody>
      </p:sp>
      <p:pic>
        <p:nvPicPr>
          <p:cNvPr id="76" name="Picture 75">
            <a:extLst>
              <a:ext uri="{FF2B5EF4-FFF2-40B4-BE49-F238E27FC236}">
                <a16:creationId xmlns:a16="http://schemas.microsoft.com/office/drawing/2014/main" id="{17F916C6-2F8A-9B48-84D6-4E092290D061}"/>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1563394" y="4870973"/>
            <a:ext cx="3435132" cy="1166581"/>
          </a:xfrm>
          <a:prstGeom prst="rect">
            <a:avLst/>
          </a:prstGeom>
        </p:spPr>
      </p:pic>
    </p:spTree>
    <p:extLst>
      <p:ext uri="{BB962C8B-B14F-4D97-AF65-F5344CB8AC3E}">
        <p14:creationId xmlns:p14="http://schemas.microsoft.com/office/powerpoint/2010/main" val="456102109"/>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_White Title Slide">
    <p:spTree>
      <p:nvGrpSpPr>
        <p:cNvPr id="1" name=""/>
        <p:cNvGrpSpPr/>
        <p:nvPr/>
      </p:nvGrpSpPr>
      <p:grpSpPr>
        <a:xfrm>
          <a:off x="0" y="0"/>
          <a:ext cx="0" cy="0"/>
          <a:chOff x="0" y="0"/>
          <a:chExt cx="0" cy="0"/>
        </a:xfrm>
      </p:grpSpPr>
      <p:sp>
        <p:nvSpPr>
          <p:cNvPr id="330" name="Title 329"/>
          <p:cNvSpPr>
            <a:spLocks noGrp="1"/>
          </p:cNvSpPr>
          <p:nvPr>
            <p:ph type="title" hasCustomPrompt="1"/>
          </p:nvPr>
        </p:nvSpPr>
        <p:spPr>
          <a:xfrm>
            <a:off x="1512624" y="1189797"/>
            <a:ext cx="6971806" cy="1822161"/>
          </a:xfrm>
          <a:prstGeom prst="rect">
            <a:avLst/>
          </a:prstGeom>
        </p:spPr>
        <p:txBody>
          <a:bodyPr lIns="0" tIns="0" rIns="0" bIns="0" anchor="b">
            <a:normAutofit/>
          </a:bodyPr>
          <a:lstStyle>
            <a:lvl1pPr>
              <a:lnSpc>
                <a:spcPct val="100000"/>
              </a:lnSpc>
              <a:spcBef>
                <a:spcPts val="0"/>
              </a:spcBef>
              <a:defRPr sz="3750" b="1" baseline="0">
                <a:solidFill>
                  <a:srgbClr val="021F43"/>
                </a:solidFill>
              </a:defRPr>
            </a:lvl1pPr>
          </a:lstStyle>
          <a:p>
            <a:r>
              <a:rPr lang="en-US"/>
              <a:t>Presentation Title Up to Three Lines at this size</a:t>
            </a:r>
          </a:p>
        </p:txBody>
      </p:sp>
      <p:sp>
        <p:nvSpPr>
          <p:cNvPr id="332" name="Text Placeholder 331"/>
          <p:cNvSpPr>
            <a:spLocks noGrp="1"/>
          </p:cNvSpPr>
          <p:nvPr>
            <p:ph type="body" sz="quarter" idx="13" hasCustomPrompt="1"/>
          </p:nvPr>
        </p:nvSpPr>
        <p:spPr>
          <a:xfrm>
            <a:off x="1525176" y="3000005"/>
            <a:ext cx="6959257" cy="875885"/>
          </a:xfrm>
          <a:prstGeom prst="rect">
            <a:avLst/>
          </a:prstGeom>
        </p:spPr>
        <p:txBody>
          <a:bodyPr lIns="0" tIns="0" rIns="0" bIns="0" anchor="t">
            <a:normAutofit/>
          </a:bodyPr>
          <a:lstStyle>
            <a:lvl1pPr>
              <a:lnSpc>
                <a:spcPct val="100000"/>
              </a:lnSpc>
              <a:spcBef>
                <a:spcPts val="0"/>
              </a:spcBef>
              <a:defRPr sz="1875" b="0" i="0" cap="all" baseline="0">
                <a:solidFill>
                  <a:srgbClr val="021F43"/>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Subtitle</a:t>
            </a:r>
            <a:br>
              <a:rPr lang="en-US"/>
            </a:br>
            <a:r>
              <a:rPr lang="en-US"/>
              <a:t>up to Two Lines</a:t>
            </a:r>
          </a:p>
        </p:txBody>
      </p:sp>
      <p:sp>
        <p:nvSpPr>
          <p:cNvPr id="73" name="Rectangle 72"/>
          <p:cNvSpPr/>
          <p:nvPr/>
        </p:nvSpPr>
        <p:spPr bwMode="auto">
          <a:xfrm>
            <a:off x="6714071" y="4308323"/>
            <a:ext cx="2429933" cy="182880"/>
          </a:xfrm>
          <a:prstGeom prst="rect">
            <a:avLst/>
          </a:prstGeom>
          <a:solidFill>
            <a:srgbClr val="00ADE4"/>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a:ln>
                <a:noFill/>
              </a:ln>
              <a:solidFill>
                <a:schemeClr val="accent3"/>
              </a:solidFill>
              <a:effectLst/>
              <a:latin typeface="Arial Regular" charset="0"/>
              <a:cs typeface="Times New Roman" pitchFamily="18" charset="0"/>
            </a:endParaRPr>
          </a:p>
        </p:txBody>
      </p:sp>
      <p:sp>
        <p:nvSpPr>
          <p:cNvPr id="72" name="Rectangle 71"/>
          <p:cNvSpPr/>
          <p:nvPr/>
        </p:nvSpPr>
        <p:spPr bwMode="auto">
          <a:xfrm>
            <a:off x="2" y="4309534"/>
            <a:ext cx="6976533" cy="182880"/>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a:ln>
                <a:noFill/>
              </a:ln>
              <a:solidFill>
                <a:schemeClr val="bg1"/>
              </a:solidFill>
              <a:effectLst/>
              <a:latin typeface="Arial Regular" charset="0"/>
              <a:cs typeface="Times New Roman" pitchFamily="18" charset="0"/>
            </a:endParaRPr>
          </a:p>
        </p:txBody>
      </p:sp>
      <p:grpSp>
        <p:nvGrpSpPr>
          <p:cNvPr id="13" name="Group 12">
            <a:extLst>
              <a:ext uri="{FF2B5EF4-FFF2-40B4-BE49-F238E27FC236}">
                <a16:creationId xmlns:a16="http://schemas.microsoft.com/office/drawing/2014/main" id="{0AC19461-101F-48F8-AE4D-67C7EA612E7A}"/>
              </a:ext>
            </a:extLst>
          </p:cNvPr>
          <p:cNvGrpSpPr/>
          <p:nvPr userDrawn="1"/>
        </p:nvGrpSpPr>
        <p:grpSpPr>
          <a:xfrm>
            <a:off x="74631" y="6082040"/>
            <a:ext cx="8753319" cy="713721"/>
            <a:chOff x="74631" y="6082040"/>
            <a:chExt cx="8753319" cy="713721"/>
          </a:xfrm>
        </p:grpSpPr>
        <p:pic>
          <p:nvPicPr>
            <p:cNvPr id="14" name="Picture 13">
              <a:extLst>
                <a:ext uri="{FF2B5EF4-FFF2-40B4-BE49-F238E27FC236}">
                  <a16:creationId xmlns:a16="http://schemas.microsoft.com/office/drawing/2014/main" id="{995E3966-07FF-4781-B44C-556C6DE199F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858000" y="6190515"/>
              <a:ext cx="1969950" cy="501751"/>
            </a:xfrm>
            <a:prstGeom prst="rect">
              <a:avLst/>
            </a:prstGeom>
          </p:spPr>
        </p:pic>
        <p:grpSp>
          <p:nvGrpSpPr>
            <p:cNvPr id="15" name="Group 14">
              <a:extLst>
                <a:ext uri="{FF2B5EF4-FFF2-40B4-BE49-F238E27FC236}">
                  <a16:creationId xmlns:a16="http://schemas.microsoft.com/office/drawing/2014/main" id="{77D1AF89-67D9-4740-B859-6DED84461745}"/>
                </a:ext>
              </a:extLst>
            </p:cNvPr>
            <p:cNvGrpSpPr/>
            <p:nvPr userDrawn="1"/>
          </p:nvGrpSpPr>
          <p:grpSpPr>
            <a:xfrm>
              <a:off x="74631" y="6082040"/>
              <a:ext cx="6499188" cy="713721"/>
              <a:chOff x="5136" y="6056105"/>
              <a:chExt cx="6499188" cy="713721"/>
            </a:xfrm>
          </p:grpSpPr>
          <p:pic>
            <p:nvPicPr>
              <p:cNvPr id="16" name="Picture 15">
                <a:extLst>
                  <a:ext uri="{FF2B5EF4-FFF2-40B4-BE49-F238E27FC236}">
                    <a16:creationId xmlns:a16="http://schemas.microsoft.com/office/drawing/2014/main" id="{192E0EC9-6158-4E81-99F3-05EE8D06754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834782" y="6152415"/>
                <a:ext cx="1669542" cy="617411"/>
              </a:xfrm>
              <a:prstGeom prst="rect">
                <a:avLst/>
              </a:prstGeom>
            </p:spPr>
          </p:pic>
          <p:pic>
            <p:nvPicPr>
              <p:cNvPr id="17" name="Picture 16" descr="Graphical user interface, text, application&#10;&#10;Description automatically generated">
                <a:extLst>
                  <a:ext uri="{FF2B5EF4-FFF2-40B4-BE49-F238E27FC236}">
                    <a16:creationId xmlns:a16="http://schemas.microsoft.com/office/drawing/2014/main" id="{CCF84BF4-3903-4391-B255-5A4BF9F9231B}"/>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448555" y="6211251"/>
                <a:ext cx="2112264" cy="434797"/>
              </a:xfrm>
              <a:prstGeom prst="rect">
                <a:avLst/>
              </a:prstGeom>
            </p:spPr>
          </p:pic>
          <p:sp>
            <p:nvSpPr>
              <p:cNvPr id="18" name="TextBox 10">
                <a:extLst>
                  <a:ext uri="{FF2B5EF4-FFF2-40B4-BE49-F238E27FC236}">
                    <a16:creationId xmlns:a16="http://schemas.microsoft.com/office/drawing/2014/main" id="{0086455F-5EE4-4EB9-ADA6-16A15A831A28}"/>
                  </a:ext>
                </a:extLst>
              </p:cNvPr>
              <p:cNvSpPr txBox="1"/>
              <p:nvPr userDrawn="1"/>
            </p:nvSpPr>
            <p:spPr>
              <a:xfrm>
                <a:off x="5136" y="6180857"/>
                <a:ext cx="2550048" cy="409407"/>
              </a:xfrm>
              <a:prstGeom prst="rect">
                <a:avLst/>
              </a:prstGeom>
              <a:noFill/>
            </p:spPr>
            <p:txBody>
              <a:bodyPr wrap="square" rtlCol="0">
                <a:spAutoFit/>
              </a:bodyPr>
              <a:lstStyle>
                <a:defPPr>
                  <a:defRPr lang="en-US"/>
                </a:defPPr>
                <a:lvl1pPr algn="l" rtl="0" fontAlgn="base">
                  <a:spcBef>
                    <a:spcPct val="0"/>
                  </a:spcBef>
                  <a:spcAft>
                    <a:spcPct val="0"/>
                  </a:spcAft>
                  <a:defRPr sz="1600" b="1" kern="1200">
                    <a:solidFill>
                      <a:schemeClr val="tx1"/>
                    </a:solidFill>
                    <a:latin typeface="Trebuchet MS" pitchFamily="34" charset="0"/>
                    <a:ea typeface="MS PGothic" pitchFamily="34" charset="-128"/>
                    <a:cs typeface="+mn-cs"/>
                  </a:defRPr>
                </a:lvl1pPr>
                <a:lvl2pPr marL="4572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2pPr>
                <a:lvl3pPr marL="9144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3pPr>
                <a:lvl4pPr marL="13716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4pPr>
                <a:lvl5pPr marL="18288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5pPr>
                <a:lvl6pPr marL="2286000" algn="l" defTabSz="914400" rtl="0" eaLnBrk="1" latinLnBrk="0" hangingPunct="1">
                  <a:defRPr sz="1600" b="1" kern="1200">
                    <a:solidFill>
                      <a:schemeClr val="tx1"/>
                    </a:solidFill>
                    <a:latin typeface="Trebuchet MS" pitchFamily="34" charset="0"/>
                    <a:ea typeface="MS PGothic" pitchFamily="34" charset="-128"/>
                    <a:cs typeface="+mn-cs"/>
                  </a:defRPr>
                </a:lvl6pPr>
                <a:lvl7pPr marL="2743200" algn="l" defTabSz="914400" rtl="0" eaLnBrk="1" latinLnBrk="0" hangingPunct="1">
                  <a:defRPr sz="1600" b="1" kern="1200">
                    <a:solidFill>
                      <a:schemeClr val="tx1"/>
                    </a:solidFill>
                    <a:latin typeface="Trebuchet MS" pitchFamily="34" charset="0"/>
                    <a:ea typeface="MS PGothic" pitchFamily="34" charset="-128"/>
                    <a:cs typeface="+mn-cs"/>
                  </a:defRPr>
                </a:lvl7pPr>
                <a:lvl8pPr marL="3200400" algn="l" defTabSz="914400" rtl="0" eaLnBrk="1" latinLnBrk="0" hangingPunct="1">
                  <a:defRPr sz="1600" b="1" kern="1200">
                    <a:solidFill>
                      <a:schemeClr val="tx1"/>
                    </a:solidFill>
                    <a:latin typeface="Trebuchet MS" pitchFamily="34" charset="0"/>
                    <a:ea typeface="MS PGothic" pitchFamily="34" charset="-128"/>
                    <a:cs typeface="+mn-cs"/>
                  </a:defRPr>
                </a:lvl8pPr>
                <a:lvl9pPr marL="3657600" algn="l" defTabSz="914400" rtl="0" eaLnBrk="1" latinLnBrk="0" hangingPunct="1">
                  <a:defRPr sz="1600" b="1" kern="1200">
                    <a:solidFill>
                      <a:schemeClr val="tx1"/>
                    </a:solidFill>
                    <a:latin typeface="Trebuchet MS" pitchFamily="34" charset="0"/>
                    <a:ea typeface="MS PGothic" pitchFamily="34" charset="-128"/>
                    <a:cs typeface="+mn-cs"/>
                  </a:defRPr>
                </a:lvl9pPr>
              </a:lstStyle>
              <a:p>
                <a:pPr algn="ctr">
                  <a:lnSpc>
                    <a:spcPct val="120000"/>
                  </a:lnSpc>
                </a:pPr>
                <a:r>
                  <a:rPr lang="uk-UA" sz="900" b="0" kern="1200" dirty="0">
                    <a:solidFill>
                      <a:schemeClr val="bg1">
                        <a:lumMod val="65000"/>
                      </a:schemeClr>
                    </a:solidFill>
                    <a:effectLst/>
                    <a:latin typeface="+mn-lt"/>
                    <a:ea typeface="MS PGothic" pitchFamily="34" charset="-128"/>
                    <a:cs typeface="+mn-cs"/>
                  </a:rPr>
                  <a:t>НЕ ДЛЯ ПУБЛІЧНОГО </a:t>
                </a:r>
                <a:endParaRPr lang="en-US" sz="900" b="0" kern="1200" dirty="0">
                  <a:solidFill>
                    <a:schemeClr val="bg1">
                      <a:lumMod val="65000"/>
                    </a:schemeClr>
                  </a:solidFill>
                  <a:effectLst/>
                  <a:latin typeface="+mn-lt"/>
                  <a:ea typeface="MS PGothic" pitchFamily="34" charset="-128"/>
                  <a:cs typeface="+mn-cs"/>
                </a:endParaRPr>
              </a:p>
              <a:p>
                <a:pPr algn="ctr">
                  <a:lnSpc>
                    <a:spcPct val="120000"/>
                  </a:lnSpc>
                </a:pPr>
                <a:r>
                  <a:rPr lang="uk-UA" sz="900" b="0" kern="1200" dirty="0">
                    <a:solidFill>
                      <a:schemeClr val="bg1">
                        <a:lumMod val="65000"/>
                      </a:schemeClr>
                    </a:solidFill>
                    <a:effectLst/>
                    <a:latin typeface="+mn-lt"/>
                    <a:ea typeface="MS PGothic" pitchFamily="34" charset="-128"/>
                    <a:cs typeface="+mn-cs"/>
                  </a:rPr>
                  <a:t>РОЗПОВСЮДЖЕННЯ</a:t>
                </a:r>
              </a:p>
            </p:txBody>
          </p:sp>
          <p:sp>
            <p:nvSpPr>
              <p:cNvPr id="19" name="Slide Number Placeholder 2">
                <a:extLst>
                  <a:ext uri="{FF2B5EF4-FFF2-40B4-BE49-F238E27FC236}">
                    <a16:creationId xmlns:a16="http://schemas.microsoft.com/office/drawing/2014/main" id="{AAE12FBD-7B04-4288-96E4-D1887C1F2CF8}"/>
                  </a:ext>
                </a:extLst>
              </p:cNvPr>
              <p:cNvSpPr txBox="1">
                <a:spLocks/>
              </p:cNvSpPr>
              <p:nvPr userDrawn="1"/>
            </p:nvSpPr>
            <p:spPr>
              <a:xfrm>
                <a:off x="2407841" y="6056105"/>
                <a:ext cx="1219280" cy="182135"/>
              </a:xfrm>
              <a:prstGeom prst="rect">
                <a:avLst/>
              </a:prstGeom>
            </p:spPr>
            <p:txBody>
              <a:bodyPr/>
              <a:lstStyle>
                <a:defPPr>
                  <a:defRPr lang="en-US"/>
                </a:defPPr>
                <a:lvl1pPr algn="l" rtl="0" fontAlgn="base">
                  <a:spcBef>
                    <a:spcPct val="0"/>
                  </a:spcBef>
                  <a:spcAft>
                    <a:spcPct val="0"/>
                  </a:spcAft>
                  <a:defRPr sz="1600" b="1" kern="1200">
                    <a:solidFill>
                      <a:schemeClr val="tx1"/>
                    </a:solidFill>
                    <a:latin typeface="Trebuchet MS" pitchFamily="34" charset="0"/>
                    <a:ea typeface="MS PGothic" pitchFamily="34" charset="-128"/>
                    <a:cs typeface="+mn-cs"/>
                  </a:defRPr>
                </a:lvl1pPr>
                <a:lvl2pPr marL="4572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2pPr>
                <a:lvl3pPr marL="9144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3pPr>
                <a:lvl4pPr marL="13716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4pPr>
                <a:lvl5pPr marL="18288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5pPr>
                <a:lvl6pPr marL="2286000" algn="l" defTabSz="914400" rtl="0" eaLnBrk="1" latinLnBrk="0" hangingPunct="1">
                  <a:defRPr sz="1600" b="1" kern="1200">
                    <a:solidFill>
                      <a:schemeClr val="tx1"/>
                    </a:solidFill>
                    <a:latin typeface="Trebuchet MS" pitchFamily="34" charset="0"/>
                    <a:ea typeface="MS PGothic" pitchFamily="34" charset="-128"/>
                    <a:cs typeface="+mn-cs"/>
                  </a:defRPr>
                </a:lvl6pPr>
                <a:lvl7pPr marL="2743200" algn="l" defTabSz="914400" rtl="0" eaLnBrk="1" latinLnBrk="0" hangingPunct="1">
                  <a:defRPr sz="1600" b="1" kern="1200">
                    <a:solidFill>
                      <a:schemeClr val="tx1"/>
                    </a:solidFill>
                    <a:latin typeface="Trebuchet MS" pitchFamily="34" charset="0"/>
                    <a:ea typeface="MS PGothic" pitchFamily="34" charset="-128"/>
                    <a:cs typeface="+mn-cs"/>
                  </a:defRPr>
                </a:lvl7pPr>
                <a:lvl8pPr marL="3200400" algn="l" defTabSz="914400" rtl="0" eaLnBrk="1" latinLnBrk="0" hangingPunct="1">
                  <a:defRPr sz="1600" b="1" kern="1200">
                    <a:solidFill>
                      <a:schemeClr val="tx1"/>
                    </a:solidFill>
                    <a:latin typeface="Trebuchet MS" pitchFamily="34" charset="0"/>
                    <a:ea typeface="MS PGothic" pitchFamily="34" charset="-128"/>
                    <a:cs typeface="+mn-cs"/>
                  </a:defRPr>
                </a:lvl8pPr>
                <a:lvl9pPr marL="3657600" algn="l" defTabSz="914400" rtl="0" eaLnBrk="1" latinLnBrk="0" hangingPunct="1">
                  <a:defRPr sz="1600" b="1" kern="1200">
                    <a:solidFill>
                      <a:schemeClr val="tx1"/>
                    </a:solidFill>
                    <a:latin typeface="Trebuchet MS" pitchFamily="34" charset="0"/>
                    <a:ea typeface="MS PGothic" pitchFamily="34" charset="-128"/>
                    <a:cs typeface="+mn-cs"/>
                  </a:defRPr>
                </a:lvl9pPr>
              </a:lstStyle>
              <a:p>
                <a:r>
                  <a:rPr lang="en-US" sz="600" b="0" dirty="0">
                    <a:solidFill>
                      <a:schemeClr val="tx2">
                        <a:lumMod val="65000"/>
                        <a:lumOff val="35000"/>
                      </a:schemeClr>
                    </a:solidFill>
                    <a:latin typeface="+mj-lt"/>
                  </a:rPr>
                  <a:t>IN PARTNERSHIP WITH:</a:t>
                </a:r>
              </a:p>
            </p:txBody>
          </p:sp>
        </p:grpSp>
      </p:grpSp>
    </p:spTree>
    <p:extLst>
      <p:ext uri="{BB962C8B-B14F-4D97-AF65-F5344CB8AC3E}">
        <p14:creationId xmlns:p14="http://schemas.microsoft.com/office/powerpoint/2010/main" val="372702918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1_BLANK title">
    <p:spTree>
      <p:nvGrpSpPr>
        <p:cNvPr id="1" name=""/>
        <p:cNvGrpSpPr/>
        <p:nvPr/>
      </p:nvGrpSpPr>
      <p:grpSpPr>
        <a:xfrm>
          <a:off x="0" y="0"/>
          <a:ext cx="0" cy="0"/>
          <a:chOff x="0" y="0"/>
          <a:chExt cx="0" cy="0"/>
        </a:xfrm>
      </p:grpSpPr>
      <p:sp>
        <p:nvSpPr>
          <p:cNvPr id="4" name="Rectangle 9">
            <a:extLst>
              <a:ext uri="{FF2B5EF4-FFF2-40B4-BE49-F238E27FC236}">
                <a16:creationId xmlns:a16="http://schemas.microsoft.com/office/drawing/2014/main" id="{C3ECE642-877D-554E-AA9E-1163268F1073}"/>
              </a:ext>
            </a:extLst>
          </p:cNvPr>
          <p:cNvSpPr>
            <a:spLocks noChangeArrowheads="1"/>
          </p:cNvSpPr>
          <p:nvPr userDrawn="1"/>
        </p:nvSpPr>
        <p:spPr bwMode="auto">
          <a:xfrm flipV="1">
            <a:off x="0" y="7"/>
            <a:ext cx="9144000" cy="807647"/>
          </a:xfrm>
          <a:prstGeom prst="rect">
            <a:avLst/>
          </a:prstGeom>
          <a:solidFill>
            <a:srgbClr val="00AB51"/>
          </a:solidFill>
          <a:ln>
            <a:noFill/>
          </a:ln>
          <a:extLst>
            <a:ext uri="{91240B29-F687-4f45-9708-019B960494DF}">
              <a14:hiddenLine xmlns:a14="http://schemas.microsoft.com/office/drawing/2010/main" xmlns="" w="9525">
                <a:solidFill>
                  <a:srgbClr val="000000"/>
                </a:solidFill>
                <a:round/>
                <a:headEnd/>
                <a:tailEnd/>
              </a14:hiddenLine>
            </a:ext>
          </a:extLst>
        </p:spPr>
        <p:txBody>
          <a:bodyPr lIns="68580" tIns="34290" rIns="68580" bIns="34290"/>
          <a:lstStyle/>
          <a:p>
            <a:pPr marL="86912" indent="-86912">
              <a:spcBef>
                <a:spcPct val="50000"/>
              </a:spcBef>
              <a:buFontTx/>
              <a:buChar char="•"/>
            </a:pPr>
            <a:endParaRPr lang="en-US" sz="1000" b="0">
              <a:solidFill>
                <a:schemeClr val="bg1"/>
              </a:solidFill>
            </a:endParaRPr>
          </a:p>
        </p:txBody>
      </p:sp>
      <p:sp>
        <p:nvSpPr>
          <p:cNvPr id="2" name="Title 1"/>
          <p:cNvSpPr>
            <a:spLocks noGrp="1"/>
          </p:cNvSpPr>
          <p:nvPr>
            <p:ph type="title"/>
          </p:nvPr>
        </p:nvSpPr>
        <p:spPr>
          <a:xfrm>
            <a:off x="524884" y="301630"/>
            <a:ext cx="8114114" cy="420269"/>
          </a:xfrm>
          <a:prstGeom prst="rect">
            <a:avLst/>
          </a:prstGeom>
        </p:spPr>
        <p:txBody>
          <a:bodyPr>
            <a:normAutofit/>
          </a:bodyPr>
          <a:lstStyle>
            <a:lvl1pPr>
              <a:defRPr sz="1800">
                <a:solidFill>
                  <a:schemeClr val="bg1"/>
                </a:solidFill>
              </a:defRPr>
            </a:lvl1pPr>
          </a:lstStyle>
          <a:p>
            <a:r>
              <a:rPr lang="en-US"/>
              <a:t>Click to edit Master title style</a:t>
            </a:r>
          </a:p>
        </p:txBody>
      </p:sp>
      <p:sp>
        <p:nvSpPr>
          <p:cNvPr id="7" name="Slide Number Placeholder 2"/>
          <p:cNvSpPr>
            <a:spLocks noGrp="1"/>
          </p:cNvSpPr>
          <p:nvPr>
            <p:ph type="sldNum" sz="quarter" idx="10"/>
          </p:nvPr>
        </p:nvSpPr>
        <p:spPr>
          <a:xfrm>
            <a:off x="3" y="6499560"/>
            <a:ext cx="552283" cy="358440"/>
          </a:xfrm>
        </p:spPr>
        <p:txBody>
          <a:bodyPr anchor="ctr"/>
          <a:lstStyle>
            <a:lvl1pPr algn="ctr">
              <a:defRPr sz="675" b="0">
                <a:solidFill>
                  <a:schemeClr val="tx2">
                    <a:lumMod val="65000"/>
                    <a:lumOff val="35000"/>
                  </a:schemeClr>
                </a:solidFill>
                <a:latin typeface="+mn-lt"/>
              </a:defRPr>
            </a:lvl1pPr>
          </a:lstStyle>
          <a:p>
            <a:pPr>
              <a:defRPr/>
            </a:pPr>
            <a:fld id="{A91C009A-D183-4B06-A7F0-ADEC358427FA}" type="slidenum">
              <a:rPr lang="en-US" smtClean="0"/>
              <a:pPr>
                <a:defRPr/>
              </a:pPr>
              <a:t>‹#›</a:t>
            </a:fld>
            <a:endParaRPr lang="en-US"/>
          </a:p>
        </p:txBody>
      </p:sp>
      <p:pic>
        <p:nvPicPr>
          <p:cNvPr id="8" name="Picture 7">
            <a:extLst>
              <a:ext uri="{FF2B5EF4-FFF2-40B4-BE49-F238E27FC236}">
                <a16:creationId xmlns:a16="http://schemas.microsoft.com/office/drawing/2014/main" id="{CC601290-045C-480F-860C-F1EFFBDA9F7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858000" y="6190515"/>
            <a:ext cx="1969950" cy="501751"/>
          </a:xfrm>
          <a:prstGeom prst="rect">
            <a:avLst/>
          </a:prstGeom>
        </p:spPr>
      </p:pic>
    </p:spTree>
    <p:extLst>
      <p:ext uri="{BB962C8B-B14F-4D97-AF65-F5344CB8AC3E}">
        <p14:creationId xmlns:p14="http://schemas.microsoft.com/office/powerpoint/2010/main" val="113054523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2_BLANK title">
    <p:spTree>
      <p:nvGrpSpPr>
        <p:cNvPr id="1" name=""/>
        <p:cNvGrpSpPr/>
        <p:nvPr/>
      </p:nvGrpSpPr>
      <p:grpSpPr>
        <a:xfrm>
          <a:off x="0" y="0"/>
          <a:ext cx="0" cy="0"/>
          <a:chOff x="0" y="0"/>
          <a:chExt cx="0" cy="0"/>
        </a:xfrm>
      </p:grpSpPr>
      <p:sp>
        <p:nvSpPr>
          <p:cNvPr id="4" name="Rectangle 9">
            <a:extLst>
              <a:ext uri="{FF2B5EF4-FFF2-40B4-BE49-F238E27FC236}">
                <a16:creationId xmlns:a16="http://schemas.microsoft.com/office/drawing/2014/main" id="{C3ECE642-877D-554E-AA9E-1163268F1073}"/>
              </a:ext>
            </a:extLst>
          </p:cNvPr>
          <p:cNvSpPr>
            <a:spLocks noChangeArrowheads="1"/>
          </p:cNvSpPr>
          <p:nvPr userDrawn="1"/>
        </p:nvSpPr>
        <p:spPr bwMode="auto">
          <a:xfrm flipV="1">
            <a:off x="0" y="7"/>
            <a:ext cx="9144000" cy="807647"/>
          </a:xfrm>
          <a:prstGeom prst="rect">
            <a:avLst/>
          </a:prstGeom>
          <a:solidFill>
            <a:srgbClr val="006450"/>
          </a:solidFill>
          <a:ln>
            <a:noFill/>
          </a:ln>
          <a:extLst>
            <a:ext uri="{91240B29-F687-4f45-9708-019B960494DF}">
              <a14:hiddenLine xmlns:a14="http://schemas.microsoft.com/office/drawing/2010/main" xmlns="" w="9525">
                <a:solidFill>
                  <a:srgbClr val="000000"/>
                </a:solidFill>
                <a:round/>
                <a:headEnd/>
                <a:tailEnd/>
              </a14:hiddenLine>
            </a:ext>
          </a:extLst>
        </p:spPr>
        <p:txBody>
          <a:bodyPr lIns="68580" tIns="34290" rIns="68580" bIns="34290"/>
          <a:lstStyle/>
          <a:p>
            <a:pPr marL="86912" indent="-86912">
              <a:spcBef>
                <a:spcPct val="50000"/>
              </a:spcBef>
              <a:buFontTx/>
              <a:buChar char="•"/>
            </a:pPr>
            <a:endParaRPr lang="en-US" sz="1000" b="0">
              <a:solidFill>
                <a:schemeClr val="bg1"/>
              </a:solidFill>
            </a:endParaRPr>
          </a:p>
        </p:txBody>
      </p:sp>
      <p:sp>
        <p:nvSpPr>
          <p:cNvPr id="2" name="Title 1"/>
          <p:cNvSpPr>
            <a:spLocks noGrp="1"/>
          </p:cNvSpPr>
          <p:nvPr>
            <p:ph type="title"/>
          </p:nvPr>
        </p:nvSpPr>
        <p:spPr>
          <a:xfrm>
            <a:off x="524884" y="301630"/>
            <a:ext cx="8114114" cy="420269"/>
          </a:xfrm>
          <a:prstGeom prst="rect">
            <a:avLst/>
          </a:prstGeom>
        </p:spPr>
        <p:txBody>
          <a:bodyPr>
            <a:normAutofit/>
          </a:bodyPr>
          <a:lstStyle>
            <a:lvl1pPr>
              <a:defRPr sz="1800">
                <a:solidFill>
                  <a:schemeClr val="bg1"/>
                </a:solidFill>
              </a:defRPr>
            </a:lvl1pPr>
          </a:lstStyle>
          <a:p>
            <a:r>
              <a:rPr lang="en-US"/>
              <a:t>Click to edit Master title style</a:t>
            </a:r>
          </a:p>
        </p:txBody>
      </p:sp>
      <p:sp>
        <p:nvSpPr>
          <p:cNvPr id="7" name="Slide Number Placeholder 2"/>
          <p:cNvSpPr>
            <a:spLocks noGrp="1"/>
          </p:cNvSpPr>
          <p:nvPr>
            <p:ph type="sldNum" sz="quarter" idx="10"/>
          </p:nvPr>
        </p:nvSpPr>
        <p:spPr>
          <a:xfrm>
            <a:off x="3" y="6499560"/>
            <a:ext cx="552283" cy="358440"/>
          </a:xfrm>
        </p:spPr>
        <p:txBody>
          <a:bodyPr anchor="ctr"/>
          <a:lstStyle>
            <a:lvl1pPr algn="ctr">
              <a:defRPr sz="675" b="0">
                <a:solidFill>
                  <a:schemeClr val="tx2">
                    <a:lumMod val="65000"/>
                    <a:lumOff val="35000"/>
                  </a:schemeClr>
                </a:solidFill>
                <a:latin typeface="+mn-lt"/>
              </a:defRPr>
            </a:lvl1pPr>
          </a:lstStyle>
          <a:p>
            <a:pPr>
              <a:defRPr/>
            </a:pPr>
            <a:fld id="{A91C009A-D183-4B06-A7F0-ADEC358427FA}" type="slidenum">
              <a:rPr lang="en-US" smtClean="0"/>
              <a:pPr>
                <a:defRPr/>
              </a:pPr>
              <a:t>‹#›</a:t>
            </a:fld>
            <a:endParaRPr lang="en-US"/>
          </a:p>
        </p:txBody>
      </p:sp>
      <p:pic>
        <p:nvPicPr>
          <p:cNvPr id="8" name="Picture 7">
            <a:extLst>
              <a:ext uri="{FF2B5EF4-FFF2-40B4-BE49-F238E27FC236}">
                <a16:creationId xmlns:a16="http://schemas.microsoft.com/office/drawing/2014/main" id="{59AD0CA6-E461-4E39-B8EC-2761C1E88F68}"/>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858000" y="6190515"/>
            <a:ext cx="1969950" cy="501751"/>
          </a:xfrm>
          <a:prstGeom prst="rect">
            <a:avLst/>
          </a:prstGeom>
        </p:spPr>
      </p:pic>
    </p:spTree>
    <p:extLst>
      <p:ext uri="{BB962C8B-B14F-4D97-AF65-F5344CB8AC3E}">
        <p14:creationId xmlns:p14="http://schemas.microsoft.com/office/powerpoint/2010/main" val="375504485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3_BLANK title">
    <p:spTree>
      <p:nvGrpSpPr>
        <p:cNvPr id="1" name=""/>
        <p:cNvGrpSpPr/>
        <p:nvPr/>
      </p:nvGrpSpPr>
      <p:grpSpPr>
        <a:xfrm>
          <a:off x="0" y="0"/>
          <a:ext cx="0" cy="0"/>
          <a:chOff x="0" y="0"/>
          <a:chExt cx="0" cy="0"/>
        </a:xfrm>
      </p:grpSpPr>
      <p:sp>
        <p:nvSpPr>
          <p:cNvPr id="4" name="Rectangle 9">
            <a:extLst>
              <a:ext uri="{FF2B5EF4-FFF2-40B4-BE49-F238E27FC236}">
                <a16:creationId xmlns:a16="http://schemas.microsoft.com/office/drawing/2014/main" id="{C3ECE642-877D-554E-AA9E-1163268F1073}"/>
              </a:ext>
            </a:extLst>
          </p:cNvPr>
          <p:cNvSpPr>
            <a:spLocks noChangeArrowheads="1"/>
          </p:cNvSpPr>
          <p:nvPr userDrawn="1"/>
        </p:nvSpPr>
        <p:spPr bwMode="auto">
          <a:xfrm flipV="1">
            <a:off x="0" y="7"/>
            <a:ext cx="9144000" cy="807647"/>
          </a:xfrm>
          <a:prstGeom prst="rect">
            <a:avLst/>
          </a:prstGeom>
          <a:solidFill>
            <a:srgbClr val="033053"/>
          </a:solidFill>
          <a:ln>
            <a:noFill/>
          </a:ln>
          <a:extLst>
            <a:ext uri="{91240B29-F687-4f45-9708-019B960494DF}">
              <a14:hiddenLine xmlns:a14="http://schemas.microsoft.com/office/drawing/2010/main" xmlns="" w="9525">
                <a:solidFill>
                  <a:srgbClr val="000000"/>
                </a:solidFill>
                <a:round/>
                <a:headEnd/>
                <a:tailEnd/>
              </a14:hiddenLine>
            </a:ext>
          </a:extLst>
        </p:spPr>
        <p:txBody>
          <a:bodyPr lIns="68580" tIns="34290" rIns="68580" bIns="34290"/>
          <a:lstStyle/>
          <a:p>
            <a:pPr marL="86912" indent="-86912">
              <a:spcBef>
                <a:spcPct val="50000"/>
              </a:spcBef>
              <a:buFontTx/>
              <a:buChar char="•"/>
            </a:pPr>
            <a:endParaRPr lang="en-US" sz="1000" b="0">
              <a:solidFill>
                <a:schemeClr val="bg1"/>
              </a:solidFill>
            </a:endParaRPr>
          </a:p>
        </p:txBody>
      </p:sp>
      <p:sp>
        <p:nvSpPr>
          <p:cNvPr id="2" name="Title 1"/>
          <p:cNvSpPr>
            <a:spLocks noGrp="1"/>
          </p:cNvSpPr>
          <p:nvPr>
            <p:ph type="title"/>
          </p:nvPr>
        </p:nvSpPr>
        <p:spPr>
          <a:xfrm>
            <a:off x="524884" y="301630"/>
            <a:ext cx="8114114" cy="420269"/>
          </a:xfrm>
          <a:prstGeom prst="rect">
            <a:avLst/>
          </a:prstGeom>
        </p:spPr>
        <p:txBody>
          <a:bodyPr>
            <a:normAutofit/>
          </a:bodyPr>
          <a:lstStyle>
            <a:lvl1pPr>
              <a:defRPr sz="1800">
                <a:solidFill>
                  <a:schemeClr val="bg1"/>
                </a:solidFill>
              </a:defRPr>
            </a:lvl1pPr>
          </a:lstStyle>
          <a:p>
            <a:r>
              <a:rPr lang="en-US"/>
              <a:t>Click to edit Master title style</a:t>
            </a:r>
          </a:p>
        </p:txBody>
      </p:sp>
      <p:sp>
        <p:nvSpPr>
          <p:cNvPr id="7" name="Slide Number Placeholder 2"/>
          <p:cNvSpPr>
            <a:spLocks noGrp="1"/>
          </p:cNvSpPr>
          <p:nvPr>
            <p:ph type="sldNum" sz="quarter" idx="10"/>
          </p:nvPr>
        </p:nvSpPr>
        <p:spPr>
          <a:xfrm>
            <a:off x="3" y="6513045"/>
            <a:ext cx="552283" cy="358440"/>
          </a:xfrm>
        </p:spPr>
        <p:txBody>
          <a:bodyPr anchor="ctr"/>
          <a:lstStyle>
            <a:lvl1pPr algn="ctr">
              <a:defRPr sz="675" b="0">
                <a:solidFill>
                  <a:schemeClr val="tx2">
                    <a:lumMod val="65000"/>
                    <a:lumOff val="35000"/>
                  </a:schemeClr>
                </a:solidFill>
                <a:latin typeface="+mn-lt"/>
              </a:defRPr>
            </a:lvl1pPr>
          </a:lstStyle>
          <a:p>
            <a:pPr>
              <a:defRPr/>
            </a:pPr>
            <a:fld id="{A91C009A-D183-4B06-A7F0-ADEC358427FA}" type="slidenum">
              <a:rPr lang="en-US" smtClean="0"/>
              <a:pPr>
                <a:defRPr/>
              </a:pPr>
              <a:t>‹#›</a:t>
            </a:fld>
            <a:endParaRPr lang="en-US"/>
          </a:p>
        </p:txBody>
      </p:sp>
      <p:pic>
        <p:nvPicPr>
          <p:cNvPr id="8" name="Picture 7">
            <a:extLst>
              <a:ext uri="{FF2B5EF4-FFF2-40B4-BE49-F238E27FC236}">
                <a16:creationId xmlns:a16="http://schemas.microsoft.com/office/drawing/2014/main" id="{7EE41C4C-06EB-4948-BF19-EF12C1075F5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858000" y="6190515"/>
            <a:ext cx="1969950" cy="501751"/>
          </a:xfrm>
          <a:prstGeom prst="rect">
            <a:avLst/>
          </a:prstGeom>
        </p:spPr>
      </p:pic>
    </p:spTree>
    <p:extLst>
      <p:ext uri="{BB962C8B-B14F-4D97-AF65-F5344CB8AC3E}">
        <p14:creationId xmlns:p14="http://schemas.microsoft.com/office/powerpoint/2010/main" val="10900507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7249036B-5581-4CEA-80E4-52BBAFF9B6F8}"/>
              </a:ext>
            </a:extLst>
          </p:cNvPr>
          <p:cNvSpPr>
            <a:spLocks noGrp="1"/>
          </p:cNvSpPr>
          <p:nvPr>
            <p:ph type="ftr" sz="quarter" idx="10"/>
          </p:nvPr>
        </p:nvSpPr>
        <p:spPr/>
        <p:txBody>
          <a:bodyPr/>
          <a:lstStyle/>
          <a:p>
            <a:pPr>
              <a:defRPr/>
            </a:pPr>
            <a:r>
              <a:rPr lang="en-US"/>
              <a:t>Confidential &amp; for IFC Staff Only Working Draft – Discussion Paper Only</a:t>
            </a:r>
            <a:endParaRPr lang="en-US" dirty="0"/>
          </a:p>
        </p:txBody>
      </p:sp>
      <p:sp>
        <p:nvSpPr>
          <p:cNvPr id="3" name="Date Placeholder 2">
            <a:extLst>
              <a:ext uri="{FF2B5EF4-FFF2-40B4-BE49-F238E27FC236}">
                <a16:creationId xmlns:a16="http://schemas.microsoft.com/office/drawing/2014/main" id="{69661759-CC01-4D3D-AC55-F96309B30614}"/>
              </a:ext>
            </a:extLst>
          </p:cNvPr>
          <p:cNvSpPr>
            <a:spLocks noGrp="1"/>
          </p:cNvSpPr>
          <p:nvPr>
            <p:ph type="dt" sz="half" idx="11"/>
          </p:nvPr>
        </p:nvSpPr>
        <p:spPr/>
        <p:txBody>
          <a:bodyPr/>
          <a:lstStyle/>
          <a:p>
            <a:endParaRPr lang="en-US"/>
          </a:p>
        </p:txBody>
      </p:sp>
    </p:spTree>
    <p:extLst>
      <p:ext uri="{BB962C8B-B14F-4D97-AF65-F5344CB8AC3E}">
        <p14:creationId xmlns:p14="http://schemas.microsoft.com/office/powerpoint/2010/main" val="172784917"/>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Table of Contents">
    <p:spTree>
      <p:nvGrpSpPr>
        <p:cNvPr id="1" name=""/>
        <p:cNvGrpSpPr/>
        <p:nvPr/>
      </p:nvGrpSpPr>
      <p:grpSpPr>
        <a:xfrm>
          <a:off x="0" y="0"/>
          <a:ext cx="0" cy="0"/>
          <a:chOff x="0" y="0"/>
          <a:chExt cx="0" cy="0"/>
        </a:xfrm>
      </p:grpSpPr>
      <p:sp>
        <p:nvSpPr>
          <p:cNvPr id="4" name="Rectangle 9"/>
          <p:cNvSpPr>
            <a:spLocks noChangeArrowheads="1"/>
          </p:cNvSpPr>
          <p:nvPr/>
        </p:nvSpPr>
        <p:spPr bwMode="auto">
          <a:xfrm>
            <a:off x="0" y="1100138"/>
            <a:ext cx="9144000" cy="176212"/>
          </a:xfrm>
          <a:prstGeom prst="rect">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latin typeface="Arial" panose="020B0604020202020204" pitchFamily="34" charset="0"/>
            </a:endParaRPr>
          </a:p>
        </p:txBody>
      </p:sp>
      <p:sp>
        <p:nvSpPr>
          <p:cNvPr id="2" name="Title 1"/>
          <p:cNvSpPr>
            <a:spLocks noGrp="1"/>
          </p:cNvSpPr>
          <p:nvPr>
            <p:ph type="title"/>
          </p:nvPr>
        </p:nvSpPr>
        <p:spPr>
          <a:xfrm>
            <a:off x="356934" y="301626"/>
            <a:ext cx="8462029" cy="756707"/>
          </a:xfrm>
        </p:spPr>
        <p:txBody>
          <a:bodyPr anchor="b"/>
          <a:lstStyle>
            <a:lvl1pPr>
              <a:defRPr sz="2200" b="0" i="0">
                <a:solidFill>
                  <a:schemeClr val="tx1"/>
                </a:solidFill>
              </a:defRPr>
            </a:lvl1pPr>
          </a:lstStyle>
          <a:p>
            <a:r>
              <a:rPr lang="en-US"/>
              <a:t>Click to edit Master title style</a:t>
            </a:r>
          </a:p>
        </p:txBody>
      </p:sp>
      <p:sp>
        <p:nvSpPr>
          <p:cNvPr id="7" name="Text Placeholder 6"/>
          <p:cNvSpPr>
            <a:spLocks noGrp="1"/>
          </p:cNvSpPr>
          <p:nvPr>
            <p:ph type="body" sz="quarter" idx="13"/>
          </p:nvPr>
        </p:nvSpPr>
        <p:spPr>
          <a:xfrm>
            <a:off x="349250" y="1598613"/>
            <a:ext cx="8477250" cy="941796"/>
          </a:xfrm>
        </p:spPr>
        <p:txBody>
          <a:bodyPr>
            <a:spAutoFit/>
          </a:bodyPr>
          <a:lstStyle>
            <a:lvl1pPr>
              <a:lnSpc>
                <a:spcPct val="100000"/>
              </a:lnSpc>
              <a:spcBef>
                <a:spcPts val="2400"/>
              </a:spcBef>
              <a:tabLst>
                <a:tab pos="8402638" algn="r"/>
              </a:tabLst>
              <a:defRPr lang="en-US" sz="1800" dirty="0" smtClean="0">
                <a:solidFill>
                  <a:schemeClr val="tx2">
                    <a:lumMod val="75000"/>
                    <a:lumOff val="25000"/>
                  </a:schemeClr>
                </a:solidFill>
                <a:latin typeface="+mn-lt"/>
                <a:ea typeface="ＭＳ Ｐゴシック" charset="0"/>
                <a:cs typeface="ＭＳ Ｐゴシック" charset="0"/>
              </a:defRPr>
            </a:lvl1pPr>
            <a:lvl2pPr>
              <a:defRPr lang="en-US" sz="1800" dirty="0" smtClean="0">
                <a:solidFill>
                  <a:schemeClr val="tx2">
                    <a:lumMod val="75000"/>
                    <a:lumOff val="25000"/>
                  </a:schemeClr>
                </a:solidFill>
                <a:latin typeface="+mn-lt"/>
                <a:ea typeface="ＭＳ Ｐゴシック" charset="0"/>
              </a:defRPr>
            </a:lvl2pPr>
          </a:lstStyle>
          <a:p>
            <a:pPr marL="285750" lvl="0" indent="-285750" algn="l" rtl="0" eaLnBrk="1" fontAlgn="base" hangingPunct="1">
              <a:lnSpc>
                <a:spcPct val="100000"/>
              </a:lnSpc>
              <a:spcBef>
                <a:spcPts val="2400"/>
              </a:spcBef>
              <a:spcAft>
                <a:spcPct val="0"/>
              </a:spcAft>
              <a:buClr>
                <a:schemeClr val="tx2">
                  <a:lumMod val="75000"/>
                  <a:lumOff val="25000"/>
                </a:schemeClr>
              </a:buClr>
              <a:buFont typeface="Arial" panose="020B0604020202020204" pitchFamily="34" charset="0"/>
              <a:buChar char="•"/>
              <a:tabLst>
                <a:tab pos="8402638" algn="r"/>
              </a:tabLst>
            </a:pPr>
            <a:r>
              <a:rPr lang="en-US"/>
              <a:t>Click to edit Master text styles</a:t>
            </a:r>
          </a:p>
          <a:p>
            <a:pPr marL="569913" lvl="1" indent="-285750" algn="l" rtl="0" eaLnBrk="1" fontAlgn="base" hangingPunct="1">
              <a:spcBef>
                <a:spcPct val="20000"/>
              </a:spcBef>
              <a:spcAft>
                <a:spcPct val="0"/>
              </a:spcAft>
              <a:buClr>
                <a:schemeClr val="tx2">
                  <a:lumMod val="75000"/>
                  <a:lumOff val="25000"/>
                </a:schemeClr>
              </a:buClr>
              <a:buFont typeface="Arial" panose="020B0604020202020204" pitchFamily="34" charset="0"/>
              <a:buChar char="–"/>
            </a:pPr>
            <a:r>
              <a:rPr lang="en-US"/>
              <a:t>Second level</a:t>
            </a:r>
          </a:p>
          <a:p>
            <a:pPr marL="569913" lvl="1" indent="-285750" algn="l" rtl="0" eaLnBrk="1" fontAlgn="base" hangingPunct="1">
              <a:spcBef>
                <a:spcPct val="20000"/>
              </a:spcBef>
              <a:spcAft>
                <a:spcPct val="0"/>
              </a:spcAft>
              <a:buClr>
                <a:schemeClr val="tx2">
                  <a:lumMod val="75000"/>
                  <a:lumOff val="25000"/>
                </a:schemeClr>
              </a:buClr>
              <a:buFont typeface="Arial" panose="020B0604020202020204" pitchFamily="34" charset="0"/>
              <a:buChar char="–"/>
            </a:pPr>
            <a:r>
              <a:rPr lang="en-US"/>
              <a:t>Third level</a:t>
            </a:r>
          </a:p>
        </p:txBody>
      </p:sp>
      <p:sp>
        <p:nvSpPr>
          <p:cNvPr id="5" name="Slide Number Placeholder 3"/>
          <p:cNvSpPr>
            <a:spLocks noGrp="1"/>
          </p:cNvSpPr>
          <p:nvPr>
            <p:ph type="sldNum" sz="quarter" idx="14"/>
          </p:nvPr>
        </p:nvSpPr>
        <p:spPr>
          <a:xfrm>
            <a:off x="357188" y="6350000"/>
            <a:ext cx="552450" cy="358775"/>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defRPr lang="en-US" sz="1100" b="0" smtClean="0">
                <a:solidFill>
                  <a:srgbClr val="7F7F7F"/>
                </a:solidFill>
                <a:latin typeface="Arial"/>
                <a:ea typeface="+mn-ea"/>
                <a:cs typeface="Arial"/>
              </a:defRPr>
            </a:lvl1pPr>
          </a:lstStyle>
          <a:p>
            <a:fld id="{D0C53EF0-E817-4E49-A366-6572B14DF073}" type="slidenum">
              <a:rPr lang="en-US" smtClean="0"/>
              <a:pPr/>
              <a:t>‹#›</a:t>
            </a:fld>
            <a:endParaRPr lang="en-US"/>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045563" y="6212417"/>
            <a:ext cx="1773400" cy="450884"/>
          </a:xfrm>
          <a:prstGeom prst="rect">
            <a:avLst/>
          </a:prstGeom>
        </p:spPr>
      </p:pic>
    </p:spTree>
    <p:extLst>
      <p:ext uri="{BB962C8B-B14F-4D97-AF65-F5344CB8AC3E}">
        <p14:creationId xmlns:p14="http://schemas.microsoft.com/office/powerpoint/2010/main" val="2297929911"/>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Contact Slide">
    <p:spTree>
      <p:nvGrpSpPr>
        <p:cNvPr id="1" name=""/>
        <p:cNvGrpSpPr/>
        <p:nvPr/>
      </p:nvGrpSpPr>
      <p:grpSpPr>
        <a:xfrm>
          <a:off x="0" y="0"/>
          <a:ext cx="0" cy="0"/>
          <a:chOff x="0" y="0"/>
          <a:chExt cx="0" cy="0"/>
        </a:xfrm>
      </p:grpSpPr>
      <p:sp>
        <p:nvSpPr>
          <p:cNvPr id="2" name="Title 1"/>
          <p:cNvSpPr>
            <a:spLocks noGrp="1"/>
          </p:cNvSpPr>
          <p:nvPr>
            <p:ph type="title"/>
          </p:nvPr>
        </p:nvSpPr>
        <p:spPr>
          <a:xfrm>
            <a:off x="356935" y="288638"/>
            <a:ext cx="8533067" cy="461819"/>
          </a:xfrm>
        </p:spPr>
        <p:txBody>
          <a:bodyPr anchor="b"/>
          <a:lstStyle>
            <a:lvl1pPr>
              <a:defRPr sz="1238" b="0" i="0" baseline="0">
                <a:solidFill>
                  <a:srgbClr val="021F43"/>
                </a:solidFill>
                <a:latin typeface="+mn-lt"/>
                <a:cs typeface="Andes ExtraLight"/>
              </a:defRPr>
            </a:lvl1pPr>
          </a:lstStyle>
          <a:p>
            <a:r>
              <a:rPr lang="en-US"/>
              <a:t>Click to edit Master title style</a:t>
            </a:r>
          </a:p>
        </p:txBody>
      </p:sp>
      <p:sp>
        <p:nvSpPr>
          <p:cNvPr id="6" name="Table Placeholder 5"/>
          <p:cNvSpPr>
            <a:spLocks noGrp="1"/>
          </p:cNvSpPr>
          <p:nvPr>
            <p:ph type="tbl" sz="quarter" idx="13"/>
          </p:nvPr>
        </p:nvSpPr>
        <p:spPr>
          <a:xfrm>
            <a:off x="349781" y="968967"/>
            <a:ext cx="8529637" cy="5349287"/>
          </a:xfrm>
        </p:spPr>
        <p:txBody>
          <a:bodyPr>
            <a:normAutofit/>
          </a:bodyPr>
          <a:lstStyle>
            <a:lvl1pPr>
              <a:lnSpc>
                <a:spcPct val="100000"/>
              </a:lnSpc>
              <a:spcBef>
                <a:spcPts val="0"/>
              </a:spcBef>
              <a:defRPr sz="675"/>
            </a:lvl1pPr>
          </a:lstStyle>
          <a:p>
            <a:pPr lvl="0"/>
            <a:endParaRPr lang="en-US" noProof="0"/>
          </a:p>
        </p:txBody>
      </p:sp>
      <p:sp>
        <p:nvSpPr>
          <p:cNvPr id="4" name="Rectangle 6"/>
          <p:cNvSpPr>
            <a:spLocks noGrp="1" noChangeArrowheads="1"/>
          </p:cNvSpPr>
          <p:nvPr>
            <p:ph type="sldNum" sz="quarter" idx="14"/>
          </p:nvPr>
        </p:nvSpPr>
        <p:spPr>
          <a:xfrm>
            <a:off x="8591719" y="6363036"/>
            <a:ext cx="552283" cy="358440"/>
          </a:xfrm>
          <a:ln/>
        </p:spPr>
        <p:txBody>
          <a:bodyPr/>
          <a:lstStyle>
            <a:lvl1pPr>
              <a:defRPr/>
            </a:lvl1pPr>
          </a:lstStyle>
          <a:p>
            <a:pPr>
              <a:defRPr/>
            </a:pPr>
            <a:fld id="{A5B5D2E3-3E9E-2D47-9921-23133CD7BE7E}" type="slidenum">
              <a:rPr lang="en-US"/>
              <a:pPr>
                <a:defRPr/>
              </a:pPr>
              <a:t>‹#›</a:t>
            </a:fld>
            <a:endParaRPr lang="en-US"/>
          </a:p>
        </p:txBody>
      </p:sp>
      <p:sp>
        <p:nvSpPr>
          <p:cNvPr id="5" name="Footer Placeholder 2"/>
          <p:cNvSpPr>
            <a:spLocks noGrp="1"/>
          </p:cNvSpPr>
          <p:nvPr>
            <p:ph type="ftr" sz="quarter" idx="15"/>
          </p:nvPr>
        </p:nvSpPr>
        <p:spPr/>
        <p:txBody>
          <a:bodyPr/>
          <a:lstStyle>
            <a:lvl1pPr>
              <a:defRPr/>
            </a:lvl1pPr>
          </a:lstStyle>
          <a:p>
            <a:pPr>
              <a:defRPr/>
            </a:pPr>
            <a:endParaRPr lang="en-US"/>
          </a:p>
        </p:txBody>
      </p:sp>
    </p:spTree>
    <p:extLst>
      <p:ext uri="{BB962C8B-B14F-4D97-AF65-F5344CB8AC3E}">
        <p14:creationId xmlns:p14="http://schemas.microsoft.com/office/powerpoint/2010/main" val="1270975336"/>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AF8CD0-E051-49D5-9117-4D52E138A9C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6DDD0C9-C862-4320-AD57-CA7B4362DE81}"/>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9F9389B-3FBD-4372-A7E6-C1D8D66A02B2}"/>
              </a:ext>
            </a:extLst>
          </p:cNvPr>
          <p:cNvSpPr>
            <a:spLocks noGrp="1"/>
          </p:cNvSpPr>
          <p:nvPr>
            <p:ph type="dt" sz="half" idx="10"/>
          </p:nvPr>
        </p:nvSpPr>
        <p:spPr/>
        <p:txBody>
          <a:bodyPr/>
          <a:lstStyle/>
          <a:p>
            <a:fld id="{BE8377D4-6BBB-4232-A07E-43259FF863FF}" type="datetimeFigureOut">
              <a:rPr lang="en-US" smtClean="0"/>
              <a:t>11/18/2020</a:t>
            </a:fld>
            <a:endParaRPr lang="en-US"/>
          </a:p>
        </p:txBody>
      </p:sp>
      <p:sp>
        <p:nvSpPr>
          <p:cNvPr id="6" name="Slide Number Placeholder 5">
            <a:extLst>
              <a:ext uri="{FF2B5EF4-FFF2-40B4-BE49-F238E27FC236}">
                <a16:creationId xmlns:a16="http://schemas.microsoft.com/office/drawing/2014/main" id="{0A32D885-086D-464D-A291-6CDD6ABB464E}"/>
              </a:ext>
            </a:extLst>
          </p:cNvPr>
          <p:cNvSpPr>
            <a:spLocks noGrp="1"/>
          </p:cNvSpPr>
          <p:nvPr>
            <p:ph type="sldNum" sz="quarter" idx="12"/>
          </p:nvPr>
        </p:nvSpPr>
        <p:spPr>
          <a:xfrm>
            <a:off x="6457950" y="6356351"/>
            <a:ext cx="2057400" cy="365125"/>
          </a:xfrm>
          <a:prstGeom prst="rect">
            <a:avLst/>
          </a:prstGeom>
        </p:spPr>
        <p:txBody>
          <a:bodyPr/>
          <a:lstStyle/>
          <a:p>
            <a:fld id="{E65FC2CC-6D69-49A3-B664-FD26D0DACE03}" type="slidenum">
              <a:rPr lang="en-US" smtClean="0"/>
              <a:t>‹#›</a:t>
            </a:fld>
            <a:endParaRPr lang="en-US"/>
          </a:p>
        </p:txBody>
      </p:sp>
    </p:spTree>
    <p:extLst>
      <p:ext uri="{BB962C8B-B14F-4D97-AF65-F5344CB8AC3E}">
        <p14:creationId xmlns:p14="http://schemas.microsoft.com/office/powerpoint/2010/main" val="278534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3" Type="http://schemas.openxmlformats.org/officeDocument/2006/relationships/theme" Target="../theme/theme10.xml"/><Relationship Id="rId2" Type="http://schemas.openxmlformats.org/officeDocument/2006/relationships/slideLayout" Target="../slideLayouts/slideLayout42.xml"/><Relationship Id="rId1" Type="http://schemas.openxmlformats.org/officeDocument/2006/relationships/slideLayout" Target="../slideLayouts/slideLayout41.xml"/><Relationship Id="rId4" Type="http://schemas.openxmlformats.org/officeDocument/2006/relationships/image" Target="../media/image6.png"/></Relationships>
</file>

<file path=ppt/slideMasters/_rels/slideMaster11.xml.rels><?xml version="1.0" encoding="UTF-8" standalone="yes"?>
<Relationships xmlns="http://schemas.openxmlformats.org/package/2006/relationships"><Relationship Id="rId8" Type="http://schemas.openxmlformats.org/officeDocument/2006/relationships/theme" Target="../theme/theme11.xml"/><Relationship Id="rId3" Type="http://schemas.openxmlformats.org/officeDocument/2006/relationships/slideLayout" Target="../slideLayouts/slideLayout45.xml"/><Relationship Id="rId7" Type="http://schemas.openxmlformats.org/officeDocument/2006/relationships/slideLayout" Target="../slideLayouts/slideLayout49.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5" Type="http://schemas.openxmlformats.org/officeDocument/2006/relationships/slideLayout" Target="../slideLayouts/slideLayout47.xml"/><Relationship Id="rId4" Type="http://schemas.openxmlformats.org/officeDocument/2006/relationships/slideLayout" Target="../slideLayouts/slideLayout46.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57.xml"/><Relationship Id="rId3" Type="http://schemas.openxmlformats.org/officeDocument/2006/relationships/slideLayout" Target="../slideLayouts/slideLayout52.xml"/><Relationship Id="rId7" Type="http://schemas.openxmlformats.org/officeDocument/2006/relationships/slideLayout" Target="../slideLayouts/slideLayout56.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5" Type="http://schemas.openxmlformats.org/officeDocument/2006/relationships/slideLayout" Target="../slideLayouts/slideLayout54.xml"/><Relationship Id="rId10" Type="http://schemas.openxmlformats.org/officeDocument/2006/relationships/image" Target="../media/image6.png"/><Relationship Id="rId4" Type="http://schemas.openxmlformats.org/officeDocument/2006/relationships/slideLayout" Target="../slideLayouts/slideLayout53.xml"/><Relationship Id="rId9" Type="http://schemas.openxmlformats.org/officeDocument/2006/relationships/theme" Target="../theme/theme12.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65.xml"/><Relationship Id="rId3" Type="http://schemas.openxmlformats.org/officeDocument/2006/relationships/slideLayout" Target="../slideLayouts/slideLayout60.xml"/><Relationship Id="rId7" Type="http://schemas.openxmlformats.org/officeDocument/2006/relationships/slideLayout" Target="../slideLayouts/slideLayout64.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5" Type="http://schemas.openxmlformats.org/officeDocument/2006/relationships/slideLayout" Target="../slideLayouts/slideLayout62.xml"/><Relationship Id="rId10" Type="http://schemas.openxmlformats.org/officeDocument/2006/relationships/theme" Target="../theme/theme13.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5" Type="http://schemas.openxmlformats.org/officeDocument/2006/relationships/slideLayout" Target="../slideLayouts/slideLayout71.xml"/><Relationship Id="rId4" Type="http://schemas.openxmlformats.org/officeDocument/2006/relationships/slideLayout" Target="../slideLayouts/slideLayout70.xml"/><Relationship Id="rId9" Type="http://schemas.openxmlformats.org/officeDocument/2006/relationships/theme" Target="../theme/theme14.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82.xml"/><Relationship Id="rId3" Type="http://schemas.openxmlformats.org/officeDocument/2006/relationships/slideLayout" Target="../slideLayouts/slideLayout77.xml"/><Relationship Id="rId7" Type="http://schemas.openxmlformats.org/officeDocument/2006/relationships/slideLayout" Target="../slideLayouts/slideLayout81.xml"/><Relationship Id="rId2" Type="http://schemas.openxmlformats.org/officeDocument/2006/relationships/slideLayout" Target="../slideLayouts/slideLayout76.xml"/><Relationship Id="rId1" Type="http://schemas.openxmlformats.org/officeDocument/2006/relationships/slideLayout" Target="../slideLayouts/slideLayout75.xml"/><Relationship Id="rId6" Type="http://schemas.openxmlformats.org/officeDocument/2006/relationships/slideLayout" Target="../slideLayouts/slideLayout80.xml"/><Relationship Id="rId5" Type="http://schemas.openxmlformats.org/officeDocument/2006/relationships/slideLayout" Target="../slideLayouts/slideLayout79.xml"/><Relationship Id="rId4" Type="http://schemas.openxmlformats.org/officeDocument/2006/relationships/slideLayout" Target="../slideLayouts/slideLayout78.xml"/><Relationship Id="rId9" Type="http://schemas.openxmlformats.org/officeDocument/2006/relationships/theme" Target="../theme/theme15.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90.xml"/><Relationship Id="rId3" Type="http://schemas.openxmlformats.org/officeDocument/2006/relationships/slideLayout" Target="../slideLayouts/slideLayout85.xml"/><Relationship Id="rId7" Type="http://schemas.openxmlformats.org/officeDocument/2006/relationships/slideLayout" Target="../slideLayouts/slideLayout89.xml"/><Relationship Id="rId2" Type="http://schemas.openxmlformats.org/officeDocument/2006/relationships/slideLayout" Target="../slideLayouts/slideLayout84.xml"/><Relationship Id="rId1" Type="http://schemas.openxmlformats.org/officeDocument/2006/relationships/slideLayout" Target="../slideLayouts/slideLayout83.xml"/><Relationship Id="rId6" Type="http://schemas.openxmlformats.org/officeDocument/2006/relationships/slideLayout" Target="../slideLayouts/slideLayout88.xml"/><Relationship Id="rId11" Type="http://schemas.openxmlformats.org/officeDocument/2006/relationships/theme" Target="../theme/theme16.xml"/><Relationship Id="rId5" Type="http://schemas.openxmlformats.org/officeDocument/2006/relationships/slideLayout" Target="../slideLayouts/slideLayout87.xml"/><Relationship Id="rId10" Type="http://schemas.openxmlformats.org/officeDocument/2006/relationships/slideLayout" Target="../slideLayouts/slideLayout92.xml"/><Relationship Id="rId4" Type="http://schemas.openxmlformats.org/officeDocument/2006/relationships/slideLayout" Target="../slideLayouts/slideLayout86.xml"/><Relationship Id="rId9" Type="http://schemas.openxmlformats.org/officeDocument/2006/relationships/slideLayout" Target="../slideLayouts/slideLayout9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image" Target="../media/image6.png"/><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theme" Target="../theme/theme2.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5" Type="http://schemas.openxmlformats.org/officeDocument/2006/relationships/slideLayout" Target="../slideLayouts/slideLayout24.xml"/><Relationship Id="rId10" Type="http://schemas.openxmlformats.org/officeDocument/2006/relationships/image" Target="../media/image6.png"/><Relationship Id="rId4" Type="http://schemas.openxmlformats.org/officeDocument/2006/relationships/slideLayout" Target="../slideLayouts/slideLayout23.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29.xml"/><Relationship Id="rId1" Type="http://schemas.openxmlformats.org/officeDocument/2006/relationships/slideLayout" Target="../slideLayouts/slideLayout28.xml"/><Relationship Id="rId4" Type="http://schemas.openxmlformats.org/officeDocument/2006/relationships/image" Target="../media/image6.png"/></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31.xml"/><Relationship Id="rId1" Type="http://schemas.openxmlformats.org/officeDocument/2006/relationships/slideLayout" Target="../slideLayouts/slideLayout30.xml"/><Relationship Id="rId4" Type="http://schemas.openxmlformats.org/officeDocument/2006/relationships/image" Target="../media/image6.png"/></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33.xml"/><Relationship Id="rId1" Type="http://schemas.openxmlformats.org/officeDocument/2006/relationships/slideLayout" Target="../slideLayouts/slideLayout32.xml"/><Relationship Id="rId4" Type="http://schemas.openxmlformats.org/officeDocument/2006/relationships/image" Target="../media/image6.png"/></Relationships>
</file>

<file path=ppt/slideMasters/_rels/slideMaster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theme" Target="../theme/theme7.xml"/><Relationship Id="rId1" Type="http://schemas.openxmlformats.org/officeDocument/2006/relationships/slideLayout" Target="../slideLayouts/slideLayout34.xml"/></Relationships>
</file>

<file path=ppt/slideMasters/_rels/slideMaster8.xml.rels><?xml version="1.0" encoding="UTF-8" standalone="yes"?>
<Relationships xmlns="http://schemas.openxmlformats.org/package/2006/relationships"><Relationship Id="rId3" Type="http://schemas.openxmlformats.org/officeDocument/2006/relationships/theme" Target="../theme/theme8.xml"/><Relationship Id="rId2" Type="http://schemas.openxmlformats.org/officeDocument/2006/relationships/slideLayout" Target="../slideLayouts/slideLayout36.xml"/><Relationship Id="rId1" Type="http://schemas.openxmlformats.org/officeDocument/2006/relationships/slideLayout" Target="../slideLayouts/slideLayout35.xml"/><Relationship Id="rId4" Type="http://schemas.openxmlformats.org/officeDocument/2006/relationships/image" Target="../media/image6.png"/></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9.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image" Target="../media/image6.png"/><Relationship Id="rId5" Type="http://schemas.openxmlformats.org/officeDocument/2006/relationships/theme" Target="../theme/theme9.xml"/><Relationship Id="rId4" Type="http://schemas.openxmlformats.org/officeDocument/2006/relationships/slideLayout" Target="../slideLayouts/slideLayout4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32" name="Rectangle 2"/>
          <p:cNvSpPr>
            <a:spLocks noGrp="1" noChangeArrowheads="1"/>
          </p:cNvSpPr>
          <p:nvPr>
            <p:ph type="title"/>
          </p:nvPr>
        </p:nvSpPr>
        <p:spPr bwMode="auto">
          <a:xfrm>
            <a:off x="685800" y="871538"/>
            <a:ext cx="7772400" cy="563562"/>
          </a:xfrm>
          <a:prstGeom prst="rect">
            <a:avLst/>
          </a:prstGeom>
          <a:noFill/>
          <a:ln w="9525">
            <a:noFill/>
            <a:miter lim="800000"/>
            <a:headEnd/>
            <a:tailEnd/>
          </a:ln>
        </p:spPr>
        <p:txBody>
          <a:bodyPr vert="horz" wrap="square" lIns="0" tIns="0" rIns="0" bIns="0" numCol="1" anchor="ctr" anchorCtr="0" compatLnSpc="1">
            <a:prstTxWarp prst="textNoShape">
              <a:avLst/>
            </a:prstTxWarp>
            <a:normAutofit/>
          </a:bodyPr>
          <a:lstStyle/>
          <a:p>
            <a:pPr lvl="0"/>
            <a:r>
              <a:rPr lang="en-US"/>
              <a:t>Click to edit Master title style</a:t>
            </a:r>
            <a:endParaRPr lang="en-US" dirty="0"/>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p:cNvSpPr>
            <a:spLocks noGrp="1"/>
          </p:cNvSpPr>
          <p:nvPr>
            <p:ph type="ftr" sz="quarter" idx="3"/>
          </p:nvPr>
        </p:nvSpPr>
        <p:spPr>
          <a:xfrm>
            <a:off x="2847975" y="6356350"/>
            <a:ext cx="5600700" cy="328613"/>
          </a:xfrm>
          <a:prstGeom prst="rect">
            <a:avLst/>
          </a:prstGeom>
        </p:spPr>
        <p:txBody>
          <a:bodyPr vert="horz" lIns="0" tIns="0" rIns="91440" bIns="0" rtlCol="0" anchor="ctr">
            <a:normAutofit/>
          </a:bodyPr>
          <a:lstStyle>
            <a:lvl1pPr algn="r">
              <a:defRPr sz="1000" b="0" smtClean="0">
                <a:solidFill>
                  <a:schemeClr val="tx1">
                    <a:tint val="75000"/>
                  </a:schemeClr>
                </a:solidFill>
                <a:latin typeface="+mn-lt"/>
                <a:ea typeface="+mn-ea"/>
                <a:cs typeface="Times New Roman" pitchFamily="18" charset="0"/>
              </a:defRPr>
            </a:lvl1pPr>
          </a:lstStyle>
          <a:p>
            <a:pPr>
              <a:defRPr/>
            </a:pPr>
            <a:r>
              <a:rPr lang="en-US"/>
              <a:t>Confidential &amp; for IFC Staff Only Working Draft – Discussion Paper Only</a:t>
            </a:r>
            <a:endParaRPr lang="en-US" dirty="0"/>
          </a:p>
        </p:txBody>
      </p:sp>
      <p:sp>
        <p:nvSpPr>
          <p:cNvPr id="5" name="Date Placeholder 4"/>
          <p:cNvSpPr>
            <a:spLocks noGrp="1"/>
          </p:cNvSpPr>
          <p:nvPr>
            <p:ph type="dt" sz="half" idx="2"/>
          </p:nvPr>
        </p:nvSpPr>
        <p:spPr>
          <a:xfrm>
            <a:off x="684213" y="6329363"/>
            <a:ext cx="2133600" cy="365125"/>
          </a:xfrm>
          <a:prstGeom prst="rect">
            <a:avLst/>
          </a:prstGeom>
        </p:spPr>
        <p:txBody>
          <a:bodyPr vert="horz" wrap="square" lIns="0" tIns="0" rIns="91440" bIns="0" numCol="1" anchor="ctr" anchorCtr="0" compatLnSpc="1">
            <a:prstTxWarp prst="textNoShape">
              <a:avLst/>
            </a:prstTxWarp>
            <a:normAutofit/>
          </a:bodyPr>
          <a:lstStyle>
            <a:lvl1pPr>
              <a:defRPr sz="1000" b="0">
                <a:solidFill>
                  <a:srgbClr val="898C93"/>
                </a:solidFill>
                <a:latin typeface="Arial" pitchFamily="34" charset="0"/>
              </a:defRPr>
            </a:lvl1pPr>
          </a:lstStyle>
          <a:p>
            <a:endParaRPr lang="en-US"/>
          </a:p>
        </p:txBody>
      </p:sp>
    </p:spTree>
  </p:cSld>
  <p:clrMap bg1="lt1" tx1="dk1" bg2="lt2" tx2="dk2" accent1="accent1" accent2="accent2" accent3="accent3" accent4="accent4" accent5="accent5" accent6="accent6" hlink="hlink" folHlink="folHlink"/>
  <p:sldLayoutIdLst>
    <p:sldLayoutId id="2147485341" r:id="rId1"/>
    <p:sldLayoutId id="2147485342" r:id="rId2"/>
    <p:sldLayoutId id="2147485343" r:id="rId3"/>
    <p:sldLayoutId id="2147485353" r:id="rId4"/>
    <p:sldLayoutId id="2147485354" r:id="rId5"/>
    <p:sldLayoutId id="2147485355" r:id="rId6"/>
    <p:sldLayoutId id="2147485368" r:id="rId7"/>
    <p:sldLayoutId id="2147485435" r:id="rId8"/>
    <p:sldLayoutId id="2147485484" r:id="rId9"/>
  </p:sldLayoutIdLst>
  <p:hf hdr="0" ftr="0" dt="0"/>
  <p:txStyles>
    <p:titleStyle>
      <a:lvl1pPr algn="l" rtl="0" eaLnBrk="1" fontAlgn="base" hangingPunct="1">
        <a:spcBef>
          <a:spcPct val="0"/>
        </a:spcBef>
        <a:spcAft>
          <a:spcPct val="0"/>
        </a:spcAft>
        <a:defRPr sz="2600" cap="all">
          <a:solidFill>
            <a:schemeClr val="tx1"/>
          </a:solidFill>
          <a:latin typeface="+mj-lt"/>
          <a:ea typeface="MS PGothic" pitchFamily="34" charset="-128"/>
          <a:cs typeface="+mj-cs"/>
        </a:defRPr>
      </a:lvl1pPr>
      <a:lvl2pPr algn="l" rtl="0" eaLnBrk="1" fontAlgn="base" hangingPunct="1">
        <a:spcBef>
          <a:spcPct val="0"/>
        </a:spcBef>
        <a:spcAft>
          <a:spcPct val="0"/>
        </a:spcAft>
        <a:defRPr sz="2600">
          <a:solidFill>
            <a:schemeClr val="tx1"/>
          </a:solidFill>
          <a:latin typeface="Arial Bold" charset="0"/>
          <a:ea typeface="MS PGothic" pitchFamily="34" charset="-128"/>
        </a:defRPr>
      </a:lvl2pPr>
      <a:lvl3pPr algn="l" rtl="0" eaLnBrk="1" fontAlgn="base" hangingPunct="1">
        <a:spcBef>
          <a:spcPct val="0"/>
        </a:spcBef>
        <a:spcAft>
          <a:spcPct val="0"/>
        </a:spcAft>
        <a:defRPr sz="2600">
          <a:solidFill>
            <a:schemeClr val="tx1"/>
          </a:solidFill>
          <a:latin typeface="Arial Bold" charset="0"/>
          <a:ea typeface="MS PGothic" pitchFamily="34" charset="-128"/>
        </a:defRPr>
      </a:lvl3pPr>
      <a:lvl4pPr algn="l" rtl="0" eaLnBrk="1" fontAlgn="base" hangingPunct="1">
        <a:spcBef>
          <a:spcPct val="0"/>
        </a:spcBef>
        <a:spcAft>
          <a:spcPct val="0"/>
        </a:spcAft>
        <a:defRPr sz="2600">
          <a:solidFill>
            <a:schemeClr val="tx1"/>
          </a:solidFill>
          <a:latin typeface="Arial Bold" charset="0"/>
          <a:ea typeface="MS PGothic" pitchFamily="34" charset="-128"/>
        </a:defRPr>
      </a:lvl4pPr>
      <a:lvl5pPr algn="l" rtl="0" eaLnBrk="1" fontAlgn="base" hangingPunct="1">
        <a:spcBef>
          <a:spcPct val="0"/>
        </a:spcBef>
        <a:spcAft>
          <a:spcPct val="0"/>
        </a:spcAft>
        <a:defRPr sz="2600">
          <a:solidFill>
            <a:schemeClr val="tx1"/>
          </a:solidFill>
          <a:latin typeface="Arial Bold" charset="0"/>
          <a:ea typeface="MS PGothic" pitchFamily="34" charset="-128"/>
        </a:defRPr>
      </a:lvl5pPr>
      <a:lvl6pPr marL="457200" algn="ctr" rtl="0" eaLnBrk="1" fontAlgn="base" hangingPunct="1">
        <a:spcBef>
          <a:spcPct val="0"/>
        </a:spcBef>
        <a:spcAft>
          <a:spcPct val="0"/>
        </a:spcAft>
        <a:defRPr sz="2600" b="1">
          <a:solidFill>
            <a:srgbClr val="014C6D"/>
          </a:solidFill>
          <a:latin typeface="Trebuchet MS" pitchFamily="34" charset="0"/>
        </a:defRPr>
      </a:lvl6pPr>
      <a:lvl7pPr marL="914400" algn="ctr" rtl="0" eaLnBrk="1" fontAlgn="base" hangingPunct="1">
        <a:spcBef>
          <a:spcPct val="0"/>
        </a:spcBef>
        <a:spcAft>
          <a:spcPct val="0"/>
        </a:spcAft>
        <a:defRPr sz="2600" b="1">
          <a:solidFill>
            <a:srgbClr val="014C6D"/>
          </a:solidFill>
          <a:latin typeface="Trebuchet MS" pitchFamily="34" charset="0"/>
        </a:defRPr>
      </a:lvl7pPr>
      <a:lvl8pPr marL="1371600" algn="ctr" rtl="0" eaLnBrk="1" fontAlgn="base" hangingPunct="1">
        <a:spcBef>
          <a:spcPct val="0"/>
        </a:spcBef>
        <a:spcAft>
          <a:spcPct val="0"/>
        </a:spcAft>
        <a:defRPr sz="2600" b="1">
          <a:solidFill>
            <a:srgbClr val="014C6D"/>
          </a:solidFill>
          <a:latin typeface="Trebuchet MS" pitchFamily="34" charset="0"/>
        </a:defRPr>
      </a:lvl8pPr>
      <a:lvl9pPr marL="1828800" algn="ctr" rtl="0" eaLnBrk="1" fontAlgn="base" hangingPunct="1">
        <a:spcBef>
          <a:spcPct val="0"/>
        </a:spcBef>
        <a:spcAft>
          <a:spcPct val="0"/>
        </a:spcAft>
        <a:defRPr sz="2600" b="1">
          <a:solidFill>
            <a:srgbClr val="014C6D"/>
          </a:solidFill>
          <a:latin typeface="Trebuchet MS" pitchFamily="34" charset="0"/>
        </a:defRPr>
      </a:lvl9pPr>
    </p:titleStyle>
    <p:bodyStyle>
      <a:lvl1pPr algn="l" rtl="0" eaLnBrk="1" fontAlgn="base" hangingPunct="1">
        <a:lnSpc>
          <a:spcPct val="115000"/>
        </a:lnSpc>
        <a:spcBef>
          <a:spcPct val="20000"/>
        </a:spcBef>
        <a:spcAft>
          <a:spcPct val="0"/>
        </a:spcAft>
        <a:buClr>
          <a:srgbClr val="00783C"/>
        </a:buClr>
        <a:defRPr>
          <a:solidFill>
            <a:schemeClr val="tx1"/>
          </a:solidFill>
          <a:latin typeface="+mn-lt"/>
          <a:ea typeface="MS PGothic" pitchFamily="34" charset="-128"/>
          <a:cs typeface="+mn-cs"/>
        </a:defRPr>
      </a:lvl1pPr>
      <a:lvl2pPr algn="l" rtl="0" eaLnBrk="1" fontAlgn="base" hangingPunct="1">
        <a:spcBef>
          <a:spcPct val="20000"/>
        </a:spcBef>
        <a:spcAft>
          <a:spcPct val="0"/>
        </a:spcAft>
        <a:buClr>
          <a:srgbClr val="00783C"/>
        </a:buClr>
        <a:buFont typeface="Wingdings" pitchFamily="2" charset="2"/>
        <a:defRPr>
          <a:solidFill>
            <a:schemeClr val="tx1"/>
          </a:solidFill>
          <a:latin typeface="+mn-lt"/>
          <a:ea typeface="MS PGothic" pitchFamily="34" charset="-128"/>
        </a:defRPr>
      </a:lvl2pPr>
      <a:lvl3pPr marL="4763" algn="l" rtl="0" eaLnBrk="1" fontAlgn="base" hangingPunct="1">
        <a:spcBef>
          <a:spcPct val="20000"/>
        </a:spcBef>
        <a:spcAft>
          <a:spcPct val="0"/>
        </a:spcAft>
        <a:buClr>
          <a:srgbClr val="00783C"/>
        </a:buClr>
        <a:defRPr>
          <a:solidFill>
            <a:schemeClr val="tx1"/>
          </a:solidFill>
          <a:latin typeface="+mn-lt"/>
          <a:ea typeface="MS PGothic" pitchFamily="34" charset="-128"/>
        </a:defRPr>
      </a:lvl3pPr>
      <a:lvl4pPr algn="l" rtl="0" eaLnBrk="1" fontAlgn="base" hangingPunct="1">
        <a:spcBef>
          <a:spcPct val="20000"/>
        </a:spcBef>
        <a:spcAft>
          <a:spcPct val="0"/>
        </a:spcAft>
        <a:buClr>
          <a:srgbClr val="00783C"/>
        </a:buClr>
        <a:defRPr>
          <a:solidFill>
            <a:schemeClr val="tx1"/>
          </a:solidFill>
          <a:latin typeface="+mn-lt"/>
          <a:ea typeface="MS PGothic" pitchFamily="34" charset="-128"/>
        </a:defRPr>
      </a:lvl4pPr>
      <a:lvl5pPr algn="l" rtl="0" eaLnBrk="1" fontAlgn="base" hangingPunct="1">
        <a:spcBef>
          <a:spcPct val="20000"/>
        </a:spcBef>
        <a:spcAft>
          <a:spcPct val="0"/>
        </a:spcAft>
        <a:buClr>
          <a:srgbClr val="00783C"/>
        </a:buClr>
        <a:defRPr>
          <a:solidFill>
            <a:schemeClr val="tx1"/>
          </a:solidFill>
          <a:latin typeface="+mn-lt"/>
          <a:ea typeface="MS PGothic" pitchFamily="34" charset="-128"/>
        </a:defRPr>
      </a:lvl5pPr>
      <a:lvl6pPr marL="2514600" indent="-228600" algn="l" rtl="0" eaLnBrk="1" fontAlgn="base" hangingPunct="1">
        <a:spcBef>
          <a:spcPct val="20000"/>
        </a:spcBef>
        <a:spcAft>
          <a:spcPct val="0"/>
        </a:spcAft>
        <a:buClr>
          <a:srgbClr val="00783C"/>
        </a:buClr>
        <a:buChar char="»"/>
        <a:defRPr sz="1600">
          <a:solidFill>
            <a:schemeClr val="tx1"/>
          </a:solidFill>
          <a:latin typeface="+mn-lt"/>
        </a:defRPr>
      </a:lvl6pPr>
      <a:lvl7pPr marL="2971800" indent="-228600" algn="l" rtl="0" eaLnBrk="1" fontAlgn="base" hangingPunct="1">
        <a:spcBef>
          <a:spcPct val="20000"/>
        </a:spcBef>
        <a:spcAft>
          <a:spcPct val="0"/>
        </a:spcAft>
        <a:buClr>
          <a:srgbClr val="00783C"/>
        </a:buClr>
        <a:buChar char="»"/>
        <a:defRPr sz="1600">
          <a:solidFill>
            <a:schemeClr val="tx1"/>
          </a:solidFill>
          <a:latin typeface="+mn-lt"/>
        </a:defRPr>
      </a:lvl7pPr>
      <a:lvl8pPr marL="3429000" indent="-228600" algn="l" rtl="0" eaLnBrk="1" fontAlgn="base" hangingPunct="1">
        <a:spcBef>
          <a:spcPct val="20000"/>
        </a:spcBef>
        <a:spcAft>
          <a:spcPct val="0"/>
        </a:spcAft>
        <a:buClr>
          <a:srgbClr val="00783C"/>
        </a:buClr>
        <a:buChar char="»"/>
        <a:defRPr sz="1600">
          <a:solidFill>
            <a:schemeClr val="tx1"/>
          </a:solidFill>
          <a:latin typeface="+mn-lt"/>
        </a:defRPr>
      </a:lvl8pPr>
      <a:lvl9pPr marL="3886200" indent="-228600" algn="l" rtl="0" eaLnBrk="1" fontAlgn="base" hangingPunct="1">
        <a:spcBef>
          <a:spcPct val="20000"/>
        </a:spcBef>
        <a:spcAft>
          <a:spcPct val="0"/>
        </a:spcAft>
        <a:buClr>
          <a:srgbClr val="00783C"/>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42" name="Freeform 84"/>
          <p:cNvSpPr>
            <a:spLocks/>
          </p:cNvSpPr>
          <p:nvPr/>
        </p:nvSpPr>
        <p:spPr bwMode="auto">
          <a:xfrm flipH="1">
            <a:off x="8189913" y="6323013"/>
            <a:ext cx="349250" cy="534987"/>
          </a:xfrm>
          <a:custGeom>
            <a:avLst/>
            <a:gdLst>
              <a:gd name="T0" fmla="*/ 0 w 638"/>
              <a:gd name="T1" fmla="*/ 0 h 1194"/>
              <a:gd name="T2" fmla="*/ 38 w 638"/>
              <a:gd name="T3" fmla="*/ 110 h 1194"/>
              <a:gd name="T4" fmla="*/ 78 w 638"/>
              <a:gd name="T5" fmla="*/ 216 h 1194"/>
              <a:gd name="T6" fmla="*/ 106 w 638"/>
              <a:gd name="T7" fmla="*/ 304 h 1194"/>
              <a:gd name="T8" fmla="*/ 136 w 638"/>
              <a:gd name="T9" fmla="*/ 398 h 1194"/>
              <a:gd name="T10" fmla="*/ 164 w 638"/>
              <a:gd name="T11" fmla="*/ 506 h 1194"/>
              <a:gd name="T12" fmla="*/ 206 w 638"/>
              <a:gd name="T13" fmla="*/ 672 h 1194"/>
              <a:gd name="T14" fmla="*/ 236 w 638"/>
              <a:gd name="T15" fmla="*/ 788 h 1194"/>
              <a:gd name="T16" fmla="*/ 272 w 638"/>
              <a:gd name="T17" fmla="*/ 990 h 1194"/>
              <a:gd name="T18" fmla="*/ 286 w 638"/>
              <a:gd name="T19" fmla="*/ 1086 h 1194"/>
              <a:gd name="T20" fmla="*/ 302 w 638"/>
              <a:gd name="T21" fmla="*/ 1194 h 1194"/>
              <a:gd name="T22" fmla="*/ 638 w 638"/>
              <a:gd name="T23" fmla="*/ 1194 h 1194"/>
              <a:gd name="T24" fmla="*/ 624 w 638"/>
              <a:gd name="T25" fmla="*/ 1142 h 1194"/>
              <a:gd name="T26" fmla="*/ 598 w 638"/>
              <a:gd name="T27" fmla="*/ 1060 h 1194"/>
              <a:gd name="T28" fmla="*/ 572 w 638"/>
              <a:gd name="T29" fmla="*/ 980 h 1194"/>
              <a:gd name="T30" fmla="*/ 548 w 638"/>
              <a:gd name="T31" fmla="*/ 912 h 1194"/>
              <a:gd name="T32" fmla="*/ 494 w 638"/>
              <a:gd name="T33" fmla="*/ 784 h 1194"/>
              <a:gd name="T34" fmla="*/ 456 w 638"/>
              <a:gd name="T35" fmla="*/ 698 h 1194"/>
              <a:gd name="T36" fmla="*/ 424 w 638"/>
              <a:gd name="T37" fmla="*/ 626 h 1194"/>
              <a:gd name="T38" fmla="*/ 378 w 638"/>
              <a:gd name="T39" fmla="*/ 532 h 1194"/>
              <a:gd name="T40" fmla="*/ 340 w 638"/>
              <a:gd name="T41" fmla="*/ 470 h 1194"/>
              <a:gd name="T42" fmla="*/ 306 w 638"/>
              <a:gd name="T43" fmla="*/ 414 h 1194"/>
              <a:gd name="T44" fmla="*/ 268 w 638"/>
              <a:gd name="T45" fmla="*/ 342 h 1194"/>
              <a:gd name="T46" fmla="*/ 228 w 638"/>
              <a:gd name="T47" fmla="*/ 286 h 1194"/>
              <a:gd name="T48" fmla="*/ 174 w 638"/>
              <a:gd name="T49" fmla="*/ 210 h 1194"/>
              <a:gd name="T50" fmla="*/ 122 w 638"/>
              <a:gd name="T51" fmla="*/ 140 h 1194"/>
              <a:gd name="T52" fmla="*/ 58 w 638"/>
              <a:gd name="T53" fmla="*/ 52 h 1194"/>
              <a:gd name="T54" fmla="*/ 30 w 638"/>
              <a:gd name="T55" fmla="*/ 20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10243" name="Freeform 85"/>
          <p:cNvSpPr>
            <a:spLocks/>
          </p:cNvSpPr>
          <p:nvPr/>
        </p:nvSpPr>
        <p:spPr bwMode="auto">
          <a:xfrm flipH="1">
            <a:off x="8545513" y="6146800"/>
            <a:ext cx="246062" cy="165100"/>
          </a:xfrm>
          <a:custGeom>
            <a:avLst/>
            <a:gdLst>
              <a:gd name="T0" fmla="*/ 448 w 448"/>
              <a:gd name="T1" fmla="*/ 372 h 372"/>
              <a:gd name="T2" fmla="*/ 388 w 448"/>
              <a:gd name="T3" fmla="*/ 302 h 372"/>
              <a:gd name="T4" fmla="*/ 280 w 448"/>
              <a:gd name="T5" fmla="*/ 208 h 372"/>
              <a:gd name="T6" fmla="*/ 210 w 448"/>
              <a:gd name="T7" fmla="*/ 142 h 372"/>
              <a:gd name="T8" fmla="*/ 140 w 448"/>
              <a:gd name="T9" fmla="*/ 94 h 372"/>
              <a:gd name="T10" fmla="*/ 64 w 448"/>
              <a:gd name="T11" fmla="*/ 44 h 372"/>
              <a:gd name="T12" fmla="*/ 0 w 448"/>
              <a:gd name="T13" fmla="*/ 0 h 372"/>
              <a:gd name="T14" fmla="*/ 280 w 448"/>
              <a:gd name="T15" fmla="*/ 0 h 372"/>
              <a:gd name="T16" fmla="*/ 300 w 448"/>
              <a:gd name="T17" fmla="*/ 36 h 372"/>
              <a:gd name="T18" fmla="*/ 324 w 448"/>
              <a:gd name="T19" fmla="*/ 82 h 372"/>
              <a:gd name="T20" fmla="*/ 346 w 448"/>
              <a:gd name="T21" fmla="*/ 134 h 372"/>
              <a:gd name="T22" fmla="*/ 378 w 448"/>
              <a:gd name="T23" fmla="*/ 206 h 372"/>
              <a:gd name="T24" fmla="*/ 408 w 448"/>
              <a:gd name="T25" fmla="*/ 264 h 372"/>
              <a:gd name="T26" fmla="*/ 434 w 448"/>
              <a:gd name="T27" fmla="*/ 334 h 372"/>
              <a:gd name="T28" fmla="*/ 448 w 448"/>
              <a:gd name="T29" fmla="*/ 372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1032" name="Rectangle 2"/>
          <p:cNvSpPr>
            <a:spLocks noGrp="1" noChangeArrowheads="1"/>
          </p:cNvSpPr>
          <p:nvPr>
            <p:ph type="title"/>
          </p:nvPr>
        </p:nvSpPr>
        <p:spPr bwMode="auto">
          <a:xfrm>
            <a:off x="357188" y="301625"/>
            <a:ext cx="8461375" cy="1208088"/>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a:t>Click to edit Master title style</a:t>
            </a:r>
          </a:p>
        </p:txBody>
      </p:sp>
      <p:sp>
        <p:nvSpPr>
          <p:cNvPr id="1033" name="Rectangle 3"/>
          <p:cNvSpPr>
            <a:spLocks noGrp="1" noChangeArrowheads="1"/>
          </p:cNvSpPr>
          <p:nvPr>
            <p:ph type="body" idx="1"/>
          </p:nvPr>
        </p:nvSpPr>
        <p:spPr bwMode="auto">
          <a:xfrm>
            <a:off x="357188" y="1697038"/>
            <a:ext cx="8478837" cy="43894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Paragraph content</a:t>
            </a:r>
          </a:p>
          <a:p>
            <a:pPr lvl="1"/>
            <a:r>
              <a:rPr lang="en-US" dirty="0"/>
              <a:t>Bullets</a:t>
            </a:r>
          </a:p>
          <a:p>
            <a:pPr lvl="5"/>
            <a:r>
              <a:rPr lang="en-US" dirty="0"/>
              <a:t>Bullets</a:t>
            </a:r>
          </a:p>
          <a:p>
            <a:pPr lvl="3"/>
            <a:r>
              <a:rPr lang="en-US" dirty="0"/>
              <a:t>Bullets</a:t>
            </a:r>
          </a:p>
          <a:p>
            <a:pPr lvl="4"/>
            <a:r>
              <a:rPr lang="en-US" dirty="0"/>
              <a:t>Bullets</a:t>
            </a:r>
          </a:p>
        </p:txBody>
      </p:sp>
      <p:sp>
        <p:nvSpPr>
          <p:cNvPr id="1030" name="Rectangle 6"/>
          <p:cNvSpPr>
            <a:spLocks noGrp="1" noChangeArrowheads="1"/>
          </p:cNvSpPr>
          <p:nvPr>
            <p:ph type="sldNum" sz="quarter" idx="4"/>
          </p:nvPr>
        </p:nvSpPr>
        <p:spPr bwMode="auto">
          <a:xfrm>
            <a:off x="357188" y="6350000"/>
            <a:ext cx="552450" cy="358775"/>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defRPr sz="1100" b="0">
                <a:solidFill>
                  <a:srgbClr val="7F7F7F"/>
                </a:solidFill>
                <a:latin typeface="Arial" pitchFamily="34" charset="0"/>
                <a:cs typeface="Arial" pitchFamily="34" charset="0"/>
              </a:defRPr>
            </a:lvl1pPr>
          </a:lstStyle>
          <a:p>
            <a:fld id="{19CE6928-3B2C-45EB-A0C8-97AFF6EB2893}" type="slidenum">
              <a:rPr lang="en-US"/>
              <a:pPr/>
              <a:t>‹#›</a:t>
            </a:fld>
            <a:endParaRPr lang="en-US"/>
          </a:p>
        </p:txBody>
      </p:sp>
      <p:sp>
        <p:nvSpPr>
          <p:cNvPr id="10247" name="TextBox 7"/>
          <p:cNvSpPr txBox="1">
            <a:spLocks noChangeArrowheads="1"/>
          </p:cNvSpPr>
          <p:nvPr/>
        </p:nvSpPr>
        <p:spPr bwMode="auto">
          <a:xfrm>
            <a:off x="8683625" y="6207125"/>
            <a:ext cx="1841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endParaRPr lang="en-US"/>
          </a:p>
        </p:txBody>
      </p:sp>
      <p:sp>
        <p:nvSpPr>
          <p:cNvPr id="3" name="Footer Placeholder 2"/>
          <p:cNvSpPr>
            <a:spLocks noGrp="1"/>
          </p:cNvSpPr>
          <p:nvPr>
            <p:ph type="ftr" sz="quarter" idx="3"/>
          </p:nvPr>
        </p:nvSpPr>
        <p:spPr>
          <a:xfrm>
            <a:off x="1003300" y="6356350"/>
            <a:ext cx="5707063" cy="365125"/>
          </a:xfrm>
          <a:prstGeom prst="rect">
            <a:avLst/>
          </a:prstGeom>
        </p:spPr>
        <p:txBody>
          <a:bodyPr vert="horz" lIns="91440" tIns="45720" rIns="91440" bIns="45720" rtlCol="0" anchor="ctr"/>
          <a:lstStyle>
            <a:lvl1pPr algn="l">
              <a:defRPr sz="1200" b="0" smtClean="0">
                <a:solidFill>
                  <a:srgbClr val="7F7F7F"/>
                </a:solidFill>
                <a:latin typeface="+mn-lt"/>
                <a:ea typeface="+mn-ea"/>
                <a:cs typeface="Times New Roman" pitchFamily="18" charset="0"/>
              </a:defRPr>
            </a:lvl1pPr>
          </a:lstStyle>
          <a:p>
            <a:pPr>
              <a:defRPr/>
            </a:pPr>
            <a:r>
              <a:rPr lang="en-US"/>
              <a:t>Confidential &amp; for IFC Staff Only Working Draft – Discussion Paper Only</a:t>
            </a:r>
            <a:endParaRPr lang="en-US" dirty="0"/>
          </a:p>
        </p:txBody>
      </p:sp>
      <p:pic>
        <p:nvPicPr>
          <p:cNvPr id="10249" name="Picture 10"/>
          <p:cNvPicPr>
            <a:picLocks noChangeAspect="1"/>
          </p:cNvPicPr>
          <p:nvPr/>
        </p:nvPicPr>
        <p:blipFill>
          <a:blip r:embed="rId4" cstate="print">
            <a:extLst>
              <a:ext uri="{28A0092B-C50C-407E-A947-70E740481C1C}">
                <a14:useLocalDpi xmlns:a14="http://schemas.microsoft.com/office/drawing/2010/main" val="0"/>
              </a:ext>
            </a:extLst>
          </a:blip>
          <a:srcRect r="28535"/>
          <a:stretch>
            <a:fillRect/>
          </a:stretch>
        </p:blipFill>
        <p:spPr bwMode="auto">
          <a:xfrm>
            <a:off x="6853238" y="6346825"/>
            <a:ext cx="1963737"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340" r:id="rId1"/>
    <p:sldLayoutId id="2147485483" r:id="rId2"/>
  </p:sldLayoutIdLst>
  <p:hf hdr="0" ftr="0" dt="0"/>
  <p:txStyles>
    <p:titleStyle>
      <a:lvl1pPr algn="l" rtl="0" eaLnBrk="0" fontAlgn="base" hangingPunct="0">
        <a:spcBef>
          <a:spcPct val="0"/>
        </a:spcBef>
        <a:spcAft>
          <a:spcPct val="0"/>
        </a:spcAft>
        <a:buFont typeface="Arial" pitchFamily="34" charset="0"/>
        <a:defRPr sz="2200" cap="all">
          <a:solidFill>
            <a:srgbClr val="595959"/>
          </a:solidFill>
          <a:latin typeface="+mn-lt"/>
          <a:ea typeface="MS PGothic" pitchFamily="34" charset="-128"/>
          <a:cs typeface="Andes ExtraLight"/>
        </a:defRPr>
      </a:lvl1pPr>
      <a:lvl2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2pPr>
      <a:lvl3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3pPr>
      <a:lvl4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4pPr>
      <a:lvl5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5pPr>
      <a:lvl6pPr marL="457200" algn="ctr" rtl="0" fontAlgn="base">
        <a:spcBef>
          <a:spcPct val="0"/>
        </a:spcBef>
        <a:spcAft>
          <a:spcPct val="0"/>
        </a:spcAft>
        <a:defRPr sz="2600" b="1">
          <a:solidFill>
            <a:srgbClr val="014C6D"/>
          </a:solidFill>
          <a:latin typeface="Trebuchet MS" pitchFamily="34" charset="0"/>
        </a:defRPr>
      </a:lvl6pPr>
      <a:lvl7pPr marL="914400" algn="ctr" rtl="0" fontAlgn="base">
        <a:spcBef>
          <a:spcPct val="0"/>
        </a:spcBef>
        <a:spcAft>
          <a:spcPct val="0"/>
        </a:spcAft>
        <a:defRPr sz="2600" b="1">
          <a:solidFill>
            <a:srgbClr val="014C6D"/>
          </a:solidFill>
          <a:latin typeface="Trebuchet MS" pitchFamily="34" charset="0"/>
        </a:defRPr>
      </a:lvl7pPr>
      <a:lvl8pPr marL="1371600" algn="ctr" rtl="0" fontAlgn="base">
        <a:spcBef>
          <a:spcPct val="0"/>
        </a:spcBef>
        <a:spcAft>
          <a:spcPct val="0"/>
        </a:spcAft>
        <a:defRPr sz="2600" b="1">
          <a:solidFill>
            <a:srgbClr val="014C6D"/>
          </a:solidFill>
          <a:latin typeface="Trebuchet MS" pitchFamily="34" charset="0"/>
        </a:defRPr>
      </a:lvl8pPr>
      <a:lvl9pPr marL="1828800" algn="ctr" rtl="0" fontAlgn="base">
        <a:spcBef>
          <a:spcPct val="0"/>
        </a:spcBef>
        <a:spcAft>
          <a:spcPct val="0"/>
        </a:spcAft>
        <a:defRPr sz="2600" b="1">
          <a:solidFill>
            <a:srgbClr val="014C6D"/>
          </a:solidFill>
          <a:latin typeface="Trebuchet MS" pitchFamily="34" charset="0"/>
        </a:defRPr>
      </a:lvl9pPr>
    </p:titleStyle>
    <p:bodyStyle>
      <a:lvl1pPr algn="l" rtl="0" eaLnBrk="0" fontAlgn="base" hangingPunct="0">
        <a:lnSpc>
          <a:spcPct val="150000"/>
        </a:lnSpc>
        <a:spcBef>
          <a:spcPts val="1800"/>
        </a:spcBef>
        <a:spcAft>
          <a:spcPct val="0"/>
        </a:spcAft>
        <a:buClr>
          <a:srgbClr val="404040"/>
        </a:buClr>
        <a:defRPr>
          <a:solidFill>
            <a:srgbClr val="595959"/>
          </a:solidFill>
          <a:latin typeface="Arial"/>
          <a:ea typeface="MS PGothic" pitchFamily="34" charset="-128"/>
          <a:cs typeface="Arial"/>
        </a:defRPr>
      </a:lvl1pPr>
      <a:lvl2pPr marL="2857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2pPr>
      <a:lvl3pPr marL="285750" indent="-285750" algn="l" rtl="0" eaLnBrk="0" fontAlgn="base" hangingPunct="0">
        <a:lnSpc>
          <a:spcPct val="110000"/>
        </a:lnSpc>
        <a:spcBef>
          <a:spcPct val="0"/>
        </a:spcBef>
        <a:spcAft>
          <a:spcPct val="0"/>
        </a:spcAft>
        <a:buClr>
          <a:schemeClr val="tx1"/>
        </a:buClr>
        <a:buFont typeface="Arial" pitchFamily="34" charset="0"/>
        <a:buChar char="•"/>
        <a:defRPr>
          <a:solidFill>
            <a:schemeClr val="tx2"/>
          </a:solidFill>
          <a:latin typeface="Arial"/>
          <a:ea typeface="MS PGothic" pitchFamily="34" charset="-128"/>
          <a:cs typeface="Arial"/>
        </a:defRPr>
      </a:lvl3pPr>
      <a:lvl4pPr marL="8318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4pPr>
      <a:lvl5pPr marL="1196975"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5pPr>
      <a:lvl6pPr marL="502920" indent="-228600" algn="l" rtl="0" fontAlgn="base">
        <a:spcBef>
          <a:spcPct val="20000"/>
        </a:spcBef>
        <a:spcAft>
          <a:spcPct val="0"/>
        </a:spcAft>
        <a:buClr>
          <a:schemeClr val="tx2">
            <a:lumMod val="65000"/>
            <a:lumOff val="35000"/>
          </a:schemeClr>
        </a:buClr>
        <a:buFont typeface="Arial"/>
        <a:buChar char="•"/>
        <a:defRPr sz="1800">
          <a:solidFill>
            <a:schemeClr val="tx2">
              <a:lumMod val="65000"/>
              <a:lumOff val="35000"/>
            </a:schemeClr>
          </a:solidFill>
          <a:latin typeface="+mn-lt"/>
        </a:defRPr>
      </a:lvl6pPr>
      <a:lvl7pPr marL="2971800" indent="-228600" algn="l" rtl="0" fontAlgn="base">
        <a:spcBef>
          <a:spcPct val="20000"/>
        </a:spcBef>
        <a:spcAft>
          <a:spcPct val="0"/>
        </a:spcAft>
        <a:buClr>
          <a:srgbClr val="00783C"/>
        </a:buClr>
        <a:buChar char="»"/>
        <a:defRPr sz="1600">
          <a:solidFill>
            <a:schemeClr val="tx1"/>
          </a:solidFill>
          <a:latin typeface="+mn-lt"/>
        </a:defRPr>
      </a:lvl7pPr>
      <a:lvl8pPr marL="3429000" indent="-228600" algn="l" rtl="0" fontAlgn="base">
        <a:spcBef>
          <a:spcPct val="20000"/>
        </a:spcBef>
        <a:spcAft>
          <a:spcPct val="0"/>
        </a:spcAft>
        <a:buClr>
          <a:srgbClr val="00783C"/>
        </a:buClr>
        <a:buChar char="»"/>
        <a:defRPr sz="1600">
          <a:solidFill>
            <a:schemeClr val="tx1"/>
          </a:solidFill>
          <a:latin typeface="+mn-lt"/>
        </a:defRPr>
      </a:lvl8pPr>
      <a:lvl9pPr marL="3886200" indent="-228600" algn="l" rtl="0" fontAlgn="base">
        <a:spcBef>
          <a:spcPct val="20000"/>
        </a:spcBef>
        <a:spcAft>
          <a:spcPct val="0"/>
        </a:spcAft>
        <a:buClr>
          <a:srgbClr val="00783C"/>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32" name="Rectangle 2"/>
          <p:cNvSpPr>
            <a:spLocks noGrp="1" noChangeArrowheads="1"/>
          </p:cNvSpPr>
          <p:nvPr>
            <p:ph type="title"/>
          </p:nvPr>
        </p:nvSpPr>
        <p:spPr bwMode="auto">
          <a:xfrm>
            <a:off x="685800" y="871538"/>
            <a:ext cx="7772400" cy="5635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a:t>Click to edit Master title style</a:t>
            </a:r>
          </a:p>
        </p:txBody>
      </p:sp>
      <p:sp>
        <p:nvSpPr>
          <p:cNvPr id="1126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5349" r:id="rId1"/>
    <p:sldLayoutId id="2147485350" r:id="rId2"/>
    <p:sldLayoutId id="2147485351" r:id="rId3"/>
    <p:sldLayoutId id="2147485397" r:id="rId4"/>
    <p:sldLayoutId id="2147485404" r:id="rId5"/>
    <p:sldLayoutId id="2147485433" r:id="rId6"/>
    <p:sldLayoutId id="2147485434" r:id="rId7"/>
  </p:sldLayoutIdLst>
  <p:hf hdr="0" ftr="0" dt="0"/>
  <p:txStyles>
    <p:titleStyle>
      <a:lvl1pPr algn="l" rtl="0" eaLnBrk="0" fontAlgn="base" hangingPunct="0">
        <a:spcBef>
          <a:spcPct val="0"/>
        </a:spcBef>
        <a:spcAft>
          <a:spcPct val="0"/>
        </a:spcAft>
        <a:defRPr sz="2600" cap="all">
          <a:solidFill>
            <a:schemeClr val="tx1"/>
          </a:solidFill>
          <a:latin typeface="+mj-lt"/>
          <a:ea typeface="MS PGothic" pitchFamily="34" charset="-128"/>
          <a:cs typeface="+mj-cs"/>
        </a:defRPr>
      </a:lvl1pPr>
      <a:lvl2pPr algn="l" rtl="0" eaLnBrk="0" fontAlgn="base" hangingPunct="0">
        <a:spcBef>
          <a:spcPct val="0"/>
        </a:spcBef>
        <a:spcAft>
          <a:spcPct val="0"/>
        </a:spcAft>
        <a:defRPr sz="2600">
          <a:solidFill>
            <a:schemeClr val="tx1"/>
          </a:solidFill>
          <a:latin typeface="Arial Bold" charset="0"/>
          <a:ea typeface="MS PGothic" pitchFamily="34" charset="-128"/>
        </a:defRPr>
      </a:lvl2pPr>
      <a:lvl3pPr algn="l" rtl="0" eaLnBrk="0" fontAlgn="base" hangingPunct="0">
        <a:spcBef>
          <a:spcPct val="0"/>
        </a:spcBef>
        <a:spcAft>
          <a:spcPct val="0"/>
        </a:spcAft>
        <a:defRPr sz="2600">
          <a:solidFill>
            <a:schemeClr val="tx1"/>
          </a:solidFill>
          <a:latin typeface="Arial Bold" charset="0"/>
          <a:ea typeface="MS PGothic" pitchFamily="34" charset="-128"/>
        </a:defRPr>
      </a:lvl3pPr>
      <a:lvl4pPr algn="l" rtl="0" eaLnBrk="0" fontAlgn="base" hangingPunct="0">
        <a:spcBef>
          <a:spcPct val="0"/>
        </a:spcBef>
        <a:spcAft>
          <a:spcPct val="0"/>
        </a:spcAft>
        <a:defRPr sz="2600">
          <a:solidFill>
            <a:schemeClr val="tx1"/>
          </a:solidFill>
          <a:latin typeface="Arial Bold" charset="0"/>
          <a:ea typeface="MS PGothic" pitchFamily="34" charset="-128"/>
        </a:defRPr>
      </a:lvl4pPr>
      <a:lvl5pPr algn="l" rtl="0" eaLnBrk="0" fontAlgn="base" hangingPunct="0">
        <a:spcBef>
          <a:spcPct val="0"/>
        </a:spcBef>
        <a:spcAft>
          <a:spcPct val="0"/>
        </a:spcAft>
        <a:defRPr sz="2600">
          <a:solidFill>
            <a:schemeClr val="tx1"/>
          </a:solidFill>
          <a:latin typeface="Arial Bold" charset="0"/>
          <a:ea typeface="MS PGothic" pitchFamily="34" charset="-128"/>
        </a:defRPr>
      </a:lvl5pPr>
      <a:lvl6pPr marL="457200" algn="ctr" rtl="0" fontAlgn="base">
        <a:spcBef>
          <a:spcPct val="0"/>
        </a:spcBef>
        <a:spcAft>
          <a:spcPct val="0"/>
        </a:spcAft>
        <a:defRPr sz="2600" b="1">
          <a:solidFill>
            <a:srgbClr val="014C6D"/>
          </a:solidFill>
          <a:latin typeface="Trebuchet MS" pitchFamily="34" charset="0"/>
        </a:defRPr>
      </a:lvl6pPr>
      <a:lvl7pPr marL="914400" algn="ctr" rtl="0" fontAlgn="base">
        <a:spcBef>
          <a:spcPct val="0"/>
        </a:spcBef>
        <a:spcAft>
          <a:spcPct val="0"/>
        </a:spcAft>
        <a:defRPr sz="2600" b="1">
          <a:solidFill>
            <a:srgbClr val="014C6D"/>
          </a:solidFill>
          <a:latin typeface="Trebuchet MS" pitchFamily="34" charset="0"/>
        </a:defRPr>
      </a:lvl7pPr>
      <a:lvl8pPr marL="1371600" algn="ctr" rtl="0" fontAlgn="base">
        <a:spcBef>
          <a:spcPct val="0"/>
        </a:spcBef>
        <a:spcAft>
          <a:spcPct val="0"/>
        </a:spcAft>
        <a:defRPr sz="2600" b="1">
          <a:solidFill>
            <a:srgbClr val="014C6D"/>
          </a:solidFill>
          <a:latin typeface="Trebuchet MS" pitchFamily="34" charset="0"/>
        </a:defRPr>
      </a:lvl8pPr>
      <a:lvl9pPr marL="1828800" algn="ctr" rtl="0" fontAlgn="base">
        <a:spcBef>
          <a:spcPct val="0"/>
        </a:spcBef>
        <a:spcAft>
          <a:spcPct val="0"/>
        </a:spcAft>
        <a:defRPr sz="2600" b="1">
          <a:solidFill>
            <a:srgbClr val="014C6D"/>
          </a:solidFill>
          <a:latin typeface="Trebuchet MS" pitchFamily="34" charset="0"/>
        </a:defRPr>
      </a:lvl9pPr>
    </p:titleStyle>
    <p:bodyStyle>
      <a:lvl1pPr algn="l" rtl="0" eaLnBrk="0" fontAlgn="base" hangingPunct="0">
        <a:lnSpc>
          <a:spcPct val="115000"/>
        </a:lnSpc>
        <a:spcBef>
          <a:spcPct val="20000"/>
        </a:spcBef>
        <a:spcAft>
          <a:spcPct val="0"/>
        </a:spcAft>
        <a:buClr>
          <a:srgbClr val="00783C"/>
        </a:buClr>
        <a:defRPr>
          <a:solidFill>
            <a:schemeClr val="tx1"/>
          </a:solidFill>
          <a:latin typeface="+mn-lt"/>
          <a:ea typeface="MS PGothic" pitchFamily="34" charset="-128"/>
          <a:cs typeface="+mn-cs"/>
        </a:defRPr>
      </a:lvl1pPr>
      <a:lvl2pPr algn="l" rtl="0" eaLnBrk="0" fontAlgn="base" hangingPunct="0">
        <a:spcBef>
          <a:spcPct val="20000"/>
        </a:spcBef>
        <a:spcAft>
          <a:spcPct val="0"/>
        </a:spcAft>
        <a:buClr>
          <a:srgbClr val="00783C"/>
        </a:buClr>
        <a:buFont typeface="Wingdings" pitchFamily="2" charset="2"/>
        <a:defRPr>
          <a:solidFill>
            <a:schemeClr val="tx1"/>
          </a:solidFill>
          <a:latin typeface="+mn-lt"/>
          <a:ea typeface="MS PGothic" pitchFamily="34" charset="-128"/>
        </a:defRPr>
      </a:lvl2pPr>
      <a:lvl3pPr marL="4763" algn="l" rtl="0" eaLnBrk="0" fontAlgn="base" hangingPunct="0">
        <a:spcBef>
          <a:spcPct val="20000"/>
        </a:spcBef>
        <a:spcAft>
          <a:spcPct val="0"/>
        </a:spcAft>
        <a:buClr>
          <a:srgbClr val="00783C"/>
        </a:buClr>
        <a:defRPr>
          <a:solidFill>
            <a:schemeClr val="tx1"/>
          </a:solidFill>
          <a:latin typeface="+mn-lt"/>
          <a:ea typeface="MS PGothic" pitchFamily="34" charset="-128"/>
        </a:defRPr>
      </a:lvl3pPr>
      <a:lvl4pPr algn="l" rtl="0" eaLnBrk="0" fontAlgn="base" hangingPunct="0">
        <a:spcBef>
          <a:spcPct val="20000"/>
        </a:spcBef>
        <a:spcAft>
          <a:spcPct val="0"/>
        </a:spcAft>
        <a:buClr>
          <a:srgbClr val="00783C"/>
        </a:buClr>
        <a:defRPr>
          <a:solidFill>
            <a:schemeClr val="tx1"/>
          </a:solidFill>
          <a:latin typeface="+mn-lt"/>
          <a:ea typeface="MS PGothic" pitchFamily="34" charset="-128"/>
        </a:defRPr>
      </a:lvl4pPr>
      <a:lvl5pPr algn="l" rtl="0" eaLnBrk="0" fontAlgn="base" hangingPunct="0">
        <a:spcBef>
          <a:spcPct val="20000"/>
        </a:spcBef>
        <a:spcAft>
          <a:spcPct val="0"/>
        </a:spcAft>
        <a:buClr>
          <a:srgbClr val="00783C"/>
        </a:buClr>
        <a:defRPr>
          <a:solidFill>
            <a:schemeClr val="tx1"/>
          </a:solidFill>
          <a:latin typeface="+mn-lt"/>
          <a:ea typeface="MS PGothic" pitchFamily="34" charset="-128"/>
        </a:defRPr>
      </a:lvl5pPr>
      <a:lvl6pPr marL="2514600" indent="-228600" algn="l" rtl="0" fontAlgn="base">
        <a:spcBef>
          <a:spcPct val="20000"/>
        </a:spcBef>
        <a:spcAft>
          <a:spcPct val="0"/>
        </a:spcAft>
        <a:buClr>
          <a:srgbClr val="00783C"/>
        </a:buClr>
        <a:buChar char="»"/>
        <a:defRPr sz="1600">
          <a:solidFill>
            <a:schemeClr val="tx1"/>
          </a:solidFill>
          <a:latin typeface="+mn-lt"/>
        </a:defRPr>
      </a:lvl6pPr>
      <a:lvl7pPr marL="2971800" indent="-228600" algn="l" rtl="0" fontAlgn="base">
        <a:spcBef>
          <a:spcPct val="20000"/>
        </a:spcBef>
        <a:spcAft>
          <a:spcPct val="0"/>
        </a:spcAft>
        <a:buClr>
          <a:srgbClr val="00783C"/>
        </a:buClr>
        <a:buChar char="»"/>
        <a:defRPr sz="1600">
          <a:solidFill>
            <a:schemeClr val="tx1"/>
          </a:solidFill>
          <a:latin typeface="+mn-lt"/>
        </a:defRPr>
      </a:lvl7pPr>
      <a:lvl8pPr marL="3429000" indent="-228600" algn="l" rtl="0" fontAlgn="base">
        <a:spcBef>
          <a:spcPct val="20000"/>
        </a:spcBef>
        <a:spcAft>
          <a:spcPct val="0"/>
        </a:spcAft>
        <a:buClr>
          <a:srgbClr val="00783C"/>
        </a:buClr>
        <a:buChar char="»"/>
        <a:defRPr sz="1600">
          <a:solidFill>
            <a:schemeClr val="tx1"/>
          </a:solidFill>
          <a:latin typeface="+mn-lt"/>
        </a:defRPr>
      </a:lvl8pPr>
      <a:lvl9pPr marL="3886200" indent="-228600" algn="l" rtl="0" fontAlgn="base">
        <a:spcBef>
          <a:spcPct val="20000"/>
        </a:spcBef>
        <a:spcAft>
          <a:spcPct val="0"/>
        </a:spcAft>
        <a:buClr>
          <a:srgbClr val="00783C"/>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Freeform 84"/>
          <p:cNvSpPr>
            <a:spLocks/>
          </p:cNvSpPr>
          <p:nvPr/>
        </p:nvSpPr>
        <p:spPr bwMode="auto">
          <a:xfrm flipH="1">
            <a:off x="8189913" y="6323013"/>
            <a:ext cx="349250" cy="534987"/>
          </a:xfrm>
          <a:custGeom>
            <a:avLst/>
            <a:gdLst>
              <a:gd name="T0" fmla="*/ 0 w 638"/>
              <a:gd name="T1" fmla="*/ 0 h 1194"/>
              <a:gd name="T2" fmla="*/ 38 w 638"/>
              <a:gd name="T3" fmla="*/ 110 h 1194"/>
              <a:gd name="T4" fmla="*/ 78 w 638"/>
              <a:gd name="T5" fmla="*/ 216 h 1194"/>
              <a:gd name="T6" fmla="*/ 106 w 638"/>
              <a:gd name="T7" fmla="*/ 304 h 1194"/>
              <a:gd name="T8" fmla="*/ 136 w 638"/>
              <a:gd name="T9" fmla="*/ 398 h 1194"/>
              <a:gd name="T10" fmla="*/ 164 w 638"/>
              <a:gd name="T11" fmla="*/ 506 h 1194"/>
              <a:gd name="T12" fmla="*/ 206 w 638"/>
              <a:gd name="T13" fmla="*/ 672 h 1194"/>
              <a:gd name="T14" fmla="*/ 236 w 638"/>
              <a:gd name="T15" fmla="*/ 788 h 1194"/>
              <a:gd name="T16" fmla="*/ 272 w 638"/>
              <a:gd name="T17" fmla="*/ 990 h 1194"/>
              <a:gd name="T18" fmla="*/ 286 w 638"/>
              <a:gd name="T19" fmla="*/ 1086 h 1194"/>
              <a:gd name="T20" fmla="*/ 302 w 638"/>
              <a:gd name="T21" fmla="*/ 1194 h 1194"/>
              <a:gd name="T22" fmla="*/ 638 w 638"/>
              <a:gd name="T23" fmla="*/ 1194 h 1194"/>
              <a:gd name="T24" fmla="*/ 624 w 638"/>
              <a:gd name="T25" fmla="*/ 1142 h 1194"/>
              <a:gd name="T26" fmla="*/ 598 w 638"/>
              <a:gd name="T27" fmla="*/ 1060 h 1194"/>
              <a:gd name="T28" fmla="*/ 572 w 638"/>
              <a:gd name="T29" fmla="*/ 980 h 1194"/>
              <a:gd name="T30" fmla="*/ 548 w 638"/>
              <a:gd name="T31" fmla="*/ 912 h 1194"/>
              <a:gd name="T32" fmla="*/ 494 w 638"/>
              <a:gd name="T33" fmla="*/ 784 h 1194"/>
              <a:gd name="T34" fmla="*/ 456 w 638"/>
              <a:gd name="T35" fmla="*/ 698 h 1194"/>
              <a:gd name="T36" fmla="*/ 424 w 638"/>
              <a:gd name="T37" fmla="*/ 626 h 1194"/>
              <a:gd name="T38" fmla="*/ 378 w 638"/>
              <a:gd name="T39" fmla="*/ 532 h 1194"/>
              <a:gd name="T40" fmla="*/ 340 w 638"/>
              <a:gd name="T41" fmla="*/ 470 h 1194"/>
              <a:gd name="T42" fmla="*/ 306 w 638"/>
              <a:gd name="T43" fmla="*/ 414 h 1194"/>
              <a:gd name="T44" fmla="*/ 268 w 638"/>
              <a:gd name="T45" fmla="*/ 342 h 1194"/>
              <a:gd name="T46" fmla="*/ 228 w 638"/>
              <a:gd name="T47" fmla="*/ 286 h 1194"/>
              <a:gd name="T48" fmla="*/ 174 w 638"/>
              <a:gd name="T49" fmla="*/ 210 h 1194"/>
              <a:gd name="T50" fmla="*/ 122 w 638"/>
              <a:gd name="T51" fmla="*/ 140 h 1194"/>
              <a:gd name="T52" fmla="*/ 58 w 638"/>
              <a:gd name="T53" fmla="*/ 52 h 1194"/>
              <a:gd name="T54" fmla="*/ 30 w 638"/>
              <a:gd name="T55" fmla="*/ 20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5123" name="Freeform 85"/>
          <p:cNvSpPr>
            <a:spLocks/>
          </p:cNvSpPr>
          <p:nvPr/>
        </p:nvSpPr>
        <p:spPr bwMode="auto">
          <a:xfrm flipH="1">
            <a:off x="8545513" y="6146800"/>
            <a:ext cx="246062" cy="165100"/>
          </a:xfrm>
          <a:custGeom>
            <a:avLst/>
            <a:gdLst>
              <a:gd name="T0" fmla="*/ 448 w 448"/>
              <a:gd name="T1" fmla="*/ 372 h 372"/>
              <a:gd name="T2" fmla="*/ 388 w 448"/>
              <a:gd name="T3" fmla="*/ 302 h 372"/>
              <a:gd name="T4" fmla="*/ 280 w 448"/>
              <a:gd name="T5" fmla="*/ 208 h 372"/>
              <a:gd name="T6" fmla="*/ 210 w 448"/>
              <a:gd name="T7" fmla="*/ 142 h 372"/>
              <a:gd name="T8" fmla="*/ 140 w 448"/>
              <a:gd name="T9" fmla="*/ 94 h 372"/>
              <a:gd name="T10" fmla="*/ 64 w 448"/>
              <a:gd name="T11" fmla="*/ 44 h 372"/>
              <a:gd name="T12" fmla="*/ 0 w 448"/>
              <a:gd name="T13" fmla="*/ 0 h 372"/>
              <a:gd name="T14" fmla="*/ 280 w 448"/>
              <a:gd name="T15" fmla="*/ 0 h 372"/>
              <a:gd name="T16" fmla="*/ 300 w 448"/>
              <a:gd name="T17" fmla="*/ 36 h 372"/>
              <a:gd name="T18" fmla="*/ 324 w 448"/>
              <a:gd name="T19" fmla="*/ 82 h 372"/>
              <a:gd name="T20" fmla="*/ 346 w 448"/>
              <a:gd name="T21" fmla="*/ 134 h 372"/>
              <a:gd name="T22" fmla="*/ 378 w 448"/>
              <a:gd name="T23" fmla="*/ 206 h 372"/>
              <a:gd name="T24" fmla="*/ 408 w 448"/>
              <a:gd name="T25" fmla="*/ 264 h 372"/>
              <a:gd name="T26" fmla="*/ 434 w 448"/>
              <a:gd name="T27" fmla="*/ 334 h 372"/>
              <a:gd name="T28" fmla="*/ 448 w 448"/>
              <a:gd name="T29" fmla="*/ 372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1032" name="Rectangle 2"/>
          <p:cNvSpPr>
            <a:spLocks noGrp="1" noChangeArrowheads="1"/>
          </p:cNvSpPr>
          <p:nvPr>
            <p:ph type="title"/>
          </p:nvPr>
        </p:nvSpPr>
        <p:spPr bwMode="auto">
          <a:xfrm>
            <a:off x="357188" y="301625"/>
            <a:ext cx="8461375" cy="1208088"/>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a:t>Click to edit Master title style</a:t>
            </a:r>
          </a:p>
        </p:txBody>
      </p:sp>
      <p:sp>
        <p:nvSpPr>
          <p:cNvPr id="1033" name="Rectangle 3"/>
          <p:cNvSpPr>
            <a:spLocks noGrp="1" noChangeArrowheads="1"/>
          </p:cNvSpPr>
          <p:nvPr>
            <p:ph type="body" idx="1"/>
          </p:nvPr>
        </p:nvSpPr>
        <p:spPr bwMode="auto">
          <a:xfrm>
            <a:off x="357188" y="1697038"/>
            <a:ext cx="8478837" cy="43894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Paragraph content</a:t>
            </a:r>
          </a:p>
          <a:p>
            <a:pPr lvl="1"/>
            <a:r>
              <a:rPr lang="en-US" dirty="0"/>
              <a:t>Bullets</a:t>
            </a:r>
          </a:p>
          <a:p>
            <a:pPr lvl="5"/>
            <a:r>
              <a:rPr lang="en-US" dirty="0"/>
              <a:t>Bullets</a:t>
            </a:r>
          </a:p>
          <a:p>
            <a:pPr lvl="3"/>
            <a:r>
              <a:rPr lang="en-US" dirty="0"/>
              <a:t>Bullets</a:t>
            </a:r>
          </a:p>
          <a:p>
            <a:pPr lvl="4"/>
            <a:r>
              <a:rPr lang="en-US" dirty="0"/>
              <a:t>Bullets</a:t>
            </a:r>
          </a:p>
        </p:txBody>
      </p:sp>
      <p:sp>
        <p:nvSpPr>
          <p:cNvPr id="1030" name="Rectangle 6"/>
          <p:cNvSpPr>
            <a:spLocks noGrp="1" noChangeArrowheads="1"/>
          </p:cNvSpPr>
          <p:nvPr>
            <p:ph type="sldNum" sz="quarter" idx="4"/>
          </p:nvPr>
        </p:nvSpPr>
        <p:spPr bwMode="auto">
          <a:xfrm>
            <a:off x="357188" y="6350000"/>
            <a:ext cx="552450" cy="358775"/>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defRPr sz="1100" b="0">
                <a:solidFill>
                  <a:srgbClr val="7F7F7F"/>
                </a:solidFill>
                <a:latin typeface="Arial" pitchFamily="34" charset="0"/>
                <a:cs typeface="Arial" pitchFamily="34" charset="0"/>
              </a:defRPr>
            </a:lvl1pPr>
          </a:lstStyle>
          <a:p>
            <a:fld id="{63FAD16C-D410-41E4-8C1A-4A2AED06D9EF}" type="slidenum">
              <a:rPr lang="en-US"/>
              <a:pPr/>
              <a:t>‹#›</a:t>
            </a:fld>
            <a:endParaRPr lang="en-US"/>
          </a:p>
        </p:txBody>
      </p:sp>
      <p:sp>
        <p:nvSpPr>
          <p:cNvPr id="5127" name="TextBox 7"/>
          <p:cNvSpPr txBox="1">
            <a:spLocks noChangeArrowheads="1"/>
          </p:cNvSpPr>
          <p:nvPr/>
        </p:nvSpPr>
        <p:spPr bwMode="auto">
          <a:xfrm>
            <a:off x="8683625" y="6207125"/>
            <a:ext cx="1841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endParaRPr lang="en-US"/>
          </a:p>
        </p:txBody>
      </p:sp>
      <p:sp>
        <p:nvSpPr>
          <p:cNvPr id="3" name="Footer Placeholder 2"/>
          <p:cNvSpPr>
            <a:spLocks noGrp="1"/>
          </p:cNvSpPr>
          <p:nvPr>
            <p:ph type="ftr" sz="quarter" idx="3"/>
          </p:nvPr>
        </p:nvSpPr>
        <p:spPr>
          <a:xfrm>
            <a:off x="1003300" y="6356350"/>
            <a:ext cx="5707063" cy="365125"/>
          </a:xfrm>
          <a:prstGeom prst="rect">
            <a:avLst/>
          </a:prstGeom>
        </p:spPr>
        <p:txBody>
          <a:bodyPr vert="horz" lIns="91440" tIns="45720" rIns="91440" bIns="45720" rtlCol="0" anchor="ctr"/>
          <a:lstStyle>
            <a:lvl1pPr algn="l">
              <a:defRPr sz="1200" b="0" smtClean="0">
                <a:solidFill>
                  <a:srgbClr val="7F7F7F"/>
                </a:solidFill>
                <a:latin typeface="+mn-lt"/>
                <a:ea typeface="+mn-ea"/>
                <a:cs typeface="Times New Roman" pitchFamily="18" charset="0"/>
              </a:defRPr>
            </a:lvl1pPr>
          </a:lstStyle>
          <a:p>
            <a:pPr>
              <a:defRPr/>
            </a:pPr>
            <a:r>
              <a:rPr lang="en-US"/>
              <a:t>Confidential &amp; for IFC Staff Only Working Draft – Discussion Paper Only</a:t>
            </a:r>
            <a:endParaRPr lang="en-US" dirty="0"/>
          </a:p>
        </p:txBody>
      </p:sp>
      <p:pic>
        <p:nvPicPr>
          <p:cNvPr id="5129" name="Picture 10"/>
          <p:cNvPicPr>
            <a:picLocks noChangeAspect="1"/>
          </p:cNvPicPr>
          <p:nvPr/>
        </p:nvPicPr>
        <p:blipFill>
          <a:blip r:embed="rId10" cstate="print">
            <a:extLst>
              <a:ext uri="{28A0092B-C50C-407E-A947-70E740481C1C}">
                <a14:useLocalDpi xmlns:a14="http://schemas.microsoft.com/office/drawing/2010/main" val="0"/>
              </a:ext>
            </a:extLst>
          </a:blip>
          <a:srcRect r="28535"/>
          <a:stretch>
            <a:fillRect/>
          </a:stretch>
        </p:blipFill>
        <p:spPr bwMode="auto">
          <a:xfrm>
            <a:off x="6853238" y="6346825"/>
            <a:ext cx="1963737"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46273983"/>
      </p:ext>
    </p:extLst>
  </p:cSld>
  <p:clrMap bg1="lt1" tx1="dk1" bg2="lt2" tx2="dk2" accent1="accent1" accent2="accent2" accent3="accent3" accent4="accent4" accent5="accent5" accent6="accent6" hlink="hlink" folHlink="folHlink"/>
  <p:sldLayoutIdLst>
    <p:sldLayoutId id="2147485456" r:id="rId1"/>
    <p:sldLayoutId id="2147485457" r:id="rId2"/>
    <p:sldLayoutId id="2147485458" r:id="rId3"/>
    <p:sldLayoutId id="2147485459" r:id="rId4"/>
    <p:sldLayoutId id="2147485460" r:id="rId5"/>
    <p:sldLayoutId id="2147485463" r:id="rId6"/>
    <p:sldLayoutId id="2147485477" r:id="rId7"/>
    <p:sldLayoutId id="2147485476" r:id="rId8"/>
  </p:sldLayoutIdLst>
  <p:hf hdr="0" ftr="0" dt="0"/>
  <p:txStyles>
    <p:titleStyle>
      <a:lvl1pPr algn="l" rtl="0" eaLnBrk="0" fontAlgn="base" hangingPunct="0">
        <a:spcBef>
          <a:spcPct val="0"/>
        </a:spcBef>
        <a:spcAft>
          <a:spcPct val="0"/>
        </a:spcAft>
        <a:buFont typeface="Arial" pitchFamily="34" charset="0"/>
        <a:defRPr sz="2200" cap="all">
          <a:solidFill>
            <a:srgbClr val="021F43"/>
          </a:solidFill>
          <a:latin typeface="+mn-lt"/>
          <a:ea typeface="MS PGothic" pitchFamily="34" charset="-128"/>
          <a:cs typeface="Andes ExtraLight"/>
        </a:defRPr>
      </a:lvl1pPr>
      <a:lvl2pPr algn="l" rtl="0" eaLnBrk="0" fontAlgn="base" hangingPunct="0">
        <a:spcBef>
          <a:spcPct val="0"/>
        </a:spcBef>
        <a:spcAft>
          <a:spcPct val="0"/>
        </a:spcAft>
        <a:buFont typeface="Arial" pitchFamily="34" charset="0"/>
        <a:defRPr sz="2200">
          <a:solidFill>
            <a:srgbClr val="021F43"/>
          </a:solidFill>
          <a:latin typeface="Arial" pitchFamily="34" charset="0"/>
          <a:ea typeface="MS PGothic" pitchFamily="34" charset="-128"/>
        </a:defRPr>
      </a:lvl2pPr>
      <a:lvl3pPr algn="l" rtl="0" eaLnBrk="0" fontAlgn="base" hangingPunct="0">
        <a:spcBef>
          <a:spcPct val="0"/>
        </a:spcBef>
        <a:spcAft>
          <a:spcPct val="0"/>
        </a:spcAft>
        <a:buFont typeface="Arial" pitchFamily="34" charset="0"/>
        <a:defRPr sz="2200">
          <a:solidFill>
            <a:srgbClr val="021F43"/>
          </a:solidFill>
          <a:latin typeface="Arial" pitchFamily="34" charset="0"/>
          <a:ea typeface="MS PGothic" pitchFamily="34" charset="-128"/>
        </a:defRPr>
      </a:lvl3pPr>
      <a:lvl4pPr algn="l" rtl="0" eaLnBrk="0" fontAlgn="base" hangingPunct="0">
        <a:spcBef>
          <a:spcPct val="0"/>
        </a:spcBef>
        <a:spcAft>
          <a:spcPct val="0"/>
        </a:spcAft>
        <a:buFont typeface="Arial" pitchFamily="34" charset="0"/>
        <a:defRPr sz="2200">
          <a:solidFill>
            <a:srgbClr val="021F43"/>
          </a:solidFill>
          <a:latin typeface="Arial" pitchFamily="34" charset="0"/>
          <a:ea typeface="MS PGothic" pitchFamily="34" charset="-128"/>
        </a:defRPr>
      </a:lvl4pPr>
      <a:lvl5pPr algn="l" rtl="0" eaLnBrk="0" fontAlgn="base" hangingPunct="0">
        <a:spcBef>
          <a:spcPct val="0"/>
        </a:spcBef>
        <a:spcAft>
          <a:spcPct val="0"/>
        </a:spcAft>
        <a:buFont typeface="Arial" pitchFamily="34" charset="0"/>
        <a:defRPr sz="2200">
          <a:solidFill>
            <a:srgbClr val="021F43"/>
          </a:solidFill>
          <a:latin typeface="Arial" pitchFamily="34" charset="0"/>
          <a:ea typeface="MS PGothic" pitchFamily="34" charset="-128"/>
        </a:defRPr>
      </a:lvl5pPr>
      <a:lvl6pPr marL="457200" algn="ctr" rtl="0" fontAlgn="base">
        <a:spcBef>
          <a:spcPct val="0"/>
        </a:spcBef>
        <a:spcAft>
          <a:spcPct val="0"/>
        </a:spcAft>
        <a:defRPr sz="2600" b="1">
          <a:solidFill>
            <a:srgbClr val="014C6D"/>
          </a:solidFill>
          <a:latin typeface="Trebuchet MS" pitchFamily="34" charset="0"/>
        </a:defRPr>
      </a:lvl6pPr>
      <a:lvl7pPr marL="914400" algn="ctr" rtl="0" fontAlgn="base">
        <a:spcBef>
          <a:spcPct val="0"/>
        </a:spcBef>
        <a:spcAft>
          <a:spcPct val="0"/>
        </a:spcAft>
        <a:defRPr sz="2600" b="1">
          <a:solidFill>
            <a:srgbClr val="014C6D"/>
          </a:solidFill>
          <a:latin typeface="Trebuchet MS" pitchFamily="34" charset="0"/>
        </a:defRPr>
      </a:lvl7pPr>
      <a:lvl8pPr marL="1371600" algn="ctr" rtl="0" fontAlgn="base">
        <a:spcBef>
          <a:spcPct val="0"/>
        </a:spcBef>
        <a:spcAft>
          <a:spcPct val="0"/>
        </a:spcAft>
        <a:defRPr sz="2600" b="1">
          <a:solidFill>
            <a:srgbClr val="014C6D"/>
          </a:solidFill>
          <a:latin typeface="Trebuchet MS" pitchFamily="34" charset="0"/>
        </a:defRPr>
      </a:lvl8pPr>
      <a:lvl9pPr marL="1828800" algn="ctr" rtl="0" fontAlgn="base">
        <a:spcBef>
          <a:spcPct val="0"/>
        </a:spcBef>
        <a:spcAft>
          <a:spcPct val="0"/>
        </a:spcAft>
        <a:defRPr sz="2600" b="1">
          <a:solidFill>
            <a:srgbClr val="014C6D"/>
          </a:solidFill>
          <a:latin typeface="Trebuchet MS" pitchFamily="34" charset="0"/>
        </a:defRPr>
      </a:lvl9pPr>
    </p:titleStyle>
    <p:bodyStyle>
      <a:lvl1pPr algn="l" rtl="0" eaLnBrk="0" fontAlgn="base" hangingPunct="0">
        <a:lnSpc>
          <a:spcPct val="150000"/>
        </a:lnSpc>
        <a:spcBef>
          <a:spcPts val="1800"/>
        </a:spcBef>
        <a:spcAft>
          <a:spcPct val="0"/>
        </a:spcAft>
        <a:buClr>
          <a:srgbClr val="404040"/>
        </a:buClr>
        <a:defRPr>
          <a:solidFill>
            <a:srgbClr val="595959"/>
          </a:solidFill>
          <a:latin typeface="Arial"/>
          <a:ea typeface="MS PGothic" pitchFamily="34" charset="-128"/>
          <a:cs typeface="Arial"/>
        </a:defRPr>
      </a:lvl1pPr>
      <a:lvl2pPr marL="2857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2pPr>
      <a:lvl3pPr marL="285750" indent="-285750" algn="l" rtl="0" eaLnBrk="0" fontAlgn="base" hangingPunct="0">
        <a:lnSpc>
          <a:spcPct val="110000"/>
        </a:lnSpc>
        <a:spcBef>
          <a:spcPct val="0"/>
        </a:spcBef>
        <a:spcAft>
          <a:spcPct val="0"/>
        </a:spcAft>
        <a:buClr>
          <a:schemeClr val="tx1"/>
        </a:buClr>
        <a:buFont typeface="Arial" pitchFamily="34" charset="0"/>
        <a:buChar char="•"/>
        <a:defRPr>
          <a:solidFill>
            <a:schemeClr val="tx2"/>
          </a:solidFill>
          <a:latin typeface="Arial"/>
          <a:ea typeface="MS PGothic" pitchFamily="34" charset="-128"/>
          <a:cs typeface="Arial"/>
        </a:defRPr>
      </a:lvl3pPr>
      <a:lvl4pPr marL="8318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4pPr>
      <a:lvl5pPr marL="1196975"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5pPr>
      <a:lvl6pPr marL="502920" indent="-228600" algn="l" rtl="0" fontAlgn="base">
        <a:spcBef>
          <a:spcPct val="20000"/>
        </a:spcBef>
        <a:spcAft>
          <a:spcPct val="0"/>
        </a:spcAft>
        <a:buClr>
          <a:schemeClr val="tx2">
            <a:lumMod val="65000"/>
            <a:lumOff val="35000"/>
          </a:schemeClr>
        </a:buClr>
        <a:buFont typeface="Arial"/>
        <a:buChar char="•"/>
        <a:defRPr sz="1800">
          <a:solidFill>
            <a:schemeClr val="tx2">
              <a:lumMod val="65000"/>
              <a:lumOff val="35000"/>
            </a:schemeClr>
          </a:solidFill>
          <a:latin typeface="+mn-lt"/>
        </a:defRPr>
      </a:lvl6pPr>
      <a:lvl7pPr marL="2971800" indent="-228600" algn="l" rtl="0" fontAlgn="base">
        <a:spcBef>
          <a:spcPct val="20000"/>
        </a:spcBef>
        <a:spcAft>
          <a:spcPct val="0"/>
        </a:spcAft>
        <a:buClr>
          <a:srgbClr val="00783C"/>
        </a:buClr>
        <a:buChar char="»"/>
        <a:defRPr sz="1600">
          <a:solidFill>
            <a:schemeClr val="tx1"/>
          </a:solidFill>
          <a:latin typeface="+mn-lt"/>
        </a:defRPr>
      </a:lvl7pPr>
      <a:lvl8pPr marL="3429000" indent="-228600" algn="l" rtl="0" fontAlgn="base">
        <a:spcBef>
          <a:spcPct val="20000"/>
        </a:spcBef>
        <a:spcAft>
          <a:spcPct val="0"/>
        </a:spcAft>
        <a:buClr>
          <a:srgbClr val="00783C"/>
        </a:buClr>
        <a:buChar char="»"/>
        <a:defRPr sz="1600">
          <a:solidFill>
            <a:schemeClr val="tx1"/>
          </a:solidFill>
          <a:latin typeface="+mn-lt"/>
        </a:defRPr>
      </a:lvl8pPr>
      <a:lvl9pPr marL="3886200" indent="-228600" algn="l" rtl="0" fontAlgn="base">
        <a:spcBef>
          <a:spcPct val="20000"/>
        </a:spcBef>
        <a:spcAft>
          <a:spcPct val="0"/>
        </a:spcAft>
        <a:buClr>
          <a:srgbClr val="00783C"/>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a:xfrm>
            <a:off x="2847475" y="6356358"/>
            <a:ext cx="5601368" cy="327861"/>
          </a:xfrm>
          <a:prstGeom prst="rect">
            <a:avLst/>
          </a:prstGeom>
        </p:spPr>
        <p:txBody>
          <a:bodyPr vert="horz" lIns="0" tIns="0" rIns="91440" bIns="0" rtlCol="0" anchor="ctr">
            <a:normAutofit/>
          </a:bodyPr>
          <a:lstStyle>
            <a:lvl1pPr algn="r">
              <a:defRPr sz="750" b="0">
                <a:solidFill>
                  <a:schemeClr val="tx1">
                    <a:tint val="75000"/>
                  </a:schemeClr>
                </a:solidFill>
                <a:latin typeface="+mn-lt"/>
              </a:defRPr>
            </a:lvl1pPr>
          </a:lstStyle>
          <a:p>
            <a:pPr algn="r">
              <a:defRPr/>
            </a:pPr>
            <a:r>
              <a:rPr lang="en-US" dirty="0"/>
              <a:t>Confidential &amp; for IFC Staff Only Working Draft – Discussion Paper Only</a:t>
            </a:r>
          </a:p>
        </p:txBody>
      </p:sp>
      <p:sp>
        <p:nvSpPr>
          <p:cNvPr id="5" name="Date Placeholder 4"/>
          <p:cNvSpPr>
            <a:spLocks noGrp="1"/>
          </p:cNvSpPr>
          <p:nvPr>
            <p:ph type="dt" sz="half" idx="2"/>
          </p:nvPr>
        </p:nvSpPr>
        <p:spPr>
          <a:xfrm>
            <a:off x="616811" y="6329621"/>
            <a:ext cx="2201255" cy="365125"/>
          </a:xfrm>
          <a:prstGeom prst="rect">
            <a:avLst/>
          </a:prstGeom>
        </p:spPr>
        <p:txBody>
          <a:bodyPr vert="horz" lIns="0" tIns="0" rIns="91440" bIns="0" rtlCol="0" anchor="ctr">
            <a:normAutofit/>
          </a:bodyPr>
          <a:lstStyle>
            <a:lvl1pPr algn="l">
              <a:defRPr sz="750" b="0">
                <a:solidFill>
                  <a:schemeClr val="tx1">
                    <a:tint val="75000"/>
                  </a:schemeClr>
                </a:solidFill>
                <a:latin typeface="+mn-lt"/>
              </a:defRPr>
            </a:lvl1pPr>
          </a:lstStyle>
          <a:p>
            <a:pPr>
              <a:defRPr/>
            </a:pPr>
            <a:endParaRPr lang="en-US" dirty="0"/>
          </a:p>
        </p:txBody>
      </p:sp>
      <p:sp>
        <p:nvSpPr>
          <p:cNvPr id="7" name="Rectangle 2">
            <a:extLst>
              <a:ext uri="{FF2B5EF4-FFF2-40B4-BE49-F238E27FC236}">
                <a16:creationId xmlns:a16="http://schemas.microsoft.com/office/drawing/2014/main" id="{17C7BB3A-C46E-E548-AB95-B17105378FB3}"/>
              </a:ext>
            </a:extLst>
          </p:cNvPr>
          <p:cNvSpPr>
            <a:spLocks noGrp="1" noChangeArrowheads="1"/>
          </p:cNvSpPr>
          <p:nvPr>
            <p:ph type="title"/>
          </p:nvPr>
        </p:nvSpPr>
        <p:spPr bwMode="auto">
          <a:xfrm>
            <a:off x="616808" y="182361"/>
            <a:ext cx="7772400" cy="563562"/>
          </a:xfrm>
          <a:prstGeom prst="rect">
            <a:avLst/>
          </a:prstGeom>
          <a:noFill/>
          <a:ln w="9525">
            <a:noFill/>
            <a:miter lim="800000"/>
            <a:headEnd/>
            <a:tailEnd/>
          </a:ln>
        </p:spPr>
        <p:txBody>
          <a:bodyPr vert="horz" wrap="square" lIns="0" tIns="0" rIns="0" bIns="0" numCol="1" anchor="ctr" anchorCtr="0" compatLnSpc="1">
            <a:prstTxWarp prst="textNoShape">
              <a:avLst/>
            </a:prstTxWarp>
            <a:normAutofit/>
          </a:bodyPr>
          <a:lstStyle/>
          <a:p>
            <a:pPr lvl="0"/>
            <a:r>
              <a:rPr lang="en-US"/>
              <a:t>Click to edit Master title style</a:t>
            </a:r>
          </a:p>
        </p:txBody>
      </p:sp>
      <p:sp>
        <p:nvSpPr>
          <p:cNvPr id="9" name="Rectangle 3">
            <a:extLst>
              <a:ext uri="{FF2B5EF4-FFF2-40B4-BE49-F238E27FC236}">
                <a16:creationId xmlns:a16="http://schemas.microsoft.com/office/drawing/2014/main" id="{5A002936-8E5D-6F4B-8746-3867B21D1EE6}"/>
              </a:ext>
            </a:extLst>
          </p:cNvPr>
          <p:cNvSpPr>
            <a:spLocks noGrp="1" noChangeArrowheads="1"/>
          </p:cNvSpPr>
          <p:nvPr>
            <p:ph type="body" idx="1"/>
          </p:nvPr>
        </p:nvSpPr>
        <p:spPr bwMode="auto">
          <a:xfrm>
            <a:off x="616809" y="1246190"/>
            <a:ext cx="7841392" cy="4849810"/>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996362122"/>
      </p:ext>
    </p:extLst>
  </p:cSld>
  <p:clrMap bg1="lt1" tx1="dk1" bg2="lt2" tx2="dk2" accent1="accent1" accent2="accent2" accent3="accent3" accent4="accent4" accent5="accent5" accent6="accent6" hlink="hlink" folHlink="folHlink"/>
  <p:sldLayoutIdLst>
    <p:sldLayoutId id="2147485518" r:id="rId1"/>
    <p:sldLayoutId id="2147485519" r:id="rId2"/>
    <p:sldLayoutId id="2147485520" r:id="rId3"/>
    <p:sldLayoutId id="2147485521" r:id="rId4"/>
    <p:sldLayoutId id="2147485523" r:id="rId5"/>
    <p:sldLayoutId id="2147485524" r:id="rId6"/>
    <p:sldLayoutId id="2147485525" r:id="rId7"/>
    <p:sldLayoutId id="2147485559" r:id="rId8"/>
    <p:sldLayoutId id="2147485560" r:id="rId9"/>
  </p:sldLayoutIdLst>
  <p:hf hdr="0" dt="0"/>
  <p:txStyles>
    <p:titleStyle>
      <a:lvl1pPr algn="l" rtl="0" eaLnBrk="1" fontAlgn="base" hangingPunct="1">
        <a:spcBef>
          <a:spcPct val="0"/>
        </a:spcBef>
        <a:spcAft>
          <a:spcPct val="0"/>
        </a:spcAft>
        <a:defRPr sz="1800" b="0" i="0" cap="all">
          <a:solidFill>
            <a:schemeClr val="tx1"/>
          </a:solidFill>
          <a:latin typeface="+mj-lt"/>
          <a:ea typeface="+mj-ea"/>
          <a:cs typeface="+mj-cs"/>
        </a:defRPr>
      </a:lvl1pPr>
      <a:lvl2pPr algn="ctr" rtl="0" eaLnBrk="1" fontAlgn="base" hangingPunct="1">
        <a:spcBef>
          <a:spcPct val="0"/>
        </a:spcBef>
        <a:spcAft>
          <a:spcPct val="0"/>
        </a:spcAft>
        <a:defRPr sz="1950" b="1">
          <a:solidFill>
            <a:srgbClr val="014C6D"/>
          </a:solidFill>
          <a:latin typeface="Trebuchet MS" pitchFamily="34" charset="0"/>
        </a:defRPr>
      </a:lvl2pPr>
      <a:lvl3pPr algn="ctr" rtl="0" eaLnBrk="1" fontAlgn="base" hangingPunct="1">
        <a:spcBef>
          <a:spcPct val="0"/>
        </a:spcBef>
        <a:spcAft>
          <a:spcPct val="0"/>
        </a:spcAft>
        <a:defRPr sz="1950" b="1">
          <a:solidFill>
            <a:srgbClr val="014C6D"/>
          </a:solidFill>
          <a:latin typeface="Trebuchet MS" pitchFamily="34" charset="0"/>
        </a:defRPr>
      </a:lvl3pPr>
      <a:lvl4pPr algn="ctr" rtl="0" eaLnBrk="1" fontAlgn="base" hangingPunct="1">
        <a:spcBef>
          <a:spcPct val="0"/>
        </a:spcBef>
        <a:spcAft>
          <a:spcPct val="0"/>
        </a:spcAft>
        <a:defRPr sz="1950" b="1">
          <a:solidFill>
            <a:srgbClr val="014C6D"/>
          </a:solidFill>
          <a:latin typeface="Trebuchet MS" pitchFamily="34" charset="0"/>
        </a:defRPr>
      </a:lvl4pPr>
      <a:lvl5pPr algn="ctr" rtl="0" eaLnBrk="1" fontAlgn="base" hangingPunct="1">
        <a:spcBef>
          <a:spcPct val="0"/>
        </a:spcBef>
        <a:spcAft>
          <a:spcPct val="0"/>
        </a:spcAft>
        <a:defRPr sz="1950" b="1">
          <a:solidFill>
            <a:srgbClr val="014C6D"/>
          </a:solidFill>
          <a:latin typeface="Trebuchet MS" pitchFamily="34" charset="0"/>
        </a:defRPr>
      </a:lvl5pPr>
      <a:lvl6pPr marL="342892" algn="ctr" rtl="0" eaLnBrk="1" fontAlgn="base" hangingPunct="1">
        <a:spcBef>
          <a:spcPct val="0"/>
        </a:spcBef>
        <a:spcAft>
          <a:spcPct val="0"/>
        </a:spcAft>
        <a:defRPr sz="1950" b="1">
          <a:solidFill>
            <a:srgbClr val="014C6D"/>
          </a:solidFill>
          <a:latin typeface="Trebuchet MS" pitchFamily="34" charset="0"/>
        </a:defRPr>
      </a:lvl6pPr>
      <a:lvl7pPr marL="685783" algn="ctr" rtl="0" eaLnBrk="1" fontAlgn="base" hangingPunct="1">
        <a:spcBef>
          <a:spcPct val="0"/>
        </a:spcBef>
        <a:spcAft>
          <a:spcPct val="0"/>
        </a:spcAft>
        <a:defRPr sz="1950" b="1">
          <a:solidFill>
            <a:srgbClr val="014C6D"/>
          </a:solidFill>
          <a:latin typeface="Trebuchet MS" pitchFamily="34" charset="0"/>
        </a:defRPr>
      </a:lvl7pPr>
      <a:lvl8pPr marL="1028675" algn="ctr" rtl="0" eaLnBrk="1" fontAlgn="base" hangingPunct="1">
        <a:spcBef>
          <a:spcPct val="0"/>
        </a:spcBef>
        <a:spcAft>
          <a:spcPct val="0"/>
        </a:spcAft>
        <a:defRPr sz="1950" b="1">
          <a:solidFill>
            <a:srgbClr val="014C6D"/>
          </a:solidFill>
          <a:latin typeface="Trebuchet MS" pitchFamily="34" charset="0"/>
        </a:defRPr>
      </a:lvl8pPr>
      <a:lvl9pPr marL="1371566" algn="ctr" rtl="0" eaLnBrk="1" fontAlgn="base" hangingPunct="1">
        <a:spcBef>
          <a:spcPct val="0"/>
        </a:spcBef>
        <a:spcAft>
          <a:spcPct val="0"/>
        </a:spcAft>
        <a:defRPr sz="1950" b="1">
          <a:solidFill>
            <a:srgbClr val="014C6D"/>
          </a:solidFill>
          <a:latin typeface="Trebuchet MS" pitchFamily="34" charset="0"/>
        </a:defRPr>
      </a:lvl9pPr>
    </p:titleStyle>
    <p:bodyStyle>
      <a:lvl1pPr marL="0" indent="0" algn="l" rtl="0" eaLnBrk="1" fontAlgn="base" hangingPunct="1">
        <a:lnSpc>
          <a:spcPct val="115000"/>
        </a:lnSpc>
        <a:spcBef>
          <a:spcPct val="20000"/>
        </a:spcBef>
        <a:spcAft>
          <a:spcPct val="0"/>
        </a:spcAft>
        <a:buClr>
          <a:srgbClr val="00783C"/>
        </a:buClr>
        <a:buNone/>
        <a:defRPr sz="1350">
          <a:solidFill>
            <a:schemeClr val="tx1"/>
          </a:solidFill>
          <a:latin typeface="+mn-lt"/>
          <a:ea typeface="+mn-ea"/>
          <a:cs typeface="+mn-cs"/>
        </a:defRPr>
      </a:lvl1pPr>
      <a:lvl2pPr marL="0" indent="0" algn="l" rtl="0" eaLnBrk="1" fontAlgn="base" hangingPunct="1">
        <a:spcBef>
          <a:spcPct val="20000"/>
        </a:spcBef>
        <a:spcAft>
          <a:spcPct val="0"/>
        </a:spcAft>
        <a:buClr>
          <a:srgbClr val="00783C"/>
        </a:buClr>
        <a:buFont typeface="Wingdings" pitchFamily="2" charset="2"/>
        <a:buNone/>
        <a:defRPr sz="1350">
          <a:solidFill>
            <a:schemeClr val="tx1"/>
          </a:solidFill>
          <a:latin typeface="+mn-lt"/>
        </a:defRPr>
      </a:lvl2pPr>
      <a:lvl3pPr marL="3572" indent="0" algn="l" rtl="0" eaLnBrk="1" fontAlgn="base" hangingPunct="1">
        <a:spcBef>
          <a:spcPct val="20000"/>
        </a:spcBef>
        <a:spcAft>
          <a:spcPct val="0"/>
        </a:spcAft>
        <a:buClr>
          <a:srgbClr val="00783C"/>
        </a:buClr>
        <a:buNone/>
        <a:defRPr sz="1350">
          <a:solidFill>
            <a:schemeClr val="tx1"/>
          </a:solidFill>
          <a:latin typeface="+mn-lt"/>
        </a:defRPr>
      </a:lvl3pPr>
      <a:lvl4pPr marL="0" indent="0" algn="l" rtl="0" eaLnBrk="1" fontAlgn="base" hangingPunct="1">
        <a:spcBef>
          <a:spcPct val="20000"/>
        </a:spcBef>
        <a:spcAft>
          <a:spcPct val="0"/>
        </a:spcAft>
        <a:buClr>
          <a:srgbClr val="00783C"/>
        </a:buClr>
        <a:buNone/>
        <a:defRPr sz="1350">
          <a:solidFill>
            <a:schemeClr val="tx1"/>
          </a:solidFill>
          <a:latin typeface="+mn-lt"/>
        </a:defRPr>
      </a:lvl4pPr>
      <a:lvl5pPr marL="0" indent="0" algn="l" rtl="0" eaLnBrk="1" fontAlgn="base" hangingPunct="1">
        <a:spcBef>
          <a:spcPct val="20000"/>
        </a:spcBef>
        <a:spcAft>
          <a:spcPct val="0"/>
        </a:spcAft>
        <a:buClr>
          <a:srgbClr val="00783C"/>
        </a:buClr>
        <a:buNone/>
        <a:defRPr sz="1350">
          <a:solidFill>
            <a:schemeClr val="tx1"/>
          </a:solidFill>
          <a:latin typeface="+mn-lt"/>
        </a:defRPr>
      </a:lvl5pPr>
      <a:lvl6pPr marL="1885903" indent="-171446" algn="l" rtl="0" eaLnBrk="1" fontAlgn="base" hangingPunct="1">
        <a:spcBef>
          <a:spcPct val="20000"/>
        </a:spcBef>
        <a:spcAft>
          <a:spcPct val="0"/>
        </a:spcAft>
        <a:buClr>
          <a:srgbClr val="00783C"/>
        </a:buClr>
        <a:buChar char="»"/>
        <a:defRPr sz="1200">
          <a:solidFill>
            <a:schemeClr val="tx1"/>
          </a:solidFill>
          <a:latin typeface="+mn-lt"/>
        </a:defRPr>
      </a:lvl6pPr>
      <a:lvl7pPr marL="2228795" indent="-171446" algn="l" rtl="0" eaLnBrk="1" fontAlgn="base" hangingPunct="1">
        <a:spcBef>
          <a:spcPct val="20000"/>
        </a:spcBef>
        <a:spcAft>
          <a:spcPct val="0"/>
        </a:spcAft>
        <a:buClr>
          <a:srgbClr val="00783C"/>
        </a:buClr>
        <a:buChar char="»"/>
        <a:defRPr sz="1200">
          <a:solidFill>
            <a:schemeClr val="tx1"/>
          </a:solidFill>
          <a:latin typeface="+mn-lt"/>
        </a:defRPr>
      </a:lvl7pPr>
      <a:lvl8pPr marL="2571686" indent="-171446" algn="l" rtl="0" eaLnBrk="1" fontAlgn="base" hangingPunct="1">
        <a:spcBef>
          <a:spcPct val="20000"/>
        </a:spcBef>
        <a:spcAft>
          <a:spcPct val="0"/>
        </a:spcAft>
        <a:buClr>
          <a:srgbClr val="00783C"/>
        </a:buClr>
        <a:buChar char="»"/>
        <a:defRPr sz="1200">
          <a:solidFill>
            <a:schemeClr val="tx1"/>
          </a:solidFill>
          <a:latin typeface="+mn-lt"/>
        </a:defRPr>
      </a:lvl8pPr>
      <a:lvl9pPr marL="2914577" indent="-171446" algn="l" rtl="0" eaLnBrk="1" fontAlgn="base" hangingPunct="1">
        <a:spcBef>
          <a:spcPct val="20000"/>
        </a:spcBef>
        <a:spcAft>
          <a:spcPct val="0"/>
        </a:spcAft>
        <a:buClr>
          <a:srgbClr val="00783C"/>
        </a:buClr>
        <a:buChar char="»"/>
        <a:defRPr sz="1200">
          <a:solidFill>
            <a:schemeClr val="tx1"/>
          </a:solidFill>
          <a:latin typeface="+mn-lt"/>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a:xfrm>
            <a:off x="2847475" y="6356358"/>
            <a:ext cx="5601368" cy="327861"/>
          </a:xfrm>
          <a:prstGeom prst="rect">
            <a:avLst/>
          </a:prstGeom>
        </p:spPr>
        <p:txBody>
          <a:bodyPr vert="horz" lIns="0" tIns="0" rIns="91440" bIns="0" rtlCol="0" anchor="ctr">
            <a:normAutofit/>
          </a:bodyPr>
          <a:lstStyle>
            <a:lvl1pPr algn="r">
              <a:defRPr sz="750" b="0">
                <a:solidFill>
                  <a:schemeClr val="tx1">
                    <a:tint val="75000"/>
                  </a:schemeClr>
                </a:solidFill>
                <a:latin typeface="+mn-lt"/>
              </a:defRPr>
            </a:lvl1pPr>
          </a:lstStyle>
          <a:p>
            <a:pPr algn="r">
              <a:defRPr/>
            </a:pPr>
            <a:r>
              <a:rPr lang="en-US" dirty="0"/>
              <a:t>Confidential &amp; for IFC Staff Only Working Draft – Discussion Paper Only</a:t>
            </a:r>
          </a:p>
        </p:txBody>
      </p:sp>
      <p:sp>
        <p:nvSpPr>
          <p:cNvPr id="5" name="Date Placeholder 4"/>
          <p:cNvSpPr>
            <a:spLocks noGrp="1"/>
          </p:cNvSpPr>
          <p:nvPr>
            <p:ph type="dt" sz="half" idx="2"/>
          </p:nvPr>
        </p:nvSpPr>
        <p:spPr>
          <a:xfrm>
            <a:off x="616811" y="6329621"/>
            <a:ext cx="2201255" cy="365125"/>
          </a:xfrm>
          <a:prstGeom prst="rect">
            <a:avLst/>
          </a:prstGeom>
        </p:spPr>
        <p:txBody>
          <a:bodyPr vert="horz" lIns="0" tIns="0" rIns="91440" bIns="0" rtlCol="0" anchor="ctr">
            <a:normAutofit/>
          </a:bodyPr>
          <a:lstStyle>
            <a:lvl1pPr algn="l">
              <a:defRPr sz="750" b="0">
                <a:solidFill>
                  <a:schemeClr val="tx1">
                    <a:tint val="75000"/>
                  </a:schemeClr>
                </a:solidFill>
                <a:latin typeface="+mn-lt"/>
              </a:defRPr>
            </a:lvl1pPr>
          </a:lstStyle>
          <a:p>
            <a:pPr>
              <a:defRPr/>
            </a:pPr>
            <a:endParaRPr lang="en-US" dirty="0"/>
          </a:p>
        </p:txBody>
      </p:sp>
      <p:sp>
        <p:nvSpPr>
          <p:cNvPr id="7" name="Rectangle 2">
            <a:extLst>
              <a:ext uri="{FF2B5EF4-FFF2-40B4-BE49-F238E27FC236}">
                <a16:creationId xmlns:a16="http://schemas.microsoft.com/office/drawing/2014/main" id="{17C7BB3A-C46E-E548-AB95-B17105378FB3}"/>
              </a:ext>
            </a:extLst>
          </p:cNvPr>
          <p:cNvSpPr>
            <a:spLocks noGrp="1" noChangeArrowheads="1"/>
          </p:cNvSpPr>
          <p:nvPr>
            <p:ph type="title"/>
          </p:nvPr>
        </p:nvSpPr>
        <p:spPr bwMode="auto">
          <a:xfrm>
            <a:off x="616808" y="182361"/>
            <a:ext cx="7772400" cy="563562"/>
          </a:xfrm>
          <a:prstGeom prst="rect">
            <a:avLst/>
          </a:prstGeom>
          <a:noFill/>
          <a:ln w="9525">
            <a:noFill/>
            <a:miter lim="800000"/>
            <a:headEnd/>
            <a:tailEnd/>
          </a:ln>
        </p:spPr>
        <p:txBody>
          <a:bodyPr vert="horz" wrap="square" lIns="0" tIns="0" rIns="0" bIns="0" numCol="1" anchor="ctr" anchorCtr="0" compatLnSpc="1">
            <a:prstTxWarp prst="textNoShape">
              <a:avLst/>
            </a:prstTxWarp>
            <a:normAutofit/>
          </a:bodyPr>
          <a:lstStyle/>
          <a:p>
            <a:pPr lvl="0"/>
            <a:r>
              <a:rPr lang="en-US"/>
              <a:t>Click to edit Master title style</a:t>
            </a:r>
          </a:p>
        </p:txBody>
      </p:sp>
      <p:sp>
        <p:nvSpPr>
          <p:cNvPr id="9" name="Rectangle 3">
            <a:extLst>
              <a:ext uri="{FF2B5EF4-FFF2-40B4-BE49-F238E27FC236}">
                <a16:creationId xmlns:a16="http://schemas.microsoft.com/office/drawing/2014/main" id="{5A002936-8E5D-6F4B-8746-3867B21D1EE6}"/>
              </a:ext>
            </a:extLst>
          </p:cNvPr>
          <p:cNvSpPr>
            <a:spLocks noGrp="1" noChangeArrowheads="1"/>
          </p:cNvSpPr>
          <p:nvPr>
            <p:ph type="body" idx="1"/>
          </p:nvPr>
        </p:nvSpPr>
        <p:spPr bwMode="auto">
          <a:xfrm>
            <a:off x="616809" y="1246190"/>
            <a:ext cx="7841392" cy="4849810"/>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895500653"/>
      </p:ext>
    </p:extLst>
  </p:cSld>
  <p:clrMap bg1="lt1" tx1="dk1" bg2="lt2" tx2="dk2" accent1="accent1" accent2="accent2" accent3="accent3" accent4="accent4" accent5="accent5" accent6="accent6" hlink="hlink" folHlink="folHlink"/>
  <p:sldLayoutIdLst>
    <p:sldLayoutId id="2147485528" r:id="rId1"/>
    <p:sldLayoutId id="2147485529" r:id="rId2"/>
    <p:sldLayoutId id="2147485530" r:id="rId3"/>
    <p:sldLayoutId id="2147485531" r:id="rId4"/>
    <p:sldLayoutId id="2147485533" r:id="rId5"/>
    <p:sldLayoutId id="2147485534" r:id="rId6"/>
    <p:sldLayoutId id="2147485535" r:id="rId7"/>
    <p:sldLayoutId id="2147485536" r:id="rId8"/>
  </p:sldLayoutIdLst>
  <p:hf hdr="0" dt="0"/>
  <p:txStyles>
    <p:titleStyle>
      <a:lvl1pPr algn="l" rtl="0" eaLnBrk="1" fontAlgn="base" hangingPunct="1">
        <a:spcBef>
          <a:spcPct val="0"/>
        </a:spcBef>
        <a:spcAft>
          <a:spcPct val="0"/>
        </a:spcAft>
        <a:defRPr sz="1800" b="0" i="0" cap="all">
          <a:solidFill>
            <a:schemeClr val="tx1"/>
          </a:solidFill>
          <a:latin typeface="+mj-lt"/>
          <a:ea typeface="+mj-ea"/>
          <a:cs typeface="+mj-cs"/>
        </a:defRPr>
      </a:lvl1pPr>
      <a:lvl2pPr algn="ctr" rtl="0" eaLnBrk="1" fontAlgn="base" hangingPunct="1">
        <a:spcBef>
          <a:spcPct val="0"/>
        </a:spcBef>
        <a:spcAft>
          <a:spcPct val="0"/>
        </a:spcAft>
        <a:defRPr sz="1950" b="1">
          <a:solidFill>
            <a:srgbClr val="014C6D"/>
          </a:solidFill>
          <a:latin typeface="Trebuchet MS" pitchFamily="34" charset="0"/>
        </a:defRPr>
      </a:lvl2pPr>
      <a:lvl3pPr algn="ctr" rtl="0" eaLnBrk="1" fontAlgn="base" hangingPunct="1">
        <a:spcBef>
          <a:spcPct val="0"/>
        </a:spcBef>
        <a:spcAft>
          <a:spcPct val="0"/>
        </a:spcAft>
        <a:defRPr sz="1950" b="1">
          <a:solidFill>
            <a:srgbClr val="014C6D"/>
          </a:solidFill>
          <a:latin typeface="Trebuchet MS" pitchFamily="34" charset="0"/>
        </a:defRPr>
      </a:lvl3pPr>
      <a:lvl4pPr algn="ctr" rtl="0" eaLnBrk="1" fontAlgn="base" hangingPunct="1">
        <a:spcBef>
          <a:spcPct val="0"/>
        </a:spcBef>
        <a:spcAft>
          <a:spcPct val="0"/>
        </a:spcAft>
        <a:defRPr sz="1950" b="1">
          <a:solidFill>
            <a:srgbClr val="014C6D"/>
          </a:solidFill>
          <a:latin typeface="Trebuchet MS" pitchFamily="34" charset="0"/>
        </a:defRPr>
      </a:lvl4pPr>
      <a:lvl5pPr algn="ctr" rtl="0" eaLnBrk="1" fontAlgn="base" hangingPunct="1">
        <a:spcBef>
          <a:spcPct val="0"/>
        </a:spcBef>
        <a:spcAft>
          <a:spcPct val="0"/>
        </a:spcAft>
        <a:defRPr sz="1950" b="1">
          <a:solidFill>
            <a:srgbClr val="014C6D"/>
          </a:solidFill>
          <a:latin typeface="Trebuchet MS" pitchFamily="34" charset="0"/>
        </a:defRPr>
      </a:lvl5pPr>
      <a:lvl6pPr marL="342892" algn="ctr" rtl="0" eaLnBrk="1" fontAlgn="base" hangingPunct="1">
        <a:spcBef>
          <a:spcPct val="0"/>
        </a:spcBef>
        <a:spcAft>
          <a:spcPct val="0"/>
        </a:spcAft>
        <a:defRPr sz="1950" b="1">
          <a:solidFill>
            <a:srgbClr val="014C6D"/>
          </a:solidFill>
          <a:latin typeface="Trebuchet MS" pitchFamily="34" charset="0"/>
        </a:defRPr>
      </a:lvl6pPr>
      <a:lvl7pPr marL="685783" algn="ctr" rtl="0" eaLnBrk="1" fontAlgn="base" hangingPunct="1">
        <a:spcBef>
          <a:spcPct val="0"/>
        </a:spcBef>
        <a:spcAft>
          <a:spcPct val="0"/>
        </a:spcAft>
        <a:defRPr sz="1950" b="1">
          <a:solidFill>
            <a:srgbClr val="014C6D"/>
          </a:solidFill>
          <a:latin typeface="Trebuchet MS" pitchFamily="34" charset="0"/>
        </a:defRPr>
      </a:lvl7pPr>
      <a:lvl8pPr marL="1028675" algn="ctr" rtl="0" eaLnBrk="1" fontAlgn="base" hangingPunct="1">
        <a:spcBef>
          <a:spcPct val="0"/>
        </a:spcBef>
        <a:spcAft>
          <a:spcPct val="0"/>
        </a:spcAft>
        <a:defRPr sz="1950" b="1">
          <a:solidFill>
            <a:srgbClr val="014C6D"/>
          </a:solidFill>
          <a:latin typeface="Trebuchet MS" pitchFamily="34" charset="0"/>
        </a:defRPr>
      </a:lvl8pPr>
      <a:lvl9pPr marL="1371566" algn="ctr" rtl="0" eaLnBrk="1" fontAlgn="base" hangingPunct="1">
        <a:spcBef>
          <a:spcPct val="0"/>
        </a:spcBef>
        <a:spcAft>
          <a:spcPct val="0"/>
        </a:spcAft>
        <a:defRPr sz="1950" b="1">
          <a:solidFill>
            <a:srgbClr val="014C6D"/>
          </a:solidFill>
          <a:latin typeface="Trebuchet MS" pitchFamily="34" charset="0"/>
        </a:defRPr>
      </a:lvl9pPr>
    </p:titleStyle>
    <p:bodyStyle>
      <a:lvl1pPr marL="0" indent="0" algn="l" rtl="0" eaLnBrk="1" fontAlgn="base" hangingPunct="1">
        <a:lnSpc>
          <a:spcPct val="115000"/>
        </a:lnSpc>
        <a:spcBef>
          <a:spcPct val="20000"/>
        </a:spcBef>
        <a:spcAft>
          <a:spcPct val="0"/>
        </a:spcAft>
        <a:buClr>
          <a:srgbClr val="00783C"/>
        </a:buClr>
        <a:buNone/>
        <a:defRPr sz="1350">
          <a:solidFill>
            <a:schemeClr val="tx1"/>
          </a:solidFill>
          <a:latin typeface="+mn-lt"/>
          <a:ea typeface="+mn-ea"/>
          <a:cs typeface="+mn-cs"/>
        </a:defRPr>
      </a:lvl1pPr>
      <a:lvl2pPr marL="0" indent="0" algn="l" rtl="0" eaLnBrk="1" fontAlgn="base" hangingPunct="1">
        <a:spcBef>
          <a:spcPct val="20000"/>
        </a:spcBef>
        <a:spcAft>
          <a:spcPct val="0"/>
        </a:spcAft>
        <a:buClr>
          <a:srgbClr val="00783C"/>
        </a:buClr>
        <a:buFont typeface="Wingdings" pitchFamily="2" charset="2"/>
        <a:buNone/>
        <a:defRPr sz="1350">
          <a:solidFill>
            <a:schemeClr val="tx1"/>
          </a:solidFill>
          <a:latin typeface="+mn-lt"/>
        </a:defRPr>
      </a:lvl2pPr>
      <a:lvl3pPr marL="3572" indent="0" algn="l" rtl="0" eaLnBrk="1" fontAlgn="base" hangingPunct="1">
        <a:spcBef>
          <a:spcPct val="20000"/>
        </a:spcBef>
        <a:spcAft>
          <a:spcPct val="0"/>
        </a:spcAft>
        <a:buClr>
          <a:srgbClr val="00783C"/>
        </a:buClr>
        <a:buNone/>
        <a:defRPr sz="1350">
          <a:solidFill>
            <a:schemeClr val="tx1"/>
          </a:solidFill>
          <a:latin typeface="+mn-lt"/>
        </a:defRPr>
      </a:lvl3pPr>
      <a:lvl4pPr marL="0" indent="0" algn="l" rtl="0" eaLnBrk="1" fontAlgn="base" hangingPunct="1">
        <a:spcBef>
          <a:spcPct val="20000"/>
        </a:spcBef>
        <a:spcAft>
          <a:spcPct val="0"/>
        </a:spcAft>
        <a:buClr>
          <a:srgbClr val="00783C"/>
        </a:buClr>
        <a:buNone/>
        <a:defRPr sz="1350">
          <a:solidFill>
            <a:schemeClr val="tx1"/>
          </a:solidFill>
          <a:latin typeface="+mn-lt"/>
        </a:defRPr>
      </a:lvl4pPr>
      <a:lvl5pPr marL="0" indent="0" algn="l" rtl="0" eaLnBrk="1" fontAlgn="base" hangingPunct="1">
        <a:spcBef>
          <a:spcPct val="20000"/>
        </a:spcBef>
        <a:spcAft>
          <a:spcPct val="0"/>
        </a:spcAft>
        <a:buClr>
          <a:srgbClr val="00783C"/>
        </a:buClr>
        <a:buNone/>
        <a:defRPr sz="1350">
          <a:solidFill>
            <a:schemeClr val="tx1"/>
          </a:solidFill>
          <a:latin typeface="+mn-lt"/>
        </a:defRPr>
      </a:lvl5pPr>
      <a:lvl6pPr marL="1885903" indent="-171446" algn="l" rtl="0" eaLnBrk="1" fontAlgn="base" hangingPunct="1">
        <a:spcBef>
          <a:spcPct val="20000"/>
        </a:spcBef>
        <a:spcAft>
          <a:spcPct val="0"/>
        </a:spcAft>
        <a:buClr>
          <a:srgbClr val="00783C"/>
        </a:buClr>
        <a:buChar char="»"/>
        <a:defRPr sz="1200">
          <a:solidFill>
            <a:schemeClr val="tx1"/>
          </a:solidFill>
          <a:latin typeface="+mn-lt"/>
        </a:defRPr>
      </a:lvl6pPr>
      <a:lvl7pPr marL="2228795" indent="-171446" algn="l" rtl="0" eaLnBrk="1" fontAlgn="base" hangingPunct="1">
        <a:spcBef>
          <a:spcPct val="20000"/>
        </a:spcBef>
        <a:spcAft>
          <a:spcPct val="0"/>
        </a:spcAft>
        <a:buClr>
          <a:srgbClr val="00783C"/>
        </a:buClr>
        <a:buChar char="»"/>
        <a:defRPr sz="1200">
          <a:solidFill>
            <a:schemeClr val="tx1"/>
          </a:solidFill>
          <a:latin typeface="+mn-lt"/>
        </a:defRPr>
      </a:lvl7pPr>
      <a:lvl8pPr marL="2571686" indent="-171446" algn="l" rtl="0" eaLnBrk="1" fontAlgn="base" hangingPunct="1">
        <a:spcBef>
          <a:spcPct val="20000"/>
        </a:spcBef>
        <a:spcAft>
          <a:spcPct val="0"/>
        </a:spcAft>
        <a:buClr>
          <a:srgbClr val="00783C"/>
        </a:buClr>
        <a:buChar char="»"/>
        <a:defRPr sz="1200">
          <a:solidFill>
            <a:schemeClr val="tx1"/>
          </a:solidFill>
          <a:latin typeface="+mn-lt"/>
        </a:defRPr>
      </a:lvl8pPr>
      <a:lvl9pPr marL="2914577" indent="-171446" algn="l" rtl="0" eaLnBrk="1" fontAlgn="base" hangingPunct="1">
        <a:spcBef>
          <a:spcPct val="20000"/>
        </a:spcBef>
        <a:spcAft>
          <a:spcPct val="0"/>
        </a:spcAft>
        <a:buClr>
          <a:srgbClr val="00783C"/>
        </a:buClr>
        <a:buChar char="»"/>
        <a:defRPr sz="1200">
          <a:solidFill>
            <a:schemeClr val="tx1"/>
          </a:solidFill>
          <a:latin typeface="+mn-lt"/>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a:xfrm>
            <a:off x="2847475" y="6356358"/>
            <a:ext cx="5601368" cy="327861"/>
          </a:xfrm>
          <a:prstGeom prst="rect">
            <a:avLst/>
          </a:prstGeom>
        </p:spPr>
        <p:txBody>
          <a:bodyPr vert="horz" lIns="0" tIns="0" rIns="91440" bIns="0" rtlCol="0" anchor="ctr">
            <a:normAutofit/>
          </a:bodyPr>
          <a:lstStyle>
            <a:lvl1pPr algn="r">
              <a:defRPr sz="750" b="0">
                <a:solidFill>
                  <a:schemeClr val="tx1">
                    <a:tint val="75000"/>
                  </a:schemeClr>
                </a:solidFill>
                <a:latin typeface="+mn-lt"/>
              </a:defRPr>
            </a:lvl1pPr>
          </a:lstStyle>
          <a:p>
            <a:pPr algn="r">
              <a:defRPr/>
            </a:pPr>
            <a:r>
              <a:rPr lang="en-US" dirty="0"/>
              <a:t>Confidential &amp; for IFC Staff Only Working Draft – Discussion Paper Only</a:t>
            </a:r>
          </a:p>
        </p:txBody>
      </p:sp>
      <p:sp>
        <p:nvSpPr>
          <p:cNvPr id="5" name="Date Placeholder 4"/>
          <p:cNvSpPr>
            <a:spLocks noGrp="1"/>
          </p:cNvSpPr>
          <p:nvPr>
            <p:ph type="dt" sz="half" idx="2"/>
          </p:nvPr>
        </p:nvSpPr>
        <p:spPr>
          <a:xfrm>
            <a:off x="616811" y="6329621"/>
            <a:ext cx="2201255" cy="365125"/>
          </a:xfrm>
          <a:prstGeom prst="rect">
            <a:avLst/>
          </a:prstGeom>
        </p:spPr>
        <p:txBody>
          <a:bodyPr vert="horz" lIns="0" tIns="0" rIns="91440" bIns="0" rtlCol="0" anchor="ctr">
            <a:normAutofit/>
          </a:bodyPr>
          <a:lstStyle>
            <a:lvl1pPr algn="l">
              <a:defRPr sz="750" b="0">
                <a:solidFill>
                  <a:schemeClr val="tx1">
                    <a:tint val="75000"/>
                  </a:schemeClr>
                </a:solidFill>
                <a:latin typeface="+mn-lt"/>
              </a:defRPr>
            </a:lvl1pPr>
          </a:lstStyle>
          <a:p>
            <a:pPr>
              <a:defRPr/>
            </a:pPr>
            <a:endParaRPr lang="en-US" dirty="0"/>
          </a:p>
        </p:txBody>
      </p:sp>
      <p:sp>
        <p:nvSpPr>
          <p:cNvPr id="7" name="Rectangle 2">
            <a:extLst>
              <a:ext uri="{FF2B5EF4-FFF2-40B4-BE49-F238E27FC236}">
                <a16:creationId xmlns:a16="http://schemas.microsoft.com/office/drawing/2014/main" id="{17C7BB3A-C46E-E548-AB95-B17105378FB3}"/>
              </a:ext>
            </a:extLst>
          </p:cNvPr>
          <p:cNvSpPr>
            <a:spLocks noGrp="1" noChangeArrowheads="1"/>
          </p:cNvSpPr>
          <p:nvPr>
            <p:ph type="title"/>
          </p:nvPr>
        </p:nvSpPr>
        <p:spPr bwMode="auto">
          <a:xfrm>
            <a:off x="616808" y="182361"/>
            <a:ext cx="7772400" cy="563562"/>
          </a:xfrm>
          <a:prstGeom prst="rect">
            <a:avLst/>
          </a:prstGeom>
          <a:noFill/>
          <a:ln w="9525">
            <a:noFill/>
            <a:miter lim="800000"/>
            <a:headEnd/>
            <a:tailEnd/>
          </a:ln>
        </p:spPr>
        <p:txBody>
          <a:bodyPr vert="horz" wrap="square" lIns="0" tIns="0" rIns="0" bIns="0" numCol="1" anchor="ctr" anchorCtr="0" compatLnSpc="1">
            <a:prstTxWarp prst="textNoShape">
              <a:avLst/>
            </a:prstTxWarp>
            <a:normAutofit/>
          </a:bodyPr>
          <a:lstStyle/>
          <a:p>
            <a:pPr lvl="0"/>
            <a:r>
              <a:rPr lang="en-US"/>
              <a:t>Click to edit Master title style</a:t>
            </a:r>
          </a:p>
        </p:txBody>
      </p:sp>
      <p:sp>
        <p:nvSpPr>
          <p:cNvPr id="9" name="Rectangle 3">
            <a:extLst>
              <a:ext uri="{FF2B5EF4-FFF2-40B4-BE49-F238E27FC236}">
                <a16:creationId xmlns:a16="http://schemas.microsoft.com/office/drawing/2014/main" id="{5A002936-8E5D-6F4B-8746-3867B21D1EE6}"/>
              </a:ext>
            </a:extLst>
          </p:cNvPr>
          <p:cNvSpPr>
            <a:spLocks noGrp="1" noChangeArrowheads="1"/>
          </p:cNvSpPr>
          <p:nvPr>
            <p:ph type="body" idx="1"/>
          </p:nvPr>
        </p:nvSpPr>
        <p:spPr bwMode="auto">
          <a:xfrm>
            <a:off x="616809" y="1246190"/>
            <a:ext cx="7841392" cy="4849810"/>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169113470"/>
      </p:ext>
    </p:extLst>
  </p:cSld>
  <p:clrMap bg1="lt1" tx1="dk1" bg2="lt2" tx2="dk2" accent1="accent1" accent2="accent2" accent3="accent3" accent4="accent4" accent5="accent5" accent6="accent6" hlink="hlink" folHlink="folHlink"/>
  <p:sldLayoutIdLst>
    <p:sldLayoutId id="2147485538" r:id="rId1"/>
    <p:sldLayoutId id="2147485539" r:id="rId2"/>
    <p:sldLayoutId id="2147485540" r:id="rId3"/>
    <p:sldLayoutId id="2147485541" r:id="rId4"/>
    <p:sldLayoutId id="2147485543" r:id="rId5"/>
    <p:sldLayoutId id="2147485544" r:id="rId6"/>
    <p:sldLayoutId id="2147485545" r:id="rId7"/>
    <p:sldLayoutId id="2147485546" r:id="rId8"/>
  </p:sldLayoutIdLst>
  <p:hf hdr="0" dt="0"/>
  <p:txStyles>
    <p:titleStyle>
      <a:lvl1pPr algn="l" rtl="0" eaLnBrk="1" fontAlgn="base" hangingPunct="1">
        <a:spcBef>
          <a:spcPct val="0"/>
        </a:spcBef>
        <a:spcAft>
          <a:spcPct val="0"/>
        </a:spcAft>
        <a:defRPr sz="1800" b="0" i="0" cap="all">
          <a:solidFill>
            <a:schemeClr val="tx1"/>
          </a:solidFill>
          <a:latin typeface="+mj-lt"/>
          <a:ea typeface="+mj-ea"/>
          <a:cs typeface="+mj-cs"/>
        </a:defRPr>
      </a:lvl1pPr>
      <a:lvl2pPr algn="ctr" rtl="0" eaLnBrk="1" fontAlgn="base" hangingPunct="1">
        <a:spcBef>
          <a:spcPct val="0"/>
        </a:spcBef>
        <a:spcAft>
          <a:spcPct val="0"/>
        </a:spcAft>
        <a:defRPr sz="1950" b="1">
          <a:solidFill>
            <a:srgbClr val="014C6D"/>
          </a:solidFill>
          <a:latin typeface="Trebuchet MS" pitchFamily="34" charset="0"/>
        </a:defRPr>
      </a:lvl2pPr>
      <a:lvl3pPr algn="ctr" rtl="0" eaLnBrk="1" fontAlgn="base" hangingPunct="1">
        <a:spcBef>
          <a:spcPct val="0"/>
        </a:spcBef>
        <a:spcAft>
          <a:spcPct val="0"/>
        </a:spcAft>
        <a:defRPr sz="1950" b="1">
          <a:solidFill>
            <a:srgbClr val="014C6D"/>
          </a:solidFill>
          <a:latin typeface="Trebuchet MS" pitchFamily="34" charset="0"/>
        </a:defRPr>
      </a:lvl3pPr>
      <a:lvl4pPr algn="ctr" rtl="0" eaLnBrk="1" fontAlgn="base" hangingPunct="1">
        <a:spcBef>
          <a:spcPct val="0"/>
        </a:spcBef>
        <a:spcAft>
          <a:spcPct val="0"/>
        </a:spcAft>
        <a:defRPr sz="1950" b="1">
          <a:solidFill>
            <a:srgbClr val="014C6D"/>
          </a:solidFill>
          <a:latin typeface="Trebuchet MS" pitchFamily="34" charset="0"/>
        </a:defRPr>
      </a:lvl4pPr>
      <a:lvl5pPr algn="ctr" rtl="0" eaLnBrk="1" fontAlgn="base" hangingPunct="1">
        <a:spcBef>
          <a:spcPct val="0"/>
        </a:spcBef>
        <a:spcAft>
          <a:spcPct val="0"/>
        </a:spcAft>
        <a:defRPr sz="1950" b="1">
          <a:solidFill>
            <a:srgbClr val="014C6D"/>
          </a:solidFill>
          <a:latin typeface="Trebuchet MS" pitchFamily="34" charset="0"/>
        </a:defRPr>
      </a:lvl5pPr>
      <a:lvl6pPr marL="342892" algn="ctr" rtl="0" eaLnBrk="1" fontAlgn="base" hangingPunct="1">
        <a:spcBef>
          <a:spcPct val="0"/>
        </a:spcBef>
        <a:spcAft>
          <a:spcPct val="0"/>
        </a:spcAft>
        <a:defRPr sz="1950" b="1">
          <a:solidFill>
            <a:srgbClr val="014C6D"/>
          </a:solidFill>
          <a:latin typeface="Trebuchet MS" pitchFamily="34" charset="0"/>
        </a:defRPr>
      </a:lvl6pPr>
      <a:lvl7pPr marL="685783" algn="ctr" rtl="0" eaLnBrk="1" fontAlgn="base" hangingPunct="1">
        <a:spcBef>
          <a:spcPct val="0"/>
        </a:spcBef>
        <a:spcAft>
          <a:spcPct val="0"/>
        </a:spcAft>
        <a:defRPr sz="1950" b="1">
          <a:solidFill>
            <a:srgbClr val="014C6D"/>
          </a:solidFill>
          <a:latin typeface="Trebuchet MS" pitchFamily="34" charset="0"/>
        </a:defRPr>
      </a:lvl7pPr>
      <a:lvl8pPr marL="1028675" algn="ctr" rtl="0" eaLnBrk="1" fontAlgn="base" hangingPunct="1">
        <a:spcBef>
          <a:spcPct val="0"/>
        </a:spcBef>
        <a:spcAft>
          <a:spcPct val="0"/>
        </a:spcAft>
        <a:defRPr sz="1950" b="1">
          <a:solidFill>
            <a:srgbClr val="014C6D"/>
          </a:solidFill>
          <a:latin typeface="Trebuchet MS" pitchFamily="34" charset="0"/>
        </a:defRPr>
      </a:lvl8pPr>
      <a:lvl9pPr marL="1371566" algn="ctr" rtl="0" eaLnBrk="1" fontAlgn="base" hangingPunct="1">
        <a:spcBef>
          <a:spcPct val="0"/>
        </a:spcBef>
        <a:spcAft>
          <a:spcPct val="0"/>
        </a:spcAft>
        <a:defRPr sz="1950" b="1">
          <a:solidFill>
            <a:srgbClr val="014C6D"/>
          </a:solidFill>
          <a:latin typeface="Trebuchet MS" pitchFamily="34" charset="0"/>
        </a:defRPr>
      </a:lvl9pPr>
    </p:titleStyle>
    <p:bodyStyle>
      <a:lvl1pPr marL="0" indent="0" algn="l" rtl="0" eaLnBrk="1" fontAlgn="base" hangingPunct="1">
        <a:lnSpc>
          <a:spcPct val="115000"/>
        </a:lnSpc>
        <a:spcBef>
          <a:spcPct val="20000"/>
        </a:spcBef>
        <a:spcAft>
          <a:spcPct val="0"/>
        </a:spcAft>
        <a:buClr>
          <a:srgbClr val="00783C"/>
        </a:buClr>
        <a:buNone/>
        <a:defRPr sz="1350">
          <a:solidFill>
            <a:schemeClr val="tx1"/>
          </a:solidFill>
          <a:latin typeface="+mn-lt"/>
          <a:ea typeface="+mn-ea"/>
          <a:cs typeface="+mn-cs"/>
        </a:defRPr>
      </a:lvl1pPr>
      <a:lvl2pPr marL="0" indent="0" algn="l" rtl="0" eaLnBrk="1" fontAlgn="base" hangingPunct="1">
        <a:spcBef>
          <a:spcPct val="20000"/>
        </a:spcBef>
        <a:spcAft>
          <a:spcPct val="0"/>
        </a:spcAft>
        <a:buClr>
          <a:srgbClr val="00783C"/>
        </a:buClr>
        <a:buFont typeface="Wingdings" pitchFamily="2" charset="2"/>
        <a:buNone/>
        <a:defRPr sz="1350">
          <a:solidFill>
            <a:schemeClr val="tx1"/>
          </a:solidFill>
          <a:latin typeface="+mn-lt"/>
        </a:defRPr>
      </a:lvl2pPr>
      <a:lvl3pPr marL="3572" indent="0" algn="l" rtl="0" eaLnBrk="1" fontAlgn="base" hangingPunct="1">
        <a:spcBef>
          <a:spcPct val="20000"/>
        </a:spcBef>
        <a:spcAft>
          <a:spcPct val="0"/>
        </a:spcAft>
        <a:buClr>
          <a:srgbClr val="00783C"/>
        </a:buClr>
        <a:buNone/>
        <a:defRPr sz="1350">
          <a:solidFill>
            <a:schemeClr val="tx1"/>
          </a:solidFill>
          <a:latin typeface="+mn-lt"/>
        </a:defRPr>
      </a:lvl3pPr>
      <a:lvl4pPr marL="0" indent="0" algn="l" rtl="0" eaLnBrk="1" fontAlgn="base" hangingPunct="1">
        <a:spcBef>
          <a:spcPct val="20000"/>
        </a:spcBef>
        <a:spcAft>
          <a:spcPct val="0"/>
        </a:spcAft>
        <a:buClr>
          <a:srgbClr val="00783C"/>
        </a:buClr>
        <a:buNone/>
        <a:defRPr sz="1350">
          <a:solidFill>
            <a:schemeClr val="tx1"/>
          </a:solidFill>
          <a:latin typeface="+mn-lt"/>
        </a:defRPr>
      </a:lvl4pPr>
      <a:lvl5pPr marL="0" indent="0" algn="l" rtl="0" eaLnBrk="1" fontAlgn="base" hangingPunct="1">
        <a:spcBef>
          <a:spcPct val="20000"/>
        </a:spcBef>
        <a:spcAft>
          <a:spcPct val="0"/>
        </a:spcAft>
        <a:buClr>
          <a:srgbClr val="00783C"/>
        </a:buClr>
        <a:buNone/>
        <a:defRPr sz="1350">
          <a:solidFill>
            <a:schemeClr val="tx1"/>
          </a:solidFill>
          <a:latin typeface="+mn-lt"/>
        </a:defRPr>
      </a:lvl5pPr>
      <a:lvl6pPr marL="1885903" indent="-171446" algn="l" rtl="0" eaLnBrk="1" fontAlgn="base" hangingPunct="1">
        <a:spcBef>
          <a:spcPct val="20000"/>
        </a:spcBef>
        <a:spcAft>
          <a:spcPct val="0"/>
        </a:spcAft>
        <a:buClr>
          <a:srgbClr val="00783C"/>
        </a:buClr>
        <a:buChar char="»"/>
        <a:defRPr sz="1200">
          <a:solidFill>
            <a:schemeClr val="tx1"/>
          </a:solidFill>
          <a:latin typeface="+mn-lt"/>
        </a:defRPr>
      </a:lvl6pPr>
      <a:lvl7pPr marL="2228795" indent="-171446" algn="l" rtl="0" eaLnBrk="1" fontAlgn="base" hangingPunct="1">
        <a:spcBef>
          <a:spcPct val="20000"/>
        </a:spcBef>
        <a:spcAft>
          <a:spcPct val="0"/>
        </a:spcAft>
        <a:buClr>
          <a:srgbClr val="00783C"/>
        </a:buClr>
        <a:buChar char="»"/>
        <a:defRPr sz="1200">
          <a:solidFill>
            <a:schemeClr val="tx1"/>
          </a:solidFill>
          <a:latin typeface="+mn-lt"/>
        </a:defRPr>
      </a:lvl7pPr>
      <a:lvl8pPr marL="2571686" indent="-171446" algn="l" rtl="0" eaLnBrk="1" fontAlgn="base" hangingPunct="1">
        <a:spcBef>
          <a:spcPct val="20000"/>
        </a:spcBef>
        <a:spcAft>
          <a:spcPct val="0"/>
        </a:spcAft>
        <a:buClr>
          <a:srgbClr val="00783C"/>
        </a:buClr>
        <a:buChar char="»"/>
        <a:defRPr sz="1200">
          <a:solidFill>
            <a:schemeClr val="tx1"/>
          </a:solidFill>
          <a:latin typeface="+mn-lt"/>
        </a:defRPr>
      </a:lvl8pPr>
      <a:lvl9pPr marL="2914577" indent="-171446" algn="l" rtl="0" eaLnBrk="1" fontAlgn="base" hangingPunct="1">
        <a:spcBef>
          <a:spcPct val="20000"/>
        </a:spcBef>
        <a:spcAft>
          <a:spcPct val="0"/>
        </a:spcAft>
        <a:buClr>
          <a:srgbClr val="00783C"/>
        </a:buClr>
        <a:buChar char="»"/>
        <a:defRPr sz="1200">
          <a:solidFill>
            <a:schemeClr val="tx1"/>
          </a:solidFill>
          <a:latin typeface="+mn-lt"/>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a:xfrm>
            <a:off x="2847475" y="6356358"/>
            <a:ext cx="5601368" cy="327861"/>
          </a:xfrm>
          <a:prstGeom prst="rect">
            <a:avLst/>
          </a:prstGeom>
        </p:spPr>
        <p:txBody>
          <a:bodyPr vert="horz" lIns="0" tIns="0" rIns="91440" bIns="0" rtlCol="0" anchor="ctr">
            <a:normAutofit/>
          </a:bodyPr>
          <a:lstStyle>
            <a:lvl1pPr algn="r">
              <a:defRPr sz="750" b="0">
                <a:solidFill>
                  <a:schemeClr val="tx1">
                    <a:tint val="75000"/>
                  </a:schemeClr>
                </a:solidFill>
                <a:latin typeface="+mn-lt"/>
              </a:defRPr>
            </a:lvl1pPr>
          </a:lstStyle>
          <a:p>
            <a:pPr algn="r">
              <a:defRPr/>
            </a:pPr>
            <a:r>
              <a:rPr lang="en-US"/>
              <a:t>Confidential &amp; for IFC Staff Only Working Draft – Discussion Paper Only</a:t>
            </a:r>
          </a:p>
        </p:txBody>
      </p:sp>
      <p:sp>
        <p:nvSpPr>
          <p:cNvPr id="5" name="Date Placeholder 4"/>
          <p:cNvSpPr>
            <a:spLocks noGrp="1"/>
          </p:cNvSpPr>
          <p:nvPr>
            <p:ph type="dt" sz="half" idx="2"/>
          </p:nvPr>
        </p:nvSpPr>
        <p:spPr>
          <a:xfrm>
            <a:off x="616811" y="6329621"/>
            <a:ext cx="2201255" cy="365125"/>
          </a:xfrm>
          <a:prstGeom prst="rect">
            <a:avLst/>
          </a:prstGeom>
        </p:spPr>
        <p:txBody>
          <a:bodyPr vert="horz" lIns="0" tIns="0" rIns="91440" bIns="0" rtlCol="0" anchor="ctr">
            <a:normAutofit/>
          </a:bodyPr>
          <a:lstStyle>
            <a:lvl1pPr algn="l">
              <a:defRPr sz="750" b="0">
                <a:solidFill>
                  <a:schemeClr val="tx1">
                    <a:tint val="75000"/>
                  </a:schemeClr>
                </a:solidFill>
                <a:latin typeface="+mn-lt"/>
              </a:defRPr>
            </a:lvl1pPr>
          </a:lstStyle>
          <a:p>
            <a:pPr>
              <a:defRPr/>
            </a:pPr>
            <a:endParaRPr lang="en-US"/>
          </a:p>
        </p:txBody>
      </p:sp>
      <p:sp>
        <p:nvSpPr>
          <p:cNvPr id="7" name="Rectangle 2">
            <a:extLst>
              <a:ext uri="{FF2B5EF4-FFF2-40B4-BE49-F238E27FC236}">
                <a16:creationId xmlns:a16="http://schemas.microsoft.com/office/drawing/2014/main" id="{17C7BB3A-C46E-E548-AB95-B17105378FB3}"/>
              </a:ext>
            </a:extLst>
          </p:cNvPr>
          <p:cNvSpPr>
            <a:spLocks noGrp="1" noChangeArrowheads="1"/>
          </p:cNvSpPr>
          <p:nvPr>
            <p:ph type="title"/>
          </p:nvPr>
        </p:nvSpPr>
        <p:spPr bwMode="auto">
          <a:xfrm>
            <a:off x="616808" y="182361"/>
            <a:ext cx="7772400" cy="563562"/>
          </a:xfrm>
          <a:prstGeom prst="rect">
            <a:avLst/>
          </a:prstGeom>
          <a:noFill/>
          <a:ln w="9525">
            <a:noFill/>
            <a:miter lim="800000"/>
            <a:headEnd/>
            <a:tailEnd/>
          </a:ln>
        </p:spPr>
        <p:txBody>
          <a:bodyPr vert="horz" wrap="square" lIns="0" tIns="0" rIns="0" bIns="0" numCol="1" anchor="ctr" anchorCtr="0" compatLnSpc="1">
            <a:prstTxWarp prst="textNoShape">
              <a:avLst/>
            </a:prstTxWarp>
            <a:normAutofit/>
          </a:bodyPr>
          <a:lstStyle/>
          <a:p>
            <a:pPr lvl="0"/>
            <a:r>
              <a:rPr lang="en-US"/>
              <a:t>Click to edit Master title style</a:t>
            </a:r>
          </a:p>
        </p:txBody>
      </p:sp>
      <p:sp>
        <p:nvSpPr>
          <p:cNvPr id="9" name="Rectangle 3">
            <a:extLst>
              <a:ext uri="{FF2B5EF4-FFF2-40B4-BE49-F238E27FC236}">
                <a16:creationId xmlns:a16="http://schemas.microsoft.com/office/drawing/2014/main" id="{5A002936-8E5D-6F4B-8746-3867B21D1EE6}"/>
              </a:ext>
            </a:extLst>
          </p:cNvPr>
          <p:cNvSpPr>
            <a:spLocks noGrp="1" noChangeArrowheads="1"/>
          </p:cNvSpPr>
          <p:nvPr>
            <p:ph type="body" idx="1"/>
          </p:nvPr>
        </p:nvSpPr>
        <p:spPr bwMode="auto">
          <a:xfrm>
            <a:off x="616809" y="1246190"/>
            <a:ext cx="7841392" cy="4849810"/>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86729372"/>
      </p:ext>
    </p:extLst>
  </p:cSld>
  <p:clrMap bg1="lt1" tx1="dk1" bg2="lt2" tx2="dk2" accent1="accent1" accent2="accent2" accent3="accent3" accent4="accent4" accent5="accent5" accent6="accent6" hlink="hlink" folHlink="folHlink"/>
  <p:sldLayoutIdLst>
    <p:sldLayoutId id="2147485548" r:id="rId1"/>
    <p:sldLayoutId id="2147485549" r:id="rId2"/>
    <p:sldLayoutId id="2147485550" r:id="rId3"/>
    <p:sldLayoutId id="2147485551" r:id="rId4"/>
    <p:sldLayoutId id="2147485553" r:id="rId5"/>
    <p:sldLayoutId id="2147485554" r:id="rId6"/>
    <p:sldLayoutId id="2147485555" r:id="rId7"/>
    <p:sldLayoutId id="2147485556" r:id="rId8"/>
    <p:sldLayoutId id="2147485557" r:id="rId9"/>
    <p:sldLayoutId id="2147485558" r:id="rId10"/>
  </p:sldLayoutIdLst>
  <p:hf hdr="0" dt="0"/>
  <p:txStyles>
    <p:titleStyle>
      <a:lvl1pPr algn="l" rtl="0" eaLnBrk="1" fontAlgn="base" hangingPunct="1">
        <a:spcBef>
          <a:spcPct val="0"/>
        </a:spcBef>
        <a:spcAft>
          <a:spcPct val="0"/>
        </a:spcAft>
        <a:defRPr sz="1800" b="0" i="0" cap="all">
          <a:solidFill>
            <a:schemeClr val="tx1"/>
          </a:solidFill>
          <a:latin typeface="+mj-lt"/>
          <a:ea typeface="+mj-ea"/>
          <a:cs typeface="+mj-cs"/>
        </a:defRPr>
      </a:lvl1pPr>
      <a:lvl2pPr algn="ctr" rtl="0" eaLnBrk="1" fontAlgn="base" hangingPunct="1">
        <a:spcBef>
          <a:spcPct val="0"/>
        </a:spcBef>
        <a:spcAft>
          <a:spcPct val="0"/>
        </a:spcAft>
        <a:defRPr sz="1950" b="1">
          <a:solidFill>
            <a:srgbClr val="014C6D"/>
          </a:solidFill>
          <a:latin typeface="Trebuchet MS" pitchFamily="34" charset="0"/>
        </a:defRPr>
      </a:lvl2pPr>
      <a:lvl3pPr algn="ctr" rtl="0" eaLnBrk="1" fontAlgn="base" hangingPunct="1">
        <a:spcBef>
          <a:spcPct val="0"/>
        </a:spcBef>
        <a:spcAft>
          <a:spcPct val="0"/>
        </a:spcAft>
        <a:defRPr sz="1950" b="1">
          <a:solidFill>
            <a:srgbClr val="014C6D"/>
          </a:solidFill>
          <a:latin typeface="Trebuchet MS" pitchFamily="34" charset="0"/>
        </a:defRPr>
      </a:lvl3pPr>
      <a:lvl4pPr algn="ctr" rtl="0" eaLnBrk="1" fontAlgn="base" hangingPunct="1">
        <a:spcBef>
          <a:spcPct val="0"/>
        </a:spcBef>
        <a:spcAft>
          <a:spcPct val="0"/>
        </a:spcAft>
        <a:defRPr sz="1950" b="1">
          <a:solidFill>
            <a:srgbClr val="014C6D"/>
          </a:solidFill>
          <a:latin typeface="Trebuchet MS" pitchFamily="34" charset="0"/>
        </a:defRPr>
      </a:lvl4pPr>
      <a:lvl5pPr algn="ctr" rtl="0" eaLnBrk="1" fontAlgn="base" hangingPunct="1">
        <a:spcBef>
          <a:spcPct val="0"/>
        </a:spcBef>
        <a:spcAft>
          <a:spcPct val="0"/>
        </a:spcAft>
        <a:defRPr sz="1950" b="1">
          <a:solidFill>
            <a:srgbClr val="014C6D"/>
          </a:solidFill>
          <a:latin typeface="Trebuchet MS" pitchFamily="34" charset="0"/>
        </a:defRPr>
      </a:lvl5pPr>
      <a:lvl6pPr marL="342892" algn="ctr" rtl="0" eaLnBrk="1" fontAlgn="base" hangingPunct="1">
        <a:spcBef>
          <a:spcPct val="0"/>
        </a:spcBef>
        <a:spcAft>
          <a:spcPct val="0"/>
        </a:spcAft>
        <a:defRPr sz="1950" b="1">
          <a:solidFill>
            <a:srgbClr val="014C6D"/>
          </a:solidFill>
          <a:latin typeface="Trebuchet MS" pitchFamily="34" charset="0"/>
        </a:defRPr>
      </a:lvl6pPr>
      <a:lvl7pPr marL="685783" algn="ctr" rtl="0" eaLnBrk="1" fontAlgn="base" hangingPunct="1">
        <a:spcBef>
          <a:spcPct val="0"/>
        </a:spcBef>
        <a:spcAft>
          <a:spcPct val="0"/>
        </a:spcAft>
        <a:defRPr sz="1950" b="1">
          <a:solidFill>
            <a:srgbClr val="014C6D"/>
          </a:solidFill>
          <a:latin typeface="Trebuchet MS" pitchFamily="34" charset="0"/>
        </a:defRPr>
      </a:lvl7pPr>
      <a:lvl8pPr marL="1028675" algn="ctr" rtl="0" eaLnBrk="1" fontAlgn="base" hangingPunct="1">
        <a:spcBef>
          <a:spcPct val="0"/>
        </a:spcBef>
        <a:spcAft>
          <a:spcPct val="0"/>
        </a:spcAft>
        <a:defRPr sz="1950" b="1">
          <a:solidFill>
            <a:srgbClr val="014C6D"/>
          </a:solidFill>
          <a:latin typeface="Trebuchet MS" pitchFamily="34" charset="0"/>
        </a:defRPr>
      </a:lvl8pPr>
      <a:lvl9pPr marL="1371566" algn="ctr" rtl="0" eaLnBrk="1" fontAlgn="base" hangingPunct="1">
        <a:spcBef>
          <a:spcPct val="0"/>
        </a:spcBef>
        <a:spcAft>
          <a:spcPct val="0"/>
        </a:spcAft>
        <a:defRPr sz="1950" b="1">
          <a:solidFill>
            <a:srgbClr val="014C6D"/>
          </a:solidFill>
          <a:latin typeface="Trebuchet MS" pitchFamily="34" charset="0"/>
        </a:defRPr>
      </a:lvl9pPr>
    </p:titleStyle>
    <p:bodyStyle>
      <a:lvl1pPr marL="0" indent="0" algn="l" rtl="0" eaLnBrk="1" fontAlgn="base" hangingPunct="1">
        <a:lnSpc>
          <a:spcPct val="115000"/>
        </a:lnSpc>
        <a:spcBef>
          <a:spcPct val="20000"/>
        </a:spcBef>
        <a:spcAft>
          <a:spcPct val="0"/>
        </a:spcAft>
        <a:buClr>
          <a:srgbClr val="00783C"/>
        </a:buClr>
        <a:buNone/>
        <a:defRPr sz="1350">
          <a:solidFill>
            <a:schemeClr val="tx1"/>
          </a:solidFill>
          <a:latin typeface="+mn-lt"/>
          <a:ea typeface="+mn-ea"/>
          <a:cs typeface="+mn-cs"/>
        </a:defRPr>
      </a:lvl1pPr>
      <a:lvl2pPr marL="0" indent="0" algn="l" rtl="0" eaLnBrk="1" fontAlgn="base" hangingPunct="1">
        <a:spcBef>
          <a:spcPct val="20000"/>
        </a:spcBef>
        <a:spcAft>
          <a:spcPct val="0"/>
        </a:spcAft>
        <a:buClr>
          <a:srgbClr val="00783C"/>
        </a:buClr>
        <a:buFont typeface="Wingdings" pitchFamily="2" charset="2"/>
        <a:buNone/>
        <a:defRPr sz="1350">
          <a:solidFill>
            <a:schemeClr val="tx1"/>
          </a:solidFill>
          <a:latin typeface="+mn-lt"/>
        </a:defRPr>
      </a:lvl2pPr>
      <a:lvl3pPr marL="3572" indent="0" algn="l" rtl="0" eaLnBrk="1" fontAlgn="base" hangingPunct="1">
        <a:spcBef>
          <a:spcPct val="20000"/>
        </a:spcBef>
        <a:spcAft>
          <a:spcPct val="0"/>
        </a:spcAft>
        <a:buClr>
          <a:srgbClr val="00783C"/>
        </a:buClr>
        <a:buNone/>
        <a:defRPr sz="1350">
          <a:solidFill>
            <a:schemeClr val="tx1"/>
          </a:solidFill>
          <a:latin typeface="+mn-lt"/>
        </a:defRPr>
      </a:lvl3pPr>
      <a:lvl4pPr marL="0" indent="0" algn="l" rtl="0" eaLnBrk="1" fontAlgn="base" hangingPunct="1">
        <a:spcBef>
          <a:spcPct val="20000"/>
        </a:spcBef>
        <a:spcAft>
          <a:spcPct val="0"/>
        </a:spcAft>
        <a:buClr>
          <a:srgbClr val="00783C"/>
        </a:buClr>
        <a:buNone/>
        <a:defRPr sz="1350">
          <a:solidFill>
            <a:schemeClr val="tx1"/>
          </a:solidFill>
          <a:latin typeface="+mn-lt"/>
        </a:defRPr>
      </a:lvl4pPr>
      <a:lvl5pPr marL="0" indent="0" algn="l" rtl="0" eaLnBrk="1" fontAlgn="base" hangingPunct="1">
        <a:spcBef>
          <a:spcPct val="20000"/>
        </a:spcBef>
        <a:spcAft>
          <a:spcPct val="0"/>
        </a:spcAft>
        <a:buClr>
          <a:srgbClr val="00783C"/>
        </a:buClr>
        <a:buNone/>
        <a:defRPr sz="1350">
          <a:solidFill>
            <a:schemeClr val="tx1"/>
          </a:solidFill>
          <a:latin typeface="+mn-lt"/>
        </a:defRPr>
      </a:lvl5pPr>
      <a:lvl6pPr marL="1885903" indent="-171446" algn="l" rtl="0" eaLnBrk="1" fontAlgn="base" hangingPunct="1">
        <a:spcBef>
          <a:spcPct val="20000"/>
        </a:spcBef>
        <a:spcAft>
          <a:spcPct val="0"/>
        </a:spcAft>
        <a:buClr>
          <a:srgbClr val="00783C"/>
        </a:buClr>
        <a:buChar char="»"/>
        <a:defRPr sz="1200">
          <a:solidFill>
            <a:schemeClr val="tx1"/>
          </a:solidFill>
          <a:latin typeface="+mn-lt"/>
        </a:defRPr>
      </a:lvl6pPr>
      <a:lvl7pPr marL="2228795" indent="-171446" algn="l" rtl="0" eaLnBrk="1" fontAlgn="base" hangingPunct="1">
        <a:spcBef>
          <a:spcPct val="20000"/>
        </a:spcBef>
        <a:spcAft>
          <a:spcPct val="0"/>
        </a:spcAft>
        <a:buClr>
          <a:srgbClr val="00783C"/>
        </a:buClr>
        <a:buChar char="»"/>
        <a:defRPr sz="1200">
          <a:solidFill>
            <a:schemeClr val="tx1"/>
          </a:solidFill>
          <a:latin typeface="+mn-lt"/>
        </a:defRPr>
      </a:lvl7pPr>
      <a:lvl8pPr marL="2571686" indent="-171446" algn="l" rtl="0" eaLnBrk="1" fontAlgn="base" hangingPunct="1">
        <a:spcBef>
          <a:spcPct val="20000"/>
        </a:spcBef>
        <a:spcAft>
          <a:spcPct val="0"/>
        </a:spcAft>
        <a:buClr>
          <a:srgbClr val="00783C"/>
        </a:buClr>
        <a:buChar char="»"/>
        <a:defRPr sz="1200">
          <a:solidFill>
            <a:schemeClr val="tx1"/>
          </a:solidFill>
          <a:latin typeface="+mn-lt"/>
        </a:defRPr>
      </a:lvl8pPr>
      <a:lvl9pPr marL="2914577" indent="-171446" algn="l" rtl="0" eaLnBrk="1" fontAlgn="base" hangingPunct="1">
        <a:spcBef>
          <a:spcPct val="20000"/>
        </a:spcBef>
        <a:spcAft>
          <a:spcPct val="0"/>
        </a:spcAft>
        <a:buClr>
          <a:srgbClr val="00783C"/>
        </a:buClr>
        <a:buChar char="»"/>
        <a:defRPr sz="1200">
          <a:solidFill>
            <a:schemeClr val="tx1"/>
          </a:solidFill>
          <a:latin typeface="+mn-lt"/>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Freeform 84"/>
          <p:cNvSpPr>
            <a:spLocks/>
          </p:cNvSpPr>
          <p:nvPr/>
        </p:nvSpPr>
        <p:spPr bwMode="auto">
          <a:xfrm flipH="1">
            <a:off x="8189913" y="6323013"/>
            <a:ext cx="349250" cy="534987"/>
          </a:xfrm>
          <a:custGeom>
            <a:avLst/>
            <a:gdLst>
              <a:gd name="T0" fmla="*/ 0 w 638"/>
              <a:gd name="T1" fmla="*/ 0 h 1194"/>
              <a:gd name="T2" fmla="*/ 38 w 638"/>
              <a:gd name="T3" fmla="*/ 110 h 1194"/>
              <a:gd name="T4" fmla="*/ 78 w 638"/>
              <a:gd name="T5" fmla="*/ 216 h 1194"/>
              <a:gd name="T6" fmla="*/ 106 w 638"/>
              <a:gd name="T7" fmla="*/ 304 h 1194"/>
              <a:gd name="T8" fmla="*/ 136 w 638"/>
              <a:gd name="T9" fmla="*/ 398 h 1194"/>
              <a:gd name="T10" fmla="*/ 164 w 638"/>
              <a:gd name="T11" fmla="*/ 506 h 1194"/>
              <a:gd name="T12" fmla="*/ 206 w 638"/>
              <a:gd name="T13" fmla="*/ 672 h 1194"/>
              <a:gd name="T14" fmla="*/ 236 w 638"/>
              <a:gd name="T15" fmla="*/ 788 h 1194"/>
              <a:gd name="T16" fmla="*/ 272 w 638"/>
              <a:gd name="T17" fmla="*/ 990 h 1194"/>
              <a:gd name="T18" fmla="*/ 286 w 638"/>
              <a:gd name="T19" fmla="*/ 1086 h 1194"/>
              <a:gd name="T20" fmla="*/ 302 w 638"/>
              <a:gd name="T21" fmla="*/ 1194 h 1194"/>
              <a:gd name="T22" fmla="*/ 638 w 638"/>
              <a:gd name="T23" fmla="*/ 1194 h 1194"/>
              <a:gd name="T24" fmla="*/ 624 w 638"/>
              <a:gd name="T25" fmla="*/ 1142 h 1194"/>
              <a:gd name="T26" fmla="*/ 598 w 638"/>
              <a:gd name="T27" fmla="*/ 1060 h 1194"/>
              <a:gd name="T28" fmla="*/ 572 w 638"/>
              <a:gd name="T29" fmla="*/ 980 h 1194"/>
              <a:gd name="T30" fmla="*/ 548 w 638"/>
              <a:gd name="T31" fmla="*/ 912 h 1194"/>
              <a:gd name="T32" fmla="*/ 494 w 638"/>
              <a:gd name="T33" fmla="*/ 784 h 1194"/>
              <a:gd name="T34" fmla="*/ 456 w 638"/>
              <a:gd name="T35" fmla="*/ 698 h 1194"/>
              <a:gd name="T36" fmla="*/ 424 w 638"/>
              <a:gd name="T37" fmla="*/ 626 h 1194"/>
              <a:gd name="T38" fmla="*/ 378 w 638"/>
              <a:gd name="T39" fmla="*/ 532 h 1194"/>
              <a:gd name="T40" fmla="*/ 340 w 638"/>
              <a:gd name="T41" fmla="*/ 470 h 1194"/>
              <a:gd name="T42" fmla="*/ 306 w 638"/>
              <a:gd name="T43" fmla="*/ 414 h 1194"/>
              <a:gd name="T44" fmla="*/ 268 w 638"/>
              <a:gd name="T45" fmla="*/ 342 h 1194"/>
              <a:gd name="T46" fmla="*/ 228 w 638"/>
              <a:gd name="T47" fmla="*/ 286 h 1194"/>
              <a:gd name="T48" fmla="*/ 174 w 638"/>
              <a:gd name="T49" fmla="*/ 210 h 1194"/>
              <a:gd name="T50" fmla="*/ 122 w 638"/>
              <a:gd name="T51" fmla="*/ 140 h 1194"/>
              <a:gd name="T52" fmla="*/ 58 w 638"/>
              <a:gd name="T53" fmla="*/ 52 h 1194"/>
              <a:gd name="T54" fmla="*/ 30 w 638"/>
              <a:gd name="T55" fmla="*/ 20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2051" name="Freeform 85"/>
          <p:cNvSpPr>
            <a:spLocks/>
          </p:cNvSpPr>
          <p:nvPr/>
        </p:nvSpPr>
        <p:spPr bwMode="auto">
          <a:xfrm flipH="1">
            <a:off x="8545513" y="6146800"/>
            <a:ext cx="246062" cy="165100"/>
          </a:xfrm>
          <a:custGeom>
            <a:avLst/>
            <a:gdLst>
              <a:gd name="T0" fmla="*/ 448 w 448"/>
              <a:gd name="T1" fmla="*/ 372 h 372"/>
              <a:gd name="T2" fmla="*/ 388 w 448"/>
              <a:gd name="T3" fmla="*/ 302 h 372"/>
              <a:gd name="T4" fmla="*/ 280 w 448"/>
              <a:gd name="T5" fmla="*/ 208 h 372"/>
              <a:gd name="T6" fmla="*/ 210 w 448"/>
              <a:gd name="T7" fmla="*/ 142 h 372"/>
              <a:gd name="T8" fmla="*/ 140 w 448"/>
              <a:gd name="T9" fmla="*/ 94 h 372"/>
              <a:gd name="T10" fmla="*/ 64 w 448"/>
              <a:gd name="T11" fmla="*/ 44 h 372"/>
              <a:gd name="T12" fmla="*/ 0 w 448"/>
              <a:gd name="T13" fmla="*/ 0 h 372"/>
              <a:gd name="T14" fmla="*/ 280 w 448"/>
              <a:gd name="T15" fmla="*/ 0 h 372"/>
              <a:gd name="T16" fmla="*/ 300 w 448"/>
              <a:gd name="T17" fmla="*/ 36 h 372"/>
              <a:gd name="T18" fmla="*/ 324 w 448"/>
              <a:gd name="T19" fmla="*/ 82 h 372"/>
              <a:gd name="T20" fmla="*/ 346 w 448"/>
              <a:gd name="T21" fmla="*/ 134 h 372"/>
              <a:gd name="T22" fmla="*/ 378 w 448"/>
              <a:gd name="T23" fmla="*/ 206 h 372"/>
              <a:gd name="T24" fmla="*/ 408 w 448"/>
              <a:gd name="T25" fmla="*/ 264 h 372"/>
              <a:gd name="T26" fmla="*/ 434 w 448"/>
              <a:gd name="T27" fmla="*/ 334 h 372"/>
              <a:gd name="T28" fmla="*/ 448 w 448"/>
              <a:gd name="T29" fmla="*/ 372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1032" name="Rectangle 2"/>
          <p:cNvSpPr>
            <a:spLocks noGrp="1" noChangeArrowheads="1"/>
          </p:cNvSpPr>
          <p:nvPr>
            <p:ph type="title"/>
          </p:nvPr>
        </p:nvSpPr>
        <p:spPr bwMode="auto">
          <a:xfrm>
            <a:off x="357188" y="301625"/>
            <a:ext cx="8461375" cy="1208088"/>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a:t>Click to edit Master title style</a:t>
            </a:r>
          </a:p>
        </p:txBody>
      </p:sp>
      <p:sp>
        <p:nvSpPr>
          <p:cNvPr id="1033" name="Rectangle 3"/>
          <p:cNvSpPr>
            <a:spLocks noGrp="1" noChangeArrowheads="1"/>
          </p:cNvSpPr>
          <p:nvPr>
            <p:ph type="body" idx="1"/>
          </p:nvPr>
        </p:nvSpPr>
        <p:spPr bwMode="auto">
          <a:xfrm>
            <a:off x="357188" y="1697038"/>
            <a:ext cx="8478837" cy="43894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Paragraph content</a:t>
            </a:r>
          </a:p>
          <a:p>
            <a:pPr lvl="1"/>
            <a:r>
              <a:rPr lang="en-US" dirty="0"/>
              <a:t>Bullets</a:t>
            </a:r>
          </a:p>
          <a:p>
            <a:pPr lvl="5"/>
            <a:r>
              <a:rPr lang="en-US" dirty="0"/>
              <a:t>Bullets</a:t>
            </a:r>
          </a:p>
          <a:p>
            <a:pPr lvl="3"/>
            <a:r>
              <a:rPr lang="en-US" dirty="0"/>
              <a:t>Bullets</a:t>
            </a:r>
          </a:p>
          <a:p>
            <a:pPr lvl="4"/>
            <a:r>
              <a:rPr lang="en-US" dirty="0"/>
              <a:t>Bullets</a:t>
            </a:r>
          </a:p>
        </p:txBody>
      </p:sp>
      <p:sp>
        <p:nvSpPr>
          <p:cNvPr id="1030" name="Rectangle 6"/>
          <p:cNvSpPr>
            <a:spLocks noGrp="1" noChangeArrowheads="1"/>
          </p:cNvSpPr>
          <p:nvPr>
            <p:ph type="sldNum" sz="quarter" idx="4"/>
          </p:nvPr>
        </p:nvSpPr>
        <p:spPr bwMode="auto">
          <a:xfrm>
            <a:off x="357188" y="6350000"/>
            <a:ext cx="552450" cy="358775"/>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defRPr sz="1100" b="0">
                <a:solidFill>
                  <a:srgbClr val="7F7F7F"/>
                </a:solidFill>
                <a:latin typeface="Arial" pitchFamily="34" charset="0"/>
                <a:cs typeface="Arial" pitchFamily="34" charset="0"/>
              </a:defRPr>
            </a:lvl1pPr>
          </a:lstStyle>
          <a:p>
            <a:fld id="{4641CB6E-006A-41D0-A2EE-A32C0081871F}" type="slidenum">
              <a:rPr lang="en-US"/>
              <a:pPr/>
              <a:t>‹#›</a:t>
            </a:fld>
            <a:endParaRPr lang="en-US"/>
          </a:p>
        </p:txBody>
      </p:sp>
      <p:sp>
        <p:nvSpPr>
          <p:cNvPr id="2055" name="TextBox 7"/>
          <p:cNvSpPr txBox="1">
            <a:spLocks noChangeArrowheads="1"/>
          </p:cNvSpPr>
          <p:nvPr/>
        </p:nvSpPr>
        <p:spPr bwMode="auto">
          <a:xfrm>
            <a:off x="8683625" y="6207125"/>
            <a:ext cx="1841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endParaRPr lang="en-US"/>
          </a:p>
        </p:txBody>
      </p:sp>
      <p:sp>
        <p:nvSpPr>
          <p:cNvPr id="3" name="Footer Placeholder 2"/>
          <p:cNvSpPr>
            <a:spLocks noGrp="1"/>
          </p:cNvSpPr>
          <p:nvPr>
            <p:ph type="ftr" sz="quarter" idx="3"/>
          </p:nvPr>
        </p:nvSpPr>
        <p:spPr>
          <a:xfrm>
            <a:off x="1003300" y="6356350"/>
            <a:ext cx="5707063" cy="365125"/>
          </a:xfrm>
          <a:prstGeom prst="rect">
            <a:avLst/>
          </a:prstGeom>
        </p:spPr>
        <p:txBody>
          <a:bodyPr vert="horz" lIns="91440" tIns="45720" rIns="91440" bIns="45720" rtlCol="0" anchor="ctr"/>
          <a:lstStyle>
            <a:lvl1pPr algn="l">
              <a:defRPr sz="1200" b="0" smtClean="0">
                <a:solidFill>
                  <a:srgbClr val="7F7F7F"/>
                </a:solidFill>
                <a:latin typeface="+mn-lt"/>
                <a:ea typeface="+mn-ea"/>
                <a:cs typeface="Times New Roman" pitchFamily="18" charset="0"/>
              </a:defRPr>
            </a:lvl1pPr>
          </a:lstStyle>
          <a:p>
            <a:pPr>
              <a:defRPr/>
            </a:pPr>
            <a:r>
              <a:rPr lang="en-US"/>
              <a:t>Confidential &amp; for IFC Staff Only Working Draft – Discussion Paper Only</a:t>
            </a:r>
            <a:endParaRPr lang="en-US" dirty="0"/>
          </a:p>
        </p:txBody>
      </p:sp>
      <p:pic>
        <p:nvPicPr>
          <p:cNvPr id="2057" name="Picture 10"/>
          <p:cNvPicPr>
            <a:picLocks noChangeAspect="1"/>
          </p:cNvPicPr>
          <p:nvPr/>
        </p:nvPicPr>
        <p:blipFill>
          <a:blip r:embed="rId12" cstate="print">
            <a:extLst>
              <a:ext uri="{28A0092B-C50C-407E-A947-70E740481C1C}">
                <a14:useLocalDpi xmlns:a14="http://schemas.microsoft.com/office/drawing/2010/main" val="0"/>
              </a:ext>
            </a:extLst>
          </a:blip>
          <a:srcRect r="28535"/>
          <a:stretch>
            <a:fillRect/>
          </a:stretch>
        </p:blipFill>
        <p:spPr bwMode="auto">
          <a:xfrm>
            <a:off x="6853238" y="6346825"/>
            <a:ext cx="1963737"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344" r:id="rId1"/>
    <p:sldLayoutId id="2147485357" r:id="rId2"/>
    <p:sldLayoutId id="2147485358" r:id="rId3"/>
    <p:sldLayoutId id="2147485359" r:id="rId4"/>
    <p:sldLayoutId id="2147485360" r:id="rId5"/>
    <p:sldLayoutId id="2147485361" r:id="rId6"/>
    <p:sldLayoutId id="2147485439" r:id="rId7"/>
    <p:sldLayoutId id="2147485440" r:id="rId8"/>
    <p:sldLayoutId id="2147485441" r:id="rId9"/>
    <p:sldLayoutId id="2147485442" r:id="rId10"/>
  </p:sldLayoutIdLst>
  <p:hf hdr="0" ftr="0" dt="0"/>
  <p:txStyles>
    <p:titleStyle>
      <a:lvl1pPr algn="l" rtl="0" eaLnBrk="0" fontAlgn="base" hangingPunct="0">
        <a:spcBef>
          <a:spcPct val="0"/>
        </a:spcBef>
        <a:spcAft>
          <a:spcPct val="0"/>
        </a:spcAft>
        <a:buFont typeface="Arial" pitchFamily="34" charset="0"/>
        <a:defRPr sz="2200" cap="all">
          <a:solidFill>
            <a:srgbClr val="595959"/>
          </a:solidFill>
          <a:latin typeface="+mn-lt"/>
          <a:ea typeface="MS PGothic" pitchFamily="34" charset="-128"/>
          <a:cs typeface="Andes ExtraLight"/>
        </a:defRPr>
      </a:lvl1pPr>
      <a:lvl2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2pPr>
      <a:lvl3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3pPr>
      <a:lvl4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4pPr>
      <a:lvl5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5pPr>
      <a:lvl6pPr marL="457200" algn="ctr" rtl="0" fontAlgn="base">
        <a:spcBef>
          <a:spcPct val="0"/>
        </a:spcBef>
        <a:spcAft>
          <a:spcPct val="0"/>
        </a:spcAft>
        <a:defRPr sz="2600" b="1">
          <a:solidFill>
            <a:srgbClr val="014C6D"/>
          </a:solidFill>
          <a:latin typeface="Trebuchet MS" pitchFamily="34" charset="0"/>
        </a:defRPr>
      </a:lvl6pPr>
      <a:lvl7pPr marL="914400" algn="ctr" rtl="0" fontAlgn="base">
        <a:spcBef>
          <a:spcPct val="0"/>
        </a:spcBef>
        <a:spcAft>
          <a:spcPct val="0"/>
        </a:spcAft>
        <a:defRPr sz="2600" b="1">
          <a:solidFill>
            <a:srgbClr val="014C6D"/>
          </a:solidFill>
          <a:latin typeface="Trebuchet MS" pitchFamily="34" charset="0"/>
        </a:defRPr>
      </a:lvl7pPr>
      <a:lvl8pPr marL="1371600" algn="ctr" rtl="0" fontAlgn="base">
        <a:spcBef>
          <a:spcPct val="0"/>
        </a:spcBef>
        <a:spcAft>
          <a:spcPct val="0"/>
        </a:spcAft>
        <a:defRPr sz="2600" b="1">
          <a:solidFill>
            <a:srgbClr val="014C6D"/>
          </a:solidFill>
          <a:latin typeface="Trebuchet MS" pitchFamily="34" charset="0"/>
        </a:defRPr>
      </a:lvl8pPr>
      <a:lvl9pPr marL="1828800" algn="ctr" rtl="0" fontAlgn="base">
        <a:spcBef>
          <a:spcPct val="0"/>
        </a:spcBef>
        <a:spcAft>
          <a:spcPct val="0"/>
        </a:spcAft>
        <a:defRPr sz="2600" b="1">
          <a:solidFill>
            <a:srgbClr val="014C6D"/>
          </a:solidFill>
          <a:latin typeface="Trebuchet MS" pitchFamily="34" charset="0"/>
        </a:defRPr>
      </a:lvl9pPr>
    </p:titleStyle>
    <p:bodyStyle>
      <a:lvl1pPr algn="l" rtl="0" eaLnBrk="0" fontAlgn="base" hangingPunct="0">
        <a:lnSpc>
          <a:spcPct val="150000"/>
        </a:lnSpc>
        <a:spcBef>
          <a:spcPts val="1800"/>
        </a:spcBef>
        <a:spcAft>
          <a:spcPct val="0"/>
        </a:spcAft>
        <a:buClr>
          <a:srgbClr val="404040"/>
        </a:buClr>
        <a:defRPr>
          <a:solidFill>
            <a:srgbClr val="595959"/>
          </a:solidFill>
          <a:latin typeface="Arial"/>
          <a:ea typeface="MS PGothic" pitchFamily="34" charset="-128"/>
          <a:cs typeface="Arial"/>
        </a:defRPr>
      </a:lvl1pPr>
      <a:lvl2pPr marL="2857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2pPr>
      <a:lvl3pPr marL="285750" indent="-285750" algn="l" rtl="0" eaLnBrk="0" fontAlgn="base" hangingPunct="0">
        <a:lnSpc>
          <a:spcPct val="110000"/>
        </a:lnSpc>
        <a:spcBef>
          <a:spcPct val="0"/>
        </a:spcBef>
        <a:spcAft>
          <a:spcPct val="0"/>
        </a:spcAft>
        <a:buClr>
          <a:schemeClr val="tx1"/>
        </a:buClr>
        <a:buFont typeface="Arial" pitchFamily="34" charset="0"/>
        <a:buChar char="•"/>
        <a:defRPr>
          <a:solidFill>
            <a:schemeClr val="tx2"/>
          </a:solidFill>
          <a:latin typeface="Arial"/>
          <a:ea typeface="MS PGothic" pitchFamily="34" charset="-128"/>
          <a:cs typeface="Arial"/>
        </a:defRPr>
      </a:lvl3pPr>
      <a:lvl4pPr marL="8318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4pPr>
      <a:lvl5pPr marL="1196975"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5pPr>
      <a:lvl6pPr marL="502920" indent="-228600" algn="l" rtl="0" fontAlgn="base">
        <a:spcBef>
          <a:spcPct val="20000"/>
        </a:spcBef>
        <a:spcAft>
          <a:spcPct val="0"/>
        </a:spcAft>
        <a:buClr>
          <a:schemeClr val="tx2">
            <a:lumMod val="65000"/>
            <a:lumOff val="35000"/>
          </a:schemeClr>
        </a:buClr>
        <a:buFont typeface="Arial"/>
        <a:buChar char="•"/>
        <a:defRPr sz="1800">
          <a:solidFill>
            <a:schemeClr val="tx2">
              <a:lumMod val="65000"/>
              <a:lumOff val="35000"/>
            </a:schemeClr>
          </a:solidFill>
          <a:latin typeface="+mn-lt"/>
        </a:defRPr>
      </a:lvl6pPr>
      <a:lvl7pPr marL="2971800" indent="-228600" algn="l" rtl="0" fontAlgn="base">
        <a:spcBef>
          <a:spcPct val="20000"/>
        </a:spcBef>
        <a:spcAft>
          <a:spcPct val="0"/>
        </a:spcAft>
        <a:buClr>
          <a:srgbClr val="00783C"/>
        </a:buClr>
        <a:buChar char="»"/>
        <a:defRPr sz="1600">
          <a:solidFill>
            <a:schemeClr val="tx1"/>
          </a:solidFill>
          <a:latin typeface="+mn-lt"/>
        </a:defRPr>
      </a:lvl7pPr>
      <a:lvl8pPr marL="3429000" indent="-228600" algn="l" rtl="0" fontAlgn="base">
        <a:spcBef>
          <a:spcPct val="20000"/>
        </a:spcBef>
        <a:spcAft>
          <a:spcPct val="0"/>
        </a:spcAft>
        <a:buClr>
          <a:srgbClr val="00783C"/>
        </a:buClr>
        <a:buChar char="»"/>
        <a:defRPr sz="1600">
          <a:solidFill>
            <a:schemeClr val="tx1"/>
          </a:solidFill>
          <a:latin typeface="+mn-lt"/>
        </a:defRPr>
      </a:lvl8pPr>
      <a:lvl9pPr marL="3886200" indent="-228600" algn="l" rtl="0" fontAlgn="base">
        <a:spcBef>
          <a:spcPct val="20000"/>
        </a:spcBef>
        <a:spcAft>
          <a:spcPct val="0"/>
        </a:spcAft>
        <a:buClr>
          <a:srgbClr val="00783C"/>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074" name="Picture 10"/>
          <p:cNvPicPr>
            <a:picLocks noChangeAspect="1"/>
          </p:cNvPicPr>
          <p:nvPr/>
        </p:nvPicPr>
        <p:blipFill>
          <a:blip r:embed="rId10" cstate="print">
            <a:extLst>
              <a:ext uri="{28A0092B-C50C-407E-A947-70E740481C1C}">
                <a14:useLocalDpi xmlns:a14="http://schemas.microsoft.com/office/drawing/2010/main" val="0"/>
              </a:ext>
            </a:extLst>
          </a:blip>
          <a:srcRect r="28535"/>
          <a:stretch>
            <a:fillRect/>
          </a:stretch>
        </p:blipFill>
        <p:spPr bwMode="auto">
          <a:xfrm>
            <a:off x="6853238" y="6346825"/>
            <a:ext cx="1963737"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Freeform 84"/>
          <p:cNvSpPr>
            <a:spLocks/>
          </p:cNvSpPr>
          <p:nvPr/>
        </p:nvSpPr>
        <p:spPr bwMode="auto">
          <a:xfrm flipH="1">
            <a:off x="8189913" y="6323013"/>
            <a:ext cx="349250" cy="534987"/>
          </a:xfrm>
          <a:custGeom>
            <a:avLst/>
            <a:gdLst>
              <a:gd name="T0" fmla="*/ 0 w 638"/>
              <a:gd name="T1" fmla="*/ 0 h 1194"/>
              <a:gd name="T2" fmla="*/ 38 w 638"/>
              <a:gd name="T3" fmla="*/ 110 h 1194"/>
              <a:gd name="T4" fmla="*/ 78 w 638"/>
              <a:gd name="T5" fmla="*/ 216 h 1194"/>
              <a:gd name="T6" fmla="*/ 106 w 638"/>
              <a:gd name="T7" fmla="*/ 304 h 1194"/>
              <a:gd name="T8" fmla="*/ 136 w 638"/>
              <a:gd name="T9" fmla="*/ 398 h 1194"/>
              <a:gd name="T10" fmla="*/ 164 w 638"/>
              <a:gd name="T11" fmla="*/ 506 h 1194"/>
              <a:gd name="T12" fmla="*/ 206 w 638"/>
              <a:gd name="T13" fmla="*/ 672 h 1194"/>
              <a:gd name="T14" fmla="*/ 236 w 638"/>
              <a:gd name="T15" fmla="*/ 788 h 1194"/>
              <a:gd name="T16" fmla="*/ 272 w 638"/>
              <a:gd name="T17" fmla="*/ 990 h 1194"/>
              <a:gd name="T18" fmla="*/ 286 w 638"/>
              <a:gd name="T19" fmla="*/ 1086 h 1194"/>
              <a:gd name="T20" fmla="*/ 302 w 638"/>
              <a:gd name="T21" fmla="*/ 1194 h 1194"/>
              <a:gd name="T22" fmla="*/ 638 w 638"/>
              <a:gd name="T23" fmla="*/ 1194 h 1194"/>
              <a:gd name="T24" fmla="*/ 624 w 638"/>
              <a:gd name="T25" fmla="*/ 1142 h 1194"/>
              <a:gd name="T26" fmla="*/ 598 w 638"/>
              <a:gd name="T27" fmla="*/ 1060 h 1194"/>
              <a:gd name="T28" fmla="*/ 572 w 638"/>
              <a:gd name="T29" fmla="*/ 980 h 1194"/>
              <a:gd name="T30" fmla="*/ 548 w 638"/>
              <a:gd name="T31" fmla="*/ 912 h 1194"/>
              <a:gd name="T32" fmla="*/ 494 w 638"/>
              <a:gd name="T33" fmla="*/ 784 h 1194"/>
              <a:gd name="T34" fmla="*/ 456 w 638"/>
              <a:gd name="T35" fmla="*/ 698 h 1194"/>
              <a:gd name="T36" fmla="*/ 424 w 638"/>
              <a:gd name="T37" fmla="*/ 626 h 1194"/>
              <a:gd name="T38" fmla="*/ 378 w 638"/>
              <a:gd name="T39" fmla="*/ 532 h 1194"/>
              <a:gd name="T40" fmla="*/ 340 w 638"/>
              <a:gd name="T41" fmla="*/ 470 h 1194"/>
              <a:gd name="T42" fmla="*/ 306 w 638"/>
              <a:gd name="T43" fmla="*/ 414 h 1194"/>
              <a:gd name="T44" fmla="*/ 268 w 638"/>
              <a:gd name="T45" fmla="*/ 342 h 1194"/>
              <a:gd name="T46" fmla="*/ 228 w 638"/>
              <a:gd name="T47" fmla="*/ 286 h 1194"/>
              <a:gd name="T48" fmla="*/ 174 w 638"/>
              <a:gd name="T49" fmla="*/ 210 h 1194"/>
              <a:gd name="T50" fmla="*/ 122 w 638"/>
              <a:gd name="T51" fmla="*/ 140 h 1194"/>
              <a:gd name="T52" fmla="*/ 58 w 638"/>
              <a:gd name="T53" fmla="*/ 52 h 1194"/>
              <a:gd name="T54" fmla="*/ 30 w 638"/>
              <a:gd name="T55" fmla="*/ 20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3076" name="Freeform 85"/>
          <p:cNvSpPr>
            <a:spLocks/>
          </p:cNvSpPr>
          <p:nvPr/>
        </p:nvSpPr>
        <p:spPr bwMode="auto">
          <a:xfrm flipH="1">
            <a:off x="8545513" y="6146800"/>
            <a:ext cx="246062" cy="165100"/>
          </a:xfrm>
          <a:custGeom>
            <a:avLst/>
            <a:gdLst>
              <a:gd name="T0" fmla="*/ 448 w 448"/>
              <a:gd name="T1" fmla="*/ 372 h 372"/>
              <a:gd name="T2" fmla="*/ 388 w 448"/>
              <a:gd name="T3" fmla="*/ 302 h 372"/>
              <a:gd name="T4" fmla="*/ 280 w 448"/>
              <a:gd name="T5" fmla="*/ 208 h 372"/>
              <a:gd name="T6" fmla="*/ 210 w 448"/>
              <a:gd name="T7" fmla="*/ 142 h 372"/>
              <a:gd name="T8" fmla="*/ 140 w 448"/>
              <a:gd name="T9" fmla="*/ 94 h 372"/>
              <a:gd name="T10" fmla="*/ 64 w 448"/>
              <a:gd name="T11" fmla="*/ 44 h 372"/>
              <a:gd name="T12" fmla="*/ 0 w 448"/>
              <a:gd name="T13" fmla="*/ 0 h 372"/>
              <a:gd name="T14" fmla="*/ 280 w 448"/>
              <a:gd name="T15" fmla="*/ 0 h 372"/>
              <a:gd name="T16" fmla="*/ 300 w 448"/>
              <a:gd name="T17" fmla="*/ 36 h 372"/>
              <a:gd name="T18" fmla="*/ 324 w 448"/>
              <a:gd name="T19" fmla="*/ 82 h 372"/>
              <a:gd name="T20" fmla="*/ 346 w 448"/>
              <a:gd name="T21" fmla="*/ 134 h 372"/>
              <a:gd name="T22" fmla="*/ 378 w 448"/>
              <a:gd name="T23" fmla="*/ 206 h 372"/>
              <a:gd name="T24" fmla="*/ 408 w 448"/>
              <a:gd name="T25" fmla="*/ 264 h 372"/>
              <a:gd name="T26" fmla="*/ 434 w 448"/>
              <a:gd name="T27" fmla="*/ 334 h 372"/>
              <a:gd name="T28" fmla="*/ 448 w 448"/>
              <a:gd name="T29" fmla="*/ 372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1032" name="Rectangle 2"/>
          <p:cNvSpPr>
            <a:spLocks noGrp="1" noChangeArrowheads="1"/>
          </p:cNvSpPr>
          <p:nvPr>
            <p:ph type="title"/>
          </p:nvPr>
        </p:nvSpPr>
        <p:spPr bwMode="auto">
          <a:xfrm>
            <a:off x="357188" y="301625"/>
            <a:ext cx="8461375" cy="1208088"/>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a:t>Click to edit Master title style</a:t>
            </a:r>
          </a:p>
        </p:txBody>
      </p:sp>
      <p:sp>
        <p:nvSpPr>
          <p:cNvPr id="1033" name="Rectangle 3"/>
          <p:cNvSpPr>
            <a:spLocks noGrp="1" noChangeArrowheads="1"/>
          </p:cNvSpPr>
          <p:nvPr>
            <p:ph type="body" idx="1"/>
          </p:nvPr>
        </p:nvSpPr>
        <p:spPr bwMode="auto">
          <a:xfrm>
            <a:off x="357188" y="1697038"/>
            <a:ext cx="8478837" cy="43894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Paragraph content</a:t>
            </a:r>
          </a:p>
          <a:p>
            <a:pPr lvl="1"/>
            <a:r>
              <a:rPr lang="en-US" dirty="0"/>
              <a:t>Bullets</a:t>
            </a:r>
          </a:p>
          <a:p>
            <a:pPr lvl="5"/>
            <a:r>
              <a:rPr lang="en-US" dirty="0"/>
              <a:t>Bullets</a:t>
            </a:r>
          </a:p>
          <a:p>
            <a:pPr lvl="3"/>
            <a:r>
              <a:rPr lang="en-US" dirty="0"/>
              <a:t>Bullets</a:t>
            </a:r>
          </a:p>
          <a:p>
            <a:pPr lvl="4"/>
            <a:r>
              <a:rPr lang="en-US" dirty="0"/>
              <a:t>Bullets</a:t>
            </a:r>
          </a:p>
        </p:txBody>
      </p:sp>
      <p:sp>
        <p:nvSpPr>
          <p:cNvPr id="1030" name="Rectangle 6"/>
          <p:cNvSpPr>
            <a:spLocks noGrp="1" noChangeArrowheads="1"/>
          </p:cNvSpPr>
          <p:nvPr>
            <p:ph type="sldNum" sz="quarter" idx="4"/>
          </p:nvPr>
        </p:nvSpPr>
        <p:spPr bwMode="auto">
          <a:xfrm>
            <a:off x="357188" y="6350000"/>
            <a:ext cx="552450" cy="358775"/>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defRPr sz="1100" b="0">
                <a:solidFill>
                  <a:srgbClr val="7F7F7F"/>
                </a:solidFill>
                <a:latin typeface="Arial" pitchFamily="34" charset="0"/>
                <a:cs typeface="Arial" pitchFamily="34" charset="0"/>
              </a:defRPr>
            </a:lvl1pPr>
          </a:lstStyle>
          <a:p>
            <a:fld id="{09F068A3-9590-4C6B-B66A-824D20FF7914}" type="slidenum">
              <a:rPr lang="en-US"/>
              <a:pPr/>
              <a:t>‹#›</a:t>
            </a:fld>
            <a:endParaRPr lang="en-US"/>
          </a:p>
        </p:txBody>
      </p:sp>
      <p:sp>
        <p:nvSpPr>
          <p:cNvPr id="3080" name="TextBox 7"/>
          <p:cNvSpPr txBox="1">
            <a:spLocks noChangeArrowheads="1"/>
          </p:cNvSpPr>
          <p:nvPr/>
        </p:nvSpPr>
        <p:spPr bwMode="auto">
          <a:xfrm>
            <a:off x="8683625" y="6207125"/>
            <a:ext cx="1841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endParaRPr lang="en-US"/>
          </a:p>
        </p:txBody>
      </p:sp>
      <p:sp>
        <p:nvSpPr>
          <p:cNvPr id="3" name="Footer Placeholder 2"/>
          <p:cNvSpPr>
            <a:spLocks noGrp="1"/>
          </p:cNvSpPr>
          <p:nvPr>
            <p:ph type="ftr" sz="quarter" idx="3"/>
          </p:nvPr>
        </p:nvSpPr>
        <p:spPr>
          <a:xfrm>
            <a:off x="1003300" y="6356350"/>
            <a:ext cx="5707063" cy="365125"/>
          </a:xfrm>
          <a:prstGeom prst="rect">
            <a:avLst/>
          </a:prstGeom>
        </p:spPr>
        <p:txBody>
          <a:bodyPr vert="horz" lIns="91440" tIns="45720" rIns="91440" bIns="45720" rtlCol="0" anchor="ctr"/>
          <a:lstStyle>
            <a:lvl1pPr algn="l">
              <a:defRPr sz="1200" b="0" smtClean="0">
                <a:solidFill>
                  <a:srgbClr val="7F7F7F"/>
                </a:solidFill>
                <a:latin typeface="+mn-lt"/>
                <a:ea typeface="+mn-ea"/>
                <a:cs typeface="Times New Roman" pitchFamily="18" charset="0"/>
              </a:defRPr>
            </a:lvl1pPr>
          </a:lstStyle>
          <a:p>
            <a:pPr>
              <a:defRPr/>
            </a:pPr>
            <a:r>
              <a:rPr lang="en-US"/>
              <a:t>Confidential &amp; for IFC Staff Only Working Draft – Discussion Paper Only</a:t>
            </a:r>
            <a:endParaRPr lang="en-US" dirty="0"/>
          </a:p>
        </p:txBody>
      </p:sp>
    </p:spTree>
  </p:cSld>
  <p:clrMap bg1="lt1" tx1="dk1" bg2="lt2" tx2="dk2" accent1="accent1" accent2="accent2" accent3="accent3" accent4="accent4" accent5="accent5" accent6="accent6" hlink="hlink" folHlink="folHlink"/>
  <p:sldLayoutIdLst>
    <p:sldLayoutId id="2147485345" r:id="rId1"/>
    <p:sldLayoutId id="2147485346" r:id="rId2"/>
    <p:sldLayoutId id="2147485362" r:id="rId3"/>
    <p:sldLayoutId id="2147485363" r:id="rId4"/>
    <p:sldLayoutId id="2147485364" r:id="rId5"/>
    <p:sldLayoutId id="2147485365" r:id="rId6"/>
    <p:sldLayoutId id="2147485366" r:id="rId7"/>
    <p:sldLayoutId id="2147485367" r:id="rId8"/>
  </p:sldLayoutIdLst>
  <p:hf hdr="0" ftr="0" dt="0"/>
  <p:txStyles>
    <p:titleStyle>
      <a:lvl1pPr algn="l" rtl="0" eaLnBrk="0" fontAlgn="base" hangingPunct="0">
        <a:spcBef>
          <a:spcPct val="0"/>
        </a:spcBef>
        <a:spcAft>
          <a:spcPct val="0"/>
        </a:spcAft>
        <a:buFont typeface="Arial" pitchFamily="34" charset="0"/>
        <a:defRPr sz="2200" cap="all">
          <a:solidFill>
            <a:srgbClr val="595959"/>
          </a:solidFill>
          <a:latin typeface="+mn-lt"/>
          <a:ea typeface="MS PGothic" pitchFamily="34" charset="-128"/>
          <a:cs typeface="Andes ExtraLight"/>
        </a:defRPr>
      </a:lvl1pPr>
      <a:lvl2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2pPr>
      <a:lvl3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3pPr>
      <a:lvl4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4pPr>
      <a:lvl5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5pPr>
      <a:lvl6pPr marL="457200" algn="ctr" rtl="0" fontAlgn="base">
        <a:spcBef>
          <a:spcPct val="0"/>
        </a:spcBef>
        <a:spcAft>
          <a:spcPct val="0"/>
        </a:spcAft>
        <a:defRPr sz="2600" b="1">
          <a:solidFill>
            <a:srgbClr val="014C6D"/>
          </a:solidFill>
          <a:latin typeface="Trebuchet MS" pitchFamily="34" charset="0"/>
        </a:defRPr>
      </a:lvl6pPr>
      <a:lvl7pPr marL="914400" algn="ctr" rtl="0" fontAlgn="base">
        <a:spcBef>
          <a:spcPct val="0"/>
        </a:spcBef>
        <a:spcAft>
          <a:spcPct val="0"/>
        </a:spcAft>
        <a:defRPr sz="2600" b="1">
          <a:solidFill>
            <a:srgbClr val="014C6D"/>
          </a:solidFill>
          <a:latin typeface="Trebuchet MS" pitchFamily="34" charset="0"/>
        </a:defRPr>
      </a:lvl7pPr>
      <a:lvl8pPr marL="1371600" algn="ctr" rtl="0" fontAlgn="base">
        <a:spcBef>
          <a:spcPct val="0"/>
        </a:spcBef>
        <a:spcAft>
          <a:spcPct val="0"/>
        </a:spcAft>
        <a:defRPr sz="2600" b="1">
          <a:solidFill>
            <a:srgbClr val="014C6D"/>
          </a:solidFill>
          <a:latin typeface="Trebuchet MS" pitchFamily="34" charset="0"/>
        </a:defRPr>
      </a:lvl8pPr>
      <a:lvl9pPr marL="1828800" algn="ctr" rtl="0" fontAlgn="base">
        <a:spcBef>
          <a:spcPct val="0"/>
        </a:spcBef>
        <a:spcAft>
          <a:spcPct val="0"/>
        </a:spcAft>
        <a:defRPr sz="2600" b="1">
          <a:solidFill>
            <a:srgbClr val="014C6D"/>
          </a:solidFill>
          <a:latin typeface="Trebuchet MS" pitchFamily="34" charset="0"/>
        </a:defRPr>
      </a:lvl9pPr>
    </p:titleStyle>
    <p:bodyStyle>
      <a:lvl1pPr algn="l" rtl="0" eaLnBrk="0" fontAlgn="base" hangingPunct="0">
        <a:lnSpc>
          <a:spcPct val="150000"/>
        </a:lnSpc>
        <a:spcBef>
          <a:spcPts val="1800"/>
        </a:spcBef>
        <a:spcAft>
          <a:spcPct val="0"/>
        </a:spcAft>
        <a:buClr>
          <a:srgbClr val="404040"/>
        </a:buClr>
        <a:defRPr>
          <a:solidFill>
            <a:srgbClr val="595959"/>
          </a:solidFill>
          <a:latin typeface="Arial"/>
          <a:ea typeface="MS PGothic" pitchFamily="34" charset="-128"/>
          <a:cs typeface="Arial"/>
        </a:defRPr>
      </a:lvl1pPr>
      <a:lvl2pPr marL="2857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2pPr>
      <a:lvl3pPr marL="285750" indent="-285750" algn="l" rtl="0" eaLnBrk="0" fontAlgn="base" hangingPunct="0">
        <a:lnSpc>
          <a:spcPct val="110000"/>
        </a:lnSpc>
        <a:spcBef>
          <a:spcPct val="0"/>
        </a:spcBef>
        <a:spcAft>
          <a:spcPct val="0"/>
        </a:spcAft>
        <a:buClr>
          <a:schemeClr val="tx1"/>
        </a:buClr>
        <a:buFont typeface="Arial" pitchFamily="34" charset="0"/>
        <a:buChar char="•"/>
        <a:defRPr>
          <a:solidFill>
            <a:schemeClr val="tx2"/>
          </a:solidFill>
          <a:latin typeface="Arial"/>
          <a:ea typeface="MS PGothic" pitchFamily="34" charset="-128"/>
          <a:cs typeface="Arial"/>
        </a:defRPr>
      </a:lvl3pPr>
      <a:lvl4pPr marL="8318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4pPr>
      <a:lvl5pPr marL="1196975"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5pPr>
      <a:lvl6pPr marL="502920" indent="-228600" algn="l" rtl="0" fontAlgn="base">
        <a:spcBef>
          <a:spcPct val="20000"/>
        </a:spcBef>
        <a:spcAft>
          <a:spcPct val="0"/>
        </a:spcAft>
        <a:buClr>
          <a:schemeClr val="tx2">
            <a:lumMod val="65000"/>
            <a:lumOff val="35000"/>
          </a:schemeClr>
        </a:buClr>
        <a:buFont typeface="Arial"/>
        <a:buChar char="•"/>
        <a:defRPr sz="1800">
          <a:solidFill>
            <a:schemeClr val="tx2">
              <a:lumMod val="65000"/>
              <a:lumOff val="35000"/>
            </a:schemeClr>
          </a:solidFill>
          <a:latin typeface="+mn-lt"/>
        </a:defRPr>
      </a:lvl6pPr>
      <a:lvl7pPr marL="2971800" indent="-228600" algn="l" rtl="0" fontAlgn="base">
        <a:spcBef>
          <a:spcPct val="20000"/>
        </a:spcBef>
        <a:spcAft>
          <a:spcPct val="0"/>
        </a:spcAft>
        <a:buClr>
          <a:srgbClr val="00783C"/>
        </a:buClr>
        <a:buChar char="»"/>
        <a:defRPr sz="1600">
          <a:solidFill>
            <a:schemeClr val="tx1"/>
          </a:solidFill>
          <a:latin typeface="+mn-lt"/>
        </a:defRPr>
      </a:lvl7pPr>
      <a:lvl8pPr marL="3429000" indent="-228600" algn="l" rtl="0" fontAlgn="base">
        <a:spcBef>
          <a:spcPct val="20000"/>
        </a:spcBef>
        <a:spcAft>
          <a:spcPct val="0"/>
        </a:spcAft>
        <a:buClr>
          <a:srgbClr val="00783C"/>
        </a:buClr>
        <a:buChar char="»"/>
        <a:defRPr sz="1600">
          <a:solidFill>
            <a:schemeClr val="tx1"/>
          </a:solidFill>
          <a:latin typeface="+mn-lt"/>
        </a:defRPr>
      </a:lvl8pPr>
      <a:lvl9pPr marL="3886200" indent="-228600" algn="l" rtl="0" fontAlgn="base">
        <a:spcBef>
          <a:spcPct val="20000"/>
        </a:spcBef>
        <a:spcAft>
          <a:spcPct val="0"/>
        </a:spcAft>
        <a:buClr>
          <a:srgbClr val="00783C"/>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Freeform 84"/>
          <p:cNvSpPr>
            <a:spLocks/>
          </p:cNvSpPr>
          <p:nvPr/>
        </p:nvSpPr>
        <p:spPr bwMode="auto">
          <a:xfrm flipH="1">
            <a:off x="8189913" y="6323013"/>
            <a:ext cx="349250" cy="534987"/>
          </a:xfrm>
          <a:custGeom>
            <a:avLst/>
            <a:gdLst>
              <a:gd name="T0" fmla="*/ 0 w 638"/>
              <a:gd name="T1" fmla="*/ 0 h 1194"/>
              <a:gd name="T2" fmla="*/ 38 w 638"/>
              <a:gd name="T3" fmla="*/ 110 h 1194"/>
              <a:gd name="T4" fmla="*/ 78 w 638"/>
              <a:gd name="T5" fmla="*/ 216 h 1194"/>
              <a:gd name="T6" fmla="*/ 106 w 638"/>
              <a:gd name="T7" fmla="*/ 304 h 1194"/>
              <a:gd name="T8" fmla="*/ 136 w 638"/>
              <a:gd name="T9" fmla="*/ 398 h 1194"/>
              <a:gd name="T10" fmla="*/ 164 w 638"/>
              <a:gd name="T11" fmla="*/ 506 h 1194"/>
              <a:gd name="T12" fmla="*/ 206 w 638"/>
              <a:gd name="T13" fmla="*/ 672 h 1194"/>
              <a:gd name="T14" fmla="*/ 236 w 638"/>
              <a:gd name="T15" fmla="*/ 788 h 1194"/>
              <a:gd name="T16" fmla="*/ 272 w 638"/>
              <a:gd name="T17" fmla="*/ 990 h 1194"/>
              <a:gd name="T18" fmla="*/ 286 w 638"/>
              <a:gd name="T19" fmla="*/ 1086 h 1194"/>
              <a:gd name="T20" fmla="*/ 302 w 638"/>
              <a:gd name="T21" fmla="*/ 1194 h 1194"/>
              <a:gd name="T22" fmla="*/ 638 w 638"/>
              <a:gd name="T23" fmla="*/ 1194 h 1194"/>
              <a:gd name="T24" fmla="*/ 624 w 638"/>
              <a:gd name="T25" fmla="*/ 1142 h 1194"/>
              <a:gd name="T26" fmla="*/ 598 w 638"/>
              <a:gd name="T27" fmla="*/ 1060 h 1194"/>
              <a:gd name="T28" fmla="*/ 572 w 638"/>
              <a:gd name="T29" fmla="*/ 980 h 1194"/>
              <a:gd name="T30" fmla="*/ 548 w 638"/>
              <a:gd name="T31" fmla="*/ 912 h 1194"/>
              <a:gd name="T32" fmla="*/ 494 w 638"/>
              <a:gd name="T33" fmla="*/ 784 h 1194"/>
              <a:gd name="T34" fmla="*/ 456 w 638"/>
              <a:gd name="T35" fmla="*/ 698 h 1194"/>
              <a:gd name="T36" fmla="*/ 424 w 638"/>
              <a:gd name="T37" fmla="*/ 626 h 1194"/>
              <a:gd name="T38" fmla="*/ 378 w 638"/>
              <a:gd name="T39" fmla="*/ 532 h 1194"/>
              <a:gd name="T40" fmla="*/ 340 w 638"/>
              <a:gd name="T41" fmla="*/ 470 h 1194"/>
              <a:gd name="T42" fmla="*/ 306 w 638"/>
              <a:gd name="T43" fmla="*/ 414 h 1194"/>
              <a:gd name="T44" fmla="*/ 268 w 638"/>
              <a:gd name="T45" fmla="*/ 342 h 1194"/>
              <a:gd name="T46" fmla="*/ 228 w 638"/>
              <a:gd name="T47" fmla="*/ 286 h 1194"/>
              <a:gd name="T48" fmla="*/ 174 w 638"/>
              <a:gd name="T49" fmla="*/ 210 h 1194"/>
              <a:gd name="T50" fmla="*/ 122 w 638"/>
              <a:gd name="T51" fmla="*/ 140 h 1194"/>
              <a:gd name="T52" fmla="*/ 58 w 638"/>
              <a:gd name="T53" fmla="*/ 52 h 1194"/>
              <a:gd name="T54" fmla="*/ 30 w 638"/>
              <a:gd name="T55" fmla="*/ 20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4099" name="Freeform 85"/>
          <p:cNvSpPr>
            <a:spLocks/>
          </p:cNvSpPr>
          <p:nvPr/>
        </p:nvSpPr>
        <p:spPr bwMode="auto">
          <a:xfrm flipH="1">
            <a:off x="8545513" y="6146800"/>
            <a:ext cx="246062" cy="165100"/>
          </a:xfrm>
          <a:custGeom>
            <a:avLst/>
            <a:gdLst>
              <a:gd name="T0" fmla="*/ 448 w 448"/>
              <a:gd name="T1" fmla="*/ 372 h 372"/>
              <a:gd name="T2" fmla="*/ 388 w 448"/>
              <a:gd name="T3" fmla="*/ 302 h 372"/>
              <a:gd name="T4" fmla="*/ 280 w 448"/>
              <a:gd name="T5" fmla="*/ 208 h 372"/>
              <a:gd name="T6" fmla="*/ 210 w 448"/>
              <a:gd name="T7" fmla="*/ 142 h 372"/>
              <a:gd name="T8" fmla="*/ 140 w 448"/>
              <a:gd name="T9" fmla="*/ 94 h 372"/>
              <a:gd name="T10" fmla="*/ 64 w 448"/>
              <a:gd name="T11" fmla="*/ 44 h 372"/>
              <a:gd name="T12" fmla="*/ 0 w 448"/>
              <a:gd name="T13" fmla="*/ 0 h 372"/>
              <a:gd name="T14" fmla="*/ 280 w 448"/>
              <a:gd name="T15" fmla="*/ 0 h 372"/>
              <a:gd name="T16" fmla="*/ 300 w 448"/>
              <a:gd name="T17" fmla="*/ 36 h 372"/>
              <a:gd name="T18" fmla="*/ 324 w 448"/>
              <a:gd name="T19" fmla="*/ 82 h 372"/>
              <a:gd name="T20" fmla="*/ 346 w 448"/>
              <a:gd name="T21" fmla="*/ 134 h 372"/>
              <a:gd name="T22" fmla="*/ 378 w 448"/>
              <a:gd name="T23" fmla="*/ 206 h 372"/>
              <a:gd name="T24" fmla="*/ 408 w 448"/>
              <a:gd name="T25" fmla="*/ 264 h 372"/>
              <a:gd name="T26" fmla="*/ 434 w 448"/>
              <a:gd name="T27" fmla="*/ 334 h 372"/>
              <a:gd name="T28" fmla="*/ 448 w 448"/>
              <a:gd name="T29" fmla="*/ 372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1032" name="Rectangle 2"/>
          <p:cNvSpPr>
            <a:spLocks noGrp="1" noChangeArrowheads="1"/>
          </p:cNvSpPr>
          <p:nvPr>
            <p:ph type="title"/>
          </p:nvPr>
        </p:nvSpPr>
        <p:spPr bwMode="auto">
          <a:xfrm>
            <a:off x="357188" y="301625"/>
            <a:ext cx="8461375" cy="1208088"/>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a:t>Click to edit Master title style</a:t>
            </a:r>
          </a:p>
        </p:txBody>
      </p:sp>
      <p:sp>
        <p:nvSpPr>
          <p:cNvPr id="1033" name="Rectangle 3"/>
          <p:cNvSpPr>
            <a:spLocks noGrp="1" noChangeArrowheads="1"/>
          </p:cNvSpPr>
          <p:nvPr>
            <p:ph type="body" idx="1"/>
          </p:nvPr>
        </p:nvSpPr>
        <p:spPr bwMode="auto">
          <a:xfrm>
            <a:off x="357188" y="1697038"/>
            <a:ext cx="8478837" cy="43894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Paragraph content</a:t>
            </a:r>
          </a:p>
          <a:p>
            <a:pPr lvl="1"/>
            <a:r>
              <a:rPr lang="en-US" dirty="0"/>
              <a:t>Bullets</a:t>
            </a:r>
          </a:p>
          <a:p>
            <a:pPr lvl="5"/>
            <a:r>
              <a:rPr lang="en-US" dirty="0"/>
              <a:t>Bullets</a:t>
            </a:r>
          </a:p>
          <a:p>
            <a:pPr lvl="3"/>
            <a:r>
              <a:rPr lang="en-US" dirty="0"/>
              <a:t>Bullets</a:t>
            </a:r>
          </a:p>
          <a:p>
            <a:pPr lvl="4"/>
            <a:r>
              <a:rPr lang="en-US" dirty="0"/>
              <a:t>Bullets</a:t>
            </a:r>
          </a:p>
        </p:txBody>
      </p:sp>
      <p:sp>
        <p:nvSpPr>
          <p:cNvPr id="1030" name="Rectangle 6"/>
          <p:cNvSpPr>
            <a:spLocks noGrp="1" noChangeArrowheads="1"/>
          </p:cNvSpPr>
          <p:nvPr>
            <p:ph type="sldNum" sz="quarter" idx="4"/>
          </p:nvPr>
        </p:nvSpPr>
        <p:spPr bwMode="auto">
          <a:xfrm>
            <a:off x="357188" y="6350000"/>
            <a:ext cx="552450" cy="358775"/>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defRPr sz="1100" b="0">
                <a:solidFill>
                  <a:srgbClr val="7F7F7F"/>
                </a:solidFill>
                <a:latin typeface="Arial" pitchFamily="34" charset="0"/>
                <a:cs typeface="Arial" pitchFamily="34" charset="0"/>
              </a:defRPr>
            </a:lvl1pPr>
          </a:lstStyle>
          <a:p>
            <a:fld id="{AEFFD04F-BB37-4DA4-8564-171264C1533E}" type="slidenum">
              <a:rPr lang="en-US"/>
              <a:pPr/>
              <a:t>‹#›</a:t>
            </a:fld>
            <a:endParaRPr lang="en-US"/>
          </a:p>
        </p:txBody>
      </p:sp>
      <p:sp>
        <p:nvSpPr>
          <p:cNvPr id="4103" name="TextBox 7"/>
          <p:cNvSpPr txBox="1">
            <a:spLocks noChangeArrowheads="1"/>
          </p:cNvSpPr>
          <p:nvPr/>
        </p:nvSpPr>
        <p:spPr bwMode="auto">
          <a:xfrm>
            <a:off x="8683625" y="6207125"/>
            <a:ext cx="1841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endParaRPr lang="en-US"/>
          </a:p>
        </p:txBody>
      </p:sp>
      <p:sp>
        <p:nvSpPr>
          <p:cNvPr id="3" name="Footer Placeholder 2"/>
          <p:cNvSpPr>
            <a:spLocks noGrp="1"/>
          </p:cNvSpPr>
          <p:nvPr>
            <p:ph type="ftr" sz="quarter" idx="3"/>
          </p:nvPr>
        </p:nvSpPr>
        <p:spPr>
          <a:xfrm>
            <a:off x="1003300" y="6356350"/>
            <a:ext cx="5707063" cy="365125"/>
          </a:xfrm>
          <a:prstGeom prst="rect">
            <a:avLst/>
          </a:prstGeom>
        </p:spPr>
        <p:txBody>
          <a:bodyPr vert="horz" lIns="91440" tIns="45720" rIns="91440" bIns="45720" rtlCol="0" anchor="ctr"/>
          <a:lstStyle>
            <a:lvl1pPr algn="l">
              <a:defRPr sz="1200" b="0" smtClean="0">
                <a:solidFill>
                  <a:srgbClr val="7F7F7F"/>
                </a:solidFill>
                <a:latin typeface="+mn-lt"/>
                <a:ea typeface="+mn-ea"/>
                <a:cs typeface="Times New Roman" pitchFamily="18" charset="0"/>
              </a:defRPr>
            </a:lvl1pPr>
          </a:lstStyle>
          <a:p>
            <a:pPr>
              <a:defRPr/>
            </a:pPr>
            <a:r>
              <a:rPr lang="en-US"/>
              <a:t>Confidential &amp; for IFC Staff Only Working Draft – Discussion Paper Only</a:t>
            </a:r>
            <a:endParaRPr lang="en-US" dirty="0"/>
          </a:p>
        </p:txBody>
      </p:sp>
      <p:pic>
        <p:nvPicPr>
          <p:cNvPr id="4105" name="Picture 10"/>
          <p:cNvPicPr>
            <a:picLocks noChangeAspect="1"/>
          </p:cNvPicPr>
          <p:nvPr/>
        </p:nvPicPr>
        <p:blipFill>
          <a:blip r:embed="rId4" cstate="print">
            <a:extLst>
              <a:ext uri="{28A0092B-C50C-407E-A947-70E740481C1C}">
                <a14:useLocalDpi xmlns:a14="http://schemas.microsoft.com/office/drawing/2010/main" val="0"/>
              </a:ext>
            </a:extLst>
          </a:blip>
          <a:srcRect r="28535"/>
          <a:stretch>
            <a:fillRect/>
          </a:stretch>
        </p:blipFill>
        <p:spPr bwMode="auto">
          <a:xfrm>
            <a:off x="6853238" y="6346825"/>
            <a:ext cx="1963737"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329" r:id="rId1"/>
    <p:sldLayoutId id="2147485330" r:id="rId2"/>
  </p:sldLayoutIdLst>
  <p:hf hdr="0" ftr="0" dt="0"/>
  <p:txStyles>
    <p:titleStyle>
      <a:lvl1pPr algn="l" rtl="0" eaLnBrk="0" fontAlgn="base" hangingPunct="0">
        <a:spcBef>
          <a:spcPct val="0"/>
        </a:spcBef>
        <a:spcAft>
          <a:spcPct val="0"/>
        </a:spcAft>
        <a:buFont typeface="Arial" pitchFamily="34" charset="0"/>
        <a:defRPr sz="2200" cap="all">
          <a:solidFill>
            <a:srgbClr val="595959"/>
          </a:solidFill>
          <a:latin typeface="+mn-lt"/>
          <a:ea typeface="MS PGothic" pitchFamily="34" charset="-128"/>
          <a:cs typeface="Andes ExtraLight"/>
        </a:defRPr>
      </a:lvl1pPr>
      <a:lvl2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2pPr>
      <a:lvl3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3pPr>
      <a:lvl4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4pPr>
      <a:lvl5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5pPr>
      <a:lvl6pPr marL="457200" algn="ctr" rtl="0" fontAlgn="base">
        <a:spcBef>
          <a:spcPct val="0"/>
        </a:spcBef>
        <a:spcAft>
          <a:spcPct val="0"/>
        </a:spcAft>
        <a:defRPr sz="2600" b="1">
          <a:solidFill>
            <a:srgbClr val="014C6D"/>
          </a:solidFill>
          <a:latin typeface="Trebuchet MS" pitchFamily="34" charset="0"/>
        </a:defRPr>
      </a:lvl6pPr>
      <a:lvl7pPr marL="914400" algn="ctr" rtl="0" fontAlgn="base">
        <a:spcBef>
          <a:spcPct val="0"/>
        </a:spcBef>
        <a:spcAft>
          <a:spcPct val="0"/>
        </a:spcAft>
        <a:defRPr sz="2600" b="1">
          <a:solidFill>
            <a:srgbClr val="014C6D"/>
          </a:solidFill>
          <a:latin typeface="Trebuchet MS" pitchFamily="34" charset="0"/>
        </a:defRPr>
      </a:lvl7pPr>
      <a:lvl8pPr marL="1371600" algn="ctr" rtl="0" fontAlgn="base">
        <a:spcBef>
          <a:spcPct val="0"/>
        </a:spcBef>
        <a:spcAft>
          <a:spcPct val="0"/>
        </a:spcAft>
        <a:defRPr sz="2600" b="1">
          <a:solidFill>
            <a:srgbClr val="014C6D"/>
          </a:solidFill>
          <a:latin typeface="Trebuchet MS" pitchFamily="34" charset="0"/>
        </a:defRPr>
      </a:lvl8pPr>
      <a:lvl9pPr marL="1828800" algn="ctr" rtl="0" fontAlgn="base">
        <a:spcBef>
          <a:spcPct val="0"/>
        </a:spcBef>
        <a:spcAft>
          <a:spcPct val="0"/>
        </a:spcAft>
        <a:defRPr sz="2600" b="1">
          <a:solidFill>
            <a:srgbClr val="014C6D"/>
          </a:solidFill>
          <a:latin typeface="Trebuchet MS" pitchFamily="34" charset="0"/>
        </a:defRPr>
      </a:lvl9pPr>
    </p:titleStyle>
    <p:bodyStyle>
      <a:lvl1pPr algn="l" rtl="0" eaLnBrk="0" fontAlgn="base" hangingPunct="0">
        <a:lnSpc>
          <a:spcPct val="150000"/>
        </a:lnSpc>
        <a:spcBef>
          <a:spcPts val="1800"/>
        </a:spcBef>
        <a:spcAft>
          <a:spcPct val="0"/>
        </a:spcAft>
        <a:buClr>
          <a:srgbClr val="404040"/>
        </a:buClr>
        <a:defRPr>
          <a:solidFill>
            <a:srgbClr val="595959"/>
          </a:solidFill>
          <a:latin typeface="Arial"/>
          <a:ea typeface="MS PGothic" pitchFamily="34" charset="-128"/>
          <a:cs typeface="Arial"/>
        </a:defRPr>
      </a:lvl1pPr>
      <a:lvl2pPr marL="2857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2pPr>
      <a:lvl3pPr marL="285750" indent="-285750" algn="l" rtl="0" eaLnBrk="0" fontAlgn="base" hangingPunct="0">
        <a:lnSpc>
          <a:spcPct val="110000"/>
        </a:lnSpc>
        <a:spcBef>
          <a:spcPct val="0"/>
        </a:spcBef>
        <a:spcAft>
          <a:spcPct val="0"/>
        </a:spcAft>
        <a:buClr>
          <a:schemeClr val="tx1"/>
        </a:buClr>
        <a:buFont typeface="Arial" pitchFamily="34" charset="0"/>
        <a:buChar char="•"/>
        <a:defRPr>
          <a:solidFill>
            <a:schemeClr val="tx2"/>
          </a:solidFill>
          <a:latin typeface="Arial"/>
          <a:ea typeface="MS PGothic" pitchFamily="34" charset="-128"/>
          <a:cs typeface="Arial"/>
        </a:defRPr>
      </a:lvl3pPr>
      <a:lvl4pPr marL="8318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4pPr>
      <a:lvl5pPr marL="1196975"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5pPr>
      <a:lvl6pPr marL="502920" indent="-228600" algn="l" rtl="0" fontAlgn="base">
        <a:spcBef>
          <a:spcPct val="20000"/>
        </a:spcBef>
        <a:spcAft>
          <a:spcPct val="0"/>
        </a:spcAft>
        <a:buClr>
          <a:schemeClr val="tx2">
            <a:lumMod val="65000"/>
            <a:lumOff val="35000"/>
          </a:schemeClr>
        </a:buClr>
        <a:buFont typeface="Arial"/>
        <a:buChar char="•"/>
        <a:defRPr sz="1800">
          <a:solidFill>
            <a:schemeClr val="tx2">
              <a:lumMod val="65000"/>
              <a:lumOff val="35000"/>
            </a:schemeClr>
          </a:solidFill>
          <a:latin typeface="+mn-lt"/>
        </a:defRPr>
      </a:lvl6pPr>
      <a:lvl7pPr marL="2971800" indent="-228600" algn="l" rtl="0" fontAlgn="base">
        <a:spcBef>
          <a:spcPct val="20000"/>
        </a:spcBef>
        <a:spcAft>
          <a:spcPct val="0"/>
        </a:spcAft>
        <a:buClr>
          <a:srgbClr val="00783C"/>
        </a:buClr>
        <a:buChar char="»"/>
        <a:defRPr sz="1600">
          <a:solidFill>
            <a:schemeClr val="tx1"/>
          </a:solidFill>
          <a:latin typeface="+mn-lt"/>
        </a:defRPr>
      </a:lvl7pPr>
      <a:lvl8pPr marL="3429000" indent="-228600" algn="l" rtl="0" fontAlgn="base">
        <a:spcBef>
          <a:spcPct val="20000"/>
        </a:spcBef>
        <a:spcAft>
          <a:spcPct val="0"/>
        </a:spcAft>
        <a:buClr>
          <a:srgbClr val="00783C"/>
        </a:buClr>
        <a:buChar char="»"/>
        <a:defRPr sz="1600">
          <a:solidFill>
            <a:schemeClr val="tx1"/>
          </a:solidFill>
          <a:latin typeface="+mn-lt"/>
        </a:defRPr>
      </a:lvl8pPr>
      <a:lvl9pPr marL="3886200" indent="-228600" algn="l" rtl="0" fontAlgn="base">
        <a:spcBef>
          <a:spcPct val="20000"/>
        </a:spcBef>
        <a:spcAft>
          <a:spcPct val="0"/>
        </a:spcAft>
        <a:buClr>
          <a:srgbClr val="00783C"/>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Freeform 84"/>
          <p:cNvSpPr>
            <a:spLocks/>
          </p:cNvSpPr>
          <p:nvPr/>
        </p:nvSpPr>
        <p:spPr bwMode="auto">
          <a:xfrm flipH="1">
            <a:off x="8189913" y="6323013"/>
            <a:ext cx="349250" cy="534987"/>
          </a:xfrm>
          <a:custGeom>
            <a:avLst/>
            <a:gdLst>
              <a:gd name="T0" fmla="*/ 0 w 638"/>
              <a:gd name="T1" fmla="*/ 0 h 1194"/>
              <a:gd name="T2" fmla="*/ 38 w 638"/>
              <a:gd name="T3" fmla="*/ 110 h 1194"/>
              <a:gd name="T4" fmla="*/ 78 w 638"/>
              <a:gd name="T5" fmla="*/ 216 h 1194"/>
              <a:gd name="T6" fmla="*/ 106 w 638"/>
              <a:gd name="T7" fmla="*/ 304 h 1194"/>
              <a:gd name="T8" fmla="*/ 136 w 638"/>
              <a:gd name="T9" fmla="*/ 398 h 1194"/>
              <a:gd name="T10" fmla="*/ 164 w 638"/>
              <a:gd name="T11" fmla="*/ 506 h 1194"/>
              <a:gd name="T12" fmla="*/ 206 w 638"/>
              <a:gd name="T13" fmla="*/ 672 h 1194"/>
              <a:gd name="T14" fmla="*/ 236 w 638"/>
              <a:gd name="T15" fmla="*/ 788 h 1194"/>
              <a:gd name="T16" fmla="*/ 272 w 638"/>
              <a:gd name="T17" fmla="*/ 990 h 1194"/>
              <a:gd name="T18" fmla="*/ 286 w 638"/>
              <a:gd name="T19" fmla="*/ 1086 h 1194"/>
              <a:gd name="T20" fmla="*/ 302 w 638"/>
              <a:gd name="T21" fmla="*/ 1194 h 1194"/>
              <a:gd name="T22" fmla="*/ 638 w 638"/>
              <a:gd name="T23" fmla="*/ 1194 h 1194"/>
              <a:gd name="T24" fmla="*/ 624 w 638"/>
              <a:gd name="T25" fmla="*/ 1142 h 1194"/>
              <a:gd name="T26" fmla="*/ 598 w 638"/>
              <a:gd name="T27" fmla="*/ 1060 h 1194"/>
              <a:gd name="T28" fmla="*/ 572 w 638"/>
              <a:gd name="T29" fmla="*/ 980 h 1194"/>
              <a:gd name="T30" fmla="*/ 548 w 638"/>
              <a:gd name="T31" fmla="*/ 912 h 1194"/>
              <a:gd name="T32" fmla="*/ 494 w 638"/>
              <a:gd name="T33" fmla="*/ 784 h 1194"/>
              <a:gd name="T34" fmla="*/ 456 w 638"/>
              <a:gd name="T35" fmla="*/ 698 h 1194"/>
              <a:gd name="T36" fmla="*/ 424 w 638"/>
              <a:gd name="T37" fmla="*/ 626 h 1194"/>
              <a:gd name="T38" fmla="*/ 378 w 638"/>
              <a:gd name="T39" fmla="*/ 532 h 1194"/>
              <a:gd name="T40" fmla="*/ 340 w 638"/>
              <a:gd name="T41" fmla="*/ 470 h 1194"/>
              <a:gd name="T42" fmla="*/ 306 w 638"/>
              <a:gd name="T43" fmla="*/ 414 h 1194"/>
              <a:gd name="T44" fmla="*/ 268 w 638"/>
              <a:gd name="T45" fmla="*/ 342 h 1194"/>
              <a:gd name="T46" fmla="*/ 228 w 638"/>
              <a:gd name="T47" fmla="*/ 286 h 1194"/>
              <a:gd name="T48" fmla="*/ 174 w 638"/>
              <a:gd name="T49" fmla="*/ 210 h 1194"/>
              <a:gd name="T50" fmla="*/ 122 w 638"/>
              <a:gd name="T51" fmla="*/ 140 h 1194"/>
              <a:gd name="T52" fmla="*/ 58 w 638"/>
              <a:gd name="T53" fmla="*/ 52 h 1194"/>
              <a:gd name="T54" fmla="*/ 30 w 638"/>
              <a:gd name="T55" fmla="*/ 20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5123" name="Freeform 85"/>
          <p:cNvSpPr>
            <a:spLocks/>
          </p:cNvSpPr>
          <p:nvPr/>
        </p:nvSpPr>
        <p:spPr bwMode="auto">
          <a:xfrm flipH="1">
            <a:off x="8545513" y="6146800"/>
            <a:ext cx="246062" cy="165100"/>
          </a:xfrm>
          <a:custGeom>
            <a:avLst/>
            <a:gdLst>
              <a:gd name="T0" fmla="*/ 448 w 448"/>
              <a:gd name="T1" fmla="*/ 372 h 372"/>
              <a:gd name="T2" fmla="*/ 388 w 448"/>
              <a:gd name="T3" fmla="*/ 302 h 372"/>
              <a:gd name="T4" fmla="*/ 280 w 448"/>
              <a:gd name="T5" fmla="*/ 208 h 372"/>
              <a:gd name="T6" fmla="*/ 210 w 448"/>
              <a:gd name="T7" fmla="*/ 142 h 372"/>
              <a:gd name="T8" fmla="*/ 140 w 448"/>
              <a:gd name="T9" fmla="*/ 94 h 372"/>
              <a:gd name="T10" fmla="*/ 64 w 448"/>
              <a:gd name="T11" fmla="*/ 44 h 372"/>
              <a:gd name="T12" fmla="*/ 0 w 448"/>
              <a:gd name="T13" fmla="*/ 0 h 372"/>
              <a:gd name="T14" fmla="*/ 280 w 448"/>
              <a:gd name="T15" fmla="*/ 0 h 372"/>
              <a:gd name="T16" fmla="*/ 300 w 448"/>
              <a:gd name="T17" fmla="*/ 36 h 372"/>
              <a:gd name="T18" fmla="*/ 324 w 448"/>
              <a:gd name="T19" fmla="*/ 82 h 372"/>
              <a:gd name="T20" fmla="*/ 346 w 448"/>
              <a:gd name="T21" fmla="*/ 134 h 372"/>
              <a:gd name="T22" fmla="*/ 378 w 448"/>
              <a:gd name="T23" fmla="*/ 206 h 372"/>
              <a:gd name="T24" fmla="*/ 408 w 448"/>
              <a:gd name="T25" fmla="*/ 264 h 372"/>
              <a:gd name="T26" fmla="*/ 434 w 448"/>
              <a:gd name="T27" fmla="*/ 334 h 372"/>
              <a:gd name="T28" fmla="*/ 448 w 448"/>
              <a:gd name="T29" fmla="*/ 372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1032" name="Rectangle 2"/>
          <p:cNvSpPr>
            <a:spLocks noGrp="1" noChangeArrowheads="1"/>
          </p:cNvSpPr>
          <p:nvPr>
            <p:ph type="title"/>
          </p:nvPr>
        </p:nvSpPr>
        <p:spPr bwMode="auto">
          <a:xfrm>
            <a:off x="357188" y="301625"/>
            <a:ext cx="8461375" cy="1208088"/>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a:t>Click to edit Master title style</a:t>
            </a:r>
          </a:p>
        </p:txBody>
      </p:sp>
      <p:sp>
        <p:nvSpPr>
          <p:cNvPr id="1033" name="Rectangle 3"/>
          <p:cNvSpPr>
            <a:spLocks noGrp="1" noChangeArrowheads="1"/>
          </p:cNvSpPr>
          <p:nvPr>
            <p:ph type="body" idx="1"/>
          </p:nvPr>
        </p:nvSpPr>
        <p:spPr bwMode="auto">
          <a:xfrm>
            <a:off x="357188" y="1697038"/>
            <a:ext cx="8478837" cy="43894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Paragraph content</a:t>
            </a:r>
          </a:p>
          <a:p>
            <a:pPr lvl="1"/>
            <a:r>
              <a:rPr lang="en-US" dirty="0"/>
              <a:t>Bullets</a:t>
            </a:r>
          </a:p>
          <a:p>
            <a:pPr lvl="5"/>
            <a:r>
              <a:rPr lang="en-US" dirty="0"/>
              <a:t>Bullets</a:t>
            </a:r>
          </a:p>
          <a:p>
            <a:pPr lvl="3"/>
            <a:r>
              <a:rPr lang="en-US" dirty="0"/>
              <a:t>Bullets</a:t>
            </a:r>
          </a:p>
          <a:p>
            <a:pPr lvl="4"/>
            <a:r>
              <a:rPr lang="en-US" dirty="0"/>
              <a:t>Bullets</a:t>
            </a:r>
          </a:p>
        </p:txBody>
      </p:sp>
      <p:sp>
        <p:nvSpPr>
          <p:cNvPr id="1030" name="Rectangle 6"/>
          <p:cNvSpPr>
            <a:spLocks noGrp="1" noChangeArrowheads="1"/>
          </p:cNvSpPr>
          <p:nvPr>
            <p:ph type="sldNum" sz="quarter" idx="4"/>
          </p:nvPr>
        </p:nvSpPr>
        <p:spPr bwMode="auto">
          <a:xfrm>
            <a:off x="357188" y="6350000"/>
            <a:ext cx="552450" cy="358775"/>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defRPr sz="1100" b="0">
                <a:solidFill>
                  <a:srgbClr val="7F7F7F"/>
                </a:solidFill>
                <a:latin typeface="Arial" pitchFamily="34" charset="0"/>
                <a:cs typeface="Arial" pitchFamily="34" charset="0"/>
              </a:defRPr>
            </a:lvl1pPr>
          </a:lstStyle>
          <a:p>
            <a:fld id="{63FAD16C-D410-41E4-8C1A-4A2AED06D9EF}" type="slidenum">
              <a:rPr lang="en-US"/>
              <a:pPr/>
              <a:t>‹#›</a:t>
            </a:fld>
            <a:endParaRPr lang="en-US"/>
          </a:p>
        </p:txBody>
      </p:sp>
      <p:sp>
        <p:nvSpPr>
          <p:cNvPr id="5127" name="TextBox 7"/>
          <p:cNvSpPr txBox="1">
            <a:spLocks noChangeArrowheads="1"/>
          </p:cNvSpPr>
          <p:nvPr/>
        </p:nvSpPr>
        <p:spPr bwMode="auto">
          <a:xfrm>
            <a:off x="8683625" y="6207125"/>
            <a:ext cx="1841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endParaRPr lang="en-US"/>
          </a:p>
        </p:txBody>
      </p:sp>
      <p:sp>
        <p:nvSpPr>
          <p:cNvPr id="3" name="Footer Placeholder 2"/>
          <p:cNvSpPr>
            <a:spLocks noGrp="1"/>
          </p:cNvSpPr>
          <p:nvPr>
            <p:ph type="ftr" sz="quarter" idx="3"/>
          </p:nvPr>
        </p:nvSpPr>
        <p:spPr>
          <a:xfrm>
            <a:off x="1003300" y="6356350"/>
            <a:ext cx="5707063" cy="365125"/>
          </a:xfrm>
          <a:prstGeom prst="rect">
            <a:avLst/>
          </a:prstGeom>
        </p:spPr>
        <p:txBody>
          <a:bodyPr vert="horz" lIns="91440" tIns="45720" rIns="91440" bIns="45720" rtlCol="0" anchor="ctr"/>
          <a:lstStyle>
            <a:lvl1pPr algn="l">
              <a:defRPr sz="1200" b="0" smtClean="0">
                <a:solidFill>
                  <a:srgbClr val="7F7F7F"/>
                </a:solidFill>
                <a:latin typeface="+mn-lt"/>
                <a:ea typeface="+mn-ea"/>
                <a:cs typeface="Times New Roman" pitchFamily="18" charset="0"/>
              </a:defRPr>
            </a:lvl1pPr>
          </a:lstStyle>
          <a:p>
            <a:pPr>
              <a:defRPr/>
            </a:pPr>
            <a:r>
              <a:rPr lang="en-US"/>
              <a:t>Confidential &amp; for IFC Staff Only Working Draft – Discussion Paper Only</a:t>
            </a:r>
            <a:endParaRPr lang="en-US" dirty="0"/>
          </a:p>
        </p:txBody>
      </p:sp>
      <p:pic>
        <p:nvPicPr>
          <p:cNvPr id="5129" name="Picture 10"/>
          <p:cNvPicPr>
            <a:picLocks noChangeAspect="1"/>
          </p:cNvPicPr>
          <p:nvPr/>
        </p:nvPicPr>
        <p:blipFill>
          <a:blip r:embed="rId4" cstate="print">
            <a:extLst>
              <a:ext uri="{28A0092B-C50C-407E-A947-70E740481C1C}">
                <a14:useLocalDpi xmlns:a14="http://schemas.microsoft.com/office/drawing/2010/main" val="0"/>
              </a:ext>
            </a:extLst>
          </a:blip>
          <a:srcRect r="28535"/>
          <a:stretch>
            <a:fillRect/>
          </a:stretch>
        </p:blipFill>
        <p:spPr bwMode="auto">
          <a:xfrm>
            <a:off x="6853238" y="6346825"/>
            <a:ext cx="1963737"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331" r:id="rId1"/>
    <p:sldLayoutId id="2147485332" r:id="rId2"/>
  </p:sldLayoutIdLst>
  <p:hf hdr="0" ftr="0" dt="0"/>
  <p:txStyles>
    <p:titleStyle>
      <a:lvl1pPr algn="l" rtl="0" eaLnBrk="0" fontAlgn="base" hangingPunct="0">
        <a:spcBef>
          <a:spcPct val="0"/>
        </a:spcBef>
        <a:spcAft>
          <a:spcPct val="0"/>
        </a:spcAft>
        <a:buFont typeface="Arial" pitchFamily="34" charset="0"/>
        <a:defRPr sz="2200" cap="all">
          <a:solidFill>
            <a:srgbClr val="021F43"/>
          </a:solidFill>
          <a:latin typeface="+mn-lt"/>
          <a:ea typeface="MS PGothic" pitchFamily="34" charset="-128"/>
          <a:cs typeface="Andes ExtraLight"/>
        </a:defRPr>
      </a:lvl1pPr>
      <a:lvl2pPr algn="l" rtl="0" eaLnBrk="0" fontAlgn="base" hangingPunct="0">
        <a:spcBef>
          <a:spcPct val="0"/>
        </a:spcBef>
        <a:spcAft>
          <a:spcPct val="0"/>
        </a:spcAft>
        <a:buFont typeface="Arial" pitchFamily="34" charset="0"/>
        <a:defRPr sz="2200">
          <a:solidFill>
            <a:srgbClr val="021F43"/>
          </a:solidFill>
          <a:latin typeface="Arial" pitchFamily="34" charset="0"/>
          <a:ea typeface="MS PGothic" pitchFamily="34" charset="-128"/>
        </a:defRPr>
      </a:lvl2pPr>
      <a:lvl3pPr algn="l" rtl="0" eaLnBrk="0" fontAlgn="base" hangingPunct="0">
        <a:spcBef>
          <a:spcPct val="0"/>
        </a:spcBef>
        <a:spcAft>
          <a:spcPct val="0"/>
        </a:spcAft>
        <a:buFont typeface="Arial" pitchFamily="34" charset="0"/>
        <a:defRPr sz="2200">
          <a:solidFill>
            <a:srgbClr val="021F43"/>
          </a:solidFill>
          <a:latin typeface="Arial" pitchFamily="34" charset="0"/>
          <a:ea typeface="MS PGothic" pitchFamily="34" charset="-128"/>
        </a:defRPr>
      </a:lvl3pPr>
      <a:lvl4pPr algn="l" rtl="0" eaLnBrk="0" fontAlgn="base" hangingPunct="0">
        <a:spcBef>
          <a:spcPct val="0"/>
        </a:spcBef>
        <a:spcAft>
          <a:spcPct val="0"/>
        </a:spcAft>
        <a:buFont typeface="Arial" pitchFamily="34" charset="0"/>
        <a:defRPr sz="2200">
          <a:solidFill>
            <a:srgbClr val="021F43"/>
          </a:solidFill>
          <a:latin typeface="Arial" pitchFamily="34" charset="0"/>
          <a:ea typeface="MS PGothic" pitchFamily="34" charset="-128"/>
        </a:defRPr>
      </a:lvl4pPr>
      <a:lvl5pPr algn="l" rtl="0" eaLnBrk="0" fontAlgn="base" hangingPunct="0">
        <a:spcBef>
          <a:spcPct val="0"/>
        </a:spcBef>
        <a:spcAft>
          <a:spcPct val="0"/>
        </a:spcAft>
        <a:buFont typeface="Arial" pitchFamily="34" charset="0"/>
        <a:defRPr sz="2200">
          <a:solidFill>
            <a:srgbClr val="021F43"/>
          </a:solidFill>
          <a:latin typeface="Arial" pitchFamily="34" charset="0"/>
          <a:ea typeface="MS PGothic" pitchFamily="34" charset="-128"/>
        </a:defRPr>
      </a:lvl5pPr>
      <a:lvl6pPr marL="457200" algn="ctr" rtl="0" fontAlgn="base">
        <a:spcBef>
          <a:spcPct val="0"/>
        </a:spcBef>
        <a:spcAft>
          <a:spcPct val="0"/>
        </a:spcAft>
        <a:defRPr sz="2600" b="1">
          <a:solidFill>
            <a:srgbClr val="014C6D"/>
          </a:solidFill>
          <a:latin typeface="Trebuchet MS" pitchFamily="34" charset="0"/>
        </a:defRPr>
      </a:lvl6pPr>
      <a:lvl7pPr marL="914400" algn="ctr" rtl="0" fontAlgn="base">
        <a:spcBef>
          <a:spcPct val="0"/>
        </a:spcBef>
        <a:spcAft>
          <a:spcPct val="0"/>
        </a:spcAft>
        <a:defRPr sz="2600" b="1">
          <a:solidFill>
            <a:srgbClr val="014C6D"/>
          </a:solidFill>
          <a:latin typeface="Trebuchet MS" pitchFamily="34" charset="0"/>
        </a:defRPr>
      </a:lvl7pPr>
      <a:lvl8pPr marL="1371600" algn="ctr" rtl="0" fontAlgn="base">
        <a:spcBef>
          <a:spcPct val="0"/>
        </a:spcBef>
        <a:spcAft>
          <a:spcPct val="0"/>
        </a:spcAft>
        <a:defRPr sz="2600" b="1">
          <a:solidFill>
            <a:srgbClr val="014C6D"/>
          </a:solidFill>
          <a:latin typeface="Trebuchet MS" pitchFamily="34" charset="0"/>
        </a:defRPr>
      </a:lvl8pPr>
      <a:lvl9pPr marL="1828800" algn="ctr" rtl="0" fontAlgn="base">
        <a:spcBef>
          <a:spcPct val="0"/>
        </a:spcBef>
        <a:spcAft>
          <a:spcPct val="0"/>
        </a:spcAft>
        <a:defRPr sz="2600" b="1">
          <a:solidFill>
            <a:srgbClr val="014C6D"/>
          </a:solidFill>
          <a:latin typeface="Trebuchet MS" pitchFamily="34" charset="0"/>
        </a:defRPr>
      </a:lvl9pPr>
    </p:titleStyle>
    <p:bodyStyle>
      <a:lvl1pPr algn="l" rtl="0" eaLnBrk="0" fontAlgn="base" hangingPunct="0">
        <a:lnSpc>
          <a:spcPct val="150000"/>
        </a:lnSpc>
        <a:spcBef>
          <a:spcPts val="1800"/>
        </a:spcBef>
        <a:spcAft>
          <a:spcPct val="0"/>
        </a:spcAft>
        <a:buClr>
          <a:srgbClr val="404040"/>
        </a:buClr>
        <a:defRPr>
          <a:solidFill>
            <a:srgbClr val="595959"/>
          </a:solidFill>
          <a:latin typeface="Arial"/>
          <a:ea typeface="MS PGothic" pitchFamily="34" charset="-128"/>
          <a:cs typeface="Arial"/>
        </a:defRPr>
      </a:lvl1pPr>
      <a:lvl2pPr marL="2857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2pPr>
      <a:lvl3pPr marL="285750" indent="-285750" algn="l" rtl="0" eaLnBrk="0" fontAlgn="base" hangingPunct="0">
        <a:lnSpc>
          <a:spcPct val="110000"/>
        </a:lnSpc>
        <a:spcBef>
          <a:spcPct val="0"/>
        </a:spcBef>
        <a:spcAft>
          <a:spcPct val="0"/>
        </a:spcAft>
        <a:buClr>
          <a:schemeClr val="tx1"/>
        </a:buClr>
        <a:buFont typeface="Arial" pitchFamily="34" charset="0"/>
        <a:buChar char="•"/>
        <a:defRPr>
          <a:solidFill>
            <a:schemeClr val="tx2"/>
          </a:solidFill>
          <a:latin typeface="Arial"/>
          <a:ea typeface="MS PGothic" pitchFamily="34" charset="-128"/>
          <a:cs typeface="Arial"/>
        </a:defRPr>
      </a:lvl3pPr>
      <a:lvl4pPr marL="8318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4pPr>
      <a:lvl5pPr marL="1196975"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5pPr>
      <a:lvl6pPr marL="502920" indent="-228600" algn="l" rtl="0" fontAlgn="base">
        <a:spcBef>
          <a:spcPct val="20000"/>
        </a:spcBef>
        <a:spcAft>
          <a:spcPct val="0"/>
        </a:spcAft>
        <a:buClr>
          <a:schemeClr val="tx2">
            <a:lumMod val="65000"/>
            <a:lumOff val="35000"/>
          </a:schemeClr>
        </a:buClr>
        <a:buFont typeface="Arial"/>
        <a:buChar char="•"/>
        <a:defRPr sz="1800">
          <a:solidFill>
            <a:schemeClr val="tx2">
              <a:lumMod val="65000"/>
              <a:lumOff val="35000"/>
            </a:schemeClr>
          </a:solidFill>
          <a:latin typeface="+mn-lt"/>
        </a:defRPr>
      </a:lvl6pPr>
      <a:lvl7pPr marL="2971800" indent="-228600" algn="l" rtl="0" fontAlgn="base">
        <a:spcBef>
          <a:spcPct val="20000"/>
        </a:spcBef>
        <a:spcAft>
          <a:spcPct val="0"/>
        </a:spcAft>
        <a:buClr>
          <a:srgbClr val="00783C"/>
        </a:buClr>
        <a:buChar char="»"/>
        <a:defRPr sz="1600">
          <a:solidFill>
            <a:schemeClr val="tx1"/>
          </a:solidFill>
          <a:latin typeface="+mn-lt"/>
        </a:defRPr>
      </a:lvl7pPr>
      <a:lvl8pPr marL="3429000" indent="-228600" algn="l" rtl="0" fontAlgn="base">
        <a:spcBef>
          <a:spcPct val="20000"/>
        </a:spcBef>
        <a:spcAft>
          <a:spcPct val="0"/>
        </a:spcAft>
        <a:buClr>
          <a:srgbClr val="00783C"/>
        </a:buClr>
        <a:buChar char="»"/>
        <a:defRPr sz="1600">
          <a:solidFill>
            <a:schemeClr val="tx1"/>
          </a:solidFill>
          <a:latin typeface="+mn-lt"/>
        </a:defRPr>
      </a:lvl8pPr>
      <a:lvl9pPr marL="3886200" indent="-228600" algn="l" rtl="0" fontAlgn="base">
        <a:spcBef>
          <a:spcPct val="20000"/>
        </a:spcBef>
        <a:spcAft>
          <a:spcPct val="0"/>
        </a:spcAft>
        <a:buClr>
          <a:srgbClr val="00783C"/>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6" name="Freeform 84"/>
          <p:cNvSpPr>
            <a:spLocks/>
          </p:cNvSpPr>
          <p:nvPr/>
        </p:nvSpPr>
        <p:spPr bwMode="auto">
          <a:xfrm flipH="1">
            <a:off x="8189913" y="6323013"/>
            <a:ext cx="349250" cy="534987"/>
          </a:xfrm>
          <a:custGeom>
            <a:avLst/>
            <a:gdLst>
              <a:gd name="T0" fmla="*/ 0 w 638"/>
              <a:gd name="T1" fmla="*/ 0 h 1194"/>
              <a:gd name="T2" fmla="*/ 38 w 638"/>
              <a:gd name="T3" fmla="*/ 110 h 1194"/>
              <a:gd name="T4" fmla="*/ 78 w 638"/>
              <a:gd name="T5" fmla="*/ 216 h 1194"/>
              <a:gd name="T6" fmla="*/ 106 w 638"/>
              <a:gd name="T7" fmla="*/ 304 h 1194"/>
              <a:gd name="T8" fmla="*/ 136 w 638"/>
              <a:gd name="T9" fmla="*/ 398 h 1194"/>
              <a:gd name="T10" fmla="*/ 164 w 638"/>
              <a:gd name="T11" fmla="*/ 506 h 1194"/>
              <a:gd name="T12" fmla="*/ 206 w 638"/>
              <a:gd name="T13" fmla="*/ 672 h 1194"/>
              <a:gd name="T14" fmla="*/ 236 w 638"/>
              <a:gd name="T15" fmla="*/ 788 h 1194"/>
              <a:gd name="T16" fmla="*/ 272 w 638"/>
              <a:gd name="T17" fmla="*/ 990 h 1194"/>
              <a:gd name="T18" fmla="*/ 286 w 638"/>
              <a:gd name="T19" fmla="*/ 1086 h 1194"/>
              <a:gd name="T20" fmla="*/ 302 w 638"/>
              <a:gd name="T21" fmla="*/ 1194 h 1194"/>
              <a:gd name="T22" fmla="*/ 638 w 638"/>
              <a:gd name="T23" fmla="*/ 1194 h 1194"/>
              <a:gd name="T24" fmla="*/ 624 w 638"/>
              <a:gd name="T25" fmla="*/ 1142 h 1194"/>
              <a:gd name="T26" fmla="*/ 598 w 638"/>
              <a:gd name="T27" fmla="*/ 1060 h 1194"/>
              <a:gd name="T28" fmla="*/ 572 w 638"/>
              <a:gd name="T29" fmla="*/ 980 h 1194"/>
              <a:gd name="T30" fmla="*/ 548 w 638"/>
              <a:gd name="T31" fmla="*/ 912 h 1194"/>
              <a:gd name="T32" fmla="*/ 494 w 638"/>
              <a:gd name="T33" fmla="*/ 784 h 1194"/>
              <a:gd name="T34" fmla="*/ 456 w 638"/>
              <a:gd name="T35" fmla="*/ 698 h 1194"/>
              <a:gd name="T36" fmla="*/ 424 w 638"/>
              <a:gd name="T37" fmla="*/ 626 h 1194"/>
              <a:gd name="T38" fmla="*/ 378 w 638"/>
              <a:gd name="T39" fmla="*/ 532 h 1194"/>
              <a:gd name="T40" fmla="*/ 340 w 638"/>
              <a:gd name="T41" fmla="*/ 470 h 1194"/>
              <a:gd name="T42" fmla="*/ 306 w 638"/>
              <a:gd name="T43" fmla="*/ 414 h 1194"/>
              <a:gd name="T44" fmla="*/ 268 w 638"/>
              <a:gd name="T45" fmla="*/ 342 h 1194"/>
              <a:gd name="T46" fmla="*/ 228 w 638"/>
              <a:gd name="T47" fmla="*/ 286 h 1194"/>
              <a:gd name="T48" fmla="*/ 174 w 638"/>
              <a:gd name="T49" fmla="*/ 210 h 1194"/>
              <a:gd name="T50" fmla="*/ 122 w 638"/>
              <a:gd name="T51" fmla="*/ 140 h 1194"/>
              <a:gd name="T52" fmla="*/ 58 w 638"/>
              <a:gd name="T53" fmla="*/ 52 h 1194"/>
              <a:gd name="T54" fmla="*/ 30 w 638"/>
              <a:gd name="T55" fmla="*/ 20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6147" name="Freeform 85"/>
          <p:cNvSpPr>
            <a:spLocks/>
          </p:cNvSpPr>
          <p:nvPr/>
        </p:nvSpPr>
        <p:spPr bwMode="auto">
          <a:xfrm flipH="1">
            <a:off x="8545513" y="6146800"/>
            <a:ext cx="246062" cy="165100"/>
          </a:xfrm>
          <a:custGeom>
            <a:avLst/>
            <a:gdLst>
              <a:gd name="T0" fmla="*/ 448 w 448"/>
              <a:gd name="T1" fmla="*/ 372 h 372"/>
              <a:gd name="T2" fmla="*/ 388 w 448"/>
              <a:gd name="T3" fmla="*/ 302 h 372"/>
              <a:gd name="T4" fmla="*/ 280 w 448"/>
              <a:gd name="T5" fmla="*/ 208 h 372"/>
              <a:gd name="T6" fmla="*/ 210 w 448"/>
              <a:gd name="T7" fmla="*/ 142 h 372"/>
              <a:gd name="T8" fmla="*/ 140 w 448"/>
              <a:gd name="T9" fmla="*/ 94 h 372"/>
              <a:gd name="T10" fmla="*/ 64 w 448"/>
              <a:gd name="T11" fmla="*/ 44 h 372"/>
              <a:gd name="T12" fmla="*/ 0 w 448"/>
              <a:gd name="T13" fmla="*/ 0 h 372"/>
              <a:gd name="T14" fmla="*/ 280 w 448"/>
              <a:gd name="T15" fmla="*/ 0 h 372"/>
              <a:gd name="T16" fmla="*/ 300 w 448"/>
              <a:gd name="T17" fmla="*/ 36 h 372"/>
              <a:gd name="T18" fmla="*/ 324 w 448"/>
              <a:gd name="T19" fmla="*/ 82 h 372"/>
              <a:gd name="T20" fmla="*/ 346 w 448"/>
              <a:gd name="T21" fmla="*/ 134 h 372"/>
              <a:gd name="T22" fmla="*/ 378 w 448"/>
              <a:gd name="T23" fmla="*/ 206 h 372"/>
              <a:gd name="T24" fmla="*/ 408 w 448"/>
              <a:gd name="T25" fmla="*/ 264 h 372"/>
              <a:gd name="T26" fmla="*/ 434 w 448"/>
              <a:gd name="T27" fmla="*/ 334 h 372"/>
              <a:gd name="T28" fmla="*/ 448 w 448"/>
              <a:gd name="T29" fmla="*/ 372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1032" name="Rectangle 2"/>
          <p:cNvSpPr>
            <a:spLocks noGrp="1" noChangeArrowheads="1"/>
          </p:cNvSpPr>
          <p:nvPr>
            <p:ph type="title"/>
          </p:nvPr>
        </p:nvSpPr>
        <p:spPr bwMode="auto">
          <a:xfrm>
            <a:off x="357188" y="301625"/>
            <a:ext cx="8461375" cy="1208088"/>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a:t>Click to edit Master title style</a:t>
            </a:r>
          </a:p>
        </p:txBody>
      </p:sp>
      <p:sp>
        <p:nvSpPr>
          <p:cNvPr id="1033" name="Rectangle 3"/>
          <p:cNvSpPr>
            <a:spLocks noGrp="1" noChangeArrowheads="1"/>
          </p:cNvSpPr>
          <p:nvPr>
            <p:ph type="body" idx="1"/>
          </p:nvPr>
        </p:nvSpPr>
        <p:spPr bwMode="auto">
          <a:xfrm>
            <a:off x="357188" y="1697038"/>
            <a:ext cx="8478837" cy="43894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Paragraph content</a:t>
            </a:r>
          </a:p>
          <a:p>
            <a:pPr lvl="1"/>
            <a:r>
              <a:rPr lang="en-US" dirty="0"/>
              <a:t>Bullets</a:t>
            </a:r>
          </a:p>
          <a:p>
            <a:pPr lvl="5"/>
            <a:r>
              <a:rPr lang="en-US" dirty="0"/>
              <a:t>Bullets</a:t>
            </a:r>
          </a:p>
          <a:p>
            <a:pPr lvl="3"/>
            <a:r>
              <a:rPr lang="en-US" dirty="0"/>
              <a:t>Bullets</a:t>
            </a:r>
          </a:p>
          <a:p>
            <a:pPr lvl="4"/>
            <a:r>
              <a:rPr lang="en-US" dirty="0"/>
              <a:t>Bullets</a:t>
            </a:r>
          </a:p>
        </p:txBody>
      </p:sp>
      <p:sp>
        <p:nvSpPr>
          <p:cNvPr id="1030" name="Rectangle 6"/>
          <p:cNvSpPr>
            <a:spLocks noGrp="1" noChangeArrowheads="1"/>
          </p:cNvSpPr>
          <p:nvPr>
            <p:ph type="sldNum" sz="quarter" idx="4"/>
          </p:nvPr>
        </p:nvSpPr>
        <p:spPr bwMode="auto">
          <a:xfrm>
            <a:off x="357188" y="6350000"/>
            <a:ext cx="552450" cy="358775"/>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defRPr sz="1100" b="0">
                <a:solidFill>
                  <a:srgbClr val="7F7F7F"/>
                </a:solidFill>
                <a:latin typeface="Arial" pitchFamily="34" charset="0"/>
                <a:cs typeface="Arial" pitchFamily="34" charset="0"/>
              </a:defRPr>
            </a:lvl1pPr>
          </a:lstStyle>
          <a:p>
            <a:fld id="{17451997-3AC1-49A2-8B77-056DF92819EC}" type="slidenum">
              <a:rPr lang="en-US"/>
              <a:pPr/>
              <a:t>‹#›</a:t>
            </a:fld>
            <a:endParaRPr lang="en-US"/>
          </a:p>
        </p:txBody>
      </p:sp>
      <p:sp>
        <p:nvSpPr>
          <p:cNvPr id="6151" name="TextBox 7"/>
          <p:cNvSpPr txBox="1">
            <a:spLocks noChangeArrowheads="1"/>
          </p:cNvSpPr>
          <p:nvPr/>
        </p:nvSpPr>
        <p:spPr bwMode="auto">
          <a:xfrm>
            <a:off x="8683625" y="6207125"/>
            <a:ext cx="1841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endParaRPr lang="en-US"/>
          </a:p>
        </p:txBody>
      </p:sp>
      <p:sp>
        <p:nvSpPr>
          <p:cNvPr id="3" name="Footer Placeholder 2"/>
          <p:cNvSpPr>
            <a:spLocks noGrp="1"/>
          </p:cNvSpPr>
          <p:nvPr>
            <p:ph type="ftr" sz="quarter" idx="3"/>
          </p:nvPr>
        </p:nvSpPr>
        <p:spPr>
          <a:xfrm>
            <a:off x="1003300" y="6356350"/>
            <a:ext cx="5707063" cy="365125"/>
          </a:xfrm>
          <a:prstGeom prst="rect">
            <a:avLst/>
          </a:prstGeom>
        </p:spPr>
        <p:txBody>
          <a:bodyPr vert="horz" lIns="91440" tIns="45720" rIns="91440" bIns="45720" rtlCol="0" anchor="ctr"/>
          <a:lstStyle>
            <a:lvl1pPr algn="l">
              <a:defRPr sz="1200" b="0" smtClean="0">
                <a:solidFill>
                  <a:srgbClr val="7F7F7F"/>
                </a:solidFill>
                <a:latin typeface="+mn-lt"/>
                <a:ea typeface="+mn-ea"/>
                <a:cs typeface="Times New Roman" pitchFamily="18" charset="0"/>
              </a:defRPr>
            </a:lvl1pPr>
          </a:lstStyle>
          <a:p>
            <a:pPr>
              <a:defRPr/>
            </a:pPr>
            <a:r>
              <a:rPr lang="en-US"/>
              <a:t>Confidential &amp; for IFC Staff Only Working Draft – Discussion Paper Only</a:t>
            </a:r>
            <a:endParaRPr lang="en-US" dirty="0"/>
          </a:p>
        </p:txBody>
      </p:sp>
      <p:pic>
        <p:nvPicPr>
          <p:cNvPr id="6153" name="Picture 10"/>
          <p:cNvPicPr>
            <a:picLocks noChangeAspect="1"/>
          </p:cNvPicPr>
          <p:nvPr/>
        </p:nvPicPr>
        <p:blipFill>
          <a:blip r:embed="rId4" cstate="print">
            <a:extLst>
              <a:ext uri="{28A0092B-C50C-407E-A947-70E740481C1C}">
                <a14:useLocalDpi xmlns:a14="http://schemas.microsoft.com/office/drawing/2010/main" val="0"/>
              </a:ext>
            </a:extLst>
          </a:blip>
          <a:srcRect r="28535"/>
          <a:stretch>
            <a:fillRect/>
          </a:stretch>
        </p:blipFill>
        <p:spPr bwMode="auto">
          <a:xfrm>
            <a:off x="6853238" y="6346825"/>
            <a:ext cx="1963737"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333" r:id="rId1"/>
    <p:sldLayoutId id="2147485334" r:id="rId2"/>
  </p:sldLayoutIdLst>
  <p:hf hdr="0" ftr="0" dt="0"/>
  <p:txStyles>
    <p:titleStyle>
      <a:lvl1pPr algn="l" rtl="0" eaLnBrk="0" fontAlgn="base" hangingPunct="0">
        <a:spcBef>
          <a:spcPct val="0"/>
        </a:spcBef>
        <a:spcAft>
          <a:spcPct val="0"/>
        </a:spcAft>
        <a:buFont typeface="Arial" pitchFamily="34" charset="0"/>
        <a:defRPr sz="2200" cap="all">
          <a:solidFill>
            <a:srgbClr val="595959"/>
          </a:solidFill>
          <a:latin typeface="+mn-lt"/>
          <a:ea typeface="MS PGothic" pitchFamily="34" charset="-128"/>
          <a:cs typeface="Andes ExtraLight"/>
        </a:defRPr>
      </a:lvl1pPr>
      <a:lvl2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2pPr>
      <a:lvl3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3pPr>
      <a:lvl4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4pPr>
      <a:lvl5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5pPr>
      <a:lvl6pPr marL="457200" algn="ctr" rtl="0" fontAlgn="base">
        <a:spcBef>
          <a:spcPct val="0"/>
        </a:spcBef>
        <a:spcAft>
          <a:spcPct val="0"/>
        </a:spcAft>
        <a:defRPr sz="2600" b="1">
          <a:solidFill>
            <a:srgbClr val="014C6D"/>
          </a:solidFill>
          <a:latin typeface="Trebuchet MS" pitchFamily="34" charset="0"/>
        </a:defRPr>
      </a:lvl6pPr>
      <a:lvl7pPr marL="914400" algn="ctr" rtl="0" fontAlgn="base">
        <a:spcBef>
          <a:spcPct val="0"/>
        </a:spcBef>
        <a:spcAft>
          <a:spcPct val="0"/>
        </a:spcAft>
        <a:defRPr sz="2600" b="1">
          <a:solidFill>
            <a:srgbClr val="014C6D"/>
          </a:solidFill>
          <a:latin typeface="Trebuchet MS" pitchFamily="34" charset="0"/>
        </a:defRPr>
      </a:lvl7pPr>
      <a:lvl8pPr marL="1371600" algn="ctr" rtl="0" fontAlgn="base">
        <a:spcBef>
          <a:spcPct val="0"/>
        </a:spcBef>
        <a:spcAft>
          <a:spcPct val="0"/>
        </a:spcAft>
        <a:defRPr sz="2600" b="1">
          <a:solidFill>
            <a:srgbClr val="014C6D"/>
          </a:solidFill>
          <a:latin typeface="Trebuchet MS" pitchFamily="34" charset="0"/>
        </a:defRPr>
      </a:lvl8pPr>
      <a:lvl9pPr marL="1828800" algn="ctr" rtl="0" fontAlgn="base">
        <a:spcBef>
          <a:spcPct val="0"/>
        </a:spcBef>
        <a:spcAft>
          <a:spcPct val="0"/>
        </a:spcAft>
        <a:defRPr sz="2600" b="1">
          <a:solidFill>
            <a:srgbClr val="014C6D"/>
          </a:solidFill>
          <a:latin typeface="Trebuchet MS" pitchFamily="34" charset="0"/>
        </a:defRPr>
      </a:lvl9pPr>
    </p:titleStyle>
    <p:bodyStyle>
      <a:lvl1pPr algn="l" rtl="0" eaLnBrk="0" fontAlgn="base" hangingPunct="0">
        <a:lnSpc>
          <a:spcPct val="150000"/>
        </a:lnSpc>
        <a:spcBef>
          <a:spcPts val="1800"/>
        </a:spcBef>
        <a:spcAft>
          <a:spcPct val="0"/>
        </a:spcAft>
        <a:buClr>
          <a:srgbClr val="404040"/>
        </a:buClr>
        <a:defRPr>
          <a:solidFill>
            <a:srgbClr val="595959"/>
          </a:solidFill>
          <a:latin typeface="Arial"/>
          <a:ea typeface="MS PGothic" pitchFamily="34" charset="-128"/>
          <a:cs typeface="Arial"/>
        </a:defRPr>
      </a:lvl1pPr>
      <a:lvl2pPr marL="2857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2pPr>
      <a:lvl3pPr marL="285750" indent="-285750" algn="l" rtl="0" eaLnBrk="0" fontAlgn="base" hangingPunct="0">
        <a:lnSpc>
          <a:spcPct val="110000"/>
        </a:lnSpc>
        <a:spcBef>
          <a:spcPct val="0"/>
        </a:spcBef>
        <a:spcAft>
          <a:spcPct val="0"/>
        </a:spcAft>
        <a:buClr>
          <a:schemeClr val="tx1"/>
        </a:buClr>
        <a:buFont typeface="Arial" pitchFamily="34" charset="0"/>
        <a:buChar char="•"/>
        <a:defRPr>
          <a:solidFill>
            <a:schemeClr val="tx2"/>
          </a:solidFill>
          <a:latin typeface="Arial"/>
          <a:ea typeface="MS PGothic" pitchFamily="34" charset="-128"/>
          <a:cs typeface="Arial"/>
        </a:defRPr>
      </a:lvl3pPr>
      <a:lvl4pPr marL="8318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4pPr>
      <a:lvl5pPr marL="1196975"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5pPr>
      <a:lvl6pPr marL="502920" indent="-228600" algn="l" rtl="0" fontAlgn="base">
        <a:spcBef>
          <a:spcPct val="20000"/>
        </a:spcBef>
        <a:spcAft>
          <a:spcPct val="0"/>
        </a:spcAft>
        <a:buClr>
          <a:schemeClr val="tx2">
            <a:lumMod val="65000"/>
            <a:lumOff val="35000"/>
          </a:schemeClr>
        </a:buClr>
        <a:buFont typeface="Arial"/>
        <a:buChar char="•"/>
        <a:defRPr sz="1800">
          <a:solidFill>
            <a:schemeClr val="tx2">
              <a:lumMod val="65000"/>
              <a:lumOff val="35000"/>
            </a:schemeClr>
          </a:solidFill>
          <a:latin typeface="+mn-lt"/>
        </a:defRPr>
      </a:lvl6pPr>
      <a:lvl7pPr marL="2971800" indent="-228600" algn="l" rtl="0" fontAlgn="base">
        <a:spcBef>
          <a:spcPct val="20000"/>
        </a:spcBef>
        <a:spcAft>
          <a:spcPct val="0"/>
        </a:spcAft>
        <a:buClr>
          <a:srgbClr val="00783C"/>
        </a:buClr>
        <a:buChar char="»"/>
        <a:defRPr sz="1600">
          <a:solidFill>
            <a:schemeClr val="tx1"/>
          </a:solidFill>
          <a:latin typeface="+mn-lt"/>
        </a:defRPr>
      </a:lvl7pPr>
      <a:lvl8pPr marL="3429000" indent="-228600" algn="l" rtl="0" fontAlgn="base">
        <a:spcBef>
          <a:spcPct val="20000"/>
        </a:spcBef>
        <a:spcAft>
          <a:spcPct val="0"/>
        </a:spcAft>
        <a:buClr>
          <a:srgbClr val="00783C"/>
        </a:buClr>
        <a:buChar char="»"/>
        <a:defRPr sz="1600">
          <a:solidFill>
            <a:schemeClr val="tx1"/>
          </a:solidFill>
          <a:latin typeface="+mn-lt"/>
        </a:defRPr>
      </a:lvl8pPr>
      <a:lvl9pPr marL="3886200" indent="-228600" algn="l" rtl="0" fontAlgn="base">
        <a:spcBef>
          <a:spcPct val="20000"/>
        </a:spcBef>
        <a:spcAft>
          <a:spcPct val="0"/>
        </a:spcAft>
        <a:buClr>
          <a:srgbClr val="00783C"/>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0" name="Freeform 84"/>
          <p:cNvSpPr>
            <a:spLocks/>
          </p:cNvSpPr>
          <p:nvPr/>
        </p:nvSpPr>
        <p:spPr bwMode="auto">
          <a:xfrm flipH="1">
            <a:off x="8189913" y="6323013"/>
            <a:ext cx="349250" cy="534987"/>
          </a:xfrm>
          <a:custGeom>
            <a:avLst/>
            <a:gdLst>
              <a:gd name="T0" fmla="*/ 0 w 638"/>
              <a:gd name="T1" fmla="*/ 0 h 1194"/>
              <a:gd name="T2" fmla="*/ 38 w 638"/>
              <a:gd name="T3" fmla="*/ 110 h 1194"/>
              <a:gd name="T4" fmla="*/ 78 w 638"/>
              <a:gd name="T5" fmla="*/ 216 h 1194"/>
              <a:gd name="T6" fmla="*/ 106 w 638"/>
              <a:gd name="T7" fmla="*/ 304 h 1194"/>
              <a:gd name="T8" fmla="*/ 136 w 638"/>
              <a:gd name="T9" fmla="*/ 398 h 1194"/>
              <a:gd name="T10" fmla="*/ 164 w 638"/>
              <a:gd name="T11" fmla="*/ 506 h 1194"/>
              <a:gd name="T12" fmla="*/ 206 w 638"/>
              <a:gd name="T13" fmla="*/ 672 h 1194"/>
              <a:gd name="T14" fmla="*/ 236 w 638"/>
              <a:gd name="T15" fmla="*/ 788 h 1194"/>
              <a:gd name="T16" fmla="*/ 272 w 638"/>
              <a:gd name="T17" fmla="*/ 990 h 1194"/>
              <a:gd name="T18" fmla="*/ 286 w 638"/>
              <a:gd name="T19" fmla="*/ 1086 h 1194"/>
              <a:gd name="T20" fmla="*/ 302 w 638"/>
              <a:gd name="T21" fmla="*/ 1194 h 1194"/>
              <a:gd name="T22" fmla="*/ 638 w 638"/>
              <a:gd name="T23" fmla="*/ 1194 h 1194"/>
              <a:gd name="T24" fmla="*/ 624 w 638"/>
              <a:gd name="T25" fmla="*/ 1142 h 1194"/>
              <a:gd name="T26" fmla="*/ 598 w 638"/>
              <a:gd name="T27" fmla="*/ 1060 h 1194"/>
              <a:gd name="T28" fmla="*/ 572 w 638"/>
              <a:gd name="T29" fmla="*/ 980 h 1194"/>
              <a:gd name="T30" fmla="*/ 548 w 638"/>
              <a:gd name="T31" fmla="*/ 912 h 1194"/>
              <a:gd name="T32" fmla="*/ 494 w 638"/>
              <a:gd name="T33" fmla="*/ 784 h 1194"/>
              <a:gd name="T34" fmla="*/ 456 w 638"/>
              <a:gd name="T35" fmla="*/ 698 h 1194"/>
              <a:gd name="T36" fmla="*/ 424 w 638"/>
              <a:gd name="T37" fmla="*/ 626 h 1194"/>
              <a:gd name="T38" fmla="*/ 378 w 638"/>
              <a:gd name="T39" fmla="*/ 532 h 1194"/>
              <a:gd name="T40" fmla="*/ 340 w 638"/>
              <a:gd name="T41" fmla="*/ 470 h 1194"/>
              <a:gd name="T42" fmla="*/ 306 w 638"/>
              <a:gd name="T43" fmla="*/ 414 h 1194"/>
              <a:gd name="T44" fmla="*/ 268 w 638"/>
              <a:gd name="T45" fmla="*/ 342 h 1194"/>
              <a:gd name="T46" fmla="*/ 228 w 638"/>
              <a:gd name="T47" fmla="*/ 286 h 1194"/>
              <a:gd name="T48" fmla="*/ 174 w 638"/>
              <a:gd name="T49" fmla="*/ 210 h 1194"/>
              <a:gd name="T50" fmla="*/ 122 w 638"/>
              <a:gd name="T51" fmla="*/ 140 h 1194"/>
              <a:gd name="T52" fmla="*/ 58 w 638"/>
              <a:gd name="T53" fmla="*/ 52 h 1194"/>
              <a:gd name="T54" fmla="*/ 30 w 638"/>
              <a:gd name="T55" fmla="*/ 20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7171" name="Freeform 85"/>
          <p:cNvSpPr>
            <a:spLocks/>
          </p:cNvSpPr>
          <p:nvPr/>
        </p:nvSpPr>
        <p:spPr bwMode="auto">
          <a:xfrm flipH="1">
            <a:off x="8545513" y="6146800"/>
            <a:ext cx="246062" cy="165100"/>
          </a:xfrm>
          <a:custGeom>
            <a:avLst/>
            <a:gdLst>
              <a:gd name="T0" fmla="*/ 448 w 448"/>
              <a:gd name="T1" fmla="*/ 372 h 372"/>
              <a:gd name="T2" fmla="*/ 388 w 448"/>
              <a:gd name="T3" fmla="*/ 302 h 372"/>
              <a:gd name="T4" fmla="*/ 280 w 448"/>
              <a:gd name="T5" fmla="*/ 208 h 372"/>
              <a:gd name="T6" fmla="*/ 210 w 448"/>
              <a:gd name="T7" fmla="*/ 142 h 372"/>
              <a:gd name="T8" fmla="*/ 140 w 448"/>
              <a:gd name="T9" fmla="*/ 94 h 372"/>
              <a:gd name="T10" fmla="*/ 64 w 448"/>
              <a:gd name="T11" fmla="*/ 44 h 372"/>
              <a:gd name="T12" fmla="*/ 0 w 448"/>
              <a:gd name="T13" fmla="*/ 0 h 372"/>
              <a:gd name="T14" fmla="*/ 280 w 448"/>
              <a:gd name="T15" fmla="*/ 0 h 372"/>
              <a:gd name="T16" fmla="*/ 300 w 448"/>
              <a:gd name="T17" fmla="*/ 36 h 372"/>
              <a:gd name="T18" fmla="*/ 324 w 448"/>
              <a:gd name="T19" fmla="*/ 82 h 372"/>
              <a:gd name="T20" fmla="*/ 346 w 448"/>
              <a:gd name="T21" fmla="*/ 134 h 372"/>
              <a:gd name="T22" fmla="*/ 378 w 448"/>
              <a:gd name="T23" fmla="*/ 206 h 372"/>
              <a:gd name="T24" fmla="*/ 408 w 448"/>
              <a:gd name="T25" fmla="*/ 264 h 372"/>
              <a:gd name="T26" fmla="*/ 434 w 448"/>
              <a:gd name="T27" fmla="*/ 334 h 372"/>
              <a:gd name="T28" fmla="*/ 448 w 448"/>
              <a:gd name="T29" fmla="*/ 372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1032" name="Rectangle 2"/>
          <p:cNvSpPr>
            <a:spLocks noGrp="1" noChangeArrowheads="1"/>
          </p:cNvSpPr>
          <p:nvPr>
            <p:ph type="title"/>
          </p:nvPr>
        </p:nvSpPr>
        <p:spPr bwMode="auto">
          <a:xfrm>
            <a:off x="357188" y="301625"/>
            <a:ext cx="8461375" cy="1208088"/>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a:t>Click to edit Master title style</a:t>
            </a:r>
          </a:p>
        </p:txBody>
      </p:sp>
      <p:sp>
        <p:nvSpPr>
          <p:cNvPr id="1033" name="Rectangle 3"/>
          <p:cNvSpPr>
            <a:spLocks noGrp="1" noChangeArrowheads="1"/>
          </p:cNvSpPr>
          <p:nvPr>
            <p:ph type="body" idx="1"/>
          </p:nvPr>
        </p:nvSpPr>
        <p:spPr bwMode="auto">
          <a:xfrm>
            <a:off x="357188" y="1697038"/>
            <a:ext cx="8478837" cy="43894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Paragraph content</a:t>
            </a:r>
          </a:p>
          <a:p>
            <a:pPr lvl="1"/>
            <a:r>
              <a:rPr lang="en-US" dirty="0"/>
              <a:t>Bullets</a:t>
            </a:r>
          </a:p>
          <a:p>
            <a:pPr lvl="5"/>
            <a:r>
              <a:rPr lang="en-US" dirty="0"/>
              <a:t>Bullets</a:t>
            </a:r>
          </a:p>
          <a:p>
            <a:pPr lvl="3"/>
            <a:r>
              <a:rPr lang="en-US" dirty="0"/>
              <a:t>Bullets</a:t>
            </a:r>
          </a:p>
          <a:p>
            <a:pPr lvl="4"/>
            <a:r>
              <a:rPr lang="en-US" dirty="0"/>
              <a:t>Bullets</a:t>
            </a:r>
          </a:p>
        </p:txBody>
      </p:sp>
      <p:sp>
        <p:nvSpPr>
          <p:cNvPr id="1030" name="Rectangle 6"/>
          <p:cNvSpPr>
            <a:spLocks noGrp="1" noChangeArrowheads="1"/>
          </p:cNvSpPr>
          <p:nvPr>
            <p:ph type="sldNum" sz="quarter" idx="4"/>
          </p:nvPr>
        </p:nvSpPr>
        <p:spPr bwMode="auto">
          <a:xfrm>
            <a:off x="357188" y="6350000"/>
            <a:ext cx="552450" cy="358775"/>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defRPr sz="1100" b="0">
                <a:solidFill>
                  <a:srgbClr val="7F7F7F"/>
                </a:solidFill>
                <a:latin typeface="Arial" pitchFamily="34" charset="0"/>
                <a:cs typeface="Arial" pitchFamily="34" charset="0"/>
              </a:defRPr>
            </a:lvl1pPr>
          </a:lstStyle>
          <a:p>
            <a:fld id="{8AF55A81-9453-4491-BE5A-DF6B3C698D00}" type="slidenum">
              <a:rPr lang="en-US"/>
              <a:pPr/>
              <a:t>‹#›</a:t>
            </a:fld>
            <a:endParaRPr lang="en-US"/>
          </a:p>
        </p:txBody>
      </p:sp>
      <p:sp>
        <p:nvSpPr>
          <p:cNvPr id="7175" name="TextBox 7"/>
          <p:cNvSpPr txBox="1">
            <a:spLocks noChangeArrowheads="1"/>
          </p:cNvSpPr>
          <p:nvPr/>
        </p:nvSpPr>
        <p:spPr bwMode="auto">
          <a:xfrm>
            <a:off x="8683625" y="6207125"/>
            <a:ext cx="1841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endParaRPr lang="en-US"/>
          </a:p>
        </p:txBody>
      </p:sp>
      <p:sp>
        <p:nvSpPr>
          <p:cNvPr id="3" name="Footer Placeholder 2"/>
          <p:cNvSpPr>
            <a:spLocks noGrp="1"/>
          </p:cNvSpPr>
          <p:nvPr>
            <p:ph type="ftr" sz="quarter" idx="3"/>
          </p:nvPr>
        </p:nvSpPr>
        <p:spPr>
          <a:xfrm>
            <a:off x="1003300" y="6356350"/>
            <a:ext cx="5707063" cy="365125"/>
          </a:xfrm>
          <a:prstGeom prst="rect">
            <a:avLst/>
          </a:prstGeom>
        </p:spPr>
        <p:txBody>
          <a:bodyPr vert="horz" lIns="91440" tIns="45720" rIns="91440" bIns="45720" rtlCol="0" anchor="ctr"/>
          <a:lstStyle>
            <a:lvl1pPr algn="l">
              <a:defRPr sz="1200" b="0" smtClean="0">
                <a:solidFill>
                  <a:srgbClr val="7F7F7F"/>
                </a:solidFill>
                <a:latin typeface="+mn-lt"/>
                <a:ea typeface="+mn-ea"/>
                <a:cs typeface="Times New Roman" pitchFamily="18" charset="0"/>
              </a:defRPr>
            </a:lvl1pPr>
          </a:lstStyle>
          <a:p>
            <a:pPr>
              <a:defRPr/>
            </a:pPr>
            <a:r>
              <a:rPr lang="en-US"/>
              <a:t>Confidential &amp; for IFC Staff Only Working Draft – Discussion Paper Only</a:t>
            </a:r>
            <a:endParaRPr lang="en-US" dirty="0"/>
          </a:p>
        </p:txBody>
      </p:sp>
      <p:pic>
        <p:nvPicPr>
          <p:cNvPr id="7177" name="Picture 10"/>
          <p:cNvPicPr>
            <a:picLocks noChangeAspect="1"/>
          </p:cNvPicPr>
          <p:nvPr/>
        </p:nvPicPr>
        <p:blipFill>
          <a:blip r:embed="rId3" cstate="print">
            <a:extLst>
              <a:ext uri="{28A0092B-C50C-407E-A947-70E740481C1C}">
                <a14:useLocalDpi xmlns:a14="http://schemas.microsoft.com/office/drawing/2010/main" val="0"/>
              </a:ext>
            </a:extLst>
          </a:blip>
          <a:srcRect r="28535"/>
          <a:stretch>
            <a:fillRect/>
          </a:stretch>
        </p:blipFill>
        <p:spPr bwMode="auto">
          <a:xfrm>
            <a:off x="6853238" y="6346825"/>
            <a:ext cx="1963737"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347" r:id="rId1"/>
  </p:sldLayoutIdLst>
  <p:hf hdr="0" ftr="0" dt="0"/>
  <p:txStyles>
    <p:titleStyle>
      <a:lvl1pPr algn="l" rtl="0" eaLnBrk="0" fontAlgn="base" hangingPunct="0">
        <a:spcBef>
          <a:spcPct val="0"/>
        </a:spcBef>
        <a:spcAft>
          <a:spcPct val="0"/>
        </a:spcAft>
        <a:buFont typeface="Arial" pitchFamily="34" charset="0"/>
        <a:defRPr sz="2200" cap="all">
          <a:solidFill>
            <a:srgbClr val="595959"/>
          </a:solidFill>
          <a:latin typeface="+mn-lt"/>
          <a:ea typeface="MS PGothic" pitchFamily="34" charset="-128"/>
          <a:cs typeface="Andes ExtraLight"/>
        </a:defRPr>
      </a:lvl1pPr>
      <a:lvl2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2pPr>
      <a:lvl3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3pPr>
      <a:lvl4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4pPr>
      <a:lvl5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5pPr>
      <a:lvl6pPr marL="457200" algn="ctr" rtl="0" fontAlgn="base">
        <a:spcBef>
          <a:spcPct val="0"/>
        </a:spcBef>
        <a:spcAft>
          <a:spcPct val="0"/>
        </a:spcAft>
        <a:defRPr sz="2600" b="1">
          <a:solidFill>
            <a:srgbClr val="014C6D"/>
          </a:solidFill>
          <a:latin typeface="Trebuchet MS" pitchFamily="34" charset="0"/>
        </a:defRPr>
      </a:lvl6pPr>
      <a:lvl7pPr marL="914400" algn="ctr" rtl="0" fontAlgn="base">
        <a:spcBef>
          <a:spcPct val="0"/>
        </a:spcBef>
        <a:spcAft>
          <a:spcPct val="0"/>
        </a:spcAft>
        <a:defRPr sz="2600" b="1">
          <a:solidFill>
            <a:srgbClr val="014C6D"/>
          </a:solidFill>
          <a:latin typeface="Trebuchet MS" pitchFamily="34" charset="0"/>
        </a:defRPr>
      </a:lvl7pPr>
      <a:lvl8pPr marL="1371600" algn="ctr" rtl="0" fontAlgn="base">
        <a:spcBef>
          <a:spcPct val="0"/>
        </a:spcBef>
        <a:spcAft>
          <a:spcPct val="0"/>
        </a:spcAft>
        <a:defRPr sz="2600" b="1">
          <a:solidFill>
            <a:srgbClr val="014C6D"/>
          </a:solidFill>
          <a:latin typeface="Trebuchet MS" pitchFamily="34" charset="0"/>
        </a:defRPr>
      </a:lvl8pPr>
      <a:lvl9pPr marL="1828800" algn="ctr" rtl="0" fontAlgn="base">
        <a:spcBef>
          <a:spcPct val="0"/>
        </a:spcBef>
        <a:spcAft>
          <a:spcPct val="0"/>
        </a:spcAft>
        <a:defRPr sz="2600" b="1">
          <a:solidFill>
            <a:srgbClr val="014C6D"/>
          </a:solidFill>
          <a:latin typeface="Trebuchet MS" pitchFamily="34" charset="0"/>
        </a:defRPr>
      </a:lvl9pPr>
    </p:titleStyle>
    <p:bodyStyle>
      <a:lvl1pPr algn="l" rtl="0" eaLnBrk="0" fontAlgn="base" hangingPunct="0">
        <a:lnSpc>
          <a:spcPct val="150000"/>
        </a:lnSpc>
        <a:spcBef>
          <a:spcPts val="1800"/>
        </a:spcBef>
        <a:spcAft>
          <a:spcPct val="0"/>
        </a:spcAft>
        <a:buClr>
          <a:srgbClr val="404040"/>
        </a:buClr>
        <a:defRPr>
          <a:solidFill>
            <a:srgbClr val="595959"/>
          </a:solidFill>
          <a:latin typeface="Arial"/>
          <a:ea typeface="MS PGothic" pitchFamily="34" charset="-128"/>
          <a:cs typeface="Arial"/>
        </a:defRPr>
      </a:lvl1pPr>
      <a:lvl2pPr marL="2857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2pPr>
      <a:lvl3pPr marL="285750" indent="-285750" algn="l" rtl="0" eaLnBrk="0" fontAlgn="base" hangingPunct="0">
        <a:lnSpc>
          <a:spcPct val="110000"/>
        </a:lnSpc>
        <a:spcBef>
          <a:spcPct val="0"/>
        </a:spcBef>
        <a:spcAft>
          <a:spcPct val="0"/>
        </a:spcAft>
        <a:buClr>
          <a:schemeClr val="tx1"/>
        </a:buClr>
        <a:buFont typeface="Arial" pitchFamily="34" charset="0"/>
        <a:buChar char="•"/>
        <a:defRPr>
          <a:solidFill>
            <a:schemeClr val="tx2"/>
          </a:solidFill>
          <a:latin typeface="Arial"/>
          <a:ea typeface="MS PGothic" pitchFamily="34" charset="-128"/>
          <a:cs typeface="Arial"/>
        </a:defRPr>
      </a:lvl3pPr>
      <a:lvl4pPr marL="8318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4pPr>
      <a:lvl5pPr marL="1196975"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5pPr>
      <a:lvl6pPr marL="502920" indent="-228600" algn="l" rtl="0" fontAlgn="base">
        <a:spcBef>
          <a:spcPct val="20000"/>
        </a:spcBef>
        <a:spcAft>
          <a:spcPct val="0"/>
        </a:spcAft>
        <a:buClr>
          <a:schemeClr val="tx2">
            <a:lumMod val="65000"/>
            <a:lumOff val="35000"/>
          </a:schemeClr>
        </a:buClr>
        <a:buFont typeface="Arial"/>
        <a:buChar char="•"/>
        <a:defRPr sz="1800">
          <a:solidFill>
            <a:schemeClr val="tx2">
              <a:lumMod val="65000"/>
              <a:lumOff val="35000"/>
            </a:schemeClr>
          </a:solidFill>
          <a:latin typeface="+mn-lt"/>
        </a:defRPr>
      </a:lvl6pPr>
      <a:lvl7pPr marL="2971800" indent="-228600" algn="l" rtl="0" fontAlgn="base">
        <a:spcBef>
          <a:spcPct val="20000"/>
        </a:spcBef>
        <a:spcAft>
          <a:spcPct val="0"/>
        </a:spcAft>
        <a:buClr>
          <a:srgbClr val="00783C"/>
        </a:buClr>
        <a:buChar char="»"/>
        <a:defRPr sz="1600">
          <a:solidFill>
            <a:schemeClr val="tx1"/>
          </a:solidFill>
          <a:latin typeface="+mn-lt"/>
        </a:defRPr>
      </a:lvl7pPr>
      <a:lvl8pPr marL="3429000" indent="-228600" algn="l" rtl="0" fontAlgn="base">
        <a:spcBef>
          <a:spcPct val="20000"/>
        </a:spcBef>
        <a:spcAft>
          <a:spcPct val="0"/>
        </a:spcAft>
        <a:buClr>
          <a:srgbClr val="00783C"/>
        </a:buClr>
        <a:buChar char="»"/>
        <a:defRPr sz="1600">
          <a:solidFill>
            <a:schemeClr val="tx1"/>
          </a:solidFill>
          <a:latin typeface="+mn-lt"/>
        </a:defRPr>
      </a:lvl8pPr>
      <a:lvl9pPr marL="3886200" indent="-228600" algn="l" rtl="0" fontAlgn="base">
        <a:spcBef>
          <a:spcPct val="20000"/>
        </a:spcBef>
        <a:spcAft>
          <a:spcPct val="0"/>
        </a:spcAft>
        <a:buClr>
          <a:srgbClr val="00783C"/>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4" name="Freeform 84"/>
          <p:cNvSpPr>
            <a:spLocks/>
          </p:cNvSpPr>
          <p:nvPr/>
        </p:nvSpPr>
        <p:spPr bwMode="auto">
          <a:xfrm flipH="1">
            <a:off x="8189913" y="6323013"/>
            <a:ext cx="349250" cy="534987"/>
          </a:xfrm>
          <a:custGeom>
            <a:avLst/>
            <a:gdLst>
              <a:gd name="T0" fmla="*/ 0 w 638"/>
              <a:gd name="T1" fmla="*/ 0 h 1194"/>
              <a:gd name="T2" fmla="*/ 38 w 638"/>
              <a:gd name="T3" fmla="*/ 110 h 1194"/>
              <a:gd name="T4" fmla="*/ 78 w 638"/>
              <a:gd name="T5" fmla="*/ 216 h 1194"/>
              <a:gd name="T6" fmla="*/ 106 w 638"/>
              <a:gd name="T7" fmla="*/ 304 h 1194"/>
              <a:gd name="T8" fmla="*/ 136 w 638"/>
              <a:gd name="T9" fmla="*/ 398 h 1194"/>
              <a:gd name="T10" fmla="*/ 164 w 638"/>
              <a:gd name="T11" fmla="*/ 506 h 1194"/>
              <a:gd name="T12" fmla="*/ 206 w 638"/>
              <a:gd name="T13" fmla="*/ 672 h 1194"/>
              <a:gd name="T14" fmla="*/ 236 w 638"/>
              <a:gd name="T15" fmla="*/ 788 h 1194"/>
              <a:gd name="T16" fmla="*/ 272 w 638"/>
              <a:gd name="T17" fmla="*/ 990 h 1194"/>
              <a:gd name="T18" fmla="*/ 286 w 638"/>
              <a:gd name="T19" fmla="*/ 1086 h 1194"/>
              <a:gd name="T20" fmla="*/ 302 w 638"/>
              <a:gd name="T21" fmla="*/ 1194 h 1194"/>
              <a:gd name="T22" fmla="*/ 638 w 638"/>
              <a:gd name="T23" fmla="*/ 1194 h 1194"/>
              <a:gd name="T24" fmla="*/ 624 w 638"/>
              <a:gd name="T25" fmla="*/ 1142 h 1194"/>
              <a:gd name="T26" fmla="*/ 598 w 638"/>
              <a:gd name="T27" fmla="*/ 1060 h 1194"/>
              <a:gd name="T28" fmla="*/ 572 w 638"/>
              <a:gd name="T29" fmla="*/ 980 h 1194"/>
              <a:gd name="T30" fmla="*/ 548 w 638"/>
              <a:gd name="T31" fmla="*/ 912 h 1194"/>
              <a:gd name="T32" fmla="*/ 494 w 638"/>
              <a:gd name="T33" fmla="*/ 784 h 1194"/>
              <a:gd name="T34" fmla="*/ 456 w 638"/>
              <a:gd name="T35" fmla="*/ 698 h 1194"/>
              <a:gd name="T36" fmla="*/ 424 w 638"/>
              <a:gd name="T37" fmla="*/ 626 h 1194"/>
              <a:gd name="T38" fmla="*/ 378 w 638"/>
              <a:gd name="T39" fmla="*/ 532 h 1194"/>
              <a:gd name="T40" fmla="*/ 340 w 638"/>
              <a:gd name="T41" fmla="*/ 470 h 1194"/>
              <a:gd name="T42" fmla="*/ 306 w 638"/>
              <a:gd name="T43" fmla="*/ 414 h 1194"/>
              <a:gd name="T44" fmla="*/ 268 w 638"/>
              <a:gd name="T45" fmla="*/ 342 h 1194"/>
              <a:gd name="T46" fmla="*/ 228 w 638"/>
              <a:gd name="T47" fmla="*/ 286 h 1194"/>
              <a:gd name="T48" fmla="*/ 174 w 638"/>
              <a:gd name="T49" fmla="*/ 210 h 1194"/>
              <a:gd name="T50" fmla="*/ 122 w 638"/>
              <a:gd name="T51" fmla="*/ 140 h 1194"/>
              <a:gd name="T52" fmla="*/ 58 w 638"/>
              <a:gd name="T53" fmla="*/ 52 h 1194"/>
              <a:gd name="T54" fmla="*/ 30 w 638"/>
              <a:gd name="T55" fmla="*/ 20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8195" name="Freeform 85"/>
          <p:cNvSpPr>
            <a:spLocks/>
          </p:cNvSpPr>
          <p:nvPr/>
        </p:nvSpPr>
        <p:spPr bwMode="auto">
          <a:xfrm flipH="1">
            <a:off x="8545513" y="6146800"/>
            <a:ext cx="246062" cy="165100"/>
          </a:xfrm>
          <a:custGeom>
            <a:avLst/>
            <a:gdLst>
              <a:gd name="T0" fmla="*/ 448 w 448"/>
              <a:gd name="T1" fmla="*/ 372 h 372"/>
              <a:gd name="T2" fmla="*/ 388 w 448"/>
              <a:gd name="T3" fmla="*/ 302 h 372"/>
              <a:gd name="T4" fmla="*/ 280 w 448"/>
              <a:gd name="T5" fmla="*/ 208 h 372"/>
              <a:gd name="T6" fmla="*/ 210 w 448"/>
              <a:gd name="T7" fmla="*/ 142 h 372"/>
              <a:gd name="T8" fmla="*/ 140 w 448"/>
              <a:gd name="T9" fmla="*/ 94 h 372"/>
              <a:gd name="T10" fmla="*/ 64 w 448"/>
              <a:gd name="T11" fmla="*/ 44 h 372"/>
              <a:gd name="T12" fmla="*/ 0 w 448"/>
              <a:gd name="T13" fmla="*/ 0 h 372"/>
              <a:gd name="T14" fmla="*/ 280 w 448"/>
              <a:gd name="T15" fmla="*/ 0 h 372"/>
              <a:gd name="T16" fmla="*/ 300 w 448"/>
              <a:gd name="T17" fmla="*/ 36 h 372"/>
              <a:gd name="T18" fmla="*/ 324 w 448"/>
              <a:gd name="T19" fmla="*/ 82 h 372"/>
              <a:gd name="T20" fmla="*/ 346 w 448"/>
              <a:gd name="T21" fmla="*/ 134 h 372"/>
              <a:gd name="T22" fmla="*/ 378 w 448"/>
              <a:gd name="T23" fmla="*/ 206 h 372"/>
              <a:gd name="T24" fmla="*/ 408 w 448"/>
              <a:gd name="T25" fmla="*/ 264 h 372"/>
              <a:gd name="T26" fmla="*/ 434 w 448"/>
              <a:gd name="T27" fmla="*/ 334 h 372"/>
              <a:gd name="T28" fmla="*/ 448 w 448"/>
              <a:gd name="T29" fmla="*/ 372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1032" name="Rectangle 2"/>
          <p:cNvSpPr>
            <a:spLocks noGrp="1" noChangeArrowheads="1"/>
          </p:cNvSpPr>
          <p:nvPr>
            <p:ph type="title"/>
          </p:nvPr>
        </p:nvSpPr>
        <p:spPr bwMode="auto">
          <a:xfrm>
            <a:off x="357188" y="301625"/>
            <a:ext cx="8461375" cy="1208088"/>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a:t>Click to edit Master title style</a:t>
            </a:r>
          </a:p>
        </p:txBody>
      </p:sp>
      <p:sp>
        <p:nvSpPr>
          <p:cNvPr id="1033" name="Rectangle 3"/>
          <p:cNvSpPr>
            <a:spLocks noGrp="1" noChangeArrowheads="1"/>
          </p:cNvSpPr>
          <p:nvPr>
            <p:ph type="body" idx="1"/>
          </p:nvPr>
        </p:nvSpPr>
        <p:spPr bwMode="auto">
          <a:xfrm>
            <a:off x="357188" y="1697038"/>
            <a:ext cx="8478837" cy="43894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Paragraph content</a:t>
            </a:r>
          </a:p>
          <a:p>
            <a:pPr lvl="1"/>
            <a:r>
              <a:rPr lang="en-US" dirty="0"/>
              <a:t>Bullets</a:t>
            </a:r>
          </a:p>
          <a:p>
            <a:pPr lvl="5"/>
            <a:r>
              <a:rPr lang="en-US" dirty="0"/>
              <a:t>Bullets</a:t>
            </a:r>
          </a:p>
          <a:p>
            <a:pPr lvl="3"/>
            <a:r>
              <a:rPr lang="en-US" dirty="0"/>
              <a:t>Bullets</a:t>
            </a:r>
          </a:p>
          <a:p>
            <a:pPr lvl="4"/>
            <a:r>
              <a:rPr lang="en-US" dirty="0"/>
              <a:t>Bullets</a:t>
            </a:r>
          </a:p>
        </p:txBody>
      </p:sp>
      <p:sp>
        <p:nvSpPr>
          <p:cNvPr id="1030" name="Rectangle 6"/>
          <p:cNvSpPr>
            <a:spLocks noGrp="1" noChangeArrowheads="1"/>
          </p:cNvSpPr>
          <p:nvPr>
            <p:ph type="sldNum" sz="quarter" idx="4"/>
          </p:nvPr>
        </p:nvSpPr>
        <p:spPr bwMode="auto">
          <a:xfrm>
            <a:off x="357188" y="6350000"/>
            <a:ext cx="552450" cy="358775"/>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defRPr sz="1100" b="0">
                <a:solidFill>
                  <a:srgbClr val="7F7F7F"/>
                </a:solidFill>
                <a:latin typeface="Arial" pitchFamily="34" charset="0"/>
                <a:cs typeface="Arial" pitchFamily="34" charset="0"/>
              </a:defRPr>
            </a:lvl1pPr>
          </a:lstStyle>
          <a:p>
            <a:fld id="{DDD325FB-96C3-473B-8792-63D244D44578}" type="slidenum">
              <a:rPr lang="en-US"/>
              <a:pPr/>
              <a:t>‹#›</a:t>
            </a:fld>
            <a:endParaRPr lang="en-US"/>
          </a:p>
        </p:txBody>
      </p:sp>
      <p:sp>
        <p:nvSpPr>
          <p:cNvPr id="8199" name="TextBox 7"/>
          <p:cNvSpPr txBox="1">
            <a:spLocks noChangeArrowheads="1"/>
          </p:cNvSpPr>
          <p:nvPr/>
        </p:nvSpPr>
        <p:spPr bwMode="auto">
          <a:xfrm>
            <a:off x="8683625" y="6207125"/>
            <a:ext cx="1841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endParaRPr lang="en-US"/>
          </a:p>
        </p:txBody>
      </p:sp>
      <p:sp>
        <p:nvSpPr>
          <p:cNvPr id="3" name="Footer Placeholder 2"/>
          <p:cNvSpPr>
            <a:spLocks noGrp="1"/>
          </p:cNvSpPr>
          <p:nvPr>
            <p:ph type="ftr" sz="quarter" idx="3"/>
          </p:nvPr>
        </p:nvSpPr>
        <p:spPr>
          <a:xfrm>
            <a:off x="1003300" y="6356350"/>
            <a:ext cx="5707063" cy="365125"/>
          </a:xfrm>
          <a:prstGeom prst="rect">
            <a:avLst/>
          </a:prstGeom>
        </p:spPr>
        <p:txBody>
          <a:bodyPr vert="horz" lIns="91440" tIns="45720" rIns="91440" bIns="45720" rtlCol="0" anchor="ctr"/>
          <a:lstStyle>
            <a:lvl1pPr algn="l">
              <a:defRPr sz="1200" b="0" smtClean="0">
                <a:solidFill>
                  <a:srgbClr val="7F7F7F"/>
                </a:solidFill>
                <a:latin typeface="+mn-lt"/>
                <a:ea typeface="+mn-ea"/>
                <a:cs typeface="Times New Roman" pitchFamily="18" charset="0"/>
              </a:defRPr>
            </a:lvl1pPr>
          </a:lstStyle>
          <a:p>
            <a:pPr>
              <a:defRPr/>
            </a:pPr>
            <a:r>
              <a:rPr lang="en-US"/>
              <a:t>Confidential &amp; for IFC Staff Only Working Draft – Discussion Paper Only</a:t>
            </a:r>
            <a:endParaRPr lang="en-US" dirty="0"/>
          </a:p>
        </p:txBody>
      </p:sp>
      <p:pic>
        <p:nvPicPr>
          <p:cNvPr id="8201" name="Picture 10"/>
          <p:cNvPicPr>
            <a:picLocks noChangeAspect="1"/>
          </p:cNvPicPr>
          <p:nvPr/>
        </p:nvPicPr>
        <p:blipFill>
          <a:blip r:embed="rId4" cstate="print">
            <a:extLst>
              <a:ext uri="{28A0092B-C50C-407E-A947-70E740481C1C}">
                <a14:useLocalDpi xmlns:a14="http://schemas.microsoft.com/office/drawing/2010/main" val="0"/>
              </a:ext>
            </a:extLst>
          </a:blip>
          <a:srcRect r="28535"/>
          <a:stretch>
            <a:fillRect/>
          </a:stretch>
        </p:blipFill>
        <p:spPr bwMode="auto">
          <a:xfrm>
            <a:off x="6853238" y="6346825"/>
            <a:ext cx="1963737"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335" r:id="rId1"/>
    <p:sldLayoutId id="2147485348" r:id="rId2"/>
  </p:sldLayoutIdLst>
  <p:hf hdr="0" ftr="0" dt="0"/>
  <p:txStyles>
    <p:titleStyle>
      <a:lvl1pPr algn="l" rtl="0" eaLnBrk="0" fontAlgn="base" hangingPunct="0">
        <a:spcBef>
          <a:spcPct val="0"/>
        </a:spcBef>
        <a:spcAft>
          <a:spcPct val="0"/>
        </a:spcAft>
        <a:buFont typeface="Arial" pitchFamily="34" charset="0"/>
        <a:defRPr sz="2200" cap="all">
          <a:solidFill>
            <a:srgbClr val="595959"/>
          </a:solidFill>
          <a:latin typeface="+mn-lt"/>
          <a:ea typeface="MS PGothic" pitchFamily="34" charset="-128"/>
          <a:cs typeface="Andes ExtraLight"/>
        </a:defRPr>
      </a:lvl1pPr>
      <a:lvl2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2pPr>
      <a:lvl3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3pPr>
      <a:lvl4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4pPr>
      <a:lvl5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5pPr>
      <a:lvl6pPr marL="457200" algn="ctr" rtl="0" fontAlgn="base">
        <a:spcBef>
          <a:spcPct val="0"/>
        </a:spcBef>
        <a:spcAft>
          <a:spcPct val="0"/>
        </a:spcAft>
        <a:defRPr sz="2600" b="1">
          <a:solidFill>
            <a:srgbClr val="014C6D"/>
          </a:solidFill>
          <a:latin typeface="Trebuchet MS" pitchFamily="34" charset="0"/>
        </a:defRPr>
      </a:lvl6pPr>
      <a:lvl7pPr marL="914400" algn="ctr" rtl="0" fontAlgn="base">
        <a:spcBef>
          <a:spcPct val="0"/>
        </a:spcBef>
        <a:spcAft>
          <a:spcPct val="0"/>
        </a:spcAft>
        <a:defRPr sz="2600" b="1">
          <a:solidFill>
            <a:srgbClr val="014C6D"/>
          </a:solidFill>
          <a:latin typeface="Trebuchet MS" pitchFamily="34" charset="0"/>
        </a:defRPr>
      </a:lvl7pPr>
      <a:lvl8pPr marL="1371600" algn="ctr" rtl="0" fontAlgn="base">
        <a:spcBef>
          <a:spcPct val="0"/>
        </a:spcBef>
        <a:spcAft>
          <a:spcPct val="0"/>
        </a:spcAft>
        <a:defRPr sz="2600" b="1">
          <a:solidFill>
            <a:srgbClr val="014C6D"/>
          </a:solidFill>
          <a:latin typeface="Trebuchet MS" pitchFamily="34" charset="0"/>
        </a:defRPr>
      </a:lvl8pPr>
      <a:lvl9pPr marL="1828800" algn="ctr" rtl="0" fontAlgn="base">
        <a:spcBef>
          <a:spcPct val="0"/>
        </a:spcBef>
        <a:spcAft>
          <a:spcPct val="0"/>
        </a:spcAft>
        <a:defRPr sz="2600" b="1">
          <a:solidFill>
            <a:srgbClr val="014C6D"/>
          </a:solidFill>
          <a:latin typeface="Trebuchet MS" pitchFamily="34" charset="0"/>
        </a:defRPr>
      </a:lvl9pPr>
    </p:titleStyle>
    <p:bodyStyle>
      <a:lvl1pPr algn="l" rtl="0" eaLnBrk="0" fontAlgn="base" hangingPunct="0">
        <a:lnSpc>
          <a:spcPct val="150000"/>
        </a:lnSpc>
        <a:spcBef>
          <a:spcPts val="1800"/>
        </a:spcBef>
        <a:spcAft>
          <a:spcPct val="0"/>
        </a:spcAft>
        <a:buClr>
          <a:srgbClr val="404040"/>
        </a:buClr>
        <a:defRPr>
          <a:solidFill>
            <a:srgbClr val="595959"/>
          </a:solidFill>
          <a:latin typeface="Arial"/>
          <a:ea typeface="MS PGothic" pitchFamily="34" charset="-128"/>
          <a:cs typeface="Arial"/>
        </a:defRPr>
      </a:lvl1pPr>
      <a:lvl2pPr marL="2857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2pPr>
      <a:lvl3pPr marL="285750" indent="-285750" algn="l" rtl="0" eaLnBrk="0" fontAlgn="base" hangingPunct="0">
        <a:lnSpc>
          <a:spcPct val="110000"/>
        </a:lnSpc>
        <a:spcBef>
          <a:spcPct val="0"/>
        </a:spcBef>
        <a:spcAft>
          <a:spcPct val="0"/>
        </a:spcAft>
        <a:buClr>
          <a:schemeClr val="tx1"/>
        </a:buClr>
        <a:buFont typeface="Arial" pitchFamily="34" charset="0"/>
        <a:buChar char="•"/>
        <a:defRPr>
          <a:solidFill>
            <a:schemeClr val="tx2"/>
          </a:solidFill>
          <a:latin typeface="Arial"/>
          <a:ea typeface="MS PGothic" pitchFamily="34" charset="-128"/>
          <a:cs typeface="Arial"/>
        </a:defRPr>
      </a:lvl3pPr>
      <a:lvl4pPr marL="8318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4pPr>
      <a:lvl5pPr marL="1196975"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5pPr>
      <a:lvl6pPr marL="502920" indent="-228600" algn="l" rtl="0" fontAlgn="base">
        <a:spcBef>
          <a:spcPct val="20000"/>
        </a:spcBef>
        <a:spcAft>
          <a:spcPct val="0"/>
        </a:spcAft>
        <a:buClr>
          <a:schemeClr val="tx2">
            <a:lumMod val="65000"/>
            <a:lumOff val="35000"/>
          </a:schemeClr>
        </a:buClr>
        <a:buFont typeface="Arial"/>
        <a:buChar char="•"/>
        <a:defRPr sz="1800">
          <a:solidFill>
            <a:schemeClr val="tx2">
              <a:lumMod val="65000"/>
              <a:lumOff val="35000"/>
            </a:schemeClr>
          </a:solidFill>
          <a:latin typeface="+mn-lt"/>
        </a:defRPr>
      </a:lvl6pPr>
      <a:lvl7pPr marL="2971800" indent="-228600" algn="l" rtl="0" fontAlgn="base">
        <a:spcBef>
          <a:spcPct val="20000"/>
        </a:spcBef>
        <a:spcAft>
          <a:spcPct val="0"/>
        </a:spcAft>
        <a:buClr>
          <a:srgbClr val="00783C"/>
        </a:buClr>
        <a:buChar char="»"/>
        <a:defRPr sz="1600">
          <a:solidFill>
            <a:schemeClr val="tx1"/>
          </a:solidFill>
          <a:latin typeface="+mn-lt"/>
        </a:defRPr>
      </a:lvl7pPr>
      <a:lvl8pPr marL="3429000" indent="-228600" algn="l" rtl="0" fontAlgn="base">
        <a:spcBef>
          <a:spcPct val="20000"/>
        </a:spcBef>
        <a:spcAft>
          <a:spcPct val="0"/>
        </a:spcAft>
        <a:buClr>
          <a:srgbClr val="00783C"/>
        </a:buClr>
        <a:buChar char="»"/>
        <a:defRPr sz="1600">
          <a:solidFill>
            <a:schemeClr val="tx1"/>
          </a:solidFill>
          <a:latin typeface="+mn-lt"/>
        </a:defRPr>
      </a:lvl8pPr>
      <a:lvl9pPr marL="3886200" indent="-228600" algn="l" rtl="0" fontAlgn="base">
        <a:spcBef>
          <a:spcPct val="20000"/>
        </a:spcBef>
        <a:spcAft>
          <a:spcPct val="0"/>
        </a:spcAft>
        <a:buClr>
          <a:srgbClr val="00783C"/>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Freeform 84"/>
          <p:cNvSpPr>
            <a:spLocks/>
          </p:cNvSpPr>
          <p:nvPr/>
        </p:nvSpPr>
        <p:spPr bwMode="auto">
          <a:xfrm flipH="1">
            <a:off x="8189913" y="6323013"/>
            <a:ext cx="349250" cy="534987"/>
          </a:xfrm>
          <a:custGeom>
            <a:avLst/>
            <a:gdLst>
              <a:gd name="T0" fmla="*/ 0 w 638"/>
              <a:gd name="T1" fmla="*/ 0 h 1194"/>
              <a:gd name="T2" fmla="*/ 38 w 638"/>
              <a:gd name="T3" fmla="*/ 110 h 1194"/>
              <a:gd name="T4" fmla="*/ 78 w 638"/>
              <a:gd name="T5" fmla="*/ 216 h 1194"/>
              <a:gd name="T6" fmla="*/ 106 w 638"/>
              <a:gd name="T7" fmla="*/ 304 h 1194"/>
              <a:gd name="T8" fmla="*/ 136 w 638"/>
              <a:gd name="T9" fmla="*/ 398 h 1194"/>
              <a:gd name="T10" fmla="*/ 164 w 638"/>
              <a:gd name="T11" fmla="*/ 506 h 1194"/>
              <a:gd name="T12" fmla="*/ 206 w 638"/>
              <a:gd name="T13" fmla="*/ 672 h 1194"/>
              <a:gd name="T14" fmla="*/ 236 w 638"/>
              <a:gd name="T15" fmla="*/ 788 h 1194"/>
              <a:gd name="T16" fmla="*/ 272 w 638"/>
              <a:gd name="T17" fmla="*/ 990 h 1194"/>
              <a:gd name="T18" fmla="*/ 286 w 638"/>
              <a:gd name="T19" fmla="*/ 1086 h 1194"/>
              <a:gd name="T20" fmla="*/ 302 w 638"/>
              <a:gd name="T21" fmla="*/ 1194 h 1194"/>
              <a:gd name="T22" fmla="*/ 638 w 638"/>
              <a:gd name="T23" fmla="*/ 1194 h 1194"/>
              <a:gd name="T24" fmla="*/ 624 w 638"/>
              <a:gd name="T25" fmla="*/ 1142 h 1194"/>
              <a:gd name="T26" fmla="*/ 598 w 638"/>
              <a:gd name="T27" fmla="*/ 1060 h 1194"/>
              <a:gd name="T28" fmla="*/ 572 w 638"/>
              <a:gd name="T29" fmla="*/ 980 h 1194"/>
              <a:gd name="T30" fmla="*/ 548 w 638"/>
              <a:gd name="T31" fmla="*/ 912 h 1194"/>
              <a:gd name="T32" fmla="*/ 494 w 638"/>
              <a:gd name="T33" fmla="*/ 784 h 1194"/>
              <a:gd name="T34" fmla="*/ 456 w 638"/>
              <a:gd name="T35" fmla="*/ 698 h 1194"/>
              <a:gd name="T36" fmla="*/ 424 w 638"/>
              <a:gd name="T37" fmla="*/ 626 h 1194"/>
              <a:gd name="T38" fmla="*/ 378 w 638"/>
              <a:gd name="T39" fmla="*/ 532 h 1194"/>
              <a:gd name="T40" fmla="*/ 340 w 638"/>
              <a:gd name="T41" fmla="*/ 470 h 1194"/>
              <a:gd name="T42" fmla="*/ 306 w 638"/>
              <a:gd name="T43" fmla="*/ 414 h 1194"/>
              <a:gd name="T44" fmla="*/ 268 w 638"/>
              <a:gd name="T45" fmla="*/ 342 h 1194"/>
              <a:gd name="T46" fmla="*/ 228 w 638"/>
              <a:gd name="T47" fmla="*/ 286 h 1194"/>
              <a:gd name="T48" fmla="*/ 174 w 638"/>
              <a:gd name="T49" fmla="*/ 210 h 1194"/>
              <a:gd name="T50" fmla="*/ 122 w 638"/>
              <a:gd name="T51" fmla="*/ 140 h 1194"/>
              <a:gd name="T52" fmla="*/ 58 w 638"/>
              <a:gd name="T53" fmla="*/ 52 h 1194"/>
              <a:gd name="T54" fmla="*/ 30 w 638"/>
              <a:gd name="T55" fmla="*/ 20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9219" name="Freeform 85"/>
          <p:cNvSpPr>
            <a:spLocks/>
          </p:cNvSpPr>
          <p:nvPr/>
        </p:nvSpPr>
        <p:spPr bwMode="auto">
          <a:xfrm flipH="1">
            <a:off x="8545513" y="6146800"/>
            <a:ext cx="246062" cy="165100"/>
          </a:xfrm>
          <a:custGeom>
            <a:avLst/>
            <a:gdLst>
              <a:gd name="T0" fmla="*/ 448 w 448"/>
              <a:gd name="T1" fmla="*/ 372 h 372"/>
              <a:gd name="T2" fmla="*/ 388 w 448"/>
              <a:gd name="T3" fmla="*/ 302 h 372"/>
              <a:gd name="T4" fmla="*/ 280 w 448"/>
              <a:gd name="T5" fmla="*/ 208 h 372"/>
              <a:gd name="T6" fmla="*/ 210 w 448"/>
              <a:gd name="T7" fmla="*/ 142 h 372"/>
              <a:gd name="T8" fmla="*/ 140 w 448"/>
              <a:gd name="T9" fmla="*/ 94 h 372"/>
              <a:gd name="T10" fmla="*/ 64 w 448"/>
              <a:gd name="T11" fmla="*/ 44 h 372"/>
              <a:gd name="T12" fmla="*/ 0 w 448"/>
              <a:gd name="T13" fmla="*/ 0 h 372"/>
              <a:gd name="T14" fmla="*/ 280 w 448"/>
              <a:gd name="T15" fmla="*/ 0 h 372"/>
              <a:gd name="T16" fmla="*/ 300 w 448"/>
              <a:gd name="T17" fmla="*/ 36 h 372"/>
              <a:gd name="T18" fmla="*/ 324 w 448"/>
              <a:gd name="T19" fmla="*/ 82 h 372"/>
              <a:gd name="T20" fmla="*/ 346 w 448"/>
              <a:gd name="T21" fmla="*/ 134 h 372"/>
              <a:gd name="T22" fmla="*/ 378 w 448"/>
              <a:gd name="T23" fmla="*/ 206 h 372"/>
              <a:gd name="T24" fmla="*/ 408 w 448"/>
              <a:gd name="T25" fmla="*/ 264 h 372"/>
              <a:gd name="T26" fmla="*/ 434 w 448"/>
              <a:gd name="T27" fmla="*/ 334 h 372"/>
              <a:gd name="T28" fmla="*/ 448 w 448"/>
              <a:gd name="T29" fmla="*/ 372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1032" name="Rectangle 2"/>
          <p:cNvSpPr>
            <a:spLocks noGrp="1" noChangeArrowheads="1"/>
          </p:cNvSpPr>
          <p:nvPr>
            <p:ph type="title"/>
          </p:nvPr>
        </p:nvSpPr>
        <p:spPr bwMode="auto">
          <a:xfrm>
            <a:off x="357188" y="301625"/>
            <a:ext cx="8461375" cy="1208088"/>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a:t>Click to edit Master title style</a:t>
            </a:r>
          </a:p>
        </p:txBody>
      </p:sp>
      <p:sp>
        <p:nvSpPr>
          <p:cNvPr id="1033" name="Rectangle 3"/>
          <p:cNvSpPr>
            <a:spLocks noGrp="1" noChangeArrowheads="1"/>
          </p:cNvSpPr>
          <p:nvPr>
            <p:ph type="body" idx="1"/>
          </p:nvPr>
        </p:nvSpPr>
        <p:spPr bwMode="auto">
          <a:xfrm>
            <a:off x="357188" y="1697038"/>
            <a:ext cx="8478837" cy="43894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Paragraph content</a:t>
            </a:r>
          </a:p>
          <a:p>
            <a:pPr lvl="1"/>
            <a:r>
              <a:rPr lang="en-US" dirty="0"/>
              <a:t>Bullets</a:t>
            </a:r>
          </a:p>
          <a:p>
            <a:pPr lvl="5"/>
            <a:r>
              <a:rPr lang="en-US" dirty="0"/>
              <a:t>Bullets</a:t>
            </a:r>
          </a:p>
          <a:p>
            <a:pPr lvl="3"/>
            <a:r>
              <a:rPr lang="en-US" dirty="0"/>
              <a:t>Bullets</a:t>
            </a:r>
          </a:p>
          <a:p>
            <a:pPr lvl="4"/>
            <a:r>
              <a:rPr lang="en-US" dirty="0"/>
              <a:t>Bullets</a:t>
            </a:r>
          </a:p>
        </p:txBody>
      </p:sp>
      <p:sp>
        <p:nvSpPr>
          <p:cNvPr id="1030" name="Rectangle 6"/>
          <p:cNvSpPr>
            <a:spLocks noGrp="1" noChangeArrowheads="1"/>
          </p:cNvSpPr>
          <p:nvPr>
            <p:ph type="sldNum" sz="quarter" idx="4"/>
          </p:nvPr>
        </p:nvSpPr>
        <p:spPr bwMode="auto">
          <a:xfrm>
            <a:off x="357188" y="6350000"/>
            <a:ext cx="552450" cy="358775"/>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defRPr sz="1100" b="0">
                <a:solidFill>
                  <a:srgbClr val="7F7F7F"/>
                </a:solidFill>
                <a:latin typeface="Arial" pitchFamily="34" charset="0"/>
                <a:cs typeface="Arial" pitchFamily="34" charset="0"/>
              </a:defRPr>
            </a:lvl1pPr>
          </a:lstStyle>
          <a:p>
            <a:fld id="{FF918D27-3143-4C32-985A-60A801B1FC61}" type="slidenum">
              <a:rPr lang="en-US"/>
              <a:pPr/>
              <a:t>‹#›</a:t>
            </a:fld>
            <a:endParaRPr lang="en-US"/>
          </a:p>
        </p:txBody>
      </p:sp>
      <p:sp>
        <p:nvSpPr>
          <p:cNvPr id="9223" name="TextBox 7"/>
          <p:cNvSpPr txBox="1">
            <a:spLocks noChangeArrowheads="1"/>
          </p:cNvSpPr>
          <p:nvPr/>
        </p:nvSpPr>
        <p:spPr bwMode="auto">
          <a:xfrm>
            <a:off x="8683625" y="6207125"/>
            <a:ext cx="1841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endParaRPr lang="en-US"/>
          </a:p>
        </p:txBody>
      </p:sp>
      <p:sp>
        <p:nvSpPr>
          <p:cNvPr id="3" name="Footer Placeholder 2"/>
          <p:cNvSpPr>
            <a:spLocks noGrp="1"/>
          </p:cNvSpPr>
          <p:nvPr>
            <p:ph type="ftr" sz="quarter" idx="3"/>
          </p:nvPr>
        </p:nvSpPr>
        <p:spPr>
          <a:xfrm>
            <a:off x="1003300" y="6356350"/>
            <a:ext cx="5707063" cy="365125"/>
          </a:xfrm>
          <a:prstGeom prst="rect">
            <a:avLst/>
          </a:prstGeom>
        </p:spPr>
        <p:txBody>
          <a:bodyPr vert="horz" lIns="91440" tIns="45720" rIns="91440" bIns="45720" rtlCol="0" anchor="ctr"/>
          <a:lstStyle>
            <a:lvl1pPr algn="l">
              <a:defRPr sz="1200" b="0" smtClean="0">
                <a:solidFill>
                  <a:srgbClr val="7F7F7F"/>
                </a:solidFill>
                <a:latin typeface="+mn-lt"/>
                <a:ea typeface="+mn-ea"/>
                <a:cs typeface="Times New Roman" pitchFamily="18" charset="0"/>
              </a:defRPr>
            </a:lvl1pPr>
          </a:lstStyle>
          <a:p>
            <a:pPr>
              <a:defRPr/>
            </a:pPr>
            <a:r>
              <a:rPr lang="en-US"/>
              <a:t>Confidential &amp; for IFC Staff Only Working Draft – Discussion Paper Only</a:t>
            </a:r>
            <a:endParaRPr lang="en-US" dirty="0"/>
          </a:p>
        </p:txBody>
      </p:sp>
      <p:pic>
        <p:nvPicPr>
          <p:cNvPr id="9225" name="Picture 10"/>
          <p:cNvPicPr>
            <a:picLocks noChangeAspect="1"/>
          </p:cNvPicPr>
          <p:nvPr/>
        </p:nvPicPr>
        <p:blipFill>
          <a:blip r:embed="rId6" cstate="print">
            <a:extLst>
              <a:ext uri="{28A0092B-C50C-407E-A947-70E740481C1C}">
                <a14:useLocalDpi xmlns:a14="http://schemas.microsoft.com/office/drawing/2010/main" val="0"/>
              </a:ext>
            </a:extLst>
          </a:blip>
          <a:srcRect r="28535"/>
          <a:stretch>
            <a:fillRect/>
          </a:stretch>
        </p:blipFill>
        <p:spPr bwMode="auto">
          <a:xfrm>
            <a:off x="6853238" y="6346825"/>
            <a:ext cx="1963737"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336" r:id="rId1"/>
    <p:sldLayoutId id="2147485337" r:id="rId2"/>
    <p:sldLayoutId id="2147485338" r:id="rId3"/>
    <p:sldLayoutId id="2147485339" r:id="rId4"/>
  </p:sldLayoutIdLst>
  <p:hf hdr="0" ftr="0" dt="0"/>
  <p:txStyles>
    <p:titleStyle>
      <a:lvl1pPr algn="l" rtl="0" eaLnBrk="0" fontAlgn="base" hangingPunct="0">
        <a:spcBef>
          <a:spcPct val="0"/>
        </a:spcBef>
        <a:spcAft>
          <a:spcPct val="0"/>
        </a:spcAft>
        <a:buFont typeface="Arial" pitchFamily="34" charset="0"/>
        <a:defRPr sz="2200" cap="all">
          <a:solidFill>
            <a:srgbClr val="595959"/>
          </a:solidFill>
          <a:latin typeface="+mn-lt"/>
          <a:ea typeface="MS PGothic" pitchFamily="34" charset="-128"/>
          <a:cs typeface="Andes ExtraLight"/>
        </a:defRPr>
      </a:lvl1pPr>
      <a:lvl2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2pPr>
      <a:lvl3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3pPr>
      <a:lvl4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4pPr>
      <a:lvl5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5pPr>
      <a:lvl6pPr marL="457200" algn="ctr" rtl="0" fontAlgn="base">
        <a:spcBef>
          <a:spcPct val="0"/>
        </a:spcBef>
        <a:spcAft>
          <a:spcPct val="0"/>
        </a:spcAft>
        <a:defRPr sz="2600" b="1">
          <a:solidFill>
            <a:srgbClr val="014C6D"/>
          </a:solidFill>
          <a:latin typeface="Trebuchet MS" pitchFamily="34" charset="0"/>
        </a:defRPr>
      </a:lvl6pPr>
      <a:lvl7pPr marL="914400" algn="ctr" rtl="0" fontAlgn="base">
        <a:spcBef>
          <a:spcPct val="0"/>
        </a:spcBef>
        <a:spcAft>
          <a:spcPct val="0"/>
        </a:spcAft>
        <a:defRPr sz="2600" b="1">
          <a:solidFill>
            <a:srgbClr val="014C6D"/>
          </a:solidFill>
          <a:latin typeface="Trebuchet MS" pitchFamily="34" charset="0"/>
        </a:defRPr>
      </a:lvl7pPr>
      <a:lvl8pPr marL="1371600" algn="ctr" rtl="0" fontAlgn="base">
        <a:spcBef>
          <a:spcPct val="0"/>
        </a:spcBef>
        <a:spcAft>
          <a:spcPct val="0"/>
        </a:spcAft>
        <a:defRPr sz="2600" b="1">
          <a:solidFill>
            <a:srgbClr val="014C6D"/>
          </a:solidFill>
          <a:latin typeface="Trebuchet MS" pitchFamily="34" charset="0"/>
        </a:defRPr>
      </a:lvl8pPr>
      <a:lvl9pPr marL="1828800" algn="ctr" rtl="0" fontAlgn="base">
        <a:spcBef>
          <a:spcPct val="0"/>
        </a:spcBef>
        <a:spcAft>
          <a:spcPct val="0"/>
        </a:spcAft>
        <a:defRPr sz="2600" b="1">
          <a:solidFill>
            <a:srgbClr val="014C6D"/>
          </a:solidFill>
          <a:latin typeface="Trebuchet MS" pitchFamily="34" charset="0"/>
        </a:defRPr>
      </a:lvl9pPr>
    </p:titleStyle>
    <p:bodyStyle>
      <a:lvl1pPr algn="l" rtl="0" eaLnBrk="0" fontAlgn="base" hangingPunct="0">
        <a:lnSpc>
          <a:spcPct val="150000"/>
        </a:lnSpc>
        <a:spcBef>
          <a:spcPts val="1800"/>
        </a:spcBef>
        <a:spcAft>
          <a:spcPct val="0"/>
        </a:spcAft>
        <a:buClr>
          <a:srgbClr val="404040"/>
        </a:buClr>
        <a:defRPr>
          <a:solidFill>
            <a:srgbClr val="595959"/>
          </a:solidFill>
          <a:latin typeface="Arial"/>
          <a:ea typeface="MS PGothic" pitchFamily="34" charset="-128"/>
          <a:cs typeface="Arial"/>
        </a:defRPr>
      </a:lvl1pPr>
      <a:lvl2pPr marL="2857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2pPr>
      <a:lvl3pPr marL="285750" indent="-285750" algn="l" rtl="0" eaLnBrk="0" fontAlgn="base" hangingPunct="0">
        <a:lnSpc>
          <a:spcPct val="110000"/>
        </a:lnSpc>
        <a:spcBef>
          <a:spcPct val="0"/>
        </a:spcBef>
        <a:spcAft>
          <a:spcPct val="0"/>
        </a:spcAft>
        <a:buClr>
          <a:schemeClr val="tx1"/>
        </a:buClr>
        <a:buFont typeface="Arial" pitchFamily="34" charset="0"/>
        <a:buChar char="•"/>
        <a:defRPr>
          <a:solidFill>
            <a:schemeClr val="tx2"/>
          </a:solidFill>
          <a:latin typeface="Arial"/>
          <a:ea typeface="MS PGothic" pitchFamily="34" charset="-128"/>
          <a:cs typeface="Arial"/>
        </a:defRPr>
      </a:lvl3pPr>
      <a:lvl4pPr marL="8318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4pPr>
      <a:lvl5pPr marL="1196975"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5pPr>
      <a:lvl6pPr marL="502920" indent="-228600" algn="l" rtl="0" fontAlgn="base">
        <a:spcBef>
          <a:spcPct val="20000"/>
        </a:spcBef>
        <a:spcAft>
          <a:spcPct val="0"/>
        </a:spcAft>
        <a:buClr>
          <a:schemeClr val="tx2">
            <a:lumMod val="65000"/>
            <a:lumOff val="35000"/>
          </a:schemeClr>
        </a:buClr>
        <a:buFont typeface="Arial"/>
        <a:buChar char="•"/>
        <a:defRPr sz="1800">
          <a:solidFill>
            <a:schemeClr val="tx2">
              <a:lumMod val="65000"/>
              <a:lumOff val="35000"/>
            </a:schemeClr>
          </a:solidFill>
          <a:latin typeface="+mn-lt"/>
        </a:defRPr>
      </a:lvl6pPr>
      <a:lvl7pPr marL="2971800" indent="-228600" algn="l" rtl="0" fontAlgn="base">
        <a:spcBef>
          <a:spcPct val="20000"/>
        </a:spcBef>
        <a:spcAft>
          <a:spcPct val="0"/>
        </a:spcAft>
        <a:buClr>
          <a:srgbClr val="00783C"/>
        </a:buClr>
        <a:buChar char="»"/>
        <a:defRPr sz="1600">
          <a:solidFill>
            <a:schemeClr val="tx1"/>
          </a:solidFill>
          <a:latin typeface="+mn-lt"/>
        </a:defRPr>
      </a:lvl7pPr>
      <a:lvl8pPr marL="3429000" indent="-228600" algn="l" rtl="0" fontAlgn="base">
        <a:spcBef>
          <a:spcPct val="20000"/>
        </a:spcBef>
        <a:spcAft>
          <a:spcPct val="0"/>
        </a:spcAft>
        <a:buClr>
          <a:srgbClr val="00783C"/>
        </a:buClr>
        <a:buChar char="»"/>
        <a:defRPr sz="1600">
          <a:solidFill>
            <a:schemeClr val="tx1"/>
          </a:solidFill>
          <a:latin typeface="+mn-lt"/>
        </a:defRPr>
      </a:lvl8pPr>
      <a:lvl9pPr marL="3886200" indent="-228600" algn="l" rtl="0" fontAlgn="base">
        <a:spcBef>
          <a:spcPct val="20000"/>
        </a:spcBef>
        <a:spcAft>
          <a:spcPct val="0"/>
        </a:spcAft>
        <a:buClr>
          <a:srgbClr val="00783C"/>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xml"/><Relationship Id="rId1" Type="http://schemas.openxmlformats.org/officeDocument/2006/relationships/slideLayout" Target="../slideLayouts/slideLayout59.xml"/><Relationship Id="rId4" Type="http://schemas.openxmlformats.org/officeDocument/2006/relationships/image" Target="../media/image17.jpeg"/></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8.xml"/><Relationship Id="rId1" Type="http://schemas.openxmlformats.org/officeDocument/2006/relationships/slideLayout" Target="../slideLayouts/slideLayout6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64.xml"/></Relationships>
</file>

<file path=ppt/slides/_rels/slide13.x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notesSlide" Target="../notesSlides/notesSlide9.xml"/><Relationship Id="rId1" Type="http://schemas.openxmlformats.org/officeDocument/2006/relationships/slideLayout" Target="../slideLayouts/slideLayout64.xml"/><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64.xml"/></Relationships>
</file>

<file path=ppt/slides/_rels/slide15.xml.rels><?xml version="1.0" encoding="UTF-8" standalone="yes"?>
<Relationships xmlns="http://schemas.openxmlformats.org/package/2006/relationships"><Relationship Id="rId8" Type="http://schemas.openxmlformats.org/officeDocument/2006/relationships/image" Target="../media/image33.jpeg"/><Relationship Id="rId13" Type="http://schemas.openxmlformats.org/officeDocument/2006/relationships/image" Target="../media/image38.png"/><Relationship Id="rId3" Type="http://schemas.openxmlformats.org/officeDocument/2006/relationships/image" Target="../media/image28.jpeg"/><Relationship Id="rId7" Type="http://schemas.openxmlformats.org/officeDocument/2006/relationships/image" Target="../media/image32.png"/><Relationship Id="rId12" Type="http://schemas.openxmlformats.org/officeDocument/2006/relationships/image" Target="../media/image37.png"/><Relationship Id="rId2" Type="http://schemas.openxmlformats.org/officeDocument/2006/relationships/notesSlide" Target="../notesSlides/notesSlide10.xml"/><Relationship Id="rId16" Type="http://schemas.openxmlformats.org/officeDocument/2006/relationships/image" Target="../media/image17.jpeg"/><Relationship Id="rId1" Type="http://schemas.openxmlformats.org/officeDocument/2006/relationships/slideLayout" Target="../slideLayouts/slideLayout64.xml"/><Relationship Id="rId6" Type="http://schemas.openxmlformats.org/officeDocument/2006/relationships/image" Target="../media/image31.gif"/><Relationship Id="rId11" Type="http://schemas.openxmlformats.org/officeDocument/2006/relationships/image" Target="../media/image36.png"/><Relationship Id="rId5" Type="http://schemas.openxmlformats.org/officeDocument/2006/relationships/image" Target="../media/image30.jpeg"/><Relationship Id="rId15" Type="http://schemas.openxmlformats.org/officeDocument/2006/relationships/image" Target="../media/image40.png"/><Relationship Id="rId10" Type="http://schemas.openxmlformats.org/officeDocument/2006/relationships/image" Target="../media/image35.jpeg"/><Relationship Id="rId4" Type="http://schemas.openxmlformats.org/officeDocument/2006/relationships/image" Target="../media/image29.jpeg"/><Relationship Id="rId9" Type="http://schemas.openxmlformats.org/officeDocument/2006/relationships/image" Target="../media/image34.png"/><Relationship Id="rId14" Type="http://schemas.openxmlformats.org/officeDocument/2006/relationships/image" Target="../media/image39.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5.xml"/></Relationships>
</file>

<file path=ppt/slides/_rels/slide1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2.xml"/><Relationship Id="rId1" Type="http://schemas.openxmlformats.org/officeDocument/2006/relationships/slideLayout" Target="../slideLayouts/slideLayout65.xml"/><Relationship Id="rId4" Type="http://schemas.openxmlformats.org/officeDocument/2006/relationships/image" Target="../media/image42.png"/></Relationships>
</file>

<file path=ppt/slides/_rels/slide1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3.xml"/><Relationship Id="rId1" Type="http://schemas.openxmlformats.org/officeDocument/2006/relationships/slideLayout" Target="../slideLayouts/slideLayout65.xml"/><Relationship Id="rId4" Type="http://schemas.openxmlformats.org/officeDocument/2006/relationships/image" Target="../media/image44.png"/></Relationships>
</file>

<file path=ppt/slides/_rels/slide1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4.xml"/><Relationship Id="rId1" Type="http://schemas.openxmlformats.org/officeDocument/2006/relationships/slideLayout" Target="../slideLayouts/slideLayout66.xml"/><Relationship Id="rId4" Type="http://schemas.openxmlformats.org/officeDocument/2006/relationships/image" Target="../media/image39.png"/></Relationships>
</file>

<file path=ppt/slides/_rels/slide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63.xml"/></Relationships>
</file>

<file path=ppt/slides/_rels/slide2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5.xml"/><Relationship Id="rId1" Type="http://schemas.openxmlformats.org/officeDocument/2006/relationships/slideLayout" Target="../slideLayouts/slideLayout65.xml"/><Relationship Id="rId5" Type="http://schemas.openxmlformats.org/officeDocument/2006/relationships/image" Target="../media/image17.jpeg"/><Relationship Id="rId4" Type="http://schemas.openxmlformats.org/officeDocument/2006/relationships/image" Target="../media/image45.png"/></Relationships>
</file>

<file path=ppt/slides/_rels/slide2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64.xml"/></Relationships>
</file>

<file path=ppt/slides/_rels/slide2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6.xml"/><Relationship Id="rId1" Type="http://schemas.openxmlformats.org/officeDocument/2006/relationships/slideLayout" Target="../slideLayouts/slideLayout63.xml"/><Relationship Id="rId4" Type="http://schemas.openxmlformats.org/officeDocument/2006/relationships/image" Target="../media/image17.jpeg"/></Relationships>
</file>

<file path=ppt/slides/_rels/slide2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65.xml"/><Relationship Id="rId4" Type="http://schemas.openxmlformats.org/officeDocument/2006/relationships/image" Target="../media/image50.png"/></Relationships>
</file>

<file path=ppt/slides/_rels/slide2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64.xml"/></Relationships>
</file>

<file path=ppt/slides/_rels/slide2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53.png"/><Relationship Id="rId1" Type="http://schemas.openxmlformats.org/officeDocument/2006/relationships/slideLayout" Target="../slideLayouts/slideLayout63.xml"/></Relationships>
</file>

<file path=ppt/slides/_rels/slide2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7.xml"/><Relationship Id="rId1" Type="http://schemas.openxmlformats.org/officeDocument/2006/relationships/slideLayout" Target="../slideLayouts/slideLayout66.xml"/><Relationship Id="rId5" Type="http://schemas.openxmlformats.org/officeDocument/2006/relationships/image" Target="../media/image54.png"/><Relationship Id="rId4" Type="http://schemas.openxmlformats.org/officeDocument/2006/relationships/image" Target="../media/image21.png"/></Relationships>
</file>

<file path=ppt/slides/_rels/slide2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8.xml"/><Relationship Id="rId1" Type="http://schemas.openxmlformats.org/officeDocument/2006/relationships/slideLayout" Target="../slideLayouts/slideLayout65.xml"/></Relationships>
</file>

<file path=ppt/slides/_rels/slide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9.png"/><Relationship Id="rId1" Type="http://schemas.openxmlformats.org/officeDocument/2006/relationships/slideLayout" Target="../slideLayouts/slideLayout63.xml"/></Relationships>
</file>

<file path=ppt/slides/_rels/slide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xml"/><Relationship Id="rId1" Type="http://schemas.openxmlformats.org/officeDocument/2006/relationships/slideLayout" Target="../slideLayouts/slideLayout64.xml"/></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6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64.xml"/><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6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64.xml"/><Relationship Id="rId5" Type="http://schemas.openxmlformats.org/officeDocument/2006/relationships/image" Target="../media/image25.png"/><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6D8EC1D-A510-174E-908A-DC116ADB9A8A}"/>
              </a:ext>
            </a:extLst>
          </p:cNvPr>
          <p:cNvPicPr>
            <a:picLocks noChangeAspect="1"/>
          </p:cNvPicPr>
          <p:nvPr/>
        </p:nvPicPr>
        <p:blipFill>
          <a:blip r:embed="rId3"/>
          <a:stretch>
            <a:fillRect/>
          </a:stretch>
        </p:blipFill>
        <p:spPr>
          <a:xfrm>
            <a:off x="0" y="-23271"/>
            <a:ext cx="9144000" cy="4086783"/>
          </a:xfrm>
          <a:prstGeom prst="rect">
            <a:avLst/>
          </a:prstGeom>
        </p:spPr>
      </p:pic>
      <p:sp>
        <p:nvSpPr>
          <p:cNvPr id="2" name="TextBox 1"/>
          <p:cNvSpPr txBox="1"/>
          <p:nvPr/>
        </p:nvSpPr>
        <p:spPr>
          <a:xfrm>
            <a:off x="8239126" y="4171953"/>
            <a:ext cx="138564" cy="315471"/>
          </a:xfrm>
          <a:prstGeom prst="rect">
            <a:avLst/>
          </a:prstGeom>
          <a:noFill/>
        </p:spPr>
        <p:txBody>
          <a:bodyPr wrap="none" lIns="68580" tIns="34290" rIns="68580" bIns="34290"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600" b="1" i="0" u="none" strike="noStrike" kern="1200" cap="none" spc="0" normalizeH="0" baseline="0" noProof="0">
              <a:ln>
                <a:noFill/>
              </a:ln>
              <a:solidFill>
                <a:srgbClr val="021F43"/>
              </a:solidFill>
              <a:effectLst/>
              <a:uLnTx/>
              <a:uFillTx/>
              <a:latin typeface="Trebuchet MS" pitchFamily="34" charset="0"/>
              <a:ea typeface="+mn-ea"/>
              <a:cs typeface="Times New Roman" pitchFamily="18" charset="0"/>
            </a:endParaRPr>
          </a:p>
        </p:txBody>
      </p:sp>
      <p:sp>
        <p:nvSpPr>
          <p:cNvPr id="14" name="Title 9">
            <a:extLst>
              <a:ext uri="{FF2B5EF4-FFF2-40B4-BE49-F238E27FC236}">
                <a16:creationId xmlns:a16="http://schemas.microsoft.com/office/drawing/2014/main" id="{4B28747A-B433-8846-8B95-EB6D57D338BC}"/>
              </a:ext>
            </a:extLst>
          </p:cNvPr>
          <p:cNvSpPr>
            <a:spLocks noGrp="1"/>
          </p:cNvSpPr>
          <p:nvPr>
            <p:ph type="title"/>
          </p:nvPr>
        </p:nvSpPr>
        <p:spPr>
          <a:xfrm>
            <a:off x="742651" y="786790"/>
            <a:ext cx="7812347" cy="1747490"/>
          </a:xfrm>
        </p:spPr>
        <p:txBody>
          <a:bodyPr anchor="t">
            <a:noAutofit/>
          </a:bodyPr>
          <a:lstStyle/>
          <a:p>
            <a:pPr>
              <a:spcBef>
                <a:spcPts val="600"/>
              </a:spcBef>
              <a:spcAft>
                <a:spcPts val="1200"/>
              </a:spcAft>
            </a:pPr>
            <a:r>
              <a:rPr lang="en-US" sz="2400" dirty="0">
                <a:solidFill>
                  <a:schemeClr val="bg1"/>
                </a:solidFill>
                <a:latin typeface="+mn-lt"/>
              </a:rPr>
              <a:t>Global Trends and IFC Approach to Disclosure and Transparency </a:t>
            </a:r>
            <a:endParaRPr lang="uk-UA" sz="2000" dirty="0">
              <a:solidFill>
                <a:schemeClr val="bg1"/>
              </a:solidFill>
              <a:latin typeface="+mn-lt"/>
            </a:endParaRPr>
          </a:p>
        </p:txBody>
      </p:sp>
      <p:sp>
        <p:nvSpPr>
          <p:cNvPr id="8" name="Text Placeholder 6">
            <a:extLst>
              <a:ext uri="{FF2B5EF4-FFF2-40B4-BE49-F238E27FC236}">
                <a16:creationId xmlns:a16="http://schemas.microsoft.com/office/drawing/2014/main" id="{814A875C-25E7-45CC-918F-BCFE0A8662FD}"/>
              </a:ext>
            </a:extLst>
          </p:cNvPr>
          <p:cNvSpPr>
            <a:spLocks noGrp="1"/>
          </p:cNvSpPr>
          <p:nvPr>
            <p:ph type="body" sz="quarter" idx="13"/>
          </p:nvPr>
        </p:nvSpPr>
        <p:spPr>
          <a:xfrm>
            <a:off x="908466" y="2059474"/>
            <a:ext cx="7671215" cy="1602783"/>
          </a:xfrm>
        </p:spPr>
        <p:txBody>
          <a:bodyPr>
            <a:normAutofit/>
          </a:bodyPr>
          <a:lstStyle/>
          <a:p>
            <a:r>
              <a:rPr lang="en-US" sz="1800" b="1" dirty="0">
                <a:solidFill>
                  <a:schemeClr val="bg1"/>
                </a:solidFill>
              </a:rPr>
              <a:t>Ralitza Germanova</a:t>
            </a:r>
          </a:p>
          <a:p>
            <a:r>
              <a:rPr lang="en-US" sz="1800" dirty="0">
                <a:solidFill>
                  <a:schemeClr val="bg1"/>
                </a:solidFill>
              </a:rPr>
              <a:t>Corporate governance officer, </a:t>
            </a:r>
            <a:r>
              <a:rPr lang="en-US" sz="1800" dirty="0" err="1">
                <a:solidFill>
                  <a:schemeClr val="bg1"/>
                </a:solidFill>
              </a:rPr>
              <a:t>ifc</a:t>
            </a:r>
            <a:endParaRPr lang="en-US" sz="1800">
              <a:solidFill>
                <a:schemeClr val="bg1"/>
              </a:solidFill>
            </a:endParaRPr>
          </a:p>
          <a:p>
            <a:endParaRPr lang="en-US" sz="1800" dirty="0">
              <a:solidFill>
                <a:schemeClr val="bg1"/>
              </a:solidFill>
            </a:endParaRPr>
          </a:p>
          <a:p>
            <a:pPr algn="ctr"/>
            <a:endParaRPr lang="en-US" sz="1800" dirty="0">
              <a:solidFill>
                <a:schemeClr val="bg1"/>
              </a:solidFill>
              <a:ea typeface="+mn-lt"/>
              <a:cs typeface="+mn-lt"/>
            </a:endParaRPr>
          </a:p>
          <a:p>
            <a:pPr algn="ctr"/>
            <a:r>
              <a:rPr lang="en-US" sz="1800" dirty="0">
                <a:solidFill>
                  <a:schemeClr val="bg1"/>
                </a:solidFill>
                <a:ea typeface="+mn-lt"/>
                <a:cs typeface="+mn-lt"/>
              </a:rPr>
              <a:t>20 November</a:t>
            </a:r>
            <a:r>
              <a:rPr lang="en-US" sz="1800" i="1" dirty="0">
                <a:solidFill>
                  <a:schemeClr val="bg1"/>
                </a:solidFill>
                <a:ea typeface="+mn-lt"/>
                <a:cs typeface="+mn-lt"/>
              </a:rPr>
              <a:t> </a:t>
            </a:r>
            <a:r>
              <a:rPr lang="en-US" sz="1800" dirty="0">
                <a:solidFill>
                  <a:schemeClr val="bg1"/>
                </a:solidFill>
                <a:ea typeface="+mn-lt"/>
                <a:cs typeface="+mn-lt"/>
              </a:rPr>
              <a:t>2020</a:t>
            </a:r>
            <a:endParaRPr lang="en-US" sz="1850">
              <a:solidFill>
                <a:schemeClr val="bg1"/>
              </a:solidFill>
            </a:endParaRPr>
          </a:p>
          <a:p>
            <a:endParaRPr lang="en-US" sz="1800" dirty="0">
              <a:solidFill>
                <a:schemeClr val="bg1"/>
              </a:solidFill>
            </a:endParaRPr>
          </a:p>
        </p:txBody>
      </p:sp>
      <p:grpSp>
        <p:nvGrpSpPr>
          <p:cNvPr id="10" name="Group 9">
            <a:extLst>
              <a:ext uri="{FF2B5EF4-FFF2-40B4-BE49-F238E27FC236}">
                <a16:creationId xmlns:a16="http://schemas.microsoft.com/office/drawing/2014/main" id="{FFD7F60B-0495-4FE0-BD08-5A11DB0D0F14}"/>
              </a:ext>
            </a:extLst>
          </p:cNvPr>
          <p:cNvGrpSpPr/>
          <p:nvPr/>
        </p:nvGrpSpPr>
        <p:grpSpPr>
          <a:xfrm>
            <a:off x="4743544" y="4816423"/>
            <a:ext cx="3034071" cy="1384992"/>
            <a:chOff x="4735392" y="4826286"/>
            <a:chExt cx="3034071" cy="1394517"/>
          </a:xfrm>
        </p:grpSpPr>
        <p:sp>
          <p:nvSpPr>
            <p:cNvPr id="11" name="Slide Number Placeholder 2">
              <a:extLst>
                <a:ext uri="{FF2B5EF4-FFF2-40B4-BE49-F238E27FC236}">
                  <a16:creationId xmlns:a16="http://schemas.microsoft.com/office/drawing/2014/main" id="{17DEFDBB-A78B-4495-97BE-844210D634B5}"/>
                </a:ext>
              </a:extLst>
            </p:cNvPr>
            <p:cNvSpPr txBox="1">
              <a:spLocks/>
            </p:cNvSpPr>
            <p:nvPr/>
          </p:nvSpPr>
          <p:spPr>
            <a:xfrm>
              <a:off x="4735392" y="4826286"/>
              <a:ext cx="3034071" cy="22180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mj-lt"/>
                </a:rPr>
                <a:t>IN PARTNERSHIP WITH:</a:t>
              </a:r>
            </a:p>
          </p:txBody>
        </p:sp>
        <p:pic>
          <p:nvPicPr>
            <p:cNvPr id="12" name="Picture 11" descr="Graphical user interface, text, application, email&#10;&#10;Description automatically generated">
              <a:extLst>
                <a:ext uri="{FF2B5EF4-FFF2-40B4-BE49-F238E27FC236}">
                  <a16:creationId xmlns:a16="http://schemas.microsoft.com/office/drawing/2014/main" id="{A3166BF3-BC96-4456-A967-96AAC8B7530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8821"/>
            <a:stretch/>
          </p:blipFill>
          <p:spPr>
            <a:xfrm>
              <a:off x="4757053" y="5094262"/>
              <a:ext cx="2061007" cy="1126541"/>
            </a:xfrm>
            <a:prstGeom prst="rect">
              <a:avLst/>
            </a:prstGeom>
          </p:spPr>
        </p:pic>
      </p:grpSp>
    </p:spTree>
    <p:extLst>
      <p:ext uri="{BB962C8B-B14F-4D97-AF65-F5344CB8AC3E}">
        <p14:creationId xmlns:p14="http://schemas.microsoft.com/office/powerpoint/2010/main" val="13713266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8">
            <a:extLst>
              <a:ext uri="{FF2B5EF4-FFF2-40B4-BE49-F238E27FC236}">
                <a16:creationId xmlns:a16="http://schemas.microsoft.com/office/drawing/2014/main" id="{F2AD4599-949D-084F-A7FF-C0C228A34458}"/>
              </a:ext>
            </a:extLst>
          </p:cNvPr>
          <p:cNvSpPr>
            <a:spLocks noChangeArrowheads="1"/>
          </p:cNvSpPr>
          <p:nvPr/>
        </p:nvSpPr>
        <p:spPr bwMode="auto">
          <a:xfrm>
            <a:off x="0" y="4137826"/>
            <a:ext cx="9144001" cy="1576197"/>
          </a:xfrm>
          <a:custGeom>
            <a:avLst/>
            <a:gdLst>
              <a:gd name="T0" fmla="*/ 19569 w 19570"/>
              <a:gd name="T1" fmla="*/ 1590 h 3374"/>
              <a:gd name="T2" fmla="*/ 19569 w 19570"/>
              <a:gd name="T3" fmla="*/ 1590 h 3374"/>
              <a:gd name="T4" fmla="*/ 17722 w 19570"/>
              <a:gd name="T5" fmla="*/ 2191 h 3374"/>
              <a:gd name="T6" fmla="*/ 17722 w 19570"/>
              <a:gd name="T7" fmla="*/ 2191 h 3374"/>
              <a:gd name="T8" fmla="*/ 15497 w 19570"/>
              <a:gd name="T9" fmla="*/ 1268 h 3374"/>
              <a:gd name="T10" fmla="*/ 15497 w 19570"/>
              <a:gd name="T11" fmla="*/ 1268 h 3374"/>
              <a:gd name="T12" fmla="*/ 14065 w 19570"/>
              <a:gd name="T13" fmla="*/ 317 h 3374"/>
              <a:gd name="T14" fmla="*/ 14065 w 19570"/>
              <a:gd name="T15" fmla="*/ 317 h 3374"/>
              <a:gd name="T16" fmla="*/ 12437 w 19570"/>
              <a:gd name="T17" fmla="*/ 0 h 3374"/>
              <a:gd name="T18" fmla="*/ 12437 w 19570"/>
              <a:gd name="T19" fmla="*/ 0 h 3374"/>
              <a:gd name="T20" fmla="*/ 10809 w 19570"/>
              <a:gd name="T21" fmla="*/ 317 h 3374"/>
              <a:gd name="T22" fmla="*/ 10809 w 19570"/>
              <a:gd name="T23" fmla="*/ 317 h 3374"/>
              <a:gd name="T24" fmla="*/ 9378 w 19570"/>
              <a:gd name="T25" fmla="*/ 1268 h 3374"/>
              <a:gd name="T26" fmla="*/ 9378 w 19570"/>
              <a:gd name="T27" fmla="*/ 1268 h 3374"/>
              <a:gd name="T28" fmla="*/ 7154 w 19570"/>
              <a:gd name="T29" fmla="*/ 2191 h 3374"/>
              <a:gd name="T30" fmla="*/ 7154 w 19570"/>
              <a:gd name="T31" fmla="*/ 2191 h 3374"/>
              <a:gd name="T32" fmla="*/ 4930 w 19570"/>
              <a:gd name="T33" fmla="*/ 1268 h 3374"/>
              <a:gd name="T34" fmla="*/ 4930 w 19570"/>
              <a:gd name="T35" fmla="*/ 1268 h 3374"/>
              <a:gd name="T36" fmla="*/ 3498 w 19570"/>
              <a:gd name="T37" fmla="*/ 317 h 3374"/>
              <a:gd name="T38" fmla="*/ 3498 w 19570"/>
              <a:gd name="T39" fmla="*/ 317 h 3374"/>
              <a:gd name="T40" fmla="*/ 1870 w 19570"/>
              <a:gd name="T41" fmla="*/ 0 h 3374"/>
              <a:gd name="T42" fmla="*/ 1870 w 19570"/>
              <a:gd name="T43" fmla="*/ 0 h 3374"/>
              <a:gd name="T44" fmla="*/ 242 w 19570"/>
              <a:gd name="T45" fmla="*/ 317 h 3374"/>
              <a:gd name="T46" fmla="*/ 242 w 19570"/>
              <a:gd name="T47" fmla="*/ 317 h 3374"/>
              <a:gd name="T48" fmla="*/ 0 w 19570"/>
              <a:gd name="T49" fmla="*/ 424 h 3374"/>
              <a:gd name="T50" fmla="*/ 0 w 19570"/>
              <a:gd name="T51" fmla="*/ 1799 h 3374"/>
              <a:gd name="T52" fmla="*/ 0 w 19570"/>
              <a:gd name="T53" fmla="*/ 1799 h 3374"/>
              <a:gd name="T54" fmla="*/ 1870 w 19570"/>
              <a:gd name="T55" fmla="*/ 1182 h 3374"/>
              <a:gd name="T56" fmla="*/ 1870 w 19570"/>
              <a:gd name="T57" fmla="*/ 1182 h 3374"/>
              <a:gd name="T58" fmla="*/ 4095 w 19570"/>
              <a:gd name="T59" fmla="*/ 2104 h 3374"/>
              <a:gd name="T60" fmla="*/ 4095 w 19570"/>
              <a:gd name="T61" fmla="*/ 2104 h 3374"/>
              <a:gd name="T62" fmla="*/ 5526 w 19570"/>
              <a:gd name="T63" fmla="*/ 3055 h 3374"/>
              <a:gd name="T64" fmla="*/ 5526 w 19570"/>
              <a:gd name="T65" fmla="*/ 3055 h 3374"/>
              <a:gd name="T66" fmla="*/ 7154 w 19570"/>
              <a:gd name="T67" fmla="*/ 3373 h 3374"/>
              <a:gd name="T68" fmla="*/ 7154 w 19570"/>
              <a:gd name="T69" fmla="*/ 3373 h 3374"/>
              <a:gd name="T70" fmla="*/ 8782 w 19570"/>
              <a:gd name="T71" fmla="*/ 3055 h 3374"/>
              <a:gd name="T72" fmla="*/ 8782 w 19570"/>
              <a:gd name="T73" fmla="*/ 3055 h 3374"/>
              <a:gd name="T74" fmla="*/ 10214 w 19570"/>
              <a:gd name="T75" fmla="*/ 2104 h 3374"/>
              <a:gd name="T76" fmla="*/ 10214 w 19570"/>
              <a:gd name="T77" fmla="*/ 2104 h 3374"/>
              <a:gd name="T78" fmla="*/ 12437 w 19570"/>
              <a:gd name="T79" fmla="*/ 1182 h 3374"/>
              <a:gd name="T80" fmla="*/ 12437 w 19570"/>
              <a:gd name="T81" fmla="*/ 1182 h 3374"/>
              <a:gd name="T82" fmla="*/ 14661 w 19570"/>
              <a:gd name="T83" fmla="*/ 2104 h 3374"/>
              <a:gd name="T84" fmla="*/ 14661 w 19570"/>
              <a:gd name="T85" fmla="*/ 2104 h 3374"/>
              <a:gd name="T86" fmla="*/ 16094 w 19570"/>
              <a:gd name="T87" fmla="*/ 3055 h 3374"/>
              <a:gd name="T88" fmla="*/ 16094 w 19570"/>
              <a:gd name="T89" fmla="*/ 3055 h 3374"/>
              <a:gd name="T90" fmla="*/ 17722 w 19570"/>
              <a:gd name="T91" fmla="*/ 3373 h 3374"/>
              <a:gd name="T92" fmla="*/ 17722 w 19570"/>
              <a:gd name="T93" fmla="*/ 3373 h 3374"/>
              <a:gd name="T94" fmla="*/ 19350 w 19570"/>
              <a:gd name="T95" fmla="*/ 3055 h 3374"/>
              <a:gd name="T96" fmla="*/ 19350 w 19570"/>
              <a:gd name="T97" fmla="*/ 3055 h 3374"/>
              <a:gd name="T98" fmla="*/ 19569 w 19570"/>
              <a:gd name="T99" fmla="*/ 2959 h 3374"/>
              <a:gd name="T100" fmla="*/ 19569 w 19570"/>
              <a:gd name="T101" fmla="*/ 1590 h 3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570" h="3374">
                <a:moveTo>
                  <a:pt x="19569" y="1590"/>
                </a:moveTo>
                <a:lnTo>
                  <a:pt x="19569" y="1590"/>
                </a:lnTo>
                <a:cubicBezTo>
                  <a:pt x="19035" y="1980"/>
                  <a:pt x="18394" y="2191"/>
                  <a:pt x="17722" y="2191"/>
                </a:cubicBezTo>
                <a:lnTo>
                  <a:pt x="17722" y="2191"/>
                </a:lnTo>
                <a:cubicBezTo>
                  <a:pt x="16882" y="2191"/>
                  <a:pt x="16092" y="1863"/>
                  <a:pt x="15497" y="1268"/>
                </a:cubicBezTo>
                <a:lnTo>
                  <a:pt x="15497" y="1268"/>
                </a:lnTo>
                <a:cubicBezTo>
                  <a:pt x="15084" y="855"/>
                  <a:pt x="14603" y="535"/>
                  <a:pt x="14065" y="317"/>
                </a:cubicBezTo>
                <a:lnTo>
                  <a:pt x="14065" y="317"/>
                </a:lnTo>
                <a:cubicBezTo>
                  <a:pt x="13547" y="107"/>
                  <a:pt x="12999" y="0"/>
                  <a:pt x="12437" y="0"/>
                </a:cubicBezTo>
                <a:lnTo>
                  <a:pt x="12437" y="0"/>
                </a:lnTo>
                <a:cubicBezTo>
                  <a:pt x="11876" y="0"/>
                  <a:pt x="11328" y="107"/>
                  <a:pt x="10809" y="317"/>
                </a:cubicBezTo>
                <a:lnTo>
                  <a:pt x="10809" y="317"/>
                </a:lnTo>
                <a:cubicBezTo>
                  <a:pt x="10272" y="535"/>
                  <a:pt x="9791" y="855"/>
                  <a:pt x="9378" y="1268"/>
                </a:cubicBezTo>
                <a:lnTo>
                  <a:pt x="9378" y="1268"/>
                </a:lnTo>
                <a:cubicBezTo>
                  <a:pt x="8784" y="1863"/>
                  <a:pt x="7994" y="2191"/>
                  <a:pt x="7154" y="2191"/>
                </a:cubicBezTo>
                <a:lnTo>
                  <a:pt x="7154" y="2191"/>
                </a:lnTo>
                <a:cubicBezTo>
                  <a:pt x="6315" y="2191"/>
                  <a:pt x="5525" y="1863"/>
                  <a:pt x="4930" y="1268"/>
                </a:cubicBezTo>
                <a:lnTo>
                  <a:pt x="4930" y="1268"/>
                </a:lnTo>
                <a:cubicBezTo>
                  <a:pt x="4517" y="855"/>
                  <a:pt x="4035" y="535"/>
                  <a:pt x="3498" y="317"/>
                </a:cubicBezTo>
                <a:lnTo>
                  <a:pt x="3498" y="317"/>
                </a:lnTo>
                <a:cubicBezTo>
                  <a:pt x="2980" y="107"/>
                  <a:pt x="2432" y="0"/>
                  <a:pt x="1870" y="0"/>
                </a:cubicBezTo>
                <a:lnTo>
                  <a:pt x="1870" y="0"/>
                </a:lnTo>
                <a:cubicBezTo>
                  <a:pt x="1309" y="0"/>
                  <a:pt x="761" y="107"/>
                  <a:pt x="242" y="317"/>
                </a:cubicBezTo>
                <a:lnTo>
                  <a:pt x="242" y="317"/>
                </a:lnTo>
                <a:cubicBezTo>
                  <a:pt x="160" y="350"/>
                  <a:pt x="79" y="387"/>
                  <a:pt x="0" y="424"/>
                </a:cubicBezTo>
                <a:lnTo>
                  <a:pt x="0" y="1799"/>
                </a:lnTo>
                <a:lnTo>
                  <a:pt x="0" y="1799"/>
                </a:lnTo>
                <a:cubicBezTo>
                  <a:pt x="539" y="1399"/>
                  <a:pt x="1188" y="1182"/>
                  <a:pt x="1870" y="1182"/>
                </a:cubicBezTo>
                <a:lnTo>
                  <a:pt x="1870" y="1182"/>
                </a:lnTo>
                <a:cubicBezTo>
                  <a:pt x="2710" y="1182"/>
                  <a:pt x="3499" y="1510"/>
                  <a:pt x="4095" y="2104"/>
                </a:cubicBezTo>
                <a:lnTo>
                  <a:pt x="4095" y="2104"/>
                </a:lnTo>
                <a:cubicBezTo>
                  <a:pt x="4507" y="2518"/>
                  <a:pt x="4989" y="2837"/>
                  <a:pt x="5526" y="3055"/>
                </a:cubicBezTo>
                <a:lnTo>
                  <a:pt x="5526" y="3055"/>
                </a:lnTo>
                <a:cubicBezTo>
                  <a:pt x="6045" y="3266"/>
                  <a:pt x="6593" y="3373"/>
                  <a:pt x="7154" y="3373"/>
                </a:cubicBezTo>
                <a:lnTo>
                  <a:pt x="7154" y="3373"/>
                </a:lnTo>
                <a:cubicBezTo>
                  <a:pt x="7716" y="3373"/>
                  <a:pt x="8264" y="3266"/>
                  <a:pt x="8782" y="3055"/>
                </a:cubicBezTo>
                <a:lnTo>
                  <a:pt x="8782" y="3055"/>
                </a:lnTo>
                <a:cubicBezTo>
                  <a:pt x="9320" y="2837"/>
                  <a:pt x="9800" y="2518"/>
                  <a:pt x="10214" y="2104"/>
                </a:cubicBezTo>
                <a:lnTo>
                  <a:pt x="10214" y="2104"/>
                </a:lnTo>
                <a:cubicBezTo>
                  <a:pt x="10808" y="1510"/>
                  <a:pt x="11598" y="1182"/>
                  <a:pt x="12437" y="1182"/>
                </a:cubicBezTo>
                <a:lnTo>
                  <a:pt x="12437" y="1182"/>
                </a:lnTo>
                <a:cubicBezTo>
                  <a:pt x="13277" y="1182"/>
                  <a:pt x="14067" y="1510"/>
                  <a:pt x="14661" y="2104"/>
                </a:cubicBezTo>
                <a:lnTo>
                  <a:pt x="14661" y="2104"/>
                </a:lnTo>
                <a:cubicBezTo>
                  <a:pt x="15075" y="2518"/>
                  <a:pt x="15556" y="2837"/>
                  <a:pt x="16094" y="3055"/>
                </a:cubicBezTo>
                <a:lnTo>
                  <a:pt x="16094" y="3055"/>
                </a:lnTo>
                <a:cubicBezTo>
                  <a:pt x="16612" y="3266"/>
                  <a:pt x="17160" y="3373"/>
                  <a:pt x="17722" y="3373"/>
                </a:cubicBezTo>
                <a:lnTo>
                  <a:pt x="17722" y="3373"/>
                </a:lnTo>
                <a:cubicBezTo>
                  <a:pt x="18283" y="3373"/>
                  <a:pt x="18831" y="3266"/>
                  <a:pt x="19350" y="3055"/>
                </a:cubicBezTo>
                <a:lnTo>
                  <a:pt x="19350" y="3055"/>
                </a:lnTo>
                <a:cubicBezTo>
                  <a:pt x="19424" y="3025"/>
                  <a:pt x="19497" y="2993"/>
                  <a:pt x="19569" y="2959"/>
                </a:cubicBezTo>
                <a:lnTo>
                  <a:pt x="19569" y="1590"/>
                </a:lnTo>
              </a:path>
            </a:pathLst>
          </a:custGeom>
          <a:solidFill>
            <a:schemeClr val="bg1">
              <a:lumMod val="75000"/>
            </a:schemeClr>
          </a:solidFill>
          <a:ln>
            <a:noFill/>
          </a:ln>
          <a:effectLst/>
        </p:spPr>
        <p:txBody>
          <a:bodyPr wrap="none" anchor="ctr"/>
          <a:lstStyle/>
          <a:p>
            <a:endParaRPr lang="en-US" sz="2449" dirty="0">
              <a:latin typeface="Lato Light" panose="020F0502020204030203" pitchFamily="34" charset="0"/>
            </a:endParaRPr>
          </a:p>
        </p:txBody>
      </p:sp>
      <p:sp>
        <p:nvSpPr>
          <p:cNvPr id="5" name="Freeform 4">
            <a:extLst>
              <a:ext uri="{FF2B5EF4-FFF2-40B4-BE49-F238E27FC236}">
                <a16:creationId xmlns:a16="http://schemas.microsoft.com/office/drawing/2014/main" id="{22AA5674-6C3E-1440-A71B-0B355A62F803}"/>
              </a:ext>
            </a:extLst>
          </p:cNvPr>
          <p:cNvSpPr>
            <a:spLocks noChangeArrowheads="1"/>
          </p:cNvSpPr>
          <p:nvPr/>
        </p:nvSpPr>
        <p:spPr bwMode="auto">
          <a:xfrm>
            <a:off x="3" y="4401556"/>
            <a:ext cx="9056995" cy="1046208"/>
          </a:xfrm>
          <a:custGeom>
            <a:avLst/>
            <a:gdLst>
              <a:gd name="connsiteX0" fmla="*/ 22675891 w 24145697"/>
              <a:gd name="connsiteY0" fmla="*/ 2686048 h 2789161"/>
              <a:gd name="connsiteX1" fmla="*/ 22684581 w 24145697"/>
              <a:gd name="connsiteY1" fmla="*/ 2748918 h 2789161"/>
              <a:gd name="connsiteX2" fmla="*/ 22076247 w 24145697"/>
              <a:gd name="connsiteY2" fmla="*/ 2789155 h 2789161"/>
              <a:gd name="connsiteX3" fmla="*/ 21922301 w 24145697"/>
              <a:gd name="connsiteY3" fmla="*/ 2786640 h 2789161"/>
              <a:gd name="connsiteX4" fmla="*/ 21924785 w 24145697"/>
              <a:gd name="connsiteY4" fmla="*/ 2722513 h 2789161"/>
              <a:gd name="connsiteX5" fmla="*/ 22675891 w 24145697"/>
              <a:gd name="connsiteY5" fmla="*/ 2686048 h 2789161"/>
              <a:gd name="connsiteX6" fmla="*/ 8155972 w 24145697"/>
              <a:gd name="connsiteY6" fmla="*/ 2664076 h 2789161"/>
              <a:gd name="connsiteX7" fmla="*/ 8908295 w 24145697"/>
              <a:gd name="connsiteY7" fmla="*/ 2725368 h 2789161"/>
              <a:gd name="connsiteX8" fmla="*/ 8908295 w 24145697"/>
              <a:gd name="connsiteY8" fmla="*/ 2789161 h 2789161"/>
              <a:gd name="connsiteX9" fmla="*/ 8146024 w 24145697"/>
              <a:gd name="connsiteY9" fmla="*/ 2726619 h 2789161"/>
              <a:gd name="connsiteX10" fmla="*/ 10397744 w 24145697"/>
              <a:gd name="connsiteY10" fmla="*/ 2482807 h 2789161"/>
              <a:gd name="connsiteX11" fmla="*/ 10418853 w 24145697"/>
              <a:gd name="connsiteY11" fmla="*/ 2542730 h 2789161"/>
              <a:gd name="connsiteX12" fmla="*/ 9677499 w 24145697"/>
              <a:gd name="connsiteY12" fmla="*/ 2728743 h 2789161"/>
              <a:gd name="connsiteX13" fmla="*/ 9667565 w 24145697"/>
              <a:gd name="connsiteY13" fmla="*/ 2666322 h 2789161"/>
              <a:gd name="connsiteX14" fmla="*/ 10397744 w 24145697"/>
              <a:gd name="connsiteY14" fmla="*/ 2482807 h 2789161"/>
              <a:gd name="connsiteX15" fmla="*/ 20445233 w 24145697"/>
              <a:gd name="connsiteY15" fmla="*/ 2433376 h 2789161"/>
              <a:gd name="connsiteX16" fmla="*/ 21174013 w 24145697"/>
              <a:gd name="connsiteY16" fmla="*/ 2639271 h 2789161"/>
              <a:gd name="connsiteX17" fmla="*/ 21161513 w 24145697"/>
              <a:gd name="connsiteY17" fmla="*/ 2701288 h 2789161"/>
              <a:gd name="connsiteX18" fmla="*/ 20422733 w 24145697"/>
              <a:gd name="connsiteY18" fmla="*/ 2492912 h 2789161"/>
              <a:gd name="connsiteX19" fmla="*/ 24117121 w 24145697"/>
              <a:gd name="connsiteY19" fmla="*/ 2252107 h 2789161"/>
              <a:gd name="connsiteX20" fmla="*/ 24145697 w 24145697"/>
              <a:gd name="connsiteY20" fmla="*/ 2309491 h 2789161"/>
              <a:gd name="connsiteX21" fmla="*/ 23433771 w 24145697"/>
              <a:gd name="connsiteY21" fmla="*/ 2591422 h 2789161"/>
              <a:gd name="connsiteX22" fmla="*/ 23416377 w 24145697"/>
              <a:gd name="connsiteY22" fmla="*/ 2530295 h 2789161"/>
              <a:gd name="connsiteX23" fmla="*/ 24117121 w 24145697"/>
              <a:gd name="connsiteY23" fmla="*/ 2252107 h 2789161"/>
              <a:gd name="connsiteX24" fmla="*/ 6730080 w 24145697"/>
              <a:gd name="connsiteY24" fmla="*/ 2180701 h 2789161"/>
              <a:gd name="connsiteX25" fmla="*/ 7425198 w 24145697"/>
              <a:gd name="connsiteY25" fmla="*/ 2480944 h 2789161"/>
              <a:gd name="connsiteX26" fmla="*/ 7403981 w 24145697"/>
              <a:gd name="connsiteY26" fmla="*/ 2541989 h 2789161"/>
              <a:gd name="connsiteX27" fmla="*/ 6701378 w 24145697"/>
              <a:gd name="connsiteY27" fmla="*/ 2236763 h 2789161"/>
              <a:gd name="connsiteX28" fmla="*/ 11724729 w 24145697"/>
              <a:gd name="connsiteY28" fmla="*/ 1774224 h 2789161"/>
              <a:gd name="connsiteX29" fmla="*/ 11764617 w 24145697"/>
              <a:gd name="connsiteY29" fmla="*/ 1824026 h 2789161"/>
              <a:gd name="connsiteX30" fmla="*/ 11120149 w 24145697"/>
              <a:gd name="connsiteY30" fmla="*/ 2239877 h 2789161"/>
              <a:gd name="connsiteX31" fmla="*/ 11090233 w 24145697"/>
              <a:gd name="connsiteY31" fmla="*/ 2183849 h 2789161"/>
              <a:gd name="connsiteX32" fmla="*/ 11724729 w 24145697"/>
              <a:gd name="connsiteY32" fmla="*/ 1774224 h 2789161"/>
              <a:gd name="connsiteX33" fmla="*/ 19144147 w 24145697"/>
              <a:gd name="connsiteY33" fmla="*/ 1675351 h 2789161"/>
              <a:gd name="connsiteX34" fmla="*/ 19762335 w 24145697"/>
              <a:gd name="connsiteY34" fmla="*/ 2107957 h 2789161"/>
              <a:gd name="connsiteX35" fmla="*/ 19731301 w 24145697"/>
              <a:gd name="connsiteY35" fmla="*/ 2162971 h 2789161"/>
              <a:gd name="connsiteX36" fmla="*/ 19104425 w 24145697"/>
              <a:gd name="connsiteY36" fmla="*/ 1725363 h 2789161"/>
              <a:gd name="connsiteX37" fmla="*/ 5531081 w 24145697"/>
              <a:gd name="connsiteY37" fmla="*/ 1268874 h 2789161"/>
              <a:gd name="connsiteX38" fmla="*/ 5642052 w 24145697"/>
              <a:gd name="connsiteY38" fmla="*/ 1374370 h 2789161"/>
              <a:gd name="connsiteX39" fmla="*/ 6095911 w 24145697"/>
              <a:gd name="connsiteY39" fmla="*/ 1772773 h 2789161"/>
              <a:gd name="connsiteX40" fmla="*/ 6057258 w 24145697"/>
              <a:gd name="connsiteY40" fmla="*/ 1822418 h 2789161"/>
              <a:gd name="connsiteX41" fmla="*/ 5595918 w 24145697"/>
              <a:gd name="connsiteY41" fmla="*/ 1419051 h 2789161"/>
              <a:gd name="connsiteX42" fmla="*/ 5487440 w 24145697"/>
              <a:gd name="connsiteY42" fmla="*/ 1314796 h 2789161"/>
              <a:gd name="connsiteX43" fmla="*/ 12887461 w 24145697"/>
              <a:gd name="connsiteY43" fmla="*/ 790987 h 2789161"/>
              <a:gd name="connsiteX44" fmla="*/ 12923622 w 24145697"/>
              <a:gd name="connsiteY44" fmla="*/ 843046 h 2789161"/>
              <a:gd name="connsiteX45" fmla="*/ 12331331 w 24145697"/>
              <a:gd name="connsiteY45" fmla="*/ 1311578 h 2789161"/>
              <a:gd name="connsiteX46" fmla="*/ 12287688 w 24145697"/>
              <a:gd name="connsiteY46" fmla="*/ 1265717 h 2789161"/>
              <a:gd name="connsiteX47" fmla="*/ 12887461 w 24145697"/>
              <a:gd name="connsiteY47" fmla="*/ 790987 h 2789161"/>
              <a:gd name="connsiteX48" fmla="*/ 17967955 w 24145697"/>
              <a:gd name="connsiteY48" fmla="*/ 703096 h 2789161"/>
              <a:gd name="connsiteX49" fmla="*/ 18581355 w 24145697"/>
              <a:gd name="connsiteY49" fmla="*/ 1159903 h 2789161"/>
              <a:gd name="connsiteX50" fmla="*/ 18539137 w 24145697"/>
              <a:gd name="connsiteY50" fmla="*/ 1207201 h 2789161"/>
              <a:gd name="connsiteX51" fmla="*/ 17934429 w 24145697"/>
              <a:gd name="connsiteY51" fmla="*/ 756618 h 2789161"/>
              <a:gd name="connsiteX52" fmla="*/ 4266747 w 24145697"/>
              <a:gd name="connsiteY52" fmla="*/ 417467 h 2789161"/>
              <a:gd name="connsiteX53" fmla="*/ 4936893 w 24145697"/>
              <a:gd name="connsiteY53" fmla="*/ 792204 h 2789161"/>
              <a:gd name="connsiteX54" fmla="*/ 4901950 w 24145697"/>
              <a:gd name="connsiteY54" fmla="*/ 844667 h 2789161"/>
              <a:gd name="connsiteX55" fmla="*/ 4240539 w 24145697"/>
              <a:gd name="connsiteY55" fmla="*/ 476176 h 2789161"/>
              <a:gd name="connsiteX56" fmla="*/ 534192 w 24145697"/>
              <a:gd name="connsiteY56" fmla="*/ 357046 h 2789161"/>
              <a:gd name="connsiteX57" fmla="*/ 559037 w 24145697"/>
              <a:gd name="connsiteY57" fmla="*/ 415157 h 2789161"/>
              <a:gd name="connsiteX58" fmla="*/ 0 w 24145697"/>
              <a:gd name="connsiteY58" fmla="*/ 690877 h 2789161"/>
              <a:gd name="connsiteX59" fmla="*/ 0 w 24145697"/>
              <a:gd name="connsiteY59" fmla="*/ 617928 h 2789161"/>
              <a:gd name="connsiteX60" fmla="*/ 534192 w 24145697"/>
              <a:gd name="connsiteY60" fmla="*/ 357046 h 2789161"/>
              <a:gd name="connsiteX61" fmla="*/ 14275237 w 24145697"/>
              <a:gd name="connsiteY61" fmla="*/ 159301 h 2789161"/>
              <a:gd name="connsiteX62" fmla="*/ 14291373 w 24145697"/>
              <a:gd name="connsiteY62" fmla="*/ 221770 h 2789161"/>
              <a:gd name="connsiteX63" fmla="*/ 13582627 w 24145697"/>
              <a:gd name="connsiteY63" fmla="*/ 476642 h 2789161"/>
              <a:gd name="connsiteX64" fmla="*/ 13556561 w 24145697"/>
              <a:gd name="connsiteY64" fmla="*/ 419170 h 2789161"/>
              <a:gd name="connsiteX65" fmla="*/ 14275237 w 24145697"/>
              <a:gd name="connsiteY65" fmla="*/ 159301 h 2789161"/>
              <a:gd name="connsiteX66" fmla="*/ 16559706 w 24145697"/>
              <a:gd name="connsiteY66" fmla="*/ 120845 h 2789161"/>
              <a:gd name="connsiteX67" fmla="*/ 17290505 w 24145697"/>
              <a:gd name="connsiteY67" fmla="*/ 352508 h 2789161"/>
              <a:gd name="connsiteX68" fmla="*/ 17266769 w 24145697"/>
              <a:gd name="connsiteY68" fmla="*/ 410733 h 2789161"/>
              <a:gd name="connsiteX69" fmla="*/ 16544715 w 24145697"/>
              <a:gd name="connsiteY69" fmla="*/ 181548 h 2789161"/>
              <a:gd name="connsiteX70" fmla="*/ 2791160 w 24145697"/>
              <a:gd name="connsiteY70" fmla="*/ 21972 h 2789161"/>
              <a:gd name="connsiteX71" fmla="*/ 3547182 w 24145697"/>
              <a:gd name="connsiteY71" fmla="*/ 160832 h 2789161"/>
              <a:gd name="connsiteX72" fmla="*/ 3530937 w 24145697"/>
              <a:gd name="connsiteY72" fmla="*/ 223950 h 2789161"/>
              <a:gd name="connsiteX73" fmla="*/ 2784912 w 24145697"/>
              <a:gd name="connsiteY73" fmla="*/ 86352 h 2789161"/>
              <a:gd name="connsiteX74" fmla="*/ 2021892 w 24145697"/>
              <a:gd name="connsiteY74" fmla="*/ 5495 h 2789161"/>
              <a:gd name="connsiteX75" fmla="*/ 2025635 w 24145697"/>
              <a:gd name="connsiteY75" fmla="*/ 69073 h 2789161"/>
              <a:gd name="connsiteX76" fmla="*/ 1277090 w 24145697"/>
              <a:gd name="connsiteY76" fmla="*/ 180022 h 2789161"/>
              <a:gd name="connsiteX77" fmla="*/ 1263367 w 24145697"/>
              <a:gd name="connsiteY77" fmla="*/ 118938 h 2789161"/>
              <a:gd name="connsiteX78" fmla="*/ 2021892 w 24145697"/>
              <a:gd name="connsiteY78" fmla="*/ 5495 h 2789161"/>
              <a:gd name="connsiteX79" fmla="*/ 15494814 w 24145697"/>
              <a:gd name="connsiteY79" fmla="*/ 0 h 2789161"/>
              <a:gd name="connsiteX80" fmla="*/ 15801919 w 24145697"/>
              <a:gd name="connsiteY80" fmla="*/ 8789 h 2789161"/>
              <a:gd name="connsiteX81" fmla="*/ 15798173 w 24145697"/>
              <a:gd name="connsiteY81" fmla="*/ 72821 h 2789161"/>
              <a:gd name="connsiteX82" fmla="*/ 15494814 w 24145697"/>
              <a:gd name="connsiteY82" fmla="*/ 64032 h 2789161"/>
              <a:gd name="connsiteX83" fmla="*/ 15040398 w 24145697"/>
              <a:gd name="connsiteY83" fmla="*/ 86631 h 2789161"/>
              <a:gd name="connsiteX84" fmla="*/ 15034156 w 24145697"/>
              <a:gd name="connsiteY84" fmla="*/ 22600 h 2789161"/>
              <a:gd name="connsiteX85" fmla="*/ 15494814 w 24145697"/>
              <a:gd name="connsiteY85" fmla="*/ 0 h 278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4145697" h="2789161">
                <a:moveTo>
                  <a:pt x="22675891" y="2686048"/>
                </a:moveTo>
                <a:lnTo>
                  <a:pt x="22684581" y="2748918"/>
                </a:lnTo>
                <a:cubicBezTo>
                  <a:pt x="22483459" y="2775323"/>
                  <a:pt x="22278611" y="2789155"/>
                  <a:pt x="22076247" y="2789155"/>
                </a:cubicBezTo>
                <a:cubicBezTo>
                  <a:pt x="22025347" y="2789155"/>
                  <a:pt x="21973203" y="2787897"/>
                  <a:pt x="21922301" y="2786640"/>
                </a:cubicBezTo>
                <a:lnTo>
                  <a:pt x="21924785" y="2722513"/>
                </a:lnTo>
                <a:cubicBezTo>
                  <a:pt x="22174325" y="2731314"/>
                  <a:pt x="22427591" y="2718740"/>
                  <a:pt x="22675891" y="2686048"/>
                </a:cubicBezTo>
                <a:close/>
                <a:moveTo>
                  <a:pt x="8155972" y="2664076"/>
                </a:moveTo>
                <a:cubicBezTo>
                  <a:pt x="8404670" y="2705354"/>
                  <a:pt x="8657105" y="2725368"/>
                  <a:pt x="8908295" y="2725368"/>
                </a:cubicBezTo>
                <a:lnTo>
                  <a:pt x="8908295" y="2789161"/>
                </a:lnTo>
                <a:cubicBezTo>
                  <a:pt x="8653374" y="2789161"/>
                  <a:pt x="8397208" y="2767897"/>
                  <a:pt x="8146024" y="2726619"/>
                </a:cubicBezTo>
                <a:close/>
                <a:moveTo>
                  <a:pt x="10397744" y="2482807"/>
                </a:moveTo>
                <a:lnTo>
                  <a:pt x="10418853" y="2542730"/>
                </a:lnTo>
                <a:cubicBezTo>
                  <a:pt x="10177945" y="2625125"/>
                  <a:pt x="9928343" y="2687545"/>
                  <a:pt x="9677499" y="2728743"/>
                </a:cubicBezTo>
                <a:lnTo>
                  <a:pt x="9667565" y="2666322"/>
                </a:lnTo>
                <a:cubicBezTo>
                  <a:pt x="9914683" y="2625125"/>
                  <a:pt x="10160559" y="2563953"/>
                  <a:pt x="10397744" y="2482807"/>
                </a:cubicBezTo>
                <a:close/>
                <a:moveTo>
                  <a:pt x="20445233" y="2433376"/>
                </a:moveTo>
                <a:cubicBezTo>
                  <a:pt x="20681493" y="2521440"/>
                  <a:pt x="20926503" y="2590898"/>
                  <a:pt x="21174013" y="2639271"/>
                </a:cubicBezTo>
                <a:lnTo>
                  <a:pt x="21161513" y="2701288"/>
                </a:lnTo>
                <a:cubicBezTo>
                  <a:pt x="20910253" y="2651674"/>
                  <a:pt x="20661491" y="2580975"/>
                  <a:pt x="20422733" y="2492912"/>
                </a:cubicBezTo>
                <a:close/>
                <a:moveTo>
                  <a:pt x="24117121" y="2252107"/>
                </a:moveTo>
                <a:lnTo>
                  <a:pt x="24145697" y="2309491"/>
                </a:lnTo>
                <a:cubicBezTo>
                  <a:pt x="23917085" y="2421764"/>
                  <a:pt x="23678535" y="2516573"/>
                  <a:pt x="23433771" y="2591422"/>
                </a:cubicBezTo>
                <a:lnTo>
                  <a:pt x="23416377" y="2530295"/>
                </a:lnTo>
                <a:cubicBezTo>
                  <a:pt x="23657413" y="2456694"/>
                  <a:pt x="23892237" y="2363133"/>
                  <a:pt x="24117121" y="2252107"/>
                </a:cubicBezTo>
                <a:close/>
                <a:moveTo>
                  <a:pt x="6730080" y="2180701"/>
                </a:moveTo>
                <a:cubicBezTo>
                  <a:pt x="6952220" y="2300300"/>
                  <a:pt x="7186836" y="2401211"/>
                  <a:pt x="7425198" y="2480944"/>
                </a:cubicBezTo>
                <a:lnTo>
                  <a:pt x="7403981" y="2541989"/>
                </a:lnTo>
                <a:cubicBezTo>
                  <a:pt x="7161876" y="2459765"/>
                  <a:pt x="6926012" y="2357608"/>
                  <a:pt x="6701378" y="2236763"/>
                </a:cubicBezTo>
                <a:close/>
                <a:moveTo>
                  <a:pt x="11724729" y="1774224"/>
                </a:moveTo>
                <a:lnTo>
                  <a:pt x="11764617" y="1824026"/>
                </a:lnTo>
                <a:cubicBezTo>
                  <a:pt x="11561430" y="1979659"/>
                  <a:pt x="11344528" y="2120351"/>
                  <a:pt x="11120149" y="2239877"/>
                </a:cubicBezTo>
                <a:lnTo>
                  <a:pt x="11090233" y="2183849"/>
                </a:lnTo>
                <a:cubicBezTo>
                  <a:pt x="11312119" y="2065568"/>
                  <a:pt x="11525281" y="1927367"/>
                  <a:pt x="11724729" y="1774224"/>
                </a:cubicBezTo>
                <a:close/>
                <a:moveTo>
                  <a:pt x="19144147" y="1675351"/>
                </a:moveTo>
                <a:cubicBezTo>
                  <a:pt x="19337797" y="1836641"/>
                  <a:pt x="19546341" y="1981676"/>
                  <a:pt x="19762335" y="2107957"/>
                </a:cubicBezTo>
                <a:lnTo>
                  <a:pt x="19731301" y="2162971"/>
                </a:lnTo>
                <a:cubicBezTo>
                  <a:pt x="19511583" y="2035439"/>
                  <a:pt x="19300555" y="1887903"/>
                  <a:pt x="19104425" y="1725363"/>
                </a:cubicBezTo>
                <a:close/>
                <a:moveTo>
                  <a:pt x="5531081" y="1268874"/>
                </a:moveTo>
                <a:cubicBezTo>
                  <a:pt x="5568486" y="1303626"/>
                  <a:pt x="5604646" y="1339618"/>
                  <a:pt x="5642052" y="1374370"/>
                </a:cubicBezTo>
                <a:cubicBezTo>
                  <a:pt x="5784194" y="1517100"/>
                  <a:pt x="5937559" y="1651142"/>
                  <a:pt x="6095911" y="1772773"/>
                </a:cubicBezTo>
                <a:lnTo>
                  <a:pt x="6057258" y="1822418"/>
                </a:lnTo>
                <a:cubicBezTo>
                  <a:pt x="5896412" y="1699546"/>
                  <a:pt x="5741801" y="1563022"/>
                  <a:pt x="5595918" y="1419051"/>
                </a:cubicBezTo>
                <a:cubicBezTo>
                  <a:pt x="5561005" y="1384299"/>
                  <a:pt x="5523599" y="1348306"/>
                  <a:pt x="5487440" y="1314796"/>
                </a:cubicBezTo>
                <a:close/>
                <a:moveTo>
                  <a:pt x="12887461" y="790987"/>
                </a:moveTo>
                <a:lnTo>
                  <a:pt x="12923622" y="843046"/>
                </a:lnTo>
                <a:cubicBezTo>
                  <a:pt x="12714138" y="981871"/>
                  <a:pt x="12514629" y="1139288"/>
                  <a:pt x="12331331" y="1311578"/>
                </a:cubicBezTo>
                <a:lnTo>
                  <a:pt x="12287688" y="1265717"/>
                </a:lnTo>
                <a:cubicBezTo>
                  <a:pt x="12474727" y="1090947"/>
                  <a:pt x="12675483" y="932290"/>
                  <a:pt x="12887461" y="790987"/>
                </a:cubicBezTo>
                <a:close/>
                <a:moveTo>
                  <a:pt x="17967955" y="703096"/>
                </a:moveTo>
                <a:cubicBezTo>
                  <a:pt x="18184011" y="837524"/>
                  <a:pt x="18388891" y="990623"/>
                  <a:pt x="18581355" y="1159903"/>
                </a:cubicBezTo>
                <a:lnTo>
                  <a:pt x="18539137" y="1207201"/>
                </a:lnTo>
                <a:cubicBezTo>
                  <a:pt x="18350399" y="1041656"/>
                  <a:pt x="18146761" y="889802"/>
                  <a:pt x="17934429" y="756618"/>
                </a:cubicBezTo>
                <a:close/>
                <a:moveTo>
                  <a:pt x="4266747" y="417467"/>
                </a:moveTo>
                <a:cubicBezTo>
                  <a:pt x="4498864" y="523642"/>
                  <a:pt x="4725990" y="648555"/>
                  <a:pt x="4936893" y="792204"/>
                </a:cubicBezTo>
                <a:lnTo>
                  <a:pt x="4901950" y="844667"/>
                </a:lnTo>
                <a:cubicBezTo>
                  <a:pt x="4692295" y="703516"/>
                  <a:pt x="4470162" y="581102"/>
                  <a:pt x="4240539" y="476176"/>
                </a:cubicBezTo>
                <a:close/>
                <a:moveTo>
                  <a:pt x="534192" y="357046"/>
                </a:moveTo>
                <a:lnTo>
                  <a:pt x="559037" y="415157"/>
                </a:lnTo>
                <a:cubicBezTo>
                  <a:pt x="366480" y="494287"/>
                  <a:pt x="178892" y="587018"/>
                  <a:pt x="0" y="690877"/>
                </a:cubicBezTo>
                <a:lnTo>
                  <a:pt x="0" y="617928"/>
                </a:lnTo>
                <a:cubicBezTo>
                  <a:pt x="172681" y="520252"/>
                  <a:pt x="351572" y="431231"/>
                  <a:pt x="534192" y="357046"/>
                </a:cubicBezTo>
                <a:close/>
                <a:moveTo>
                  <a:pt x="14275237" y="159301"/>
                </a:moveTo>
                <a:lnTo>
                  <a:pt x="14291373" y="221770"/>
                </a:lnTo>
                <a:cubicBezTo>
                  <a:pt x="14049332" y="286737"/>
                  <a:pt x="13811014" y="372944"/>
                  <a:pt x="13582627" y="476642"/>
                </a:cubicBezTo>
                <a:lnTo>
                  <a:pt x="13556561" y="419170"/>
                </a:lnTo>
                <a:cubicBezTo>
                  <a:pt x="13787431" y="312974"/>
                  <a:pt x="14029472" y="226767"/>
                  <a:pt x="14275237" y="159301"/>
                </a:cubicBezTo>
                <a:close/>
                <a:moveTo>
                  <a:pt x="16559706" y="120845"/>
                </a:moveTo>
                <a:cubicBezTo>
                  <a:pt x="16809551" y="177832"/>
                  <a:pt x="17054401" y="255878"/>
                  <a:pt x="17290505" y="352508"/>
                </a:cubicBezTo>
                <a:lnTo>
                  <a:pt x="17266769" y="410733"/>
                </a:lnTo>
                <a:cubicBezTo>
                  <a:pt x="17033163" y="315343"/>
                  <a:pt x="16790813" y="238535"/>
                  <a:pt x="16544715" y="181548"/>
                </a:cubicBezTo>
                <a:close/>
                <a:moveTo>
                  <a:pt x="2791160" y="21972"/>
                </a:moveTo>
                <a:cubicBezTo>
                  <a:pt x="3046083" y="48482"/>
                  <a:pt x="3299757" y="95189"/>
                  <a:pt x="3547182" y="160832"/>
                </a:cubicBezTo>
                <a:lnTo>
                  <a:pt x="3530937" y="223950"/>
                </a:lnTo>
                <a:cubicBezTo>
                  <a:pt x="3287260" y="157045"/>
                  <a:pt x="3036086" y="111600"/>
                  <a:pt x="2784912" y="86352"/>
                </a:cubicBezTo>
                <a:close/>
                <a:moveTo>
                  <a:pt x="2021892" y="5495"/>
                </a:moveTo>
                <a:lnTo>
                  <a:pt x="2025635" y="69073"/>
                </a:lnTo>
                <a:cubicBezTo>
                  <a:pt x="1774872" y="86526"/>
                  <a:pt x="1522862" y="123924"/>
                  <a:pt x="1277090" y="180022"/>
                </a:cubicBezTo>
                <a:lnTo>
                  <a:pt x="1263367" y="118938"/>
                </a:lnTo>
                <a:cubicBezTo>
                  <a:pt x="1511634" y="61593"/>
                  <a:pt x="1767387" y="22948"/>
                  <a:pt x="2021892" y="5495"/>
                </a:cubicBezTo>
                <a:close/>
                <a:moveTo>
                  <a:pt x="15494814" y="0"/>
                </a:moveTo>
                <a:cubicBezTo>
                  <a:pt x="15597182" y="0"/>
                  <a:pt x="15700799" y="2511"/>
                  <a:pt x="15801919" y="8789"/>
                </a:cubicBezTo>
                <a:lnTo>
                  <a:pt x="15798173" y="72821"/>
                </a:lnTo>
                <a:cubicBezTo>
                  <a:pt x="15698302" y="66543"/>
                  <a:pt x="15595933" y="64032"/>
                  <a:pt x="15494814" y="64032"/>
                </a:cubicBezTo>
                <a:cubicBezTo>
                  <a:pt x="15343758" y="64032"/>
                  <a:pt x="15191454" y="71565"/>
                  <a:pt x="15040398" y="86631"/>
                </a:cubicBezTo>
                <a:lnTo>
                  <a:pt x="15034156" y="22600"/>
                </a:lnTo>
                <a:cubicBezTo>
                  <a:pt x="15187709" y="7533"/>
                  <a:pt x="15342509" y="0"/>
                  <a:pt x="15494814" y="0"/>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sz="2449" dirty="0">
              <a:latin typeface="Lato Light" panose="020F0502020204030203" pitchFamily="34" charset="0"/>
            </a:endParaRPr>
          </a:p>
        </p:txBody>
      </p:sp>
      <p:sp>
        <p:nvSpPr>
          <p:cNvPr id="6" name="Freeform 87">
            <a:extLst>
              <a:ext uri="{FF2B5EF4-FFF2-40B4-BE49-F238E27FC236}">
                <a16:creationId xmlns:a16="http://schemas.microsoft.com/office/drawing/2014/main" id="{C7259200-E118-1F4B-BE40-2CBCD343AC90}"/>
              </a:ext>
            </a:extLst>
          </p:cNvPr>
          <p:cNvSpPr>
            <a:spLocks noChangeArrowheads="1"/>
          </p:cNvSpPr>
          <p:nvPr/>
        </p:nvSpPr>
        <p:spPr bwMode="auto">
          <a:xfrm>
            <a:off x="801489" y="3944150"/>
            <a:ext cx="331723" cy="438863"/>
          </a:xfrm>
          <a:custGeom>
            <a:avLst/>
            <a:gdLst>
              <a:gd name="T0" fmla="*/ 710 w 711"/>
              <a:gd name="T1" fmla="*/ 354 h 940"/>
              <a:gd name="T2" fmla="*/ 710 w 711"/>
              <a:gd name="T3" fmla="*/ 354 h 940"/>
              <a:gd name="T4" fmla="*/ 355 w 711"/>
              <a:gd name="T5" fmla="*/ 0 h 940"/>
              <a:gd name="T6" fmla="*/ 355 w 711"/>
              <a:gd name="T7" fmla="*/ 0 h 940"/>
              <a:gd name="T8" fmla="*/ 0 w 711"/>
              <a:gd name="T9" fmla="*/ 354 h 940"/>
              <a:gd name="T10" fmla="*/ 0 w 711"/>
              <a:gd name="T11" fmla="*/ 354 h 940"/>
              <a:gd name="T12" fmla="*/ 206 w 711"/>
              <a:gd name="T13" fmla="*/ 676 h 940"/>
              <a:gd name="T14" fmla="*/ 355 w 711"/>
              <a:gd name="T15" fmla="*/ 939 h 940"/>
              <a:gd name="T16" fmla="*/ 504 w 711"/>
              <a:gd name="T17" fmla="*/ 676 h 940"/>
              <a:gd name="T18" fmla="*/ 504 w 711"/>
              <a:gd name="T19" fmla="*/ 676 h 940"/>
              <a:gd name="T20" fmla="*/ 710 w 711"/>
              <a:gd name="T21" fmla="*/ 35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1" h="940">
                <a:moveTo>
                  <a:pt x="710" y="354"/>
                </a:moveTo>
                <a:lnTo>
                  <a:pt x="710" y="354"/>
                </a:lnTo>
                <a:cubicBezTo>
                  <a:pt x="710" y="158"/>
                  <a:pt x="551" y="0"/>
                  <a:pt x="355" y="0"/>
                </a:cubicBezTo>
                <a:lnTo>
                  <a:pt x="355" y="0"/>
                </a:lnTo>
                <a:cubicBezTo>
                  <a:pt x="159" y="0"/>
                  <a:pt x="0" y="158"/>
                  <a:pt x="0" y="354"/>
                </a:cubicBezTo>
                <a:lnTo>
                  <a:pt x="0" y="354"/>
                </a:lnTo>
                <a:cubicBezTo>
                  <a:pt x="0" y="497"/>
                  <a:pt x="84" y="620"/>
                  <a:pt x="206" y="676"/>
                </a:cubicBezTo>
                <a:lnTo>
                  <a:pt x="355" y="939"/>
                </a:lnTo>
                <a:lnTo>
                  <a:pt x="504" y="676"/>
                </a:lnTo>
                <a:lnTo>
                  <a:pt x="504" y="676"/>
                </a:lnTo>
                <a:cubicBezTo>
                  <a:pt x="625" y="620"/>
                  <a:pt x="710" y="497"/>
                  <a:pt x="710" y="354"/>
                </a:cubicBezTo>
              </a:path>
            </a:pathLst>
          </a:custGeom>
          <a:solidFill>
            <a:schemeClr val="accent1"/>
          </a:solidFill>
          <a:ln>
            <a:noFill/>
          </a:ln>
          <a:effectLst/>
        </p:spPr>
        <p:txBody>
          <a:bodyPr wrap="none" anchor="ctr"/>
          <a:lstStyle/>
          <a:p>
            <a:endParaRPr lang="en-US" sz="2449" dirty="0">
              <a:latin typeface="Lato Light" panose="020F0502020204030203" pitchFamily="34" charset="0"/>
            </a:endParaRPr>
          </a:p>
        </p:txBody>
      </p:sp>
      <p:sp>
        <p:nvSpPr>
          <p:cNvPr id="7" name="Freeform 88">
            <a:extLst>
              <a:ext uri="{FF2B5EF4-FFF2-40B4-BE49-F238E27FC236}">
                <a16:creationId xmlns:a16="http://schemas.microsoft.com/office/drawing/2014/main" id="{E8A80676-D706-494B-8896-321B32FC4A14}"/>
              </a:ext>
            </a:extLst>
          </p:cNvPr>
          <p:cNvSpPr>
            <a:spLocks noChangeArrowheads="1"/>
          </p:cNvSpPr>
          <p:nvPr/>
        </p:nvSpPr>
        <p:spPr bwMode="auto">
          <a:xfrm>
            <a:off x="960140" y="3703086"/>
            <a:ext cx="14422" cy="241065"/>
          </a:xfrm>
          <a:custGeom>
            <a:avLst/>
            <a:gdLst>
              <a:gd name="T0" fmla="*/ 30 w 31"/>
              <a:gd name="T1" fmla="*/ 515 h 516"/>
              <a:gd name="T2" fmla="*/ 0 w 31"/>
              <a:gd name="T3" fmla="*/ 515 h 516"/>
              <a:gd name="T4" fmla="*/ 0 w 31"/>
              <a:gd name="T5" fmla="*/ 0 h 516"/>
              <a:gd name="T6" fmla="*/ 30 w 31"/>
              <a:gd name="T7" fmla="*/ 0 h 516"/>
              <a:gd name="T8" fmla="*/ 30 w 31"/>
              <a:gd name="T9" fmla="*/ 515 h 516"/>
            </a:gdLst>
            <a:ahLst/>
            <a:cxnLst>
              <a:cxn ang="0">
                <a:pos x="T0" y="T1"/>
              </a:cxn>
              <a:cxn ang="0">
                <a:pos x="T2" y="T3"/>
              </a:cxn>
              <a:cxn ang="0">
                <a:pos x="T4" y="T5"/>
              </a:cxn>
              <a:cxn ang="0">
                <a:pos x="T6" y="T7"/>
              </a:cxn>
              <a:cxn ang="0">
                <a:pos x="T8" y="T9"/>
              </a:cxn>
            </a:cxnLst>
            <a:rect l="0" t="0" r="r" b="b"/>
            <a:pathLst>
              <a:path w="31" h="516">
                <a:moveTo>
                  <a:pt x="30" y="515"/>
                </a:moveTo>
                <a:lnTo>
                  <a:pt x="0" y="515"/>
                </a:lnTo>
                <a:lnTo>
                  <a:pt x="0" y="0"/>
                </a:lnTo>
                <a:lnTo>
                  <a:pt x="30" y="0"/>
                </a:lnTo>
                <a:lnTo>
                  <a:pt x="30" y="515"/>
                </a:lnTo>
              </a:path>
            </a:pathLst>
          </a:custGeom>
          <a:solidFill>
            <a:schemeClr val="accent1"/>
          </a:solidFill>
          <a:ln>
            <a:noFill/>
          </a:ln>
          <a:effectLst/>
        </p:spPr>
        <p:txBody>
          <a:bodyPr wrap="none" anchor="ctr"/>
          <a:lstStyle/>
          <a:p>
            <a:endParaRPr lang="en-US" sz="2449" dirty="0">
              <a:latin typeface="Lato Light" panose="020F0502020204030203" pitchFamily="34" charset="0"/>
            </a:endParaRPr>
          </a:p>
        </p:txBody>
      </p:sp>
      <p:sp>
        <p:nvSpPr>
          <p:cNvPr id="8" name="Freeform 89">
            <a:extLst>
              <a:ext uri="{FF2B5EF4-FFF2-40B4-BE49-F238E27FC236}">
                <a16:creationId xmlns:a16="http://schemas.microsoft.com/office/drawing/2014/main" id="{C0277577-036E-A444-ACE9-C7D0D89DD410}"/>
              </a:ext>
            </a:extLst>
          </p:cNvPr>
          <p:cNvSpPr>
            <a:spLocks noChangeArrowheads="1"/>
          </p:cNvSpPr>
          <p:nvPr/>
        </p:nvSpPr>
        <p:spPr bwMode="auto">
          <a:xfrm>
            <a:off x="2804186" y="4910473"/>
            <a:ext cx="331723" cy="438862"/>
          </a:xfrm>
          <a:custGeom>
            <a:avLst/>
            <a:gdLst>
              <a:gd name="T0" fmla="*/ 709 w 710"/>
              <a:gd name="T1" fmla="*/ 354 h 940"/>
              <a:gd name="T2" fmla="*/ 709 w 710"/>
              <a:gd name="T3" fmla="*/ 354 h 940"/>
              <a:gd name="T4" fmla="*/ 355 w 710"/>
              <a:gd name="T5" fmla="*/ 0 h 940"/>
              <a:gd name="T6" fmla="*/ 355 w 710"/>
              <a:gd name="T7" fmla="*/ 0 h 940"/>
              <a:gd name="T8" fmla="*/ 0 w 710"/>
              <a:gd name="T9" fmla="*/ 354 h 940"/>
              <a:gd name="T10" fmla="*/ 0 w 710"/>
              <a:gd name="T11" fmla="*/ 354 h 940"/>
              <a:gd name="T12" fmla="*/ 206 w 710"/>
              <a:gd name="T13" fmla="*/ 676 h 940"/>
              <a:gd name="T14" fmla="*/ 355 w 710"/>
              <a:gd name="T15" fmla="*/ 939 h 940"/>
              <a:gd name="T16" fmla="*/ 504 w 710"/>
              <a:gd name="T17" fmla="*/ 676 h 940"/>
              <a:gd name="T18" fmla="*/ 504 w 710"/>
              <a:gd name="T19" fmla="*/ 676 h 940"/>
              <a:gd name="T20" fmla="*/ 709 w 710"/>
              <a:gd name="T21" fmla="*/ 35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0" h="940">
                <a:moveTo>
                  <a:pt x="709" y="354"/>
                </a:moveTo>
                <a:lnTo>
                  <a:pt x="709" y="354"/>
                </a:lnTo>
                <a:cubicBezTo>
                  <a:pt x="709" y="158"/>
                  <a:pt x="551" y="0"/>
                  <a:pt x="355" y="0"/>
                </a:cubicBezTo>
                <a:lnTo>
                  <a:pt x="355" y="0"/>
                </a:lnTo>
                <a:cubicBezTo>
                  <a:pt x="159" y="0"/>
                  <a:pt x="0" y="158"/>
                  <a:pt x="0" y="354"/>
                </a:cubicBezTo>
                <a:lnTo>
                  <a:pt x="0" y="354"/>
                </a:lnTo>
                <a:cubicBezTo>
                  <a:pt x="0" y="497"/>
                  <a:pt x="84" y="620"/>
                  <a:pt x="206" y="676"/>
                </a:cubicBezTo>
                <a:lnTo>
                  <a:pt x="355" y="939"/>
                </a:lnTo>
                <a:lnTo>
                  <a:pt x="504" y="676"/>
                </a:lnTo>
                <a:lnTo>
                  <a:pt x="504" y="676"/>
                </a:lnTo>
                <a:cubicBezTo>
                  <a:pt x="626" y="620"/>
                  <a:pt x="709" y="497"/>
                  <a:pt x="709" y="354"/>
                </a:cubicBezTo>
              </a:path>
            </a:pathLst>
          </a:custGeom>
          <a:solidFill>
            <a:schemeClr val="bg2">
              <a:lumMod val="75000"/>
            </a:schemeClr>
          </a:solidFill>
          <a:ln>
            <a:noFill/>
          </a:ln>
          <a:effectLst/>
        </p:spPr>
        <p:txBody>
          <a:bodyPr wrap="none" anchor="ctr"/>
          <a:lstStyle/>
          <a:p>
            <a:endParaRPr lang="en-US" sz="2449" dirty="0">
              <a:latin typeface="Lato Light" panose="020F0502020204030203" pitchFamily="34" charset="0"/>
            </a:endParaRPr>
          </a:p>
        </p:txBody>
      </p:sp>
      <p:sp>
        <p:nvSpPr>
          <p:cNvPr id="9" name="Freeform 90">
            <a:extLst>
              <a:ext uri="{FF2B5EF4-FFF2-40B4-BE49-F238E27FC236}">
                <a16:creationId xmlns:a16="http://schemas.microsoft.com/office/drawing/2014/main" id="{F106DE51-B70B-034A-B4AE-F8353F56F80F}"/>
              </a:ext>
            </a:extLst>
          </p:cNvPr>
          <p:cNvSpPr>
            <a:spLocks noChangeArrowheads="1"/>
          </p:cNvSpPr>
          <p:nvPr/>
        </p:nvSpPr>
        <p:spPr bwMode="auto">
          <a:xfrm>
            <a:off x="2962837" y="4669406"/>
            <a:ext cx="14422" cy="241066"/>
          </a:xfrm>
          <a:custGeom>
            <a:avLst/>
            <a:gdLst>
              <a:gd name="T0" fmla="*/ 31 w 32"/>
              <a:gd name="T1" fmla="*/ 515 h 516"/>
              <a:gd name="T2" fmla="*/ 0 w 32"/>
              <a:gd name="T3" fmla="*/ 515 h 516"/>
              <a:gd name="T4" fmla="*/ 0 w 32"/>
              <a:gd name="T5" fmla="*/ 0 h 516"/>
              <a:gd name="T6" fmla="*/ 31 w 32"/>
              <a:gd name="T7" fmla="*/ 0 h 516"/>
              <a:gd name="T8" fmla="*/ 31 w 32"/>
              <a:gd name="T9" fmla="*/ 515 h 516"/>
            </a:gdLst>
            <a:ahLst/>
            <a:cxnLst>
              <a:cxn ang="0">
                <a:pos x="T0" y="T1"/>
              </a:cxn>
              <a:cxn ang="0">
                <a:pos x="T2" y="T3"/>
              </a:cxn>
              <a:cxn ang="0">
                <a:pos x="T4" y="T5"/>
              </a:cxn>
              <a:cxn ang="0">
                <a:pos x="T6" y="T7"/>
              </a:cxn>
              <a:cxn ang="0">
                <a:pos x="T8" y="T9"/>
              </a:cxn>
            </a:cxnLst>
            <a:rect l="0" t="0" r="r" b="b"/>
            <a:pathLst>
              <a:path w="32" h="516">
                <a:moveTo>
                  <a:pt x="31" y="515"/>
                </a:moveTo>
                <a:lnTo>
                  <a:pt x="0" y="515"/>
                </a:lnTo>
                <a:lnTo>
                  <a:pt x="0" y="0"/>
                </a:lnTo>
                <a:lnTo>
                  <a:pt x="31" y="0"/>
                </a:lnTo>
                <a:lnTo>
                  <a:pt x="31" y="515"/>
                </a:lnTo>
              </a:path>
            </a:pathLst>
          </a:custGeom>
          <a:solidFill>
            <a:schemeClr val="accent2"/>
          </a:solidFill>
          <a:ln>
            <a:noFill/>
          </a:ln>
          <a:effectLst/>
        </p:spPr>
        <p:txBody>
          <a:bodyPr wrap="none" anchor="ctr"/>
          <a:lstStyle/>
          <a:p>
            <a:endParaRPr lang="en-US" sz="2449" dirty="0">
              <a:latin typeface="Lato Light" panose="020F0502020204030203" pitchFamily="34" charset="0"/>
            </a:endParaRPr>
          </a:p>
        </p:txBody>
      </p:sp>
      <p:sp>
        <p:nvSpPr>
          <p:cNvPr id="10" name="Freeform 91">
            <a:extLst>
              <a:ext uri="{FF2B5EF4-FFF2-40B4-BE49-F238E27FC236}">
                <a16:creationId xmlns:a16="http://schemas.microsoft.com/office/drawing/2014/main" id="{3FBC93E1-299A-2749-8690-8928D47E1DC5}"/>
              </a:ext>
            </a:extLst>
          </p:cNvPr>
          <p:cNvSpPr>
            <a:spLocks noChangeArrowheads="1"/>
          </p:cNvSpPr>
          <p:nvPr/>
        </p:nvSpPr>
        <p:spPr bwMode="auto">
          <a:xfrm>
            <a:off x="4806883" y="4123405"/>
            <a:ext cx="331723" cy="438862"/>
          </a:xfrm>
          <a:custGeom>
            <a:avLst/>
            <a:gdLst>
              <a:gd name="T0" fmla="*/ 710 w 711"/>
              <a:gd name="T1" fmla="*/ 353 h 939"/>
              <a:gd name="T2" fmla="*/ 710 w 711"/>
              <a:gd name="T3" fmla="*/ 353 h 939"/>
              <a:gd name="T4" fmla="*/ 355 w 711"/>
              <a:gd name="T5" fmla="*/ 0 h 939"/>
              <a:gd name="T6" fmla="*/ 355 w 711"/>
              <a:gd name="T7" fmla="*/ 0 h 939"/>
              <a:gd name="T8" fmla="*/ 0 w 711"/>
              <a:gd name="T9" fmla="*/ 353 h 939"/>
              <a:gd name="T10" fmla="*/ 0 w 711"/>
              <a:gd name="T11" fmla="*/ 353 h 939"/>
              <a:gd name="T12" fmla="*/ 206 w 711"/>
              <a:gd name="T13" fmla="*/ 676 h 939"/>
              <a:gd name="T14" fmla="*/ 355 w 711"/>
              <a:gd name="T15" fmla="*/ 938 h 939"/>
              <a:gd name="T16" fmla="*/ 504 w 711"/>
              <a:gd name="T17" fmla="*/ 676 h 939"/>
              <a:gd name="T18" fmla="*/ 504 w 711"/>
              <a:gd name="T19" fmla="*/ 676 h 939"/>
              <a:gd name="T20" fmla="*/ 710 w 711"/>
              <a:gd name="T21" fmla="*/ 353 h 9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1" h="939">
                <a:moveTo>
                  <a:pt x="710" y="353"/>
                </a:moveTo>
                <a:lnTo>
                  <a:pt x="710" y="353"/>
                </a:lnTo>
                <a:cubicBezTo>
                  <a:pt x="710" y="158"/>
                  <a:pt x="551" y="0"/>
                  <a:pt x="355" y="0"/>
                </a:cubicBezTo>
                <a:lnTo>
                  <a:pt x="355" y="0"/>
                </a:lnTo>
                <a:cubicBezTo>
                  <a:pt x="159" y="0"/>
                  <a:pt x="0" y="158"/>
                  <a:pt x="0" y="353"/>
                </a:cubicBezTo>
                <a:lnTo>
                  <a:pt x="0" y="353"/>
                </a:lnTo>
                <a:cubicBezTo>
                  <a:pt x="0" y="497"/>
                  <a:pt x="85" y="620"/>
                  <a:pt x="206" y="676"/>
                </a:cubicBezTo>
                <a:lnTo>
                  <a:pt x="355" y="938"/>
                </a:lnTo>
                <a:lnTo>
                  <a:pt x="504" y="676"/>
                </a:lnTo>
                <a:lnTo>
                  <a:pt x="504" y="676"/>
                </a:lnTo>
                <a:cubicBezTo>
                  <a:pt x="625" y="620"/>
                  <a:pt x="710" y="497"/>
                  <a:pt x="710" y="353"/>
                </a:cubicBezTo>
              </a:path>
            </a:pathLst>
          </a:custGeom>
          <a:solidFill>
            <a:schemeClr val="bg2">
              <a:lumMod val="50000"/>
            </a:schemeClr>
          </a:solidFill>
          <a:ln>
            <a:noFill/>
          </a:ln>
          <a:effectLst/>
        </p:spPr>
        <p:txBody>
          <a:bodyPr wrap="none" anchor="ctr"/>
          <a:lstStyle/>
          <a:p>
            <a:endParaRPr lang="en-US" sz="2449" dirty="0">
              <a:latin typeface="Lato Light" panose="020F0502020204030203" pitchFamily="34" charset="0"/>
            </a:endParaRPr>
          </a:p>
        </p:txBody>
      </p:sp>
      <p:sp>
        <p:nvSpPr>
          <p:cNvPr id="11" name="Freeform 92">
            <a:extLst>
              <a:ext uri="{FF2B5EF4-FFF2-40B4-BE49-F238E27FC236}">
                <a16:creationId xmlns:a16="http://schemas.microsoft.com/office/drawing/2014/main" id="{19831D7C-3E8B-2643-A0CD-9120FAB568DE}"/>
              </a:ext>
            </a:extLst>
          </p:cNvPr>
          <p:cNvSpPr>
            <a:spLocks noChangeArrowheads="1"/>
          </p:cNvSpPr>
          <p:nvPr/>
        </p:nvSpPr>
        <p:spPr bwMode="auto">
          <a:xfrm>
            <a:off x="4965534" y="3882338"/>
            <a:ext cx="14422" cy="241066"/>
          </a:xfrm>
          <a:custGeom>
            <a:avLst/>
            <a:gdLst>
              <a:gd name="T0" fmla="*/ 30 w 31"/>
              <a:gd name="T1" fmla="*/ 516 h 517"/>
              <a:gd name="T2" fmla="*/ 0 w 31"/>
              <a:gd name="T3" fmla="*/ 516 h 517"/>
              <a:gd name="T4" fmla="*/ 0 w 31"/>
              <a:gd name="T5" fmla="*/ 0 h 517"/>
              <a:gd name="T6" fmla="*/ 30 w 31"/>
              <a:gd name="T7" fmla="*/ 0 h 517"/>
              <a:gd name="T8" fmla="*/ 30 w 31"/>
              <a:gd name="T9" fmla="*/ 516 h 517"/>
            </a:gdLst>
            <a:ahLst/>
            <a:cxnLst>
              <a:cxn ang="0">
                <a:pos x="T0" y="T1"/>
              </a:cxn>
              <a:cxn ang="0">
                <a:pos x="T2" y="T3"/>
              </a:cxn>
              <a:cxn ang="0">
                <a:pos x="T4" y="T5"/>
              </a:cxn>
              <a:cxn ang="0">
                <a:pos x="T6" y="T7"/>
              </a:cxn>
              <a:cxn ang="0">
                <a:pos x="T8" y="T9"/>
              </a:cxn>
            </a:cxnLst>
            <a:rect l="0" t="0" r="r" b="b"/>
            <a:pathLst>
              <a:path w="31" h="517">
                <a:moveTo>
                  <a:pt x="30" y="516"/>
                </a:moveTo>
                <a:lnTo>
                  <a:pt x="0" y="516"/>
                </a:lnTo>
                <a:lnTo>
                  <a:pt x="0" y="0"/>
                </a:lnTo>
                <a:lnTo>
                  <a:pt x="30" y="0"/>
                </a:lnTo>
                <a:lnTo>
                  <a:pt x="30" y="516"/>
                </a:lnTo>
              </a:path>
            </a:pathLst>
          </a:custGeom>
          <a:solidFill>
            <a:schemeClr val="accent3"/>
          </a:solidFill>
          <a:ln>
            <a:noFill/>
          </a:ln>
          <a:effectLst/>
        </p:spPr>
        <p:txBody>
          <a:bodyPr wrap="none" anchor="ctr"/>
          <a:lstStyle/>
          <a:p>
            <a:endParaRPr lang="en-US" sz="2449" dirty="0">
              <a:latin typeface="Lato Light" panose="020F0502020204030203" pitchFamily="34" charset="0"/>
            </a:endParaRPr>
          </a:p>
        </p:txBody>
      </p:sp>
      <p:sp>
        <p:nvSpPr>
          <p:cNvPr id="12" name="Freeform 93">
            <a:extLst>
              <a:ext uri="{FF2B5EF4-FFF2-40B4-BE49-F238E27FC236}">
                <a16:creationId xmlns:a16="http://schemas.microsoft.com/office/drawing/2014/main" id="{45DC63A7-426D-C940-A038-6CE49B901C65}"/>
              </a:ext>
            </a:extLst>
          </p:cNvPr>
          <p:cNvSpPr>
            <a:spLocks noChangeArrowheads="1"/>
          </p:cNvSpPr>
          <p:nvPr/>
        </p:nvSpPr>
        <p:spPr bwMode="auto">
          <a:xfrm>
            <a:off x="6811642" y="4310899"/>
            <a:ext cx="331722" cy="438863"/>
          </a:xfrm>
          <a:custGeom>
            <a:avLst/>
            <a:gdLst>
              <a:gd name="T0" fmla="*/ 709 w 710"/>
              <a:gd name="T1" fmla="*/ 354 h 940"/>
              <a:gd name="T2" fmla="*/ 709 w 710"/>
              <a:gd name="T3" fmla="*/ 354 h 940"/>
              <a:gd name="T4" fmla="*/ 354 w 710"/>
              <a:gd name="T5" fmla="*/ 0 h 940"/>
              <a:gd name="T6" fmla="*/ 354 w 710"/>
              <a:gd name="T7" fmla="*/ 0 h 940"/>
              <a:gd name="T8" fmla="*/ 0 w 710"/>
              <a:gd name="T9" fmla="*/ 354 h 940"/>
              <a:gd name="T10" fmla="*/ 0 w 710"/>
              <a:gd name="T11" fmla="*/ 354 h 940"/>
              <a:gd name="T12" fmla="*/ 205 w 710"/>
              <a:gd name="T13" fmla="*/ 676 h 940"/>
              <a:gd name="T14" fmla="*/ 354 w 710"/>
              <a:gd name="T15" fmla="*/ 939 h 940"/>
              <a:gd name="T16" fmla="*/ 503 w 710"/>
              <a:gd name="T17" fmla="*/ 676 h 940"/>
              <a:gd name="T18" fmla="*/ 503 w 710"/>
              <a:gd name="T19" fmla="*/ 676 h 940"/>
              <a:gd name="T20" fmla="*/ 709 w 710"/>
              <a:gd name="T21" fmla="*/ 35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0" h="940">
                <a:moveTo>
                  <a:pt x="709" y="354"/>
                </a:moveTo>
                <a:lnTo>
                  <a:pt x="709" y="354"/>
                </a:lnTo>
                <a:cubicBezTo>
                  <a:pt x="709" y="158"/>
                  <a:pt x="550" y="0"/>
                  <a:pt x="354" y="0"/>
                </a:cubicBezTo>
                <a:lnTo>
                  <a:pt x="354" y="0"/>
                </a:lnTo>
                <a:cubicBezTo>
                  <a:pt x="158" y="0"/>
                  <a:pt x="0" y="158"/>
                  <a:pt x="0" y="354"/>
                </a:cubicBezTo>
                <a:lnTo>
                  <a:pt x="0" y="354"/>
                </a:lnTo>
                <a:cubicBezTo>
                  <a:pt x="0" y="497"/>
                  <a:pt x="83" y="620"/>
                  <a:pt x="205" y="676"/>
                </a:cubicBezTo>
                <a:lnTo>
                  <a:pt x="354" y="939"/>
                </a:lnTo>
                <a:lnTo>
                  <a:pt x="503" y="676"/>
                </a:lnTo>
                <a:lnTo>
                  <a:pt x="503" y="676"/>
                </a:lnTo>
                <a:cubicBezTo>
                  <a:pt x="625" y="620"/>
                  <a:pt x="709" y="497"/>
                  <a:pt x="709" y="354"/>
                </a:cubicBezTo>
              </a:path>
            </a:pathLst>
          </a:custGeom>
          <a:solidFill>
            <a:schemeClr val="accent3">
              <a:lumMod val="75000"/>
            </a:schemeClr>
          </a:solidFill>
          <a:ln>
            <a:noFill/>
          </a:ln>
          <a:effectLst/>
        </p:spPr>
        <p:txBody>
          <a:bodyPr wrap="none" anchor="ctr"/>
          <a:lstStyle/>
          <a:p>
            <a:endParaRPr lang="en-US" sz="2449" dirty="0">
              <a:latin typeface="Lato Light" panose="020F0502020204030203" pitchFamily="34" charset="0"/>
            </a:endParaRPr>
          </a:p>
        </p:txBody>
      </p:sp>
      <p:sp>
        <p:nvSpPr>
          <p:cNvPr id="13" name="Freeform 94">
            <a:extLst>
              <a:ext uri="{FF2B5EF4-FFF2-40B4-BE49-F238E27FC236}">
                <a16:creationId xmlns:a16="http://schemas.microsoft.com/office/drawing/2014/main" id="{B137B58B-C7B7-D749-AC9F-C618E8BBE509}"/>
              </a:ext>
            </a:extLst>
          </p:cNvPr>
          <p:cNvSpPr>
            <a:spLocks noChangeArrowheads="1"/>
          </p:cNvSpPr>
          <p:nvPr/>
        </p:nvSpPr>
        <p:spPr bwMode="auto">
          <a:xfrm>
            <a:off x="6970291" y="4069835"/>
            <a:ext cx="14423" cy="241065"/>
          </a:xfrm>
          <a:custGeom>
            <a:avLst/>
            <a:gdLst>
              <a:gd name="T0" fmla="*/ 30 w 31"/>
              <a:gd name="T1" fmla="*/ 516 h 517"/>
              <a:gd name="T2" fmla="*/ 0 w 31"/>
              <a:gd name="T3" fmla="*/ 516 h 517"/>
              <a:gd name="T4" fmla="*/ 0 w 31"/>
              <a:gd name="T5" fmla="*/ 0 h 517"/>
              <a:gd name="T6" fmla="*/ 30 w 31"/>
              <a:gd name="T7" fmla="*/ 0 h 517"/>
              <a:gd name="T8" fmla="*/ 30 w 31"/>
              <a:gd name="T9" fmla="*/ 516 h 517"/>
            </a:gdLst>
            <a:ahLst/>
            <a:cxnLst>
              <a:cxn ang="0">
                <a:pos x="T0" y="T1"/>
              </a:cxn>
              <a:cxn ang="0">
                <a:pos x="T2" y="T3"/>
              </a:cxn>
              <a:cxn ang="0">
                <a:pos x="T4" y="T5"/>
              </a:cxn>
              <a:cxn ang="0">
                <a:pos x="T6" y="T7"/>
              </a:cxn>
              <a:cxn ang="0">
                <a:pos x="T8" y="T9"/>
              </a:cxn>
            </a:cxnLst>
            <a:rect l="0" t="0" r="r" b="b"/>
            <a:pathLst>
              <a:path w="31" h="517">
                <a:moveTo>
                  <a:pt x="30" y="516"/>
                </a:moveTo>
                <a:lnTo>
                  <a:pt x="0" y="516"/>
                </a:lnTo>
                <a:lnTo>
                  <a:pt x="0" y="0"/>
                </a:lnTo>
                <a:lnTo>
                  <a:pt x="30" y="0"/>
                </a:lnTo>
                <a:lnTo>
                  <a:pt x="30" y="516"/>
                </a:lnTo>
              </a:path>
            </a:pathLst>
          </a:custGeom>
          <a:solidFill>
            <a:schemeClr val="accent4"/>
          </a:solidFill>
          <a:ln>
            <a:noFill/>
          </a:ln>
          <a:effectLst/>
        </p:spPr>
        <p:txBody>
          <a:bodyPr wrap="none" anchor="ctr"/>
          <a:lstStyle/>
          <a:p>
            <a:endParaRPr lang="en-US" sz="2449" dirty="0">
              <a:latin typeface="Lato Light" panose="020F0502020204030203" pitchFamily="34" charset="0"/>
            </a:endParaRPr>
          </a:p>
        </p:txBody>
      </p:sp>
      <p:sp>
        <p:nvSpPr>
          <p:cNvPr id="14" name="Freeform 96">
            <a:extLst>
              <a:ext uri="{FF2B5EF4-FFF2-40B4-BE49-F238E27FC236}">
                <a16:creationId xmlns:a16="http://schemas.microsoft.com/office/drawing/2014/main" id="{9467BADE-C215-7649-A54B-3F6ACE97EFA5}"/>
              </a:ext>
            </a:extLst>
          </p:cNvPr>
          <p:cNvSpPr>
            <a:spLocks noChangeArrowheads="1"/>
          </p:cNvSpPr>
          <p:nvPr/>
        </p:nvSpPr>
        <p:spPr bwMode="auto">
          <a:xfrm>
            <a:off x="867424" y="1678260"/>
            <a:ext cx="1586082" cy="2057792"/>
          </a:xfrm>
          <a:custGeom>
            <a:avLst/>
            <a:gdLst>
              <a:gd name="T0" fmla="*/ 2922 w 3133"/>
              <a:gd name="T1" fmla="*/ 0 h 3616"/>
              <a:gd name="T2" fmla="*/ 210 w 3133"/>
              <a:gd name="T3" fmla="*/ 0 h 3616"/>
              <a:gd name="T4" fmla="*/ 210 w 3133"/>
              <a:gd name="T5" fmla="*/ 0 h 3616"/>
              <a:gd name="T6" fmla="*/ 0 w 3133"/>
              <a:gd name="T7" fmla="*/ 210 h 3616"/>
              <a:gd name="T8" fmla="*/ 0 w 3133"/>
              <a:gd name="T9" fmla="*/ 2969 h 3616"/>
              <a:gd name="T10" fmla="*/ 0 w 3133"/>
              <a:gd name="T11" fmla="*/ 3131 h 3616"/>
              <a:gd name="T12" fmla="*/ 0 w 3133"/>
              <a:gd name="T13" fmla="*/ 3334 h 3616"/>
              <a:gd name="T14" fmla="*/ 0 w 3133"/>
              <a:gd name="T15" fmla="*/ 3334 h 3616"/>
              <a:gd name="T16" fmla="*/ 358 w 3133"/>
              <a:gd name="T17" fmla="*/ 3482 h 3616"/>
              <a:gd name="T18" fmla="*/ 647 w 3133"/>
              <a:gd name="T19" fmla="*/ 3193 h 3616"/>
              <a:gd name="T20" fmla="*/ 647 w 3133"/>
              <a:gd name="T21" fmla="*/ 3193 h 3616"/>
              <a:gd name="T22" fmla="*/ 796 w 3133"/>
              <a:gd name="T23" fmla="*/ 3131 h 3616"/>
              <a:gd name="T24" fmla="*/ 2922 w 3133"/>
              <a:gd name="T25" fmla="*/ 3131 h 3616"/>
              <a:gd name="T26" fmla="*/ 2922 w 3133"/>
              <a:gd name="T27" fmla="*/ 3131 h 3616"/>
              <a:gd name="T28" fmla="*/ 3132 w 3133"/>
              <a:gd name="T29" fmla="*/ 2921 h 3616"/>
              <a:gd name="T30" fmla="*/ 3132 w 3133"/>
              <a:gd name="T31" fmla="*/ 210 h 3616"/>
              <a:gd name="T32" fmla="*/ 3132 w 3133"/>
              <a:gd name="T33" fmla="*/ 210 h 3616"/>
              <a:gd name="T34" fmla="*/ 2922 w 3133"/>
              <a:gd name="T35" fmla="*/ 0 h 3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33" h="3616">
                <a:moveTo>
                  <a:pt x="2922" y="0"/>
                </a:moveTo>
                <a:lnTo>
                  <a:pt x="210" y="0"/>
                </a:lnTo>
                <a:lnTo>
                  <a:pt x="210" y="0"/>
                </a:lnTo>
                <a:cubicBezTo>
                  <a:pt x="93" y="0"/>
                  <a:pt x="0" y="94"/>
                  <a:pt x="0" y="210"/>
                </a:cubicBezTo>
                <a:lnTo>
                  <a:pt x="0" y="2969"/>
                </a:lnTo>
                <a:lnTo>
                  <a:pt x="0" y="3131"/>
                </a:lnTo>
                <a:lnTo>
                  <a:pt x="0" y="3334"/>
                </a:lnTo>
                <a:lnTo>
                  <a:pt x="0" y="3334"/>
                </a:lnTo>
                <a:cubicBezTo>
                  <a:pt x="0" y="3521"/>
                  <a:pt x="226" y="3615"/>
                  <a:pt x="358" y="3482"/>
                </a:cubicBezTo>
                <a:lnTo>
                  <a:pt x="647" y="3193"/>
                </a:lnTo>
                <a:lnTo>
                  <a:pt x="647" y="3193"/>
                </a:lnTo>
                <a:cubicBezTo>
                  <a:pt x="687" y="3154"/>
                  <a:pt x="740" y="3131"/>
                  <a:pt x="796" y="3131"/>
                </a:cubicBezTo>
                <a:lnTo>
                  <a:pt x="2922" y="3131"/>
                </a:lnTo>
                <a:lnTo>
                  <a:pt x="2922" y="3131"/>
                </a:lnTo>
                <a:cubicBezTo>
                  <a:pt x="3038" y="3131"/>
                  <a:pt x="3132" y="3038"/>
                  <a:pt x="3132" y="2921"/>
                </a:cubicBezTo>
                <a:lnTo>
                  <a:pt x="3132" y="210"/>
                </a:lnTo>
                <a:lnTo>
                  <a:pt x="3132" y="210"/>
                </a:lnTo>
                <a:cubicBezTo>
                  <a:pt x="3132" y="94"/>
                  <a:pt x="3038" y="0"/>
                  <a:pt x="2922" y="0"/>
                </a:cubicBezTo>
              </a:path>
            </a:pathLst>
          </a:custGeom>
          <a:solidFill>
            <a:schemeClr val="accent1">
              <a:lumMod val="90000"/>
              <a:lumOff val="10000"/>
            </a:schemeClr>
          </a:solidFill>
          <a:ln>
            <a:noFill/>
          </a:ln>
          <a:effectLst/>
        </p:spPr>
        <p:txBody>
          <a:bodyPr wrap="none" anchor="ctr"/>
          <a:lstStyle/>
          <a:p>
            <a:endParaRPr lang="en-US" sz="2449" dirty="0">
              <a:latin typeface="Lato Light" panose="020F0502020204030203" pitchFamily="34" charset="0"/>
            </a:endParaRPr>
          </a:p>
        </p:txBody>
      </p:sp>
      <p:sp>
        <p:nvSpPr>
          <p:cNvPr id="15" name="Freeform 169">
            <a:extLst>
              <a:ext uri="{FF2B5EF4-FFF2-40B4-BE49-F238E27FC236}">
                <a16:creationId xmlns:a16="http://schemas.microsoft.com/office/drawing/2014/main" id="{B61ACC66-EFC5-C248-B129-BE5AC2AC1B50}"/>
              </a:ext>
            </a:extLst>
          </p:cNvPr>
          <p:cNvSpPr>
            <a:spLocks noChangeArrowheads="1"/>
          </p:cNvSpPr>
          <p:nvPr/>
        </p:nvSpPr>
        <p:spPr bwMode="auto">
          <a:xfrm>
            <a:off x="2872180" y="3012855"/>
            <a:ext cx="1464935" cy="1689518"/>
          </a:xfrm>
          <a:custGeom>
            <a:avLst/>
            <a:gdLst>
              <a:gd name="T0" fmla="*/ 2923 w 3134"/>
              <a:gd name="T1" fmla="*/ 0 h 3616"/>
              <a:gd name="T2" fmla="*/ 211 w 3134"/>
              <a:gd name="T3" fmla="*/ 0 h 3616"/>
              <a:gd name="T4" fmla="*/ 211 w 3134"/>
              <a:gd name="T5" fmla="*/ 0 h 3616"/>
              <a:gd name="T6" fmla="*/ 0 w 3134"/>
              <a:gd name="T7" fmla="*/ 210 h 3616"/>
              <a:gd name="T8" fmla="*/ 0 w 3134"/>
              <a:gd name="T9" fmla="*/ 2969 h 3616"/>
              <a:gd name="T10" fmla="*/ 0 w 3134"/>
              <a:gd name="T11" fmla="*/ 3132 h 3616"/>
              <a:gd name="T12" fmla="*/ 0 w 3134"/>
              <a:gd name="T13" fmla="*/ 3334 h 3616"/>
              <a:gd name="T14" fmla="*/ 0 w 3134"/>
              <a:gd name="T15" fmla="*/ 3334 h 3616"/>
              <a:gd name="T16" fmla="*/ 359 w 3134"/>
              <a:gd name="T17" fmla="*/ 3483 h 3616"/>
              <a:gd name="T18" fmla="*/ 649 w 3134"/>
              <a:gd name="T19" fmla="*/ 3193 h 3616"/>
              <a:gd name="T20" fmla="*/ 649 w 3134"/>
              <a:gd name="T21" fmla="*/ 3193 h 3616"/>
              <a:gd name="T22" fmla="*/ 797 w 3134"/>
              <a:gd name="T23" fmla="*/ 3132 h 3616"/>
              <a:gd name="T24" fmla="*/ 2923 w 3134"/>
              <a:gd name="T25" fmla="*/ 3132 h 3616"/>
              <a:gd name="T26" fmla="*/ 2923 w 3134"/>
              <a:gd name="T27" fmla="*/ 3132 h 3616"/>
              <a:gd name="T28" fmla="*/ 3133 w 3134"/>
              <a:gd name="T29" fmla="*/ 2921 h 3616"/>
              <a:gd name="T30" fmla="*/ 3133 w 3134"/>
              <a:gd name="T31" fmla="*/ 210 h 3616"/>
              <a:gd name="T32" fmla="*/ 3133 w 3134"/>
              <a:gd name="T33" fmla="*/ 210 h 3616"/>
              <a:gd name="T34" fmla="*/ 2923 w 3134"/>
              <a:gd name="T35" fmla="*/ 0 h 3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34" h="3616">
                <a:moveTo>
                  <a:pt x="2923" y="0"/>
                </a:moveTo>
                <a:lnTo>
                  <a:pt x="211" y="0"/>
                </a:lnTo>
                <a:lnTo>
                  <a:pt x="211" y="0"/>
                </a:lnTo>
                <a:cubicBezTo>
                  <a:pt x="95" y="0"/>
                  <a:pt x="0" y="94"/>
                  <a:pt x="0" y="210"/>
                </a:cubicBezTo>
                <a:lnTo>
                  <a:pt x="0" y="2969"/>
                </a:lnTo>
                <a:lnTo>
                  <a:pt x="0" y="3132"/>
                </a:lnTo>
                <a:lnTo>
                  <a:pt x="0" y="3334"/>
                </a:lnTo>
                <a:lnTo>
                  <a:pt x="0" y="3334"/>
                </a:lnTo>
                <a:cubicBezTo>
                  <a:pt x="0" y="3521"/>
                  <a:pt x="227" y="3615"/>
                  <a:pt x="359" y="3483"/>
                </a:cubicBezTo>
                <a:lnTo>
                  <a:pt x="649" y="3193"/>
                </a:lnTo>
                <a:lnTo>
                  <a:pt x="649" y="3193"/>
                </a:lnTo>
                <a:cubicBezTo>
                  <a:pt x="688" y="3154"/>
                  <a:pt x="742" y="3132"/>
                  <a:pt x="797" y="3132"/>
                </a:cubicBezTo>
                <a:lnTo>
                  <a:pt x="2923" y="3132"/>
                </a:lnTo>
                <a:lnTo>
                  <a:pt x="2923" y="3132"/>
                </a:lnTo>
                <a:cubicBezTo>
                  <a:pt x="3039" y="3132"/>
                  <a:pt x="3133" y="3038"/>
                  <a:pt x="3133" y="2921"/>
                </a:cubicBezTo>
                <a:lnTo>
                  <a:pt x="3133" y="210"/>
                </a:lnTo>
                <a:lnTo>
                  <a:pt x="3133" y="210"/>
                </a:lnTo>
                <a:cubicBezTo>
                  <a:pt x="3133" y="94"/>
                  <a:pt x="3039" y="0"/>
                  <a:pt x="2923" y="0"/>
                </a:cubicBezTo>
              </a:path>
            </a:pathLst>
          </a:custGeom>
          <a:solidFill>
            <a:schemeClr val="bg2">
              <a:lumMod val="75000"/>
            </a:schemeClr>
          </a:solidFill>
          <a:ln>
            <a:noFill/>
          </a:ln>
          <a:effectLst/>
        </p:spPr>
        <p:txBody>
          <a:bodyPr wrap="none" anchor="ctr"/>
          <a:lstStyle/>
          <a:p>
            <a:endParaRPr lang="en-US" sz="2449" dirty="0">
              <a:latin typeface="Lato Light" panose="020F0502020204030203" pitchFamily="34" charset="0"/>
            </a:endParaRPr>
          </a:p>
        </p:txBody>
      </p:sp>
      <p:sp>
        <p:nvSpPr>
          <p:cNvPr id="16" name="Freeform 241">
            <a:extLst>
              <a:ext uri="{FF2B5EF4-FFF2-40B4-BE49-F238E27FC236}">
                <a16:creationId xmlns:a16="http://schemas.microsoft.com/office/drawing/2014/main" id="{48531ED3-6F90-8441-9057-F8C1F74E1F0F}"/>
              </a:ext>
            </a:extLst>
          </p:cNvPr>
          <p:cNvSpPr>
            <a:spLocks noChangeArrowheads="1"/>
          </p:cNvSpPr>
          <p:nvPr/>
        </p:nvSpPr>
        <p:spPr bwMode="auto">
          <a:xfrm>
            <a:off x="4874878" y="2227848"/>
            <a:ext cx="1462875" cy="1689518"/>
          </a:xfrm>
          <a:custGeom>
            <a:avLst/>
            <a:gdLst>
              <a:gd name="T0" fmla="*/ 2922 w 3133"/>
              <a:gd name="T1" fmla="*/ 0 h 3615"/>
              <a:gd name="T2" fmla="*/ 210 w 3133"/>
              <a:gd name="T3" fmla="*/ 0 h 3615"/>
              <a:gd name="T4" fmla="*/ 210 w 3133"/>
              <a:gd name="T5" fmla="*/ 0 h 3615"/>
              <a:gd name="T6" fmla="*/ 0 w 3133"/>
              <a:gd name="T7" fmla="*/ 209 h 3615"/>
              <a:gd name="T8" fmla="*/ 0 w 3133"/>
              <a:gd name="T9" fmla="*/ 2968 h 3615"/>
              <a:gd name="T10" fmla="*/ 0 w 3133"/>
              <a:gd name="T11" fmla="*/ 3131 h 3615"/>
              <a:gd name="T12" fmla="*/ 0 w 3133"/>
              <a:gd name="T13" fmla="*/ 3333 h 3615"/>
              <a:gd name="T14" fmla="*/ 0 w 3133"/>
              <a:gd name="T15" fmla="*/ 3333 h 3615"/>
              <a:gd name="T16" fmla="*/ 358 w 3133"/>
              <a:gd name="T17" fmla="*/ 3482 h 3615"/>
              <a:gd name="T18" fmla="*/ 647 w 3133"/>
              <a:gd name="T19" fmla="*/ 3192 h 3615"/>
              <a:gd name="T20" fmla="*/ 647 w 3133"/>
              <a:gd name="T21" fmla="*/ 3192 h 3615"/>
              <a:gd name="T22" fmla="*/ 796 w 3133"/>
              <a:gd name="T23" fmla="*/ 3131 h 3615"/>
              <a:gd name="T24" fmla="*/ 2922 w 3133"/>
              <a:gd name="T25" fmla="*/ 3131 h 3615"/>
              <a:gd name="T26" fmla="*/ 2922 w 3133"/>
              <a:gd name="T27" fmla="*/ 3131 h 3615"/>
              <a:gd name="T28" fmla="*/ 3132 w 3133"/>
              <a:gd name="T29" fmla="*/ 2921 h 3615"/>
              <a:gd name="T30" fmla="*/ 3132 w 3133"/>
              <a:gd name="T31" fmla="*/ 209 h 3615"/>
              <a:gd name="T32" fmla="*/ 3132 w 3133"/>
              <a:gd name="T33" fmla="*/ 209 h 3615"/>
              <a:gd name="T34" fmla="*/ 2922 w 3133"/>
              <a:gd name="T35" fmla="*/ 0 h 3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33" h="3615">
                <a:moveTo>
                  <a:pt x="2922" y="0"/>
                </a:moveTo>
                <a:lnTo>
                  <a:pt x="210" y="0"/>
                </a:lnTo>
                <a:lnTo>
                  <a:pt x="210" y="0"/>
                </a:lnTo>
                <a:cubicBezTo>
                  <a:pt x="94" y="0"/>
                  <a:pt x="0" y="94"/>
                  <a:pt x="0" y="209"/>
                </a:cubicBezTo>
                <a:lnTo>
                  <a:pt x="0" y="2968"/>
                </a:lnTo>
                <a:lnTo>
                  <a:pt x="0" y="3131"/>
                </a:lnTo>
                <a:lnTo>
                  <a:pt x="0" y="3333"/>
                </a:lnTo>
                <a:lnTo>
                  <a:pt x="0" y="3333"/>
                </a:lnTo>
                <a:cubicBezTo>
                  <a:pt x="0" y="3521"/>
                  <a:pt x="226" y="3614"/>
                  <a:pt x="358" y="3482"/>
                </a:cubicBezTo>
                <a:lnTo>
                  <a:pt x="647" y="3192"/>
                </a:lnTo>
                <a:lnTo>
                  <a:pt x="647" y="3192"/>
                </a:lnTo>
                <a:cubicBezTo>
                  <a:pt x="687" y="3153"/>
                  <a:pt x="740" y="3131"/>
                  <a:pt x="796" y="3131"/>
                </a:cubicBezTo>
                <a:lnTo>
                  <a:pt x="2922" y="3131"/>
                </a:lnTo>
                <a:lnTo>
                  <a:pt x="2922" y="3131"/>
                </a:lnTo>
                <a:cubicBezTo>
                  <a:pt x="3038" y="3131"/>
                  <a:pt x="3132" y="3037"/>
                  <a:pt x="3132" y="2921"/>
                </a:cubicBezTo>
                <a:lnTo>
                  <a:pt x="3132" y="209"/>
                </a:lnTo>
                <a:lnTo>
                  <a:pt x="3132" y="209"/>
                </a:lnTo>
                <a:cubicBezTo>
                  <a:pt x="3132" y="94"/>
                  <a:pt x="3038" y="0"/>
                  <a:pt x="2922" y="0"/>
                </a:cubicBezTo>
              </a:path>
            </a:pathLst>
          </a:custGeom>
          <a:solidFill>
            <a:schemeClr val="bg2">
              <a:lumMod val="50000"/>
            </a:schemeClr>
          </a:solidFill>
          <a:ln>
            <a:noFill/>
          </a:ln>
          <a:effectLst/>
        </p:spPr>
        <p:txBody>
          <a:bodyPr wrap="none" anchor="ctr"/>
          <a:lstStyle/>
          <a:p>
            <a:endParaRPr lang="en-US" sz="2449" dirty="0">
              <a:latin typeface="Lato Light" panose="020F0502020204030203" pitchFamily="34" charset="0"/>
            </a:endParaRPr>
          </a:p>
        </p:txBody>
      </p:sp>
      <p:sp>
        <p:nvSpPr>
          <p:cNvPr id="17" name="Freeform 316">
            <a:extLst>
              <a:ext uri="{FF2B5EF4-FFF2-40B4-BE49-F238E27FC236}">
                <a16:creationId xmlns:a16="http://schemas.microsoft.com/office/drawing/2014/main" id="{55E79615-A5CA-A549-9764-7C7720D710F4}"/>
              </a:ext>
            </a:extLst>
          </p:cNvPr>
          <p:cNvSpPr>
            <a:spLocks noChangeArrowheads="1"/>
          </p:cNvSpPr>
          <p:nvPr/>
        </p:nvSpPr>
        <p:spPr bwMode="auto">
          <a:xfrm>
            <a:off x="6879635" y="2145982"/>
            <a:ext cx="1462875" cy="1956819"/>
          </a:xfrm>
          <a:custGeom>
            <a:avLst/>
            <a:gdLst>
              <a:gd name="T0" fmla="*/ 2922 w 3133"/>
              <a:gd name="T1" fmla="*/ 0 h 3615"/>
              <a:gd name="T2" fmla="*/ 210 w 3133"/>
              <a:gd name="T3" fmla="*/ 0 h 3615"/>
              <a:gd name="T4" fmla="*/ 210 w 3133"/>
              <a:gd name="T5" fmla="*/ 0 h 3615"/>
              <a:gd name="T6" fmla="*/ 0 w 3133"/>
              <a:gd name="T7" fmla="*/ 210 h 3615"/>
              <a:gd name="T8" fmla="*/ 0 w 3133"/>
              <a:gd name="T9" fmla="*/ 2968 h 3615"/>
              <a:gd name="T10" fmla="*/ 0 w 3133"/>
              <a:gd name="T11" fmla="*/ 3131 h 3615"/>
              <a:gd name="T12" fmla="*/ 0 w 3133"/>
              <a:gd name="T13" fmla="*/ 3334 h 3615"/>
              <a:gd name="T14" fmla="*/ 0 w 3133"/>
              <a:gd name="T15" fmla="*/ 3334 h 3615"/>
              <a:gd name="T16" fmla="*/ 359 w 3133"/>
              <a:gd name="T17" fmla="*/ 3482 h 3615"/>
              <a:gd name="T18" fmla="*/ 648 w 3133"/>
              <a:gd name="T19" fmla="*/ 3192 h 3615"/>
              <a:gd name="T20" fmla="*/ 648 w 3133"/>
              <a:gd name="T21" fmla="*/ 3192 h 3615"/>
              <a:gd name="T22" fmla="*/ 796 w 3133"/>
              <a:gd name="T23" fmla="*/ 3131 h 3615"/>
              <a:gd name="T24" fmla="*/ 2922 w 3133"/>
              <a:gd name="T25" fmla="*/ 3131 h 3615"/>
              <a:gd name="T26" fmla="*/ 2922 w 3133"/>
              <a:gd name="T27" fmla="*/ 3131 h 3615"/>
              <a:gd name="T28" fmla="*/ 3132 w 3133"/>
              <a:gd name="T29" fmla="*/ 2921 h 3615"/>
              <a:gd name="T30" fmla="*/ 3132 w 3133"/>
              <a:gd name="T31" fmla="*/ 210 h 3615"/>
              <a:gd name="T32" fmla="*/ 3132 w 3133"/>
              <a:gd name="T33" fmla="*/ 210 h 3615"/>
              <a:gd name="T34" fmla="*/ 2922 w 3133"/>
              <a:gd name="T35" fmla="*/ 0 h 3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33" h="3615">
                <a:moveTo>
                  <a:pt x="2922" y="0"/>
                </a:moveTo>
                <a:lnTo>
                  <a:pt x="210" y="0"/>
                </a:lnTo>
                <a:lnTo>
                  <a:pt x="210" y="0"/>
                </a:lnTo>
                <a:cubicBezTo>
                  <a:pt x="94" y="0"/>
                  <a:pt x="0" y="94"/>
                  <a:pt x="0" y="210"/>
                </a:cubicBezTo>
                <a:lnTo>
                  <a:pt x="0" y="2968"/>
                </a:lnTo>
                <a:lnTo>
                  <a:pt x="0" y="3131"/>
                </a:lnTo>
                <a:lnTo>
                  <a:pt x="0" y="3334"/>
                </a:lnTo>
                <a:lnTo>
                  <a:pt x="0" y="3334"/>
                </a:lnTo>
                <a:cubicBezTo>
                  <a:pt x="0" y="3521"/>
                  <a:pt x="226" y="3614"/>
                  <a:pt x="359" y="3482"/>
                </a:cubicBezTo>
                <a:lnTo>
                  <a:pt x="648" y="3192"/>
                </a:lnTo>
                <a:lnTo>
                  <a:pt x="648" y="3192"/>
                </a:lnTo>
                <a:cubicBezTo>
                  <a:pt x="688" y="3153"/>
                  <a:pt x="741" y="3131"/>
                  <a:pt x="796" y="3131"/>
                </a:cubicBezTo>
                <a:lnTo>
                  <a:pt x="2922" y="3131"/>
                </a:lnTo>
                <a:lnTo>
                  <a:pt x="2922" y="3131"/>
                </a:lnTo>
                <a:cubicBezTo>
                  <a:pt x="3038" y="3131"/>
                  <a:pt x="3132" y="3037"/>
                  <a:pt x="3132" y="2921"/>
                </a:cubicBezTo>
                <a:lnTo>
                  <a:pt x="3132" y="210"/>
                </a:lnTo>
                <a:lnTo>
                  <a:pt x="3132" y="210"/>
                </a:lnTo>
                <a:cubicBezTo>
                  <a:pt x="3132" y="94"/>
                  <a:pt x="3038" y="0"/>
                  <a:pt x="2922" y="0"/>
                </a:cubicBezTo>
              </a:path>
            </a:pathLst>
          </a:custGeom>
          <a:solidFill>
            <a:schemeClr val="accent3">
              <a:lumMod val="75000"/>
            </a:schemeClr>
          </a:solidFill>
          <a:ln>
            <a:noFill/>
          </a:ln>
          <a:effectLst/>
        </p:spPr>
        <p:txBody>
          <a:bodyPr wrap="none" anchor="ctr"/>
          <a:lstStyle/>
          <a:p>
            <a:endParaRPr lang="en-US" sz="2449" dirty="0">
              <a:latin typeface="Lato Light" panose="020F0502020204030203" pitchFamily="34" charset="0"/>
            </a:endParaRPr>
          </a:p>
        </p:txBody>
      </p:sp>
      <p:sp>
        <p:nvSpPr>
          <p:cNvPr id="30" name="Subtitle 2">
            <a:extLst>
              <a:ext uri="{FF2B5EF4-FFF2-40B4-BE49-F238E27FC236}">
                <a16:creationId xmlns:a16="http://schemas.microsoft.com/office/drawing/2014/main" id="{FE2BD79D-39A1-3443-83C8-153A672147CF}"/>
              </a:ext>
            </a:extLst>
          </p:cNvPr>
          <p:cNvSpPr txBox="1">
            <a:spLocks/>
          </p:cNvSpPr>
          <p:nvPr/>
        </p:nvSpPr>
        <p:spPr>
          <a:xfrm>
            <a:off x="1052234" y="2123649"/>
            <a:ext cx="1216461" cy="852677"/>
          </a:xfrm>
          <a:prstGeom prst="rect">
            <a:avLst/>
          </a:prstGeom>
        </p:spPr>
        <p:txBody>
          <a:bodyPr vert="horz" wrap="square" lIns="34299" tIns="17149" rIns="34299" bIns="17149"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1313"/>
              </a:lnSpc>
            </a:pPr>
            <a:r>
              <a:rPr lang="en-US" sz="900" dirty="0">
                <a:solidFill>
                  <a:srgbClr val="FF0000"/>
                </a:solidFill>
                <a:latin typeface="Lato Light" panose="020F0502020204030203" pitchFamily="34" charset="0"/>
                <a:ea typeface="Lato Light" panose="020F0502020204030203" pitchFamily="34" charset="0"/>
                <a:cs typeface="Mukta ExtraLight" panose="020B0000000000000000" pitchFamily="34" charset="77"/>
              </a:rPr>
              <a:t>IFC's Codes of Best Practices Toolkit </a:t>
            </a:r>
            <a:r>
              <a:rPr lang="en-US" sz="900" dirty="0">
                <a:solidFill>
                  <a:schemeClr val="bg1"/>
                </a:solidFill>
                <a:latin typeface="Lato Light" panose="020F0502020204030203" pitchFamily="34" charset="0"/>
                <a:ea typeface="Lato Light" panose="020F0502020204030203" pitchFamily="34" charset="0"/>
                <a:cs typeface="Mukta ExtraLight" panose="020B0000000000000000" pitchFamily="34" charset="77"/>
              </a:rPr>
              <a:t>led to the development of 145 laws, codes, regulation.</a:t>
            </a:r>
          </a:p>
        </p:txBody>
      </p:sp>
      <p:sp>
        <p:nvSpPr>
          <p:cNvPr id="31" name="TextBox 30">
            <a:extLst>
              <a:ext uri="{FF2B5EF4-FFF2-40B4-BE49-F238E27FC236}">
                <a16:creationId xmlns:a16="http://schemas.microsoft.com/office/drawing/2014/main" id="{B1F93518-6617-6F4F-B82B-536A50F6B533}"/>
              </a:ext>
            </a:extLst>
          </p:cNvPr>
          <p:cNvSpPr txBox="1"/>
          <p:nvPr/>
        </p:nvSpPr>
        <p:spPr>
          <a:xfrm>
            <a:off x="1258360" y="1832229"/>
            <a:ext cx="498855" cy="276999"/>
          </a:xfrm>
          <a:prstGeom prst="rect">
            <a:avLst/>
          </a:prstGeom>
          <a:noFill/>
        </p:spPr>
        <p:txBody>
          <a:bodyPr wrap="none" rtlCol="0" anchor="b" anchorCtr="0">
            <a:spAutoFit/>
          </a:bodyPr>
          <a:lstStyle/>
          <a:p>
            <a:r>
              <a:rPr lang="en-US" sz="1200" dirty="0">
                <a:solidFill>
                  <a:schemeClr val="bg1"/>
                </a:solidFill>
                <a:latin typeface="Poppins" pitchFamily="2" charset="77"/>
                <a:ea typeface="League Spartan" charset="0"/>
                <a:cs typeface="Poppins" pitchFamily="2" charset="77"/>
              </a:rPr>
              <a:t>2008</a:t>
            </a:r>
          </a:p>
        </p:txBody>
      </p:sp>
      <p:sp>
        <p:nvSpPr>
          <p:cNvPr id="34" name="Subtitle 2">
            <a:extLst>
              <a:ext uri="{FF2B5EF4-FFF2-40B4-BE49-F238E27FC236}">
                <a16:creationId xmlns:a16="http://schemas.microsoft.com/office/drawing/2014/main" id="{922E9D4B-B75B-7146-94D1-50845D4B6455}"/>
              </a:ext>
            </a:extLst>
          </p:cNvPr>
          <p:cNvSpPr txBox="1">
            <a:spLocks/>
          </p:cNvSpPr>
          <p:nvPr/>
        </p:nvSpPr>
        <p:spPr>
          <a:xfrm>
            <a:off x="3081925" y="3412732"/>
            <a:ext cx="1216461" cy="852677"/>
          </a:xfrm>
          <a:prstGeom prst="rect">
            <a:avLst/>
          </a:prstGeom>
        </p:spPr>
        <p:txBody>
          <a:bodyPr vert="horz" wrap="square" lIns="34299" tIns="17149" rIns="34299" bIns="17149"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1313"/>
              </a:lnSpc>
            </a:pPr>
            <a:r>
              <a:rPr lang="en-US" sz="900" dirty="0">
                <a:solidFill>
                  <a:schemeClr val="bg1"/>
                </a:solidFill>
                <a:latin typeface="Lato Light" panose="020F0502020204030203"/>
                <a:ea typeface="ＭＳ Ｐゴシック" charset="0"/>
                <a:cs typeface="ＭＳ Ｐゴシック" charset="0"/>
              </a:rPr>
              <a:t>IFC's </a:t>
            </a:r>
            <a:r>
              <a:rPr lang="en-US" sz="900" dirty="0">
                <a:solidFill>
                  <a:srgbClr val="FF0000"/>
                </a:solidFill>
                <a:latin typeface="Lato Light" panose="020F0502020204030203"/>
                <a:ea typeface="ＭＳ Ｐゴシック" charset="0"/>
                <a:cs typeface="ＭＳ Ｐゴシック" charset="0"/>
              </a:rPr>
              <a:t>Scorecards Toolkit </a:t>
            </a:r>
            <a:r>
              <a:rPr lang="en-US" sz="900" dirty="0">
                <a:solidFill>
                  <a:schemeClr val="bg1"/>
                </a:solidFill>
                <a:latin typeface="Lato Light" panose="020F0502020204030203"/>
                <a:ea typeface="ＭＳ Ｐゴシック" charset="0"/>
                <a:cs typeface="ＭＳ Ｐゴシック" charset="0"/>
              </a:rPr>
              <a:t>used to develop 25 CG/ESG scorecards and indices </a:t>
            </a:r>
            <a:endParaRPr lang="en-US" sz="900" dirty="0">
              <a:solidFill>
                <a:schemeClr val="bg1"/>
              </a:solidFill>
              <a:latin typeface="Lato Light" panose="020F0502020204030203"/>
              <a:ea typeface="Lato Light" panose="020F0502020204030203" pitchFamily="34" charset="0"/>
              <a:cs typeface="Mukta ExtraLight" panose="020B0000000000000000" pitchFamily="34" charset="77"/>
            </a:endParaRPr>
          </a:p>
        </p:txBody>
      </p:sp>
      <p:sp>
        <p:nvSpPr>
          <p:cNvPr id="35" name="TextBox 34">
            <a:extLst>
              <a:ext uri="{FF2B5EF4-FFF2-40B4-BE49-F238E27FC236}">
                <a16:creationId xmlns:a16="http://schemas.microsoft.com/office/drawing/2014/main" id="{93823680-6D76-504E-B1F7-70364237C671}"/>
              </a:ext>
            </a:extLst>
          </p:cNvPr>
          <p:cNvSpPr txBox="1"/>
          <p:nvPr/>
        </p:nvSpPr>
        <p:spPr>
          <a:xfrm>
            <a:off x="3223758" y="3091656"/>
            <a:ext cx="498855" cy="276999"/>
          </a:xfrm>
          <a:prstGeom prst="rect">
            <a:avLst/>
          </a:prstGeom>
          <a:noFill/>
        </p:spPr>
        <p:txBody>
          <a:bodyPr wrap="none" rtlCol="0" anchor="b" anchorCtr="0">
            <a:spAutoFit/>
          </a:bodyPr>
          <a:lstStyle/>
          <a:p>
            <a:r>
              <a:rPr lang="en-US" sz="1200" dirty="0">
                <a:solidFill>
                  <a:schemeClr val="bg1"/>
                </a:solidFill>
                <a:latin typeface="Poppins" pitchFamily="2" charset="77"/>
                <a:ea typeface="League Spartan" charset="0"/>
                <a:cs typeface="Poppins" pitchFamily="2" charset="77"/>
              </a:rPr>
              <a:t>2015</a:t>
            </a:r>
          </a:p>
        </p:txBody>
      </p:sp>
      <p:sp>
        <p:nvSpPr>
          <p:cNvPr id="37" name="Subtitle 2">
            <a:extLst>
              <a:ext uri="{FF2B5EF4-FFF2-40B4-BE49-F238E27FC236}">
                <a16:creationId xmlns:a16="http://schemas.microsoft.com/office/drawing/2014/main" id="{6C642AC0-FAA4-DE4A-B10B-54E2B40D2EDE}"/>
              </a:ext>
            </a:extLst>
          </p:cNvPr>
          <p:cNvSpPr txBox="1">
            <a:spLocks/>
          </p:cNvSpPr>
          <p:nvPr/>
        </p:nvSpPr>
        <p:spPr>
          <a:xfrm>
            <a:off x="4998085" y="2638497"/>
            <a:ext cx="1216461" cy="852677"/>
          </a:xfrm>
          <a:prstGeom prst="rect">
            <a:avLst/>
          </a:prstGeom>
        </p:spPr>
        <p:txBody>
          <a:bodyPr vert="horz" wrap="square" lIns="34299" tIns="17149" rIns="34299" bIns="17149"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1313"/>
              </a:lnSpc>
            </a:pPr>
            <a:r>
              <a:rPr lang="en-US" sz="900" dirty="0">
                <a:solidFill>
                  <a:schemeClr val="bg1"/>
                </a:solidFill>
                <a:latin typeface="Lato Light" panose="020F0502020204030203" pitchFamily="34" charset="0"/>
                <a:ea typeface="Lato Light" panose="020F0502020204030203" pitchFamily="34" charset="0"/>
                <a:cs typeface="Mukta ExtraLight" panose="020B0000000000000000" pitchFamily="34" charset="77"/>
              </a:rPr>
              <a:t>IFC’s </a:t>
            </a:r>
            <a:r>
              <a:rPr lang="en-US" sz="900" dirty="0">
                <a:solidFill>
                  <a:srgbClr val="FF0000"/>
                </a:solidFill>
                <a:latin typeface="Lato Light" panose="020F0502020204030203" pitchFamily="34" charset="0"/>
                <a:ea typeface="Lato Light" panose="020F0502020204030203" pitchFamily="34" charset="0"/>
                <a:cs typeface="Mukta ExtraLight" panose="020B0000000000000000" pitchFamily="34" charset="77"/>
              </a:rPr>
              <a:t>Disclosure and Transparency Toolkit </a:t>
            </a:r>
            <a:r>
              <a:rPr lang="en-US" sz="900" dirty="0">
                <a:solidFill>
                  <a:schemeClr val="bg1"/>
                </a:solidFill>
                <a:latin typeface="Lato Light" panose="020F0502020204030203" pitchFamily="34" charset="0"/>
                <a:ea typeface="Lato Light" panose="020F0502020204030203" pitchFamily="34" charset="0"/>
                <a:cs typeface="Mukta ExtraLight" panose="020B0000000000000000" pitchFamily="34" charset="77"/>
              </a:rPr>
              <a:t>(utilized as reporting framework in 8 countries</a:t>
            </a:r>
          </a:p>
        </p:txBody>
      </p:sp>
      <p:sp>
        <p:nvSpPr>
          <p:cNvPr id="38" name="TextBox 37">
            <a:extLst>
              <a:ext uri="{FF2B5EF4-FFF2-40B4-BE49-F238E27FC236}">
                <a16:creationId xmlns:a16="http://schemas.microsoft.com/office/drawing/2014/main" id="{7B04A19C-C2E7-9042-9539-BE0E19C681E1}"/>
              </a:ext>
            </a:extLst>
          </p:cNvPr>
          <p:cNvSpPr txBox="1"/>
          <p:nvPr/>
        </p:nvSpPr>
        <p:spPr>
          <a:xfrm>
            <a:off x="5171985" y="2294673"/>
            <a:ext cx="498855" cy="276999"/>
          </a:xfrm>
          <a:prstGeom prst="rect">
            <a:avLst/>
          </a:prstGeom>
          <a:noFill/>
        </p:spPr>
        <p:txBody>
          <a:bodyPr wrap="none" rtlCol="0" anchor="b" anchorCtr="0">
            <a:spAutoFit/>
          </a:bodyPr>
          <a:lstStyle/>
          <a:p>
            <a:r>
              <a:rPr lang="en-US" sz="1200" dirty="0">
                <a:solidFill>
                  <a:schemeClr val="bg1"/>
                </a:solidFill>
                <a:latin typeface="Poppins" pitchFamily="2" charset="77"/>
                <a:ea typeface="League Spartan" charset="0"/>
                <a:cs typeface="Poppins" pitchFamily="2" charset="77"/>
              </a:rPr>
              <a:t>2018</a:t>
            </a:r>
          </a:p>
        </p:txBody>
      </p:sp>
      <p:sp>
        <p:nvSpPr>
          <p:cNvPr id="40" name="Subtitle 2">
            <a:extLst>
              <a:ext uri="{FF2B5EF4-FFF2-40B4-BE49-F238E27FC236}">
                <a16:creationId xmlns:a16="http://schemas.microsoft.com/office/drawing/2014/main" id="{D051404A-42D0-D644-A6B9-FB36371A9670}"/>
              </a:ext>
            </a:extLst>
          </p:cNvPr>
          <p:cNvSpPr txBox="1">
            <a:spLocks/>
          </p:cNvSpPr>
          <p:nvPr/>
        </p:nvSpPr>
        <p:spPr>
          <a:xfrm>
            <a:off x="7020971" y="2511853"/>
            <a:ext cx="1216461" cy="1345761"/>
          </a:xfrm>
          <a:prstGeom prst="rect">
            <a:avLst/>
          </a:prstGeom>
        </p:spPr>
        <p:txBody>
          <a:bodyPr vert="horz" wrap="square" lIns="34299" tIns="17149" rIns="34299" bIns="17149"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lvl="0"/>
            <a:r>
              <a:rPr lang="en-US" sz="1000" b="0" dirty="0">
                <a:solidFill>
                  <a:schemeClr val="bg1"/>
                </a:solidFill>
                <a:latin typeface="Calibri" panose="020F0502020204030204" pitchFamily="34" charset="0"/>
              </a:rPr>
              <a:t>IFC’s </a:t>
            </a:r>
            <a:r>
              <a:rPr lang="en-US" sz="1000" b="0" dirty="0">
                <a:solidFill>
                  <a:srgbClr val="FF0000"/>
                </a:solidFill>
                <a:latin typeface="Calibri" panose="020F0502020204030204" pitchFamily="34" charset="0"/>
              </a:rPr>
              <a:t>ESG Platform for Disclosure and Transparency</a:t>
            </a:r>
          </a:p>
          <a:p>
            <a:pPr lvl="0"/>
            <a:r>
              <a:rPr lang="en-US" sz="1000" b="0" dirty="0">
                <a:solidFill>
                  <a:schemeClr val="bg1"/>
                </a:solidFill>
                <a:latin typeface="Calibri" panose="020F0502020204030204" pitchFamily="34" charset="0"/>
              </a:rPr>
              <a:t>Fostering market demand on sustainable financing products</a:t>
            </a:r>
          </a:p>
        </p:txBody>
      </p:sp>
      <p:sp>
        <p:nvSpPr>
          <p:cNvPr id="41" name="TextBox 40">
            <a:extLst>
              <a:ext uri="{FF2B5EF4-FFF2-40B4-BE49-F238E27FC236}">
                <a16:creationId xmlns:a16="http://schemas.microsoft.com/office/drawing/2014/main" id="{C717342D-4ADD-9543-A1E5-163669768D97}"/>
              </a:ext>
            </a:extLst>
          </p:cNvPr>
          <p:cNvSpPr txBox="1"/>
          <p:nvPr/>
        </p:nvSpPr>
        <p:spPr>
          <a:xfrm>
            <a:off x="7321091" y="2191580"/>
            <a:ext cx="498855" cy="276999"/>
          </a:xfrm>
          <a:prstGeom prst="rect">
            <a:avLst/>
          </a:prstGeom>
          <a:noFill/>
        </p:spPr>
        <p:txBody>
          <a:bodyPr wrap="none" rtlCol="0" anchor="b" anchorCtr="0">
            <a:spAutoFit/>
          </a:bodyPr>
          <a:lstStyle/>
          <a:p>
            <a:r>
              <a:rPr lang="en-US" sz="1200" dirty="0">
                <a:solidFill>
                  <a:schemeClr val="bg1"/>
                </a:solidFill>
                <a:latin typeface="Poppins" pitchFamily="2" charset="77"/>
                <a:ea typeface="League Spartan" charset="0"/>
                <a:cs typeface="Poppins" pitchFamily="2" charset="77"/>
              </a:rPr>
              <a:t>2020</a:t>
            </a:r>
          </a:p>
        </p:txBody>
      </p:sp>
      <p:sp>
        <p:nvSpPr>
          <p:cNvPr id="27" name="Rectangle 9">
            <a:extLst>
              <a:ext uri="{FF2B5EF4-FFF2-40B4-BE49-F238E27FC236}">
                <a16:creationId xmlns:a16="http://schemas.microsoft.com/office/drawing/2014/main" id="{85397A7F-CF0E-4F57-AD8C-8C0EB6D0D203}"/>
              </a:ext>
            </a:extLst>
          </p:cNvPr>
          <p:cNvSpPr>
            <a:spLocks noChangeArrowheads="1"/>
          </p:cNvSpPr>
          <p:nvPr/>
        </p:nvSpPr>
        <p:spPr bwMode="auto">
          <a:xfrm>
            <a:off x="0" y="1149801"/>
            <a:ext cx="9144000" cy="176212"/>
          </a:xfrm>
          <a:prstGeom prst="rect">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endParaRPr>
          </a:p>
        </p:txBody>
      </p:sp>
      <p:sp>
        <p:nvSpPr>
          <p:cNvPr id="28" name="Title 1">
            <a:extLst>
              <a:ext uri="{FF2B5EF4-FFF2-40B4-BE49-F238E27FC236}">
                <a16:creationId xmlns:a16="http://schemas.microsoft.com/office/drawing/2014/main" id="{03DE7D63-11D2-45AB-8CF3-810D2212EE2A}"/>
              </a:ext>
            </a:extLst>
          </p:cNvPr>
          <p:cNvSpPr txBox="1">
            <a:spLocks/>
          </p:cNvSpPr>
          <p:nvPr/>
        </p:nvSpPr>
        <p:spPr>
          <a:xfrm>
            <a:off x="297485" y="264304"/>
            <a:ext cx="8462029" cy="756707"/>
          </a:xfrm>
          <a:prstGeom prst="rect">
            <a:avLst/>
          </a:prstGeom>
        </p:spPr>
        <p:txBody>
          <a:bodyPr>
            <a:normAutofit/>
          </a:bodyPr>
          <a:lstStyle>
            <a:lvl1pPr algn="l" rtl="0" eaLnBrk="0" fontAlgn="base" hangingPunct="0">
              <a:spcBef>
                <a:spcPct val="0"/>
              </a:spcBef>
              <a:spcAft>
                <a:spcPct val="0"/>
              </a:spcAft>
              <a:buFont typeface="Arial" charset="0"/>
              <a:defRPr sz="2400" cap="none">
                <a:solidFill>
                  <a:schemeClr val="tx1"/>
                </a:solidFill>
                <a:latin typeface="+mn-lt"/>
                <a:ea typeface="ＭＳ Ｐゴシック" charset="0"/>
                <a:cs typeface="Andes ExtraLight"/>
              </a:defRPr>
            </a:lvl1pPr>
            <a:lvl2pPr algn="l" rtl="0" eaLnBrk="0" fontAlgn="base" hangingPunct="0">
              <a:spcBef>
                <a:spcPct val="0"/>
              </a:spcBef>
              <a:spcAft>
                <a:spcPct val="0"/>
              </a:spcAft>
              <a:buFont typeface="Arial" charset="0"/>
              <a:defRPr sz="2200">
                <a:solidFill>
                  <a:srgbClr val="595959"/>
                </a:solidFill>
                <a:latin typeface="Arial" charset="0"/>
                <a:ea typeface="ＭＳ Ｐゴシック" charset="0"/>
              </a:defRPr>
            </a:lvl2pPr>
            <a:lvl3pPr algn="l" rtl="0" eaLnBrk="0" fontAlgn="base" hangingPunct="0">
              <a:spcBef>
                <a:spcPct val="0"/>
              </a:spcBef>
              <a:spcAft>
                <a:spcPct val="0"/>
              </a:spcAft>
              <a:buFont typeface="Arial" charset="0"/>
              <a:defRPr sz="2200">
                <a:solidFill>
                  <a:srgbClr val="595959"/>
                </a:solidFill>
                <a:latin typeface="Arial" charset="0"/>
                <a:ea typeface="ＭＳ Ｐゴシック" charset="0"/>
              </a:defRPr>
            </a:lvl3pPr>
            <a:lvl4pPr algn="l" rtl="0" eaLnBrk="0" fontAlgn="base" hangingPunct="0">
              <a:spcBef>
                <a:spcPct val="0"/>
              </a:spcBef>
              <a:spcAft>
                <a:spcPct val="0"/>
              </a:spcAft>
              <a:buFont typeface="Arial" charset="0"/>
              <a:defRPr sz="2200">
                <a:solidFill>
                  <a:srgbClr val="595959"/>
                </a:solidFill>
                <a:latin typeface="Arial" charset="0"/>
                <a:ea typeface="ＭＳ Ｐゴシック" charset="0"/>
              </a:defRPr>
            </a:lvl4pPr>
            <a:lvl5pPr algn="l" rtl="0" eaLnBrk="0" fontAlgn="base" hangingPunct="0">
              <a:spcBef>
                <a:spcPct val="0"/>
              </a:spcBef>
              <a:spcAft>
                <a:spcPct val="0"/>
              </a:spcAft>
              <a:buFont typeface="Arial" charset="0"/>
              <a:defRPr sz="2200">
                <a:solidFill>
                  <a:srgbClr val="595959"/>
                </a:solidFill>
                <a:latin typeface="Arial" charset="0"/>
                <a:ea typeface="ＭＳ Ｐゴシック" charset="0"/>
              </a:defRPr>
            </a:lvl5pPr>
            <a:lvl6pPr marL="457200" algn="ctr" rtl="0" fontAlgn="base">
              <a:spcBef>
                <a:spcPct val="0"/>
              </a:spcBef>
              <a:spcAft>
                <a:spcPct val="0"/>
              </a:spcAft>
              <a:defRPr sz="2600" b="1">
                <a:solidFill>
                  <a:srgbClr val="014C6D"/>
                </a:solidFill>
                <a:latin typeface="Trebuchet MS" pitchFamily="34" charset="0"/>
              </a:defRPr>
            </a:lvl6pPr>
            <a:lvl7pPr marL="914400" algn="ctr" rtl="0" fontAlgn="base">
              <a:spcBef>
                <a:spcPct val="0"/>
              </a:spcBef>
              <a:spcAft>
                <a:spcPct val="0"/>
              </a:spcAft>
              <a:defRPr sz="2600" b="1">
                <a:solidFill>
                  <a:srgbClr val="014C6D"/>
                </a:solidFill>
                <a:latin typeface="Trebuchet MS" pitchFamily="34" charset="0"/>
              </a:defRPr>
            </a:lvl7pPr>
            <a:lvl8pPr marL="1371600" algn="ctr" rtl="0" fontAlgn="base">
              <a:spcBef>
                <a:spcPct val="0"/>
              </a:spcBef>
              <a:spcAft>
                <a:spcPct val="0"/>
              </a:spcAft>
              <a:defRPr sz="2600" b="1">
                <a:solidFill>
                  <a:srgbClr val="014C6D"/>
                </a:solidFill>
                <a:latin typeface="Trebuchet MS" pitchFamily="34" charset="0"/>
              </a:defRPr>
            </a:lvl8pPr>
            <a:lvl9pPr marL="1828800" algn="ctr" rtl="0" fontAlgn="base">
              <a:spcBef>
                <a:spcPct val="0"/>
              </a:spcBef>
              <a:spcAft>
                <a:spcPct val="0"/>
              </a:spcAft>
              <a:defRPr sz="2600" b="1">
                <a:solidFill>
                  <a:srgbClr val="014C6D"/>
                </a:solidFill>
                <a:latin typeface="Trebuchet MS" pitchFamily="34" charset="0"/>
              </a:defRPr>
            </a:lvl9pPr>
          </a:lstStyle>
          <a:p>
            <a:pPr algn="ctr"/>
            <a:r>
              <a:rPr lang="en-US" kern="0" dirty="0"/>
              <a:t>Leveraging global IFC tools and regional footprint</a:t>
            </a:r>
          </a:p>
        </p:txBody>
      </p:sp>
      <p:grpSp>
        <p:nvGrpSpPr>
          <p:cNvPr id="26" name="Group 25">
            <a:extLst>
              <a:ext uri="{FF2B5EF4-FFF2-40B4-BE49-F238E27FC236}">
                <a16:creationId xmlns:a16="http://schemas.microsoft.com/office/drawing/2014/main" id="{FFD7F60B-0495-4FE0-BD08-5A11DB0D0F14}"/>
              </a:ext>
            </a:extLst>
          </p:cNvPr>
          <p:cNvGrpSpPr/>
          <p:nvPr/>
        </p:nvGrpSpPr>
        <p:grpSpPr>
          <a:xfrm>
            <a:off x="4820717" y="5288140"/>
            <a:ext cx="3034071" cy="1394517"/>
            <a:chOff x="4735392" y="4826286"/>
            <a:chExt cx="3034071" cy="1394517"/>
          </a:xfrm>
        </p:grpSpPr>
        <p:sp>
          <p:nvSpPr>
            <p:cNvPr id="29" name="Slide Number Placeholder 2">
              <a:extLst>
                <a:ext uri="{FF2B5EF4-FFF2-40B4-BE49-F238E27FC236}">
                  <a16:creationId xmlns:a16="http://schemas.microsoft.com/office/drawing/2014/main" id="{17DEFDBB-A78B-4495-97BE-844210D634B5}"/>
                </a:ext>
              </a:extLst>
            </p:cNvPr>
            <p:cNvSpPr txBox="1">
              <a:spLocks/>
            </p:cNvSpPr>
            <p:nvPr/>
          </p:nvSpPr>
          <p:spPr>
            <a:xfrm>
              <a:off x="4735392" y="4826286"/>
              <a:ext cx="3034071" cy="22180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mj-lt"/>
                </a:rPr>
                <a:t>IN PARTNERSHIP WITH:</a:t>
              </a:r>
            </a:p>
          </p:txBody>
        </p:sp>
        <p:pic>
          <p:nvPicPr>
            <p:cNvPr id="32" name="Picture 31" descr="Graphical user interface, text, application, email&#10;&#10;Description automatically generated">
              <a:extLst>
                <a:ext uri="{FF2B5EF4-FFF2-40B4-BE49-F238E27FC236}">
                  <a16:creationId xmlns:a16="http://schemas.microsoft.com/office/drawing/2014/main" id="{A3166BF3-BC96-4456-A967-96AAC8B7530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8821"/>
            <a:stretch/>
          </p:blipFill>
          <p:spPr>
            <a:xfrm>
              <a:off x="4757053" y="5094262"/>
              <a:ext cx="2061007" cy="1126541"/>
            </a:xfrm>
            <a:prstGeom prst="rect">
              <a:avLst/>
            </a:prstGeom>
          </p:spPr>
        </p:pic>
      </p:grpSp>
    </p:spTree>
    <p:extLst>
      <p:ext uri="{BB962C8B-B14F-4D97-AF65-F5344CB8AC3E}">
        <p14:creationId xmlns:p14="http://schemas.microsoft.com/office/powerpoint/2010/main" val="11536845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31F83C-EF7E-4D29-87D4-8EFB96608F6D}"/>
              </a:ext>
            </a:extLst>
          </p:cNvPr>
          <p:cNvSpPr>
            <a:spLocks noGrp="1"/>
          </p:cNvSpPr>
          <p:nvPr>
            <p:ph type="title"/>
          </p:nvPr>
        </p:nvSpPr>
        <p:spPr/>
        <p:txBody>
          <a:bodyPr/>
          <a:lstStyle/>
          <a:p>
            <a:r>
              <a:rPr lang="en-US" dirty="0"/>
              <a:t>3. ESG data availability and consistency</a:t>
            </a:r>
          </a:p>
        </p:txBody>
      </p:sp>
      <p:sp>
        <p:nvSpPr>
          <p:cNvPr id="3" name="Slide Number Placeholder 2">
            <a:extLst>
              <a:ext uri="{FF2B5EF4-FFF2-40B4-BE49-F238E27FC236}">
                <a16:creationId xmlns:a16="http://schemas.microsoft.com/office/drawing/2014/main" id="{94768D8B-7B01-45D5-B598-FD29ADFA1456}"/>
              </a:ext>
            </a:extLst>
          </p:cNvPr>
          <p:cNvSpPr>
            <a:spLocks noGrp="1"/>
          </p:cNvSpPr>
          <p:nvPr>
            <p:ph type="sldNum" sz="quarter" idx="10"/>
          </p:nvPr>
        </p:nvSpPr>
        <p:spPr/>
        <p:txBody>
          <a:bodyPr/>
          <a:lstStyle/>
          <a:p>
            <a:pPr>
              <a:defRPr/>
            </a:pPr>
            <a:fld id="{A91C009A-D183-4B06-A7F0-ADEC358427FA}" type="slidenum">
              <a:rPr lang="en-US" smtClean="0"/>
              <a:pPr>
                <a:defRPr/>
              </a:pPr>
              <a:t>11</a:t>
            </a:fld>
            <a:endParaRPr lang="en-US" dirty="0"/>
          </a:p>
        </p:txBody>
      </p:sp>
      <p:sp>
        <p:nvSpPr>
          <p:cNvPr id="4" name="Title 1">
            <a:extLst>
              <a:ext uri="{FF2B5EF4-FFF2-40B4-BE49-F238E27FC236}">
                <a16:creationId xmlns:a16="http://schemas.microsoft.com/office/drawing/2014/main" id="{39A0D714-ECC4-400C-8BC0-6F6A55A6C9C1}"/>
              </a:ext>
            </a:extLst>
          </p:cNvPr>
          <p:cNvSpPr txBox="1">
            <a:spLocks noChangeArrowheads="1"/>
          </p:cNvSpPr>
          <p:nvPr/>
        </p:nvSpPr>
        <p:spPr bwMode="auto">
          <a:xfrm>
            <a:off x="463257" y="887585"/>
            <a:ext cx="7910146" cy="832338"/>
          </a:xfrm>
          <a:prstGeom prst="rect">
            <a:avLst/>
          </a:prstGeom>
          <a:noFill/>
          <a:ln w="9525">
            <a:noFill/>
            <a:miter lim="800000"/>
            <a:headEnd/>
            <a:tailEnd/>
          </a:ln>
        </p:spPr>
        <p:txBody>
          <a:bodyPr vert="horz" wrap="square" lIns="0" tIns="0" rIns="0" bIns="0" numCol="1" anchor="ctr" anchorCtr="0" compatLnSpc="1">
            <a:prstTxWarp prst="textNoShape">
              <a:avLst/>
            </a:prstTxWarp>
            <a:normAutofit fontScale="92500"/>
          </a:bodyPr>
          <a:lstStyle>
            <a:lvl1pPr algn="l" rtl="0" eaLnBrk="1" fontAlgn="base" hangingPunct="1">
              <a:spcBef>
                <a:spcPct val="0"/>
              </a:spcBef>
              <a:spcAft>
                <a:spcPct val="0"/>
              </a:spcAft>
              <a:defRPr sz="1800" b="0" i="0" cap="all">
                <a:solidFill>
                  <a:schemeClr val="bg1"/>
                </a:solidFill>
                <a:latin typeface="+mj-lt"/>
                <a:ea typeface="+mj-ea"/>
                <a:cs typeface="+mj-cs"/>
              </a:defRPr>
            </a:lvl1pPr>
            <a:lvl2pPr algn="ctr" rtl="0" eaLnBrk="1" fontAlgn="base" hangingPunct="1">
              <a:spcBef>
                <a:spcPct val="0"/>
              </a:spcBef>
              <a:spcAft>
                <a:spcPct val="0"/>
              </a:spcAft>
              <a:defRPr sz="1950" b="1">
                <a:solidFill>
                  <a:srgbClr val="014C6D"/>
                </a:solidFill>
                <a:latin typeface="Trebuchet MS" pitchFamily="34" charset="0"/>
              </a:defRPr>
            </a:lvl2pPr>
            <a:lvl3pPr algn="ctr" rtl="0" eaLnBrk="1" fontAlgn="base" hangingPunct="1">
              <a:spcBef>
                <a:spcPct val="0"/>
              </a:spcBef>
              <a:spcAft>
                <a:spcPct val="0"/>
              </a:spcAft>
              <a:defRPr sz="1950" b="1">
                <a:solidFill>
                  <a:srgbClr val="014C6D"/>
                </a:solidFill>
                <a:latin typeface="Trebuchet MS" pitchFamily="34" charset="0"/>
              </a:defRPr>
            </a:lvl3pPr>
            <a:lvl4pPr algn="ctr" rtl="0" eaLnBrk="1" fontAlgn="base" hangingPunct="1">
              <a:spcBef>
                <a:spcPct val="0"/>
              </a:spcBef>
              <a:spcAft>
                <a:spcPct val="0"/>
              </a:spcAft>
              <a:defRPr sz="1950" b="1">
                <a:solidFill>
                  <a:srgbClr val="014C6D"/>
                </a:solidFill>
                <a:latin typeface="Trebuchet MS" pitchFamily="34" charset="0"/>
              </a:defRPr>
            </a:lvl4pPr>
            <a:lvl5pPr algn="ctr" rtl="0" eaLnBrk="1" fontAlgn="base" hangingPunct="1">
              <a:spcBef>
                <a:spcPct val="0"/>
              </a:spcBef>
              <a:spcAft>
                <a:spcPct val="0"/>
              </a:spcAft>
              <a:defRPr sz="1950" b="1">
                <a:solidFill>
                  <a:srgbClr val="014C6D"/>
                </a:solidFill>
                <a:latin typeface="Trebuchet MS" pitchFamily="34" charset="0"/>
              </a:defRPr>
            </a:lvl5pPr>
            <a:lvl6pPr marL="342892" algn="ctr" rtl="0" eaLnBrk="1" fontAlgn="base" hangingPunct="1">
              <a:spcBef>
                <a:spcPct val="0"/>
              </a:spcBef>
              <a:spcAft>
                <a:spcPct val="0"/>
              </a:spcAft>
              <a:defRPr sz="1950" b="1">
                <a:solidFill>
                  <a:srgbClr val="014C6D"/>
                </a:solidFill>
                <a:latin typeface="Trebuchet MS" pitchFamily="34" charset="0"/>
              </a:defRPr>
            </a:lvl6pPr>
            <a:lvl7pPr marL="685783" algn="ctr" rtl="0" eaLnBrk="1" fontAlgn="base" hangingPunct="1">
              <a:spcBef>
                <a:spcPct val="0"/>
              </a:spcBef>
              <a:spcAft>
                <a:spcPct val="0"/>
              </a:spcAft>
              <a:defRPr sz="1950" b="1">
                <a:solidFill>
                  <a:srgbClr val="014C6D"/>
                </a:solidFill>
                <a:latin typeface="Trebuchet MS" pitchFamily="34" charset="0"/>
              </a:defRPr>
            </a:lvl7pPr>
            <a:lvl8pPr marL="1028675" algn="ctr" rtl="0" eaLnBrk="1" fontAlgn="base" hangingPunct="1">
              <a:spcBef>
                <a:spcPct val="0"/>
              </a:spcBef>
              <a:spcAft>
                <a:spcPct val="0"/>
              </a:spcAft>
              <a:defRPr sz="1950" b="1">
                <a:solidFill>
                  <a:srgbClr val="014C6D"/>
                </a:solidFill>
                <a:latin typeface="Trebuchet MS" pitchFamily="34" charset="0"/>
              </a:defRPr>
            </a:lvl8pPr>
            <a:lvl9pPr marL="1371566" algn="ctr" rtl="0" eaLnBrk="1" fontAlgn="base" hangingPunct="1">
              <a:spcBef>
                <a:spcPct val="0"/>
              </a:spcBef>
              <a:spcAft>
                <a:spcPct val="0"/>
              </a:spcAft>
              <a:defRPr sz="1950" b="1">
                <a:solidFill>
                  <a:srgbClr val="014C6D"/>
                </a:solidFill>
                <a:latin typeface="Trebuchet MS" pitchFamily="34" charset="0"/>
              </a:defRPr>
            </a:lvl9pPr>
          </a:lstStyle>
          <a:p>
            <a:pPr algn="ctr"/>
            <a:r>
              <a:rPr lang="en-US" altLang="en-US" sz="2585" b="1" kern="0" dirty="0">
                <a:solidFill>
                  <a:srgbClr val="0070C0"/>
                </a:solidFill>
                <a:latin typeface="Calibri" panose="020F0502020204030204" pitchFamily="34" charset="0"/>
                <a:cs typeface="Andes ExtraLight" panose="02000000000000000000" pitchFamily="50" charset="0"/>
              </a:rPr>
              <a:t>The Challenge: Balance Conflicting Interests Between</a:t>
            </a:r>
            <a:br>
              <a:rPr lang="en-US" altLang="en-US" sz="2585" b="1" kern="0" dirty="0">
                <a:solidFill>
                  <a:srgbClr val="0070C0"/>
                </a:solidFill>
                <a:latin typeface="Calibri" panose="020F0502020204030204" pitchFamily="34" charset="0"/>
                <a:cs typeface="Andes ExtraLight" panose="02000000000000000000" pitchFamily="50" charset="0"/>
              </a:rPr>
            </a:br>
            <a:r>
              <a:rPr lang="en-US" altLang="en-US" sz="2585" b="1" kern="0" dirty="0">
                <a:solidFill>
                  <a:srgbClr val="0070C0"/>
                </a:solidFill>
                <a:latin typeface="Calibri" panose="020F0502020204030204" pitchFamily="34" charset="0"/>
                <a:cs typeface="Andes ExtraLight" panose="02000000000000000000" pitchFamily="50" charset="0"/>
              </a:rPr>
              <a:t>the Company and Investors</a:t>
            </a:r>
            <a:endParaRPr lang="en-US" altLang="en-US" sz="2585" b="1" kern="0" dirty="0">
              <a:solidFill>
                <a:srgbClr val="0070C0"/>
              </a:solidFill>
              <a:cs typeface="Andes ExtraLight" panose="02000000000000000000" pitchFamily="50" charset="0"/>
            </a:endParaRPr>
          </a:p>
        </p:txBody>
      </p:sp>
      <p:sp>
        <p:nvSpPr>
          <p:cNvPr id="5" name="Slide Number Placeholder 3">
            <a:extLst>
              <a:ext uri="{FF2B5EF4-FFF2-40B4-BE49-F238E27FC236}">
                <a16:creationId xmlns:a16="http://schemas.microsoft.com/office/drawing/2014/main" id="{11488ADD-366C-4EAC-A213-96BC3AAFF9DF}"/>
              </a:ext>
            </a:extLst>
          </p:cNvPr>
          <p:cNvSpPr txBox="1">
            <a:spLocks/>
          </p:cNvSpPr>
          <p:nvPr/>
        </p:nvSpPr>
        <p:spPr>
          <a:xfrm>
            <a:off x="-325120" y="603977"/>
            <a:ext cx="0" cy="0"/>
          </a:xfrm>
        </p:spPr>
        <p:txBody>
          <a:bodyPr/>
          <a:lstStyle>
            <a:defPPr>
              <a:defRPr lang="en-US"/>
            </a:defPPr>
            <a:lvl1pPr algn="l" rtl="0" fontAlgn="base">
              <a:spcBef>
                <a:spcPct val="0"/>
              </a:spcBef>
              <a:spcAft>
                <a:spcPct val="0"/>
              </a:spcAft>
              <a:defRPr sz="1600" b="1" kern="1200">
                <a:solidFill>
                  <a:schemeClr val="tx1"/>
                </a:solidFill>
                <a:latin typeface="Arial" panose="020B0604020202020204" pitchFamily="34" charset="0"/>
                <a:ea typeface="ＭＳ Ｐゴシック" panose="020B0600070205080204" pitchFamily="34" charset="-128"/>
                <a:cs typeface="+mn-cs"/>
              </a:defRPr>
            </a:lvl1pPr>
            <a:lvl2pPr marL="685817" indent="-263776" algn="l" rtl="0" fontAlgn="base">
              <a:spcBef>
                <a:spcPct val="0"/>
              </a:spcBef>
              <a:spcAft>
                <a:spcPct val="0"/>
              </a:spcAft>
              <a:defRPr sz="1600" b="1" kern="1200">
                <a:solidFill>
                  <a:schemeClr val="tx1"/>
                </a:solidFill>
                <a:latin typeface="Arial" panose="020B0604020202020204" pitchFamily="34" charset="0"/>
                <a:ea typeface="ＭＳ Ｐゴシック" panose="020B0600070205080204" pitchFamily="34" charset="-128"/>
                <a:cs typeface="+mn-cs"/>
              </a:defRPr>
            </a:lvl2pPr>
            <a:lvl3pPr marL="1055103" indent="-211021" algn="l" rtl="0" fontAlgn="base">
              <a:spcBef>
                <a:spcPct val="0"/>
              </a:spcBef>
              <a:spcAft>
                <a:spcPct val="0"/>
              </a:spcAft>
              <a:defRPr sz="1600" b="1" kern="1200">
                <a:solidFill>
                  <a:schemeClr val="tx1"/>
                </a:solidFill>
                <a:latin typeface="Arial" panose="020B0604020202020204" pitchFamily="34" charset="0"/>
                <a:ea typeface="ＭＳ Ｐゴシック" panose="020B0600070205080204" pitchFamily="34" charset="-128"/>
                <a:cs typeface="+mn-cs"/>
              </a:defRPr>
            </a:lvl3pPr>
            <a:lvl4pPr marL="1477145" indent="-211021" algn="l" rtl="0" fontAlgn="base">
              <a:spcBef>
                <a:spcPct val="0"/>
              </a:spcBef>
              <a:spcAft>
                <a:spcPct val="0"/>
              </a:spcAft>
              <a:defRPr sz="1600" b="1" kern="1200">
                <a:solidFill>
                  <a:schemeClr val="tx1"/>
                </a:solidFill>
                <a:latin typeface="Arial" panose="020B0604020202020204" pitchFamily="34" charset="0"/>
                <a:ea typeface="ＭＳ Ｐゴシック" panose="020B0600070205080204" pitchFamily="34" charset="-128"/>
                <a:cs typeface="+mn-cs"/>
              </a:defRPr>
            </a:lvl4pPr>
            <a:lvl5pPr marL="1899186" indent="-211021" algn="l" rtl="0" fontAlgn="base">
              <a:spcBef>
                <a:spcPct val="0"/>
              </a:spcBef>
              <a:spcAft>
                <a:spcPct val="0"/>
              </a:spcAft>
              <a:defRPr sz="1600" b="1" kern="1200">
                <a:solidFill>
                  <a:schemeClr val="tx1"/>
                </a:solidFill>
                <a:latin typeface="Arial" panose="020B0604020202020204" pitchFamily="34" charset="0"/>
                <a:ea typeface="ＭＳ Ｐゴシック" panose="020B0600070205080204" pitchFamily="34" charset="-128"/>
                <a:cs typeface="+mn-cs"/>
              </a:defRPr>
            </a:lvl5pPr>
            <a:lvl6pPr marL="2321227" indent="-211021" algn="l" defTabSz="914400" rtl="0" eaLnBrk="0" fontAlgn="base" latinLnBrk="0" hangingPunct="0">
              <a:spcBef>
                <a:spcPct val="0"/>
              </a:spcBef>
              <a:spcAft>
                <a:spcPct val="0"/>
              </a:spcAft>
              <a:defRPr sz="1600" b="1" kern="1200">
                <a:solidFill>
                  <a:schemeClr val="tx1"/>
                </a:solidFill>
                <a:latin typeface="Arial" panose="020B0604020202020204" pitchFamily="34" charset="0"/>
                <a:ea typeface="ＭＳ Ｐゴシック" panose="020B0600070205080204" pitchFamily="34" charset="-128"/>
                <a:cs typeface="+mn-cs"/>
              </a:defRPr>
            </a:lvl6pPr>
            <a:lvl7pPr marL="2743269" indent="-211021" algn="l" defTabSz="914400" rtl="0" eaLnBrk="0" fontAlgn="base" latinLnBrk="0" hangingPunct="0">
              <a:spcBef>
                <a:spcPct val="0"/>
              </a:spcBef>
              <a:spcAft>
                <a:spcPct val="0"/>
              </a:spcAft>
              <a:defRPr sz="1600" b="1" kern="1200">
                <a:solidFill>
                  <a:schemeClr val="tx1"/>
                </a:solidFill>
                <a:latin typeface="Arial" panose="020B0604020202020204" pitchFamily="34" charset="0"/>
                <a:ea typeface="ＭＳ Ｐゴシック" panose="020B0600070205080204" pitchFamily="34" charset="-128"/>
                <a:cs typeface="+mn-cs"/>
              </a:defRPr>
            </a:lvl7pPr>
            <a:lvl8pPr marL="3165310" indent="-211021" algn="l" defTabSz="914400" rtl="0" eaLnBrk="0" fontAlgn="base" latinLnBrk="0" hangingPunct="0">
              <a:spcBef>
                <a:spcPct val="0"/>
              </a:spcBef>
              <a:spcAft>
                <a:spcPct val="0"/>
              </a:spcAft>
              <a:defRPr sz="1600" b="1" kern="1200">
                <a:solidFill>
                  <a:schemeClr val="tx1"/>
                </a:solidFill>
                <a:latin typeface="Arial" panose="020B0604020202020204" pitchFamily="34" charset="0"/>
                <a:ea typeface="ＭＳ Ｐゴシック" panose="020B0600070205080204" pitchFamily="34" charset="-128"/>
                <a:cs typeface="+mn-cs"/>
              </a:defRPr>
            </a:lvl8pPr>
            <a:lvl9pPr marL="3587351" indent="-211021" algn="l" defTabSz="914400" rtl="0" eaLnBrk="0" fontAlgn="base" latinLnBrk="0" hangingPunct="0">
              <a:spcBef>
                <a:spcPct val="0"/>
              </a:spcBef>
              <a:spcAft>
                <a:spcPct val="0"/>
              </a:spcAft>
              <a:defRPr sz="1600" b="1" kern="1200">
                <a:solidFill>
                  <a:schemeClr val="tx1"/>
                </a:solidFill>
                <a:latin typeface="Arial" panose="020B0604020202020204" pitchFamily="34" charset="0"/>
                <a:ea typeface="ＭＳ Ｐゴシック" panose="020B0600070205080204" pitchFamily="34" charset="-128"/>
                <a:cs typeface="+mn-cs"/>
              </a:defRPr>
            </a:lvl9pPr>
          </a:lstStyle>
          <a:p>
            <a:endParaRPr lang="en-US" altLang="en-US" dirty="0">
              <a:solidFill>
                <a:srgbClr val="7F7F7F"/>
              </a:solidFill>
            </a:endParaRPr>
          </a:p>
        </p:txBody>
      </p:sp>
      <p:sp>
        <p:nvSpPr>
          <p:cNvPr id="6" name="Text Placeholder 2">
            <a:extLst>
              <a:ext uri="{FF2B5EF4-FFF2-40B4-BE49-F238E27FC236}">
                <a16:creationId xmlns:a16="http://schemas.microsoft.com/office/drawing/2014/main" id="{69C34C13-43E3-4796-88C1-E5AD706B270F}"/>
              </a:ext>
            </a:extLst>
          </p:cNvPr>
          <p:cNvSpPr txBox="1">
            <a:spLocks noChangeArrowheads="1"/>
          </p:cNvSpPr>
          <p:nvPr/>
        </p:nvSpPr>
        <p:spPr>
          <a:xfrm>
            <a:off x="463257" y="2222474"/>
            <a:ext cx="3824263" cy="3788019"/>
          </a:xfrm>
          <a:prstGeom prst="rect">
            <a:avLst/>
          </a:prstGeom>
          <a:solidFill>
            <a:schemeClr val="bg2">
              <a:lumMod val="20000"/>
              <a:lumOff val="80000"/>
            </a:schemeClr>
          </a:solidFill>
        </p:spPr>
        <p:txBody>
          <a:bodyPr anchor="t"/>
          <a:lstStyle>
            <a:lvl1pPr marL="0" indent="0" algn="l" rtl="0" eaLnBrk="1" fontAlgn="base" hangingPunct="1">
              <a:lnSpc>
                <a:spcPct val="115000"/>
              </a:lnSpc>
              <a:spcBef>
                <a:spcPct val="20000"/>
              </a:spcBef>
              <a:spcAft>
                <a:spcPct val="0"/>
              </a:spcAft>
              <a:buClr>
                <a:srgbClr val="00783C"/>
              </a:buClr>
              <a:buNone/>
              <a:defRPr sz="1350">
                <a:solidFill>
                  <a:schemeClr val="tx1"/>
                </a:solidFill>
                <a:latin typeface="+mn-lt"/>
                <a:ea typeface="+mn-ea"/>
                <a:cs typeface="+mn-cs"/>
              </a:defRPr>
            </a:lvl1pPr>
            <a:lvl2pPr marL="0" indent="0" algn="l" rtl="0" eaLnBrk="1" fontAlgn="base" hangingPunct="1">
              <a:spcBef>
                <a:spcPct val="20000"/>
              </a:spcBef>
              <a:spcAft>
                <a:spcPct val="0"/>
              </a:spcAft>
              <a:buClr>
                <a:srgbClr val="00783C"/>
              </a:buClr>
              <a:buFont typeface="Wingdings" pitchFamily="2" charset="2"/>
              <a:buNone/>
              <a:defRPr sz="1350">
                <a:solidFill>
                  <a:schemeClr val="tx1"/>
                </a:solidFill>
                <a:latin typeface="+mn-lt"/>
              </a:defRPr>
            </a:lvl2pPr>
            <a:lvl3pPr marL="3572" indent="0" algn="l" rtl="0" eaLnBrk="1" fontAlgn="base" hangingPunct="1">
              <a:spcBef>
                <a:spcPct val="20000"/>
              </a:spcBef>
              <a:spcAft>
                <a:spcPct val="0"/>
              </a:spcAft>
              <a:buClr>
                <a:srgbClr val="00783C"/>
              </a:buClr>
              <a:buNone/>
              <a:defRPr sz="1350">
                <a:solidFill>
                  <a:schemeClr val="tx1"/>
                </a:solidFill>
                <a:latin typeface="+mn-lt"/>
              </a:defRPr>
            </a:lvl3pPr>
            <a:lvl4pPr marL="0" indent="0" algn="l" rtl="0" eaLnBrk="1" fontAlgn="base" hangingPunct="1">
              <a:spcBef>
                <a:spcPct val="20000"/>
              </a:spcBef>
              <a:spcAft>
                <a:spcPct val="0"/>
              </a:spcAft>
              <a:buClr>
                <a:srgbClr val="00783C"/>
              </a:buClr>
              <a:buNone/>
              <a:defRPr sz="1350">
                <a:solidFill>
                  <a:schemeClr val="tx1"/>
                </a:solidFill>
                <a:latin typeface="+mn-lt"/>
              </a:defRPr>
            </a:lvl4pPr>
            <a:lvl5pPr marL="0" indent="0" algn="l" rtl="0" eaLnBrk="1" fontAlgn="base" hangingPunct="1">
              <a:spcBef>
                <a:spcPct val="20000"/>
              </a:spcBef>
              <a:spcAft>
                <a:spcPct val="0"/>
              </a:spcAft>
              <a:buClr>
                <a:srgbClr val="00783C"/>
              </a:buClr>
              <a:buNone/>
              <a:defRPr sz="1350">
                <a:solidFill>
                  <a:schemeClr val="tx1"/>
                </a:solidFill>
                <a:latin typeface="+mn-lt"/>
              </a:defRPr>
            </a:lvl5pPr>
            <a:lvl6pPr marL="1885903" indent="-171446" algn="l" rtl="0" eaLnBrk="1" fontAlgn="base" hangingPunct="1">
              <a:spcBef>
                <a:spcPct val="20000"/>
              </a:spcBef>
              <a:spcAft>
                <a:spcPct val="0"/>
              </a:spcAft>
              <a:buClr>
                <a:srgbClr val="00783C"/>
              </a:buClr>
              <a:buChar char="»"/>
              <a:defRPr sz="1200">
                <a:solidFill>
                  <a:schemeClr val="tx1"/>
                </a:solidFill>
                <a:latin typeface="+mn-lt"/>
              </a:defRPr>
            </a:lvl6pPr>
            <a:lvl7pPr marL="2228795" indent="-171446" algn="l" rtl="0" eaLnBrk="1" fontAlgn="base" hangingPunct="1">
              <a:spcBef>
                <a:spcPct val="20000"/>
              </a:spcBef>
              <a:spcAft>
                <a:spcPct val="0"/>
              </a:spcAft>
              <a:buClr>
                <a:srgbClr val="00783C"/>
              </a:buClr>
              <a:buChar char="»"/>
              <a:defRPr sz="1200">
                <a:solidFill>
                  <a:schemeClr val="tx1"/>
                </a:solidFill>
                <a:latin typeface="+mn-lt"/>
              </a:defRPr>
            </a:lvl7pPr>
            <a:lvl8pPr marL="2571686" indent="-171446" algn="l" rtl="0" eaLnBrk="1" fontAlgn="base" hangingPunct="1">
              <a:spcBef>
                <a:spcPct val="20000"/>
              </a:spcBef>
              <a:spcAft>
                <a:spcPct val="0"/>
              </a:spcAft>
              <a:buClr>
                <a:srgbClr val="00783C"/>
              </a:buClr>
              <a:buChar char="»"/>
              <a:defRPr sz="1200">
                <a:solidFill>
                  <a:schemeClr val="tx1"/>
                </a:solidFill>
                <a:latin typeface="+mn-lt"/>
              </a:defRPr>
            </a:lvl8pPr>
            <a:lvl9pPr marL="2914577" indent="-171446" algn="l" rtl="0" eaLnBrk="1" fontAlgn="base" hangingPunct="1">
              <a:spcBef>
                <a:spcPct val="20000"/>
              </a:spcBef>
              <a:spcAft>
                <a:spcPct val="0"/>
              </a:spcAft>
              <a:buClr>
                <a:srgbClr val="00783C"/>
              </a:buClr>
              <a:buChar char="»"/>
              <a:defRPr sz="1200">
                <a:solidFill>
                  <a:schemeClr val="tx1"/>
                </a:solidFill>
                <a:latin typeface="+mn-lt"/>
              </a:defRPr>
            </a:lvl9pPr>
          </a:lstStyle>
          <a:p>
            <a:r>
              <a:rPr lang="en-US" altLang="en-US" sz="1846" b="1" kern="0" dirty="0">
                <a:cs typeface="Arial" panose="020B0604020202020204" pitchFamily="34" charset="0"/>
              </a:rPr>
              <a:t>Company seeks to</a:t>
            </a:r>
            <a:r>
              <a:rPr lang="en-US" altLang="en-US" sz="1846" b="0" kern="0" dirty="0">
                <a:cs typeface="Arial" panose="020B0604020202020204" pitchFamily="34" charset="0"/>
              </a:rPr>
              <a:t>:</a:t>
            </a:r>
          </a:p>
          <a:p>
            <a:pPr marL="285750" indent="-285750">
              <a:buFont typeface="Arial" panose="020B0604020202020204" pitchFamily="34" charset="0"/>
              <a:buChar char="•"/>
            </a:pPr>
            <a:r>
              <a:rPr lang="en-US" altLang="en-US" sz="2000" b="0" kern="0" dirty="0">
                <a:cs typeface="Arial" panose="020B0604020202020204" pitchFamily="34" charset="0"/>
              </a:rPr>
              <a:t>Reduce scope of disclosure to maintain competitive strengths</a:t>
            </a:r>
          </a:p>
          <a:p>
            <a:pPr marL="285750" indent="-285750">
              <a:buFont typeface="Arial" panose="020B0604020202020204" pitchFamily="34" charset="0"/>
              <a:buChar char="•"/>
            </a:pPr>
            <a:r>
              <a:rPr lang="en-US" altLang="en-US" sz="2000" b="0" kern="0" dirty="0">
                <a:cs typeface="Arial" panose="020B0604020202020204" pitchFamily="34" charset="0"/>
              </a:rPr>
              <a:t>Unwillingness to provide information on development prospects</a:t>
            </a:r>
            <a:endParaRPr lang="bg-BG" altLang="en-US" sz="2000" b="0" kern="0" dirty="0">
              <a:cs typeface="Arial" panose="020B0604020202020204" pitchFamily="34" charset="0"/>
            </a:endParaRPr>
          </a:p>
          <a:p>
            <a:pPr marL="285750" indent="-285750">
              <a:buFont typeface="Arial" panose="020B0604020202020204" pitchFamily="34" charset="0"/>
              <a:buChar char="•"/>
            </a:pPr>
            <a:r>
              <a:rPr lang="en-US" altLang="en-US" sz="2000" b="0" kern="0" dirty="0">
                <a:cs typeface="Arial" panose="020B0604020202020204" pitchFamily="34" charset="0"/>
              </a:rPr>
              <a:t>Reduce costs of disclosure</a:t>
            </a:r>
          </a:p>
        </p:txBody>
      </p:sp>
      <p:sp>
        <p:nvSpPr>
          <p:cNvPr id="7" name="Content Placeholder 1">
            <a:extLst>
              <a:ext uri="{FF2B5EF4-FFF2-40B4-BE49-F238E27FC236}">
                <a16:creationId xmlns:a16="http://schemas.microsoft.com/office/drawing/2014/main" id="{1459DB3E-290A-4044-9526-B1A70844A36D}"/>
              </a:ext>
            </a:extLst>
          </p:cNvPr>
          <p:cNvSpPr txBox="1">
            <a:spLocks noChangeArrowheads="1"/>
          </p:cNvSpPr>
          <p:nvPr/>
        </p:nvSpPr>
        <p:spPr>
          <a:xfrm>
            <a:off x="4581941" y="2230068"/>
            <a:ext cx="4083016" cy="3788019"/>
          </a:xfrm>
          <a:prstGeom prst="rect">
            <a:avLst/>
          </a:prstGeom>
          <a:solidFill>
            <a:schemeClr val="bg2">
              <a:lumMod val="60000"/>
              <a:lumOff val="40000"/>
            </a:schemeClr>
          </a:solidFill>
        </p:spPr>
        <p:txBody>
          <a:bodyPr/>
          <a:lstStyle>
            <a:lvl1pPr marL="0" indent="0" algn="l" rtl="0" eaLnBrk="1" fontAlgn="base" hangingPunct="1">
              <a:lnSpc>
                <a:spcPct val="115000"/>
              </a:lnSpc>
              <a:spcBef>
                <a:spcPct val="20000"/>
              </a:spcBef>
              <a:spcAft>
                <a:spcPct val="0"/>
              </a:spcAft>
              <a:buClr>
                <a:srgbClr val="00783C"/>
              </a:buClr>
              <a:buNone/>
              <a:defRPr sz="1350">
                <a:solidFill>
                  <a:schemeClr val="tx1"/>
                </a:solidFill>
                <a:latin typeface="+mn-lt"/>
                <a:ea typeface="+mn-ea"/>
                <a:cs typeface="+mn-cs"/>
              </a:defRPr>
            </a:lvl1pPr>
            <a:lvl2pPr marL="0" indent="0" algn="l" rtl="0" eaLnBrk="1" fontAlgn="base" hangingPunct="1">
              <a:spcBef>
                <a:spcPct val="20000"/>
              </a:spcBef>
              <a:spcAft>
                <a:spcPct val="0"/>
              </a:spcAft>
              <a:buClr>
                <a:srgbClr val="00783C"/>
              </a:buClr>
              <a:buFont typeface="Wingdings" pitchFamily="2" charset="2"/>
              <a:buNone/>
              <a:defRPr sz="1350">
                <a:solidFill>
                  <a:schemeClr val="tx1"/>
                </a:solidFill>
                <a:latin typeface="+mn-lt"/>
              </a:defRPr>
            </a:lvl2pPr>
            <a:lvl3pPr marL="3572" indent="0" algn="l" rtl="0" eaLnBrk="1" fontAlgn="base" hangingPunct="1">
              <a:spcBef>
                <a:spcPct val="20000"/>
              </a:spcBef>
              <a:spcAft>
                <a:spcPct val="0"/>
              </a:spcAft>
              <a:buClr>
                <a:srgbClr val="00783C"/>
              </a:buClr>
              <a:buNone/>
              <a:defRPr sz="1350">
                <a:solidFill>
                  <a:schemeClr val="tx1"/>
                </a:solidFill>
                <a:latin typeface="+mn-lt"/>
              </a:defRPr>
            </a:lvl3pPr>
            <a:lvl4pPr marL="0" indent="0" algn="l" rtl="0" eaLnBrk="1" fontAlgn="base" hangingPunct="1">
              <a:spcBef>
                <a:spcPct val="20000"/>
              </a:spcBef>
              <a:spcAft>
                <a:spcPct val="0"/>
              </a:spcAft>
              <a:buClr>
                <a:srgbClr val="00783C"/>
              </a:buClr>
              <a:buNone/>
              <a:defRPr sz="1350">
                <a:solidFill>
                  <a:schemeClr val="tx1"/>
                </a:solidFill>
                <a:latin typeface="+mn-lt"/>
              </a:defRPr>
            </a:lvl4pPr>
            <a:lvl5pPr marL="0" indent="0" algn="l" rtl="0" eaLnBrk="1" fontAlgn="base" hangingPunct="1">
              <a:spcBef>
                <a:spcPct val="20000"/>
              </a:spcBef>
              <a:spcAft>
                <a:spcPct val="0"/>
              </a:spcAft>
              <a:buClr>
                <a:srgbClr val="00783C"/>
              </a:buClr>
              <a:buNone/>
              <a:defRPr sz="1350">
                <a:solidFill>
                  <a:schemeClr val="tx1"/>
                </a:solidFill>
                <a:latin typeface="+mn-lt"/>
              </a:defRPr>
            </a:lvl5pPr>
            <a:lvl6pPr marL="1885903" indent="-171446" algn="l" rtl="0" eaLnBrk="1" fontAlgn="base" hangingPunct="1">
              <a:spcBef>
                <a:spcPct val="20000"/>
              </a:spcBef>
              <a:spcAft>
                <a:spcPct val="0"/>
              </a:spcAft>
              <a:buClr>
                <a:srgbClr val="00783C"/>
              </a:buClr>
              <a:buChar char="»"/>
              <a:defRPr sz="1200">
                <a:solidFill>
                  <a:schemeClr val="tx1"/>
                </a:solidFill>
                <a:latin typeface="+mn-lt"/>
              </a:defRPr>
            </a:lvl6pPr>
            <a:lvl7pPr marL="2228795" indent="-171446" algn="l" rtl="0" eaLnBrk="1" fontAlgn="base" hangingPunct="1">
              <a:spcBef>
                <a:spcPct val="20000"/>
              </a:spcBef>
              <a:spcAft>
                <a:spcPct val="0"/>
              </a:spcAft>
              <a:buClr>
                <a:srgbClr val="00783C"/>
              </a:buClr>
              <a:buChar char="»"/>
              <a:defRPr sz="1200">
                <a:solidFill>
                  <a:schemeClr val="tx1"/>
                </a:solidFill>
                <a:latin typeface="+mn-lt"/>
              </a:defRPr>
            </a:lvl7pPr>
            <a:lvl8pPr marL="2571686" indent="-171446" algn="l" rtl="0" eaLnBrk="1" fontAlgn="base" hangingPunct="1">
              <a:spcBef>
                <a:spcPct val="20000"/>
              </a:spcBef>
              <a:spcAft>
                <a:spcPct val="0"/>
              </a:spcAft>
              <a:buClr>
                <a:srgbClr val="00783C"/>
              </a:buClr>
              <a:buChar char="»"/>
              <a:defRPr sz="1200">
                <a:solidFill>
                  <a:schemeClr val="tx1"/>
                </a:solidFill>
                <a:latin typeface="+mn-lt"/>
              </a:defRPr>
            </a:lvl8pPr>
            <a:lvl9pPr marL="2914577" indent="-171446" algn="l" rtl="0" eaLnBrk="1" fontAlgn="base" hangingPunct="1">
              <a:spcBef>
                <a:spcPct val="20000"/>
              </a:spcBef>
              <a:spcAft>
                <a:spcPct val="0"/>
              </a:spcAft>
              <a:buClr>
                <a:srgbClr val="00783C"/>
              </a:buClr>
              <a:buChar char="»"/>
              <a:defRPr sz="1200">
                <a:solidFill>
                  <a:schemeClr val="tx1"/>
                </a:solidFill>
                <a:latin typeface="+mn-lt"/>
              </a:defRPr>
            </a:lvl9pPr>
          </a:lstStyle>
          <a:p>
            <a:r>
              <a:rPr lang="en-US" altLang="en-US" sz="2000" b="1" kern="0" dirty="0">
                <a:cs typeface="Arial" panose="020B0604020202020204" pitchFamily="34" charset="0"/>
              </a:rPr>
              <a:t>Investors seek to:</a:t>
            </a:r>
          </a:p>
          <a:p>
            <a:pPr marL="342900" indent="-342900">
              <a:buFont typeface="Arial" panose="020B0604020202020204" pitchFamily="34" charset="0"/>
              <a:buChar char="•"/>
            </a:pPr>
            <a:r>
              <a:rPr lang="en-US" altLang="en-US" sz="2000" b="0" kern="0" dirty="0">
                <a:cs typeface="Arial" panose="020B0604020202020204" pitchFamily="34" charset="0"/>
              </a:rPr>
              <a:t>Information on business risks</a:t>
            </a:r>
          </a:p>
          <a:p>
            <a:pPr marL="342900" indent="-342900">
              <a:buFont typeface="Arial" panose="020B0604020202020204" pitchFamily="34" charset="0"/>
              <a:buChar char="•"/>
            </a:pPr>
            <a:r>
              <a:rPr lang="en-US" altLang="en-US" sz="2000" b="0" kern="0" dirty="0">
                <a:cs typeface="Arial" panose="020B0604020202020204" pitchFamily="34" charset="0"/>
              </a:rPr>
              <a:t>Compare actual results with strategy and targets</a:t>
            </a:r>
          </a:p>
          <a:p>
            <a:pPr marL="342900" indent="-342900">
              <a:buFont typeface="Arial" panose="020B0604020202020204" pitchFamily="34" charset="0"/>
              <a:buChar char="•"/>
            </a:pPr>
            <a:r>
              <a:rPr lang="en-US" altLang="en-US" sz="2000" b="0" kern="0" dirty="0">
                <a:cs typeface="Arial" panose="020B0604020202020204" pitchFamily="34" charset="0"/>
              </a:rPr>
              <a:t>Information on corporate governance</a:t>
            </a:r>
          </a:p>
          <a:p>
            <a:pPr marL="342900" indent="-342900">
              <a:buFont typeface="Arial" panose="020B0604020202020204" pitchFamily="34" charset="0"/>
              <a:buChar char="•"/>
            </a:pPr>
            <a:r>
              <a:rPr lang="en-US" altLang="en-US" sz="2000" b="0" kern="0" dirty="0">
                <a:cs typeface="Arial" panose="020B0604020202020204" pitchFamily="34" charset="0"/>
              </a:rPr>
              <a:t>E&amp;S information </a:t>
            </a:r>
          </a:p>
          <a:p>
            <a:pPr marL="342900" indent="-342900">
              <a:buFont typeface="Arial" panose="020B0604020202020204" pitchFamily="34" charset="0"/>
              <a:buChar char="•"/>
            </a:pPr>
            <a:r>
              <a:rPr lang="en-US" altLang="en-US" sz="2000" b="0" kern="0" dirty="0">
                <a:cs typeface="Arial" panose="020B0604020202020204" pitchFamily="34" charset="0"/>
              </a:rPr>
              <a:t>Forward-looking information</a:t>
            </a:r>
          </a:p>
        </p:txBody>
      </p:sp>
    </p:spTree>
    <p:extLst>
      <p:ext uri="{BB962C8B-B14F-4D97-AF65-F5344CB8AC3E}">
        <p14:creationId xmlns:p14="http://schemas.microsoft.com/office/powerpoint/2010/main" val="31606924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8F97C4-2085-41FA-B0CD-FED044CBD0C3}"/>
              </a:ext>
            </a:extLst>
          </p:cNvPr>
          <p:cNvSpPr>
            <a:spLocks noGrp="1"/>
          </p:cNvSpPr>
          <p:nvPr>
            <p:ph type="title"/>
          </p:nvPr>
        </p:nvSpPr>
        <p:spPr/>
        <p:txBody>
          <a:bodyPr/>
          <a:lstStyle/>
          <a:p>
            <a:r>
              <a:rPr lang="id-ID" altLang="en-US" dirty="0">
                <a:cs typeface="Andes ExtraLight" panose="02000000000000000000" pitchFamily="50" charset="0"/>
              </a:rPr>
              <a:t>Sources of Information</a:t>
            </a:r>
            <a:endParaRPr lang="en-US" dirty="0"/>
          </a:p>
        </p:txBody>
      </p:sp>
      <p:sp>
        <p:nvSpPr>
          <p:cNvPr id="3" name="Slide Number Placeholder 2">
            <a:extLst>
              <a:ext uri="{FF2B5EF4-FFF2-40B4-BE49-F238E27FC236}">
                <a16:creationId xmlns:a16="http://schemas.microsoft.com/office/drawing/2014/main" id="{0079109E-E0D6-4B80-825C-2AF79EBD6734}"/>
              </a:ext>
            </a:extLst>
          </p:cNvPr>
          <p:cNvSpPr>
            <a:spLocks noGrp="1"/>
          </p:cNvSpPr>
          <p:nvPr>
            <p:ph type="sldNum" sz="quarter" idx="10"/>
          </p:nvPr>
        </p:nvSpPr>
        <p:spPr/>
        <p:txBody>
          <a:bodyPr/>
          <a:lstStyle/>
          <a:p>
            <a:pPr>
              <a:defRPr/>
            </a:pPr>
            <a:fld id="{A91C009A-D183-4B06-A7F0-ADEC358427FA}" type="slidenum">
              <a:rPr lang="en-US" smtClean="0"/>
              <a:pPr>
                <a:defRPr/>
              </a:pPr>
              <a:t>12</a:t>
            </a:fld>
            <a:endParaRPr lang="en-US" dirty="0"/>
          </a:p>
        </p:txBody>
      </p:sp>
      <p:sp>
        <p:nvSpPr>
          <p:cNvPr id="4" name="Content Placeholder 2">
            <a:extLst>
              <a:ext uri="{FF2B5EF4-FFF2-40B4-BE49-F238E27FC236}">
                <a16:creationId xmlns:a16="http://schemas.microsoft.com/office/drawing/2014/main" id="{83AB4560-5A6D-4912-88E8-6878E90EF9BA}"/>
              </a:ext>
            </a:extLst>
          </p:cNvPr>
          <p:cNvSpPr txBox="1">
            <a:spLocks noChangeArrowheads="1"/>
          </p:cNvSpPr>
          <p:nvPr/>
        </p:nvSpPr>
        <p:spPr>
          <a:xfrm>
            <a:off x="498474" y="1008199"/>
            <a:ext cx="7061718" cy="5487987"/>
          </a:xfrm>
          <a:prstGeom prst="rect">
            <a:avLst/>
          </a:prstGeom>
        </p:spPr>
        <p:txBody>
          <a:bodyPr/>
          <a:lstStyle>
            <a:lvl1pPr marL="0" indent="0" algn="l" rtl="0" eaLnBrk="1" fontAlgn="base" hangingPunct="1">
              <a:lnSpc>
                <a:spcPct val="115000"/>
              </a:lnSpc>
              <a:spcBef>
                <a:spcPct val="20000"/>
              </a:spcBef>
              <a:spcAft>
                <a:spcPct val="0"/>
              </a:spcAft>
              <a:buClr>
                <a:srgbClr val="00783C"/>
              </a:buClr>
              <a:buNone/>
              <a:defRPr sz="1350">
                <a:solidFill>
                  <a:schemeClr val="tx1"/>
                </a:solidFill>
                <a:latin typeface="+mn-lt"/>
                <a:ea typeface="+mn-ea"/>
                <a:cs typeface="+mn-cs"/>
              </a:defRPr>
            </a:lvl1pPr>
            <a:lvl2pPr marL="0" indent="0" algn="l" rtl="0" eaLnBrk="1" fontAlgn="base" hangingPunct="1">
              <a:spcBef>
                <a:spcPct val="20000"/>
              </a:spcBef>
              <a:spcAft>
                <a:spcPct val="0"/>
              </a:spcAft>
              <a:buClr>
                <a:srgbClr val="00783C"/>
              </a:buClr>
              <a:buFont typeface="Wingdings" pitchFamily="2" charset="2"/>
              <a:buNone/>
              <a:defRPr sz="1350">
                <a:solidFill>
                  <a:schemeClr val="tx1"/>
                </a:solidFill>
                <a:latin typeface="+mn-lt"/>
              </a:defRPr>
            </a:lvl2pPr>
            <a:lvl3pPr marL="3572" indent="0" algn="l" rtl="0" eaLnBrk="1" fontAlgn="base" hangingPunct="1">
              <a:spcBef>
                <a:spcPct val="20000"/>
              </a:spcBef>
              <a:spcAft>
                <a:spcPct val="0"/>
              </a:spcAft>
              <a:buClr>
                <a:srgbClr val="00783C"/>
              </a:buClr>
              <a:buNone/>
              <a:defRPr sz="1350">
                <a:solidFill>
                  <a:schemeClr val="tx1"/>
                </a:solidFill>
                <a:latin typeface="+mn-lt"/>
              </a:defRPr>
            </a:lvl3pPr>
            <a:lvl4pPr marL="0" indent="0" algn="l" rtl="0" eaLnBrk="1" fontAlgn="base" hangingPunct="1">
              <a:spcBef>
                <a:spcPct val="20000"/>
              </a:spcBef>
              <a:spcAft>
                <a:spcPct val="0"/>
              </a:spcAft>
              <a:buClr>
                <a:srgbClr val="00783C"/>
              </a:buClr>
              <a:buNone/>
              <a:defRPr sz="1350">
                <a:solidFill>
                  <a:schemeClr val="tx1"/>
                </a:solidFill>
                <a:latin typeface="+mn-lt"/>
              </a:defRPr>
            </a:lvl4pPr>
            <a:lvl5pPr marL="0" indent="0" algn="l" rtl="0" eaLnBrk="1" fontAlgn="base" hangingPunct="1">
              <a:spcBef>
                <a:spcPct val="20000"/>
              </a:spcBef>
              <a:spcAft>
                <a:spcPct val="0"/>
              </a:spcAft>
              <a:buClr>
                <a:srgbClr val="00783C"/>
              </a:buClr>
              <a:buNone/>
              <a:defRPr sz="1350">
                <a:solidFill>
                  <a:schemeClr val="tx1"/>
                </a:solidFill>
                <a:latin typeface="+mn-lt"/>
              </a:defRPr>
            </a:lvl5pPr>
            <a:lvl6pPr marL="1885903" indent="-171446" algn="l" rtl="0" eaLnBrk="1" fontAlgn="base" hangingPunct="1">
              <a:spcBef>
                <a:spcPct val="20000"/>
              </a:spcBef>
              <a:spcAft>
                <a:spcPct val="0"/>
              </a:spcAft>
              <a:buClr>
                <a:srgbClr val="00783C"/>
              </a:buClr>
              <a:buChar char="»"/>
              <a:defRPr sz="1200">
                <a:solidFill>
                  <a:schemeClr val="tx1"/>
                </a:solidFill>
                <a:latin typeface="+mn-lt"/>
              </a:defRPr>
            </a:lvl6pPr>
            <a:lvl7pPr marL="2228795" indent="-171446" algn="l" rtl="0" eaLnBrk="1" fontAlgn="base" hangingPunct="1">
              <a:spcBef>
                <a:spcPct val="20000"/>
              </a:spcBef>
              <a:spcAft>
                <a:spcPct val="0"/>
              </a:spcAft>
              <a:buClr>
                <a:srgbClr val="00783C"/>
              </a:buClr>
              <a:buChar char="»"/>
              <a:defRPr sz="1200">
                <a:solidFill>
                  <a:schemeClr val="tx1"/>
                </a:solidFill>
                <a:latin typeface="+mn-lt"/>
              </a:defRPr>
            </a:lvl7pPr>
            <a:lvl8pPr marL="2571686" indent="-171446" algn="l" rtl="0" eaLnBrk="1" fontAlgn="base" hangingPunct="1">
              <a:spcBef>
                <a:spcPct val="20000"/>
              </a:spcBef>
              <a:spcAft>
                <a:spcPct val="0"/>
              </a:spcAft>
              <a:buClr>
                <a:srgbClr val="00783C"/>
              </a:buClr>
              <a:buChar char="»"/>
              <a:defRPr sz="1200">
                <a:solidFill>
                  <a:schemeClr val="tx1"/>
                </a:solidFill>
                <a:latin typeface="+mn-lt"/>
              </a:defRPr>
            </a:lvl8pPr>
            <a:lvl9pPr marL="2914577" indent="-171446" algn="l" rtl="0" eaLnBrk="1" fontAlgn="base" hangingPunct="1">
              <a:spcBef>
                <a:spcPct val="20000"/>
              </a:spcBef>
              <a:spcAft>
                <a:spcPct val="0"/>
              </a:spcAft>
              <a:buClr>
                <a:srgbClr val="00783C"/>
              </a:buClr>
              <a:buChar char="»"/>
              <a:defRPr sz="1200">
                <a:solidFill>
                  <a:schemeClr val="tx1"/>
                </a:solidFill>
                <a:latin typeface="+mn-lt"/>
              </a:defRPr>
            </a:lvl9pPr>
          </a:lstStyle>
          <a:p>
            <a:pPr marL="342900" indent="-342900">
              <a:lnSpc>
                <a:spcPct val="100000"/>
              </a:lnSpc>
              <a:buFont typeface="Arial" panose="020B0604020202020204" pitchFamily="34" charset="0"/>
              <a:buChar char="•"/>
            </a:pPr>
            <a:r>
              <a:rPr lang="id-ID" altLang="en-US" sz="2400" b="1" kern="0" dirty="0">
                <a:solidFill>
                  <a:schemeClr val="bg2">
                    <a:lumMod val="75000"/>
                  </a:schemeClr>
                </a:solidFill>
                <a:latin typeface="Arial" panose="020B0604020202020204" pitchFamily="34" charset="0"/>
                <a:cs typeface="Arial" panose="020B0604020202020204" pitchFamily="34" charset="0"/>
              </a:rPr>
              <a:t>Annual Report</a:t>
            </a:r>
          </a:p>
          <a:p>
            <a:pPr marL="342900" indent="-342900">
              <a:lnSpc>
                <a:spcPct val="100000"/>
              </a:lnSpc>
              <a:buFont typeface="Arial" panose="020B0604020202020204" pitchFamily="34" charset="0"/>
              <a:buChar char="•"/>
            </a:pPr>
            <a:r>
              <a:rPr lang="id-ID" altLang="en-US" sz="2400" b="1" kern="0" dirty="0">
                <a:solidFill>
                  <a:schemeClr val="bg2">
                    <a:lumMod val="75000"/>
                  </a:schemeClr>
                </a:solidFill>
                <a:latin typeface="Arial" panose="020B0604020202020204" pitchFamily="34" charset="0"/>
                <a:cs typeface="Arial" panose="020B0604020202020204" pitchFamily="34" charset="0"/>
              </a:rPr>
              <a:t>Sustainability/CSR Report</a:t>
            </a:r>
          </a:p>
          <a:p>
            <a:pPr marL="342900" indent="-342900">
              <a:lnSpc>
                <a:spcPct val="100000"/>
              </a:lnSpc>
              <a:buFont typeface="Arial" panose="020B0604020202020204" pitchFamily="34" charset="0"/>
              <a:buChar char="•"/>
            </a:pPr>
            <a:r>
              <a:rPr lang="id-ID" altLang="en-US" sz="2400" b="1" kern="0" dirty="0">
                <a:solidFill>
                  <a:schemeClr val="bg2">
                    <a:lumMod val="75000"/>
                  </a:schemeClr>
                </a:solidFill>
                <a:latin typeface="Arial" panose="020B0604020202020204" pitchFamily="34" charset="0"/>
                <a:cs typeface="Arial" panose="020B0604020202020204" pitchFamily="34" charset="0"/>
              </a:rPr>
              <a:t>Website</a:t>
            </a:r>
          </a:p>
          <a:p>
            <a:pPr marL="342900" indent="-342900">
              <a:lnSpc>
                <a:spcPct val="100000"/>
              </a:lnSpc>
              <a:buFont typeface="Arial" panose="020B0604020202020204" pitchFamily="34" charset="0"/>
              <a:buChar char="•"/>
            </a:pPr>
            <a:r>
              <a:rPr lang="id-ID" altLang="en-US" sz="2400" b="1" kern="0" dirty="0">
                <a:solidFill>
                  <a:schemeClr val="bg2">
                    <a:lumMod val="75000"/>
                  </a:schemeClr>
                </a:solidFill>
                <a:latin typeface="Arial" panose="020B0604020202020204" pitchFamily="34" charset="0"/>
                <a:cs typeface="Arial" panose="020B0604020202020204" pitchFamily="34" charset="0"/>
              </a:rPr>
              <a:t>Press Release/Corporate announcements</a:t>
            </a:r>
          </a:p>
          <a:p>
            <a:pPr marL="342900" indent="-342900">
              <a:lnSpc>
                <a:spcPct val="100000"/>
              </a:lnSpc>
              <a:buFont typeface="Arial" panose="020B0604020202020204" pitchFamily="34" charset="0"/>
              <a:buChar char="•"/>
            </a:pPr>
            <a:r>
              <a:rPr lang="id-ID" altLang="en-US" sz="2400" b="1" kern="0" dirty="0">
                <a:solidFill>
                  <a:schemeClr val="bg2">
                    <a:lumMod val="75000"/>
                  </a:schemeClr>
                </a:solidFill>
                <a:latin typeface="Arial" panose="020B0604020202020204" pitchFamily="34" charset="0"/>
                <a:cs typeface="Arial" panose="020B0604020202020204" pitchFamily="34" charset="0"/>
              </a:rPr>
              <a:t>Notice of Meeting of Shareholders</a:t>
            </a:r>
          </a:p>
          <a:p>
            <a:pPr marL="342900" indent="-342900">
              <a:lnSpc>
                <a:spcPct val="100000"/>
              </a:lnSpc>
              <a:buFont typeface="Arial" panose="020B0604020202020204" pitchFamily="34" charset="0"/>
              <a:buChar char="•"/>
            </a:pPr>
            <a:r>
              <a:rPr lang="id-ID" altLang="en-US" sz="2400" b="1" kern="0" dirty="0">
                <a:solidFill>
                  <a:schemeClr val="bg2">
                    <a:lumMod val="75000"/>
                  </a:schemeClr>
                </a:solidFill>
                <a:latin typeface="Arial" panose="020B0604020202020204" pitchFamily="34" charset="0"/>
                <a:cs typeface="Arial" panose="020B0604020202020204" pitchFamily="34" charset="0"/>
              </a:rPr>
              <a:t>Resolutions of Meeting of Shareholders</a:t>
            </a:r>
          </a:p>
          <a:p>
            <a:pPr marL="342900" indent="-342900">
              <a:lnSpc>
                <a:spcPct val="100000"/>
              </a:lnSpc>
              <a:buFont typeface="Arial" panose="020B0604020202020204" pitchFamily="34" charset="0"/>
              <a:buChar char="•"/>
            </a:pPr>
            <a:r>
              <a:rPr lang="id-ID" altLang="en-US" sz="2400" b="1" kern="0" dirty="0">
                <a:solidFill>
                  <a:schemeClr val="bg2">
                    <a:lumMod val="75000"/>
                  </a:schemeClr>
                </a:solidFill>
                <a:latin typeface="Arial" panose="020B0604020202020204" pitchFamily="34" charset="0"/>
                <a:cs typeface="Arial" panose="020B0604020202020204" pitchFamily="34" charset="0"/>
              </a:rPr>
              <a:t>Minutes of Meeting of Shareholders</a:t>
            </a:r>
          </a:p>
          <a:p>
            <a:pPr marL="342900" indent="-342900">
              <a:lnSpc>
                <a:spcPct val="100000"/>
              </a:lnSpc>
              <a:buFont typeface="Arial" panose="020B0604020202020204" pitchFamily="34" charset="0"/>
              <a:buChar char="•"/>
            </a:pPr>
            <a:r>
              <a:rPr lang="id-ID" altLang="en-US" sz="2400" b="1" kern="0" dirty="0">
                <a:solidFill>
                  <a:schemeClr val="bg2">
                    <a:lumMod val="75000"/>
                  </a:schemeClr>
                </a:solidFill>
                <a:latin typeface="Arial" panose="020B0604020202020204" pitchFamily="34" charset="0"/>
                <a:cs typeface="Arial" panose="020B0604020202020204" pitchFamily="34" charset="0"/>
              </a:rPr>
              <a:t>Board manual/charter</a:t>
            </a:r>
          </a:p>
          <a:p>
            <a:pPr marL="342900" indent="-342900">
              <a:lnSpc>
                <a:spcPct val="100000"/>
              </a:lnSpc>
              <a:buFont typeface="Arial" panose="020B0604020202020204" pitchFamily="34" charset="0"/>
              <a:buChar char="•"/>
            </a:pPr>
            <a:r>
              <a:rPr lang="id-ID" altLang="en-US" sz="2400" b="1" kern="0" dirty="0">
                <a:solidFill>
                  <a:schemeClr val="bg2">
                    <a:lumMod val="75000"/>
                  </a:schemeClr>
                </a:solidFill>
                <a:latin typeface="Arial" panose="020B0604020202020204" pitchFamily="34" charset="0"/>
                <a:cs typeface="Arial" panose="020B0604020202020204" pitchFamily="34" charset="0"/>
              </a:rPr>
              <a:t>Code of conduct/ethics</a:t>
            </a:r>
          </a:p>
          <a:p>
            <a:pPr marL="342900" indent="-342900">
              <a:lnSpc>
                <a:spcPct val="100000"/>
              </a:lnSpc>
              <a:buFont typeface="Arial" panose="020B0604020202020204" pitchFamily="34" charset="0"/>
              <a:buChar char="•"/>
            </a:pPr>
            <a:r>
              <a:rPr lang="id-ID" altLang="en-US" sz="2400" b="1" kern="0" dirty="0">
                <a:solidFill>
                  <a:schemeClr val="bg2">
                    <a:lumMod val="75000"/>
                  </a:schemeClr>
                </a:solidFill>
                <a:latin typeface="Arial" panose="020B0604020202020204" pitchFamily="34" charset="0"/>
                <a:cs typeface="Arial" panose="020B0604020202020204" pitchFamily="34" charset="0"/>
              </a:rPr>
              <a:t>Media coverage</a:t>
            </a:r>
          </a:p>
          <a:p>
            <a:pPr marL="342900" indent="-342900">
              <a:lnSpc>
                <a:spcPct val="100000"/>
              </a:lnSpc>
              <a:buFont typeface="Arial" panose="020B0604020202020204" pitchFamily="34" charset="0"/>
              <a:buChar char="•"/>
            </a:pPr>
            <a:r>
              <a:rPr lang="id-ID" altLang="en-US" sz="2400" b="1" kern="0" dirty="0">
                <a:solidFill>
                  <a:schemeClr val="bg2">
                    <a:lumMod val="75000"/>
                  </a:schemeClr>
                </a:solidFill>
                <a:latin typeface="Arial" panose="020B0604020202020204" pitchFamily="34" charset="0"/>
                <a:cs typeface="Arial" panose="020B0604020202020204" pitchFamily="34" charset="0"/>
              </a:rPr>
              <a:t>Any other easily accessible public information</a:t>
            </a:r>
          </a:p>
          <a:p>
            <a:pPr marL="342900" indent="-342900">
              <a:lnSpc>
                <a:spcPct val="100000"/>
              </a:lnSpc>
              <a:buFont typeface="Arial" panose="020B0604020202020204" pitchFamily="34" charset="0"/>
              <a:buChar char="•"/>
            </a:pPr>
            <a:r>
              <a:rPr lang="id-ID" altLang="en-US" sz="2400" b="1" kern="0" dirty="0">
                <a:solidFill>
                  <a:schemeClr val="bg2">
                    <a:lumMod val="75000"/>
                  </a:schemeClr>
                </a:solidFill>
                <a:latin typeface="Arial" panose="020B0604020202020204" pitchFamily="34" charset="0"/>
                <a:cs typeface="Arial" panose="020B0604020202020204" pitchFamily="34" charset="0"/>
              </a:rPr>
              <a:t>Language: </a:t>
            </a:r>
            <a:r>
              <a:rPr lang="en-US" altLang="en-US" sz="2400" b="1" kern="0" dirty="0">
                <a:solidFill>
                  <a:schemeClr val="bg2">
                    <a:lumMod val="75000"/>
                  </a:schemeClr>
                </a:solidFill>
                <a:latin typeface="Arial" panose="020B0604020202020204" pitchFamily="34" charset="0"/>
                <a:cs typeface="Arial" panose="020B0604020202020204" pitchFamily="34" charset="0"/>
              </a:rPr>
              <a:t>Local</a:t>
            </a:r>
            <a:r>
              <a:rPr lang="id-ID" altLang="en-US" sz="2400" b="1" kern="0" dirty="0">
                <a:solidFill>
                  <a:schemeClr val="bg2">
                    <a:lumMod val="75000"/>
                  </a:schemeClr>
                </a:solidFill>
                <a:latin typeface="Arial" panose="020B0604020202020204" pitchFamily="34" charset="0"/>
                <a:cs typeface="Arial" panose="020B0604020202020204" pitchFamily="34" charset="0"/>
              </a:rPr>
              <a:t> and English</a:t>
            </a:r>
          </a:p>
        </p:txBody>
      </p:sp>
      <p:grpSp>
        <p:nvGrpSpPr>
          <p:cNvPr id="5" name="Group 4">
            <a:extLst>
              <a:ext uri="{FF2B5EF4-FFF2-40B4-BE49-F238E27FC236}">
                <a16:creationId xmlns:a16="http://schemas.microsoft.com/office/drawing/2014/main" id="{FFD7F60B-0495-4FE0-BD08-5A11DB0D0F14}"/>
              </a:ext>
            </a:extLst>
          </p:cNvPr>
          <p:cNvGrpSpPr/>
          <p:nvPr/>
        </p:nvGrpSpPr>
        <p:grpSpPr>
          <a:xfrm>
            <a:off x="6508028" y="4345480"/>
            <a:ext cx="3034071" cy="1394517"/>
            <a:chOff x="4735392" y="4826286"/>
            <a:chExt cx="3034071" cy="1394517"/>
          </a:xfrm>
        </p:grpSpPr>
        <p:sp>
          <p:nvSpPr>
            <p:cNvPr id="6" name="Slide Number Placeholder 2">
              <a:extLst>
                <a:ext uri="{FF2B5EF4-FFF2-40B4-BE49-F238E27FC236}">
                  <a16:creationId xmlns:a16="http://schemas.microsoft.com/office/drawing/2014/main" id="{17DEFDBB-A78B-4495-97BE-844210D634B5}"/>
                </a:ext>
              </a:extLst>
            </p:cNvPr>
            <p:cNvSpPr txBox="1">
              <a:spLocks/>
            </p:cNvSpPr>
            <p:nvPr/>
          </p:nvSpPr>
          <p:spPr>
            <a:xfrm>
              <a:off x="4735392" y="4826286"/>
              <a:ext cx="3034071" cy="22180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mj-lt"/>
                </a:rPr>
                <a:t>IN PARTNERSHIP WITH:</a:t>
              </a:r>
            </a:p>
          </p:txBody>
        </p:sp>
        <p:pic>
          <p:nvPicPr>
            <p:cNvPr id="7" name="Picture 6" descr="Graphical user interface, text, application, email&#10;&#10;Description automatically generated">
              <a:extLst>
                <a:ext uri="{FF2B5EF4-FFF2-40B4-BE49-F238E27FC236}">
                  <a16:creationId xmlns:a16="http://schemas.microsoft.com/office/drawing/2014/main" id="{A3166BF3-BC96-4456-A967-96AAC8B7530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8821"/>
            <a:stretch/>
          </p:blipFill>
          <p:spPr>
            <a:xfrm>
              <a:off x="4757053" y="5094262"/>
              <a:ext cx="2061007" cy="1126541"/>
            </a:xfrm>
            <a:prstGeom prst="rect">
              <a:avLst/>
            </a:prstGeom>
          </p:spPr>
        </p:pic>
      </p:grpSp>
    </p:spTree>
    <p:extLst>
      <p:ext uri="{BB962C8B-B14F-4D97-AF65-F5344CB8AC3E}">
        <p14:creationId xmlns:p14="http://schemas.microsoft.com/office/powerpoint/2010/main" val="9416406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64AAA4-1171-4276-9C64-00AFB3BC7D2D}"/>
              </a:ext>
            </a:extLst>
          </p:cNvPr>
          <p:cNvSpPr>
            <a:spLocks noGrp="1"/>
          </p:cNvSpPr>
          <p:nvPr>
            <p:ph type="title"/>
          </p:nvPr>
        </p:nvSpPr>
        <p:spPr/>
        <p:txBody>
          <a:bodyPr/>
          <a:lstStyle/>
          <a:p>
            <a:r>
              <a:rPr lang="en-US" altLang="en-US" dirty="0"/>
              <a:t>Role of the Annual Report</a:t>
            </a:r>
            <a:endParaRPr lang="en-US" dirty="0"/>
          </a:p>
        </p:txBody>
      </p:sp>
      <p:sp>
        <p:nvSpPr>
          <p:cNvPr id="3" name="Slide Number Placeholder 2">
            <a:extLst>
              <a:ext uri="{FF2B5EF4-FFF2-40B4-BE49-F238E27FC236}">
                <a16:creationId xmlns:a16="http://schemas.microsoft.com/office/drawing/2014/main" id="{5E1E1F72-4957-43D1-B9F2-56C66CACEEEB}"/>
              </a:ext>
            </a:extLst>
          </p:cNvPr>
          <p:cNvSpPr>
            <a:spLocks noGrp="1"/>
          </p:cNvSpPr>
          <p:nvPr>
            <p:ph type="sldNum" sz="quarter" idx="10"/>
          </p:nvPr>
        </p:nvSpPr>
        <p:spPr/>
        <p:txBody>
          <a:bodyPr/>
          <a:lstStyle/>
          <a:p>
            <a:pPr>
              <a:defRPr/>
            </a:pPr>
            <a:fld id="{A91C009A-D183-4B06-A7F0-ADEC358427FA}" type="slidenum">
              <a:rPr lang="en-US" smtClean="0"/>
              <a:pPr>
                <a:defRPr/>
              </a:pPr>
              <a:t>13</a:t>
            </a:fld>
            <a:endParaRPr lang="en-US" dirty="0"/>
          </a:p>
        </p:txBody>
      </p:sp>
      <p:grpSp>
        <p:nvGrpSpPr>
          <p:cNvPr id="4" name="Group 2">
            <a:extLst>
              <a:ext uri="{FF2B5EF4-FFF2-40B4-BE49-F238E27FC236}">
                <a16:creationId xmlns:a16="http://schemas.microsoft.com/office/drawing/2014/main" id="{15362DB1-6F50-4983-BC82-4557276B774F}"/>
              </a:ext>
            </a:extLst>
          </p:cNvPr>
          <p:cNvGrpSpPr>
            <a:grpSpLocks/>
          </p:cNvGrpSpPr>
          <p:nvPr/>
        </p:nvGrpSpPr>
        <p:grpSpPr bwMode="auto">
          <a:xfrm>
            <a:off x="783664" y="878771"/>
            <a:ext cx="7596554" cy="4290646"/>
            <a:chOff x="720" y="528"/>
            <a:chExt cx="5184" cy="2928"/>
          </a:xfrm>
        </p:grpSpPr>
        <p:sp>
          <p:nvSpPr>
            <p:cNvPr id="5" name="Rectangle 3">
              <a:extLst>
                <a:ext uri="{FF2B5EF4-FFF2-40B4-BE49-F238E27FC236}">
                  <a16:creationId xmlns:a16="http://schemas.microsoft.com/office/drawing/2014/main" id="{463B3A8B-C86C-4FC8-A468-8DC8474BD57A}"/>
                </a:ext>
              </a:extLst>
            </p:cNvPr>
            <p:cNvSpPr>
              <a:spLocks noChangeArrowheads="1"/>
            </p:cNvSpPr>
            <p:nvPr/>
          </p:nvSpPr>
          <p:spPr bwMode="auto">
            <a:xfrm>
              <a:off x="720" y="720"/>
              <a:ext cx="1728" cy="480"/>
            </a:xfrm>
            <a:prstGeom prst="rect">
              <a:avLst/>
            </a:prstGeom>
            <a:solidFill>
              <a:srgbClr val="FFCC00"/>
            </a:solidFill>
            <a:ln w="9525">
              <a:solidFill>
                <a:srgbClr val="000000"/>
              </a:solidFill>
              <a:miter lim="800000"/>
              <a:headEnd/>
              <a:tailEnd/>
            </a:ln>
          </p:spPr>
          <p:txBody>
            <a:bodyPr/>
            <a:lstStyle/>
            <a:p>
              <a:pPr algn="ctr">
                <a:defRPr/>
              </a:pPr>
              <a:r>
                <a:rPr lang="en-US" sz="1846">
                  <a:solidFill>
                    <a:srgbClr val="000000"/>
                  </a:solidFill>
                  <a:latin typeface="Verdana" pitchFamily="34" charset="0"/>
                  <a:ea typeface="+mn-ea"/>
                </a:rPr>
                <a:t>SHAREHOLDERS</a:t>
              </a:r>
              <a:endParaRPr lang="ru-RU" sz="1846">
                <a:solidFill>
                  <a:srgbClr val="000000"/>
                </a:solidFill>
                <a:latin typeface="Verdana" pitchFamily="34" charset="0"/>
                <a:ea typeface="+mn-ea"/>
              </a:endParaRPr>
            </a:p>
            <a:p>
              <a:pPr>
                <a:defRPr/>
              </a:pPr>
              <a:endParaRPr lang="ru-RU" sz="1846">
                <a:solidFill>
                  <a:srgbClr val="000000"/>
                </a:solidFill>
                <a:latin typeface="Verdana" pitchFamily="34" charset="0"/>
                <a:ea typeface="+mn-ea"/>
              </a:endParaRPr>
            </a:p>
          </p:txBody>
        </p:sp>
        <p:sp>
          <p:nvSpPr>
            <p:cNvPr id="6" name="Rectangle 4">
              <a:extLst>
                <a:ext uri="{FF2B5EF4-FFF2-40B4-BE49-F238E27FC236}">
                  <a16:creationId xmlns:a16="http://schemas.microsoft.com/office/drawing/2014/main" id="{315FFF18-B544-4CE1-AAC6-0EE208C57B18}"/>
                </a:ext>
              </a:extLst>
            </p:cNvPr>
            <p:cNvSpPr>
              <a:spLocks noChangeArrowheads="1"/>
            </p:cNvSpPr>
            <p:nvPr/>
          </p:nvSpPr>
          <p:spPr bwMode="auto">
            <a:xfrm>
              <a:off x="720" y="2256"/>
              <a:ext cx="1728" cy="474"/>
            </a:xfrm>
            <a:prstGeom prst="rect">
              <a:avLst/>
            </a:prstGeom>
            <a:solidFill>
              <a:srgbClr val="FFCC00"/>
            </a:solidFill>
            <a:ln w="9525">
              <a:solidFill>
                <a:srgbClr val="000000"/>
              </a:solidFill>
              <a:miter lim="800000"/>
              <a:headEnd/>
              <a:tailEnd/>
            </a:ln>
          </p:spPr>
          <p:txBody>
            <a:bodyPr/>
            <a:lstStyle/>
            <a:p>
              <a:pPr algn="ctr">
                <a:defRPr/>
              </a:pPr>
              <a:r>
                <a:rPr lang="en-US" sz="1846">
                  <a:solidFill>
                    <a:srgbClr val="000000"/>
                  </a:solidFill>
                  <a:latin typeface="Verdana" pitchFamily="34" charset="0"/>
                  <a:ea typeface="+mn-ea"/>
                </a:rPr>
                <a:t>CREDITORS</a:t>
              </a:r>
              <a:endParaRPr lang="ru-RU" sz="1846">
                <a:solidFill>
                  <a:srgbClr val="000000"/>
                </a:solidFill>
                <a:latin typeface="Verdana" pitchFamily="34" charset="0"/>
                <a:ea typeface="+mn-ea"/>
              </a:endParaRPr>
            </a:p>
          </p:txBody>
        </p:sp>
        <p:sp>
          <p:nvSpPr>
            <p:cNvPr id="7" name="Rectangle 5">
              <a:extLst>
                <a:ext uri="{FF2B5EF4-FFF2-40B4-BE49-F238E27FC236}">
                  <a16:creationId xmlns:a16="http://schemas.microsoft.com/office/drawing/2014/main" id="{1F48ADBA-5917-41D9-BC02-F7770368E95C}"/>
                </a:ext>
              </a:extLst>
            </p:cNvPr>
            <p:cNvSpPr>
              <a:spLocks noChangeArrowheads="1"/>
            </p:cNvSpPr>
            <p:nvPr/>
          </p:nvSpPr>
          <p:spPr bwMode="auto">
            <a:xfrm>
              <a:off x="4128" y="2976"/>
              <a:ext cx="1776" cy="480"/>
            </a:xfrm>
            <a:prstGeom prst="rect">
              <a:avLst/>
            </a:prstGeom>
            <a:solidFill>
              <a:srgbClr val="FFCC00"/>
            </a:solidFill>
            <a:ln w="9525">
              <a:solidFill>
                <a:srgbClr val="000000"/>
              </a:solidFill>
              <a:miter lim="800000"/>
              <a:headEnd/>
              <a:tailEnd/>
            </a:ln>
          </p:spPr>
          <p:txBody>
            <a:bodyPr/>
            <a:lstStyle/>
            <a:p>
              <a:pPr algn="ctr">
                <a:defRPr/>
              </a:pPr>
              <a:r>
                <a:rPr lang="en-US" sz="1846">
                  <a:solidFill>
                    <a:srgbClr val="000000"/>
                  </a:solidFill>
                  <a:latin typeface="Verdana" pitchFamily="34" charset="0"/>
                  <a:ea typeface="+mn-ea"/>
                </a:rPr>
                <a:t>CONSUMERS</a:t>
              </a:r>
              <a:endParaRPr lang="ru-RU" sz="1846">
                <a:solidFill>
                  <a:srgbClr val="000000"/>
                </a:solidFill>
                <a:latin typeface="Verdana" pitchFamily="34" charset="0"/>
                <a:ea typeface="+mn-ea"/>
              </a:endParaRPr>
            </a:p>
          </p:txBody>
        </p:sp>
        <p:sp>
          <p:nvSpPr>
            <p:cNvPr id="8" name="Rectangle 6">
              <a:extLst>
                <a:ext uri="{FF2B5EF4-FFF2-40B4-BE49-F238E27FC236}">
                  <a16:creationId xmlns:a16="http://schemas.microsoft.com/office/drawing/2014/main" id="{4103C348-3A64-4E4C-B6BA-4F4936B3FE61}"/>
                </a:ext>
              </a:extLst>
            </p:cNvPr>
            <p:cNvSpPr>
              <a:spLocks noChangeArrowheads="1"/>
            </p:cNvSpPr>
            <p:nvPr/>
          </p:nvSpPr>
          <p:spPr bwMode="auto">
            <a:xfrm>
              <a:off x="720" y="1440"/>
              <a:ext cx="1728" cy="480"/>
            </a:xfrm>
            <a:prstGeom prst="rect">
              <a:avLst/>
            </a:prstGeom>
            <a:solidFill>
              <a:srgbClr val="FFCC00"/>
            </a:solidFill>
            <a:ln w="9525">
              <a:solidFill>
                <a:srgbClr val="000000"/>
              </a:solidFill>
              <a:miter lim="800000"/>
              <a:headEnd/>
              <a:tailEnd/>
            </a:ln>
          </p:spPr>
          <p:txBody>
            <a:bodyPr/>
            <a:lstStyle/>
            <a:p>
              <a:pPr algn="ctr">
                <a:defRPr/>
              </a:pPr>
              <a:r>
                <a:rPr lang="en-US" sz="1846">
                  <a:solidFill>
                    <a:srgbClr val="000000"/>
                  </a:solidFill>
                  <a:latin typeface="Verdana" pitchFamily="34" charset="0"/>
                  <a:ea typeface="+mn-ea"/>
                </a:rPr>
                <a:t>STATE</a:t>
              </a:r>
              <a:endParaRPr lang="ru-RU" sz="1846">
                <a:solidFill>
                  <a:srgbClr val="000000"/>
                </a:solidFill>
                <a:latin typeface="Verdana" pitchFamily="34" charset="0"/>
                <a:ea typeface="+mn-ea"/>
              </a:endParaRPr>
            </a:p>
            <a:p>
              <a:pPr algn="ctr">
                <a:defRPr/>
              </a:pPr>
              <a:endParaRPr lang="ru-RU" sz="1846">
                <a:solidFill>
                  <a:srgbClr val="000000"/>
                </a:solidFill>
                <a:latin typeface="Verdana" pitchFamily="34" charset="0"/>
                <a:ea typeface="+mn-ea"/>
              </a:endParaRPr>
            </a:p>
          </p:txBody>
        </p:sp>
        <p:sp>
          <p:nvSpPr>
            <p:cNvPr id="9" name="Rectangle 7">
              <a:extLst>
                <a:ext uri="{FF2B5EF4-FFF2-40B4-BE49-F238E27FC236}">
                  <a16:creationId xmlns:a16="http://schemas.microsoft.com/office/drawing/2014/main" id="{DC46B0CF-5627-4B76-9C27-D4A500B07F1B}"/>
                </a:ext>
              </a:extLst>
            </p:cNvPr>
            <p:cNvSpPr>
              <a:spLocks noChangeArrowheads="1"/>
            </p:cNvSpPr>
            <p:nvPr/>
          </p:nvSpPr>
          <p:spPr bwMode="auto">
            <a:xfrm>
              <a:off x="4128" y="1440"/>
              <a:ext cx="1728" cy="480"/>
            </a:xfrm>
            <a:prstGeom prst="rect">
              <a:avLst/>
            </a:prstGeom>
            <a:solidFill>
              <a:srgbClr val="FFCC00"/>
            </a:solidFill>
            <a:ln w="9525">
              <a:solidFill>
                <a:srgbClr val="000000"/>
              </a:solidFill>
              <a:miter lim="800000"/>
              <a:headEnd/>
              <a:tailEnd/>
            </a:ln>
          </p:spPr>
          <p:txBody>
            <a:bodyPr/>
            <a:lstStyle/>
            <a:p>
              <a:pPr algn="ctr">
                <a:defRPr/>
              </a:pPr>
              <a:r>
                <a:rPr lang="en-US" sz="1846">
                  <a:solidFill>
                    <a:srgbClr val="000000"/>
                  </a:solidFill>
                  <a:latin typeface="Verdana" pitchFamily="34" charset="0"/>
                  <a:ea typeface="+mn-ea"/>
                </a:rPr>
                <a:t>EMPLOYEES</a:t>
              </a:r>
              <a:endParaRPr lang="ru-RU" sz="1846">
                <a:solidFill>
                  <a:srgbClr val="000000"/>
                </a:solidFill>
                <a:latin typeface="Verdana" pitchFamily="34" charset="0"/>
                <a:ea typeface="+mn-ea"/>
              </a:endParaRPr>
            </a:p>
          </p:txBody>
        </p:sp>
        <p:sp>
          <p:nvSpPr>
            <p:cNvPr id="10" name="Rectangle 8">
              <a:extLst>
                <a:ext uri="{FF2B5EF4-FFF2-40B4-BE49-F238E27FC236}">
                  <a16:creationId xmlns:a16="http://schemas.microsoft.com/office/drawing/2014/main" id="{6DBF8581-F54F-4C0A-BE76-1BA6A17B90FB}"/>
                </a:ext>
              </a:extLst>
            </p:cNvPr>
            <p:cNvSpPr>
              <a:spLocks noChangeArrowheads="1"/>
            </p:cNvSpPr>
            <p:nvPr/>
          </p:nvSpPr>
          <p:spPr bwMode="auto">
            <a:xfrm>
              <a:off x="4128" y="672"/>
              <a:ext cx="1728" cy="480"/>
            </a:xfrm>
            <a:prstGeom prst="rect">
              <a:avLst/>
            </a:prstGeom>
            <a:solidFill>
              <a:srgbClr val="FFCC00"/>
            </a:solidFill>
            <a:ln w="9525">
              <a:solidFill>
                <a:srgbClr val="000000"/>
              </a:solidFill>
              <a:miter lim="800000"/>
              <a:headEnd/>
              <a:tailEnd/>
            </a:ln>
          </p:spPr>
          <p:txBody>
            <a:bodyPr/>
            <a:lstStyle/>
            <a:p>
              <a:pPr algn="ctr">
                <a:defRPr/>
              </a:pPr>
              <a:r>
                <a:rPr lang="en-US" sz="1846">
                  <a:solidFill>
                    <a:srgbClr val="000000"/>
                  </a:solidFill>
                  <a:latin typeface="Verdana" pitchFamily="34" charset="0"/>
                  <a:ea typeface="+mn-ea"/>
                </a:rPr>
                <a:t>POTENTIAL INVESTORS</a:t>
              </a:r>
              <a:endParaRPr lang="ru-RU" sz="1846">
                <a:solidFill>
                  <a:srgbClr val="000000"/>
                </a:solidFill>
                <a:latin typeface="Verdana" pitchFamily="34" charset="0"/>
                <a:ea typeface="+mn-ea"/>
              </a:endParaRPr>
            </a:p>
          </p:txBody>
        </p:sp>
        <p:sp>
          <p:nvSpPr>
            <p:cNvPr id="11" name="Rectangle 9">
              <a:extLst>
                <a:ext uri="{FF2B5EF4-FFF2-40B4-BE49-F238E27FC236}">
                  <a16:creationId xmlns:a16="http://schemas.microsoft.com/office/drawing/2014/main" id="{9ADA6CA6-291C-4637-B04E-20BA54D25AB2}"/>
                </a:ext>
              </a:extLst>
            </p:cNvPr>
            <p:cNvSpPr>
              <a:spLocks noChangeArrowheads="1"/>
            </p:cNvSpPr>
            <p:nvPr/>
          </p:nvSpPr>
          <p:spPr bwMode="auto">
            <a:xfrm>
              <a:off x="720" y="2976"/>
              <a:ext cx="1728" cy="480"/>
            </a:xfrm>
            <a:prstGeom prst="rect">
              <a:avLst/>
            </a:prstGeom>
            <a:solidFill>
              <a:srgbClr val="FFCC00"/>
            </a:solidFill>
            <a:ln w="9525">
              <a:solidFill>
                <a:srgbClr val="000000"/>
              </a:solidFill>
              <a:miter lim="800000"/>
              <a:headEnd/>
              <a:tailEnd/>
            </a:ln>
          </p:spPr>
          <p:txBody>
            <a:bodyPr/>
            <a:lstStyle/>
            <a:p>
              <a:pPr algn="ctr">
                <a:defRPr/>
              </a:pPr>
              <a:r>
                <a:rPr lang="en-US" sz="1846">
                  <a:solidFill>
                    <a:srgbClr val="000000"/>
                  </a:solidFill>
                  <a:latin typeface="Verdana" pitchFamily="34" charset="0"/>
                  <a:ea typeface="+mn-ea"/>
                </a:rPr>
                <a:t>ENVIRONMENTAL ORGANIZATIONS</a:t>
              </a:r>
              <a:endParaRPr lang="ru-RU" sz="1846">
                <a:solidFill>
                  <a:srgbClr val="000000"/>
                </a:solidFill>
                <a:latin typeface="Verdana" pitchFamily="34" charset="0"/>
                <a:ea typeface="+mn-ea"/>
              </a:endParaRPr>
            </a:p>
          </p:txBody>
        </p:sp>
        <p:sp>
          <p:nvSpPr>
            <p:cNvPr id="12" name="Rectangle 10">
              <a:extLst>
                <a:ext uri="{FF2B5EF4-FFF2-40B4-BE49-F238E27FC236}">
                  <a16:creationId xmlns:a16="http://schemas.microsoft.com/office/drawing/2014/main" id="{943A2BDE-3086-4C8E-BD82-3E5E6C5146E3}"/>
                </a:ext>
              </a:extLst>
            </p:cNvPr>
            <p:cNvSpPr>
              <a:spLocks noChangeArrowheads="1"/>
            </p:cNvSpPr>
            <p:nvPr/>
          </p:nvSpPr>
          <p:spPr bwMode="auto">
            <a:xfrm>
              <a:off x="4128" y="2256"/>
              <a:ext cx="1776" cy="474"/>
            </a:xfrm>
            <a:prstGeom prst="rect">
              <a:avLst/>
            </a:prstGeom>
            <a:solidFill>
              <a:srgbClr val="FFCC00"/>
            </a:solidFill>
            <a:ln w="9525">
              <a:solidFill>
                <a:srgbClr val="000000"/>
              </a:solidFill>
              <a:miter lim="800000"/>
              <a:headEnd/>
              <a:tailEnd/>
            </a:ln>
          </p:spPr>
          <p:txBody>
            <a:bodyPr/>
            <a:lstStyle/>
            <a:p>
              <a:pPr algn="ctr">
                <a:defRPr/>
              </a:pPr>
              <a:r>
                <a:rPr lang="en-US" sz="1846">
                  <a:solidFill>
                    <a:srgbClr val="000000"/>
                  </a:solidFill>
                  <a:latin typeface="Verdana" pitchFamily="34" charset="0"/>
                  <a:ea typeface="+mn-ea"/>
                </a:rPr>
                <a:t>SUPPLIERS</a:t>
              </a:r>
              <a:endParaRPr lang="ru-RU" sz="1846">
                <a:solidFill>
                  <a:srgbClr val="000000"/>
                </a:solidFill>
                <a:latin typeface="Verdana" pitchFamily="34" charset="0"/>
                <a:ea typeface="+mn-ea"/>
              </a:endParaRPr>
            </a:p>
          </p:txBody>
        </p:sp>
        <p:pic>
          <p:nvPicPr>
            <p:cNvPr id="13" name="Picture 11" descr="BS01580_">
              <a:extLst>
                <a:ext uri="{FF2B5EF4-FFF2-40B4-BE49-F238E27FC236}">
                  <a16:creationId xmlns:a16="http://schemas.microsoft.com/office/drawing/2014/main" id="{3751FE24-86F0-46E4-AF6F-D1626DC2807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36" y="528"/>
              <a:ext cx="1008" cy="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Line 12">
              <a:extLst>
                <a:ext uri="{FF2B5EF4-FFF2-40B4-BE49-F238E27FC236}">
                  <a16:creationId xmlns:a16="http://schemas.microsoft.com/office/drawing/2014/main" id="{748A461D-8930-4EFD-9D2F-2D5E2B74E099}"/>
                </a:ext>
              </a:extLst>
            </p:cNvPr>
            <p:cNvSpPr>
              <a:spLocks noChangeShapeType="1"/>
            </p:cNvSpPr>
            <p:nvPr/>
          </p:nvSpPr>
          <p:spPr bwMode="auto">
            <a:xfrm>
              <a:off x="2448" y="960"/>
              <a:ext cx="336" cy="0"/>
            </a:xfrm>
            <a:prstGeom prst="line">
              <a:avLst/>
            </a:prstGeom>
            <a:noFill/>
            <a:ln w="28575">
              <a:solidFill>
                <a:schemeClr val="tx1"/>
              </a:solidFill>
              <a:round/>
              <a:headEnd/>
              <a:tailEnd type="triangle" w="med" len="med"/>
            </a:ln>
            <a:effectLst/>
          </p:spPr>
          <p:txBody>
            <a:bodyPr/>
            <a:lstStyle/>
            <a:p>
              <a:pPr algn="ctr" eaLnBrk="1" hangingPunct="1">
                <a:defRPr/>
              </a:pPr>
              <a:endParaRPr lang="en-US" sz="2215">
                <a:solidFill>
                  <a:srgbClr val="000000"/>
                </a:solidFill>
                <a:latin typeface="Verdana" pitchFamily="34" charset="0"/>
                <a:ea typeface="+mn-ea"/>
              </a:endParaRPr>
            </a:p>
          </p:txBody>
        </p:sp>
        <p:sp>
          <p:nvSpPr>
            <p:cNvPr id="15" name="Line 13">
              <a:extLst>
                <a:ext uri="{FF2B5EF4-FFF2-40B4-BE49-F238E27FC236}">
                  <a16:creationId xmlns:a16="http://schemas.microsoft.com/office/drawing/2014/main" id="{A914698F-1102-44CB-B590-CB916DD31A83}"/>
                </a:ext>
              </a:extLst>
            </p:cNvPr>
            <p:cNvSpPr>
              <a:spLocks noChangeShapeType="1"/>
            </p:cNvSpPr>
            <p:nvPr/>
          </p:nvSpPr>
          <p:spPr bwMode="auto">
            <a:xfrm flipH="1">
              <a:off x="3696" y="960"/>
              <a:ext cx="432" cy="0"/>
            </a:xfrm>
            <a:prstGeom prst="line">
              <a:avLst/>
            </a:prstGeom>
            <a:noFill/>
            <a:ln w="28575">
              <a:solidFill>
                <a:schemeClr val="tx1"/>
              </a:solidFill>
              <a:round/>
              <a:headEnd/>
              <a:tailEnd type="triangle" w="med" len="med"/>
            </a:ln>
            <a:effectLst/>
          </p:spPr>
          <p:txBody>
            <a:bodyPr/>
            <a:lstStyle/>
            <a:p>
              <a:pPr algn="ctr" eaLnBrk="1" hangingPunct="1">
                <a:defRPr/>
              </a:pPr>
              <a:endParaRPr lang="en-US" sz="2215">
                <a:solidFill>
                  <a:srgbClr val="000000"/>
                </a:solidFill>
                <a:latin typeface="Verdana" pitchFamily="34" charset="0"/>
                <a:ea typeface="+mn-ea"/>
              </a:endParaRPr>
            </a:p>
          </p:txBody>
        </p:sp>
        <p:sp>
          <p:nvSpPr>
            <p:cNvPr id="16" name="Line 14">
              <a:extLst>
                <a:ext uri="{FF2B5EF4-FFF2-40B4-BE49-F238E27FC236}">
                  <a16:creationId xmlns:a16="http://schemas.microsoft.com/office/drawing/2014/main" id="{09694738-D78A-43AD-B0E9-F8A5CD08BA06}"/>
                </a:ext>
              </a:extLst>
            </p:cNvPr>
            <p:cNvSpPr>
              <a:spLocks noChangeShapeType="1"/>
            </p:cNvSpPr>
            <p:nvPr/>
          </p:nvSpPr>
          <p:spPr bwMode="auto">
            <a:xfrm flipV="1">
              <a:off x="3264" y="1248"/>
              <a:ext cx="0" cy="1968"/>
            </a:xfrm>
            <a:prstGeom prst="line">
              <a:avLst/>
            </a:prstGeom>
            <a:noFill/>
            <a:ln w="28575">
              <a:solidFill>
                <a:schemeClr val="tx1"/>
              </a:solidFill>
              <a:round/>
              <a:headEnd/>
              <a:tailEnd type="triangle" w="med" len="med"/>
            </a:ln>
            <a:effectLst/>
          </p:spPr>
          <p:txBody>
            <a:bodyPr/>
            <a:lstStyle/>
            <a:p>
              <a:pPr algn="ctr" eaLnBrk="1" hangingPunct="1">
                <a:defRPr/>
              </a:pPr>
              <a:endParaRPr lang="en-US" sz="2215">
                <a:solidFill>
                  <a:srgbClr val="000000"/>
                </a:solidFill>
                <a:latin typeface="Verdana" pitchFamily="34" charset="0"/>
                <a:ea typeface="+mn-ea"/>
              </a:endParaRPr>
            </a:p>
          </p:txBody>
        </p:sp>
        <p:sp>
          <p:nvSpPr>
            <p:cNvPr id="17" name="Line 15">
              <a:extLst>
                <a:ext uri="{FF2B5EF4-FFF2-40B4-BE49-F238E27FC236}">
                  <a16:creationId xmlns:a16="http://schemas.microsoft.com/office/drawing/2014/main" id="{DEE2547C-1E8B-478E-BBD0-59710E869C77}"/>
                </a:ext>
              </a:extLst>
            </p:cNvPr>
            <p:cNvSpPr>
              <a:spLocks noChangeShapeType="1"/>
            </p:cNvSpPr>
            <p:nvPr/>
          </p:nvSpPr>
          <p:spPr bwMode="auto">
            <a:xfrm>
              <a:off x="2448" y="3216"/>
              <a:ext cx="1680" cy="0"/>
            </a:xfrm>
            <a:prstGeom prst="line">
              <a:avLst/>
            </a:prstGeom>
            <a:noFill/>
            <a:ln w="28575">
              <a:solidFill>
                <a:schemeClr val="tx1"/>
              </a:solidFill>
              <a:round/>
              <a:headEnd/>
              <a:tailEnd/>
            </a:ln>
            <a:effectLst/>
          </p:spPr>
          <p:txBody>
            <a:bodyPr/>
            <a:lstStyle/>
            <a:p>
              <a:pPr algn="ctr" eaLnBrk="1" hangingPunct="1">
                <a:defRPr/>
              </a:pPr>
              <a:endParaRPr lang="en-US" sz="2215">
                <a:solidFill>
                  <a:srgbClr val="000000"/>
                </a:solidFill>
                <a:latin typeface="Verdana" pitchFamily="34" charset="0"/>
                <a:ea typeface="+mn-ea"/>
              </a:endParaRPr>
            </a:p>
          </p:txBody>
        </p:sp>
        <p:sp>
          <p:nvSpPr>
            <p:cNvPr id="18" name="Line 16">
              <a:extLst>
                <a:ext uri="{FF2B5EF4-FFF2-40B4-BE49-F238E27FC236}">
                  <a16:creationId xmlns:a16="http://schemas.microsoft.com/office/drawing/2014/main" id="{BDFF9D44-7869-41B6-88E3-EA6752FD66C7}"/>
                </a:ext>
              </a:extLst>
            </p:cNvPr>
            <p:cNvSpPr>
              <a:spLocks noChangeShapeType="1"/>
            </p:cNvSpPr>
            <p:nvPr/>
          </p:nvSpPr>
          <p:spPr bwMode="auto">
            <a:xfrm>
              <a:off x="2448" y="1632"/>
              <a:ext cx="1680" cy="0"/>
            </a:xfrm>
            <a:prstGeom prst="line">
              <a:avLst/>
            </a:prstGeom>
            <a:noFill/>
            <a:ln w="28575">
              <a:solidFill>
                <a:schemeClr val="tx1"/>
              </a:solidFill>
              <a:round/>
              <a:headEnd/>
              <a:tailEnd/>
            </a:ln>
            <a:effectLst/>
          </p:spPr>
          <p:txBody>
            <a:bodyPr/>
            <a:lstStyle/>
            <a:p>
              <a:pPr algn="ctr" eaLnBrk="1" hangingPunct="1">
                <a:defRPr/>
              </a:pPr>
              <a:endParaRPr lang="en-US" sz="2215">
                <a:solidFill>
                  <a:srgbClr val="000000"/>
                </a:solidFill>
                <a:latin typeface="Verdana" pitchFamily="34" charset="0"/>
                <a:ea typeface="+mn-ea"/>
              </a:endParaRPr>
            </a:p>
          </p:txBody>
        </p:sp>
        <p:sp>
          <p:nvSpPr>
            <p:cNvPr id="19" name="Line 17">
              <a:extLst>
                <a:ext uri="{FF2B5EF4-FFF2-40B4-BE49-F238E27FC236}">
                  <a16:creationId xmlns:a16="http://schemas.microsoft.com/office/drawing/2014/main" id="{EF49E6AB-37AF-4AB1-82BB-13F751D9D9C7}"/>
                </a:ext>
              </a:extLst>
            </p:cNvPr>
            <p:cNvSpPr>
              <a:spLocks noChangeShapeType="1"/>
            </p:cNvSpPr>
            <p:nvPr/>
          </p:nvSpPr>
          <p:spPr bwMode="auto">
            <a:xfrm>
              <a:off x="2448" y="2448"/>
              <a:ext cx="1680" cy="0"/>
            </a:xfrm>
            <a:prstGeom prst="line">
              <a:avLst/>
            </a:prstGeom>
            <a:noFill/>
            <a:ln w="28575">
              <a:solidFill>
                <a:schemeClr val="tx1"/>
              </a:solidFill>
              <a:round/>
              <a:headEnd/>
              <a:tailEnd/>
            </a:ln>
            <a:effectLst/>
          </p:spPr>
          <p:txBody>
            <a:bodyPr/>
            <a:lstStyle/>
            <a:p>
              <a:pPr algn="ctr" eaLnBrk="1" hangingPunct="1">
                <a:defRPr/>
              </a:pPr>
              <a:endParaRPr lang="en-US" sz="2215">
                <a:solidFill>
                  <a:srgbClr val="000000"/>
                </a:solidFill>
                <a:latin typeface="Verdana" pitchFamily="34" charset="0"/>
                <a:ea typeface="+mn-ea"/>
              </a:endParaRPr>
            </a:p>
          </p:txBody>
        </p:sp>
      </p:grpSp>
      <p:grpSp>
        <p:nvGrpSpPr>
          <p:cNvPr id="20" name="Group 19">
            <a:extLst>
              <a:ext uri="{FF2B5EF4-FFF2-40B4-BE49-F238E27FC236}">
                <a16:creationId xmlns:a16="http://schemas.microsoft.com/office/drawing/2014/main" id="{FFD7F60B-0495-4FE0-BD08-5A11DB0D0F14}"/>
              </a:ext>
            </a:extLst>
          </p:cNvPr>
          <p:cNvGrpSpPr/>
          <p:nvPr/>
        </p:nvGrpSpPr>
        <p:grpSpPr>
          <a:xfrm>
            <a:off x="4528948" y="5301300"/>
            <a:ext cx="3034071" cy="1394517"/>
            <a:chOff x="4735392" y="4826286"/>
            <a:chExt cx="3034071" cy="1394517"/>
          </a:xfrm>
        </p:grpSpPr>
        <p:sp>
          <p:nvSpPr>
            <p:cNvPr id="21" name="Slide Number Placeholder 2">
              <a:extLst>
                <a:ext uri="{FF2B5EF4-FFF2-40B4-BE49-F238E27FC236}">
                  <a16:creationId xmlns:a16="http://schemas.microsoft.com/office/drawing/2014/main" id="{17DEFDBB-A78B-4495-97BE-844210D634B5}"/>
                </a:ext>
              </a:extLst>
            </p:cNvPr>
            <p:cNvSpPr txBox="1">
              <a:spLocks/>
            </p:cNvSpPr>
            <p:nvPr/>
          </p:nvSpPr>
          <p:spPr>
            <a:xfrm>
              <a:off x="4735392" y="4826286"/>
              <a:ext cx="3034071" cy="22180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mj-lt"/>
                </a:rPr>
                <a:t>IN PARTNERSHIP WITH:</a:t>
              </a:r>
            </a:p>
          </p:txBody>
        </p:sp>
        <p:pic>
          <p:nvPicPr>
            <p:cNvPr id="22" name="Picture 21" descr="Graphical user interface, text, application, email&#10;&#10;Description automatically generated">
              <a:extLst>
                <a:ext uri="{FF2B5EF4-FFF2-40B4-BE49-F238E27FC236}">
                  <a16:creationId xmlns:a16="http://schemas.microsoft.com/office/drawing/2014/main" id="{A3166BF3-BC96-4456-A967-96AAC8B7530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8821"/>
            <a:stretch/>
          </p:blipFill>
          <p:spPr>
            <a:xfrm>
              <a:off x="4757053" y="5094262"/>
              <a:ext cx="2061007" cy="1126541"/>
            </a:xfrm>
            <a:prstGeom prst="rect">
              <a:avLst/>
            </a:prstGeom>
          </p:spPr>
        </p:pic>
      </p:grpSp>
    </p:spTree>
    <p:extLst>
      <p:ext uri="{BB962C8B-B14F-4D97-AF65-F5344CB8AC3E}">
        <p14:creationId xmlns:p14="http://schemas.microsoft.com/office/powerpoint/2010/main" val="38833995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2C1359-116A-470C-B2EA-7355C26CA1D4}"/>
              </a:ext>
            </a:extLst>
          </p:cNvPr>
          <p:cNvSpPr>
            <a:spLocks noGrp="1"/>
          </p:cNvSpPr>
          <p:nvPr>
            <p:ph type="title"/>
          </p:nvPr>
        </p:nvSpPr>
        <p:spPr/>
        <p:txBody>
          <a:bodyPr/>
          <a:lstStyle/>
          <a:p>
            <a:r>
              <a:rPr lang="en-US" altLang="en-US" dirty="0"/>
              <a:t>Typical Annual Reports in the Region</a:t>
            </a:r>
            <a:endParaRPr lang="en-US" dirty="0"/>
          </a:p>
        </p:txBody>
      </p:sp>
      <p:sp>
        <p:nvSpPr>
          <p:cNvPr id="3" name="Slide Number Placeholder 2">
            <a:extLst>
              <a:ext uri="{FF2B5EF4-FFF2-40B4-BE49-F238E27FC236}">
                <a16:creationId xmlns:a16="http://schemas.microsoft.com/office/drawing/2014/main" id="{234D618B-57D5-490A-AB59-3DB1103FCF8D}"/>
              </a:ext>
            </a:extLst>
          </p:cNvPr>
          <p:cNvSpPr>
            <a:spLocks noGrp="1"/>
          </p:cNvSpPr>
          <p:nvPr>
            <p:ph type="sldNum" sz="quarter" idx="10"/>
          </p:nvPr>
        </p:nvSpPr>
        <p:spPr/>
        <p:txBody>
          <a:bodyPr/>
          <a:lstStyle/>
          <a:p>
            <a:pPr>
              <a:defRPr/>
            </a:pPr>
            <a:fld id="{A91C009A-D183-4B06-A7F0-ADEC358427FA}" type="slidenum">
              <a:rPr lang="en-US" smtClean="0"/>
              <a:pPr>
                <a:defRPr/>
              </a:pPr>
              <a:t>14</a:t>
            </a:fld>
            <a:endParaRPr lang="en-US" dirty="0"/>
          </a:p>
        </p:txBody>
      </p:sp>
      <p:sp>
        <p:nvSpPr>
          <p:cNvPr id="4" name="Rectangle 2">
            <a:extLst>
              <a:ext uri="{FF2B5EF4-FFF2-40B4-BE49-F238E27FC236}">
                <a16:creationId xmlns:a16="http://schemas.microsoft.com/office/drawing/2014/main" id="{57F3AF73-B394-4DAD-8E5D-27047C124D36}"/>
              </a:ext>
            </a:extLst>
          </p:cNvPr>
          <p:cNvSpPr>
            <a:spLocks noChangeArrowheads="1"/>
          </p:cNvSpPr>
          <p:nvPr/>
        </p:nvSpPr>
        <p:spPr bwMode="auto">
          <a:xfrm>
            <a:off x="562708" y="1459523"/>
            <a:ext cx="5275385" cy="4572000"/>
          </a:xfrm>
          <a:prstGeom prst="rect">
            <a:avLst/>
          </a:prstGeom>
          <a:noFill/>
          <a:ln w="57150" cmpd="thickThin">
            <a:solidFill>
              <a:srgbClr val="006666"/>
            </a:solidFill>
            <a:miter lim="800000"/>
            <a:headEnd/>
            <a:tailEnd/>
          </a:ln>
          <a:effectLst/>
        </p:spPr>
        <p:txBody>
          <a:bodyPr/>
          <a:lstStyle/>
          <a:p>
            <a:pPr eaLnBrk="1" hangingPunct="1">
              <a:buFont typeface="Wingdings" pitchFamily="2" charset="2"/>
              <a:buNone/>
              <a:defRPr/>
            </a:pPr>
            <a:r>
              <a:rPr lang="en-US" sz="1846" dirty="0">
                <a:solidFill>
                  <a:srgbClr val="000000"/>
                </a:solidFill>
                <a:latin typeface="Verdana" pitchFamily="34" charset="0"/>
                <a:ea typeface="+mn-ea"/>
              </a:rPr>
              <a:t>Marketing brochure rather than annual report</a:t>
            </a:r>
          </a:p>
          <a:p>
            <a:pPr eaLnBrk="1" hangingPunct="1">
              <a:buFont typeface="Wingdings" pitchFamily="2" charset="2"/>
              <a:buNone/>
              <a:defRPr/>
            </a:pPr>
            <a:endParaRPr lang="en-US" sz="1846" dirty="0">
              <a:solidFill>
                <a:srgbClr val="000000"/>
              </a:solidFill>
              <a:latin typeface="Verdana" pitchFamily="34" charset="0"/>
              <a:ea typeface="+mn-ea"/>
            </a:endParaRPr>
          </a:p>
          <a:p>
            <a:pPr eaLnBrk="1" hangingPunct="1">
              <a:buFont typeface="Wingdings" pitchFamily="2" charset="2"/>
              <a:buNone/>
              <a:defRPr/>
            </a:pPr>
            <a:r>
              <a:rPr lang="en-US" sz="1846" dirty="0">
                <a:solidFill>
                  <a:srgbClr val="000000"/>
                </a:solidFill>
                <a:latin typeface="Verdana" pitchFamily="34" charset="0"/>
                <a:ea typeface="+mn-ea"/>
              </a:rPr>
              <a:t>Boiler plate language</a:t>
            </a:r>
            <a:endParaRPr lang="ru-RU" sz="1846" dirty="0">
              <a:solidFill>
                <a:srgbClr val="000000"/>
              </a:solidFill>
              <a:latin typeface="Verdana" pitchFamily="34" charset="0"/>
              <a:ea typeface="+mn-ea"/>
            </a:endParaRPr>
          </a:p>
          <a:p>
            <a:pPr eaLnBrk="1" hangingPunct="1">
              <a:buFont typeface="Wingdings" pitchFamily="2" charset="2"/>
              <a:buNone/>
              <a:defRPr/>
            </a:pPr>
            <a:endParaRPr lang="ru-RU" sz="1108" dirty="0">
              <a:solidFill>
                <a:srgbClr val="000000"/>
              </a:solidFill>
              <a:latin typeface="Verdana" pitchFamily="34" charset="0"/>
              <a:ea typeface="+mn-ea"/>
            </a:endParaRPr>
          </a:p>
          <a:p>
            <a:pPr eaLnBrk="1" hangingPunct="1">
              <a:buFont typeface="Wingdings" pitchFamily="2" charset="2"/>
              <a:buNone/>
              <a:defRPr/>
            </a:pPr>
            <a:endParaRPr lang="ru-RU" sz="1108" dirty="0">
              <a:solidFill>
                <a:srgbClr val="000000"/>
              </a:solidFill>
              <a:latin typeface="Verdana" pitchFamily="34" charset="0"/>
              <a:ea typeface="+mn-ea"/>
            </a:endParaRPr>
          </a:p>
          <a:p>
            <a:pPr eaLnBrk="1" hangingPunct="1">
              <a:buFont typeface="Wingdings" pitchFamily="2" charset="2"/>
              <a:buNone/>
              <a:defRPr/>
            </a:pPr>
            <a:r>
              <a:rPr lang="en-US" sz="1846" dirty="0">
                <a:solidFill>
                  <a:srgbClr val="000000"/>
                </a:solidFill>
                <a:latin typeface="Verdana" pitchFamily="34" charset="0"/>
                <a:ea typeface="+mn-ea"/>
              </a:rPr>
              <a:t>Little non-financial information</a:t>
            </a:r>
            <a:r>
              <a:rPr lang="ru-RU" sz="1846" dirty="0">
                <a:solidFill>
                  <a:srgbClr val="000000"/>
                </a:solidFill>
                <a:latin typeface="Verdana" pitchFamily="34" charset="0"/>
                <a:ea typeface="+mn-ea"/>
              </a:rPr>
              <a:t>:   </a:t>
            </a:r>
          </a:p>
          <a:p>
            <a:pPr eaLnBrk="1" hangingPunct="1">
              <a:defRPr/>
            </a:pPr>
            <a:endParaRPr lang="ru-RU" sz="1108" dirty="0">
              <a:solidFill>
                <a:srgbClr val="000000"/>
              </a:solidFill>
              <a:latin typeface="Verdana" pitchFamily="34" charset="0"/>
              <a:ea typeface="+mn-ea"/>
            </a:endParaRPr>
          </a:p>
          <a:p>
            <a:pPr marL="635993" lvl="1" indent="-213952">
              <a:buFont typeface="Wingdings" pitchFamily="2" charset="2"/>
              <a:buChar char="§"/>
              <a:defRPr/>
            </a:pPr>
            <a:r>
              <a:rPr lang="en-US" sz="1846" dirty="0">
                <a:solidFill>
                  <a:srgbClr val="000000"/>
                </a:solidFill>
                <a:latin typeface="Verdana" pitchFamily="34" charset="0"/>
                <a:ea typeface="+mn-ea"/>
              </a:rPr>
              <a:t>Corporate governance</a:t>
            </a:r>
            <a:endParaRPr lang="ru-RU" sz="1846" dirty="0">
              <a:solidFill>
                <a:srgbClr val="000000"/>
              </a:solidFill>
              <a:latin typeface="Verdana" pitchFamily="34" charset="0"/>
              <a:ea typeface="+mn-ea"/>
            </a:endParaRPr>
          </a:p>
          <a:p>
            <a:pPr marL="635993" lvl="1" indent="-213952">
              <a:buFont typeface="Wingdings" pitchFamily="2" charset="2"/>
              <a:buChar char="§"/>
              <a:defRPr/>
            </a:pPr>
            <a:r>
              <a:rPr lang="en-US" sz="1846" dirty="0">
                <a:solidFill>
                  <a:srgbClr val="000000"/>
                </a:solidFill>
                <a:latin typeface="Verdana" pitchFamily="34" charset="0"/>
                <a:ea typeface="+mn-ea"/>
              </a:rPr>
              <a:t>Risk management system</a:t>
            </a:r>
            <a:endParaRPr lang="ru-RU" sz="1846" dirty="0">
              <a:solidFill>
                <a:srgbClr val="000000"/>
              </a:solidFill>
              <a:latin typeface="Verdana" pitchFamily="34" charset="0"/>
              <a:ea typeface="+mn-ea"/>
            </a:endParaRPr>
          </a:p>
          <a:p>
            <a:pPr marL="635993" lvl="1" indent="-213952">
              <a:buFont typeface="Wingdings" pitchFamily="2" charset="2"/>
              <a:buChar char="§"/>
              <a:defRPr/>
            </a:pPr>
            <a:r>
              <a:rPr lang="en-US" sz="1846" dirty="0">
                <a:solidFill>
                  <a:srgbClr val="000000"/>
                </a:solidFill>
                <a:latin typeface="Verdana" pitchFamily="34" charset="0"/>
                <a:ea typeface="+mn-ea"/>
              </a:rPr>
              <a:t>Internal controls system</a:t>
            </a:r>
            <a:endParaRPr lang="ru-RU" sz="1846" dirty="0">
              <a:solidFill>
                <a:srgbClr val="000000"/>
              </a:solidFill>
              <a:latin typeface="Verdana" pitchFamily="34" charset="0"/>
              <a:ea typeface="+mn-ea"/>
            </a:endParaRPr>
          </a:p>
          <a:p>
            <a:pPr marL="635993" lvl="1" indent="-213952">
              <a:buFont typeface="Wingdings" pitchFamily="2" charset="2"/>
              <a:buChar char="§"/>
              <a:defRPr/>
            </a:pPr>
            <a:r>
              <a:rPr lang="en-US" sz="1846" dirty="0">
                <a:solidFill>
                  <a:srgbClr val="000000"/>
                </a:solidFill>
                <a:latin typeface="Verdana" pitchFamily="34" charset="0"/>
                <a:ea typeface="+mn-ea"/>
              </a:rPr>
              <a:t>ESG (or Governance of E&amp;S)</a:t>
            </a:r>
            <a:endParaRPr lang="ru-RU" sz="1846" dirty="0">
              <a:solidFill>
                <a:srgbClr val="000000"/>
              </a:solidFill>
              <a:latin typeface="Verdana" pitchFamily="34" charset="0"/>
              <a:ea typeface="+mn-ea"/>
            </a:endParaRPr>
          </a:p>
          <a:p>
            <a:pPr eaLnBrk="1" hangingPunct="1">
              <a:defRPr/>
            </a:pPr>
            <a:endParaRPr lang="ru-RU" sz="923" dirty="0">
              <a:solidFill>
                <a:srgbClr val="000000"/>
              </a:solidFill>
              <a:latin typeface="Verdana" pitchFamily="34" charset="0"/>
              <a:ea typeface="+mn-ea"/>
            </a:endParaRPr>
          </a:p>
        </p:txBody>
      </p:sp>
      <p:pic>
        <p:nvPicPr>
          <p:cNvPr id="5" name="Picture 3" descr="sharemain">
            <a:extLst>
              <a:ext uri="{FF2B5EF4-FFF2-40B4-BE49-F238E27FC236}">
                <a16:creationId xmlns:a16="http://schemas.microsoft.com/office/drawing/2014/main" id="{A59B1D96-EE20-4CBD-A4F1-3CD415C4303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49108" y="1459523"/>
            <a:ext cx="24384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113214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481C286-258A-4B9A-9903-F7EE15596667}"/>
              </a:ext>
            </a:extLst>
          </p:cNvPr>
          <p:cNvSpPr>
            <a:spLocks noGrp="1"/>
          </p:cNvSpPr>
          <p:nvPr>
            <p:ph type="title"/>
          </p:nvPr>
        </p:nvSpPr>
        <p:spPr/>
        <p:txBody>
          <a:bodyPr/>
          <a:lstStyle/>
          <a:p>
            <a:r>
              <a:rPr lang="en-US" dirty="0"/>
              <a:t>3. ESG data availability and consistency</a:t>
            </a:r>
            <a:endParaRPr lang="en-US" b="1" dirty="0"/>
          </a:p>
        </p:txBody>
      </p:sp>
      <p:sp>
        <p:nvSpPr>
          <p:cNvPr id="3" name="Slide Number Placeholder 2">
            <a:extLst>
              <a:ext uri="{FF2B5EF4-FFF2-40B4-BE49-F238E27FC236}">
                <a16:creationId xmlns:a16="http://schemas.microsoft.com/office/drawing/2014/main" id="{6BD6C934-56B2-45E1-B05F-855A57D30919}"/>
              </a:ext>
            </a:extLst>
          </p:cNvPr>
          <p:cNvSpPr>
            <a:spLocks noGrp="1"/>
          </p:cNvSpPr>
          <p:nvPr>
            <p:ph type="sldNum" sz="quarter" idx="10"/>
          </p:nvPr>
        </p:nvSpPr>
        <p:spPr/>
        <p:txBody>
          <a:bodyPr/>
          <a:lstStyle/>
          <a:p>
            <a:fld id="{A91C009A-D183-4B06-A7F0-ADEC358427FA}" type="slidenum">
              <a:rPr lang="en-US" smtClean="0"/>
              <a:pPr/>
              <a:t>15</a:t>
            </a:fld>
            <a:endParaRPr lang="en-US" dirty="0"/>
          </a:p>
        </p:txBody>
      </p:sp>
      <p:sp>
        <p:nvSpPr>
          <p:cNvPr id="5" name="Rectangle 4">
            <a:extLst>
              <a:ext uri="{FF2B5EF4-FFF2-40B4-BE49-F238E27FC236}">
                <a16:creationId xmlns:a16="http://schemas.microsoft.com/office/drawing/2014/main" id="{AC3FD985-E0E0-4CD2-947C-48776DB6CFC1}"/>
              </a:ext>
            </a:extLst>
          </p:cNvPr>
          <p:cNvSpPr/>
          <p:nvPr/>
        </p:nvSpPr>
        <p:spPr>
          <a:xfrm>
            <a:off x="552286" y="1080644"/>
            <a:ext cx="7627887" cy="338554"/>
          </a:xfrm>
          <a:prstGeom prst="rect">
            <a:avLst/>
          </a:prstGeom>
        </p:spPr>
        <p:txBody>
          <a:bodyPr wrap="square">
            <a:spAutoFit/>
          </a:bodyPr>
          <a:lstStyle/>
          <a:p>
            <a:r>
              <a:rPr lang="en-US" dirty="0"/>
              <a:t>Beyond the Balance Sheet: IFC Disclosure and Transparency Toolkit</a:t>
            </a:r>
          </a:p>
        </p:txBody>
      </p:sp>
      <p:pic>
        <p:nvPicPr>
          <p:cNvPr id="25" name="Picture 11">
            <a:extLst>
              <a:ext uri="{FF2B5EF4-FFF2-40B4-BE49-F238E27FC236}">
                <a16:creationId xmlns:a16="http://schemas.microsoft.com/office/drawing/2014/main" id="{4933696C-EF02-4016-AAD3-1B0A479164C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9460" y="4575921"/>
            <a:ext cx="669764" cy="225568"/>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0">
            <a:extLst>
              <a:ext uri="{FF2B5EF4-FFF2-40B4-BE49-F238E27FC236}">
                <a16:creationId xmlns:a16="http://schemas.microsoft.com/office/drawing/2014/main" id="{6CDAD8A2-C849-4D66-97ED-2701C77CD024}"/>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2616917" y="4933838"/>
            <a:ext cx="826209" cy="199088"/>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6">
            <a:extLst>
              <a:ext uri="{FF2B5EF4-FFF2-40B4-BE49-F238E27FC236}">
                <a16:creationId xmlns:a16="http://schemas.microsoft.com/office/drawing/2014/main" id="{1A972A28-8627-44F6-BD90-08CB0FDC7DB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29671" y="4914794"/>
            <a:ext cx="458050" cy="237177"/>
          </a:xfrm>
          <a:prstGeom prst="rect">
            <a:avLst/>
          </a:prstGeom>
        </p:spPr>
      </p:pic>
      <p:pic>
        <p:nvPicPr>
          <p:cNvPr id="28" name="Picture 6" descr="Image result for CDP logo">
            <a:extLst>
              <a:ext uri="{FF2B5EF4-FFF2-40B4-BE49-F238E27FC236}">
                <a16:creationId xmlns:a16="http://schemas.microsoft.com/office/drawing/2014/main" id="{1CC89882-27EE-4FCC-B75D-81E4E3C99FDC}"/>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696160" y="4965111"/>
            <a:ext cx="420212" cy="174388"/>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4" descr="GRI_Logo_2015.png">
            <a:extLst>
              <a:ext uri="{FF2B5EF4-FFF2-40B4-BE49-F238E27FC236}">
                <a16:creationId xmlns:a16="http://schemas.microsoft.com/office/drawing/2014/main" id="{CB910868-E32B-4335-A43F-F08D072A0706}"/>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116372" y="4068035"/>
            <a:ext cx="307361" cy="307361"/>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12">
            <a:extLst>
              <a:ext uri="{FF2B5EF4-FFF2-40B4-BE49-F238E27FC236}">
                <a16:creationId xmlns:a16="http://schemas.microsoft.com/office/drawing/2014/main" id="{A653B1FE-3D1D-40D6-AF92-A822BD161151}"/>
              </a:ext>
            </a:extLst>
          </p:cNvPr>
          <p:cNvPicPr>
            <a:picLocks noChangeAspect="1" noChangeArrowheads="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2631973" y="4538274"/>
            <a:ext cx="636320" cy="215421"/>
          </a:xfrm>
          <a:prstGeom prst="rect">
            <a:avLst/>
          </a:prstGeom>
          <a:noFill/>
          <a:extLst>
            <a:ext uri="{909E8E84-426E-40DD-AFC4-6F175D3DCCD1}">
              <a14:hiddenFill xmlns:a14="http://schemas.microsoft.com/office/drawing/2010/main">
                <a:solidFill>
                  <a:srgbClr val="FFFFFF"/>
                </a:solidFill>
              </a14:hiddenFill>
            </a:ext>
          </a:extLst>
        </p:spPr>
      </p:pic>
      <p:pic>
        <p:nvPicPr>
          <p:cNvPr id="31" name="Content Placeholder 4" descr="http://staticapp.icpsc.com/icp/loadimage.php/mogile/1121609/6de19bbe86638db4abad20bf09f5e7bb/image/gif">
            <a:extLst>
              <a:ext uri="{FF2B5EF4-FFF2-40B4-BE49-F238E27FC236}">
                <a16:creationId xmlns:a16="http://schemas.microsoft.com/office/drawing/2014/main" id="{0ACDE378-C74C-4137-88D5-502CD952AFB6}"/>
              </a:ext>
            </a:extLst>
          </p:cNvPr>
          <p:cNvPicPr>
            <a:picLocks noGrp="1"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617050" y="4067500"/>
            <a:ext cx="470670" cy="214181"/>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9">
            <a:extLst>
              <a:ext uri="{FF2B5EF4-FFF2-40B4-BE49-F238E27FC236}">
                <a16:creationId xmlns:a16="http://schemas.microsoft.com/office/drawing/2014/main" id="{6AAE533F-2793-4128-A8AA-D31E238E30DA}"/>
              </a:ext>
            </a:extLst>
          </p:cNvPr>
          <p:cNvPicPr>
            <a:picLocks noChangeAspect="1" noChangeArrowheads="1"/>
          </p:cNvPicPr>
          <p:nvPr/>
        </p:nvPicPr>
        <p:blipFill>
          <a:blip r:embed="rId10" cstate="email">
            <a:extLst>
              <a:ext uri="{28A0092B-C50C-407E-A947-70E740481C1C}">
                <a14:useLocalDpi xmlns:a14="http://schemas.microsoft.com/office/drawing/2010/main" val="0"/>
              </a:ext>
            </a:extLst>
          </a:blip>
          <a:srcRect/>
          <a:stretch>
            <a:fillRect/>
          </a:stretch>
        </p:blipFill>
        <p:spPr bwMode="auto">
          <a:xfrm>
            <a:off x="2555924" y="4068034"/>
            <a:ext cx="734156" cy="241985"/>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2">
            <a:extLst>
              <a:ext uri="{FF2B5EF4-FFF2-40B4-BE49-F238E27FC236}">
                <a16:creationId xmlns:a16="http://schemas.microsoft.com/office/drawing/2014/main" id="{F470DE79-B18D-4A15-8C83-8B0934B506F5}"/>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714735" y="4434734"/>
            <a:ext cx="308474" cy="282373"/>
          </a:xfrm>
          <a:prstGeom prst="rect">
            <a:avLst/>
          </a:prstGeom>
          <a:noFill/>
          <a:extLst>
            <a:ext uri="{909E8E84-426E-40DD-AFC4-6F175D3DCCD1}">
              <a14:hiddenFill xmlns:a14="http://schemas.microsoft.com/office/drawing/2010/main">
                <a:solidFill>
                  <a:srgbClr val="FFFFFF"/>
                </a:solidFill>
              </a14:hiddenFill>
            </a:ext>
          </a:extLst>
        </p:spPr>
      </p:pic>
      <p:sp>
        <p:nvSpPr>
          <p:cNvPr id="34" name="Rectangle 33">
            <a:extLst>
              <a:ext uri="{FF2B5EF4-FFF2-40B4-BE49-F238E27FC236}">
                <a16:creationId xmlns:a16="http://schemas.microsoft.com/office/drawing/2014/main" id="{3043B4AF-787C-4AF6-9DA8-A8187C6C402A}"/>
              </a:ext>
            </a:extLst>
          </p:cNvPr>
          <p:cNvSpPr/>
          <p:nvPr/>
        </p:nvSpPr>
        <p:spPr>
          <a:xfrm>
            <a:off x="2485327" y="2531655"/>
            <a:ext cx="3231926" cy="1044581"/>
          </a:xfrm>
          <a:prstGeom prst="rect">
            <a:avLst/>
          </a:prstGeom>
        </p:spPr>
        <p:txBody>
          <a:bodyPr wrap="square">
            <a:spAutoFit/>
          </a:bodyPr>
          <a:lstStyle/>
          <a:p>
            <a:pPr marL="160735" indent="-160735">
              <a:buFont typeface="Arial" panose="020B0604020202020204" pitchFamily="34" charset="0"/>
              <a:buChar char="•"/>
            </a:pPr>
            <a:r>
              <a:rPr lang="en-US" sz="1350" dirty="0">
                <a:solidFill>
                  <a:srgbClr val="414752"/>
                </a:solidFill>
              </a:rPr>
              <a:t>Corporate Governance Methodology</a:t>
            </a:r>
          </a:p>
          <a:p>
            <a:pPr marL="160735" indent="-160735">
              <a:buFont typeface="Arial" panose="020B0604020202020204" pitchFamily="34" charset="0"/>
              <a:buChar char="•"/>
            </a:pPr>
            <a:r>
              <a:rPr lang="en-US" sz="1350" dirty="0">
                <a:solidFill>
                  <a:srgbClr val="414752"/>
                </a:solidFill>
              </a:rPr>
              <a:t>Performance Standards for Environmental &amp; Social Sustainability</a:t>
            </a:r>
          </a:p>
          <a:p>
            <a:endParaRPr lang="en-US" sz="788" u="sng" cap="all" dirty="0"/>
          </a:p>
        </p:txBody>
      </p:sp>
      <p:sp>
        <p:nvSpPr>
          <p:cNvPr id="35" name="Rectangle 34">
            <a:extLst>
              <a:ext uri="{FF2B5EF4-FFF2-40B4-BE49-F238E27FC236}">
                <a16:creationId xmlns:a16="http://schemas.microsoft.com/office/drawing/2014/main" id="{FBB5C010-FE55-4A31-9CEC-E66CA394302A}"/>
              </a:ext>
            </a:extLst>
          </p:cNvPr>
          <p:cNvSpPr/>
          <p:nvPr/>
        </p:nvSpPr>
        <p:spPr>
          <a:xfrm>
            <a:off x="2616916" y="3588385"/>
            <a:ext cx="2991530" cy="276999"/>
          </a:xfrm>
          <a:prstGeom prst="rect">
            <a:avLst/>
          </a:prstGeom>
          <a:solidFill>
            <a:schemeClr val="bg2">
              <a:lumMod val="75000"/>
            </a:schemeClr>
          </a:solidFill>
          <a:ln>
            <a:solidFill>
              <a:schemeClr val="tx1"/>
            </a:solidFill>
          </a:ln>
        </p:spPr>
        <p:txBody>
          <a:bodyPr wrap="square">
            <a:spAutoFit/>
          </a:bodyPr>
          <a:lstStyle/>
          <a:p>
            <a:r>
              <a:rPr lang="en-US" sz="1200" dirty="0">
                <a:solidFill>
                  <a:schemeClr val="bg1"/>
                </a:solidFill>
              </a:rPr>
              <a:t>Global Sustainability Frameworks</a:t>
            </a:r>
          </a:p>
        </p:txBody>
      </p:sp>
      <p:pic>
        <p:nvPicPr>
          <p:cNvPr id="36" name="Picture 6" descr="Image result">
            <a:extLst>
              <a:ext uri="{FF2B5EF4-FFF2-40B4-BE49-F238E27FC236}">
                <a16:creationId xmlns:a16="http://schemas.microsoft.com/office/drawing/2014/main" id="{182169F7-AC35-457D-B1BA-EEE15F710D37}"/>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3643951" y="5647794"/>
            <a:ext cx="839614" cy="285937"/>
          </a:xfrm>
          <a:prstGeom prst="rect">
            <a:avLst/>
          </a:prstGeom>
          <a:noFill/>
          <a:extLst>
            <a:ext uri="{909E8E84-426E-40DD-AFC4-6F175D3DCCD1}">
              <a14:hiddenFill xmlns:a14="http://schemas.microsoft.com/office/drawing/2010/main">
                <a:solidFill>
                  <a:srgbClr val="FFFFFF"/>
                </a:solidFill>
              </a14:hiddenFill>
            </a:ext>
          </a:extLst>
        </p:spPr>
      </p:pic>
      <p:sp>
        <p:nvSpPr>
          <p:cNvPr id="37" name="Rectangle 36">
            <a:extLst>
              <a:ext uri="{FF2B5EF4-FFF2-40B4-BE49-F238E27FC236}">
                <a16:creationId xmlns:a16="http://schemas.microsoft.com/office/drawing/2014/main" id="{39DC34BB-06DF-4D3C-B63A-298AD2D1B00B}"/>
              </a:ext>
            </a:extLst>
          </p:cNvPr>
          <p:cNvSpPr/>
          <p:nvPr/>
        </p:nvSpPr>
        <p:spPr>
          <a:xfrm>
            <a:off x="2594135" y="5303122"/>
            <a:ext cx="3014312" cy="276999"/>
          </a:xfrm>
          <a:prstGeom prst="rect">
            <a:avLst/>
          </a:prstGeom>
          <a:solidFill>
            <a:schemeClr val="tx1"/>
          </a:solidFill>
          <a:ln>
            <a:solidFill>
              <a:schemeClr val="tx1"/>
            </a:solidFill>
          </a:ln>
        </p:spPr>
        <p:txBody>
          <a:bodyPr wrap="square">
            <a:spAutoFit/>
          </a:bodyPr>
          <a:lstStyle/>
          <a:p>
            <a:r>
              <a:rPr lang="en-US" sz="1200" dirty="0">
                <a:solidFill>
                  <a:schemeClr val="bg1"/>
                </a:solidFill>
              </a:rPr>
              <a:t>International Accounting Standards</a:t>
            </a:r>
          </a:p>
        </p:txBody>
      </p:sp>
      <p:pic>
        <p:nvPicPr>
          <p:cNvPr id="38" name="Picture 10" descr="Image result for SDGs">
            <a:extLst>
              <a:ext uri="{FF2B5EF4-FFF2-40B4-BE49-F238E27FC236}">
                <a16:creationId xmlns:a16="http://schemas.microsoft.com/office/drawing/2014/main" id="{C16A375A-579B-4234-A7F0-2B792B96D36A}"/>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533031" y="4016952"/>
            <a:ext cx="296896" cy="296896"/>
          </a:xfrm>
          <a:prstGeom prst="rect">
            <a:avLst/>
          </a:prstGeom>
          <a:noFill/>
          <a:extLst>
            <a:ext uri="{909E8E84-426E-40DD-AFC4-6F175D3DCCD1}">
              <a14:hiddenFill xmlns:a14="http://schemas.microsoft.com/office/drawing/2010/main">
                <a:solidFill>
                  <a:srgbClr val="FFFFFF"/>
                </a:solidFill>
              </a14:hiddenFill>
            </a:ext>
          </a:extLst>
        </p:spPr>
      </p:pic>
      <p:sp>
        <p:nvSpPr>
          <p:cNvPr id="39" name="Rectangle 38">
            <a:extLst>
              <a:ext uri="{FF2B5EF4-FFF2-40B4-BE49-F238E27FC236}">
                <a16:creationId xmlns:a16="http://schemas.microsoft.com/office/drawing/2014/main" id="{4399535B-EC5D-4B33-9707-D10DCB51C8B4}"/>
              </a:ext>
            </a:extLst>
          </p:cNvPr>
          <p:cNvSpPr/>
          <p:nvPr/>
        </p:nvSpPr>
        <p:spPr>
          <a:xfrm>
            <a:off x="2617438" y="2118102"/>
            <a:ext cx="2991009" cy="276999"/>
          </a:xfrm>
          <a:prstGeom prst="rect">
            <a:avLst/>
          </a:prstGeom>
          <a:solidFill>
            <a:srgbClr val="012D74"/>
          </a:solidFill>
          <a:ln>
            <a:solidFill>
              <a:schemeClr val="tx1"/>
            </a:solidFill>
          </a:ln>
        </p:spPr>
        <p:txBody>
          <a:bodyPr wrap="square">
            <a:spAutoFit/>
          </a:bodyPr>
          <a:lstStyle/>
          <a:p>
            <a:pPr algn="ctr"/>
            <a:r>
              <a:rPr lang="en-US" sz="1200" dirty="0">
                <a:solidFill>
                  <a:schemeClr val="bg1"/>
                </a:solidFill>
              </a:rPr>
              <a:t>IFC Sustainability Frameworks</a:t>
            </a:r>
          </a:p>
        </p:txBody>
      </p:sp>
      <p:pic>
        <p:nvPicPr>
          <p:cNvPr id="40" name="Picture 39">
            <a:extLst>
              <a:ext uri="{FF2B5EF4-FFF2-40B4-BE49-F238E27FC236}">
                <a16:creationId xmlns:a16="http://schemas.microsoft.com/office/drawing/2014/main" id="{BCA6A577-8B28-40D1-A164-CAFCA7D6A05C}"/>
              </a:ext>
            </a:extLst>
          </p:cNvPr>
          <p:cNvPicPr>
            <a:picLocks noChangeAspect="1"/>
          </p:cNvPicPr>
          <p:nvPr/>
        </p:nvPicPr>
        <p:blipFill>
          <a:blip r:embed="rId14"/>
          <a:stretch>
            <a:fillRect/>
          </a:stretch>
        </p:blipFill>
        <p:spPr>
          <a:xfrm>
            <a:off x="265615" y="2355750"/>
            <a:ext cx="1891265" cy="2411227"/>
          </a:xfrm>
          <a:prstGeom prst="rect">
            <a:avLst/>
          </a:prstGeom>
        </p:spPr>
      </p:pic>
      <p:pic>
        <p:nvPicPr>
          <p:cNvPr id="41" name="Picture 40">
            <a:extLst>
              <a:ext uri="{FF2B5EF4-FFF2-40B4-BE49-F238E27FC236}">
                <a16:creationId xmlns:a16="http://schemas.microsoft.com/office/drawing/2014/main" id="{BEF6AFED-6699-4B48-92F7-AB8DB5FCA0DD}"/>
              </a:ext>
            </a:extLst>
          </p:cNvPr>
          <p:cNvPicPr>
            <a:picLocks noChangeAspect="1"/>
          </p:cNvPicPr>
          <p:nvPr/>
        </p:nvPicPr>
        <p:blipFill rotWithShape="1">
          <a:blip r:embed="rId15"/>
          <a:srcRect l="-2" t="1" r="26476" b="-1"/>
          <a:stretch/>
        </p:blipFill>
        <p:spPr>
          <a:xfrm>
            <a:off x="5562813" y="2106168"/>
            <a:ext cx="3802911" cy="2910391"/>
          </a:xfrm>
          <a:prstGeom prst="rect">
            <a:avLst/>
          </a:prstGeom>
        </p:spPr>
      </p:pic>
      <p:grpSp>
        <p:nvGrpSpPr>
          <p:cNvPr id="22" name="Group 21">
            <a:extLst>
              <a:ext uri="{FF2B5EF4-FFF2-40B4-BE49-F238E27FC236}">
                <a16:creationId xmlns:a16="http://schemas.microsoft.com/office/drawing/2014/main" id="{FFD7F60B-0495-4FE0-BD08-5A11DB0D0F14}"/>
              </a:ext>
            </a:extLst>
          </p:cNvPr>
          <p:cNvGrpSpPr/>
          <p:nvPr/>
        </p:nvGrpSpPr>
        <p:grpSpPr>
          <a:xfrm>
            <a:off x="68816" y="5104010"/>
            <a:ext cx="3034071" cy="1394517"/>
            <a:chOff x="4735392" y="4826286"/>
            <a:chExt cx="3034071" cy="1394517"/>
          </a:xfrm>
        </p:grpSpPr>
        <p:sp>
          <p:nvSpPr>
            <p:cNvPr id="23" name="Slide Number Placeholder 2">
              <a:extLst>
                <a:ext uri="{FF2B5EF4-FFF2-40B4-BE49-F238E27FC236}">
                  <a16:creationId xmlns:a16="http://schemas.microsoft.com/office/drawing/2014/main" id="{17DEFDBB-A78B-4495-97BE-844210D634B5}"/>
                </a:ext>
              </a:extLst>
            </p:cNvPr>
            <p:cNvSpPr txBox="1">
              <a:spLocks/>
            </p:cNvSpPr>
            <p:nvPr/>
          </p:nvSpPr>
          <p:spPr>
            <a:xfrm>
              <a:off x="4735392" y="4826286"/>
              <a:ext cx="3034071" cy="22180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mj-lt"/>
                </a:rPr>
                <a:t>IN PARTNERSHIP WITH:</a:t>
              </a:r>
            </a:p>
          </p:txBody>
        </p:sp>
        <p:pic>
          <p:nvPicPr>
            <p:cNvPr id="24" name="Picture 23" descr="Graphical user interface, text, application, email&#10;&#10;Description automatically generated">
              <a:extLst>
                <a:ext uri="{FF2B5EF4-FFF2-40B4-BE49-F238E27FC236}">
                  <a16:creationId xmlns:a16="http://schemas.microsoft.com/office/drawing/2014/main" id="{A3166BF3-BC96-4456-A967-96AAC8B7530F}"/>
                </a:ext>
              </a:extLst>
            </p:cNvPr>
            <p:cNvPicPr>
              <a:picLocks noChangeAspect="1"/>
            </p:cNvPicPr>
            <p:nvPr/>
          </p:nvPicPr>
          <p:blipFill rotWithShape="1">
            <a:blip r:embed="rId16" cstate="print">
              <a:extLst>
                <a:ext uri="{28A0092B-C50C-407E-A947-70E740481C1C}">
                  <a14:useLocalDpi xmlns:a14="http://schemas.microsoft.com/office/drawing/2010/main" val="0"/>
                </a:ext>
              </a:extLst>
            </a:blip>
            <a:srcRect r="8821"/>
            <a:stretch/>
          </p:blipFill>
          <p:spPr>
            <a:xfrm>
              <a:off x="4757053" y="5094262"/>
              <a:ext cx="2061007" cy="1126541"/>
            </a:xfrm>
            <a:prstGeom prst="rect">
              <a:avLst/>
            </a:prstGeom>
          </p:spPr>
        </p:pic>
      </p:grpSp>
    </p:spTree>
    <p:extLst>
      <p:ext uri="{BB962C8B-B14F-4D97-AF65-F5344CB8AC3E}">
        <p14:creationId xmlns:p14="http://schemas.microsoft.com/office/powerpoint/2010/main" val="34436390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EF3B8C-4274-48BB-BE0C-6A9B8143870B}"/>
              </a:ext>
            </a:extLst>
          </p:cNvPr>
          <p:cNvSpPr>
            <a:spLocks noGrp="1"/>
          </p:cNvSpPr>
          <p:nvPr>
            <p:ph type="title"/>
          </p:nvPr>
        </p:nvSpPr>
        <p:spPr>
          <a:xfrm>
            <a:off x="384986" y="554314"/>
            <a:ext cx="8462029" cy="756707"/>
          </a:xfrm>
        </p:spPr>
        <p:txBody>
          <a:bodyPr>
            <a:normAutofit fontScale="90000"/>
          </a:bodyPr>
          <a:lstStyle/>
          <a:p>
            <a:pPr algn="ctr"/>
            <a:r>
              <a:rPr lang="en-US" b="1" dirty="0"/>
              <a:t>Mapping tool:  how to compare and contrast reporting frameworks and standards</a:t>
            </a:r>
            <a:br>
              <a:rPr lang="en-US" dirty="0"/>
            </a:br>
            <a:endParaRPr lang="en-US" dirty="0"/>
          </a:p>
        </p:txBody>
      </p:sp>
      <p:sp>
        <p:nvSpPr>
          <p:cNvPr id="3" name="Text Placeholder 2">
            <a:extLst>
              <a:ext uri="{FF2B5EF4-FFF2-40B4-BE49-F238E27FC236}">
                <a16:creationId xmlns:a16="http://schemas.microsoft.com/office/drawing/2014/main" id="{BD93052B-19A9-4F92-A6F8-25CBEE215362}"/>
              </a:ext>
            </a:extLst>
          </p:cNvPr>
          <p:cNvSpPr>
            <a:spLocks noGrp="1"/>
          </p:cNvSpPr>
          <p:nvPr>
            <p:ph type="body" sz="quarter" idx="13"/>
          </p:nvPr>
        </p:nvSpPr>
        <p:spPr/>
        <p:txBody>
          <a:bodyPr/>
          <a:lstStyle/>
          <a:p>
            <a:endParaRPr lang="en-US"/>
          </a:p>
        </p:txBody>
      </p:sp>
      <p:graphicFrame>
        <p:nvGraphicFramePr>
          <p:cNvPr id="5" name="Table 4">
            <a:extLst>
              <a:ext uri="{FF2B5EF4-FFF2-40B4-BE49-F238E27FC236}">
                <a16:creationId xmlns:a16="http://schemas.microsoft.com/office/drawing/2014/main" id="{AEDA70A3-6B33-459C-B256-1830C875B8CB}"/>
              </a:ext>
            </a:extLst>
          </p:cNvPr>
          <p:cNvGraphicFramePr>
            <a:graphicFrameLocks noGrp="1"/>
          </p:cNvGraphicFramePr>
          <p:nvPr/>
        </p:nvGraphicFramePr>
        <p:xfrm>
          <a:off x="377449" y="1333435"/>
          <a:ext cx="8437816" cy="4099861"/>
        </p:xfrm>
        <a:graphic>
          <a:graphicData uri="http://schemas.openxmlformats.org/drawingml/2006/table">
            <a:tbl>
              <a:tblPr firstRow="1" bandRow="1">
                <a:tableStyleId>{5C22544A-7EE6-4342-B048-85BDC9FD1C3A}</a:tableStyleId>
              </a:tblPr>
              <a:tblGrid>
                <a:gridCol w="1054727">
                  <a:extLst>
                    <a:ext uri="{9D8B030D-6E8A-4147-A177-3AD203B41FA5}">
                      <a16:colId xmlns:a16="http://schemas.microsoft.com/office/drawing/2014/main" val="515040889"/>
                    </a:ext>
                  </a:extLst>
                </a:gridCol>
                <a:gridCol w="1054727">
                  <a:extLst>
                    <a:ext uri="{9D8B030D-6E8A-4147-A177-3AD203B41FA5}">
                      <a16:colId xmlns:a16="http://schemas.microsoft.com/office/drawing/2014/main" val="2416428414"/>
                    </a:ext>
                  </a:extLst>
                </a:gridCol>
                <a:gridCol w="1054727">
                  <a:extLst>
                    <a:ext uri="{9D8B030D-6E8A-4147-A177-3AD203B41FA5}">
                      <a16:colId xmlns:a16="http://schemas.microsoft.com/office/drawing/2014/main" val="2763272334"/>
                    </a:ext>
                  </a:extLst>
                </a:gridCol>
                <a:gridCol w="1054727">
                  <a:extLst>
                    <a:ext uri="{9D8B030D-6E8A-4147-A177-3AD203B41FA5}">
                      <a16:colId xmlns:a16="http://schemas.microsoft.com/office/drawing/2014/main" val="1921819550"/>
                    </a:ext>
                  </a:extLst>
                </a:gridCol>
                <a:gridCol w="1054727">
                  <a:extLst>
                    <a:ext uri="{9D8B030D-6E8A-4147-A177-3AD203B41FA5}">
                      <a16:colId xmlns:a16="http://schemas.microsoft.com/office/drawing/2014/main" val="1011157512"/>
                    </a:ext>
                  </a:extLst>
                </a:gridCol>
                <a:gridCol w="1054727">
                  <a:extLst>
                    <a:ext uri="{9D8B030D-6E8A-4147-A177-3AD203B41FA5}">
                      <a16:colId xmlns:a16="http://schemas.microsoft.com/office/drawing/2014/main" val="26423089"/>
                    </a:ext>
                  </a:extLst>
                </a:gridCol>
                <a:gridCol w="1054727">
                  <a:extLst>
                    <a:ext uri="{9D8B030D-6E8A-4147-A177-3AD203B41FA5}">
                      <a16:colId xmlns:a16="http://schemas.microsoft.com/office/drawing/2014/main" val="1760018590"/>
                    </a:ext>
                  </a:extLst>
                </a:gridCol>
                <a:gridCol w="1054727">
                  <a:extLst>
                    <a:ext uri="{9D8B030D-6E8A-4147-A177-3AD203B41FA5}">
                      <a16:colId xmlns:a16="http://schemas.microsoft.com/office/drawing/2014/main" val="937345482"/>
                    </a:ext>
                  </a:extLst>
                </a:gridCol>
              </a:tblGrid>
              <a:tr h="836700">
                <a:tc>
                  <a:txBody>
                    <a:bodyPr/>
                    <a:lstStyle/>
                    <a:p>
                      <a:pPr marL="0" marR="0">
                        <a:spcBef>
                          <a:spcPts val="0"/>
                        </a:spcBef>
                        <a:spcAft>
                          <a:spcPts val="0"/>
                        </a:spcAft>
                      </a:pPr>
                      <a:r>
                        <a:rPr lang="en-US" sz="1000" dirty="0">
                          <a:effectLst/>
                        </a:rPr>
                        <a:t> </a:t>
                      </a:r>
                    </a:p>
                    <a:p>
                      <a:pPr marL="0" marR="0">
                        <a:spcBef>
                          <a:spcPts val="0"/>
                        </a:spcBef>
                        <a:spcAft>
                          <a:spcPts val="0"/>
                        </a:spcAft>
                      </a:pPr>
                      <a:r>
                        <a:rPr lang="en-US" sz="1000" dirty="0">
                          <a:effectLst/>
                        </a:rPr>
                        <a:t> </a:t>
                      </a:r>
                    </a:p>
                    <a:p>
                      <a:pPr marL="0" marR="0">
                        <a:spcBef>
                          <a:spcPts val="0"/>
                        </a:spcBef>
                        <a:spcAft>
                          <a:spcPts val="0"/>
                        </a:spcAft>
                      </a:pPr>
                      <a:r>
                        <a:rPr lang="en-US" sz="1000" dirty="0">
                          <a:effectLst/>
                        </a:rPr>
                        <a:t> </a:t>
                      </a:r>
                      <a:endParaRPr lang="en-US" sz="1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72527" marR="72527" marT="37840" marB="37840" anchor="b">
                    <a:solidFill>
                      <a:schemeClr val="bg2">
                        <a:lumMod val="50000"/>
                      </a:schemeClr>
                    </a:solidFill>
                  </a:tcPr>
                </a:tc>
                <a:tc>
                  <a:txBody>
                    <a:bodyPr/>
                    <a:lstStyle/>
                    <a:p>
                      <a:pPr marL="0" marR="0">
                        <a:spcBef>
                          <a:spcPts val="0"/>
                        </a:spcBef>
                        <a:spcAft>
                          <a:spcPts val="0"/>
                        </a:spcAft>
                      </a:pPr>
                      <a:r>
                        <a:rPr lang="en-US" sz="1000" dirty="0">
                          <a:effectLst/>
                        </a:rPr>
                        <a:t> </a:t>
                      </a:r>
                    </a:p>
                    <a:p>
                      <a:pPr marL="0" marR="0">
                        <a:spcBef>
                          <a:spcPts val="0"/>
                        </a:spcBef>
                        <a:spcAft>
                          <a:spcPts val="0"/>
                        </a:spcAft>
                      </a:pPr>
                      <a:r>
                        <a:rPr lang="en-US" sz="1000" dirty="0">
                          <a:effectLst/>
                        </a:rPr>
                        <a:t>IFC’s Disclosure and Transparency Toolkit</a:t>
                      </a:r>
                      <a:endParaRPr lang="en-US" sz="1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solidFill>
                      <a:schemeClr val="bg2">
                        <a:lumMod val="50000"/>
                      </a:schemeClr>
                    </a:solidFill>
                  </a:tcPr>
                </a:tc>
                <a:tc>
                  <a:txBody>
                    <a:bodyPr/>
                    <a:lstStyle/>
                    <a:p>
                      <a:pPr marL="0" marR="0">
                        <a:spcBef>
                          <a:spcPts val="0"/>
                        </a:spcBef>
                        <a:spcAft>
                          <a:spcPts val="0"/>
                        </a:spcAft>
                      </a:pPr>
                      <a:r>
                        <a:rPr lang="en-US" sz="1000" dirty="0">
                          <a:effectLst/>
                        </a:rPr>
                        <a:t> </a:t>
                      </a:r>
                    </a:p>
                    <a:p>
                      <a:pPr marL="0" marR="0">
                        <a:spcBef>
                          <a:spcPts val="0"/>
                        </a:spcBef>
                        <a:spcAft>
                          <a:spcPts val="0"/>
                        </a:spcAft>
                      </a:pPr>
                      <a:r>
                        <a:rPr lang="en-US" sz="1000" dirty="0">
                          <a:effectLst/>
                        </a:rPr>
                        <a:t>International Financial Reporting Standards</a:t>
                      </a:r>
                      <a:endParaRPr lang="en-US" sz="1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solidFill>
                      <a:schemeClr val="bg2">
                        <a:lumMod val="50000"/>
                      </a:schemeClr>
                    </a:solidFill>
                  </a:tcPr>
                </a:tc>
                <a:tc>
                  <a:txBody>
                    <a:bodyPr/>
                    <a:lstStyle/>
                    <a:p>
                      <a:pPr marL="0" marR="0">
                        <a:spcBef>
                          <a:spcPts val="0"/>
                        </a:spcBef>
                        <a:spcAft>
                          <a:spcPts val="0"/>
                        </a:spcAft>
                      </a:pPr>
                      <a:r>
                        <a:rPr lang="en-US" sz="1000" dirty="0">
                          <a:effectLst/>
                        </a:rPr>
                        <a:t>GRI</a:t>
                      </a:r>
                      <a:endParaRPr lang="en-US" sz="1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72527" marR="72527" marT="37840" marB="37840" anchor="b">
                    <a:solidFill>
                      <a:schemeClr val="bg2">
                        <a:lumMod val="50000"/>
                      </a:schemeClr>
                    </a:solidFill>
                  </a:tcPr>
                </a:tc>
                <a:tc>
                  <a:txBody>
                    <a:bodyPr/>
                    <a:lstStyle/>
                    <a:p>
                      <a:pPr marL="0" marR="0">
                        <a:spcBef>
                          <a:spcPts val="0"/>
                        </a:spcBef>
                        <a:spcAft>
                          <a:spcPts val="0"/>
                        </a:spcAft>
                      </a:pPr>
                      <a:r>
                        <a:rPr lang="en-US" sz="1000" dirty="0">
                          <a:effectLst/>
                        </a:rPr>
                        <a:t> </a:t>
                      </a:r>
                    </a:p>
                    <a:p>
                      <a:pPr marL="0" marR="0">
                        <a:spcBef>
                          <a:spcPts val="0"/>
                        </a:spcBef>
                        <a:spcAft>
                          <a:spcPts val="0"/>
                        </a:spcAft>
                      </a:pPr>
                      <a:r>
                        <a:rPr lang="en-US" sz="1000" dirty="0">
                          <a:effectLst/>
                        </a:rPr>
                        <a:t> </a:t>
                      </a:r>
                    </a:p>
                    <a:p>
                      <a:pPr marL="0" marR="0">
                        <a:spcBef>
                          <a:spcPts val="0"/>
                        </a:spcBef>
                        <a:spcAft>
                          <a:spcPts val="0"/>
                        </a:spcAft>
                      </a:pPr>
                      <a:r>
                        <a:rPr lang="en-US" sz="1000" dirty="0">
                          <a:effectLst/>
                        </a:rPr>
                        <a:t> </a:t>
                      </a:r>
                    </a:p>
                    <a:p>
                      <a:pPr marL="0" marR="0">
                        <a:spcBef>
                          <a:spcPts val="0"/>
                        </a:spcBef>
                        <a:spcAft>
                          <a:spcPts val="0"/>
                        </a:spcAft>
                      </a:pPr>
                      <a:endParaRPr lang="en-US" sz="1000" dirty="0">
                        <a:effectLst/>
                      </a:endParaRPr>
                    </a:p>
                    <a:p>
                      <a:pPr marL="0" marR="0">
                        <a:spcBef>
                          <a:spcPts val="0"/>
                        </a:spcBef>
                        <a:spcAft>
                          <a:spcPts val="0"/>
                        </a:spcAft>
                      </a:pPr>
                      <a:endParaRPr lang="en-US" sz="1000" dirty="0">
                        <a:effectLst/>
                      </a:endParaRPr>
                    </a:p>
                    <a:p>
                      <a:pPr marL="0" marR="0">
                        <a:spcBef>
                          <a:spcPts val="0"/>
                        </a:spcBef>
                        <a:spcAft>
                          <a:spcPts val="0"/>
                        </a:spcAft>
                      </a:pPr>
                      <a:r>
                        <a:rPr lang="en-US" sz="1000" dirty="0">
                          <a:effectLst/>
                        </a:rPr>
                        <a:t> ISO</a:t>
                      </a:r>
                      <a:endParaRPr lang="en-US" sz="1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solidFill>
                      <a:schemeClr val="bg2">
                        <a:lumMod val="50000"/>
                      </a:schemeClr>
                    </a:solidFill>
                  </a:tcPr>
                </a:tc>
                <a:tc>
                  <a:txBody>
                    <a:bodyPr/>
                    <a:lstStyle/>
                    <a:p>
                      <a:pPr marL="0" marR="0">
                        <a:spcBef>
                          <a:spcPts val="0"/>
                        </a:spcBef>
                        <a:spcAft>
                          <a:spcPts val="0"/>
                        </a:spcAft>
                      </a:pPr>
                      <a:r>
                        <a:rPr lang="en-US" sz="1000" dirty="0">
                          <a:effectLst/>
                        </a:rPr>
                        <a:t>IIRC integrated reporting framework</a:t>
                      </a:r>
                      <a:endParaRPr lang="en-US" sz="1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72527" marR="72527" marT="37840" marB="37840" anchor="b">
                    <a:solidFill>
                      <a:schemeClr val="bg2">
                        <a:lumMod val="50000"/>
                      </a:schemeClr>
                    </a:solidFill>
                  </a:tcPr>
                </a:tc>
                <a:tc>
                  <a:txBody>
                    <a:bodyPr/>
                    <a:lstStyle/>
                    <a:p>
                      <a:pPr marL="0" marR="0">
                        <a:spcBef>
                          <a:spcPts val="0"/>
                        </a:spcBef>
                        <a:spcAft>
                          <a:spcPts val="0"/>
                        </a:spcAft>
                      </a:pPr>
                      <a:r>
                        <a:rPr lang="en-US" sz="1000" dirty="0">
                          <a:effectLst/>
                        </a:rPr>
                        <a:t>SASB</a:t>
                      </a:r>
                      <a:endParaRPr lang="en-US" sz="1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72527" marR="72527" marT="37840" marB="37840" anchor="b">
                    <a:solidFill>
                      <a:schemeClr val="bg2">
                        <a:lumMod val="50000"/>
                      </a:schemeClr>
                    </a:solidFill>
                  </a:tcPr>
                </a:tc>
                <a:tc>
                  <a:txBody>
                    <a:bodyPr/>
                    <a:lstStyle/>
                    <a:p>
                      <a:pPr marL="0" marR="0">
                        <a:spcBef>
                          <a:spcPts val="0"/>
                        </a:spcBef>
                        <a:spcAft>
                          <a:spcPts val="0"/>
                        </a:spcAft>
                      </a:pPr>
                      <a:r>
                        <a:rPr lang="en-US" sz="1000" dirty="0">
                          <a:effectLst/>
                        </a:rPr>
                        <a:t> </a:t>
                      </a:r>
                    </a:p>
                    <a:p>
                      <a:pPr marL="0" marR="0">
                        <a:spcBef>
                          <a:spcPts val="0"/>
                        </a:spcBef>
                        <a:spcAft>
                          <a:spcPts val="0"/>
                        </a:spcAft>
                      </a:pPr>
                      <a:r>
                        <a:rPr lang="en-US" sz="1000" dirty="0">
                          <a:effectLst/>
                        </a:rPr>
                        <a:t>Taskforce on Climate Change Disclosure (TCFD)</a:t>
                      </a:r>
                      <a:endParaRPr lang="en-US" sz="1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solidFill>
                      <a:schemeClr val="bg2">
                        <a:lumMod val="50000"/>
                      </a:schemeClr>
                    </a:solidFill>
                  </a:tcPr>
                </a:tc>
                <a:extLst>
                  <a:ext uri="{0D108BD9-81ED-4DB2-BD59-A6C34878D82A}">
                    <a16:rowId xmlns:a16="http://schemas.microsoft.com/office/drawing/2014/main" val="67829763"/>
                  </a:ext>
                </a:extLst>
              </a:tr>
              <a:tr h="3185461">
                <a:tc>
                  <a:txBody>
                    <a:bodyPr/>
                    <a:lstStyle/>
                    <a:p>
                      <a:pPr marL="0" marR="0">
                        <a:spcBef>
                          <a:spcPts val="0"/>
                        </a:spcBef>
                        <a:spcAft>
                          <a:spcPts val="0"/>
                        </a:spcAft>
                      </a:pPr>
                      <a:r>
                        <a:rPr lang="en-US" sz="1000">
                          <a:effectLst/>
                        </a:rPr>
                        <a:t>What is this reporting initiative designed for?</a:t>
                      </a:r>
                      <a:endParaRPr lang="en-US"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72527" marR="72527" marT="37840" marB="37840"/>
                </a:tc>
                <a:tc>
                  <a:txBody>
                    <a:bodyPr/>
                    <a:lstStyle/>
                    <a:p>
                      <a:pPr marL="0" marR="0">
                        <a:spcBef>
                          <a:spcPts val="0"/>
                        </a:spcBef>
                        <a:spcAft>
                          <a:spcPts val="0"/>
                        </a:spcAft>
                      </a:pPr>
                      <a:r>
                        <a:rPr lang="en-US" sz="1000" dirty="0">
                          <a:effectLst/>
                        </a:rPr>
                        <a:t>To improve understanding of how companies manage risks and pursue opportunities in emerging markets, for the purpose of attracting additional investors and capital to foster economic development and report to stakeholders.</a:t>
                      </a:r>
                      <a:endParaRPr lang="en-US" sz="1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tc>
                <a:tc>
                  <a:txBody>
                    <a:bodyPr/>
                    <a:lstStyle/>
                    <a:p>
                      <a:pPr marL="0" marR="0">
                        <a:spcBef>
                          <a:spcPts val="0"/>
                        </a:spcBef>
                        <a:spcAft>
                          <a:spcPts val="0"/>
                        </a:spcAft>
                      </a:pPr>
                      <a:r>
                        <a:rPr lang="en-US" sz="1000" dirty="0">
                          <a:effectLst/>
                          <a:highlight>
                            <a:srgbClr val="D3D3D3"/>
                          </a:highlight>
                        </a:rPr>
                        <a:t>Provide high quality, transparent and comparable information for investors, provide world capital markets with a common language for financial reporting, promote capital market stability through transparent financial reporting and promote consistent application of standards</a:t>
                      </a:r>
                      <a:endParaRPr lang="en-US" sz="1000" dirty="0">
                        <a:effectLst/>
                      </a:endParaRPr>
                    </a:p>
                    <a:p>
                      <a:pPr marL="0" marR="0">
                        <a:spcBef>
                          <a:spcPts val="0"/>
                        </a:spcBef>
                        <a:spcAft>
                          <a:spcPts val="0"/>
                        </a:spcAft>
                      </a:pPr>
                      <a:r>
                        <a:rPr lang="en-US" sz="1000" dirty="0">
                          <a:effectLst/>
                          <a:highlight>
                            <a:srgbClr val="D3D3D3"/>
                          </a:highlight>
                        </a:rPr>
                        <a:t> </a:t>
                      </a:r>
                      <a:endParaRPr lang="en-US" sz="1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tc>
                <a:tc>
                  <a:txBody>
                    <a:bodyPr/>
                    <a:lstStyle/>
                    <a:p>
                      <a:pPr marL="0" marR="0">
                        <a:spcBef>
                          <a:spcPts val="0"/>
                        </a:spcBef>
                        <a:spcAft>
                          <a:spcPts val="0"/>
                        </a:spcAft>
                      </a:pPr>
                      <a:r>
                        <a:rPr lang="en-US" sz="1000" dirty="0">
                          <a:effectLst/>
                          <a:highlight>
                            <a:srgbClr val="D3D3D3"/>
                          </a:highlight>
                        </a:rPr>
                        <a:t>Enabling all organizations – regardless of size, sector or location – to report about their impacts on the economy, the environment, and/or society.</a:t>
                      </a:r>
                      <a:endParaRPr lang="en-US" sz="1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72527" marR="72527" marT="37840" marB="37840"/>
                </a:tc>
                <a:tc>
                  <a:txBody>
                    <a:bodyPr/>
                    <a:lstStyle/>
                    <a:p>
                      <a:pPr marL="0" marR="0">
                        <a:spcBef>
                          <a:spcPts val="0"/>
                        </a:spcBef>
                        <a:spcAft>
                          <a:spcPts val="0"/>
                        </a:spcAft>
                      </a:pPr>
                      <a:r>
                        <a:rPr lang="en-US" sz="1000" dirty="0">
                          <a:effectLst/>
                          <a:highlight>
                            <a:srgbClr val="D3D3D3"/>
                          </a:highlight>
                        </a:rPr>
                        <a:t>Provide guidance on how businesses and organizations can operate in a socially responsible way</a:t>
                      </a:r>
                      <a:endParaRPr lang="en-US" sz="1000" dirty="0">
                        <a:effectLst/>
                      </a:endParaRPr>
                    </a:p>
                    <a:p>
                      <a:pPr marL="0" marR="0">
                        <a:spcBef>
                          <a:spcPts val="0"/>
                        </a:spcBef>
                        <a:spcAft>
                          <a:spcPts val="0"/>
                        </a:spcAft>
                      </a:pPr>
                      <a:r>
                        <a:rPr lang="en-US" sz="1000" dirty="0">
                          <a:effectLst/>
                          <a:highlight>
                            <a:srgbClr val="D3D3D3"/>
                          </a:highlight>
                        </a:rPr>
                        <a:t> </a:t>
                      </a:r>
                      <a:endParaRPr lang="en-US" sz="1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tc>
                <a:tc>
                  <a:txBody>
                    <a:bodyPr/>
                    <a:lstStyle/>
                    <a:p>
                      <a:pPr marL="0" marR="0">
                        <a:spcBef>
                          <a:spcPts val="0"/>
                        </a:spcBef>
                        <a:spcAft>
                          <a:spcPts val="0"/>
                        </a:spcAft>
                      </a:pPr>
                      <a:r>
                        <a:rPr lang="en-US" sz="1000" dirty="0">
                          <a:effectLst/>
                        </a:rPr>
                        <a:t>Increase holistic, long-term, integrated thinking – considering multiple capitals – and improve allocation of financial capital</a:t>
                      </a:r>
                      <a:endParaRPr lang="en-US" sz="1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72527" marR="72527" marT="37840" marB="37840"/>
                </a:tc>
                <a:tc>
                  <a:txBody>
                    <a:bodyPr/>
                    <a:lstStyle/>
                    <a:p>
                      <a:pPr marL="0" marR="0">
                        <a:spcBef>
                          <a:spcPts val="0"/>
                        </a:spcBef>
                        <a:spcAft>
                          <a:spcPts val="0"/>
                        </a:spcAft>
                      </a:pPr>
                      <a:r>
                        <a:rPr lang="en-US" sz="1000" dirty="0">
                          <a:effectLst/>
                        </a:rPr>
                        <a:t>Provide a more complete view of a corporation’s performance on material issues likely to affect long-term value</a:t>
                      </a:r>
                      <a:endParaRPr lang="en-US" sz="1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72527" marR="72527" marT="37840" marB="37840"/>
                </a:tc>
                <a:tc>
                  <a:txBody>
                    <a:bodyPr/>
                    <a:lstStyle/>
                    <a:p>
                      <a:pPr marL="0" marR="0"/>
                      <a:r>
                        <a:rPr lang="en-US" sz="1000" dirty="0">
                          <a:effectLst/>
                        </a:rPr>
                        <a:t>To help identify the information needed by investors, lenders, and insurance underwriters to appropriately assess and price climate-related risks and opportunities </a:t>
                      </a:r>
                    </a:p>
                    <a:p>
                      <a:pPr marL="0" marR="0">
                        <a:spcBef>
                          <a:spcPts val="0"/>
                        </a:spcBef>
                        <a:spcAft>
                          <a:spcPts val="0"/>
                        </a:spcAft>
                      </a:pPr>
                      <a:r>
                        <a:rPr lang="en-US" sz="1000" dirty="0">
                          <a:effectLst/>
                        </a:rPr>
                        <a:t> </a:t>
                      </a:r>
                      <a:endParaRPr lang="en-US" sz="1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tc>
                <a:extLst>
                  <a:ext uri="{0D108BD9-81ED-4DB2-BD59-A6C34878D82A}">
                    <a16:rowId xmlns:a16="http://schemas.microsoft.com/office/drawing/2014/main" val="3039533739"/>
                  </a:ext>
                </a:extLst>
              </a:tr>
            </a:tbl>
          </a:graphicData>
        </a:graphic>
      </p:graphicFrame>
      <p:graphicFrame>
        <p:nvGraphicFramePr>
          <p:cNvPr id="7" name="Table 6">
            <a:extLst>
              <a:ext uri="{FF2B5EF4-FFF2-40B4-BE49-F238E27FC236}">
                <a16:creationId xmlns:a16="http://schemas.microsoft.com/office/drawing/2014/main" id="{86B14640-6511-4E31-95E4-965A9329DED1}"/>
              </a:ext>
            </a:extLst>
          </p:cNvPr>
          <p:cNvGraphicFramePr>
            <a:graphicFrameLocks noGrp="1"/>
          </p:cNvGraphicFramePr>
          <p:nvPr/>
        </p:nvGraphicFramePr>
        <p:xfrm>
          <a:off x="328735" y="5309534"/>
          <a:ext cx="8518280" cy="1463040"/>
        </p:xfrm>
        <a:graphic>
          <a:graphicData uri="http://schemas.openxmlformats.org/drawingml/2006/table">
            <a:tbl>
              <a:tblPr firstRow="1" bandRow="1">
                <a:tableStyleId>{5C22544A-7EE6-4342-B048-85BDC9FD1C3A}</a:tableStyleId>
              </a:tblPr>
              <a:tblGrid>
                <a:gridCol w="1064785">
                  <a:extLst>
                    <a:ext uri="{9D8B030D-6E8A-4147-A177-3AD203B41FA5}">
                      <a16:colId xmlns:a16="http://schemas.microsoft.com/office/drawing/2014/main" val="1022902554"/>
                    </a:ext>
                  </a:extLst>
                </a:gridCol>
                <a:gridCol w="1064785">
                  <a:extLst>
                    <a:ext uri="{9D8B030D-6E8A-4147-A177-3AD203B41FA5}">
                      <a16:colId xmlns:a16="http://schemas.microsoft.com/office/drawing/2014/main" val="3098838336"/>
                    </a:ext>
                  </a:extLst>
                </a:gridCol>
                <a:gridCol w="1064785">
                  <a:extLst>
                    <a:ext uri="{9D8B030D-6E8A-4147-A177-3AD203B41FA5}">
                      <a16:colId xmlns:a16="http://schemas.microsoft.com/office/drawing/2014/main" val="2067110725"/>
                    </a:ext>
                  </a:extLst>
                </a:gridCol>
                <a:gridCol w="1064785">
                  <a:extLst>
                    <a:ext uri="{9D8B030D-6E8A-4147-A177-3AD203B41FA5}">
                      <a16:colId xmlns:a16="http://schemas.microsoft.com/office/drawing/2014/main" val="3108801921"/>
                    </a:ext>
                  </a:extLst>
                </a:gridCol>
                <a:gridCol w="1064785">
                  <a:extLst>
                    <a:ext uri="{9D8B030D-6E8A-4147-A177-3AD203B41FA5}">
                      <a16:colId xmlns:a16="http://schemas.microsoft.com/office/drawing/2014/main" val="99668996"/>
                    </a:ext>
                  </a:extLst>
                </a:gridCol>
                <a:gridCol w="1064785">
                  <a:extLst>
                    <a:ext uri="{9D8B030D-6E8A-4147-A177-3AD203B41FA5}">
                      <a16:colId xmlns:a16="http://schemas.microsoft.com/office/drawing/2014/main" val="3614341531"/>
                    </a:ext>
                  </a:extLst>
                </a:gridCol>
                <a:gridCol w="1064785">
                  <a:extLst>
                    <a:ext uri="{9D8B030D-6E8A-4147-A177-3AD203B41FA5}">
                      <a16:colId xmlns:a16="http://schemas.microsoft.com/office/drawing/2014/main" val="2256803698"/>
                    </a:ext>
                  </a:extLst>
                </a:gridCol>
                <a:gridCol w="1064785">
                  <a:extLst>
                    <a:ext uri="{9D8B030D-6E8A-4147-A177-3AD203B41FA5}">
                      <a16:colId xmlns:a16="http://schemas.microsoft.com/office/drawing/2014/main" val="1630761077"/>
                    </a:ext>
                  </a:extLst>
                </a:gridCol>
              </a:tblGrid>
              <a:tr h="1188720">
                <a:tc>
                  <a:txBody>
                    <a:bodyPr/>
                    <a:lstStyle/>
                    <a:p>
                      <a:pPr marL="0" marR="0">
                        <a:spcBef>
                          <a:spcPts val="0"/>
                        </a:spcBef>
                        <a:spcAft>
                          <a:spcPts val="0"/>
                        </a:spcAft>
                      </a:pPr>
                      <a:r>
                        <a:rPr lang="en-US" sz="1200" dirty="0">
                          <a:effectLst/>
                        </a:rPr>
                        <a:t>What is this reporting initiative designed for?</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87630" marR="87630" anchor="b">
                    <a:solidFill>
                      <a:schemeClr val="bg2">
                        <a:lumMod val="50000"/>
                      </a:schemeClr>
                    </a:solidFill>
                  </a:tcPr>
                </a:tc>
                <a:tc>
                  <a:txBody>
                    <a:bodyPr/>
                    <a:lstStyle/>
                    <a:p>
                      <a:pPr marL="0" marR="0">
                        <a:spcBef>
                          <a:spcPts val="0"/>
                        </a:spcBef>
                        <a:spcAft>
                          <a:spcPts val="0"/>
                        </a:spcAft>
                      </a:pPr>
                      <a:r>
                        <a:rPr lang="en-US" sz="1200" dirty="0">
                          <a:effectLst/>
                        </a:rPr>
                        <a:t>All stakeholders, but particularly investors interested in emerging markets</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solidFill>
                      <a:schemeClr val="bg2">
                        <a:lumMod val="50000"/>
                      </a:schemeClr>
                    </a:solidFill>
                  </a:tcPr>
                </a:tc>
                <a:tc>
                  <a:txBody>
                    <a:bodyPr/>
                    <a:lstStyle/>
                    <a:p>
                      <a:pPr marL="0" marR="0">
                        <a:spcBef>
                          <a:spcPts val="0"/>
                        </a:spcBef>
                        <a:spcAft>
                          <a:spcPts val="0"/>
                        </a:spcAft>
                      </a:pPr>
                      <a:r>
                        <a:rPr lang="en-US" sz="1200" dirty="0">
                          <a:effectLst/>
                        </a:rPr>
                        <a:t>Investors</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solidFill>
                      <a:schemeClr val="bg2">
                        <a:lumMod val="50000"/>
                      </a:schemeClr>
                    </a:solidFill>
                  </a:tcPr>
                </a:tc>
                <a:tc>
                  <a:txBody>
                    <a:bodyPr/>
                    <a:lstStyle/>
                    <a:p>
                      <a:pPr marL="0" marR="0">
                        <a:spcBef>
                          <a:spcPts val="0"/>
                        </a:spcBef>
                        <a:spcAft>
                          <a:spcPts val="0"/>
                        </a:spcAft>
                      </a:pPr>
                      <a:r>
                        <a:rPr lang="en-US" sz="1200" dirty="0">
                          <a:effectLst/>
                        </a:rPr>
                        <a:t>Multi-stakeholder focus </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87630" marR="87630">
                    <a:solidFill>
                      <a:schemeClr val="bg2">
                        <a:lumMod val="50000"/>
                      </a:schemeClr>
                    </a:solidFill>
                  </a:tcPr>
                </a:tc>
                <a:tc>
                  <a:txBody>
                    <a:bodyPr/>
                    <a:lstStyle/>
                    <a:p>
                      <a:pPr marL="0" marR="0"/>
                      <a:r>
                        <a:rPr lang="en-US" sz="1200" dirty="0">
                          <a:effectLst/>
                        </a:rPr>
                        <a:t>Multi-stakeholder</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solidFill>
                      <a:schemeClr val="bg2">
                        <a:lumMod val="50000"/>
                      </a:schemeClr>
                    </a:solidFill>
                  </a:tcPr>
                </a:tc>
                <a:tc>
                  <a:txBody>
                    <a:bodyPr/>
                    <a:lstStyle/>
                    <a:p>
                      <a:pPr marL="0" marR="0">
                        <a:spcBef>
                          <a:spcPts val="0"/>
                        </a:spcBef>
                        <a:spcAft>
                          <a:spcPts val="0"/>
                        </a:spcAft>
                      </a:pPr>
                      <a:r>
                        <a:rPr lang="en-US" sz="1200" dirty="0">
                          <a:effectLst/>
                        </a:rPr>
                        <a:t>All stakeholders are addressed, investors are prioritized</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87630" marR="87630">
                    <a:solidFill>
                      <a:schemeClr val="bg2">
                        <a:lumMod val="50000"/>
                      </a:schemeClr>
                    </a:solidFill>
                  </a:tcPr>
                </a:tc>
                <a:tc>
                  <a:txBody>
                    <a:bodyPr/>
                    <a:lstStyle/>
                    <a:p>
                      <a:pPr marL="0" marR="0">
                        <a:spcBef>
                          <a:spcPts val="0"/>
                        </a:spcBef>
                        <a:spcAft>
                          <a:spcPts val="0"/>
                        </a:spcAft>
                      </a:pPr>
                      <a:r>
                        <a:rPr lang="en-US" sz="1200" dirty="0">
                          <a:effectLst/>
                        </a:rPr>
                        <a:t>Primarily investors</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87630" marR="87630">
                    <a:solidFill>
                      <a:schemeClr val="bg2">
                        <a:lumMod val="50000"/>
                      </a:schemeClr>
                    </a:solidFill>
                  </a:tcPr>
                </a:tc>
                <a:tc>
                  <a:txBody>
                    <a:bodyPr/>
                    <a:lstStyle/>
                    <a:p>
                      <a:pPr marL="0" marR="0">
                        <a:spcBef>
                          <a:spcPts val="0"/>
                        </a:spcBef>
                        <a:spcAft>
                          <a:spcPts val="0"/>
                        </a:spcAft>
                      </a:pPr>
                      <a:r>
                        <a:rPr lang="en-US" sz="1200" dirty="0">
                          <a:effectLst/>
                        </a:rPr>
                        <a:t>Investors, lenders and insurance underwriters</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solidFill>
                      <a:schemeClr val="bg2">
                        <a:lumMod val="50000"/>
                      </a:schemeClr>
                    </a:solidFill>
                  </a:tcPr>
                </a:tc>
                <a:extLst>
                  <a:ext uri="{0D108BD9-81ED-4DB2-BD59-A6C34878D82A}">
                    <a16:rowId xmlns:a16="http://schemas.microsoft.com/office/drawing/2014/main" val="1409681551"/>
                  </a:ext>
                </a:extLst>
              </a:tr>
            </a:tbl>
          </a:graphicData>
        </a:graphic>
      </p:graphicFrame>
      <p:sp>
        <p:nvSpPr>
          <p:cNvPr id="8" name="TextBox 7">
            <a:extLst>
              <a:ext uri="{FF2B5EF4-FFF2-40B4-BE49-F238E27FC236}">
                <a16:creationId xmlns:a16="http://schemas.microsoft.com/office/drawing/2014/main" id="{7886F957-21ED-47CA-AC69-59832F33C5F7}"/>
              </a:ext>
            </a:extLst>
          </p:cNvPr>
          <p:cNvSpPr txBox="1"/>
          <p:nvPr/>
        </p:nvSpPr>
        <p:spPr>
          <a:xfrm>
            <a:off x="7874293" y="24627"/>
            <a:ext cx="1354666" cy="276999"/>
          </a:xfrm>
          <a:prstGeom prst="rect">
            <a:avLst/>
          </a:prstGeom>
          <a:solidFill>
            <a:srgbClr val="1F4E79"/>
          </a:solidFill>
        </p:spPr>
        <p:style>
          <a:lnRef idx="1">
            <a:schemeClr val="accent1"/>
          </a:lnRef>
          <a:fillRef idx="3">
            <a:schemeClr val="accent1"/>
          </a:fillRef>
          <a:effectRef idx="2">
            <a:schemeClr val="accent1"/>
          </a:effectRef>
          <a:fontRef idx="minor">
            <a:schemeClr val="lt1"/>
          </a:fontRef>
        </p:style>
        <p:txBody>
          <a:bodyPr wrap="none" rtlCol="0">
            <a:spAutoFit/>
          </a:bodyPr>
          <a:lstStyle/>
          <a:p>
            <a:r>
              <a:rPr lang="en-US" sz="1200" dirty="0"/>
              <a:t>Toolkit: Page 10</a:t>
            </a:r>
          </a:p>
        </p:txBody>
      </p:sp>
    </p:spTree>
    <p:extLst>
      <p:ext uri="{BB962C8B-B14F-4D97-AF65-F5344CB8AC3E}">
        <p14:creationId xmlns:p14="http://schemas.microsoft.com/office/powerpoint/2010/main" val="1238262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0DCD4E-A2F9-4171-99AB-DF27B6DB7A32}"/>
              </a:ext>
            </a:extLst>
          </p:cNvPr>
          <p:cNvSpPr>
            <a:spLocks noGrp="1"/>
          </p:cNvSpPr>
          <p:nvPr>
            <p:ph type="title"/>
          </p:nvPr>
        </p:nvSpPr>
        <p:spPr/>
        <p:txBody>
          <a:bodyPr/>
          <a:lstStyle/>
          <a:p>
            <a:r>
              <a:rPr lang="en-US" b="1" dirty="0"/>
              <a:t>Materiality</a:t>
            </a:r>
          </a:p>
        </p:txBody>
      </p:sp>
      <p:pic>
        <p:nvPicPr>
          <p:cNvPr id="6" name="Picture 5">
            <a:extLst>
              <a:ext uri="{FF2B5EF4-FFF2-40B4-BE49-F238E27FC236}">
                <a16:creationId xmlns:a16="http://schemas.microsoft.com/office/drawing/2014/main" id="{9C2136AA-3294-4635-A39C-D6E56BDB245A}"/>
              </a:ext>
            </a:extLst>
          </p:cNvPr>
          <p:cNvPicPr>
            <a:picLocks noChangeAspect="1"/>
          </p:cNvPicPr>
          <p:nvPr/>
        </p:nvPicPr>
        <p:blipFill>
          <a:blip r:embed="rId3"/>
          <a:stretch>
            <a:fillRect/>
          </a:stretch>
        </p:blipFill>
        <p:spPr>
          <a:xfrm>
            <a:off x="182635" y="3204633"/>
            <a:ext cx="8810625" cy="3653367"/>
          </a:xfrm>
          <a:prstGeom prst="rect">
            <a:avLst/>
          </a:prstGeom>
        </p:spPr>
      </p:pic>
      <p:pic>
        <p:nvPicPr>
          <p:cNvPr id="5" name="Picture 4">
            <a:extLst>
              <a:ext uri="{FF2B5EF4-FFF2-40B4-BE49-F238E27FC236}">
                <a16:creationId xmlns:a16="http://schemas.microsoft.com/office/drawing/2014/main" id="{67D18DEA-663F-4C1F-A4A8-D49FFD075755}"/>
              </a:ext>
            </a:extLst>
          </p:cNvPr>
          <p:cNvPicPr>
            <a:picLocks noChangeAspect="1"/>
          </p:cNvPicPr>
          <p:nvPr/>
        </p:nvPicPr>
        <p:blipFill>
          <a:blip r:embed="rId4"/>
          <a:stretch>
            <a:fillRect/>
          </a:stretch>
        </p:blipFill>
        <p:spPr>
          <a:xfrm>
            <a:off x="333375" y="1621574"/>
            <a:ext cx="8477250" cy="1562100"/>
          </a:xfrm>
          <a:prstGeom prst="rect">
            <a:avLst/>
          </a:prstGeom>
        </p:spPr>
      </p:pic>
      <p:sp>
        <p:nvSpPr>
          <p:cNvPr id="7" name="TextBox 6">
            <a:extLst>
              <a:ext uri="{FF2B5EF4-FFF2-40B4-BE49-F238E27FC236}">
                <a16:creationId xmlns:a16="http://schemas.microsoft.com/office/drawing/2014/main" id="{F1ADEB86-2BBA-4714-8C4F-D272C6E27AF9}"/>
              </a:ext>
            </a:extLst>
          </p:cNvPr>
          <p:cNvSpPr txBox="1"/>
          <p:nvPr/>
        </p:nvSpPr>
        <p:spPr>
          <a:xfrm>
            <a:off x="7789334" y="72965"/>
            <a:ext cx="1354666" cy="276999"/>
          </a:xfrm>
          <a:prstGeom prst="rect">
            <a:avLst/>
          </a:prstGeom>
          <a:solidFill>
            <a:srgbClr val="1F4E79"/>
          </a:solidFill>
        </p:spPr>
        <p:style>
          <a:lnRef idx="1">
            <a:schemeClr val="accent1"/>
          </a:lnRef>
          <a:fillRef idx="3">
            <a:schemeClr val="accent1"/>
          </a:fillRef>
          <a:effectRef idx="2">
            <a:schemeClr val="accent1"/>
          </a:effectRef>
          <a:fontRef idx="minor">
            <a:schemeClr val="lt1"/>
          </a:fontRef>
        </p:style>
        <p:txBody>
          <a:bodyPr wrap="none" rtlCol="0">
            <a:spAutoFit/>
          </a:bodyPr>
          <a:lstStyle/>
          <a:p>
            <a:r>
              <a:rPr lang="en-US" sz="1200" dirty="0"/>
              <a:t>Toolkit: Page 10</a:t>
            </a:r>
          </a:p>
        </p:txBody>
      </p:sp>
      <p:sp>
        <p:nvSpPr>
          <p:cNvPr id="3" name="Rectangle 2">
            <a:extLst>
              <a:ext uri="{FF2B5EF4-FFF2-40B4-BE49-F238E27FC236}">
                <a16:creationId xmlns:a16="http://schemas.microsoft.com/office/drawing/2014/main" id="{66161AE0-D614-46AC-AF47-C06AA5D1786D}"/>
              </a:ext>
            </a:extLst>
          </p:cNvPr>
          <p:cNvSpPr/>
          <p:nvPr/>
        </p:nvSpPr>
        <p:spPr bwMode="auto">
          <a:xfrm>
            <a:off x="1338146" y="3323062"/>
            <a:ext cx="1070517" cy="2006911"/>
          </a:xfrm>
          <a:prstGeom prst="rect">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15888" marR="0" indent="-115888" algn="l" defTabSz="914400" rtl="0" eaLnBrk="1" fontAlgn="base" latinLnBrk="0" hangingPunct="1">
              <a:lnSpc>
                <a:spcPct val="100000"/>
              </a:lnSpc>
              <a:spcBef>
                <a:spcPct val="50000"/>
              </a:spcBef>
              <a:spcAft>
                <a:spcPct val="0"/>
              </a:spcAft>
              <a:buClrTx/>
              <a:buSzTx/>
              <a:buFontTx/>
              <a:buChar char="•"/>
              <a:tabLst/>
            </a:pPr>
            <a:endParaRPr kumimoji="0" lang="en-US" sz="1300" b="0" i="0" u="none" strike="noStrike" cap="none" normalizeH="0" baseline="0">
              <a:ln>
                <a:noFill/>
              </a:ln>
              <a:solidFill>
                <a:schemeClr val="tx1"/>
              </a:solidFill>
              <a:effectLst/>
              <a:latin typeface="Trebuchet MS" pitchFamily="34" charset="0"/>
              <a:cs typeface="Times New Roman" pitchFamily="18" charset="0"/>
            </a:endParaRPr>
          </a:p>
        </p:txBody>
      </p:sp>
      <p:sp>
        <p:nvSpPr>
          <p:cNvPr id="4" name="Rectangle 3">
            <a:extLst>
              <a:ext uri="{FF2B5EF4-FFF2-40B4-BE49-F238E27FC236}">
                <a16:creationId xmlns:a16="http://schemas.microsoft.com/office/drawing/2014/main" id="{D6224778-6135-4794-BC1E-3672D1A2839E}"/>
              </a:ext>
            </a:extLst>
          </p:cNvPr>
          <p:cNvSpPr/>
          <p:nvPr/>
        </p:nvSpPr>
        <p:spPr bwMode="auto">
          <a:xfrm>
            <a:off x="2509024" y="5503356"/>
            <a:ext cx="880947" cy="1069974"/>
          </a:xfrm>
          <a:prstGeom prst="rect">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15888" marR="0" indent="-115888" algn="l" defTabSz="914400" rtl="0" eaLnBrk="1" fontAlgn="base" latinLnBrk="0" hangingPunct="1">
              <a:lnSpc>
                <a:spcPct val="100000"/>
              </a:lnSpc>
              <a:spcBef>
                <a:spcPct val="50000"/>
              </a:spcBef>
              <a:spcAft>
                <a:spcPct val="0"/>
              </a:spcAft>
              <a:buClrTx/>
              <a:buSzTx/>
              <a:buFontTx/>
              <a:buChar char="•"/>
              <a:tabLst/>
            </a:pPr>
            <a:endParaRPr kumimoji="0" lang="en-US" sz="1300" b="0" i="0" u="none" strike="noStrike" cap="none" normalizeH="0" baseline="0">
              <a:ln>
                <a:noFill/>
              </a:ln>
              <a:solidFill>
                <a:schemeClr val="tx1"/>
              </a:solidFill>
              <a:effectLst/>
              <a:latin typeface="Trebuchet MS" pitchFamily="34" charset="0"/>
              <a:cs typeface="Times New Roman" pitchFamily="18" charset="0"/>
            </a:endParaRPr>
          </a:p>
        </p:txBody>
      </p:sp>
      <p:sp>
        <p:nvSpPr>
          <p:cNvPr id="8" name="Rectangle 7">
            <a:extLst>
              <a:ext uri="{FF2B5EF4-FFF2-40B4-BE49-F238E27FC236}">
                <a16:creationId xmlns:a16="http://schemas.microsoft.com/office/drawing/2014/main" id="{F7AA0541-8B6C-4CB7-8738-CCF742D38178}"/>
              </a:ext>
            </a:extLst>
          </p:cNvPr>
          <p:cNvSpPr/>
          <p:nvPr/>
        </p:nvSpPr>
        <p:spPr bwMode="auto">
          <a:xfrm>
            <a:off x="3564174" y="3913002"/>
            <a:ext cx="851709" cy="713678"/>
          </a:xfrm>
          <a:prstGeom prst="rect">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15888" marR="0" indent="-115888" algn="l" defTabSz="914400" rtl="0" eaLnBrk="1" fontAlgn="base" latinLnBrk="0" hangingPunct="1">
              <a:lnSpc>
                <a:spcPct val="100000"/>
              </a:lnSpc>
              <a:spcBef>
                <a:spcPct val="50000"/>
              </a:spcBef>
              <a:spcAft>
                <a:spcPct val="0"/>
              </a:spcAft>
              <a:buClrTx/>
              <a:buSzTx/>
              <a:buFontTx/>
              <a:buChar char="•"/>
              <a:tabLst/>
            </a:pPr>
            <a:endParaRPr kumimoji="0" lang="en-US" sz="1300" b="0" i="0" u="none" strike="noStrike" cap="none" normalizeH="0" baseline="0">
              <a:ln>
                <a:noFill/>
              </a:ln>
              <a:solidFill>
                <a:schemeClr val="tx1"/>
              </a:solidFill>
              <a:effectLst/>
              <a:latin typeface="Trebuchet MS" pitchFamily="34" charset="0"/>
              <a:cs typeface="Times New Roman" pitchFamily="18" charset="0"/>
            </a:endParaRPr>
          </a:p>
        </p:txBody>
      </p:sp>
      <p:sp>
        <p:nvSpPr>
          <p:cNvPr id="9" name="Rectangle 8">
            <a:extLst>
              <a:ext uri="{FF2B5EF4-FFF2-40B4-BE49-F238E27FC236}">
                <a16:creationId xmlns:a16="http://schemas.microsoft.com/office/drawing/2014/main" id="{0371AD1A-5504-4BC8-9489-0B158F5BBE28}"/>
              </a:ext>
            </a:extLst>
          </p:cNvPr>
          <p:cNvSpPr/>
          <p:nvPr/>
        </p:nvSpPr>
        <p:spPr bwMode="auto">
          <a:xfrm>
            <a:off x="4572001" y="5236426"/>
            <a:ext cx="880946" cy="1030559"/>
          </a:xfrm>
          <a:prstGeom prst="rect">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15888" marR="0" indent="-115888" algn="l" defTabSz="914400" rtl="0" eaLnBrk="1" fontAlgn="base" latinLnBrk="0" hangingPunct="1">
              <a:lnSpc>
                <a:spcPct val="100000"/>
              </a:lnSpc>
              <a:spcBef>
                <a:spcPct val="50000"/>
              </a:spcBef>
              <a:spcAft>
                <a:spcPct val="0"/>
              </a:spcAft>
              <a:buClrTx/>
              <a:buSzTx/>
              <a:buFontTx/>
              <a:buChar char="•"/>
              <a:tabLst/>
            </a:pPr>
            <a:endParaRPr kumimoji="0" lang="en-US" sz="1300" b="0" i="0" u="none" strike="noStrike" cap="none" normalizeH="0" baseline="0">
              <a:ln>
                <a:noFill/>
              </a:ln>
              <a:solidFill>
                <a:schemeClr val="tx1"/>
              </a:solidFill>
              <a:effectLst/>
              <a:latin typeface="Trebuchet MS" pitchFamily="34" charset="0"/>
              <a:cs typeface="Times New Roman" pitchFamily="18" charset="0"/>
            </a:endParaRPr>
          </a:p>
        </p:txBody>
      </p:sp>
      <p:sp>
        <p:nvSpPr>
          <p:cNvPr id="10" name="Rectangle 9">
            <a:extLst>
              <a:ext uri="{FF2B5EF4-FFF2-40B4-BE49-F238E27FC236}">
                <a16:creationId xmlns:a16="http://schemas.microsoft.com/office/drawing/2014/main" id="{C91A8B7E-A5EA-4C97-BFE7-840473335E35}"/>
              </a:ext>
            </a:extLst>
          </p:cNvPr>
          <p:cNvSpPr/>
          <p:nvPr/>
        </p:nvSpPr>
        <p:spPr bwMode="auto">
          <a:xfrm>
            <a:off x="7638594" y="3323062"/>
            <a:ext cx="1070517" cy="1303618"/>
          </a:xfrm>
          <a:prstGeom prst="rect">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15888" marR="0" indent="-115888" algn="l" defTabSz="914400" rtl="0" eaLnBrk="1" fontAlgn="base" latinLnBrk="0" hangingPunct="1">
              <a:lnSpc>
                <a:spcPct val="100000"/>
              </a:lnSpc>
              <a:spcBef>
                <a:spcPct val="50000"/>
              </a:spcBef>
              <a:spcAft>
                <a:spcPct val="0"/>
              </a:spcAft>
              <a:buClrTx/>
              <a:buSzTx/>
              <a:buFontTx/>
              <a:buChar char="•"/>
              <a:tabLst/>
            </a:pPr>
            <a:endParaRPr kumimoji="0" lang="en-US" sz="1300" b="0" i="0" u="none" strike="noStrike" cap="none" normalizeH="0" baseline="0">
              <a:ln>
                <a:noFill/>
              </a:ln>
              <a:solidFill>
                <a:schemeClr val="tx1"/>
              </a:solidFill>
              <a:effectLst/>
              <a:latin typeface="Trebuchet MS" pitchFamily="34" charset="0"/>
              <a:cs typeface="Times New Roman" pitchFamily="18" charset="0"/>
            </a:endParaRPr>
          </a:p>
        </p:txBody>
      </p:sp>
      <p:sp>
        <p:nvSpPr>
          <p:cNvPr id="11" name="Rectangle 10">
            <a:extLst>
              <a:ext uri="{FF2B5EF4-FFF2-40B4-BE49-F238E27FC236}">
                <a16:creationId xmlns:a16="http://schemas.microsoft.com/office/drawing/2014/main" id="{487B5951-D281-463C-A01D-2E1AF90B984D}"/>
              </a:ext>
            </a:extLst>
          </p:cNvPr>
          <p:cNvSpPr/>
          <p:nvPr/>
        </p:nvSpPr>
        <p:spPr bwMode="auto">
          <a:xfrm>
            <a:off x="5687121" y="5084955"/>
            <a:ext cx="836341" cy="814039"/>
          </a:xfrm>
          <a:prstGeom prst="rect">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15888" marR="0" indent="-115888" algn="l" defTabSz="914400" rtl="0" eaLnBrk="1" fontAlgn="base" latinLnBrk="0" hangingPunct="1">
              <a:lnSpc>
                <a:spcPct val="100000"/>
              </a:lnSpc>
              <a:spcBef>
                <a:spcPct val="50000"/>
              </a:spcBef>
              <a:spcAft>
                <a:spcPct val="0"/>
              </a:spcAft>
              <a:buClrTx/>
              <a:buSzTx/>
              <a:buFontTx/>
              <a:buChar char="•"/>
              <a:tabLst/>
            </a:pPr>
            <a:endParaRPr kumimoji="0" lang="en-US" sz="1300" b="0" i="0" u="none" strike="noStrike" cap="none" normalizeH="0" baseline="0">
              <a:ln>
                <a:noFill/>
              </a:ln>
              <a:solidFill>
                <a:schemeClr val="tx1"/>
              </a:solidFill>
              <a:effectLst/>
              <a:latin typeface="Trebuchet MS" pitchFamily="34" charset="0"/>
              <a:cs typeface="Times New Roman" pitchFamily="18" charset="0"/>
            </a:endParaRPr>
          </a:p>
        </p:txBody>
      </p:sp>
    </p:spTree>
    <p:extLst>
      <p:ext uri="{BB962C8B-B14F-4D97-AF65-F5344CB8AC3E}">
        <p14:creationId xmlns:p14="http://schemas.microsoft.com/office/powerpoint/2010/main" val="5549954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Slide Number Placeholder 4">
            <a:extLst>
              <a:ext uri="{FF2B5EF4-FFF2-40B4-BE49-F238E27FC236}">
                <a16:creationId xmlns:a16="http://schemas.microsoft.com/office/drawing/2014/main" id="{654A22AC-DBBE-4A9B-B11C-1F9EDCD3ACC7}"/>
              </a:ext>
            </a:extLst>
          </p:cNvPr>
          <p:cNvSpPr txBox="1">
            <a:spLocks/>
          </p:cNvSpPr>
          <p:nvPr/>
        </p:nvSpPr>
        <p:spPr>
          <a:xfrm>
            <a:off x="202555" y="6350000"/>
            <a:ext cx="552450" cy="358775"/>
          </a:xfrm>
          <a:prstGeom prst="rect">
            <a:avLst/>
          </a:prstGeom>
        </p:spPr>
        <p:txBody>
          <a:bodyPr vert="horz" lIns="91440" tIns="45720" rIns="91440" bIns="45720" rtlCol="0" anchor="ctr"/>
          <a:lstStyle>
            <a:defPPr>
              <a:defRPr lang="en-US"/>
            </a:defPPr>
            <a:lvl1pPr algn="l" rtl="0" fontAlgn="base">
              <a:spcBef>
                <a:spcPct val="0"/>
              </a:spcBef>
              <a:spcAft>
                <a:spcPct val="0"/>
              </a:spcAft>
              <a:defRPr sz="1200" b="0" kern="1200">
                <a:solidFill>
                  <a:srgbClr val="7F7F7F"/>
                </a:solidFill>
                <a:latin typeface="+mn-lt"/>
                <a:ea typeface="+mn-ea"/>
                <a:cs typeface="Times New Roman" pitchFamily="18" charset="0"/>
              </a:defRPr>
            </a:lvl1pPr>
            <a:lvl2pPr marL="457200" algn="l" rtl="0" fontAlgn="base">
              <a:spcBef>
                <a:spcPct val="0"/>
              </a:spcBef>
              <a:spcAft>
                <a:spcPct val="0"/>
              </a:spcAft>
              <a:defRPr sz="1600" b="1" kern="1200">
                <a:solidFill>
                  <a:schemeClr val="tx1"/>
                </a:solidFill>
                <a:latin typeface="Trebuchet MS" charset="0"/>
                <a:ea typeface="ＭＳ Ｐゴシック" charset="0"/>
                <a:cs typeface="ＭＳ Ｐゴシック" charset="0"/>
              </a:defRPr>
            </a:lvl2pPr>
            <a:lvl3pPr marL="914400" algn="l" rtl="0" fontAlgn="base">
              <a:spcBef>
                <a:spcPct val="0"/>
              </a:spcBef>
              <a:spcAft>
                <a:spcPct val="0"/>
              </a:spcAft>
              <a:defRPr sz="1600" b="1" kern="1200">
                <a:solidFill>
                  <a:schemeClr val="tx1"/>
                </a:solidFill>
                <a:latin typeface="Trebuchet MS" charset="0"/>
                <a:ea typeface="ＭＳ Ｐゴシック" charset="0"/>
                <a:cs typeface="ＭＳ Ｐゴシック" charset="0"/>
              </a:defRPr>
            </a:lvl3pPr>
            <a:lvl4pPr marL="1371600" algn="l" rtl="0" fontAlgn="base">
              <a:spcBef>
                <a:spcPct val="0"/>
              </a:spcBef>
              <a:spcAft>
                <a:spcPct val="0"/>
              </a:spcAft>
              <a:defRPr sz="1600" b="1" kern="1200">
                <a:solidFill>
                  <a:schemeClr val="tx1"/>
                </a:solidFill>
                <a:latin typeface="Trebuchet MS" charset="0"/>
                <a:ea typeface="ＭＳ Ｐゴシック" charset="0"/>
                <a:cs typeface="ＭＳ Ｐゴシック" charset="0"/>
              </a:defRPr>
            </a:lvl4pPr>
            <a:lvl5pPr marL="1828800" algn="l" rtl="0" fontAlgn="base">
              <a:spcBef>
                <a:spcPct val="0"/>
              </a:spcBef>
              <a:spcAft>
                <a:spcPct val="0"/>
              </a:spcAft>
              <a:defRPr sz="1600" b="1" kern="1200">
                <a:solidFill>
                  <a:schemeClr val="tx1"/>
                </a:solidFill>
                <a:latin typeface="Trebuchet MS" charset="0"/>
                <a:ea typeface="ＭＳ Ｐゴシック" charset="0"/>
                <a:cs typeface="ＭＳ Ｐゴシック" charset="0"/>
              </a:defRPr>
            </a:lvl5pPr>
            <a:lvl6pPr marL="2286000" algn="l" defTabSz="457200" rtl="0" eaLnBrk="1" latinLnBrk="0" hangingPunct="1">
              <a:defRPr sz="1600" b="1" kern="1200">
                <a:solidFill>
                  <a:schemeClr val="tx1"/>
                </a:solidFill>
                <a:latin typeface="Trebuchet MS" charset="0"/>
                <a:ea typeface="ＭＳ Ｐゴシック" charset="0"/>
                <a:cs typeface="ＭＳ Ｐゴシック" charset="0"/>
              </a:defRPr>
            </a:lvl6pPr>
            <a:lvl7pPr marL="2743200" algn="l" defTabSz="457200" rtl="0" eaLnBrk="1" latinLnBrk="0" hangingPunct="1">
              <a:defRPr sz="1600" b="1" kern="1200">
                <a:solidFill>
                  <a:schemeClr val="tx1"/>
                </a:solidFill>
                <a:latin typeface="Trebuchet MS" charset="0"/>
                <a:ea typeface="ＭＳ Ｐゴシック" charset="0"/>
                <a:cs typeface="ＭＳ Ｐゴシック" charset="0"/>
              </a:defRPr>
            </a:lvl7pPr>
            <a:lvl8pPr marL="3200400" algn="l" defTabSz="457200" rtl="0" eaLnBrk="1" latinLnBrk="0" hangingPunct="1">
              <a:defRPr sz="1600" b="1" kern="1200">
                <a:solidFill>
                  <a:schemeClr val="tx1"/>
                </a:solidFill>
                <a:latin typeface="Trebuchet MS" charset="0"/>
                <a:ea typeface="ＭＳ Ｐゴシック" charset="0"/>
                <a:cs typeface="ＭＳ Ｐゴシック" charset="0"/>
              </a:defRPr>
            </a:lvl8pPr>
            <a:lvl9pPr marL="3657600" algn="l" defTabSz="457200" rtl="0" eaLnBrk="1" latinLnBrk="0" hangingPunct="1">
              <a:defRPr sz="1600" b="1" kern="1200">
                <a:solidFill>
                  <a:schemeClr val="tx1"/>
                </a:solidFill>
                <a:latin typeface="Trebuchet MS" charset="0"/>
                <a:ea typeface="ＭＳ Ｐゴシック" charset="0"/>
                <a:cs typeface="ＭＳ Ｐゴシック" charset="0"/>
              </a:defRPr>
            </a:lvl9pPr>
          </a:lstStyle>
          <a:p>
            <a:pPr>
              <a:defRPr/>
            </a:pPr>
            <a:r>
              <a:rPr lang="en-US" dirty="0"/>
              <a:t>5</a:t>
            </a:r>
          </a:p>
        </p:txBody>
      </p:sp>
      <p:pic>
        <p:nvPicPr>
          <p:cNvPr id="7" name="Picture 6">
            <a:extLst>
              <a:ext uri="{FF2B5EF4-FFF2-40B4-BE49-F238E27FC236}">
                <a16:creationId xmlns:a16="http://schemas.microsoft.com/office/drawing/2014/main" id="{CEC4DA9A-4793-4160-B759-5909408A5E5E}"/>
              </a:ext>
            </a:extLst>
          </p:cNvPr>
          <p:cNvPicPr>
            <a:picLocks noChangeAspect="1"/>
          </p:cNvPicPr>
          <p:nvPr/>
        </p:nvPicPr>
        <p:blipFill rotWithShape="1">
          <a:blip r:embed="rId3"/>
          <a:srcRect l="27799" t="14482" r="27629" b="14111"/>
          <a:stretch/>
        </p:blipFill>
        <p:spPr>
          <a:xfrm>
            <a:off x="339107" y="1627723"/>
            <a:ext cx="2003989" cy="2011476"/>
          </a:xfrm>
          <a:prstGeom prst="rect">
            <a:avLst/>
          </a:prstGeom>
        </p:spPr>
      </p:pic>
      <p:pic>
        <p:nvPicPr>
          <p:cNvPr id="2" name="Picture 1">
            <a:extLst>
              <a:ext uri="{FF2B5EF4-FFF2-40B4-BE49-F238E27FC236}">
                <a16:creationId xmlns:a16="http://schemas.microsoft.com/office/drawing/2014/main" id="{B5C6725A-7B22-4725-9B95-C5D38D823A29}"/>
              </a:ext>
            </a:extLst>
          </p:cNvPr>
          <p:cNvPicPr>
            <a:picLocks noChangeAspect="1"/>
          </p:cNvPicPr>
          <p:nvPr/>
        </p:nvPicPr>
        <p:blipFill>
          <a:blip r:embed="rId4"/>
          <a:stretch>
            <a:fillRect/>
          </a:stretch>
        </p:blipFill>
        <p:spPr>
          <a:xfrm>
            <a:off x="0" y="0"/>
            <a:ext cx="9144000" cy="6855585"/>
          </a:xfrm>
          <a:prstGeom prst="rect">
            <a:avLst/>
          </a:prstGeom>
        </p:spPr>
      </p:pic>
      <p:sp>
        <p:nvSpPr>
          <p:cNvPr id="11" name="TextBox 10">
            <a:extLst>
              <a:ext uri="{FF2B5EF4-FFF2-40B4-BE49-F238E27FC236}">
                <a16:creationId xmlns:a16="http://schemas.microsoft.com/office/drawing/2014/main" id="{CC19E501-A00E-4C33-BCB5-4AAC8265B5D1}"/>
              </a:ext>
            </a:extLst>
          </p:cNvPr>
          <p:cNvSpPr txBox="1"/>
          <p:nvPr/>
        </p:nvSpPr>
        <p:spPr>
          <a:xfrm>
            <a:off x="8183681" y="2414"/>
            <a:ext cx="960319" cy="338554"/>
          </a:xfrm>
          <a:prstGeom prst="rect">
            <a:avLst/>
          </a:prstGeom>
          <a:solidFill>
            <a:srgbClr val="1F4E79"/>
          </a:solidFill>
        </p:spPr>
        <p:style>
          <a:lnRef idx="1">
            <a:schemeClr val="accent1"/>
          </a:lnRef>
          <a:fillRef idx="3">
            <a:schemeClr val="accent1"/>
          </a:fillRef>
          <a:effectRef idx="2">
            <a:schemeClr val="accent1"/>
          </a:effectRef>
          <a:fontRef idx="minor">
            <a:schemeClr val="lt1"/>
          </a:fontRef>
        </p:style>
        <p:txBody>
          <a:bodyPr wrap="none" rtlCol="0">
            <a:spAutoFit/>
          </a:bodyPr>
          <a:lstStyle/>
          <a:p>
            <a:r>
              <a:rPr lang="en-US" dirty="0"/>
              <a:t>Page 10</a:t>
            </a:r>
          </a:p>
        </p:txBody>
      </p:sp>
    </p:spTree>
    <p:extLst>
      <p:ext uri="{BB962C8B-B14F-4D97-AF65-F5344CB8AC3E}">
        <p14:creationId xmlns:p14="http://schemas.microsoft.com/office/powerpoint/2010/main" val="5931042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Shape 345">
            <a:extLst>
              <a:ext uri="{FF2B5EF4-FFF2-40B4-BE49-F238E27FC236}">
                <a16:creationId xmlns:a16="http://schemas.microsoft.com/office/drawing/2014/main" id="{504075CA-DD1E-AE49-A8BC-8770CEB8DDE4}"/>
              </a:ext>
            </a:extLst>
          </p:cNvPr>
          <p:cNvSpPr/>
          <p:nvPr/>
        </p:nvSpPr>
        <p:spPr>
          <a:xfrm>
            <a:off x="900332" y="3281629"/>
            <a:ext cx="7033846" cy="2433967"/>
          </a:xfrm>
          <a:custGeom>
            <a:avLst/>
            <a:gdLst/>
            <a:ahLst/>
            <a:cxnLst>
              <a:cxn ang="0">
                <a:pos x="wd2" y="hd2"/>
              </a:cxn>
              <a:cxn ang="5400000">
                <a:pos x="wd2" y="hd2"/>
              </a:cxn>
              <a:cxn ang="10800000">
                <a:pos x="wd2" y="hd2"/>
              </a:cxn>
              <a:cxn ang="16200000">
                <a:pos x="wd2" y="hd2"/>
              </a:cxn>
            </a:cxnLst>
            <a:rect l="0" t="0" r="r" b="b"/>
            <a:pathLst>
              <a:path w="21600" h="21600" extrusionOk="0">
                <a:moveTo>
                  <a:pt x="0" y="12797"/>
                </a:moveTo>
                <a:lnTo>
                  <a:pt x="21600" y="0"/>
                </a:lnTo>
                <a:lnTo>
                  <a:pt x="21600" y="8803"/>
                </a:lnTo>
                <a:lnTo>
                  <a:pt x="0" y="21600"/>
                </a:lnTo>
                <a:lnTo>
                  <a:pt x="0" y="12797"/>
                </a:lnTo>
                <a:close/>
              </a:path>
            </a:pathLst>
          </a:custGeom>
          <a:solidFill>
            <a:schemeClr val="bg1">
              <a:lumMod val="85000"/>
            </a:schemeClr>
          </a:solidFill>
          <a:ln w="12700" cap="flat">
            <a:noFill/>
            <a:miter lim="400000"/>
          </a:ln>
          <a:effectLst/>
        </p:spPr>
        <p:txBody>
          <a:bodyPr wrap="square" lIns="0" tIns="0" rIns="0" bIns="0" numCol="1" anchor="t">
            <a:noAutofit/>
          </a:bodyPr>
          <a:lstStyle/>
          <a:p>
            <a:endParaRPr sz="1899" dirty="0">
              <a:latin typeface="Lato Light" panose="020F0502020204030203" pitchFamily="34" charset="0"/>
            </a:endParaRPr>
          </a:p>
        </p:txBody>
      </p:sp>
      <p:sp>
        <p:nvSpPr>
          <p:cNvPr id="18" name="Shape 346">
            <a:extLst>
              <a:ext uri="{FF2B5EF4-FFF2-40B4-BE49-F238E27FC236}">
                <a16:creationId xmlns:a16="http://schemas.microsoft.com/office/drawing/2014/main" id="{B06AC43B-B679-8245-9F0B-15492655BB00}"/>
              </a:ext>
            </a:extLst>
          </p:cNvPr>
          <p:cNvSpPr/>
          <p:nvPr/>
        </p:nvSpPr>
        <p:spPr>
          <a:xfrm>
            <a:off x="900332" y="1824300"/>
            <a:ext cx="6685367" cy="2433967"/>
          </a:xfrm>
          <a:custGeom>
            <a:avLst/>
            <a:gdLst/>
            <a:ahLst/>
            <a:cxnLst>
              <a:cxn ang="0">
                <a:pos x="wd2" y="hd2"/>
              </a:cxn>
              <a:cxn ang="5400000">
                <a:pos x="wd2" y="hd2"/>
              </a:cxn>
              <a:cxn ang="10800000">
                <a:pos x="wd2" y="hd2"/>
              </a:cxn>
              <a:cxn ang="16200000">
                <a:pos x="wd2" y="hd2"/>
              </a:cxn>
            </a:cxnLst>
            <a:rect l="0" t="0" r="r" b="b"/>
            <a:pathLst>
              <a:path w="21600" h="21600" extrusionOk="0">
                <a:moveTo>
                  <a:pt x="0" y="12797"/>
                </a:moveTo>
                <a:lnTo>
                  <a:pt x="21600" y="0"/>
                </a:lnTo>
                <a:lnTo>
                  <a:pt x="21600" y="8803"/>
                </a:lnTo>
                <a:lnTo>
                  <a:pt x="0" y="21600"/>
                </a:lnTo>
                <a:lnTo>
                  <a:pt x="0" y="12797"/>
                </a:lnTo>
                <a:close/>
              </a:path>
            </a:pathLst>
          </a:custGeom>
          <a:solidFill>
            <a:schemeClr val="bg1">
              <a:lumMod val="85000"/>
            </a:schemeClr>
          </a:solidFill>
          <a:ln w="12700" cap="flat">
            <a:noFill/>
            <a:miter lim="400000"/>
          </a:ln>
          <a:effectLst/>
        </p:spPr>
        <p:txBody>
          <a:bodyPr wrap="square" lIns="0" tIns="0" rIns="0" bIns="0" numCol="1" anchor="t">
            <a:noAutofit/>
          </a:bodyPr>
          <a:lstStyle/>
          <a:p>
            <a:endParaRPr sz="1899" dirty="0">
              <a:latin typeface="Lato Light" panose="020F0502020204030203" pitchFamily="34" charset="0"/>
            </a:endParaRPr>
          </a:p>
        </p:txBody>
      </p:sp>
      <p:sp>
        <p:nvSpPr>
          <p:cNvPr id="14" name="Shape 348">
            <a:extLst>
              <a:ext uri="{FF2B5EF4-FFF2-40B4-BE49-F238E27FC236}">
                <a16:creationId xmlns:a16="http://schemas.microsoft.com/office/drawing/2014/main" id="{68792B54-0C76-B849-BBAB-A11DE80543ED}"/>
              </a:ext>
            </a:extLst>
          </p:cNvPr>
          <p:cNvSpPr/>
          <p:nvPr/>
        </p:nvSpPr>
        <p:spPr>
          <a:xfrm>
            <a:off x="900332" y="3294034"/>
            <a:ext cx="7033846" cy="991899"/>
          </a:xfrm>
          <a:prstGeom prst="rect">
            <a:avLst/>
          </a:prstGeom>
          <a:solidFill>
            <a:schemeClr val="accent1"/>
          </a:solidFill>
          <a:ln w="12700" cap="flat">
            <a:noFill/>
            <a:miter lim="400000"/>
          </a:ln>
          <a:effectLst/>
        </p:spPr>
        <p:txBody>
          <a:bodyPr wrap="square" lIns="0" tIns="0" rIns="0" bIns="0" numCol="1" anchor="t">
            <a:noAutofit/>
          </a:bodyPr>
          <a:lstStyle/>
          <a:p>
            <a:endParaRPr sz="1899" dirty="0">
              <a:latin typeface="Lato Light" panose="020F0502020204030203" pitchFamily="34" charset="0"/>
            </a:endParaRPr>
          </a:p>
        </p:txBody>
      </p:sp>
      <p:sp>
        <p:nvSpPr>
          <p:cNvPr id="11" name="Shape 352">
            <a:extLst>
              <a:ext uri="{FF2B5EF4-FFF2-40B4-BE49-F238E27FC236}">
                <a16:creationId xmlns:a16="http://schemas.microsoft.com/office/drawing/2014/main" id="{7D103BAD-5E4F-9C43-B8CE-D54436E1DB26}"/>
              </a:ext>
            </a:extLst>
          </p:cNvPr>
          <p:cNvSpPr/>
          <p:nvPr/>
        </p:nvSpPr>
        <p:spPr>
          <a:xfrm>
            <a:off x="900332" y="1836326"/>
            <a:ext cx="7033846" cy="1114866"/>
          </a:xfrm>
          <a:prstGeom prst="rect">
            <a:avLst/>
          </a:prstGeom>
          <a:solidFill>
            <a:schemeClr val="accent3"/>
          </a:solidFill>
          <a:ln w="12700" cap="flat">
            <a:noFill/>
            <a:miter lim="400000"/>
          </a:ln>
          <a:effectLst/>
        </p:spPr>
        <p:txBody>
          <a:bodyPr wrap="square" lIns="0" tIns="0" rIns="0" bIns="0" numCol="1" anchor="t">
            <a:noAutofit/>
          </a:bodyPr>
          <a:lstStyle/>
          <a:p>
            <a:endParaRPr sz="1899" dirty="0">
              <a:latin typeface="Lato Light" panose="020F0502020204030203" pitchFamily="34" charset="0"/>
            </a:endParaRPr>
          </a:p>
        </p:txBody>
      </p:sp>
      <p:sp>
        <p:nvSpPr>
          <p:cNvPr id="8" name="Shape 356">
            <a:extLst>
              <a:ext uri="{FF2B5EF4-FFF2-40B4-BE49-F238E27FC236}">
                <a16:creationId xmlns:a16="http://schemas.microsoft.com/office/drawing/2014/main" id="{37ECB24C-4210-A946-BF2B-BC54048A0800}"/>
              </a:ext>
            </a:extLst>
          </p:cNvPr>
          <p:cNvSpPr/>
          <p:nvPr/>
        </p:nvSpPr>
        <p:spPr>
          <a:xfrm>
            <a:off x="900332" y="4767442"/>
            <a:ext cx="7033846" cy="1140989"/>
          </a:xfrm>
          <a:prstGeom prst="rect">
            <a:avLst/>
          </a:prstGeom>
          <a:solidFill>
            <a:schemeClr val="bg2">
              <a:lumMod val="50000"/>
            </a:schemeClr>
          </a:solidFill>
          <a:ln w="12700" cap="flat">
            <a:noFill/>
            <a:miter lim="400000"/>
          </a:ln>
          <a:effectLst/>
        </p:spPr>
        <p:txBody>
          <a:bodyPr wrap="square" lIns="0" tIns="0" rIns="0" bIns="0" numCol="1" anchor="t">
            <a:noAutofit/>
          </a:bodyPr>
          <a:lstStyle/>
          <a:p>
            <a:endParaRPr sz="1899" dirty="0">
              <a:latin typeface="Lato Light" panose="020F0502020204030203" pitchFamily="34" charset="0"/>
            </a:endParaRPr>
          </a:p>
        </p:txBody>
      </p:sp>
      <p:sp>
        <p:nvSpPr>
          <p:cNvPr id="19" name="TextBox 18">
            <a:extLst>
              <a:ext uri="{FF2B5EF4-FFF2-40B4-BE49-F238E27FC236}">
                <a16:creationId xmlns:a16="http://schemas.microsoft.com/office/drawing/2014/main" id="{4DD12AB6-6A12-9F4E-B333-A1D5FBD67B86}"/>
              </a:ext>
            </a:extLst>
          </p:cNvPr>
          <p:cNvSpPr txBox="1"/>
          <p:nvPr/>
        </p:nvSpPr>
        <p:spPr>
          <a:xfrm>
            <a:off x="1931543" y="626690"/>
            <a:ext cx="5073056" cy="438710"/>
          </a:xfrm>
          <a:prstGeom prst="rect">
            <a:avLst/>
          </a:prstGeom>
          <a:noFill/>
        </p:spPr>
        <p:txBody>
          <a:bodyPr wrap="none" rtlCol="0">
            <a:spAutoFit/>
          </a:bodyPr>
          <a:lstStyle/>
          <a:p>
            <a:pPr algn="ctr"/>
            <a:r>
              <a:rPr lang="en-US" sz="2251" cap="all" dirty="0">
                <a:solidFill>
                  <a:schemeClr val="tx2"/>
                </a:solidFill>
                <a:latin typeface="Poppins" pitchFamily="2" charset="77"/>
                <a:cs typeface="Poppins" pitchFamily="2" charset="77"/>
              </a:rPr>
              <a:t>Model Structure of Annual Report</a:t>
            </a:r>
          </a:p>
        </p:txBody>
      </p:sp>
      <p:sp>
        <p:nvSpPr>
          <p:cNvPr id="21" name="TextBox 20">
            <a:extLst>
              <a:ext uri="{FF2B5EF4-FFF2-40B4-BE49-F238E27FC236}">
                <a16:creationId xmlns:a16="http://schemas.microsoft.com/office/drawing/2014/main" id="{380B41FF-9FAB-9E48-BAB8-88C15E35D4D9}"/>
              </a:ext>
            </a:extLst>
          </p:cNvPr>
          <p:cNvSpPr txBox="1"/>
          <p:nvPr/>
        </p:nvSpPr>
        <p:spPr>
          <a:xfrm>
            <a:off x="944443" y="1825898"/>
            <a:ext cx="1438534" cy="400110"/>
          </a:xfrm>
          <a:prstGeom prst="rect">
            <a:avLst/>
          </a:prstGeom>
          <a:noFill/>
        </p:spPr>
        <p:txBody>
          <a:bodyPr wrap="none" rtlCol="0" anchor="ctr">
            <a:spAutoFit/>
          </a:bodyPr>
          <a:lstStyle/>
          <a:p>
            <a:pPr algn="ctr"/>
            <a:r>
              <a:rPr lang="en-US" sz="2000" dirty="0">
                <a:solidFill>
                  <a:schemeClr val="bg1"/>
                </a:solidFill>
                <a:latin typeface="Poppins" pitchFamily="2" charset="77"/>
                <a:cs typeface="Poppins" pitchFamily="2" charset="77"/>
              </a:rPr>
              <a:t>1 STRATEGY</a:t>
            </a:r>
          </a:p>
        </p:txBody>
      </p:sp>
      <p:sp>
        <p:nvSpPr>
          <p:cNvPr id="22" name="TextBox 21">
            <a:extLst>
              <a:ext uri="{FF2B5EF4-FFF2-40B4-BE49-F238E27FC236}">
                <a16:creationId xmlns:a16="http://schemas.microsoft.com/office/drawing/2014/main" id="{7C030853-B438-DF4E-A0AB-C7E63EFDDC33}"/>
              </a:ext>
            </a:extLst>
          </p:cNvPr>
          <p:cNvSpPr txBox="1"/>
          <p:nvPr/>
        </p:nvSpPr>
        <p:spPr>
          <a:xfrm>
            <a:off x="944443" y="3312199"/>
            <a:ext cx="1879489" cy="400110"/>
          </a:xfrm>
          <a:prstGeom prst="rect">
            <a:avLst/>
          </a:prstGeom>
          <a:noFill/>
        </p:spPr>
        <p:txBody>
          <a:bodyPr wrap="none" rtlCol="0" anchor="ctr">
            <a:spAutoFit/>
          </a:bodyPr>
          <a:lstStyle/>
          <a:p>
            <a:pPr algn="ctr"/>
            <a:r>
              <a:rPr lang="en-US" sz="2000" dirty="0">
                <a:solidFill>
                  <a:schemeClr val="bg1"/>
                </a:solidFill>
                <a:latin typeface="Poppins" pitchFamily="2" charset="77"/>
                <a:cs typeface="Poppins" pitchFamily="2" charset="77"/>
              </a:rPr>
              <a:t>2 GOVERNANCE</a:t>
            </a:r>
          </a:p>
        </p:txBody>
      </p:sp>
      <p:sp>
        <p:nvSpPr>
          <p:cNvPr id="23" name="TextBox 22">
            <a:extLst>
              <a:ext uri="{FF2B5EF4-FFF2-40B4-BE49-F238E27FC236}">
                <a16:creationId xmlns:a16="http://schemas.microsoft.com/office/drawing/2014/main" id="{5EC1CD80-331D-2546-9EA6-07C0E714539F}"/>
              </a:ext>
            </a:extLst>
          </p:cNvPr>
          <p:cNvSpPr txBox="1"/>
          <p:nvPr/>
        </p:nvSpPr>
        <p:spPr>
          <a:xfrm>
            <a:off x="937600" y="4796356"/>
            <a:ext cx="2019848" cy="400110"/>
          </a:xfrm>
          <a:prstGeom prst="rect">
            <a:avLst/>
          </a:prstGeom>
          <a:noFill/>
        </p:spPr>
        <p:txBody>
          <a:bodyPr wrap="none" rtlCol="0" anchor="ctr">
            <a:spAutoFit/>
          </a:bodyPr>
          <a:lstStyle/>
          <a:p>
            <a:pPr algn="ctr"/>
            <a:r>
              <a:rPr lang="en-US" sz="2000" dirty="0">
                <a:solidFill>
                  <a:schemeClr val="bg1"/>
                </a:solidFill>
                <a:latin typeface="Poppins" pitchFamily="2" charset="77"/>
                <a:cs typeface="Poppins" pitchFamily="2" charset="77"/>
              </a:rPr>
              <a:t>3 PERFORMANCE</a:t>
            </a:r>
          </a:p>
        </p:txBody>
      </p:sp>
      <p:sp>
        <p:nvSpPr>
          <p:cNvPr id="24" name="TextBox 23">
            <a:extLst>
              <a:ext uri="{FF2B5EF4-FFF2-40B4-BE49-F238E27FC236}">
                <a16:creationId xmlns:a16="http://schemas.microsoft.com/office/drawing/2014/main" id="{F230E5E0-7FD6-9A41-B38C-A971AA0C1BFB}"/>
              </a:ext>
            </a:extLst>
          </p:cNvPr>
          <p:cNvSpPr txBox="1"/>
          <p:nvPr/>
        </p:nvSpPr>
        <p:spPr>
          <a:xfrm>
            <a:off x="2994715" y="1793730"/>
            <a:ext cx="4590984" cy="1077090"/>
          </a:xfrm>
          <a:prstGeom prst="rect">
            <a:avLst/>
          </a:prstGeom>
          <a:noFill/>
        </p:spPr>
        <p:txBody>
          <a:bodyPr wrap="square" rtlCol="0" anchor="ctr">
            <a:spAutoFit/>
          </a:bodyPr>
          <a:lstStyle/>
          <a:p>
            <a:pPr marL="171450" indent="-171450" algn="just">
              <a:lnSpc>
                <a:spcPts val="1313"/>
              </a:lnSpc>
              <a:buFont typeface="Arial" panose="020B0604020202020204" pitchFamily="34" charset="0"/>
              <a:buChar char="•"/>
            </a:pPr>
            <a:r>
              <a:rPr lang="en-US" sz="900" dirty="0">
                <a:solidFill>
                  <a:schemeClr val="tx2"/>
                </a:solidFill>
                <a:latin typeface="Lato Light" panose="020F0502020204030203" pitchFamily="34" charset="0"/>
                <a:ea typeface="Lato Light" panose="020F0502020204030203" pitchFamily="34" charset="0"/>
                <a:cs typeface="Lato Light" panose="020F0502020204030203" pitchFamily="34" charset="0"/>
              </a:rPr>
              <a:t>External Environment</a:t>
            </a:r>
          </a:p>
          <a:p>
            <a:pPr marL="171450" indent="-171450" algn="just">
              <a:lnSpc>
                <a:spcPts val="1313"/>
              </a:lnSpc>
              <a:buFont typeface="Arial" panose="020B0604020202020204" pitchFamily="34" charset="0"/>
              <a:buChar char="•"/>
            </a:pPr>
            <a:r>
              <a:rPr lang="en-US" sz="900" dirty="0">
                <a:solidFill>
                  <a:schemeClr val="tx2"/>
                </a:solidFill>
                <a:latin typeface="Lato Light" panose="020F0502020204030203" pitchFamily="34" charset="0"/>
                <a:ea typeface="Lato Light" panose="020F0502020204030203" pitchFamily="34" charset="0"/>
                <a:cs typeface="Lato Light" panose="020F0502020204030203" pitchFamily="34" charset="0"/>
              </a:rPr>
              <a:t>Business Model</a:t>
            </a:r>
          </a:p>
          <a:p>
            <a:pPr marL="171450" indent="-171450" algn="just">
              <a:lnSpc>
                <a:spcPts val="1313"/>
              </a:lnSpc>
              <a:buFont typeface="Arial" panose="020B0604020202020204" pitchFamily="34" charset="0"/>
              <a:buChar char="•"/>
            </a:pPr>
            <a:r>
              <a:rPr lang="en-US" sz="900" dirty="0">
                <a:solidFill>
                  <a:schemeClr val="tx2"/>
                </a:solidFill>
                <a:latin typeface="Lato Light" panose="020F0502020204030203" pitchFamily="34" charset="0"/>
                <a:ea typeface="Lato Light" panose="020F0502020204030203" pitchFamily="34" charset="0"/>
                <a:cs typeface="Lato Light" panose="020F0502020204030203" pitchFamily="34" charset="0"/>
              </a:rPr>
              <a:t>Stakeholder Engagement</a:t>
            </a:r>
          </a:p>
          <a:p>
            <a:pPr marL="171450" indent="-171450" algn="just">
              <a:lnSpc>
                <a:spcPts val="1313"/>
              </a:lnSpc>
              <a:buFont typeface="Arial" panose="020B0604020202020204" pitchFamily="34" charset="0"/>
              <a:buChar char="•"/>
            </a:pPr>
            <a:r>
              <a:rPr lang="en-US" sz="900" dirty="0">
                <a:solidFill>
                  <a:schemeClr val="tx2"/>
                </a:solidFill>
                <a:latin typeface="Lato Light" panose="020F0502020204030203" pitchFamily="34" charset="0"/>
                <a:ea typeface="Lato Light" panose="020F0502020204030203" pitchFamily="34" charset="0"/>
                <a:cs typeface="Lato Light" panose="020F0502020204030203" pitchFamily="34" charset="0"/>
              </a:rPr>
              <a:t>Strategic Objectives</a:t>
            </a:r>
          </a:p>
          <a:p>
            <a:pPr marL="171450" indent="-171450" algn="just">
              <a:lnSpc>
                <a:spcPts val="1313"/>
              </a:lnSpc>
              <a:buFont typeface="Arial" panose="020B0604020202020204" pitchFamily="34" charset="0"/>
              <a:buChar char="•"/>
            </a:pPr>
            <a:r>
              <a:rPr lang="en-US" sz="900" dirty="0">
                <a:solidFill>
                  <a:schemeClr val="tx2"/>
                </a:solidFill>
                <a:latin typeface="Lato Light" panose="020F0502020204030203" pitchFamily="34" charset="0"/>
                <a:ea typeface="Lato Light" panose="020F0502020204030203" pitchFamily="34" charset="0"/>
                <a:cs typeface="Lato Light" panose="020F0502020204030203" pitchFamily="34" charset="0"/>
              </a:rPr>
              <a:t>Risk Analysis and Response</a:t>
            </a:r>
          </a:p>
          <a:p>
            <a:pPr marL="171450" indent="-171450" algn="just">
              <a:lnSpc>
                <a:spcPts val="1313"/>
              </a:lnSpc>
              <a:buFont typeface="Arial" panose="020B0604020202020204" pitchFamily="34" charset="0"/>
              <a:buChar char="•"/>
            </a:pPr>
            <a:r>
              <a:rPr lang="en-US" sz="900" dirty="0">
                <a:solidFill>
                  <a:schemeClr val="tx2"/>
                </a:solidFill>
                <a:latin typeface="Lato Light" panose="020F0502020204030203" pitchFamily="34" charset="0"/>
                <a:ea typeface="Lato Light" panose="020F0502020204030203" pitchFamily="34" charset="0"/>
                <a:cs typeface="Lato Light" panose="020F0502020204030203" pitchFamily="34" charset="0"/>
              </a:rPr>
              <a:t>Key Performance Indicators</a:t>
            </a:r>
          </a:p>
        </p:txBody>
      </p:sp>
      <p:sp>
        <p:nvSpPr>
          <p:cNvPr id="25" name="TextBox 24">
            <a:extLst>
              <a:ext uri="{FF2B5EF4-FFF2-40B4-BE49-F238E27FC236}">
                <a16:creationId xmlns:a16="http://schemas.microsoft.com/office/drawing/2014/main" id="{EBD7C62B-A179-A441-AFAD-CB43597970F3}"/>
              </a:ext>
            </a:extLst>
          </p:cNvPr>
          <p:cNvSpPr txBox="1"/>
          <p:nvPr/>
        </p:nvSpPr>
        <p:spPr>
          <a:xfrm>
            <a:off x="2946718" y="3268973"/>
            <a:ext cx="4590984" cy="910377"/>
          </a:xfrm>
          <a:prstGeom prst="rect">
            <a:avLst/>
          </a:prstGeom>
          <a:noFill/>
        </p:spPr>
        <p:txBody>
          <a:bodyPr wrap="square" rtlCol="0" anchor="ctr">
            <a:spAutoFit/>
          </a:bodyPr>
          <a:lstStyle/>
          <a:p>
            <a:pPr marL="171450" indent="-171450" algn="just">
              <a:lnSpc>
                <a:spcPts val="1313"/>
              </a:lnSpc>
              <a:buFont typeface="Arial" panose="020B0604020202020204" pitchFamily="34" charset="0"/>
              <a:buChar char="•"/>
            </a:pPr>
            <a:r>
              <a:rPr lang="en-US" sz="900" dirty="0">
                <a:solidFill>
                  <a:schemeClr val="bg1"/>
                </a:solidFill>
                <a:latin typeface="Lato Light" panose="020F0502020204030203" pitchFamily="34" charset="0"/>
                <a:ea typeface="Lato Light" panose="020F0502020204030203" pitchFamily="34" charset="0"/>
                <a:cs typeface="Lato Light" panose="020F0502020204030203" pitchFamily="34" charset="0"/>
              </a:rPr>
              <a:t>Board of Directors</a:t>
            </a:r>
          </a:p>
          <a:p>
            <a:pPr marL="171450" indent="-171450" algn="just">
              <a:lnSpc>
                <a:spcPts val="1313"/>
              </a:lnSpc>
              <a:buFont typeface="Arial" panose="020B0604020202020204" pitchFamily="34" charset="0"/>
              <a:buChar char="•"/>
            </a:pPr>
            <a:r>
              <a:rPr lang="en-US" sz="900" dirty="0">
                <a:solidFill>
                  <a:schemeClr val="bg1"/>
                </a:solidFill>
                <a:latin typeface="Lato Light" panose="020F0502020204030203" pitchFamily="34" charset="0"/>
                <a:ea typeface="Lato Light" panose="020F0502020204030203" pitchFamily="34" charset="0"/>
                <a:cs typeface="Lato Light" panose="020F0502020204030203" pitchFamily="34" charset="0"/>
              </a:rPr>
              <a:t>Control Environment</a:t>
            </a:r>
          </a:p>
          <a:p>
            <a:pPr marL="171450" indent="-171450" algn="just">
              <a:lnSpc>
                <a:spcPts val="1313"/>
              </a:lnSpc>
              <a:buFont typeface="Arial" panose="020B0604020202020204" pitchFamily="34" charset="0"/>
              <a:buChar char="•"/>
            </a:pPr>
            <a:r>
              <a:rPr lang="en-US" sz="900" dirty="0">
                <a:solidFill>
                  <a:schemeClr val="bg1"/>
                </a:solidFill>
                <a:latin typeface="Lato Light" panose="020F0502020204030203" pitchFamily="34" charset="0"/>
                <a:ea typeface="Lato Light" panose="020F0502020204030203" pitchFamily="34" charset="0"/>
                <a:cs typeface="Lato Light" panose="020F0502020204030203" pitchFamily="34" charset="0"/>
              </a:rPr>
              <a:t>Treatment of Minority Shareholders</a:t>
            </a:r>
          </a:p>
          <a:p>
            <a:pPr marL="171450" indent="-171450" algn="just">
              <a:lnSpc>
                <a:spcPts val="1313"/>
              </a:lnSpc>
              <a:buFont typeface="Arial" panose="020B0604020202020204" pitchFamily="34" charset="0"/>
              <a:buChar char="•"/>
            </a:pPr>
            <a:r>
              <a:rPr lang="en-US" sz="900" dirty="0">
                <a:solidFill>
                  <a:schemeClr val="bg1"/>
                </a:solidFill>
                <a:latin typeface="Lato Light" panose="020F0502020204030203" pitchFamily="34" charset="0"/>
                <a:ea typeface="Lato Light" panose="020F0502020204030203" pitchFamily="34" charset="0"/>
                <a:cs typeface="Lato Light" panose="020F0502020204030203" pitchFamily="34" charset="0"/>
              </a:rPr>
              <a:t>Governance of Stakeholder Engagement</a:t>
            </a:r>
          </a:p>
          <a:p>
            <a:pPr marL="171450" indent="-171450" algn="just">
              <a:lnSpc>
                <a:spcPts val="1313"/>
              </a:lnSpc>
              <a:buFont typeface="Arial" panose="020B0604020202020204" pitchFamily="34" charset="0"/>
              <a:buChar char="•"/>
            </a:pPr>
            <a:r>
              <a:rPr lang="en-US" sz="900" dirty="0">
                <a:solidFill>
                  <a:schemeClr val="bg1"/>
                </a:solidFill>
                <a:latin typeface="Lato Light" panose="020F0502020204030203" pitchFamily="34" charset="0"/>
                <a:ea typeface="Lato Light" panose="020F0502020204030203" pitchFamily="34" charset="0"/>
                <a:cs typeface="Lato Light" panose="020F0502020204030203" pitchFamily="34" charset="0"/>
              </a:rPr>
              <a:t>Commitment to ESG</a:t>
            </a:r>
          </a:p>
        </p:txBody>
      </p:sp>
      <p:sp>
        <p:nvSpPr>
          <p:cNvPr id="26" name="TextBox 25">
            <a:extLst>
              <a:ext uri="{FF2B5EF4-FFF2-40B4-BE49-F238E27FC236}">
                <a16:creationId xmlns:a16="http://schemas.microsoft.com/office/drawing/2014/main" id="{755D21B9-2481-1846-919C-22759380E46A}"/>
              </a:ext>
            </a:extLst>
          </p:cNvPr>
          <p:cNvSpPr txBox="1"/>
          <p:nvPr/>
        </p:nvSpPr>
        <p:spPr>
          <a:xfrm>
            <a:off x="2994715" y="4834275"/>
            <a:ext cx="4590984" cy="1077090"/>
          </a:xfrm>
          <a:prstGeom prst="rect">
            <a:avLst/>
          </a:prstGeom>
          <a:noFill/>
        </p:spPr>
        <p:txBody>
          <a:bodyPr wrap="square" rtlCol="0" anchor="ctr">
            <a:spAutoFit/>
          </a:bodyPr>
          <a:lstStyle/>
          <a:p>
            <a:pPr marL="171450" indent="-171450" algn="just">
              <a:lnSpc>
                <a:spcPts val="1313"/>
              </a:lnSpc>
              <a:buFont typeface="Arial" panose="020B0604020202020204" pitchFamily="34" charset="0"/>
              <a:buChar char="•"/>
            </a:pPr>
            <a:r>
              <a:rPr lang="en-US" sz="900" dirty="0">
                <a:solidFill>
                  <a:schemeClr val="bg1"/>
                </a:solidFill>
                <a:latin typeface="Lato Light" panose="020F0502020204030203" pitchFamily="34" charset="0"/>
                <a:ea typeface="Lato Light" panose="020F0502020204030203" pitchFamily="34" charset="0"/>
                <a:cs typeface="Lato Light" panose="020F0502020204030203" pitchFamily="34" charset="0"/>
              </a:rPr>
              <a:t>Financial performance/Profitability/Financial value creation</a:t>
            </a:r>
          </a:p>
          <a:p>
            <a:pPr marL="171450" indent="-171450" algn="just">
              <a:lnSpc>
                <a:spcPts val="1313"/>
              </a:lnSpc>
              <a:buFont typeface="Arial" panose="020B0604020202020204" pitchFamily="34" charset="0"/>
              <a:buChar char="•"/>
            </a:pPr>
            <a:r>
              <a:rPr lang="en-US" sz="900" dirty="0">
                <a:solidFill>
                  <a:schemeClr val="bg1"/>
                </a:solidFill>
                <a:latin typeface="Lato Light" panose="020F0502020204030203" pitchFamily="34" charset="0"/>
                <a:ea typeface="Lato Light" panose="020F0502020204030203" pitchFamily="34" charset="0"/>
                <a:cs typeface="Lato Light" panose="020F0502020204030203" pitchFamily="34" charset="0"/>
              </a:rPr>
              <a:t>Sustainability performance</a:t>
            </a:r>
          </a:p>
          <a:p>
            <a:pPr marL="171450" indent="-171450" algn="just">
              <a:lnSpc>
                <a:spcPts val="1313"/>
              </a:lnSpc>
              <a:buFont typeface="Arial" panose="020B0604020202020204" pitchFamily="34" charset="0"/>
              <a:buChar char="•"/>
            </a:pPr>
            <a:r>
              <a:rPr lang="en-US" sz="900" dirty="0">
                <a:solidFill>
                  <a:schemeClr val="bg1"/>
                </a:solidFill>
                <a:latin typeface="Lato Light" panose="020F0502020204030203" pitchFamily="34" charset="0"/>
                <a:ea typeface="Lato Light" panose="020F0502020204030203" pitchFamily="34" charset="0"/>
                <a:cs typeface="Lato Light" panose="020F0502020204030203" pitchFamily="34" charset="0"/>
              </a:rPr>
              <a:t>Financial and Sustainability Statements</a:t>
            </a:r>
          </a:p>
          <a:p>
            <a:pPr marL="171450" indent="-171450" algn="just">
              <a:lnSpc>
                <a:spcPts val="1313"/>
              </a:lnSpc>
              <a:buFont typeface="Arial" panose="020B0604020202020204" pitchFamily="34" charset="0"/>
              <a:buChar char="•"/>
            </a:pPr>
            <a:r>
              <a:rPr lang="en-US" sz="900" dirty="0">
                <a:solidFill>
                  <a:schemeClr val="bg1"/>
                </a:solidFill>
                <a:latin typeface="Lato Light" panose="020F0502020204030203" pitchFamily="34" charset="0"/>
                <a:ea typeface="Lato Light" panose="020F0502020204030203" pitchFamily="34" charset="0"/>
                <a:cs typeface="Lato Light" panose="020F0502020204030203" pitchFamily="34" charset="0"/>
              </a:rPr>
              <a:t>KPIs</a:t>
            </a:r>
          </a:p>
          <a:p>
            <a:pPr marL="171450" indent="-171450" algn="just">
              <a:lnSpc>
                <a:spcPts val="1313"/>
              </a:lnSpc>
              <a:buFont typeface="Arial" panose="020B0604020202020204" pitchFamily="34" charset="0"/>
              <a:buChar char="•"/>
            </a:pPr>
            <a:r>
              <a:rPr lang="en-US" sz="900" dirty="0">
                <a:solidFill>
                  <a:schemeClr val="bg1"/>
                </a:solidFill>
                <a:latin typeface="Lato Light" panose="020F0502020204030203" pitchFamily="34" charset="0"/>
                <a:ea typeface="Lato Light" panose="020F0502020204030203" pitchFamily="34" charset="0"/>
                <a:cs typeface="Lato Light" panose="020F0502020204030203" pitchFamily="34" charset="0"/>
              </a:rPr>
              <a:t>Verification</a:t>
            </a:r>
          </a:p>
          <a:p>
            <a:pPr algn="just">
              <a:lnSpc>
                <a:spcPts val="1313"/>
              </a:lnSpc>
            </a:pPr>
            <a:endParaRPr lang="en-US" sz="900" dirty="0">
              <a:solidFill>
                <a:schemeClr val="bg1"/>
              </a:solidFill>
              <a:latin typeface="Lato Light" panose="020F0502020204030203" pitchFamily="34" charset="0"/>
              <a:ea typeface="Lato Light" panose="020F0502020204030203" pitchFamily="34" charset="0"/>
              <a:cs typeface="Lato Light" panose="020F0502020204030203" pitchFamily="34" charset="0"/>
            </a:endParaRPr>
          </a:p>
        </p:txBody>
      </p:sp>
      <p:pic>
        <p:nvPicPr>
          <p:cNvPr id="15" name="Picture 14">
            <a:extLst>
              <a:ext uri="{FF2B5EF4-FFF2-40B4-BE49-F238E27FC236}">
                <a16:creationId xmlns:a16="http://schemas.microsoft.com/office/drawing/2014/main" id="{63F4BD25-5D48-4EF9-8FEF-68B1129BB4A2}"/>
              </a:ext>
            </a:extLst>
          </p:cNvPr>
          <p:cNvPicPr>
            <a:picLocks noChangeAspect="1"/>
          </p:cNvPicPr>
          <p:nvPr/>
        </p:nvPicPr>
        <p:blipFill rotWithShape="1">
          <a:blip r:embed="rId3"/>
          <a:srcRect l="27799" t="14482" r="27629" b="14111"/>
          <a:stretch/>
        </p:blipFill>
        <p:spPr>
          <a:xfrm>
            <a:off x="1" y="6314"/>
            <a:ext cx="1369286" cy="1374402"/>
          </a:xfrm>
          <a:prstGeom prst="rect">
            <a:avLst/>
          </a:prstGeom>
        </p:spPr>
      </p:pic>
      <p:sp>
        <p:nvSpPr>
          <p:cNvPr id="16" name="TextBox 15">
            <a:extLst>
              <a:ext uri="{FF2B5EF4-FFF2-40B4-BE49-F238E27FC236}">
                <a16:creationId xmlns:a16="http://schemas.microsoft.com/office/drawing/2014/main" id="{B408DBCB-8B68-49B3-A2CD-4A4245BB2CB5}"/>
              </a:ext>
            </a:extLst>
          </p:cNvPr>
          <p:cNvSpPr txBox="1"/>
          <p:nvPr/>
        </p:nvSpPr>
        <p:spPr>
          <a:xfrm>
            <a:off x="7774714" y="0"/>
            <a:ext cx="1369286" cy="338554"/>
          </a:xfrm>
          <a:prstGeom prst="rect">
            <a:avLst/>
          </a:prstGeom>
          <a:solidFill>
            <a:srgbClr val="1F4E79"/>
          </a:solidFill>
        </p:spPr>
        <p:style>
          <a:lnRef idx="1">
            <a:schemeClr val="accent1"/>
          </a:lnRef>
          <a:fillRef idx="3">
            <a:schemeClr val="accent1"/>
          </a:fillRef>
          <a:effectRef idx="2">
            <a:schemeClr val="accent1"/>
          </a:effectRef>
          <a:fontRef idx="minor">
            <a:schemeClr val="lt1"/>
          </a:fontRef>
        </p:style>
        <p:txBody>
          <a:bodyPr wrap="none" rtlCol="0">
            <a:spAutoFit/>
          </a:bodyPr>
          <a:lstStyle/>
          <a:p>
            <a:r>
              <a:rPr lang="en-US" dirty="0"/>
              <a:t>Pages 15-17</a:t>
            </a:r>
          </a:p>
        </p:txBody>
      </p:sp>
      <p:sp>
        <p:nvSpPr>
          <p:cNvPr id="27" name="Rectangle 9">
            <a:extLst>
              <a:ext uri="{FF2B5EF4-FFF2-40B4-BE49-F238E27FC236}">
                <a16:creationId xmlns:a16="http://schemas.microsoft.com/office/drawing/2014/main" id="{867B25A3-4BB8-4C59-89C7-E51AC6798CF2}"/>
              </a:ext>
            </a:extLst>
          </p:cNvPr>
          <p:cNvSpPr>
            <a:spLocks noChangeArrowheads="1"/>
          </p:cNvSpPr>
          <p:nvPr/>
        </p:nvSpPr>
        <p:spPr bwMode="auto">
          <a:xfrm>
            <a:off x="0" y="1299107"/>
            <a:ext cx="9144000" cy="176212"/>
          </a:xfrm>
          <a:prstGeom prst="rect">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endParaRPr>
          </a:p>
        </p:txBody>
      </p:sp>
      <p:pic>
        <p:nvPicPr>
          <p:cNvPr id="20" name="Picture 19">
            <a:extLst>
              <a:ext uri="{FF2B5EF4-FFF2-40B4-BE49-F238E27FC236}">
                <a16:creationId xmlns:a16="http://schemas.microsoft.com/office/drawing/2014/main" id="{D3632A2E-7B6C-4F1C-B7E4-F9315D01180D}"/>
              </a:ext>
            </a:extLst>
          </p:cNvPr>
          <p:cNvPicPr>
            <a:picLocks noChangeAspect="1"/>
          </p:cNvPicPr>
          <p:nvPr/>
        </p:nvPicPr>
        <p:blipFill>
          <a:blip r:embed="rId4"/>
          <a:stretch>
            <a:fillRect/>
          </a:stretch>
        </p:blipFill>
        <p:spPr>
          <a:xfrm>
            <a:off x="7774713" y="361776"/>
            <a:ext cx="1369285" cy="934397"/>
          </a:xfrm>
          <a:prstGeom prst="rect">
            <a:avLst/>
          </a:prstGeom>
        </p:spPr>
      </p:pic>
    </p:spTree>
    <p:extLst>
      <p:ext uri="{BB962C8B-B14F-4D97-AF65-F5344CB8AC3E}">
        <p14:creationId xmlns:p14="http://schemas.microsoft.com/office/powerpoint/2010/main" val="13894038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AE6299-9AAD-4706-919E-55C7FA2E2C4A}"/>
              </a:ext>
            </a:extLst>
          </p:cNvPr>
          <p:cNvSpPr>
            <a:spLocks noGrp="1"/>
          </p:cNvSpPr>
          <p:nvPr>
            <p:ph type="title"/>
          </p:nvPr>
        </p:nvSpPr>
        <p:spPr>
          <a:xfrm>
            <a:off x="276144" y="159741"/>
            <a:ext cx="8114114" cy="420269"/>
          </a:xfrm>
        </p:spPr>
        <p:txBody>
          <a:bodyPr/>
          <a:lstStyle/>
          <a:p>
            <a:r>
              <a:rPr lang="en-US" dirty="0"/>
              <a:t>Navigating through key CONCEPTS</a:t>
            </a:r>
          </a:p>
        </p:txBody>
      </p:sp>
      <p:sp>
        <p:nvSpPr>
          <p:cNvPr id="3" name="Slide Number Placeholder 2">
            <a:extLst>
              <a:ext uri="{FF2B5EF4-FFF2-40B4-BE49-F238E27FC236}">
                <a16:creationId xmlns:a16="http://schemas.microsoft.com/office/drawing/2014/main" id="{76628B13-D960-4371-A9AE-960F71FF096B}"/>
              </a:ext>
            </a:extLst>
          </p:cNvPr>
          <p:cNvSpPr>
            <a:spLocks noGrp="1"/>
          </p:cNvSpPr>
          <p:nvPr>
            <p:ph type="sldNum" sz="quarter" idx="10"/>
          </p:nvPr>
        </p:nvSpPr>
        <p:spPr/>
        <p:txBody>
          <a:bodyPr/>
          <a:lstStyle/>
          <a:p>
            <a:pPr>
              <a:defRPr/>
            </a:pPr>
            <a:fld id="{A91C009A-D183-4B06-A7F0-ADEC358427FA}" type="slidenum">
              <a:rPr lang="en-US" smtClean="0"/>
              <a:pPr>
                <a:defRPr/>
              </a:pPr>
              <a:t>2</a:t>
            </a:fld>
            <a:endParaRPr lang="en-US" dirty="0"/>
          </a:p>
        </p:txBody>
      </p:sp>
      <p:pic>
        <p:nvPicPr>
          <p:cNvPr id="4" name="Picture 3">
            <a:extLst>
              <a:ext uri="{FF2B5EF4-FFF2-40B4-BE49-F238E27FC236}">
                <a16:creationId xmlns:a16="http://schemas.microsoft.com/office/drawing/2014/main" id="{D9BB1358-5C40-444F-99A4-E4E21E77E6F8}"/>
              </a:ext>
            </a:extLst>
          </p:cNvPr>
          <p:cNvPicPr>
            <a:picLocks noChangeAspect="1"/>
          </p:cNvPicPr>
          <p:nvPr/>
        </p:nvPicPr>
        <p:blipFill>
          <a:blip r:embed="rId3"/>
          <a:stretch>
            <a:fillRect/>
          </a:stretch>
        </p:blipFill>
        <p:spPr>
          <a:xfrm>
            <a:off x="0" y="721899"/>
            <a:ext cx="9144000" cy="3832544"/>
          </a:xfrm>
          <a:prstGeom prst="rect">
            <a:avLst/>
          </a:prstGeom>
        </p:spPr>
      </p:pic>
      <p:sp>
        <p:nvSpPr>
          <p:cNvPr id="5" name="Rectangle 4">
            <a:extLst>
              <a:ext uri="{FF2B5EF4-FFF2-40B4-BE49-F238E27FC236}">
                <a16:creationId xmlns:a16="http://schemas.microsoft.com/office/drawing/2014/main" id="{C2726BDD-2FC4-4797-805C-BCC202A1CB82}"/>
              </a:ext>
            </a:extLst>
          </p:cNvPr>
          <p:cNvSpPr/>
          <p:nvPr/>
        </p:nvSpPr>
        <p:spPr>
          <a:xfrm>
            <a:off x="47297" y="5246930"/>
            <a:ext cx="9191296" cy="1077218"/>
          </a:xfrm>
          <a:prstGeom prst="rect">
            <a:avLst/>
          </a:prstGeom>
        </p:spPr>
        <p:txBody>
          <a:bodyPr wrap="square">
            <a:spAutoFit/>
          </a:bodyPr>
          <a:lstStyle/>
          <a:p>
            <a:r>
              <a:rPr lang="en-US" dirty="0"/>
              <a:t>Sustainability or corporate sustainability refers to environmental and social factors that have an impact on the long-term performance of companies. </a:t>
            </a:r>
          </a:p>
          <a:p>
            <a:pPr algn="ctr"/>
            <a:r>
              <a:rPr lang="en-US" dirty="0"/>
              <a:t>can </a:t>
            </a:r>
          </a:p>
          <a:p>
            <a:r>
              <a:rPr lang="en-US" dirty="0"/>
              <a:t>ESG refers to the combination of environmental and social factors with corporate governance.</a:t>
            </a:r>
          </a:p>
        </p:txBody>
      </p:sp>
      <p:sp>
        <p:nvSpPr>
          <p:cNvPr id="6" name="Rectangle 5">
            <a:extLst>
              <a:ext uri="{FF2B5EF4-FFF2-40B4-BE49-F238E27FC236}">
                <a16:creationId xmlns:a16="http://schemas.microsoft.com/office/drawing/2014/main" id="{3956C215-DF60-4836-9E25-8C6E6E2898A9}"/>
              </a:ext>
            </a:extLst>
          </p:cNvPr>
          <p:cNvSpPr/>
          <p:nvPr/>
        </p:nvSpPr>
        <p:spPr>
          <a:xfrm>
            <a:off x="47297" y="4574449"/>
            <a:ext cx="9002110" cy="584775"/>
          </a:xfrm>
          <a:prstGeom prst="rect">
            <a:avLst/>
          </a:prstGeom>
        </p:spPr>
        <p:txBody>
          <a:bodyPr wrap="square">
            <a:spAutoFit/>
          </a:bodyPr>
          <a:lstStyle/>
          <a:p>
            <a:r>
              <a:rPr lang="en-US" dirty="0"/>
              <a:t>Corporate social responsibility        Sustainability &amp; Environmental, Social and Governance</a:t>
            </a:r>
          </a:p>
          <a:p>
            <a:r>
              <a:rPr lang="en-US" dirty="0"/>
              <a:t>Corporate citizenship </a:t>
            </a:r>
          </a:p>
        </p:txBody>
      </p:sp>
      <p:sp>
        <p:nvSpPr>
          <p:cNvPr id="7" name="Not Equal 6">
            <a:extLst>
              <a:ext uri="{FF2B5EF4-FFF2-40B4-BE49-F238E27FC236}">
                <a16:creationId xmlns:a16="http://schemas.microsoft.com/office/drawing/2014/main" id="{7B5FC0C4-14B6-4DE1-B07F-CF056DD79361}"/>
              </a:ext>
            </a:extLst>
          </p:cNvPr>
          <p:cNvSpPr/>
          <p:nvPr/>
        </p:nvSpPr>
        <p:spPr bwMode="auto">
          <a:xfrm>
            <a:off x="3042745" y="4562132"/>
            <a:ext cx="394138" cy="338554"/>
          </a:xfrm>
          <a:prstGeom prst="mathNotEqual">
            <a:avLst/>
          </a:prstGeom>
          <a:solidFill>
            <a:srgbClr val="00B0F0"/>
          </a:solidFill>
          <a:ln w="9525" cap="flat" cmpd="sng" algn="ctr">
            <a:solidFill>
              <a:srgbClr val="00B0F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15888" marR="0" indent="-115888" algn="l" defTabSz="914400" rtl="0" eaLnBrk="1" fontAlgn="base" latinLnBrk="0" hangingPunct="1">
              <a:lnSpc>
                <a:spcPct val="100000"/>
              </a:lnSpc>
              <a:spcBef>
                <a:spcPct val="50000"/>
              </a:spcBef>
              <a:spcAft>
                <a:spcPct val="0"/>
              </a:spcAft>
              <a:buClrTx/>
              <a:buSzTx/>
              <a:buFontTx/>
              <a:buChar char="•"/>
              <a:tabLst/>
            </a:pPr>
            <a:endParaRPr kumimoji="0" lang="en-US" sz="1300" b="0" i="0" u="none" strike="noStrike" cap="none" normalizeH="0" baseline="0" dirty="0">
              <a:ln>
                <a:noFill/>
              </a:ln>
              <a:solidFill>
                <a:schemeClr val="tx1"/>
              </a:solidFill>
              <a:effectLst/>
              <a:latin typeface="Trebuchet MS" pitchFamily="34" charset="0"/>
              <a:cs typeface="Times New Roman" pitchFamily="18" charset="0"/>
            </a:endParaRPr>
          </a:p>
        </p:txBody>
      </p:sp>
      <p:sp>
        <p:nvSpPr>
          <p:cNvPr id="8" name="Equals 7">
            <a:extLst>
              <a:ext uri="{FF2B5EF4-FFF2-40B4-BE49-F238E27FC236}">
                <a16:creationId xmlns:a16="http://schemas.microsoft.com/office/drawing/2014/main" id="{111846DA-853D-4F2A-BFE0-19B2C1F56385}"/>
              </a:ext>
            </a:extLst>
          </p:cNvPr>
          <p:cNvSpPr/>
          <p:nvPr/>
        </p:nvSpPr>
        <p:spPr bwMode="auto">
          <a:xfrm>
            <a:off x="4934606" y="5754336"/>
            <a:ext cx="299545" cy="346840"/>
          </a:xfrm>
          <a:prstGeom prst="mathEqual">
            <a:avLst/>
          </a:prstGeom>
          <a:solidFill>
            <a:srgbClr val="00B0F0"/>
          </a:solidFill>
          <a:ln w="9525" cap="flat" cmpd="sng" algn="ctr">
            <a:solidFill>
              <a:srgbClr val="00B0F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15888" marR="0" indent="-115888" algn="l" defTabSz="914400" rtl="0" eaLnBrk="1" fontAlgn="base" latinLnBrk="0" hangingPunct="1">
              <a:lnSpc>
                <a:spcPct val="100000"/>
              </a:lnSpc>
              <a:spcBef>
                <a:spcPct val="50000"/>
              </a:spcBef>
              <a:spcAft>
                <a:spcPct val="0"/>
              </a:spcAft>
              <a:buClrTx/>
              <a:buSzTx/>
              <a:buFontTx/>
              <a:buChar char="•"/>
              <a:tabLst/>
            </a:pPr>
            <a:endParaRPr kumimoji="0" lang="en-US" sz="1300" b="0" i="0" u="none" strike="noStrike" cap="none" normalizeH="0" baseline="0">
              <a:ln>
                <a:noFill/>
              </a:ln>
              <a:solidFill>
                <a:schemeClr val="tx1"/>
              </a:solidFill>
              <a:effectLst/>
              <a:latin typeface="Trebuchet MS" pitchFamily="34" charset="0"/>
              <a:cs typeface="Times New Roman" pitchFamily="18" charset="0"/>
            </a:endParaRPr>
          </a:p>
        </p:txBody>
      </p:sp>
    </p:spTree>
    <p:extLst>
      <p:ext uri="{BB962C8B-B14F-4D97-AF65-F5344CB8AC3E}">
        <p14:creationId xmlns:p14="http://schemas.microsoft.com/office/powerpoint/2010/main" val="42141488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0F5282-B052-4CFE-8169-244E153E7B7B}"/>
              </a:ext>
            </a:extLst>
          </p:cNvPr>
          <p:cNvSpPr>
            <a:spLocks noGrp="1"/>
          </p:cNvSpPr>
          <p:nvPr>
            <p:ph type="title"/>
          </p:nvPr>
        </p:nvSpPr>
        <p:spPr/>
        <p:txBody>
          <a:bodyPr/>
          <a:lstStyle/>
          <a:p>
            <a:endParaRPr lang="en-US" dirty="0"/>
          </a:p>
        </p:txBody>
      </p:sp>
      <p:sp>
        <p:nvSpPr>
          <p:cNvPr id="3" name="Text Placeholder 2">
            <a:extLst>
              <a:ext uri="{FF2B5EF4-FFF2-40B4-BE49-F238E27FC236}">
                <a16:creationId xmlns:a16="http://schemas.microsoft.com/office/drawing/2014/main" id="{8F5A60A2-AC9C-44BA-B89F-D0C1941D0059}"/>
              </a:ext>
            </a:extLst>
          </p:cNvPr>
          <p:cNvSpPr>
            <a:spLocks noGrp="1"/>
          </p:cNvSpPr>
          <p:nvPr>
            <p:ph type="body" sz="quarter" idx="13"/>
          </p:nvPr>
        </p:nvSpPr>
        <p:spPr/>
        <p:txBody>
          <a:bodyPr/>
          <a:lstStyle/>
          <a:p>
            <a:endParaRPr lang="en-US" dirty="0"/>
          </a:p>
        </p:txBody>
      </p:sp>
      <p:pic>
        <p:nvPicPr>
          <p:cNvPr id="5" name="Picture 4">
            <a:extLst>
              <a:ext uri="{FF2B5EF4-FFF2-40B4-BE49-F238E27FC236}">
                <a16:creationId xmlns:a16="http://schemas.microsoft.com/office/drawing/2014/main" id="{92F58813-6B87-47B5-9955-B72504887880}"/>
              </a:ext>
            </a:extLst>
          </p:cNvPr>
          <p:cNvPicPr>
            <a:picLocks noChangeAspect="1"/>
          </p:cNvPicPr>
          <p:nvPr/>
        </p:nvPicPr>
        <p:blipFill rotWithShape="1">
          <a:blip r:embed="rId3"/>
          <a:srcRect l="27799" t="14482" r="27629" b="14111"/>
          <a:stretch/>
        </p:blipFill>
        <p:spPr>
          <a:xfrm>
            <a:off x="50374" y="65328"/>
            <a:ext cx="976322" cy="979970"/>
          </a:xfrm>
          <a:prstGeom prst="rect">
            <a:avLst/>
          </a:prstGeom>
        </p:spPr>
      </p:pic>
      <p:pic>
        <p:nvPicPr>
          <p:cNvPr id="6" name="Picture 5">
            <a:extLst>
              <a:ext uri="{FF2B5EF4-FFF2-40B4-BE49-F238E27FC236}">
                <a16:creationId xmlns:a16="http://schemas.microsoft.com/office/drawing/2014/main" id="{E944210F-B73A-402D-964D-17C73553D39D}"/>
              </a:ext>
            </a:extLst>
          </p:cNvPr>
          <p:cNvPicPr>
            <a:picLocks noChangeAspect="1"/>
          </p:cNvPicPr>
          <p:nvPr/>
        </p:nvPicPr>
        <p:blipFill>
          <a:blip r:embed="rId4"/>
          <a:stretch>
            <a:fillRect/>
          </a:stretch>
        </p:blipFill>
        <p:spPr>
          <a:xfrm>
            <a:off x="1317986" y="1454680"/>
            <a:ext cx="5392377" cy="4669799"/>
          </a:xfrm>
          <a:prstGeom prst="rect">
            <a:avLst/>
          </a:prstGeom>
          <a:noFill/>
        </p:spPr>
      </p:pic>
      <p:sp>
        <p:nvSpPr>
          <p:cNvPr id="7" name="Shape 352">
            <a:extLst>
              <a:ext uri="{FF2B5EF4-FFF2-40B4-BE49-F238E27FC236}">
                <a16:creationId xmlns:a16="http://schemas.microsoft.com/office/drawing/2014/main" id="{7D9EE837-EF64-47AE-9DFA-54A8340E1CAD}"/>
              </a:ext>
            </a:extLst>
          </p:cNvPr>
          <p:cNvSpPr/>
          <p:nvPr/>
        </p:nvSpPr>
        <p:spPr>
          <a:xfrm>
            <a:off x="1026696" y="20561"/>
            <a:ext cx="7325136" cy="1157462"/>
          </a:xfrm>
          <a:prstGeom prst="rect">
            <a:avLst/>
          </a:prstGeom>
          <a:solidFill>
            <a:schemeClr val="accent3"/>
          </a:solidFill>
          <a:ln w="12700" cap="flat">
            <a:noFill/>
            <a:miter lim="400000"/>
          </a:ln>
          <a:effectLst/>
        </p:spPr>
        <p:txBody>
          <a:bodyPr wrap="square" lIns="0" tIns="0" rIns="0" bIns="0" numCol="1" anchor="t">
            <a:noAutofit/>
          </a:bodyPr>
          <a:lstStyle/>
          <a:p>
            <a:endParaRPr sz="1899" dirty="0">
              <a:latin typeface="Lato Light" panose="020F0502020204030203" pitchFamily="34" charset="0"/>
            </a:endParaRPr>
          </a:p>
        </p:txBody>
      </p:sp>
      <p:sp>
        <p:nvSpPr>
          <p:cNvPr id="8" name="TextBox 7">
            <a:extLst>
              <a:ext uri="{FF2B5EF4-FFF2-40B4-BE49-F238E27FC236}">
                <a16:creationId xmlns:a16="http://schemas.microsoft.com/office/drawing/2014/main" id="{265D1F5F-2D84-44F7-B99F-9A63D6E42CC1}"/>
              </a:ext>
            </a:extLst>
          </p:cNvPr>
          <p:cNvSpPr txBox="1"/>
          <p:nvPr/>
        </p:nvSpPr>
        <p:spPr>
          <a:xfrm>
            <a:off x="1317986" y="34142"/>
            <a:ext cx="1438534" cy="400110"/>
          </a:xfrm>
          <a:prstGeom prst="rect">
            <a:avLst/>
          </a:prstGeom>
          <a:noFill/>
        </p:spPr>
        <p:txBody>
          <a:bodyPr wrap="none" rtlCol="0" anchor="ctr">
            <a:spAutoFit/>
          </a:bodyPr>
          <a:lstStyle/>
          <a:p>
            <a:pPr algn="ctr"/>
            <a:r>
              <a:rPr lang="en-US" sz="2000" dirty="0">
                <a:solidFill>
                  <a:schemeClr val="bg1"/>
                </a:solidFill>
                <a:latin typeface="Poppins" pitchFamily="2" charset="77"/>
                <a:cs typeface="Poppins" pitchFamily="2" charset="77"/>
              </a:rPr>
              <a:t>1 STRATEGY</a:t>
            </a:r>
          </a:p>
        </p:txBody>
      </p:sp>
      <p:sp>
        <p:nvSpPr>
          <p:cNvPr id="9" name="TextBox 8">
            <a:extLst>
              <a:ext uri="{FF2B5EF4-FFF2-40B4-BE49-F238E27FC236}">
                <a16:creationId xmlns:a16="http://schemas.microsoft.com/office/drawing/2014/main" id="{67CB1AD5-603B-4AA6-A062-88BF9A066774}"/>
              </a:ext>
            </a:extLst>
          </p:cNvPr>
          <p:cNvSpPr txBox="1"/>
          <p:nvPr/>
        </p:nvSpPr>
        <p:spPr>
          <a:xfrm>
            <a:off x="3412369" y="0"/>
            <a:ext cx="4590984" cy="1077090"/>
          </a:xfrm>
          <a:prstGeom prst="rect">
            <a:avLst/>
          </a:prstGeom>
          <a:noFill/>
        </p:spPr>
        <p:txBody>
          <a:bodyPr wrap="square" rtlCol="0" anchor="ctr">
            <a:spAutoFit/>
          </a:bodyPr>
          <a:lstStyle/>
          <a:p>
            <a:pPr marL="171450" indent="-171450" algn="just">
              <a:lnSpc>
                <a:spcPts val="1313"/>
              </a:lnSpc>
              <a:buFont typeface="Arial" panose="020B0604020202020204" pitchFamily="34" charset="0"/>
              <a:buChar char="•"/>
            </a:pPr>
            <a:r>
              <a:rPr lang="en-US" sz="900" dirty="0">
                <a:solidFill>
                  <a:schemeClr val="tx2"/>
                </a:solidFill>
                <a:latin typeface="Lato Light" panose="020F0502020204030203" pitchFamily="34" charset="0"/>
                <a:ea typeface="Lato Light" panose="020F0502020204030203" pitchFamily="34" charset="0"/>
                <a:cs typeface="Lato Light" panose="020F0502020204030203" pitchFamily="34" charset="0"/>
              </a:rPr>
              <a:t>External Environment</a:t>
            </a:r>
          </a:p>
          <a:p>
            <a:pPr marL="171450" indent="-171450" algn="just">
              <a:lnSpc>
                <a:spcPts val="1313"/>
              </a:lnSpc>
              <a:buFont typeface="Arial" panose="020B0604020202020204" pitchFamily="34" charset="0"/>
              <a:buChar char="•"/>
            </a:pPr>
            <a:r>
              <a:rPr lang="en-US" sz="900" dirty="0">
                <a:solidFill>
                  <a:schemeClr val="tx2"/>
                </a:solidFill>
                <a:latin typeface="Lato Light" panose="020F0502020204030203" pitchFamily="34" charset="0"/>
                <a:ea typeface="Lato Light" panose="020F0502020204030203" pitchFamily="34" charset="0"/>
                <a:cs typeface="Lato Light" panose="020F0502020204030203" pitchFamily="34" charset="0"/>
              </a:rPr>
              <a:t>Business Model</a:t>
            </a:r>
          </a:p>
          <a:p>
            <a:pPr marL="171450" indent="-171450" algn="just">
              <a:lnSpc>
                <a:spcPts val="1313"/>
              </a:lnSpc>
              <a:buFont typeface="Arial" panose="020B0604020202020204" pitchFamily="34" charset="0"/>
              <a:buChar char="•"/>
            </a:pPr>
            <a:r>
              <a:rPr lang="en-US" sz="900" dirty="0">
                <a:solidFill>
                  <a:schemeClr val="tx2"/>
                </a:solidFill>
                <a:latin typeface="Lato Light" panose="020F0502020204030203" pitchFamily="34" charset="0"/>
                <a:ea typeface="Lato Light" panose="020F0502020204030203" pitchFamily="34" charset="0"/>
                <a:cs typeface="Lato Light" panose="020F0502020204030203" pitchFamily="34" charset="0"/>
              </a:rPr>
              <a:t>Stakeholder Engagement</a:t>
            </a:r>
          </a:p>
          <a:p>
            <a:pPr marL="171450" indent="-171450" algn="just">
              <a:lnSpc>
                <a:spcPts val="1313"/>
              </a:lnSpc>
              <a:buFont typeface="Arial" panose="020B0604020202020204" pitchFamily="34" charset="0"/>
              <a:buChar char="•"/>
            </a:pPr>
            <a:r>
              <a:rPr lang="en-US" sz="900" dirty="0">
                <a:solidFill>
                  <a:schemeClr val="tx2"/>
                </a:solidFill>
                <a:latin typeface="Lato Light" panose="020F0502020204030203" pitchFamily="34" charset="0"/>
                <a:ea typeface="Lato Light" panose="020F0502020204030203" pitchFamily="34" charset="0"/>
                <a:cs typeface="Lato Light" panose="020F0502020204030203" pitchFamily="34" charset="0"/>
              </a:rPr>
              <a:t>Strategic Objectives</a:t>
            </a:r>
          </a:p>
          <a:p>
            <a:pPr marL="171450" indent="-171450" algn="just">
              <a:lnSpc>
                <a:spcPts val="1313"/>
              </a:lnSpc>
              <a:buFont typeface="Arial" panose="020B0604020202020204" pitchFamily="34" charset="0"/>
              <a:buChar char="•"/>
            </a:pPr>
            <a:r>
              <a:rPr lang="en-US" sz="900" dirty="0">
                <a:solidFill>
                  <a:schemeClr val="tx2"/>
                </a:solidFill>
                <a:latin typeface="Lato Light" panose="020F0502020204030203" pitchFamily="34" charset="0"/>
                <a:ea typeface="Lato Light" panose="020F0502020204030203" pitchFamily="34" charset="0"/>
                <a:cs typeface="Lato Light" panose="020F0502020204030203" pitchFamily="34" charset="0"/>
              </a:rPr>
              <a:t>Risk Analysis and Response</a:t>
            </a:r>
          </a:p>
          <a:p>
            <a:pPr marL="171450" indent="-171450" algn="just">
              <a:lnSpc>
                <a:spcPts val="1313"/>
              </a:lnSpc>
              <a:buFont typeface="Arial" panose="020B0604020202020204" pitchFamily="34" charset="0"/>
              <a:buChar char="•"/>
            </a:pPr>
            <a:r>
              <a:rPr lang="en-US" sz="900" dirty="0">
                <a:solidFill>
                  <a:schemeClr val="tx2"/>
                </a:solidFill>
                <a:latin typeface="Lato Light" panose="020F0502020204030203" pitchFamily="34" charset="0"/>
                <a:ea typeface="Lato Light" panose="020F0502020204030203" pitchFamily="34" charset="0"/>
                <a:cs typeface="Lato Light" panose="020F0502020204030203" pitchFamily="34" charset="0"/>
              </a:rPr>
              <a:t>Key Performance Indicators</a:t>
            </a:r>
          </a:p>
        </p:txBody>
      </p:sp>
      <p:sp>
        <p:nvSpPr>
          <p:cNvPr id="10" name="TextBox 9">
            <a:extLst>
              <a:ext uri="{FF2B5EF4-FFF2-40B4-BE49-F238E27FC236}">
                <a16:creationId xmlns:a16="http://schemas.microsoft.com/office/drawing/2014/main" id="{12A118E9-BAD3-48F4-B724-FE8FE13F81BB}"/>
              </a:ext>
            </a:extLst>
          </p:cNvPr>
          <p:cNvSpPr txBox="1"/>
          <p:nvPr/>
        </p:nvSpPr>
        <p:spPr>
          <a:xfrm>
            <a:off x="8185083" y="0"/>
            <a:ext cx="958917" cy="338554"/>
          </a:xfrm>
          <a:prstGeom prst="rect">
            <a:avLst/>
          </a:prstGeom>
          <a:solidFill>
            <a:srgbClr val="1F4E79"/>
          </a:solidFill>
        </p:spPr>
        <p:style>
          <a:lnRef idx="1">
            <a:schemeClr val="accent1"/>
          </a:lnRef>
          <a:fillRef idx="3">
            <a:schemeClr val="accent1"/>
          </a:fillRef>
          <a:effectRef idx="2">
            <a:schemeClr val="accent1"/>
          </a:effectRef>
          <a:fontRef idx="minor">
            <a:schemeClr val="lt1"/>
          </a:fontRef>
        </p:style>
        <p:txBody>
          <a:bodyPr wrap="none" rtlCol="0">
            <a:spAutoFit/>
          </a:bodyPr>
          <a:lstStyle/>
          <a:p>
            <a:r>
              <a:rPr lang="en-US" dirty="0"/>
              <a:t>Page 15</a:t>
            </a:r>
          </a:p>
        </p:txBody>
      </p:sp>
      <p:grpSp>
        <p:nvGrpSpPr>
          <p:cNvPr id="11" name="Group 10">
            <a:extLst>
              <a:ext uri="{FF2B5EF4-FFF2-40B4-BE49-F238E27FC236}">
                <a16:creationId xmlns:a16="http://schemas.microsoft.com/office/drawing/2014/main" id="{FFD7F60B-0495-4FE0-BD08-5A11DB0D0F14}"/>
              </a:ext>
            </a:extLst>
          </p:cNvPr>
          <p:cNvGrpSpPr/>
          <p:nvPr/>
        </p:nvGrpSpPr>
        <p:grpSpPr>
          <a:xfrm>
            <a:off x="6710363" y="4562128"/>
            <a:ext cx="3034071" cy="1394517"/>
            <a:chOff x="4735392" y="4826286"/>
            <a:chExt cx="3034071" cy="1394517"/>
          </a:xfrm>
        </p:grpSpPr>
        <p:sp>
          <p:nvSpPr>
            <p:cNvPr id="12" name="Slide Number Placeholder 2">
              <a:extLst>
                <a:ext uri="{FF2B5EF4-FFF2-40B4-BE49-F238E27FC236}">
                  <a16:creationId xmlns:a16="http://schemas.microsoft.com/office/drawing/2014/main" id="{17DEFDBB-A78B-4495-97BE-844210D634B5}"/>
                </a:ext>
              </a:extLst>
            </p:cNvPr>
            <p:cNvSpPr txBox="1">
              <a:spLocks/>
            </p:cNvSpPr>
            <p:nvPr/>
          </p:nvSpPr>
          <p:spPr>
            <a:xfrm>
              <a:off x="4735392" y="4826286"/>
              <a:ext cx="3034071" cy="22180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mj-lt"/>
                </a:rPr>
                <a:t>IN PARTNERSHIP WITH:</a:t>
              </a:r>
            </a:p>
          </p:txBody>
        </p:sp>
        <p:pic>
          <p:nvPicPr>
            <p:cNvPr id="13" name="Picture 12" descr="Graphical user interface, text, application, email&#10;&#10;Description automatically generated">
              <a:extLst>
                <a:ext uri="{FF2B5EF4-FFF2-40B4-BE49-F238E27FC236}">
                  <a16:creationId xmlns:a16="http://schemas.microsoft.com/office/drawing/2014/main" id="{A3166BF3-BC96-4456-A967-96AAC8B7530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8821"/>
            <a:stretch/>
          </p:blipFill>
          <p:spPr>
            <a:xfrm>
              <a:off x="4757053" y="5094262"/>
              <a:ext cx="2061007" cy="1126541"/>
            </a:xfrm>
            <a:prstGeom prst="rect">
              <a:avLst/>
            </a:prstGeom>
          </p:spPr>
        </p:pic>
      </p:grpSp>
    </p:spTree>
    <p:extLst>
      <p:ext uri="{BB962C8B-B14F-4D97-AF65-F5344CB8AC3E}">
        <p14:creationId xmlns:p14="http://schemas.microsoft.com/office/powerpoint/2010/main" val="42615161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E9935C-776B-4270-AA12-99005DF5C2F1}"/>
              </a:ext>
            </a:extLst>
          </p:cNvPr>
          <p:cNvSpPr>
            <a:spLocks noGrp="1"/>
          </p:cNvSpPr>
          <p:nvPr>
            <p:ph type="title"/>
          </p:nvPr>
        </p:nvSpPr>
        <p:spPr/>
        <p:txBody>
          <a:bodyPr/>
          <a:lstStyle/>
          <a:p>
            <a:r>
              <a:rPr lang="en-US" dirty="0"/>
              <a:t>D&amp;T and COVID</a:t>
            </a:r>
          </a:p>
        </p:txBody>
      </p:sp>
      <p:sp>
        <p:nvSpPr>
          <p:cNvPr id="3" name="Slide Number Placeholder 2">
            <a:extLst>
              <a:ext uri="{FF2B5EF4-FFF2-40B4-BE49-F238E27FC236}">
                <a16:creationId xmlns:a16="http://schemas.microsoft.com/office/drawing/2014/main" id="{C90E371C-7B2E-4AA5-BD8E-D7B282E80F5E}"/>
              </a:ext>
            </a:extLst>
          </p:cNvPr>
          <p:cNvSpPr>
            <a:spLocks noGrp="1"/>
          </p:cNvSpPr>
          <p:nvPr>
            <p:ph type="sldNum" sz="quarter" idx="10"/>
          </p:nvPr>
        </p:nvSpPr>
        <p:spPr/>
        <p:txBody>
          <a:bodyPr/>
          <a:lstStyle/>
          <a:p>
            <a:pPr>
              <a:defRPr/>
            </a:pPr>
            <a:fld id="{A91C009A-D183-4B06-A7F0-ADEC358427FA}" type="slidenum">
              <a:rPr lang="en-US" dirty="0" smtClean="0"/>
              <a:pPr>
                <a:defRPr/>
              </a:pPr>
              <a:t>21</a:t>
            </a:fld>
            <a:endParaRPr lang="en-US" dirty="0"/>
          </a:p>
        </p:txBody>
      </p:sp>
      <p:pic>
        <p:nvPicPr>
          <p:cNvPr id="4" name="Picture 3">
            <a:extLst>
              <a:ext uri="{FF2B5EF4-FFF2-40B4-BE49-F238E27FC236}">
                <a16:creationId xmlns:a16="http://schemas.microsoft.com/office/drawing/2014/main" id="{1477A4BC-FE28-4B15-8976-220EECB0CF5C}"/>
              </a:ext>
            </a:extLst>
          </p:cNvPr>
          <p:cNvPicPr>
            <a:picLocks noChangeAspect="1"/>
          </p:cNvPicPr>
          <p:nvPr/>
        </p:nvPicPr>
        <p:blipFill>
          <a:blip r:embed="rId2"/>
          <a:stretch>
            <a:fillRect/>
          </a:stretch>
        </p:blipFill>
        <p:spPr>
          <a:xfrm>
            <a:off x="276144" y="1041395"/>
            <a:ext cx="8267700" cy="5514975"/>
          </a:xfrm>
          <a:prstGeom prst="rect">
            <a:avLst/>
          </a:prstGeom>
        </p:spPr>
      </p:pic>
    </p:spTree>
    <p:extLst>
      <p:ext uri="{BB962C8B-B14F-4D97-AF65-F5344CB8AC3E}">
        <p14:creationId xmlns:p14="http://schemas.microsoft.com/office/powerpoint/2010/main" val="37878013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D9DDFF-47E1-4005-8C54-9BE5A596F8A0}"/>
              </a:ext>
            </a:extLst>
          </p:cNvPr>
          <p:cNvSpPr>
            <a:spLocks noGrp="1"/>
          </p:cNvSpPr>
          <p:nvPr>
            <p:ph type="title"/>
          </p:nvPr>
        </p:nvSpPr>
        <p:spPr>
          <a:xfrm>
            <a:off x="6625883" y="2228905"/>
            <a:ext cx="2378875" cy="420269"/>
          </a:xfrm>
        </p:spPr>
        <p:txBody>
          <a:bodyPr>
            <a:normAutofit fontScale="90000"/>
          </a:bodyPr>
          <a:lstStyle/>
          <a:p>
            <a:r>
              <a:rPr lang="en-US" dirty="0">
                <a:solidFill>
                  <a:schemeClr val="tx1"/>
                </a:solidFill>
              </a:rPr>
              <a:t>Companies should disclose how governance mechanism are being deployed to ensure an effective response to the pandemic.</a:t>
            </a:r>
          </a:p>
        </p:txBody>
      </p:sp>
      <p:sp>
        <p:nvSpPr>
          <p:cNvPr id="3" name="Slide Number Placeholder 2">
            <a:extLst>
              <a:ext uri="{FF2B5EF4-FFF2-40B4-BE49-F238E27FC236}">
                <a16:creationId xmlns:a16="http://schemas.microsoft.com/office/drawing/2014/main" id="{C872B38F-BFDE-4FB5-8C96-096AE9BF3D72}"/>
              </a:ext>
            </a:extLst>
          </p:cNvPr>
          <p:cNvSpPr>
            <a:spLocks noGrp="1"/>
          </p:cNvSpPr>
          <p:nvPr>
            <p:ph type="sldNum" sz="quarter" idx="10"/>
          </p:nvPr>
        </p:nvSpPr>
        <p:spPr/>
        <p:txBody>
          <a:bodyPr/>
          <a:lstStyle/>
          <a:p>
            <a:pPr>
              <a:defRPr/>
            </a:pPr>
            <a:fld id="{A91C009A-D183-4B06-A7F0-ADEC358427FA}" type="slidenum">
              <a:rPr lang="en-US" smtClean="0"/>
              <a:pPr>
                <a:defRPr/>
              </a:pPr>
              <a:t>22</a:t>
            </a:fld>
            <a:endParaRPr lang="en-US" dirty="0"/>
          </a:p>
        </p:txBody>
      </p:sp>
      <p:pic>
        <p:nvPicPr>
          <p:cNvPr id="4" name="Picture 3">
            <a:extLst>
              <a:ext uri="{FF2B5EF4-FFF2-40B4-BE49-F238E27FC236}">
                <a16:creationId xmlns:a16="http://schemas.microsoft.com/office/drawing/2014/main" id="{D63D50CF-C48D-4A34-BDD8-FD29F5F6623B}"/>
              </a:ext>
            </a:extLst>
          </p:cNvPr>
          <p:cNvPicPr>
            <a:picLocks noChangeAspect="1"/>
          </p:cNvPicPr>
          <p:nvPr/>
        </p:nvPicPr>
        <p:blipFill>
          <a:blip r:embed="rId3"/>
          <a:stretch>
            <a:fillRect/>
          </a:stretch>
        </p:blipFill>
        <p:spPr>
          <a:xfrm>
            <a:off x="0" y="0"/>
            <a:ext cx="6210526" cy="6858000"/>
          </a:xfrm>
          <a:prstGeom prst="rect">
            <a:avLst/>
          </a:prstGeom>
        </p:spPr>
      </p:pic>
      <p:grpSp>
        <p:nvGrpSpPr>
          <p:cNvPr id="5" name="Group 4">
            <a:extLst>
              <a:ext uri="{FF2B5EF4-FFF2-40B4-BE49-F238E27FC236}">
                <a16:creationId xmlns:a16="http://schemas.microsoft.com/office/drawing/2014/main" id="{FFD7F60B-0495-4FE0-BD08-5A11DB0D0F14}"/>
              </a:ext>
            </a:extLst>
          </p:cNvPr>
          <p:cNvGrpSpPr/>
          <p:nvPr/>
        </p:nvGrpSpPr>
        <p:grpSpPr>
          <a:xfrm>
            <a:off x="6625883" y="4247148"/>
            <a:ext cx="3034071" cy="1394517"/>
            <a:chOff x="4735392" y="4826286"/>
            <a:chExt cx="3034071" cy="1394517"/>
          </a:xfrm>
        </p:grpSpPr>
        <p:sp>
          <p:nvSpPr>
            <p:cNvPr id="6" name="Slide Number Placeholder 2">
              <a:extLst>
                <a:ext uri="{FF2B5EF4-FFF2-40B4-BE49-F238E27FC236}">
                  <a16:creationId xmlns:a16="http://schemas.microsoft.com/office/drawing/2014/main" id="{17DEFDBB-A78B-4495-97BE-844210D634B5}"/>
                </a:ext>
              </a:extLst>
            </p:cNvPr>
            <p:cNvSpPr txBox="1">
              <a:spLocks/>
            </p:cNvSpPr>
            <p:nvPr/>
          </p:nvSpPr>
          <p:spPr>
            <a:xfrm>
              <a:off x="4735392" y="4826286"/>
              <a:ext cx="3034071" cy="22180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mj-lt"/>
                </a:rPr>
                <a:t>IN PARTNERSHIP WITH:</a:t>
              </a:r>
            </a:p>
          </p:txBody>
        </p:sp>
        <p:pic>
          <p:nvPicPr>
            <p:cNvPr id="7" name="Picture 6" descr="Graphical user interface, text, application, email&#10;&#10;Description automatically generated">
              <a:extLst>
                <a:ext uri="{FF2B5EF4-FFF2-40B4-BE49-F238E27FC236}">
                  <a16:creationId xmlns:a16="http://schemas.microsoft.com/office/drawing/2014/main" id="{A3166BF3-BC96-4456-A967-96AAC8B7530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8821"/>
            <a:stretch/>
          </p:blipFill>
          <p:spPr>
            <a:xfrm>
              <a:off x="4757053" y="5094262"/>
              <a:ext cx="2061007" cy="1126541"/>
            </a:xfrm>
            <a:prstGeom prst="rect">
              <a:avLst/>
            </a:prstGeom>
          </p:spPr>
        </p:pic>
      </p:grpSp>
    </p:spTree>
    <p:extLst>
      <p:ext uri="{BB962C8B-B14F-4D97-AF65-F5344CB8AC3E}">
        <p14:creationId xmlns:p14="http://schemas.microsoft.com/office/powerpoint/2010/main" val="19285845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cap="none" dirty="0"/>
              <a:t>E&amp;S Metrics: </a:t>
            </a:r>
            <a:br>
              <a:rPr lang="en-US" cap="none" dirty="0"/>
            </a:br>
            <a:r>
              <a:rPr lang="en-US" cap="none" dirty="0"/>
              <a:t>Most Commonly Reported</a:t>
            </a:r>
          </a:p>
        </p:txBody>
      </p:sp>
      <p:pic>
        <p:nvPicPr>
          <p:cNvPr id="5" name="Picture 4"/>
          <p:cNvPicPr>
            <a:picLocks noChangeAspect="1"/>
          </p:cNvPicPr>
          <p:nvPr/>
        </p:nvPicPr>
        <p:blipFill>
          <a:blip r:embed="rId2"/>
          <a:stretch>
            <a:fillRect/>
          </a:stretch>
        </p:blipFill>
        <p:spPr>
          <a:xfrm>
            <a:off x="213709" y="1311833"/>
            <a:ext cx="5279567" cy="2745286"/>
          </a:xfrm>
          <a:prstGeom prst="rect">
            <a:avLst/>
          </a:prstGeom>
        </p:spPr>
      </p:pic>
      <p:sp>
        <p:nvSpPr>
          <p:cNvPr id="7" name="Rectangle 6"/>
          <p:cNvSpPr/>
          <p:nvPr/>
        </p:nvSpPr>
        <p:spPr bwMode="auto">
          <a:xfrm rot="5400000">
            <a:off x="6969030" y="1917936"/>
            <a:ext cx="1772137" cy="717568"/>
          </a:xfrm>
          <a:prstGeom prst="rect">
            <a:avLst/>
          </a:prstGeom>
          <a:solidFill>
            <a:srgbClr val="002349"/>
          </a:solidFill>
          <a:ln w="9525" cap="flat" cmpd="sng" algn="ctr">
            <a:noFill/>
            <a:prstDash val="solid"/>
            <a:round/>
            <a:headEnd type="none" w="med" len="med"/>
            <a:tailEnd type="none" w="med" len="med"/>
          </a:ln>
          <a:effectLst/>
        </p:spPr>
        <p:txBody>
          <a:bodyPr vert="horz" wrap="square" lIns="68580" tIns="34290" rIns="68580" bIns="34290" numCol="1" rtlCol="0" anchor="ctr" anchorCtr="0" compatLnSpc="1">
            <a:prstTxWarp prst="textNoShape">
              <a:avLst/>
            </a:prstTxWarp>
          </a:bodyPr>
          <a:lstStyle/>
          <a:p>
            <a:pPr algn="ctr" fontAlgn="base">
              <a:spcBef>
                <a:spcPct val="50000"/>
              </a:spcBef>
              <a:spcAft>
                <a:spcPct val="0"/>
              </a:spcAft>
            </a:pPr>
            <a:r>
              <a:rPr lang="en-US" sz="900" cap="all" dirty="0">
                <a:solidFill>
                  <a:schemeClr val="bg1"/>
                </a:solidFill>
                <a:cs typeface="Times New Roman" pitchFamily="18" charset="0"/>
              </a:rPr>
              <a:t>Performance</a:t>
            </a:r>
          </a:p>
        </p:txBody>
      </p:sp>
      <p:pic>
        <p:nvPicPr>
          <p:cNvPr id="9" name="Picture 8"/>
          <p:cNvPicPr>
            <a:picLocks noChangeAspect="1"/>
          </p:cNvPicPr>
          <p:nvPr/>
        </p:nvPicPr>
        <p:blipFill>
          <a:blip r:embed="rId3"/>
          <a:stretch>
            <a:fillRect/>
          </a:stretch>
        </p:blipFill>
        <p:spPr>
          <a:xfrm>
            <a:off x="213709" y="4057119"/>
            <a:ext cx="5279566" cy="2145635"/>
          </a:xfrm>
          <a:prstGeom prst="rect">
            <a:avLst/>
          </a:prstGeom>
        </p:spPr>
      </p:pic>
      <p:sp>
        <p:nvSpPr>
          <p:cNvPr id="8" name="Rectangle 7"/>
          <p:cNvSpPr/>
          <p:nvPr/>
        </p:nvSpPr>
        <p:spPr bwMode="auto">
          <a:xfrm>
            <a:off x="7283767" y="48126"/>
            <a:ext cx="1860233" cy="253500"/>
          </a:xfrm>
          <a:prstGeom prst="rect">
            <a:avLst/>
          </a:prstGeom>
          <a:solidFill>
            <a:schemeClr val="tx2"/>
          </a:solidFill>
          <a:ln w="9525" cap="flat" cmpd="sng" algn="ctr">
            <a:noFill/>
            <a:prstDash val="solid"/>
            <a:round/>
            <a:headEnd type="none" w="med" len="med"/>
            <a:tailEnd type="none" w="med" len="med"/>
          </a:ln>
          <a:effectLst/>
        </p:spPr>
        <p:txBody>
          <a:bodyPr vert="horz" wrap="square" lIns="68580" tIns="34290" rIns="68580" bIns="34290" numCol="1" rtlCol="0" anchor="ctr" anchorCtr="0" compatLnSpc="1">
            <a:prstTxWarp prst="textNoShape">
              <a:avLst/>
            </a:prstTxWarp>
          </a:bodyPr>
          <a:lstStyle/>
          <a:p>
            <a:pPr algn="ctr" fontAlgn="base">
              <a:spcBef>
                <a:spcPct val="50000"/>
              </a:spcBef>
              <a:spcAft>
                <a:spcPct val="0"/>
              </a:spcAft>
            </a:pPr>
            <a:r>
              <a:rPr lang="en-US" sz="1050" cap="all" dirty="0">
                <a:solidFill>
                  <a:schemeClr val="bg1"/>
                </a:solidFill>
                <a:cs typeface="Times New Roman" pitchFamily="18" charset="0"/>
              </a:rPr>
              <a:t>Toolkit pages: 113-118</a:t>
            </a:r>
          </a:p>
        </p:txBody>
      </p:sp>
      <p:pic>
        <p:nvPicPr>
          <p:cNvPr id="4" name="Picture 3">
            <a:extLst>
              <a:ext uri="{FF2B5EF4-FFF2-40B4-BE49-F238E27FC236}">
                <a16:creationId xmlns:a16="http://schemas.microsoft.com/office/drawing/2014/main" id="{4D12F155-4D4A-479F-B512-91BA085E25C5}"/>
              </a:ext>
            </a:extLst>
          </p:cNvPr>
          <p:cNvPicPr>
            <a:picLocks noChangeAspect="1"/>
          </p:cNvPicPr>
          <p:nvPr/>
        </p:nvPicPr>
        <p:blipFill>
          <a:blip r:embed="rId4"/>
          <a:stretch>
            <a:fillRect/>
          </a:stretch>
        </p:blipFill>
        <p:spPr>
          <a:xfrm>
            <a:off x="5599005" y="3361824"/>
            <a:ext cx="4271166" cy="3194550"/>
          </a:xfrm>
          <a:prstGeom prst="rect">
            <a:avLst/>
          </a:prstGeom>
        </p:spPr>
      </p:pic>
    </p:spTree>
    <p:extLst>
      <p:ext uri="{BB962C8B-B14F-4D97-AF65-F5344CB8AC3E}">
        <p14:creationId xmlns:p14="http://schemas.microsoft.com/office/powerpoint/2010/main" val="20912139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FAC2C2-61BD-4C21-A0E4-3925D6F399A6}"/>
              </a:ext>
            </a:extLst>
          </p:cNvPr>
          <p:cNvSpPr>
            <a:spLocks noGrp="1"/>
          </p:cNvSpPr>
          <p:nvPr>
            <p:ph type="title"/>
          </p:nvPr>
        </p:nvSpPr>
        <p:spPr/>
        <p:txBody>
          <a:bodyPr/>
          <a:lstStyle/>
          <a:p>
            <a:endParaRPr lang="en-US"/>
          </a:p>
        </p:txBody>
      </p:sp>
      <p:sp>
        <p:nvSpPr>
          <p:cNvPr id="3" name="Slide Number Placeholder 2">
            <a:extLst>
              <a:ext uri="{FF2B5EF4-FFF2-40B4-BE49-F238E27FC236}">
                <a16:creationId xmlns:a16="http://schemas.microsoft.com/office/drawing/2014/main" id="{D991570E-DC7C-499B-BD96-D2C39B316E5B}"/>
              </a:ext>
            </a:extLst>
          </p:cNvPr>
          <p:cNvSpPr>
            <a:spLocks noGrp="1"/>
          </p:cNvSpPr>
          <p:nvPr>
            <p:ph type="sldNum" sz="quarter" idx="10"/>
          </p:nvPr>
        </p:nvSpPr>
        <p:spPr/>
        <p:txBody>
          <a:bodyPr/>
          <a:lstStyle/>
          <a:p>
            <a:pPr>
              <a:defRPr/>
            </a:pPr>
            <a:fld id="{A91C009A-D183-4B06-A7F0-ADEC358427FA}" type="slidenum">
              <a:rPr lang="en-US" smtClean="0"/>
              <a:pPr>
                <a:defRPr/>
              </a:pPr>
              <a:t>24</a:t>
            </a:fld>
            <a:endParaRPr lang="en-US" dirty="0"/>
          </a:p>
        </p:txBody>
      </p:sp>
      <p:pic>
        <p:nvPicPr>
          <p:cNvPr id="4" name="Picture 3">
            <a:extLst>
              <a:ext uri="{FF2B5EF4-FFF2-40B4-BE49-F238E27FC236}">
                <a16:creationId xmlns:a16="http://schemas.microsoft.com/office/drawing/2014/main" id="{5EBA44BA-A958-469E-9C38-2B535B48CB1D}"/>
              </a:ext>
            </a:extLst>
          </p:cNvPr>
          <p:cNvPicPr>
            <a:picLocks noChangeAspect="1"/>
          </p:cNvPicPr>
          <p:nvPr/>
        </p:nvPicPr>
        <p:blipFill>
          <a:blip r:embed="rId2"/>
          <a:stretch>
            <a:fillRect/>
          </a:stretch>
        </p:blipFill>
        <p:spPr>
          <a:xfrm>
            <a:off x="0" y="0"/>
            <a:ext cx="9153941" cy="4289961"/>
          </a:xfrm>
          <a:prstGeom prst="rect">
            <a:avLst/>
          </a:prstGeom>
        </p:spPr>
      </p:pic>
      <p:pic>
        <p:nvPicPr>
          <p:cNvPr id="5" name="Picture 4">
            <a:extLst>
              <a:ext uri="{FF2B5EF4-FFF2-40B4-BE49-F238E27FC236}">
                <a16:creationId xmlns:a16="http://schemas.microsoft.com/office/drawing/2014/main" id="{D92EAA66-4C3B-4968-8E57-E191001B8092}"/>
              </a:ext>
            </a:extLst>
          </p:cNvPr>
          <p:cNvPicPr>
            <a:picLocks noChangeAspect="1"/>
          </p:cNvPicPr>
          <p:nvPr/>
        </p:nvPicPr>
        <p:blipFill>
          <a:blip r:embed="rId3"/>
          <a:stretch>
            <a:fillRect/>
          </a:stretch>
        </p:blipFill>
        <p:spPr>
          <a:xfrm>
            <a:off x="0" y="4123522"/>
            <a:ext cx="9143997" cy="5495925"/>
          </a:xfrm>
          <a:prstGeom prst="rect">
            <a:avLst/>
          </a:prstGeom>
        </p:spPr>
      </p:pic>
    </p:spTree>
    <p:extLst>
      <p:ext uri="{BB962C8B-B14F-4D97-AF65-F5344CB8AC3E}">
        <p14:creationId xmlns:p14="http://schemas.microsoft.com/office/powerpoint/2010/main" val="139640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09CBB8-797B-4837-9556-B5602365FF1C}"/>
              </a:ext>
            </a:extLst>
          </p:cNvPr>
          <p:cNvSpPr>
            <a:spLocks noGrp="1"/>
          </p:cNvSpPr>
          <p:nvPr>
            <p:ph type="title"/>
          </p:nvPr>
        </p:nvSpPr>
        <p:spPr/>
        <p:txBody>
          <a:bodyPr/>
          <a:lstStyle/>
          <a:p>
            <a:endParaRPr lang="en-US"/>
          </a:p>
        </p:txBody>
      </p:sp>
      <p:sp>
        <p:nvSpPr>
          <p:cNvPr id="3" name="Slide Number Placeholder 2">
            <a:extLst>
              <a:ext uri="{FF2B5EF4-FFF2-40B4-BE49-F238E27FC236}">
                <a16:creationId xmlns:a16="http://schemas.microsoft.com/office/drawing/2014/main" id="{74CF9D11-7CC7-4F9E-B242-65B06156C57C}"/>
              </a:ext>
            </a:extLst>
          </p:cNvPr>
          <p:cNvSpPr>
            <a:spLocks noGrp="1"/>
          </p:cNvSpPr>
          <p:nvPr>
            <p:ph type="sldNum" sz="quarter" idx="10"/>
          </p:nvPr>
        </p:nvSpPr>
        <p:spPr/>
        <p:txBody>
          <a:bodyPr/>
          <a:lstStyle/>
          <a:p>
            <a:pPr>
              <a:defRPr/>
            </a:pPr>
            <a:fld id="{A91C009A-D183-4B06-A7F0-ADEC358427FA}" type="slidenum">
              <a:rPr lang="en-US" smtClean="0"/>
              <a:pPr>
                <a:defRPr/>
              </a:pPr>
              <a:t>25</a:t>
            </a:fld>
            <a:endParaRPr lang="en-US" dirty="0"/>
          </a:p>
        </p:txBody>
      </p:sp>
      <p:pic>
        <p:nvPicPr>
          <p:cNvPr id="4" name="Picture 3">
            <a:extLst>
              <a:ext uri="{FF2B5EF4-FFF2-40B4-BE49-F238E27FC236}">
                <a16:creationId xmlns:a16="http://schemas.microsoft.com/office/drawing/2014/main" id="{7AF6C50F-C005-4AE6-8291-D05660AAFA6B}"/>
              </a:ext>
            </a:extLst>
          </p:cNvPr>
          <p:cNvPicPr>
            <a:picLocks noChangeAspect="1"/>
          </p:cNvPicPr>
          <p:nvPr/>
        </p:nvPicPr>
        <p:blipFill>
          <a:blip r:embed="rId2"/>
          <a:stretch>
            <a:fillRect/>
          </a:stretch>
        </p:blipFill>
        <p:spPr>
          <a:xfrm>
            <a:off x="1602455" y="914400"/>
            <a:ext cx="5000625" cy="5029200"/>
          </a:xfrm>
          <a:prstGeom prst="rect">
            <a:avLst/>
          </a:prstGeom>
        </p:spPr>
      </p:pic>
      <p:grpSp>
        <p:nvGrpSpPr>
          <p:cNvPr id="5" name="Group 4">
            <a:extLst>
              <a:ext uri="{FF2B5EF4-FFF2-40B4-BE49-F238E27FC236}">
                <a16:creationId xmlns:a16="http://schemas.microsoft.com/office/drawing/2014/main" id="{FFD7F60B-0495-4FE0-BD08-5A11DB0D0F14}"/>
              </a:ext>
            </a:extLst>
          </p:cNvPr>
          <p:cNvGrpSpPr/>
          <p:nvPr/>
        </p:nvGrpSpPr>
        <p:grpSpPr>
          <a:xfrm>
            <a:off x="6748660" y="4464289"/>
            <a:ext cx="3034071" cy="1394517"/>
            <a:chOff x="4735392" y="4826286"/>
            <a:chExt cx="3034071" cy="1394517"/>
          </a:xfrm>
        </p:grpSpPr>
        <p:sp>
          <p:nvSpPr>
            <p:cNvPr id="6" name="Slide Number Placeholder 2">
              <a:extLst>
                <a:ext uri="{FF2B5EF4-FFF2-40B4-BE49-F238E27FC236}">
                  <a16:creationId xmlns:a16="http://schemas.microsoft.com/office/drawing/2014/main" id="{17DEFDBB-A78B-4495-97BE-844210D634B5}"/>
                </a:ext>
              </a:extLst>
            </p:cNvPr>
            <p:cNvSpPr txBox="1">
              <a:spLocks/>
            </p:cNvSpPr>
            <p:nvPr/>
          </p:nvSpPr>
          <p:spPr>
            <a:xfrm>
              <a:off x="4735392" y="4826286"/>
              <a:ext cx="3034071" cy="22180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mj-lt"/>
                </a:rPr>
                <a:t>IN PARTNERSHIP WITH:</a:t>
              </a:r>
            </a:p>
          </p:txBody>
        </p:sp>
        <p:pic>
          <p:nvPicPr>
            <p:cNvPr id="7" name="Picture 6" descr="Graphical user interface, text, application, email&#10;&#10;Description automatically generated">
              <a:extLst>
                <a:ext uri="{FF2B5EF4-FFF2-40B4-BE49-F238E27FC236}">
                  <a16:creationId xmlns:a16="http://schemas.microsoft.com/office/drawing/2014/main" id="{A3166BF3-BC96-4456-A967-96AAC8B7530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8821"/>
            <a:stretch/>
          </p:blipFill>
          <p:spPr>
            <a:xfrm>
              <a:off x="4757053" y="5094262"/>
              <a:ext cx="2061007" cy="1126541"/>
            </a:xfrm>
            <a:prstGeom prst="rect">
              <a:avLst/>
            </a:prstGeom>
          </p:spPr>
        </p:pic>
      </p:grpSp>
    </p:spTree>
    <p:extLst>
      <p:ext uri="{BB962C8B-B14F-4D97-AF65-F5344CB8AC3E}">
        <p14:creationId xmlns:p14="http://schemas.microsoft.com/office/powerpoint/2010/main" val="33895730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a:extLst>
              <a:ext uri="{FF2B5EF4-FFF2-40B4-BE49-F238E27FC236}">
                <a16:creationId xmlns:a16="http://schemas.microsoft.com/office/drawing/2014/main" id="{07A9573B-8559-428C-998A-2030393B39BB}"/>
              </a:ext>
            </a:extLst>
          </p:cNvPr>
          <p:cNvSpPr txBox="1"/>
          <p:nvPr/>
        </p:nvSpPr>
        <p:spPr>
          <a:xfrm>
            <a:off x="2850728" y="589499"/>
            <a:ext cx="3074304" cy="629083"/>
          </a:xfrm>
          <a:prstGeom prst="rect">
            <a:avLst/>
          </a:prstGeom>
          <a:noFill/>
        </p:spPr>
        <p:txBody>
          <a:bodyPr wrap="none" rtlCol="0" anchor="t">
            <a:spAutoFit/>
          </a:bodyPr>
          <a:lstStyle/>
          <a:p>
            <a:pPr algn="ctr" defTabSz="514385" fontAlgn="auto">
              <a:spcBef>
                <a:spcPts val="0"/>
              </a:spcBef>
              <a:spcAft>
                <a:spcPts val="0"/>
              </a:spcAft>
            </a:pPr>
            <a:r>
              <a:rPr lang="en-US" sz="1800" dirty="0">
                <a:solidFill>
                  <a:srgbClr val="445469"/>
                </a:solidFill>
                <a:latin typeface="+mj-lt"/>
                <a:cs typeface="Poppins" pitchFamily="2" charset="77"/>
              </a:rPr>
              <a:t>IFC HOLISTIC APPROACH</a:t>
            </a:r>
            <a:endParaRPr lang="en-US" sz="2100" dirty="0">
              <a:solidFill>
                <a:srgbClr val="445469"/>
              </a:solidFill>
              <a:latin typeface="+mj-lt"/>
              <a:cs typeface="Poppins" pitchFamily="2" charset="77"/>
            </a:endParaRPr>
          </a:p>
          <a:p>
            <a:pPr algn="ctr" defTabSz="514385" fontAlgn="auto">
              <a:spcBef>
                <a:spcPts val="0"/>
              </a:spcBef>
              <a:spcAft>
                <a:spcPts val="0"/>
              </a:spcAft>
            </a:pPr>
            <a:endParaRPr lang="en-US" sz="1688" dirty="0">
              <a:solidFill>
                <a:srgbClr val="445469"/>
              </a:solidFill>
              <a:latin typeface="Poppins" pitchFamily="2" charset="77"/>
              <a:ea typeface="+mn-ea"/>
              <a:cs typeface="Poppins" pitchFamily="2" charset="77"/>
            </a:endParaRPr>
          </a:p>
        </p:txBody>
      </p:sp>
      <p:sp>
        <p:nvSpPr>
          <p:cNvPr id="30" name="Rectangle 29">
            <a:extLst>
              <a:ext uri="{FF2B5EF4-FFF2-40B4-BE49-F238E27FC236}">
                <a16:creationId xmlns:a16="http://schemas.microsoft.com/office/drawing/2014/main" id="{A98EF5E2-2ADF-4DDC-BDCC-AFA38CB558AD}"/>
              </a:ext>
            </a:extLst>
          </p:cNvPr>
          <p:cNvSpPr/>
          <p:nvPr/>
        </p:nvSpPr>
        <p:spPr>
          <a:xfrm>
            <a:off x="1266175" y="2153377"/>
            <a:ext cx="3705022" cy="354814"/>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85" fontAlgn="auto">
              <a:spcBef>
                <a:spcPts val="0"/>
              </a:spcBef>
              <a:spcAft>
                <a:spcPts val="0"/>
              </a:spcAft>
            </a:pPr>
            <a:endParaRPr lang="en-US" sz="1013" b="0" dirty="0">
              <a:solidFill>
                <a:prstClr val="white"/>
              </a:solidFill>
              <a:latin typeface="Lato Light" panose="020F0502020204030203" pitchFamily="34" charset="0"/>
            </a:endParaRPr>
          </a:p>
        </p:txBody>
      </p:sp>
      <p:sp>
        <p:nvSpPr>
          <p:cNvPr id="31" name="Rectangle 30">
            <a:extLst>
              <a:ext uri="{FF2B5EF4-FFF2-40B4-BE49-F238E27FC236}">
                <a16:creationId xmlns:a16="http://schemas.microsoft.com/office/drawing/2014/main" id="{E5EBD4EB-2438-438A-AA67-F3E8FD2E1880}"/>
              </a:ext>
            </a:extLst>
          </p:cNvPr>
          <p:cNvSpPr/>
          <p:nvPr/>
        </p:nvSpPr>
        <p:spPr>
          <a:xfrm>
            <a:off x="1309914" y="2625123"/>
            <a:ext cx="3376420" cy="357281"/>
          </a:xfrm>
          <a:prstGeom prst="rect">
            <a:avLst/>
          </a:prstGeom>
          <a:solidFill>
            <a:schemeClr val="bg2">
              <a:lumMod val="50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85" fontAlgn="auto">
              <a:spcBef>
                <a:spcPts val="0"/>
              </a:spcBef>
              <a:spcAft>
                <a:spcPts val="0"/>
              </a:spcAft>
            </a:pPr>
            <a:endParaRPr lang="en-US" sz="1013" b="0" dirty="0">
              <a:solidFill>
                <a:prstClr val="white"/>
              </a:solidFill>
              <a:latin typeface="Lato Light" panose="020F0502020204030203" pitchFamily="34" charset="0"/>
            </a:endParaRPr>
          </a:p>
        </p:txBody>
      </p:sp>
      <p:sp>
        <p:nvSpPr>
          <p:cNvPr id="32" name="Rectangle 31">
            <a:extLst>
              <a:ext uri="{FF2B5EF4-FFF2-40B4-BE49-F238E27FC236}">
                <a16:creationId xmlns:a16="http://schemas.microsoft.com/office/drawing/2014/main" id="{D5016062-D536-4368-BC1E-1B791D946CDE}"/>
              </a:ext>
            </a:extLst>
          </p:cNvPr>
          <p:cNvSpPr/>
          <p:nvPr/>
        </p:nvSpPr>
        <p:spPr>
          <a:xfrm>
            <a:off x="1309914" y="3099336"/>
            <a:ext cx="3077962" cy="357281"/>
          </a:xfrm>
          <a:prstGeom prst="rect">
            <a:avLst/>
          </a:prstGeom>
          <a:solidFill>
            <a:schemeClr val="bg2">
              <a:lumMod val="50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85" fontAlgn="auto">
              <a:spcBef>
                <a:spcPts val="0"/>
              </a:spcBef>
              <a:spcAft>
                <a:spcPts val="0"/>
              </a:spcAft>
            </a:pPr>
            <a:endParaRPr lang="en-US" sz="1013" b="0" dirty="0">
              <a:solidFill>
                <a:prstClr val="white"/>
              </a:solidFill>
              <a:latin typeface="Lato Light" panose="020F0502020204030203" pitchFamily="34" charset="0"/>
            </a:endParaRPr>
          </a:p>
        </p:txBody>
      </p:sp>
      <p:sp>
        <p:nvSpPr>
          <p:cNvPr id="33" name="Rectangle 32">
            <a:extLst>
              <a:ext uri="{FF2B5EF4-FFF2-40B4-BE49-F238E27FC236}">
                <a16:creationId xmlns:a16="http://schemas.microsoft.com/office/drawing/2014/main" id="{EF5B495D-12DA-4CFC-BA1D-DE33572A57F4}"/>
              </a:ext>
            </a:extLst>
          </p:cNvPr>
          <p:cNvSpPr/>
          <p:nvPr/>
        </p:nvSpPr>
        <p:spPr>
          <a:xfrm>
            <a:off x="1309913" y="3519841"/>
            <a:ext cx="3376419" cy="400903"/>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85" fontAlgn="auto">
              <a:spcBef>
                <a:spcPts val="0"/>
              </a:spcBef>
              <a:spcAft>
                <a:spcPts val="0"/>
              </a:spcAft>
            </a:pPr>
            <a:endParaRPr lang="en-US" sz="1013" b="0" dirty="0">
              <a:solidFill>
                <a:prstClr val="white"/>
              </a:solidFill>
              <a:latin typeface="Lato Light" panose="020F0502020204030203" pitchFamily="34" charset="0"/>
            </a:endParaRPr>
          </a:p>
        </p:txBody>
      </p:sp>
      <p:sp>
        <p:nvSpPr>
          <p:cNvPr id="34" name="Rectangle 33">
            <a:extLst>
              <a:ext uri="{FF2B5EF4-FFF2-40B4-BE49-F238E27FC236}">
                <a16:creationId xmlns:a16="http://schemas.microsoft.com/office/drawing/2014/main" id="{080FF110-7215-45D6-A021-505F39D40061}"/>
              </a:ext>
            </a:extLst>
          </p:cNvPr>
          <p:cNvSpPr/>
          <p:nvPr/>
        </p:nvSpPr>
        <p:spPr>
          <a:xfrm>
            <a:off x="1309913" y="3940346"/>
            <a:ext cx="3817257" cy="503067"/>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85" fontAlgn="auto">
              <a:spcBef>
                <a:spcPts val="0"/>
              </a:spcBef>
              <a:spcAft>
                <a:spcPts val="0"/>
              </a:spcAft>
            </a:pPr>
            <a:endParaRPr lang="en-US" sz="1013" b="0" dirty="0">
              <a:solidFill>
                <a:prstClr val="white"/>
              </a:solidFill>
              <a:latin typeface="Lato Light" panose="020F0502020204030203" pitchFamily="34" charset="0"/>
            </a:endParaRPr>
          </a:p>
        </p:txBody>
      </p:sp>
      <p:sp>
        <p:nvSpPr>
          <p:cNvPr id="35" name="Oval 34">
            <a:extLst>
              <a:ext uri="{FF2B5EF4-FFF2-40B4-BE49-F238E27FC236}">
                <a16:creationId xmlns:a16="http://schemas.microsoft.com/office/drawing/2014/main" id="{C0C03022-77B7-4E21-A44F-7EBC85E62DDD}"/>
              </a:ext>
            </a:extLst>
          </p:cNvPr>
          <p:cNvSpPr/>
          <p:nvPr/>
        </p:nvSpPr>
        <p:spPr>
          <a:xfrm>
            <a:off x="4355755" y="2006360"/>
            <a:ext cx="2522825" cy="2543231"/>
          </a:xfrm>
          <a:prstGeom prst="ellips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spcBef>
                <a:spcPts val="1800"/>
              </a:spcBef>
              <a:spcAft>
                <a:spcPts val="450"/>
              </a:spcAft>
              <a:buClr>
                <a:schemeClr val="tx2">
                  <a:lumMod val="50000"/>
                  <a:lumOff val="50000"/>
                </a:schemeClr>
              </a:buClr>
              <a:buSzPct val="100000"/>
              <a:tabLst>
                <a:tab pos="6301979" algn="r"/>
              </a:tabLst>
            </a:pPr>
            <a:endParaRPr lang="en-US" sz="1200" dirty="0">
              <a:solidFill>
                <a:srgbClr val="0070C0"/>
              </a:solidFill>
              <a:ea typeface="Calibri" panose="020F0502020204030204" pitchFamily="34" charset="0"/>
              <a:cs typeface="Calibri" panose="020F0502020204030204" pitchFamily="34" charset="0"/>
            </a:endParaRPr>
          </a:p>
        </p:txBody>
      </p:sp>
      <p:sp>
        <p:nvSpPr>
          <p:cNvPr id="36" name="TextBox 35">
            <a:extLst>
              <a:ext uri="{FF2B5EF4-FFF2-40B4-BE49-F238E27FC236}">
                <a16:creationId xmlns:a16="http://schemas.microsoft.com/office/drawing/2014/main" id="{93EEC847-3FF3-44E7-8BA3-787DC86FCAB2}"/>
              </a:ext>
            </a:extLst>
          </p:cNvPr>
          <p:cNvSpPr txBox="1"/>
          <p:nvPr/>
        </p:nvSpPr>
        <p:spPr>
          <a:xfrm>
            <a:off x="1291362" y="2214550"/>
            <a:ext cx="2787943" cy="230832"/>
          </a:xfrm>
          <a:prstGeom prst="rect">
            <a:avLst/>
          </a:prstGeom>
          <a:noFill/>
        </p:spPr>
        <p:txBody>
          <a:bodyPr wrap="none" rtlCol="0" anchor="ctr" anchorCtr="0">
            <a:spAutoFit/>
          </a:bodyPr>
          <a:lstStyle/>
          <a:p>
            <a:pPr defTabSz="514385" fontAlgn="auto">
              <a:spcBef>
                <a:spcPts val="0"/>
              </a:spcBef>
              <a:spcAft>
                <a:spcPts val="0"/>
              </a:spcAft>
            </a:pPr>
            <a:r>
              <a:rPr lang="en-US" sz="900" dirty="0">
                <a:solidFill>
                  <a:prstClr val="white"/>
                </a:solidFill>
                <a:latin typeface="Poppins" pitchFamily="2" charset="77"/>
                <a:ea typeface="League Spartan" charset="0"/>
                <a:cs typeface="Poppins" pitchFamily="2" charset="77"/>
              </a:rPr>
              <a:t>Capacity building for companies and banks</a:t>
            </a:r>
          </a:p>
        </p:txBody>
      </p:sp>
      <p:sp>
        <p:nvSpPr>
          <p:cNvPr id="37" name="TextBox 36">
            <a:extLst>
              <a:ext uri="{FF2B5EF4-FFF2-40B4-BE49-F238E27FC236}">
                <a16:creationId xmlns:a16="http://schemas.microsoft.com/office/drawing/2014/main" id="{E87722BA-E837-4AA9-A407-A607F934B223}"/>
              </a:ext>
            </a:extLst>
          </p:cNvPr>
          <p:cNvSpPr txBox="1"/>
          <p:nvPr/>
        </p:nvSpPr>
        <p:spPr>
          <a:xfrm>
            <a:off x="1240121" y="2688347"/>
            <a:ext cx="3217547" cy="230832"/>
          </a:xfrm>
          <a:prstGeom prst="rect">
            <a:avLst/>
          </a:prstGeom>
          <a:noFill/>
        </p:spPr>
        <p:txBody>
          <a:bodyPr wrap="none" rtlCol="0" anchor="ctr" anchorCtr="0">
            <a:spAutoFit/>
          </a:bodyPr>
          <a:lstStyle/>
          <a:p>
            <a:pPr defTabSz="514385" fontAlgn="auto">
              <a:spcBef>
                <a:spcPts val="0"/>
              </a:spcBef>
              <a:spcAft>
                <a:spcPts val="0"/>
              </a:spcAft>
            </a:pPr>
            <a:r>
              <a:rPr lang="en-US" sz="900" dirty="0">
                <a:solidFill>
                  <a:prstClr val="white"/>
                </a:solidFill>
                <a:latin typeface="Poppins" pitchFamily="2" charset="77"/>
                <a:ea typeface="League Spartan" charset="0"/>
                <a:cs typeface="Poppins" pitchFamily="2" charset="77"/>
              </a:rPr>
              <a:t>Policy Support for Stock Exchanges and Regulators </a:t>
            </a:r>
          </a:p>
        </p:txBody>
      </p:sp>
      <p:sp>
        <p:nvSpPr>
          <p:cNvPr id="38" name="TextBox 37">
            <a:extLst>
              <a:ext uri="{FF2B5EF4-FFF2-40B4-BE49-F238E27FC236}">
                <a16:creationId xmlns:a16="http://schemas.microsoft.com/office/drawing/2014/main" id="{AC496FBE-19D6-4F68-92F0-990DDEEDC182}"/>
              </a:ext>
            </a:extLst>
          </p:cNvPr>
          <p:cNvSpPr txBox="1"/>
          <p:nvPr/>
        </p:nvSpPr>
        <p:spPr>
          <a:xfrm>
            <a:off x="1319685" y="3154470"/>
            <a:ext cx="1382110" cy="230832"/>
          </a:xfrm>
          <a:prstGeom prst="rect">
            <a:avLst/>
          </a:prstGeom>
          <a:noFill/>
        </p:spPr>
        <p:txBody>
          <a:bodyPr wrap="none" rtlCol="0" anchor="ctr" anchorCtr="0">
            <a:spAutoFit/>
          </a:bodyPr>
          <a:lstStyle/>
          <a:p>
            <a:pPr defTabSz="514385" fontAlgn="auto">
              <a:spcBef>
                <a:spcPts val="0"/>
              </a:spcBef>
              <a:spcAft>
                <a:spcPts val="0"/>
              </a:spcAft>
            </a:pPr>
            <a:r>
              <a:rPr lang="en-US" sz="900" dirty="0">
                <a:solidFill>
                  <a:prstClr val="white"/>
                </a:solidFill>
                <a:latin typeface="Poppins" pitchFamily="2" charset="77"/>
                <a:ea typeface="League Spartan" charset="0"/>
                <a:cs typeface="Poppins" pitchFamily="2" charset="77"/>
              </a:rPr>
              <a:t>Support to investors</a:t>
            </a:r>
          </a:p>
        </p:txBody>
      </p:sp>
      <p:sp>
        <p:nvSpPr>
          <p:cNvPr id="39" name="TextBox 38">
            <a:extLst>
              <a:ext uri="{FF2B5EF4-FFF2-40B4-BE49-F238E27FC236}">
                <a16:creationId xmlns:a16="http://schemas.microsoft.com/office/drawing/2014/main" id="{7CBA8F53-BC35-4107-AFEA-A7BF81F17AD3}"/>
              </a:ext>
            </a:extLst>
          </p:cNvPr>
          <p:cNvSpPr txBox="1"/>
          <p:nvPr/>
        </p:nvSpPr>
        <p:spPr>
          <a:xfrm>
            <a:off x="1270316" y="3593382"/>
            <a:ext cx="3316934" cy="230832"/>
          </a:xfrm>
          <a:prstGeom prst="rect">
            <a:avLst/>
          </a:prstGeom>
          <a:noFill/>
        </p:spPr>
        <p:txBody>
          <a:bodyPr wrap="none" rtlCol="0" anchor="ctr" anchorCtr="0">
            <a:spAutoFit/>
          </a:bodyPr>
          <a:lstStyle/>
          <a:p>
            <a:pPr defTabSz="514385" fontAlgn="auto">
              <a:spcBef>
                <a:spcPts val="0"/>
              </a:spcBef>
              <a:spcAft>
                <a:spcPts val="0"/>
              </a:spcAft>
            </a:pPr>
            <a:r>
              <a:rPr lang="en-US" sz="900" dirty="0">
                <a:solidFill>
                  <a:schemeClr val="bg1"/>
                </a:solidFill>
                <a:latin typeface="Poppins" pitchFamily="2" charset="77"/>
                <a:ea typeface="League Spartan" charset="0"/>
                <a:cs typeface="Poppins" pitchFamily="2" charset="77"/>
              </a:rPr>
              <a:t>Online ESG Platform for Disclosure and Transparency</a:t>
            </a:r>
          </a:p>
        </p:txBody>
      </p:sp>
      <p:sp>
        <p:nvSpPr>
          <p:cNvPr id="40" name="TextBox 39">
            <a:extLst>
              <a:ext uri="{FF2B5EF4-FFF2-40B4-BE49-F238E27FC236}">
                <a16:creationId xmlns:a16="http://schemas.microsoft.com/office/drawing/2014/main" id="{7919ED50-F54E-4445-A229-3D60F80F147B}"/>
              </a:ext>
            </a:extLst>
          </p:cNvPr>
          <p:cNvSpPr txBox="1"/>
          <p:nvPr/>
        </p:nvSpPr>
        <p:spPr>
          <a:xfrm>
            <a:off x="1309913" y="3991957"/>
            <a:ext cx="2534668" cy="230832"/>
          </a:xfrm>
          <a:prstGeom prst="rect">
            <a:avLst/>
          </a:prstGeom>
          <a:noFill/>
        </p:spPr>
        <p:txBody>
          <a:bodyPr wrap="none" rtlCol="0" anchor="ctr" anchorCtr="0">
            <a:spAutoFit/>
          </a:bodyPr>
          <a:lstStyle/>
          <a:p>
            <a:pPr defTabSz="514385" fontAlgn="auto">
              <a:spcBef>
                <a:spcPts val="0"/>
              </a:spcBef>
              <a:spcAft>
                <a:spcPts val="0"/>
              </a:spcAft>
            </a:pPr>
            <a:r>
              <a:rPr lang="en-US" sz="900" dirty="0">
                <a:solidFill>
                  <a:prstClr val="white"/>
                </a:solidFill>
                <a:latin typeface="Poppins" pitchFamily="2" charset="77"/>
                <a:ea typeface="League Spartan" charset="0"/>
                <a:cs typeface="Poppins" pitchFamily="2" charset="77"/>
              </a:rPr>
              <a:t>Support to IFC Advisory and Investment</a:t>
            </a:r>
          </a:p>
        </p:txBody>
      </p:sp>
      <p:sp>
        <p:nvSpPr>
          <p:cNvPr id="52" name="Rectangle 9">
            <a:extLst>
              <a:ext uri="{FF2B5EF4-FFF2-40B4-BE49-F238E27FC236}">
                <a16:creationId xmlns:a16="http://schemas.microsoft.com/office/drawing/2014/main" id="{15C25539-702F-4E97-AC4E-12BB2979C1BC}"/>
              </a:ext>
            </a:extLst>
          </p:cNvPr>
          <p:cNvSpPr>
            <a:spLocks noChangeArrowheads="1"/>
          </p:cNvSpPr>
          <p:nvPr/>
        </p:nvSpPr>
        <p:spPr bwMode="auto">
          <a:xfrm>
            <a:off x="0" y="1530458"/>
            <a:ext cx="9144000" cy="122712"/>
          </a:xfrm>
          <a:prstGeom prst="rect">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86916" indent="-86916">
              <a:spcBef>
                <a:spcPct val="50000"/>
              </a:spcBef>
              <a:buFontTx/>
              <a:buChar char="•"/>
            </a:pPr>
            <a:endParaRPr lang="en-US" sz="975" b="0">
              <a:solidFill>
                <a:schemeClr val="bg1"/>
              </a:solidFill>
            </a:endParaRPr>
          </a:p>
        </p:txBody>
      </p:sp>
      <p:sp>
        <p:nvSpPr>
          <p:cNvPr id="54" name="TextBox 53">
            <a:extLst>
              <a:ext uri="{FF2B5EF4-FFF2-40B4-BE49-F238E27FC236}">
                <a16:creationId xmlns:a16="http://schemas.microsoft.com/office/drawing/2014/main" id="{916DAE36-30D0-4F05-9344-55479C2464FF}"/>
              </a:ext>
            </a:extLst>
          </p:cNvPr>
          <p:cNvSpPr txBox="1"/>
          <p:nvPr/>
        </p:nvSpPr>
        <p:spPr>
          <a:xfrm>
            <a:off x="1332031" y="4212581"/>
            <a:ext cx="3193503" cy="230832"/>
          </a:xfrm>
          <a:prstGeom prst="rect">
            <a:avLst/>
          </a:prstGeom>
          <a:noFill/>
        </p:spPr>
        <p:txBody>
          <a:bodyPr wrap="none" rtlCol="0" anchor="ctr" anchorCtr="0">
            <a:spAutoFit/>
          </a:bodyPr>
          <a:lstStyle/>
          <a:p>
            <a:pPr defTabSz="514385" fontAlgn="auto">
              <a:spcBef>
                <a:spcPts val="0"/>
              </a:spcBef>
              <a:spcAft>
                <a:spcPts val="0"/>
              </a:spcAft>
            </a:pPr>
            <a:r>
              <a:rPr lang="en-US" sz="900" dirty="0">
                <a:solidFill>
                  <a:prstClr val="white"/>
                </a:solidFill>
                <a:latin typeface="Poppins" pitchFamily="2" charset="77"/>
                <a:ea typeface="League Spartan" charset="0"/>
                <a:cs typeface="Poppins" pitchFamily="2" charset="77"/>
              </a:rPr>
              <a:t>Tip Sheet: Disclosure and Transparency and COVID</a:t>
            </a:r>
          </a:p>
        </p:txBody>
      </p:sp>
      <p:sp>
        <p:nvSpPr>
          <p:cNvPr id="2" name="Rectangle 1">
            <a:extLst>
              <a:ext uri="{FF2B5EF4-FFF2-40B4-BE49-F238E27FC236}">
                <a16:creationId xmlns:a16="http://schemas.microsoft.com/office/drawing/2014/main" id="{1E20E3D3-B864-4380-AC8A-9FCE20B4B745}"/>
              </a:ext>
            </a:extLst>
          </p:cNvPr>
          <p:cNvSpPr/>
          <p:nvPr/>
        </p:nvSpPr>
        <p:spPr>
          <a:xfrm>
            <a:off x="2928783" y="5184304"/>
            <a:ext cx="3738665" cy="461665"/>
          </a:xfrm>
          <a:prstGeom prst="rect">
            <a:avLst/>
          </a:prstGeom>
        </p:spPr>
        <p:txBody>
          <a:bodyPr wrap="square">
            <a:spAutoFit/>
          </a:bodyPr>
          <a:lstStyle/>
          <a:p>
            <a:pPr algn="ctr"/>
            <a:r>
              <a:rPr lang="en-US" sz="1200" dirty="0"/>
              <a:t>WWW.IFC.ORG/</a:t>
            </a:r>
            <a:r>
              <a:rPr lang="en-US" sz="1200" dirty="0">
                <a:solidFill>
                  <a:schemeClr val="accent1">
                    <a:lumMod val="90000"/>
                    <a:lumOff val="10000"/>
                  </a:schemeClr>
                </a:solidFill>
              </a:rPr>
              <a:t>SUSTAINABILITY</a:t>
            </a:r>
          </a:p>
          <a:p>
            <a:pPr algn="ctr"/>
            <a:r>
              <a:rPr lang="en-US" sz="1200" dirty="0"/>
              <a:t>WWW.IFC.ORG/</a:t>
            </a:r>
            <a:r>
              <a:rPr lang="en-US" sz="1200" dirty="0">
                <a:solidFill>
                  <a:srgbClr val="0070C0"/>
                </a:solidFill>
              </a:rPr>
              <a:t>CORPORATEGOVERNANCE</a:t>
            </a:r>
          </a:p>
        </p:txBody>
      </p:sp>
      <p:sp>
        <p:nvSpPr>
          <p:cNvPr id="4" name="Rectangle 3">
            <a:extLst>
              <a:ext uri="{FF2B5EF4-FFF2-40B4-BE49-F238E27FC236}">
                <a16:creationId xmlns:a16="http://schemas.microsoft.com/office/drawing/2014/main" id="{DBA524C1-B7E8-4B3B-BF3E-7CE7C142E933}"/>
              </a:ext>
            </a:extLst>
          </p:cNvPr>
          <p:cNvSpPr/>
          <p:nvPr/>
        </p:nvSpPr>
        <p:spPr>
          <a:xfrm>
            <a:off x="4447350" y="2642422"/>
            <a:ext cx="2038006" cy="1200329"/>
          </a:xfrm>
          <a:prstGeom prst="rect">
            <a:avLst/>
          </a:prstGeom>
        </p:spPr>
        <p:txBody>
          <a:bodyPr wrap="square">
            <a:spAutoFit/>
          </a:bodyPr>
          <a:lstStyle/>
          <a:p>
            <a:pPr marL="0" lvl="1">
              <a:spcBef>
                <a:spcPts val="1800"/>
              </a:spcBef>
              <a:spcAft>
                <a:spcPts val="450"/>
              </a:spcAft>
              <a:buClr>
                <a:schemeClr val="tx2">
                  <a:lumMod val="50000"/>
                  <a:lumOff val="50000"/>
                </a:schemeClr>
              </a:buClr>
              <a:buSzPct val="100000"/>
              <a:tabLst>
                <a:tab pos="6301979" algn="r"/>
              </a:tabLst>
            </a:pPr>
            <a:r>
              <a:rPr lang="en-US" sz="1200" dirty="0">
                <a:solidFill>
                  <a:srgbClr val="FF0000"/>
                </a:solidFill>
                <a:ea typeface="Calibri" panose="020F0502020204030204" pitchFamily="34" charset="0"/>
                <a:cs typeface="Calibri" panose="020F0502020204030204" pitchFamily="34" charset="0"/>
              </a:rPr>
              <a:t>Tool: IFC Disclosure and Transparency Toolkit</a:t>
            </a:r>
            <a:r>
              <a:rPr lang="en-US" sz="1200" dirty="0">
                <a:solidFill>
                  <a:schemeClr val="bg1"/>
                </a:solidFill>
                <a:ea typeface="Calibri" panose="020F0502020204030204" pitchFamily="34" charset="0"/>
                <a:cs typeface="Calibri" panose="020F0502020204030204" pitchFamily="34" charset="0"/>
              </a:rPr>
              <a:t> providing progressive disclosure framework and resources for companies, regulators and investors.</a:t>
            </a:r>
            <a:endParaRPr lang="en-US" sz="1200" dirty="0">
              <a:solidFill>
                <a:srgbClr val="0070C0"/>
              </a:solidFill>
              <a:ea typeface="Calibri" panose="020F0502020204030204" pitchFamily="34" charset="0"/>
              <a:cs typeface="Calibri" panose="020F0502020204030204" pitchFamily="34" charset="0"/>
            </a:endParaRPr>
          </a:p>
        </p:txBody>
      </p:sp>
      <p:pic>
        <p:nvPicPr>
          <p:cNvPr id="23" name="Picture 22">
            <a:extLst>
              <a:ext uri="{FF2B5EF4-FFF2-40B4-BE49-F238E27FC236}">
                <a16:creationId xmlns:a16="http://schemas.microsoft.com/office/drawing/2014/main" id="{14197C1B-6E11-47EA-800A-08D232B07482}"/>
              </a:ext>
            </a:extLst>
          </p:cNvPr>
          <p:cNvPicPr>
            <a:picLocks noChangeAspect="1"/>
          </p:cNvPicPr>
          <p:nvPr/>
        </p:nvPicPr>
        <p:blipFill>
          <a:blip r:embed="rId3"/>
          <a:stretch>
            <a:fillRect/>
          </a:stretch>
        </p:blipFill>
        <p:spPr>
          <a:xfrm>
            <a:off x="7098843" y="4549591"/>
            <a:ext cx="1511942" cy="2088191"/>
          </a:xfrm>
          <a:prstGeom prst="rect">
            <a:avLst/>
          </a:prstGeom>
        </p:spPr>
      </p:pic>
      <p:pic>
        <p:nvPicPr>
          <p:cNvPr id="24" name="Picture 23">
            <a:extLst>
              <a:ext uri="{FF2B5EF4-FFF2-40B4-BE49-F238E27FC236}">
                <a16:creationId xmlns:a16="http://schemas.microsoft.com/office/drawing/2014/main" id="{CD856A93-DB99-423F-BE9C-E09743DB8125}"/>
              </a:ext>
            </a:extLst>
          </p:cNvPr>
          <p:cNvPicPr>
            <a:picLocks noChangeAspect="1"/>
          </p:cNvPicPr>
          <p:nvPr/>
        </p:nvPicPr>
        <p:blipFill>
          <a:blip r:embed="rId4"/>
          <a:stretch>
            <a:fillRect/>
          </a:stretch>
        </p:blipFill>
        <p:spPr>
          <a:xfrm>
            <a:off x="7240030" y="2069680"/>
            <a:ext cx="1225121" cy="1107800"/>
          </a:xfrm>
          <a:prstGeom prst="rect">
            <a:avLst/>
          </a:prstGeom>
        </p:spPr>
      </p:pic>
      <p:sp>
        <p:nvSpPr>
          <p:cNvPr id="25" name="Rectangle 24">
            <a:extLst>
              <a:ext uri="{FF2B5EF4-FFF2-40B4-BE49-F238E27FC236}">
                <a16:creationId xmlns:a16="http://schemas.microsoft.com/office/drawing/2014/main" id="{28681DCE-53AC-4E3B-AEF7-13BCD2D4261B}"/>
              </a:ext>
            </a:extLst>
          </p:cNvPr>
          <p:cNvSpPr/>
          <p:nvPr/>
        </p:nvSpPr>
        <p:spPr>
          <a:xfrm>
            <a:off x="6993878" y="3265805"/>
            <a:ext cx="1511943" cy="1015663"/>
          </a:xfrm>
          <a:prstGeom prst="rect">
            <a:avLst/>
          </a:prstGeom>
        </p:spPr>
        <p:txBody>
          <a:bodyPr wrap="square">
            <a:spAutoFit/>
          </a:bodyPr>
          <a:lstStyle/>
          <a:p>
            <a:pPr algn="ctr"/>
            <a:r>
              <a:rPr lang="en-US" sz="1200" dirty="0">
                <a:solidFill>
                  <a:schemeClr val="bg2">
                    <a:lumMod val="50000"/>
                  </a:schemeClr>
                </a:solidFill>
              </a:rPr>
              <a:t>Target 12.6.1 Number </a:t>
            </a:r>
          </a:p>
          <a:p>
            <a:pPr algn="ctr"/>
            <a:r>
              <a:rPr lang="en-US" sz="1200" dirty="0">
                <a:solidFill>
                  <a:schemeClr val="bg2">
                    <a:lumMod val="50000"/>
                  </a:schemeClr>
                </a:solidFill>
              </a:rPr>
              <a:t>of published sustainability reports</a:t>
            </a:r>
          </a:p>
        </p:txBody>
      </p:sp>
      <p:pic>
        <p:nvPicPr>
          <p:cNvPr id="3" name="Picture 2">
            <a:extLst>
              <a:ext uri="{FF2B5EF4-FFF2-40B4-BE49-F238E27FC236}">
                <a16:creationId xmlns:a16="http://schemas.microsoft.com/office/drawing/2014/main" id="{C140A207-3B20-43B0-B2BC-E53FB73AE6A8}"/>
              </a:ext>
            </a:extLst>
          </p:cNvPr>
          <p:cNvPicPr>
            <a:picLocks noChangeAspect="1"/>
          </p:cNvPicPr>
          <p:nvPr/>
        </p:nvPicPr>
        <p:blipFill>
          <a:blip r:embed="rId5"/>
          <a:stretch>
            <a:fillRect/>
          </a:stretch>
        </p:blipFill>
        <p:spPr>
          <a:xfrm>
            <a:off x="1319685" y="4666179"/>
            <a:ext cx="1531043" cy="1977597"/>
          </a:xfrm>
          <a:prstGeom prst="rect">
            <a:avLst/>
          </a:prstGeom>
        </p:spPr>
      </p:pic>
    </p:spTree>
    <p:extLst>
      <p:ext uri="{BB962C8B-B14F-4D97-AF65-F5344CB8AC3E}">
        <p14:creationId xmlns:p14="http://schemas.microsoft.com/office/powerpoint/2010/main" val="22170014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E623E1E-0486-4DD6-BED1-9154910A3404}"/>
              </a:ext>
            </a:extLst>
          </p:cNvPr>
          <p:cNvSpPr>
            <a:spLocks noGrp="1"/>
          </p:cNvSpPr>
          <p:nvPr>
            <p:ph type="body" sz="quarter" idx="13"/>
          </p:nvPr>
        </p:nvSpPr>
        <p:spPr>
          <a:xfrm>
            <a:off x="608496" y="3161925"/>
            <a:ext cx="7844329" cy="3056083"/>
          </a:xfrm>
        </p:spPr>
        <p:txBody>
          <a:bodyPr anchor="t">
            <a:normAutofit fontScale="77500" lnSpcReduction="20000"/>
          </a:bodyPr>
          <a:lstStyle/>
          <a:p>
            <a:pPr algn="ctr"/>
            <a:endParaRPr lang="en-US" sz="2000" b="1" dirty="0"/>
          </a:p>
          <a:p>
            <a:pPr algn="ctr"/>
            <a:endParaRPr lang="en-US" sz="2000" b="1" dirty="0"/>
          </a:p>
          <a:p>
            <a:pPr algn="ctr">
              <a:spcAft>
                <a:spcPts val="600"/>
              </a:spcAft>
            </a:pPr>
            <a:r>
              <a:rPr lang="en-US" sz="4000" b="1" dirty="0"/>
              <a:t>Thank you! </a:t>
            </a:r>
          </a:p>
          <a:p>
            <a:pPr algn="ctr">
              <a:spcAft>
                <a:spcPts val="600"/>
              </a:spcAft>
            </a:pPr>
            <a:r>
              <a:rPr lang="en-US" sz="2000" b="1" dirty="0"/>
              <a:t>FOR MORE INFORMATION:</a:t>
            </a:r>
          </a:p>
          <a:p>
            <a:pPr algn="ctr"/>
            <a:r>
              <a:rPr lang="en-US" sz="2000" b="1" dirty="0"/>
              <a:t>WWW.IFC.ORG/</a:t>
            </a:r>
            <a:r>
              <a:rPr lang="en-US" sz="2000" b="1" dirty="0">
                <a:solidFill>
                  <a:srgbClr val="0070C0"/>
                </a:solidFill>
              </a:rPr>
              <a:t>CORPORATEGOVERNANCE</a:t>
            </a:r>
          </a:p>
          <a:p>
            <a:pPr algn="ctr"/>
            <a:r>
              <a:rPr lang="en-US" sz="2000" b="1" dirty="0"/>
              <a:t>WWW.IFC.ORG/</a:t>
            </a:r>
            <a:r>
              <a:rPr lang="en-US" sz="2000" b="1" dirty="0">
                <a:solidFill>
                  <a:schemeClr val="accent1">
                    <a:lumMod val="90000"/>
                    <a:lumOff val="10000"/>
                  </a:schemeClr>
                </a:solidFill>
              </a:rPr>
              <a:t>SUSTAINABILITY</a:t>
            </a:r>
          </a:p>
        </p:txBody>
      </p:sp>
      <p:sp>
        <p:nvSpPr>
          <p:cNvPr id="5" name="Slide Number Placeholder 4">
            <a:extLst>
              <a:ext uri="{FF2B5EF4-FFF2-40B4-BE49-F238E27FC236}">
                <a16:creationId xmlns:a16="http://schemas.microsoft.com/office/drawing/2014/main" id="{A53B442F-A924-4895-9381-596295040A98}"/>
              </a:ext>
            </a:extLst>
          </p:cNvPr>
          <p:cNvSpPr txBox="1">
            <a:spLocks/>
          </p:cNvSpPr>
          <p:nvPr/>
        </p:nvSpPr>
        <p:spPr>
          <a:xfrm>
            <a:off x="357188" y="6350000"/>
            <a:ext cx="552450" cy="358775"/>
          </a:xfrm>
          <a:prstGeom prst="rect">
            <a:avLst/>
          </a:prstGeom>
        </p:spPr>
        <p:txBody>
          <a:bodyPr vert="horz" lIns="91440" tIns="45720" rIns="91440" bIns="45720" rtlCol="0" anchor="ctr"/>
          <a:lstStyle>
            <a:defPPr>
              <a:defRPr lang="en-US"/>
            </a:defPPr>
            <a:lvl1pPr algn="l" rtl="0" fontAlgn="base">
              <a:spcBef>
                <a:spcPct val="0"/>
              </a:spcBef>
              <a:spcAft>
                <a:spcPct val="0"/>
              </a:spcAft>
              <a:defRPr sz="1200" b="0" kern="1200">
                <a:solidFill>
                  <a:srgbClr val="7F7F7F"/>
                </a:solidFill>
                <a:latin typeface="+mn-lt"/>
                <a:ea typeface="+mn-ea"/>
                <a:cs typeface="Times New Roman" pitchFamily="18" charset="0"/>
              </a:defRPr>
            </a:lvl1pPr>
            <a:lvl2pPr marL="457200" algn="l" rtl="0" fontAlgn="base">
              <a:spcBef>
                <a:spcPct val="0"/>
              </a:spcBef>
              <a:spcAft>
                <a:spcPct val="0"/>
              </a:spcAft>
              <a:defRPr sz="1600" b="1" kern="1200">
                <a:solidFill>
                  <a:schemeClr val="tx1"/>
                </a:solidFill>
                <a:latin typeface="Trebuchet MS" charset="0"/>
                <a:ea typeface="ＭＳ Ｐゴシック" charset="0"/>
                <a:cs typeface="ＭＳ Ｐゴシック" charset="0"/>
              </a:defRPr>
            </a:lvl2pPr>
            <a:lvl3pPr marL="914400" algn="l" rtl="0" fontAlgn="base">
              <a:spcBef>
                <a:spcPct val="0"/>
              </a:spcBef>
              <a:spcAft>
                <a:spcPct val="0"/>
              </a:spcAft>
              <a:defRPr sz="1600" b="1" kern="1200">
                <a:solidFill>
                  <a:schemeClr val="tx1"/>
                </a:solidFill>
                <a:latin typeface="Trebuchet MS" charset="0"/>
                <a:ea typeface="ＭＳ Ｐゴシック" charset="0"/>
                <a:cs typeface="ＭＳ Ｐゴシック" charset="0"/>
              </a:defRPr>
            </a:lvl3pPr>
            <a:lvl4pPr marL="1371600" algn="l" rtl="0" fontAlgn="base">
              <a:spcBef>
                <a:spcPct val="0"/>
              </a:spcBef>
              <a:spcAft>
                <a:spcPct val="0"/>
              </a:spcAft>
              <a:defRPr sz="1600" b="1" kern="1200">
                <a:solidFill>
                  <a:schemeClr val="tx1"/>
                </a:solidFill>
                <a:latin typeface="Trebuchet MS" charset="0"/>
                <a:ea typeface="ＭＳ Ｐゴシック" charset="0"/>
                <a:cs typeface="ＭＳ Ｐゴシック" charset="0"/>
              </a:defRPr>
            </a:lvl4pPr>
            <a:lvl5pPr marL="1828800" algn="l" rtl="0" fontAlgn="base">
              <a:spcBef>
                <a:spcPct val="0"/>
              </a:spcBef>
              <a:spcAft>
                <a:spcPct val="0"/>
              </a:spcAft>
              <a:defRPr sz="1600" b="1" kern="1200">
                <a:solidFill>
                  <a:schemeClr val="tx1"/>
                </a:solidFill>
                <a:latin typeface="Trebuchet MS" charset="0"/>
                <a:ea typeface="ＭＳ Ｐゴシック" charset="0"/>
                <a:cs typeface="ＭＳ Ｐゴシック" charset="0"/>
              </a:defRPr>
            </a:lvl5pPr>
            <a:lvl6pPr marL="2286000" algn="l" defTabSz="457200" rtl="0" eaLnBrk="1" latinLnBrk="0" hangingPunct="1">
              <a:defRPr sz="1600" b="1" kern="1200">
                <a:solidFill>
                  <a:schemeClr val="tx1"/>
                </a:solidFill>
                <a:latin typeface="Trebuchet MS" charset="0"/>
                <a:ea typeface="ＭＳ Ｐゴシック" charset="0"/>
                <a:cs typeface="ＭＳ Ｐゴシック" charset="0"/>
              </a:defRPr>
            </a:lvl6pPr>
            <a:lvl7pPr marL="2743200" algn="l" defTabSz="457200" rtl="0" eaLnBrk="1" latinLnBrk="0" hangingPunct="1">
              <a:defRPr sz="1600" b="1" kern="1200">
                <a:solidFill>
                  <a:schemeClr val="tx1"/>
                </a:solidFill>
                <a:latin typeface="Trebuchet MS" charset="0"/>
                <a:ea typeface="ＭＳ Ｐゴシック" charset="0"/>
                <a:cs typeface="ＭＳ Ｐゴシック" charset="0"/>
              </a:defRPr>
            </a:lvl7pPr>
            <a:lvl8pPr marL="3200400" algn="l" defTabSz="457200" rtl="0" eaLnBrk="1" latinLnBrk="0" hangingPunct="1">
              <a:defRPr sz="1600" b="1" kern="1200">
                <a:solidFill>
                  <a:schemeClr val="tx1"/>
                </a:solidFill>
                <a:latin typeface="Trebuchet MS" charset="0"/>
                <a:ea typeface="ＭＳ Ｐゴシック" charset="0"/>
                <a:cs typeface="ＭＳ Ｐゴシック" charset="0"/>
              </a:defRPr>
            </a:lvl8pPr>
            <a:lvl9pPr marL="3657600" algn="l" defTabSz="457200" rtl="0" eaLnBrk="1" latinLnBrk="0" hangingPunct="1">
              <a:defRPr sz="1600" b="1" kern="1200">
                <a:solidFill>
                  <a:schemeClr val="tx1"/>
                </a:solidFill>
                <a:latin typeface="Trebuchet MS" charset="0"/>
                <a:ea typeface="ＭＳ Ｐゴシック" charset="0"/>
                <a:cs typeface="ＭＳ Ｐゴシック" charset="0"/>
              </a:defRPr>
            </a:lvl9pPr>
          </a:lstStyle>
          <a:p>
            <a:pPr>
              <a:defRPr/>
            </a:pPr>
            <a:fld id="{26F8FFA5-5F27-254E-9AF7-6EAAD073F2E7}" type="slidenum">
              <a:rPr lang="en-US" smtClean="0"/>
              <a:pPr>
                <a:defRPr/>
              </a:pPr>
              <a:t>27</a:t>
            </a:fld>
            <a:endParaRPr lang="en-US" dirty="0"/>
          </a:p>
        </p:txBody>
      </p:sp>
      <p:pic>
        <p:nvPicPr>
          <p:cNvPr id="4" name="Picture 3">
            <a:extLst>
              <a:ext uri="{FF2B5EF4-FFF2-40B4-BE49-F238E27FC236}">
                <a16:creationId xmlns:a16="http://schemas.microsoft.com/office/drawing/2014/main" id="{EAC1377B-4DD1-4BA5-83AF-9417D751DCC6}"/>
              </a:ext>
            </a:extLst>
          </p:cNvPr>
          <p:cNvPicPr>
            <a:picLocks noChangeAspect="1"/>
          </p:cNvPicPr>
          <p:nvPr/>
        </p:nvPicPr>
        <p:blipFill>
          <a:blip r:embed="rId3"/>
          <a:stretch>
            <a:fillRect/>
          </a:stretch>
        </p:blipFill>
        <p:spPr>
          <a:xfrm>
            <a:off x="2072759" y="234081"/>
            <a:ext cx="4720486" cy="3503715"/>
          </a:xfrm>
          <a:prstGeom prst="rect">
            <a:avLst/>
          </a:prstGeom>
        </p:spPr>
      </p:pic>
    </p:spTree>
    <p:extLst>
      <p:ext uri="{BB962C8B-B14F-4D97-AF65-F5344CB8AC3E}">
        <p14:creationId xmlns:p14="http://schemas.microsoft.com/office/powerpoint/2010/main" val="1035887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20EFAC-7A29-4B98-8EDD-9A6AF7FD18DF}"/>
              </a:ext>
            </a:extLst>
          </p:cNvPr>
          <p:cNvSpPr>
            <a:spLocks noGrp="1"/>
          </p:cNvSpPr>
          <p:nvPr>
            <p:ph type="title"/>
          </p:nvPr>
        </p:nvSpPr>
        <p:spPr>
          <a:xfrm>
            <a:off x="514943" y="159390"/>
            <a:ext cx="8114114" cy="420269"/>
          </a:xfrm>
        </p:spPr>
        <p:txBody>
          <a:bodyPr/>
          <a:lstStyle/>
          <a:p>
            <a:r>
              <a:rPr lang="en-US" dirty="0"/>
              <a:t>Which ESG ISSUES are most common?</a:t>
            </a:r>
          </a:p>
        </p:txBody>
      </p:sp>
      <p:sp>
        <p:nvSpPr>
          <p:cNvPr id="3" name="Slide Number Placeholder 2">
            <a:extLst>
              <a:ext uri="{FF2B5EF4-FFF2-40B4-BE49-F238E27FC236}">
                <a16:creationId xmlns:a16="http://schemas.microsoft.com/office/drawing/2014/main" id="{C3C44F81-B69A-40A5-9F16-C9902202F980}"/>
              </a:ext>
            </a:extLst>
          </p:cNvPr>
          <p:cNvSpPr>
            <a:spLocks noGrp="1"/>
          </p:cNvSpPr>
          <p:nvPr>
            <p:ph type="sldNum" sz="quarter" idx="10"/>
          </p:nvPr>
        </p:nvSpPr>
        <p:spPr/>
        <p:txBody>
          <a:bodyPr/>
          <a:lstStyle/>
          <a:p>
            <a:pPr>
              <a:defRPr/>
            </a:pPr>
            <a:fld id="{A91C009A-D183-4B06-A7F0-ADEC358427FA}" type="slidenum">
              <a:rPr lang="en-US" smtClean="0"/>
              <a:pPr>
                <a:defRPr/>
              </a:pPr>
              <a:t>3</a:t>
            </a:fld>
            <a:endParaRPr lang="en-US" dirty="0"/>
          </a:p>
        </p:txBody>
      </p:sp>
      <p:pic>
        <p:nvPicPr>
          <p:cNvPr id="4" name="Picture 3">
            <a:extLst>
              <a:ext uri="{FF2B5EF4-FFF2-40B4-BE49-F238E27FC236}">
                <a16:creationId xmlns:a16="http://schemas.microsoft.com/office/drawing/2014/main" id="{ACA8758C-925A-4182-9171-EFEA359419D2}"/>
              </a:ext>
            </a:extLst>
          </p:cNvPr>
          <p:cNvPicPr>
            <a:picLocks noChangeAspect="1"/>
          </p:cNvPicPr>
          <p:nvPr/>
        </p:nvPicPr>
        <p:blipFill>
          <a:blip r:embed="rId2"/>
          <a:stretch>
            <a:fillRect/>
          </a:stretch>
        </p:blipFill>
        <p:spPr>
          <a:xfrm>
            <a:off x="276144" y="812616"/>
            <a:ext cx="7447598" cy="6045384"/>
          </a:xfrm>
          <a:prstGeom prst="rect">
            <a:avLst/>
          </a:prstGeom>
        </p:spPr>
      </p:pic>
      <p:sp>
        <p:nvSpPr>
          <p:cNvPr id="5" name="TextBox 4">
            <a:extLst>
              <a:ext uri="{FF2B5EF4-FFF2-40B4-BE49-F238E27FC236}">
                <a16:creationId xmlns:a16="http://schemas.microsoft.com/office/drawing/2014/main" id="{B64318D7-C7D4-4A2D-8B7A-213D4B432912}"/>
              </a:ext>
            </a:extLst>
          </p:cNvPr>
          <p:cNvSpPr txBox="1"/>
          <p:nvPr/>
        </p:nvSpPr>
        <p:spPr>
          <a:xfrm>
            <a:off x="2672401" y="5847783"/>
            <a:ext cx="4808357" cy="830997"/>
          </a:xfrm>
          <a:prstGeom prst="rect">
            <a:avLst/>
          </a:prstGeom>
          <a:noFill/>
        </p:spPr>
        <p:txBody>
          <a:bodyPr wrap="square" rtlCol="0">
            <a:spAutoFit/>
          </a:bodyPr>
          <a:lstStyle/>
          <a:p>
            <a:r>
              <a:rPr lang="en-US" dirty="0"/>
              <a:t>Source: Climate Disclosure Standards Board (CDSB) and the World Business Council for Sustainable Development, 2020</a:t>
            </a:r>
          </a:p>
        </p:txBody>
      </p:sp>
      <p:sp>
        <p:nvSpPr>
          <p:cNvPr id="6" name="Rectangle 5">
            <a:extLst>
              <a:ext uri="{FF2B5EF4-FFF2-40B4-BE49-F238E27FC236}">
                <a16:creationId xmlns:a16="http://schemas.microsoft.com/office/drawing/2014/main" id="{A1E00C43-22DD-484F-A20C-5635FBF2693B}"/>
              </a:ext>
            </a:extLst>
          </p:cNvPr>
          <p:cNvSpPr/>
          <p:nvPr/>
        </p:nvSpPr>
        <p:spPr bwMode="auto">
          <a:xfrm>
            <a:off x="2174240" y="3294380"/>
            <a:ext cx="1300480" cy="269240"/>
          </a:xfrm>
          <a:prstGeom prst="rect">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15888" marR="0" indent="-115888" algn="l" defTabSz="914400" rtl="0" eaLnBrk="1" fontAlgn="base" latinLnBrk="0" hangingPunct="1">
              <a:lnSpc>
                <a:spcPct val="100000"/>
              </a:lnSpc>
              <a:spcBef>
                <a:spcPct val="50000"/>
              </a:spcBef>
              <a:spcAft>
                <a:spcPct val="0"/>
              </a:spcAft>
              <a:buClrTx/>
              <a:buSzTx/>
              <a:buFontTx/>
              <a:buChar char="•"/>
              <a:tabLst/>
            </a:pPr>
            <a:endParaRPr kumimoji="0" lang="en-US" sz="1300" b="0" i="0" u="none" strike="noStrike" cap="none" normalizeH="0" baseline="0">
              <a:ln>
                <a:noFill/>
              </a:ln>
              <a:solidFill>
                <a:schemeClr val="tx1"/>
              </a:solidFill>
              <a:effectLst/>
              <a:latin typeface="Trebuchet MS" pitchFamily="34" charset="0"/>
              <a:cs typeface="Times New Roman" pitchFamily="18" charset="0"/>
            </a:endParaRPr>
          </a:p>
        </p:txBody>
      </p:sp>
      <p:sp>
        <p:nvSpPr>
          <p:cNvPr id="7" name="Rectangle 6">
            <a:extLst>
              <a:ext uri="{FF2B5EF4-FFF2-40B4-BE49-F238E27FC236}">
                <a16:creationId xmlns:a16="http://schemas.microsoft.com/office/drawing/2014/main" id="{93033A92-9130-4B94-9119-4B0C7BA269D6}"/>
              </a:ext>
            </a:extLst>
          </p:cNvPr>
          <p:cNvSpPr/>
          <p:nvPr/>
        </p:nvSpPr>
        <p:spPr bwMode="auto">
          <a:xfrm>
            <a:off x="2174240" y="1587120"/>
            <a:ext cx="1300480" cy="269240"/>
          </a:xfrm>
          <a:prstGeom prst="rect">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15888" marR="0" indent="-115888" algn="l" defTabSz="914400" rtl="0" eaLnBrk="1" fontAlgn="base" latinLnBrk="0" hangingPunct="1">
              <a:lnSpc>
                <a:spcPct val="100000"/>
              </a:lnSpc>
              <a:spcBef>
                <a:spcPct val="50000"/>
              </a:spcBef>
              <a:spcAft>
                <a:spcPct val="0"/>
              </a:spcAft>
              <a:buClrTx/>
              <a:buSzTx/>
              <a:buFontTx/>
              <a:buChar char="•"/>
              <a:tabLst/>
            </a:pPr>
            <a:endParaRPr kumimoji="0" lang="en-US" sz="1300" b="0" i="0" u="none" strike="noStrike" cap="none" normalizeH="0" baseline="0">
              <a:ln>
                <a:noFill/>
              </a:ln>
              <a:solidFill>
                <a:schemeClr val="tx1"/>
              </a:solidFill>
              <a:effectLst/>
              <a:latin typeface="Trebuchet MS" pitchFamily="34" charset="0"/>
              <a:cs typeface="Times New Roman" pitchFamily="18" charset="0"/>
            </a:endParaRPr>
          </a:p>
        </p:txBody>
      </p:sp>
      <p:sp>
        <p:nvSpPr>
          <p:cNvPr id="8" name="Rectangle 7">
            <a:extLst>
              <a:ext uri="{FF2B5EF4-FFF2-40B4-BE49-F238E27FC236}">
                <a16:creationId xmlns:a16="http://schemas.microsoft.com/office/drawing/2014/main" id="{0ECC4544-B11A-4C77-B646-5E90C8079B17}"/>
              </a:ext>
            </a:extLst>
          </p:cNvPr>
          <p:cNvSpPr/>
          <p:nvPr/>
        </p:nvSpPr>
        <p:spPr bwMode="auto">
          <a:xfrm>
            <a:off x="2205040" y="2171510"/>
            <a:ext cx="1554159" cy="269240"/>
          </a:xfrm>
          <a:prstGeom prst="rect">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15888" marR="0" indent="-115888" algn="l" defTabSz="914400" rtl="0" eaLnBrk="1" fontAlgn="base" latinLnBrk="0" hangingPunct="1">
              <a:lnSpc>
                <a:spcPct val="100000"/>
              </a:lnSpc>
              <a:spcBef>
                <a:spcPct val="50000"/>
              </a:spcBef>
              <a:spcAft>
                <a:spcPct val="0"/>
              </a:spcAft>
              <a:buClrTx/>
              <a:buSzTx/>
              <a:buFontTx/>
              <a:buChar char="•"/>
              <a:tabLst/>
            </a:pPr>
            <a:endParaRPr kumimoji="0" lang="en-US" sz="1300" b="0" i="0" u="none" strike="noStrike" cap="none" normalizeH="0" baseline="0">
              <a:ln>
                <a:noFill/>
              </a:ln>
              <a:solidFill>
                <a:schemeClr val="tx1"/>
              </a:solidFill>
              <a:effectLst/>
              <a:latin typeface="Trebuchet MS" pitchFamily="34" charset="0"/>
              <a:cs typeface="Times New Roman" pitchFamily="18" charset="0"/>
            </a:endParaRPr>
          </a:p>
        </p:txBody>
      </p:sp>
      <p:sp>
        <p:nvSpPr>
          <p:cNvPr id="9" name="Rectangle 8">
            <a:extLst>
              <a:ext uri="{FF2B5EF4-FFF2-40B4-BE49-F238E27FC236}">
                <a16:creationId xmlns:a16="http://schemas.microsoft.com/office/drawing/2014/main" id="{0CB94152-5A11-49CB-9741-38798851133F}"/>
              </a:ext>
            </a:extLst>
          </p:cNvPr>
          <p:cNvSpPr/>
          <p:nvPr/>
        </p:nvSpPr>
        <p:spPr bwMode="auto">
          <a:xfrm>
            <a:off x="2205040" y="3852072"/>
            <a:ext cx="1300480" cy="269240"/>
          </a:xfrm>
          <a:prstGeom prst="rect">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15888" marR="0" indent="-115888" algn="l" defTabSz="914400" rtl="0" eaLnBrk="1" fontAlgn="base" latinLnBrk="0" hangingPunct="1">
              <a:lnSpc>
                <a:spcPct val="100000"/>
              </a:lnSpc>
              <a:spcBef>
                <a:spcPct val="50000"/>
              </a:spcBef>
              <a:spcAft>
                <a:spcPct val="0"/>
              </a:spcAft>
              <a:buClrTx/>
              <a:buSzTx/>
              <a:buFontTx/>
              <a:buChar char="•"/>
              <a:tabLst/>
            </a:pPr>
            <a:endParaRPr kumimoji="0" lang="en-US" sz="1300" b="0" i="0" u="none" strike="noStrike" cap="none" normalizeH="0" baseline="0">
              <a:ln>
                <a:noFill/>
              </a:ln>
              <a:solidFill>
                <a:schemeClr val="tx1"/>
              </a:solidFill>
              <a:effectLst/>
              <a:latin typeface="Trebuchet MS" pitchFamily="34" charset="0"/>
              <a:cs typeface="Times New Roman" pitchFamily="18" charset="0"/>
            </a:endParaRPr>
          </a:p>
        </p:txBody>
      </p:sp>
      <p:sp>
        <p:nvSpPr>
          <p:cNvPr id="10" name="Rectangle 9">
            <a:extLst>
              <a:ext uri="{FF2B5EF4-FFF2-40B4-BE49-F238E27FC236}">
                <a16:creationId xmlns:a16="http://schemas.microsoft.com/office/drawing/2014/main" id="{DF764D66-CCD4-4A61-A9E2-1CADDB86C22F}"/>
              </a:ext>
            </a:extLst>
          </p:cNvPr>
          <p:cNvSpPr/>
          <p:nvPr/>
        </p:nvSpPr>
        <p:spPr bwMode="auto">
          <a:xfrm>
            <a:off x="2174240" y="4191900"/>
            <a:ext cx="1300480" cy="269240"/>
          </a:xfrm>
          <a:prstGeom prst="rect">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15888" marR="0" indent="-115888" algn="l" defTabSz="914400" rtl="0" eaLnBrk="1" fontAlgn="base" latinLnBrk="0" hangingPunct="1">
              <a:lnSpc>
                <a:spcPct val="100000"/>
              </a:lnSpc>
              <a:spcBef>
                <a:spcPct val="50000"/>
              </a:spcBef>
              <a:spcAft>
                <a:spcPct val="0"/>
              </a:spcAft>
              <a:buClrTx/>
              <a:buSzTx/>
              <a:buFontTx/>
              <a:buChar char="•"/>
              <a:tabLst/>
            </a:pPr>
            <a:endParaRPr kumimoji="0" lang="en-US" sz="1300" b="0" i="0" u="none" strike="noStrike" cap="none" normalizeH="0" baseline="0">
              <a:ln>
                <a:noFill/>
              </a:ln>
              <a:solidFill>
                <a:schemeClr val="tx1"/>
              </a:solidFill>
              <a:effectLst/>
              <a:latin typeface="Trebuchet MS" pitchFamily="34" charset="0"/>
              <a:cs typeface="Times New Roman" pitchFamily="18" charset="0"/>
            </a:endParaRPr>
          </a:p>
        </p:txBody>
      </p:sp>
      <p:sp>
        <p:nvSpPr>
          <p:cNvPr id="11" name="Rectangle 10">
            <a:extLst>
              <a:ext uri="{FF2B5EF4-FFF2-40B4-BE49-F238E27FC236}">
                <a16:creationId xmlns:a16="http://schemas.microsoft.com/office/drawing/2014/main" id="{F83F7A3C-ECFF-47BD-AA98-E37F3859D607}"/>
              </a:ext>
            </a:extLst>
          </p:cNvPr>
          <p:cNvSpPr/>
          <p:nvPr/>
        </p:nvSpPr>
        <p:spPr bwMode="auto">
          <a:xfrm>
            <a:off x="382614" y="2171510"/>
            <a:ext cx="1300480" cy="269240"/>
          </a:xfrm>
          <a:prstGeom prst="rect">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15888" marR="0" indent="-115888" algn="l" defTabSz="914400" rtl="0" eaLnBrk="1" fontAlgn="base" latinLnBrk="0" hangingPunct="1">
              <a:lnSpc>
                <a:spcPct val="100000"/>
              </a:lnSpc>
              <a:spcBef>
                <a:spcPct val="50000"/>
              </a:spcBef>
              <a:spcAft>
                <a:spcPct val="0"/>
              </a:spcAft>
              <a:buClrTx/>
              <a:buSzTx/>
              <a:buFontTx/>
              <a:buChar char="•"/>
              <a:tabLst/>
            </a:pPr>
            <a:endParaRPr kumimoji="0" lang="en-US" sz="1300" b="0" i="0" u="none" strike="noStrike" cap="none" normalizeH="0" baseline="0">
              <a:ln>
                <a:noFill/>
              </a:ln>
              <a:solidFill>
                <a:schemeClr val="tx1"/>
              </a:solidFill>
              <a:effectLst/>
              <a:latin typeface="Trebuchet MS" pitchFamily="34" charset="0"/>
              <a:cs typeface="Times New Roman" pitchFamily="18" charset="0"/>
            </a:endParaRPr>
          </a:p>
        </p:txBody>
      </p:sp>
      <p:sp>
        <p:nvSpPr>
          <p:cNvPr id="12" name="Rectangle 11">
            <a:extLst>
              <a:ext uri="{FF2B5EF4-FFF2-40B4-BE49-F238E27FC236}">
                <a16:creationId xmlns:a16="http://schemas.microsoft.com/office/drawing/2014/main" id="{EF73ABEB-C1DC-4C69-BAC0-D68DD9EB672F}"/>
              </a:ext>
            </a:extLst>
          </p:cNvPr>
          <p:cNvSpPr/>
          <p:nvPr/>
        </p:nvSpPr>
        <p:spPr bwMode="auto">
          <a:xfrm>
            <a:off x="5669282" y="1587120"/>
            <a:ext cx="1300480" cy="269240"/>
          </a:xfrm>
          <a:prstGeom prst="rect">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15888" marR="0" indent="-115888" algn="l" defTabSz="914400" rtl="0" eaLnBrk="1" fontAlgn="base" latinLnBrk="0" hangingPunct="1">
              <a:lnSpc>
                <a:spcPct val="100000"/>
              </a:lnSpc>
              <a:spcBef>
                <a:spcPct val="50000"/>
              </a:spcBef>
              <a:spcAft>
                <a:spcPct val="0"/>
              </a:spcAft>
              <a:buClrTx/>
              <a:buSzTx/>
              <a:buFontTx/>
              <a:buChar char="•"/>
              <a:tabLst/>
            </a:pPr>
            <a:endParaRPr kumimoji="0" lang="en-US" sz="1300" b="0" i="0" u="none" strike="noStrike" cap="none" normalizeH="0" baseline="0">
              <a:ln>
                <a:noFill/>
              </a:ln>
              <a:solidFill>
                <a:schemeClr val="tx1"/>
              </a:solidFill>
              <a:effectLst/>
              <a:latin typeface="Trebuchet MS" pitchFamily="34" charset="0"/>
              <a:cs typeface="Times New Roman" pitchFamily="18" charset="0"/>
            </a:endParaRPr>
          </a:p>
        </p:txBody>
      </p:sp>
      <p:sp>
        <p:nvSpPr>
          <p:cNvPr id="13" name="Rectangle 12">
            <a:extLst>
              <a:ext uri="{FF2B5EF4-FFF2-40B4-BE49-F238E27FC236}">
                <a16:creationId xmlns:a16="http://schemas.microsoft.com/office/drawing/2014/main" id="{221578E9-38A9-468F-A69F-4679A61AB5CF}"/>
              </a:ext>
            </a:extLst>
          </p:cNvPr>
          <p:cNvSpPr/>
          <p:nvPr/>
        </p:nvSpPr>
        <p:spPr bwMode="auto">
          <a:xfrm>
            <a:off x="5669282" y="1256516"/>
            <a:ext cx="1300480" cy="269240"/>
          </a:xfrm>
          <a:prstGeom prst="rect">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15888" marR="0" indent="-115888" algn="l" defTabSz="914400" rtl="0" eaLnBrk="1" fontAlgn="base" latinLnBrk="0" hangingPunct="1">
              <a:lnSpc>
                <a:spcPct val="100000"/>
              </a:lnSpc>
              <a:spcBef>
                <a:spcPct val="50000"/>
              </a:spcBef>
              <a:spcAft>
                <a:spcPct val="0"/>
              </a:spcAft>
              <a:buClrTx/>
              <a:buSzTx/>
              <a:buFontTx/>
              <a:buChar char="•"/>
              <a:tabLst/>
            </a:pPr>
            <a:endParaRPr kumimoji="0" lang="en-US" sz="1300" b="0" i="0" u="none" strike="noStrike" cap="none" normalizeH="0" baseline="0">
              <a:ln>
                <a:noFill/>
              </a:ln>
              <a:solidFill>
                <a:schemeClr val="tx1"/>
              </a:solidFill>
              <a:effectLst/>
              <a:latin typeface="Trebuchet MS" pitchFamily="34" charset="0"/>
              <a:cs typeface="Times New Roman" pitchFamily="18" charset="0"/>
            </a:endParaRPr>
          </a:p>
        </p:txBody>
      </p:sp>
      <p:grpSp>
        <p:nvGrpSpPr>
          <p:cNvPr id="14" name="Group 13">
            <a:extLst>
              <a:ext uri="{FF2B5EF4-FFF2-40B4-BE49-F238E27FC236}">
                <a16:creationId xmlns:a16="http://schemas.microsoft.com/office/drawing/2014/main" id="{FFD7F60B-0495-4FE0-BD08-5A11DB0D0F14}"/>
              </a:ext>
            </a:extLst>
          </p:cNvPr>
          <p:cNvGrpSpPr/>
          <p:nvPr/>
        </p:nvGrpSpPr>
        <p:grpSpPr>
          <a:xfrm>
            <a:off x="6814181" y="4153237"/>
            <a:ext cx="3034071" cy="1394517"/>
            <a:chOff x="4735392" y="4826286"/>
            <a:chExt cx="3034071" cy="1394517"/>
          </a:xfrm>
        </p:grpSpPr>
        <p:sp>
          <p:nvSpPr>
            <p:cNvPr id="15" name="Slide Number Placeholder 2">
              <a:extLst>
                <a:ext uri="{FF2B5EF4-FFF2-40B4-BE49-F238E27FC236}">
                  <a16:creationId xmlns:a16="http://schemas.microsoft.com/office/drawing/2014/main" id="{17DEFDBB-A78B-4495-97BE-844210D634B5}"/>
                </a:ext>
              </a:extLst>
            </p:cNvPr>
            <p:cNvSpPr txBox="1">
              <a:spLocks/>
            </p:cNvSpPr>
            <p:nvPr/>
          </p:nvSpPr>
          <p:spPr>
            <a:xfrm>
              <a:off x="4735392" y="4826286"/>
              <a:ext cx="3034071" cy="22180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mj-lt"/>
                </a:rPr>
                <a:t>IN PARTNERSHIP WITH:</a:t>
              </a:r>
            </a:p>
          </p:txBody>
        </p:sp>
        <p:pic>
          <p:nvPicPr>
            <p:cNvPr id="16" name="Picture 15" descr="Graphical user interface, text, application, email&#10;&#10;Description automatically generated">
              <a:extLst>
                <a:ext uri="{FF2B5EF4-FFF2-40B4-BE49-F238E27FC236}">
                  <a16:creationId xmlns:a16="http://schemas.microsoft.com/office/drawing/2014/main" id="{A3166BF3-BC96-4456-A967-96AAC8B7530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8821"/>
            <a:stretch/>
          </p:blipFill>
          <p:spPr>
            <a:xfrm>
              <a:off x="4757053" y="5094262"/>
              <a:ext cx="2061007" cy="1126541"/>
            </a:xfrm>
            <a:prstGeom prst="rect">
              <a:avLst/>
            </a:prstGeom>
          </p:spPr>
        </p:pic>
      </p:grpSp>
    </p:spTree>
    <p:extLst>
      <p:ext uri="{BB962C8B-B14F-4D97-AF65-F5344CB8AC3E}">
        <p14:creationId xmlns:p14="http://schemas.microsoft.com/office/powerpoint/2010/main" val="17408526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481C286-258A-4B9A-9903-F7EE15596667}"/>
              </a:ext>
            </a:extLst>
          </p:cNvPr>
          <p:cNvSpPr>
            <a:spLocks noGrp="1"/>
          </p:cNvSpPr>
          <p:nvPr>
            <p:ph type="title"/>
          </p:nvPr>
        </p:nvSpPr>
        <p:spPr/>
        <p:txBody>
          <a:bodyPr/>
          <a:lstStyle/>
          <a:p>
            <a:r>
              <a:rPr lang="en-US" b="1" dirty="0"/>
              <a:t>BUSINESS CASE FOR ESG</a:t>
            </a:r>
          </a:p>
        </p:txBody>
      </p:sp>
      <p:sp>
        <p:nvSpPr>
          <p:cNvPr id="3" name="Slide Number Placeholder 2">
            <a:extLst>
              <a:ext uri="{FF2B5EF4-FFF2-40B4-BE49-F238E27FC236}">
                <a16:creationId xmlns:a16="http://schemas.microsoft.com/office/drawing/2014/main" id="{6BD6C934-56B2-45E1-B05F-855A57D30919}"/>
              </a:ext>
            </a:extLst>
          </p:cNvPr>
          <p:cNvSpPr>
            <a:spLocks noGrp="1"/>
          </p:cNvSpPr>
          <p:nvPr>
            <p:ph type="sldNum" sz="quarter" idx="10"/>
          </p:nvPr>
        </p:nvSpPr>
        <p:spPr/>
        <p:txBody>
          <a:bodyPr/>
          <a:lstStyle/>
          <a:p>
            <a:fld id="{A91C009A-D183-4B06-A7F0-ADEC358427FA}" type="slidenum">
              <a:rPr lang="en-US" smtClean="0"/>
              <a:pPr/>
              <a:t>4</a:t>
            </a:fld>
            <a:endParaRPr lang="en-US" dirty="0"/>
          </a:p>
        </p:txBody>
      </p:sp>
      <p:sp>
        <p:nvSpPr>
          <p:cNvPr id="2" name="TextBox 1">
            <a:extLst>
              <a:ext uri="{FF2B5EF4-FFF2-40B4-BE49-F238E27FC236}">
                <a16:creationId xmlns:a16="http://schemas.microsoft.com/office/drawing/2014/main" id="{D503AB62-39C6-254C-ACBD-FB2043CCB219}"/>
              </a:ext>
            </a:extLst>
          </p:cNvPr>
          <p:cNvSpPr txBox="1"/>
          <p:nvPr/>
        </p:nvSpPr>
        <p:spPr>
          <a:xfrm>
            <a:off x="357507" y="1270245"/>
            <a:ext cx="8281491" cy="3785652"/>
          </a:xfrm>
          <a:prstGeom prst="rect">
            <a:avLst/>
          </a:prstGeom>
          <a:noFill/>
        </p:spPr>
        <p:txBody>
          <a:bodyPr wrap="square" rtlCol="0">
            <a:spAutoFit/>
          </a:bodyPr>
          <a:lstStyle/>
          <a:p>
            <a:pPr marL="457200" indent="-457200">
              <a:buFont typeface="+mj-lt"/>
              <a:buAutoNum type="arabicPeriod"/>
            </a:pPr>
            <a:r>
              <a:rPr lang="en-US" sz="2000" dirty="0"/>
              <a:t>Companies can no longer afford to ignore ESG issues. </a:t>
            </a:r>
          </a:p>
          <a:p>
            <a:pPr marL="914400" lvl="1" indent="-457200">
              <a:buFont typeface="Arial" panose="020B0604020202020204" pitchFamily="34" charset="0"/>
              <a:buChar char="•"/>
            </a:pPr>
            <a:r>
              <a:rPr lang="en-US" sz="2000" dirty="0"/>
              <a:t>More sustainable companies are more resilient during crisis.</a:t>
            </a:r>
          </a:p>
          <a:p>
            <a:pPr marL="914400" lvl="1" indent="-457200">
              <a:buFont typeface="Arial" panose="020B0604020202020204" pitchFamily="34" charset="0"/>
              <a:buChar char="•"/>
            </a:pPr>
            <a:r>
              <a:rPr lang="en-US" sz="2000" dirty="0"/>
              <a:t>The cost of inaction is rising as more corporate value is being crushed due to ESG-related scandals.</a:t>
            </a:r>
          </a:p>
          <a:p>
            <a:pPr marL="457200" indent="-457200">
              <a:buFont typeface="+mj-lt"/>
              <a:buAutoNum type="arabicPeriod"/>
            </a:pPr>
            <a:endParaRPr lang="en-US" sz="2000" dirty="0"/>
          </a:p>
          <a:p>
            <a:pPr marL="457200" indent="-457200">
              <a:buFont typeface="+mj-lt"/>
              <a:buAutoNum type="arabicPeriod"/>
            </a:pPr>
            <a:r>
              <a:rPr lang="en-US" sz="2000" dirty="0"/>
              <a:t>Regulation helps to move capital towards sustainable solutions, as well as enable the industry to speak the same language.</a:t>
            </a:r>
          </a:p>
          <a:p>
            <a:pPr marL="457200" indent="-457200">
              <a:buFont typeface="+mj-lt"/>
              <a:buAutoNum type="arabicPeriod"/>
            </a:pPr>
            <a:endParaRPr lang="en-US" sz="2000" dirty="0"/>
          </a:p>
          <a:p>
            <a:pPr marL="457200" indent="-457200">
              <a:buFont typeface="+mj-lt"/>
              <a:buAutoNum type="arabicPeriod"/>
            </a:pPr>
            <a:r>
              <a:rPr lang="en-US" sz="2000" dirty="0"/>
              <a:t>The barriers to sustainable investing, such as ESG data availability and consistency, are being brought down by multiple industry stakeholders.</a:t>
            </a:r>
          </a:p>
          <a:p>
            <a:pPr marL="457200" indent="-457200">
              <a:buAutoNum type="arabicPeriod"/>
            </a:pPr>
            <a:endParaRPr lang="en-US" sz="2000" b="0" dirty="0"/>
          </a:p>
        </p:txBody>
      </p:sp>
      <p:grpSp>
        <p:nvGrpSpPr>
          <p:cNvPr id="5" name="Group 4">
            <a:extLst>
              <a:ext uri="{FF2B5EF4-FFF2-40B4-BE49-F238E27FC236}">
                <a16:creationId xmlns:a16="http://schemas.microsoft.com/office/drawing/2014/main" id="{FFD7F60B-0495-4FE0-BD08-5A11DB0D0F14}"/>
              </a:ext>
            </a:extLst>
          </p:cNvPr>
          <p:cNvGrpSpPr/>
          <p:nvPr/>
        </p:nvGrpSpPr>
        <p:grpSpPr>
          <a:xfrm>
            <a:off x="4498252" y="5297748"/>
            <a:ext cx="3034071" cy="1394517"/>
            <a:chOff x="4735392" y="4826286"/>
            <a:chExt cx="3034071" cy="1394517"/>
          </a:xfrm>
        </p:grpSpPr>
        <p:sp>
          <p:nvSpPr>
            <p:cNvPr id="6" name="Slide Number Placeholder 2">
              <a:extLst>
                <a:ext uri="{FF2B5EF4-FFF2-40B4-BE49-F238E27FC236}">
                  <a16:creationId xmlns:a16="http://schemas.microsoft.com/office/drawing/2014/main" id="{17DEFDBB-A78B-4495-97BE-844210D634B5}"/>
                </a:ext>
              </a:extLst>
            </p:cNvPr>
            <p:cNvSpPr txBox="1">
              <a:spLocks/>
            </p:cNvSpPr>
            <p:nvPr/>
          </p:nvSpPr>
          <p:spPr>
            <a:xfrm>
              <a:off x="4735392" y="4826286"/>
              <a:ext cx="3034071" cy="22180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mj-lt"/>
                </a:rPr>
                <a:t>IN PARTNERSHIP WITH:</a:t>
              </a:r>
            </a:p>
          </p:txBody>
        </p:sp>
        <p:pic>
          <p:nvPicPr>
            <p:cNvPr id="7" name="Picture 6" descr="Graphical user interface, text, application, email&#10;&#10;Description automatically generated">
              <a:extLst>
                <a:ext uri="{FF2B5EF4-FFF2-40B4-BE49-F238E27FC236}">
                  <a16:creationId xmlns:a16="http://schemas.microsoft.com/office/drawing/2014/main" id="{A3166BF3-BC96-4456-A967-96AAC8B7530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8821"/>
            <a:stretch/>
          </p:blipFill>
          <p:spPr>
            <a:xfrm>
              <a:off x="4757053" y="5094262"/>
              <a:ext cx="2061007" cy="1126541"/>
            </a:xfrm>
            <a:prstGeom prst="rect">
              <a:avLst/>
            </a:prstGeom>
          </p:spPr>
        </p:pic>
      </p:grpSp>
    </p:spTree>
    <p:extLst>
      <p:ext uri="{BB962C8B-B14F-4D97-AF65-F5344CB8AC3E}">
        <p14:creationId xmlns:p14="http://schemas.microsoft.com/office/powerpoint/2010/main" val="25938965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CBA5FB6-BF72-4E46-B748-2EC5041DDB6F}"/>
              </a:ext>
            </a:extLst>
          </p:cNvPr>
          <p:cNvSpPr>
            <a:spLocks noGrp="1"/>
          </p:cNvSpPr>
          <p:nvPr>
            <p:ph type="sldNum" sz="quarter" idx="10"/>
          </p:nvPr>
        </p:nvSpPr>
        <p:spPr/>
        <p:txBody>
          <a:bodyPr/>
          <a:lstStyle/>
          <a:p>
            <a:pPr>
              <a:defRPr/>
            </a:pPr>
            <a:fld id="{A91C009A-D183-4B06-A7F0-ADEC358427FA}" type="slidenum">
              <a:rPr lang="en-US" smtClean="0"/>
              <a:pPr>
                <a:defRPr/>
              </a:pPr>
              <a:t>5</a:t>
            </a:fld>
            <a:endParaRPr lang="en-US" dirty="0"/>
          </a:p>
        </p:txBody>
      </p:sp>
      <p:pic>
        <p:nvPicPr>
          <p:cNvPr id="4" name="Picture 3">
            <a:extLst>
              <a:ext uri="{FF2B5EF4-FFF2-40B4-BE49-F238E27FC236}">
                <a16:creationId xmlns:a16="http://schemas.microsoft.com/office/drawing/2014/main" id="{25DDDB1F-7C6F-4733-97A4-91E6D0A7CA51}"/>
              </a:ext>
            </a:extLst>
          </p:cNvPr>
          <p:cNvPicPr>
            <a:picLocks noChangeAspect="1"/>
          </p:cNvPicPr>
          <p:nvPr/>
        </p:nvPicPr>
        <p:blipFill>
          <a:blip r:embed="rId3"/>
          <a:stretch>
            <a:fillRect/>
          </a:stretch>
        </p:blipFill>
        <p:spPr>
          <a:xfrm>
            <a:off x="785812" y="1308295"/>
            <a:ext cx="7572375" cy="3701855"/>
          </a:xfrm>
          <a:prstGeom prst="rect">
            <a:avLst/>
          </a:prstGeom>
        </p:spPr>
      </p:pic>
      <p:sp>
        <p:nvSpPr>
          <p:cNvPr id="5" name="Rectangle 4">
            <a:extLst>
              <a:ext uri="{FF2B5EF4-FFF2-40B4-BE49-F238E27FC236}">
                <a16:creationId xmlns:a16="http://schemas.microsoft.com/office/drawing/2014/main" id="{72544A05-CA4F-4B76-B0FA-FAA6C5BA5976}"/>
              </a:ext>
            </a:extLst>
          </p:cNvPr>
          <p:cNvSpPr/>
          <p:nvPr/>
        </p:nvSpPr>
        <p:spPr>
          <a:xfrm>
            <a:off x="785812" y="5068472"/>
            <a:ext cx="7725142" cy="1323439"/>
          </a:xfrm>
          <a:prstGeom prst="rect">
            <a:avLst/>
          </a:prstGeom>
        </p:spPr>
        <p:txBody>
          <a:bodyPr wrap="square">
            <a:spAutoFit/>
          </a:bodyPr>
          <a:lstStyle/>
          <a:p>
            <a:r>
              <a:rPr lang="en-US" b="0" dirty="0">
                <a:solidFill>
                  <a:srgbClr val="666666"/>
                </a:solidFill>
                <a:latin typeface="proximanova"/>
              </a:rPr>
              <a:t>Looking at the losses of firms in the top and bottom 10 percent of ESG scores from January to May 2020, the top 10 percent ESG-scoring firms, losses were only two-thirds of those experienced by the bottom 10 percent of firms.</a:t>
            </a:r>
          </a:p>
          <a:p>
            <a:endParaRPr lang="en-US" dirty="0"/>
          </a:p>
          <a:p>
            <a:r>
              <a:rPr lang="en-US" dirty="0"/>
              <a:t>Source: </a:t>
            </a:r>
            <a:r>
              <a:rPr lang="en-US" dirty="0" err="1"/>
              <a:t>Refinitiv</a:t>
            </a:r>
            <a:r>
              <a:rPr lang="en-US" dirty="0"/>
              <a:t>, 2020</a:t>
            </a:r>
          </a:p>
        </p:txBody>
      </p:sp>
      <p:sp>
        <p:nvSpPr>
          <p:cNvPr id="7" name="Rectangle 6">
            <a:extLst>
              <a:ext uri="{FF2B5EF4-FFF2-40B4-BE49-F238E27FC236}">
                <a16:creationId xmlns:a16="http://schemas.microsoft.com/office/drawing/2014/main" id="{CDE772B5-B4EA-4B4A-8DF2-1004603A4F09}"/>
              </a:ext>
            </a:extLst>
          </p:cNvPr>
          <p:cNvSpPr/>
          <p:nvPr/>
        </p:nvSpPr>
        <p:spPr>
          <a:xfrm>
            <a:off x="785812" y="910891"/>
            <a:ext cx="6326188" cy="338554"/>
          </a:xfrm>
          <a:prstGeom prst="rect">
            <a:avLst/>
          </a:prstGeom>
        </p:spPr>
        <p:txBody>
          <a:bodyPr wrap="square">
            <a:spAutoFit/>
          </a:bodyPr>
          <a:lstStyle/>
          <a:p>
            <a:r>
              <a:rPr lang="en-US" dirty="0"/>
              <a:t>PERFORMANCE OF COMPANIES DURING COVID-19</a:t>
            </a:r>
          </a:p>
        </p:txBody>
      </p:sp>
      <p:sp>
        <p:nvSpPr>
          <p:cNvPr id="9" name="Title 8">
            <a:extLst>
              <a:ext uri="{FF2B5EF4-FFF2-40B4-BE49-F238E27FC236}">
                <a16:creationId xmlns:a16="http://schemas.microsoft.com/office/drawing/2014/main" id="{2D497B25-DF3B-4858-B077-63E19DEF875C}"/>
              </a:ext>
            </a:extLst>
          </p:cNvPr>
          <p:cNvSpPr>
            <a:spLocks noGrp="1"/>
          </p:cNvSpPr>
          <p:nvPr>
            <p:ph type="title"/>
          </p:nvPr>
        </p:nvSpPr>
        <p:spPr>
          <a:xfrm>
            <a:off x="525463" y="373469"/>
            <a:ext cx="8113712" cy="276999"/>
          </a:xfrm>
          <a:prstGeom prst="rect">
            <a:avLst/>
          </a:prstGeom>
        </p:spPr>
        <p:txBody>
          <a:bodyPr wrap="square">
            <a:spAutoFit/>
          </a:bodyPr>
          <a:lstStyle/>
          <a:p>
            <a:r>
              <a:rPr lang="en-US" dirty="0"/>
              <a:t>1. Companies can no longer afford to ignore ESG issues</a:t>
            </a:r>
          </a:p>
        </p:txBody>
      </p:sp>
    </p:spTree>
    <p:extLst>
      <p:ext uri="{BB962C8B-B14F-4D97-AF65-F5344CB8AC3E}">
        <p14:creationId xmlns:p14="http://schemas.microsoft.com/office/powerpoint/2010/main" val="2101837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E18B2F-AE78-4AA5-A687-310DDBA6E93D}"/>
              </a:ext>
            </a:extLst>
          </p:cNvPr>
          <p:cNvSpPr>
            <a:spLocks noGrp="1"/>
          </p:cNvSpPr>
          <p:nvPr>
            <p:ph type="title"/>
          </p:nvPr>
        </p:nvSpPr>
        <p:spPr>
          <a:xfrm>
            <a:off x="276144" y="260990"/>
            <a:ext cx="8114114" cy="420269"/>
          </a:xfrm>
        </p:spPr>
        <p:txBody>
          <a:bodyPr>
            <a:normAutofit fontScale="90000"/>
          </a:bodyPr>
          <a:lstStyle/>
          <a:p>
            <a:r>
              <a:rPr lang="en-US" dirty="0"/>
              <a:t>ESG disclosures take center stage as investors raise stakes to assess company performance</a:t>
            </a:r>
          </a:p>
        </p:txBody>
      </p:sp>
      <p:sp>
        <p:nvSpPr>
          <p:cNvPr id="3" name="Slide Number Placeholder 2">
            <a:extLst>
              <a:ext uri="{FF2B5EF4-FFF2-40B4-BE49-F238E27FC236}">
                <a16:creationId xmlns:a16="http://schemas.microsoft.com/office/drawing/2014/main" id="{DAAC6DF4-4110-4452-B461-FEA968A091A9}"/>
              </a:ext>
            </a:extLst>
          </p:cNvPr>
          <p:cNvSpPr>
            <a:spLocks noGrp="1"/>
          </p:cNvSpPr>
          <p:nvPr>
            <p:ph type="sldNum" sz="quarter" idx="10"/>
          </p:nvPr>
        </p:nvSpPr>
        <p:spPr/>
        <p:txBody>
          <a:bodyPr/>
          <a:lstStyle/>
          <a:p>
            <a:pPr>
              <a:defRPr/>
            </a:pPr>
            <a:fld id="{A91C009A-D183-4B06-A7F0-ADEC358427FA}" type="slidenum">
              <a:rPr lang="en-US" smtClean="0"/>
              <a:pPr>
                <a:defRPr/>
              </a:pPr>
              <a:t>6</a:t>
            </a:fld>
            <a:endParaRPr lang="en-US" dirty="0"/>
          </a:p>
        </p:txBody>
      </p:sp>
      <p:sp>
        <p:nvSpPr>
          <p:cNvPr id="4" name="Rectangle 3">
            <a:extLst>
              <a:ext uri="{FF2B5EF4-FFF2-40B4-BE49-F238E27FC236}">
                <a16:creationId xmlns:a16="http://schemas.microsoft.com/office/drawing/2014/main" id="{5B42D562-2B79-42BF-8E24-89BCDE3662EF}"/>
              </a:ext>
            </a:extLst>
          </p:cNvPr>
          <p:cNvSpPr/>
          <p:nvPr/>
        </p:nvSpPr>
        <p:spPr>
          <a:xfrm>
            <a:off x="276144" y="1146046"/>
            <a:ext cx="3818258" cy="5016758"/>
          </a:xfrm>
          <a:prstGeom prst="rect">
            <a:avLst/>
          </a:prstGeom>
          <a:solidFill>
            <a:schemeClr val="accent1">
              <a:lumMod val="10000"/>
              <a:lumOff val="90000"/>
            </a:schemeClr>
          </a:solidFill>
        </p:spPr>
        <p:txBody>
          <a:bodyPr wrap="square">
            <a:spAutoFit/>
          </a:bodyPr>
          <a:lstStyle/>
          <a:p>
            <a:r>
              <a:rPr lang="en-US" sz="2000" dirty="0">
                <a:solidFill>
                  <a:srgbClr val="2E2E38"/>
                </a:solidFill>
                <a:latin typeface="+mn-lt"/>
              </a:rPr>
              <a:t>98% of institutional investor respondents evaluate nonfinancial performance based on corporate disclosures </a:t>
            </a:r>
          </a:p>
          <a:p>
            <a:endParaRPr lang="en-US" sz="2000" b="0" dirty="0">
              <a:solidFill>
                <a:srgbClr val="2E2E38"/>
              </a:solidFill>
              <a:latin typeface="+mn-lt"/>
            </a:endParaRPr>
          </a:p>
          <a:p>
            <a:r>
              <a:rPr lang="en-US" sz="2000" dirty="0">
                <a:solidFill>
                  <a:srgbClr val="2E2E38"/>
                </a:solidFill>
                <a:latin typeface="+mn-lt"/>
              </a:rPr>
              <a:t>91% say that nonfinancial performance has played a pivotal role in their investment decision-making over the past 12 months</a:t>
            </a:r>
          </a:p>
          <a:p>
            <a:endParaRPr lang="en-US" sz="2000" b="0" dirty="0">
              <a:solidFill>
                <a:srgbClr val="2E2E38"/>
              </a:solidFill>
              <a:latin typeface="+mn-lt"/>
            </a:endParaRPr>
          </a:p>
          <a:p>
            <a:r>
              <a:rPr lang="en-US" sz="2000" dirty="0">
                <a:solidFill>
                  <a:srgbClr val="2E2E38"/>
                </a:solidFill>
                <a:latin typeface="+mn-lt"/>
              </a:rPr>
              <a:t>75% would find value in assurance of the robustness of an organization’s planning for climate risks</a:t>
            </a:r>
          </a:p>
        </p:txBody>
      </p:sp>
      <p:sp>
        <p:nvSpPr>
          <p:cNvPr id="5" name="Rectangle 4">
            <a:extLst>
              <a:ext uri="{FF2B5EF4-FFF2-40B4-BE49-F238E27FC236}">
                <a16:creationId xmlns:a16="http://schemas.microsoft.com/office/drawing/2014/main" id="{DCA1B751-6546-48A7-8A54-EE153A6A2896}"/>
              </a:ext>
            </a:extLst>
          </p:cNvPr>
          <p:cNvSpPr/>
          <p:nvPr/>
        </p:nvSpPr>
        <p:spPr>
          <a:xfrm>
            <a:off x="4610896" y="1146046"/>
            <a:ext cx="4124960" cy="5016758"/>
          </a:xfrm>
          <a:prstGeom prst="rect">
            <a:avLst/>
          </a:prstGeom>
          <a:solidFill>
            <a:schemeClr val="accent5">
              <a:lumMod val="20000"/>
              <a:lumOff val="80000"/>
            </a:schemeClr>
          </a:solidFill>
        </p:spPr>
        <p:txBody>
          <a:bodyPr wrap="square">
            <a:spAutoFit/>
          </a:bodyPr>
          <a:lstStyle/>
          <a:p>
            <a:r>
              <a:rPr lang="en-US" sz="2000" dirty="0">
                <a:latin typeface="+mn-lt"/>
              </a:rPr>
              <a:t>The number of investors that are dissatisfied with environmental risk disclosures has jumped to 34% from 20% in 2018.</a:t>
            </a:r>
          </a:p>
          <a:p>
            <a:endParaRPr lang="en-US" sz="2000" dirty="0">
              <a:latin typeface="+mn-lt"/>
            </a:endParaRPr>
          </a:p>
          <a:p>
            <a:r>
              <a:rPr lang="en-US" sz="2000" dirty="0">
                <a:latin typeface="+mn-lt"/>
              </a:rPr>
              <a:t>41% of investors identified the lack of real-time information or information about how the company creates long-term value as major challenge.</a:t>
            </a:r>
          </a:p>
          <a:p>
            <a:endParaRPr lang="en-US" sz="2000" dirty="0">
              <a:latin typeface="+mn-lt"/>
            </a:endParaRPr>
          </a:p>
          <a:p>
            <a:r>
              <a:rPr lang="en-US" sz="2000" dirty="0">
                <a:latin typeface="+mn-lt"/>
              </a:rPr>
              <a:t>37% identified the lack of forward-looking disclosures and the lack of focus on the material issues that really matter.</a:t>
            </a:r>
            <a:endParaRPr lang="en-US" sz="2000" dirty="0">
              <a:solidFill>
                <a:srgbClr val="2E2E38"/>
              </a:solidFill>
              <a:latin typeface="+mn-lt"/>
            </a:endParaRPr>
          </a:p>
        </p:txBody>
      </p:sp>
      <p:sp>
        <p:nvSpPr>
          <p:cNvPr id="7" name="Rectangle 6">
            <a:extLst>
              <a:ext uri="{FF2B5EF4-FFF2-40B4-BE49-F238E27FC236}">
                <a16:creationId xmlns:a16="http://schemas.microsoft.com/office/drawing/2014/main" id="{56922076-A66A-409A-92A5-9087655E13FF}"/>
              </a:ext>
            </a:extLst>
          </p:cNvPr>
          <p:cNvSpPr/>
          <p:nvPr/>
        </p:nvSpPr>
        <p:spPr>
          <a:xfrm>
            <a:off x="552286" y="6343768"/>
            <a:ext cx="1812484" cy="338554"/>
          </a:xfrm>
          <a:prstGeom prst="rect">
            <a:avLst/>
          </a:prstGeom>
        </p:spPr>
        <p:txBody>
          <a:bodyPr wrap="none">
            <a:spAutoFit/>
          </a:bodyPr>
          <a:lstStyle/>
          <a:p>
            <a:r>
              <a:rPr lang="en-US" dirty="0"/>
              <a:t>Source: EY, 2020</a:t>
            </a:r>
          </a:p>
        </p:txBody>
      </p:sp>
    </p:spTree>
    <p:extLst>
      <p:ext uri="{BB962C8B-B14F-4D97-AF65-F5344CB8AC3E}">
        <p14:creationId xmlns:p14="http://schemas.microsoft.com/office/powerpoint/2010/main" val="41521717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FE721D-8A5E-44D9-971B-0CF099E340A1}"/>
              </a:ext>
            </a:extLst>
          </p:cNvPr>
          <p:cNvSpPr>
            <a:spLocks noGrp="1"/>
          </p:cNvSpPr>
          <p:nvPr>
            <p:ph type="title"/>
          </p:nvPr>
        </p:nvSpPr>
        <p:spPr/>
        <p:txBody>
          <a:bodyPr>
            <a:normAutofit/>
          </a:bodyPr>
          <a:lstStyle/>
          <a:p>
            <a:r>
              <a:rPr lang="en-US" dirty="0"/>
              <a:t>The SDGs as a key driver and reference in disclosure</a:t>
            </a:r>
          </a:p>
        </p:txBody>
      </p:sp>
      <p:sp>
        <p:nvSpPr>
          <p:cNvPr id="3" name="Slide Number Placeholder 2">
            <a:extLst>
              <a:ext uri="{FF2B5EF4-FFF2-40B4-BE49-F238E27FC236}">
                <a16:creationId xmlns:a16="http://schemas.microsoft.com/office/drawing/2014/main" id="{EDDD81FE-C152-4C94-AB5B-8C9F2BFB38EF}"/>
              </a:ext>
            </a:extLst>
          </p:cNvPr>
          <p:cNvSpPr>
            <a:spLocks noGrp="1"/>
          </p:cNvSpPr>
          <p:nvPr>
            <p:ph type="sldNum" sz="quarter" idx="10"/>
          </p:nvPr>
        </p:nvSpPr>
        <p:spPr/>
        <p:txBody>
          <a:bodyPr/>
          <a:lstStyle/>
          <a:p>
            <a:pPr>
              <a:defRPr/>
            </a:pPr>
            <a:fld id="{A91C009A-D183-4B06-A7F0-ADEC358427FA}" type="slidenum">
              <a:rPr lang="en-US" smtClean="0"/>
              <a:pPr>
                <a:defRPr/>
              </a:pPr>
              <a:t>7</a:t>
            </a:fld>
            <a:endParaRPr lang="en-US" dirty="0"/>
          </a:p>
        </p:txBody>
      </p:sp>
      <p:pic>
        <p:nvPicPr>
          <p:cNvPr id="5" name="Picture 4">
            <a:extLst>
              <a:ext uri="{FF2B5EF4-FFF2-40B4-BE49-F238E27FC236}">
                <a16:creationId xmlns:a16="http://schemas.microsoft.com/office/drawing/2014/main" id="{BFE6C8BC-4E19-4F53-B0D4-C83FE9455F15}"/>
              </a:ext>
            </a:extLst>
          </p:cNvPr>
          <p:cNvPicPr>
            <a:picLocks noChangeAspect="1"/>
          </p:cNvPicPr>
          <p:nvPr/>
        </p:nvPicPr>
        <p:blipFill>
          <a:blip r:embed="rId3"/>
          <a:stretch>
            <a:fillRect/>
          </a:stretch>
        </p:blipFill>
        <p:spPr>
          <a:xfrm>
            <a:off x="394631" y="5694807"/>
            <a:ext cx="1103093" cy="997458"/>
          </a:xfrm>
          <a:prstGeom prst="rect">
            <a:avLst/>
          </a:prstGeom>
        </p:spPr>
      </p:pic>
      <p:sp>
        <p:nvSpPr>
          <p:cNvPr id="7" name="Rectangle 6">
            <a:extLst>
              <a:ext uri="{FF2B5EF4-FFF2-40B4-BE49-F238E27FC236}">
                <a16:creationId xmlns:a16="http://schemas.microsoft.com/office/drawing/2014/main" id="{5847D62B-5CB7-4A04-94F5-AD578216D758}"/>
              </a:ext>
            </a:extLst>
          </p:cNvPr>
          <p:cNvSpPr/>
          <p:nvPr/>
        </p:nvSpPr>
        <p:spPr>
          <a:xfrm>
            <a:off x="1671145" y="5694807"/>
            <a:ext cx="5123793" cy="1200329"/>
          </a:xfrm>
          <a:prstGeom prst="rect">
            <a:avLst/>
          </a:prstGeom>
        </p:spPr>
        <p:txBody>
          <a:bodyPr wrap="square">
            <a:spAutoFit/>
          </a:bodyPr>
          <a:lstStyle/>
          <a:p>
            <a:r>
              <a:rPr lang="en-US" sz="1400" dirty="0"/>
              <a:t>SDG 12.6: Encourage companies to adopt sustainable practices and to integrate sustainability information into their reporting cycle.</a:t>
            </a:r>
          </a:p>
          <a:p>
            <a:r>
              <a:rPr lang="en-US" sz="1400" dirty="0"/>
              <a:t>Target 12.6.1 Number of published sustainability reports</a:t>
            </a:r>
          </a:p>
          <a:p>
            <a:endParaRPr lang="en-US" dirty="0"/>
          </a:p>
        </p:txBody>
      </p:sp>
      <p:pic>
        <p:nvPicPr>
          <p:cNvPr id="6" name="Picture 5">
            <a:extLst>
              <a:ext uri="{FF2B5EF4-FFF2-40B4-BE49-F238E27FC236}">
                <a16:creationId xmlns:a16="http://schemas.microsoft.com/office/drawing/2014/main" id="{9B14D37E-A4FE-4B57-AEA4-C1636E37CF13}"/>
              </a:ext>
            </a:extLst>
          </p:cNvPr>
          <p:cNvPicPr>
            <a:picLocks noChangeAspect="1"/>
          </p:cNvPicPr>
          <p:nvPr/>
        </p:nvPicPr>
        <p:blipFill>
          <a:blip r:embed="rId4"/>
          <a:stretch>
            <a:fillRect/>
          </a:stretch>
        </p:blipFill>
        <p:spPr>
          <a:xfrm>
            <a:off x="9941" y="1034480"/>
            <a:ext cx="9144000" cy="4388858"/>
          </a:xfrm>
          <a:prstGeom prst="rect">
            <a:avLst/>
          </a:prstGeom>
        </p:spPr>
      </p:pic>
    </p:spTree>
    <p:extLst>
      <p:ext uri="{BB962C8B-B14F-4D97-AF65-F5344CB8AC3E}">
        <p14:creationId xmlns:p14="http://schemas.microsoft.com/office/powerpoint/2010/main" val="6705169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A79552-A621-4EAC-8659-7D18EDB717D0}"/>
              </a:ext>
            </a:extLst>
          </p:cNvPr>
          <p:cNvSpPr>
            <a:spLocks noGrp="1"/>
          </p:cNvSpPr>
          <p:nvPr>
            <p:ph type="title"/>
          </p:nvPr>
        </p:nvSpPr>
        <p:spPr>
          <a:xfrm>
            <a:off x="0" y="161228"/>
            <a:ext cx="9373731" cy="497964"/>
          </a:xfrm>
        </p:spPr>
        <p:txBody>
          <a:bodyPr>
            <a:normAutofit/>
          </a:bodyPr>
          <a:lstStyle/>
          <a:p>
            <a:r>
              <a:rPr lang="en-US" dirty="0"/>
              <a:t>2. Regulation helps to move capital towards sustainable solutions</a:t>
            </a:r>
          </a:p>
        </p:txBody>
      </p:sp>
      <p:sp>
        <p:nvSpPr>
          <p:cNvPr id="3" name="Slide Number Placeholder 2">
            <a:extLst>
              <a:ext uri="{FF2B5EF4-FFF2-40B4-BE49-F238E27FC236}">
                <a16:creationId xmlns:a16="http://schemas.microsoft.com/office/drawing/2014/main" id="{8772E96E-042F-4706-849A-08825EB3AF65}"/>
              </a:ext>
            </a:extLst>
          </p:cNvPr>
          <p:cNvSpPr>
            <a:spLocks noGrp="1"/>
          </p:cNvSpPr>
          <p:nvPr>
            <p:ph type="sldNum" sz="quarter" idx="10"/>
          </p:nvPr>
        </p:nvSpPr>
        <p:spPr/>
        <p:txBody>
          <a:bodyPr/>
          <a:lstStyle/>
          <a:p>
            <a:pPr>
              <a:defRPr/>
            </a:pPr>
            <a:fld id="{A91C009A-D183-4B06-A7F0-ADEC358427FA}" type="slidenum">
              <a:rPr lang="en-US" smtClean="0"/>
              <a:pPr>
                <a:defRPr/>
              </a:pPr>
              <a:t>8</a:t>
            </a:fld>
            <a:endParaRPr lang="en-US" dirty="0"/>
          </a:p>
        </p:txBody>
      </p:sp>
      <p:graphicFrame>
        <p:nvGraphicFramePr>
          <p:cNvPr id="4" name="Diagram 3">
            <a:extLst>
              <a:ext uri="{FF2B5EF4-FFF2-40B4-BE49-F238E27FC236}">
                <a16:creationId xmlns:a16="http://schemas.microsoft.com/office/drawing/2014/main" id="{170AD005-64FE-480B-A5D6-6B63BD3B9603}"/>
              </a:ext>
            </a:extLst>
          </p:cNvPr>
          <p:cNvGraphicFramePr/>
          <p:nvPr>
            <p:extLst>
              <p:ext uri="{D42A27DB-BD31-4B8C-83A1-F6EECF244321}">
                <p14:modId xmlns:p14="http://schemas.microsoft.com/office/powerpoint/2010/main" val="3974196942"/>
              </p:ext>
            </p:extLst>
          </p:nvPr>
        </p:nvGraphicFramePr>
        <p:xfrm>
          <a:off x="106171" y="1174175"/>
          <a:ext cx="9037829" cy="52736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5" name="Group 4">
            <a:extLst>
              <a:ext uri="{FF2B5EF4-FFF2-40B4-BE49-F238E27FC236}">
                <a16:creationId xmlns:a16="http://schemas.microsoft.com/office/drawing/2014/main" id="{FFD7F60B-0495-4FE0-BD08-5A11DB0D0F14}"/>
              </a:ext>
            </a:extLst>
          </p:cNvPr>
          <p:cNvGrpSpPr/>
          <p:nvPr/>
        </p:nvGrpSpPr>
        <p:grpSpPr>
          <a:xfrm>
            <a:off x="4270155" y="5297748"/>
            <a:ext cx="3034071" cy="1394517"/>
            <a:chOff x="4735392" y="4826286"/>
            <a:chExt cx="3034071" cy="1394517"/>
          </a:xfrm>
        </p:grpSpPr>
        <p:sp>
          <p:nvSpPr>
            <p:cNvPr id="6" name="Slide Number Placeholder 2">
              <a:extLst>
                <a:ext uri="{FF2B5EF4-FFF2-40B4-BE49-F238E27FC236}">
                  <a16:creationId xmlns:a16="http://schemas.microsoft.com/office/drawing/2014/main" id="{17DEFDBB-A78B-4495-97BE-844210D634B5}"/>
                </a:ext>
              </a:extLst>
            </p:cNvPr>
            <p:cNvSpPr txBox="1">
              <a:spLocks/>
            </p:cNvSpPr>
            <p:nvPr/>
          </p:nvSpPr>
          <p:spPr>
            <a:xfrm>
              <a:off x="4735392" y="4826286"/>
              <a:ext cx="3034071" cy="22180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mj-lt"/>
                </a:rPr>
                <a:t>IN PARTNERSHIP WITH:</a:t>
              </a:r>
            </a:p>
          </p:txBody>
        </p:sp>
        <p:pic>
          <p:nvPicPr>
            <p:cNvPr id="7" name="Picture 6" descr="Graphical user interface, text, application, email&#10;&#10;Description automatically generated">
              <a:extLst>
                <a:ext uri="{FF2B5EF4-FFF2-40B4-BE49-F238E27FC236}">
                  <a16:creationId xmlns:a16="http://schemas.microsoft.com/office/drawing/2014/main" id="{A3166BF3-BC96-4456-A967-96AAC8B7530F}"/>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r="8821"/>
            <a:stretch/>
          </p:blipFill>
          <p:spPr>
            <a:xfrm>
              <a:off x="4757053" y="5094262"/>
              <a:ext cx="2061007" cy="1126541"/>
            </a:xfrm>
            <a:prstGeom prst="rect">
              <a:avLst/>
            </a:prstGeom>
          </p:spPr>
        </p:pic>
      </p:grpSp>
    </p:spTree>
    <p:extLst>
      <p:ext uri="{BB962C8B-B14F-4D97-AF65-F5344CB8AC3E}">
        <p14:creationId xmlns:p14="http://schemas.microsoft.com/office/powerpoint/2010/main" val="38203543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7BC504-1850-4C0B-8B42-12C3C30D82A8}"/>
              </a:ext>
            </a:extLst>
          </p:cNvPr>
          <p:cNvSpPr>
            <a:spLocks noGrp="1"/>
          </p:cNvSpPr>
          <p:nvPr>
            <p:ph type="title"/>
          </p:nvPr>
        </p:nvSpPr>
        <p:spPr>
          <a:xfrm>
            <a:off x="0" y="179900"/>
            <a:ext cx="9144000" cy="469225"/>
          </a:xfrm>
        </p:spPr>
        <p:txBody>
          <a:bodyPr>
            <a:normAutofit fontScale="90000"/>
          </a:bodyPr>
          <a:lstStyle/>
          <a:p>
            <a:r>
              <a:rPr lang="en-US" dirty="0"/>
              <a:t>Regulation helps to move capital towards sustainable solutions: IFC ROLE</a:t>
            </a:r>
          </a:p>
        </p:txBody>
      </p:sp>
      <p:sp>
        <p:nvSpPr>
          <p:cNvPr id="3" name="Slide Number Placeholder 2">
            <a:extLst>
              <a:ext uri="{FF2B5EF4-FFF2-40B4-BE49-F238E27FC236}">
                <a16:creationId xmlns:a16="http://schemas.microsoft.com/office/drawing/2014/main" id="{66FFE676-3D12-48C0-B42B-CE2F4ED833BF}"/>
              </a:ext>
            </a:extLst>
          </p:cNvPr>
          <p:cNvSpPr>
            <a:spLocks noGrp="1"/>
          </p:cNvSpPr>
          <p:nvPr>
            <p:ph type="sldNum" sz="quarter" idx="10"/>
          </p:nvPr>
        </p:nvSpPr>
        <p:spPr/>
        <p:txBody>
          <a:bodyPr/>
          <a:lstStyle/>
          <a:p>
            <a:pPr>
              <a:defRPr/>
            </a:pPr>
            <a:fld id="{A91C009A-D183-4B06-A7F0-ADEC358427FA}" type="slidenum">
              <a:rPr lang="en-US" smtClean="0"/>
              <a:pPr>
                <a:defRPr/>
              </a:pPr>
              <a:t>9</a:t>
            </a:fld>
            <a:endParaRPr lang="en-US" dirty="0"/>
          </a:p>
        </p:txBody>
      </p:sp>
      <p:pic>
        <p:nvPicPr>
          <p:cNvPr id="18" name="Picture 17">
            <a:extLst>
              <a:ext uri="{FF2B5EF4-FFF2-40B4-BE49-F238E27FC236}">
                <a16:creationId xmlns:a16="http://schemas.microsoft.com/office/drawing/2014/main" id="{2E934C45-B8DC-43ED-99DD-63E6F4A7ED82}"/>
              </a:ext>
            </a:extLst>
          </p:cNvPr>
          <p:cNvPicPr>
            <a:picLocks noChangeAspect="1"/>
          </p:cNvPicPr>
          <p:nvPr/>
        </p:nvPicPr>
        <p:blipFill>
          <a:blip r:embed="rId3"/>
          <a:stretch>
            <a:fillRect/>
          </a:stretch>
        </p:blipFill>
        <p:spPr>
          <a:xfrm>
            <a:off x="5828372" y="4830217"/>
            <a:ext cx="2777768" cy="725481"/>
          </a:xfrm>
          <a:prstGeom prst="rect">
            <a:avLst/>
          </a:prstGeom>
        </p:spPr>
      </p:pic>
      <p:sp>
        <p:nvSpPr>
          <p:cNvPr id="19" name="TextBox 18">
            <a:extLst>
              <a:ext uri="{FF2B5EF4-FFF2-40B4-BE49-F238E27FC236}">
                <a16:creationId xmlns:a16="http://schemas.microsoft.com/office/drawing/2014/main" id="{80B1CDE9-0A26-4A92-A7DA-E8A512276EF6}"/>
              </a:ext>
            </a:extLst>
          </p:cNvPr>
          <p:cNvSpPr txBox="1"/>
          <p:nvPr/>
        </p:nvSpPr>
        <p:spPr>
          <a:xfrm>
            <a:off x="1737274" y="4835373"/>
            <a:ext cx="2202024" cy="1862048"/>
          </a:xfrm>
          <a:prstGeom prst="rect">
            <a:avLst/>
          </a:prstGeom>
          <a:noFill/>
        </p:spPr>
        <p:txBody>
          <a:bodyPr wrap="square" rtlCol="0">
            <a:spAutoFit/>
          </a:bodyPr>
          <a:lstStyle/>
          <a:p>
            <a:pPr marL="342900" indent="-342900">
              <a:spcAft>
                <a:spcPts val="0"/>
              </a:spcAft>
              <a:buClr>
                <a:srgbClr val="C69214"/>
              </a:buClr>
              <a:buSzPct val="111000"/>
              <a:buFont typeface="Arial" panose="020B0604020202020204" pitchFamily="34" charset="0"/>
              <a:buChar char="•"/>
            </a:pPr>
            <a:r>
              <a:rPr lang="en-US" sz="2000" b="0" dirty="0">
                <a:solidFill>
                  <a:srgbClr val="002349"/>
                </a:solidFill>
                <a:latin typeface="Arial" charset="0"/>
              </a:rPr>
              <a:t>Georgia</a:t>
            </a:r>
          </a:p>
          <a:p>
            <a:pPr marL="342900" indent="-342900">
              <a:spcAft>
                <a:spcPts val="0"/>
              </a:spcAft>
              <a:buClr>
                <a:srgbClr val="C69214"/>
              </a:buClr>
              <a:buSzPct val="111000"/>
              <a:buFont typeface="Arial" panose="020B0604020202020204" pitchFamily="34" charset="0"/>
              <a:buChar char="•"/>
            </a:pPr>
            <a:r>
              <a:rPr lang="en-US" sz="2000" b="0" dirty="0">
                <a:solidFill>
                  <a:srgbClr val="002349"/>
                </a:solidFill>
                <a:latin typeface="Arial" charset="0"/>
              </a:rPr>
              <a:t>Kazakhstan</a:t>
            </a:r>
          </a:p>
          <a:p>
            <a:pPr marL="342900" indent="-342900">
              <a:spcAft>
                <a:spcPts val="0"/>
              </a:spcAft>
              <a:buClr>
                <a:srgbClr val="C69214"/>
              </a:buClr>
              <a:buSzPct val="111000"/>
              <a:buFont typeface="Arial" panose="020B0604020202020204" pitchFamily="34" charset="0"/>
              <a:buChar char="•"/>
            </a:pPr>
            <a:r>
              <a:rPr lang="en-US" sz="2000" b="0" dirty="0">
                <a:solidFill>
                  <a:srgbClr val="002349"/>
                </a:solidFill>
                <a:latin typeface="Arial" charset="0"/>
              </a:rPr>
              <a:t>Ukraine</a:t>
            </a:r>
          </a:p>
          <a:p>
            <a:pPr marL="342900" indent="-342900">
              <a:spcAft>
                <a:spcPts val="0"/>
              </a:spcAft>
              <a:buClr>
                <a:srgbClr val="C69214"/>
              </a:buClr>
              <a:buSzPct val="111000"/>
              <a:buFont typeface="Arial" panose="020B0604020202020204" pitchFamily="34" charset="0"/>
              <a:buChar char="•"/>
            </a:pPr>
            <a:r>
              <a:rPr lang="en-US" sz="2000" b="0" dirty="0">
                <a:solidFill>
                  <a:srgbClr val="002349"/>
                </a:solidFill>
                <a:latin typeface="Arial" charset="0"/>
              </a:rPr>
              <a:t>Kenya</a:t>
            </a:r>
          </a:p>
          <a:p>
            <a:pPr>
              <a:spcAft>
                <a:spcPts val="0"/>
              </a:spcAft>
              <a:buClr>
                <a:srgbClr val="C69214"/>
              </a:buClr>
              <a:buSzPct val="111000"/>
            </a:pPr>
            <a:endParaRPr lang="en-US" sz="2400" dirty="0">
              <a:solidFill>
                <a:srgbClr val="002349"/>
              </a:solidFill>
              <a:latin typeface="Arial" charset="0"/>
            </a:endParaRPr>
          </a:p>
          <a:p>
            <a:pPr>
              <a:spcAft>
                <a:spcPts val="1800"/>
              </a:spcAft>
              <a:buClr>
                <a:srgbClr val="002060"/>
              </a:buClr>
              <a:buSzPct val="123000"/>
            </a:pPr>
            <a:endParaRPr lang="en-US" sz="1100" b="0" dirty="0">
              <a:solidFill>
                <a:srgbClr val="002349"/>
              </a:solidFill>
              <a:latin typeface="Arial" charset="0"/>
            </a:endParaRPr>
          </a:p>
        </p:txBody>
      </p:sp>
      <p:grpSp>
        <p:nvGrpSpPr>
          <p:cNvPr id="20" name="Group 19">
            <a:extLst>
              <a:ext uri="{FF2B5EF4-FFF2-40B4-BE49-F238E27FC236}">
                <a16:creationId xmlns:a16="http://schemas.microsoft.com/office/drawing/2014/main" id="{7017F54C-0672-4564-B142-88BF478ED8BC}"/>
              </a:ext>
            </a:extLst>
          </p:cNvPr>
          <p:cNvGrpSpPr/>
          <p:nvPr/>
        </p:nvGrpSpPr>
        <p:grpSpPr>
          <a:xfrm>
            <a:off x="1950574" y="3942141"/>
            <a:ext cx="4693465" cy="725481"/>
            <a:chOff x="6699073" y="1198452"/>
            <a:chExt cx="1162595" cy="725481"/>
          </a:xfrm>
        </p:grpSpPr>
        <p:sp>
          <p:nvSpPr>
            <p:cNvPr id="21" name="Rectangle 20">
              <a:extLst>
                <a:ext uri="{FF2B5EF4-FFF2-40B4-BE49-F238E27FC236}">
                  <a16:creationId xmlns:a16="http://schemas.microsoft.com/office/drawing/2014/main" id="{266231FC-D788-4171-9065-4795AC7A36D9}"/>
                </a:ext>
              </a:extLst>
            </p:cNvPr>
            <p:cNvSpPr/>
            <p:nvPr/>
          </p:nvSpPr>
          <p:spPr bwMode="auto">
            <a:xfrm>
              <a:off x="6699073" y="1198452"/>
              <a:ext cx="1162595" cy="725481"/>
            </a:xfrm>
            <a:prstGeom prst="rect">
              <a:avLst/>
            </a:prstGeom>
            <a:solidFill>
              <a:srgbClr val="C69214"/>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15888" marR="0" indent="-115888" algn="l" defTabSz="914400" rtl="0" eaLnBrk="1" fontAlgn="base" latinLnBrk="0" hangingPunct="1">
                <a:lnSpc>
                  <a:spcPct val="100000"/>
                </a:lnSpc>
                <a:spcBef>
                  <a:spcPct val="50000"/>
                </a:spcBef>
                <a:spcAft>
                  <a:spcPct val="0"/>
                </a:spcAft>
                <a:buClrTx/>
                <a:buSzTx/>
                <a:buFontTx/>
                <a:buChar char="•"/>
                <a:tabLst/>
              </a:pPr>
              <a:endParaRPr kumimoji="0" lang="en-US" sz="1300" b="0" i="0" u="none" strike="noStrike" cap="none" normalizeH="0" baseline="0">
                <a:ln>
                  <a:noFill/>
                </a:ln>
                <a:solidFill>
                  <a:schemeClr val="tx1"/>
                </a:solidFill>
                <a:effectLst/>
                <a:latin typeface="Trebuchet MS" pitchFamily="34" charset="0"/>
                <a:cs typeface="Times New Roman" pitchFamily="18" charset="0"/>
              </a:endParaRPr>
            </a:p>
          </p:txBody>
        </p:sp>
        <p:sp>
          <p:nvSpPr>
            <p:cNvPr id="22" name="TextBox 21">
              <a:extLst>
                <a:ext uri="{FF2B5EF4-FFF2-40B4-BE49-F238E27FC236}">
                  <a16:creationId xmlns:a16="http://schemas.microsoft.com/office/drawing/2014/main" id="{72A6945F-B002-4918-85C8-004604EC8FE5}"/>
                </a:ext>
              </a:extLst>
            </p:cNvPr>
            <p:cNvSpPr txBox="1"/>
            <p:nvPr/>
          </p:nvSpPr>
          <p:spPr>
            <a:xfrm>
              <a:off x="6699073" y="1327841"/>
              <a:ext cx="1162594" cy="453201"/>
            </a:xfrm>
            <a:prstGeom prst="rect">
              <a:avLst/>
            </a:prstGeom>
            <a:noFill/>
          </p:spPr>
          <p:txBody>
            <a:bodyPr wrap="square" rtlCol="0">
              <a:spAutoFit/>
            </a:bodyPr>
            <a:lstStyle/>
            <a:p>
              <a:pPr algn="ctr">
                <a:lnSpc>
                  <a:spcPts val="1400"/>
                </a:lnSpc>
                <a:spcAft>
                  <a:spcPts val="0"/>
                </a:spcAft>
                <a:buClr>
                  <a:srgbClr val="C69214"/>
                </a:buClr>
                <a:buSzPct val="111000"/>
              </a:pPr>
              <a:r>
                <a:rPr lang="en-US" dirty="0">
                  <a:solidFill>
                    <a:schemeClr val="bg1"/>
                  </a:solidFill>
                  <a:latin typeface="Arial" charset="0"/>
                </a:rPr>
                <a:t>ESG Disclosure Standards for Exchanges and Regulators</a:t>
              </a:r>
            </a:p>
          </p:txBody>
        </p:sp>
      </p:grpSp>
      <p:pic>
        <p:nvPicPr>
          <p:cNvPr id="24" name="Picture 2" descr="Image result for sdg goals">
            <a:extLst>
              <a:ext uri="{FF2B5EF4-FFF2-40B4-BE49-F238E27FC236}">
                <a16:creationId xmlns:a16="http://schemas.microsoft.com/office/drawing/2014/main" id="{ACC3C0CE-877C-4E80-BB0B-13568516EB9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28372" y="5650248"/>
            <a:ext cx="753492" cy="725481"/>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5">
            <a:extLst>
              <a:ext uri="{FF2B5EF4-FFF2-40B4-BE49-F238E27FC236}">
                <a16:creationId xmlns:a16="http://schemas.microsoft.com/office/drawing/2014/main" id="{F12BE4D1-6374-4AA7-986A-847A87221F6B}"/>
              </a:ext>
            </a:extLst>
          </p:cNvPr>
          <p:cNvPicPr>
            <a:picLocks noChangeAspect="1"/>
          </p:cNvPicPr>
          <p:nvPr/>
        </p:nvPicPr>
        <p:blipFill>
          <a:blip r:embed="rId5"/>
          <a:stretch>
            <a:fillRect/>
          </a:stretch>
        </p:blipFill>
        <p:spPr>
          <a:xfrm>
            <a:off x="1301695" y="681569"/>
            <a:ext cx="5991225" cy="3209925"/>
          </a:xfrm>
          <a:prstGeom prst="rect">
            <a:avLst/>
          </a:prstGeom>
        </p:spPr>
      </p:pic>
      <p:sp>
        <p:nvSpPr>
          <p:cNvPr id="27" name="Rectangle 26">
            <a:extLst>
              <a:ext uri="{FF2B5EF4-FFF2-40B4-BE49-F238E27FC236}">
                <a16:creationId xmlns:a16="http://schemas.microsoft.com/office/drawing/2014/main" id="{5A4F56E9-553B-4E9E-9A35-1F21F9A4CAAE}"/>
              </a:ext>
            </a:extLst>
          </p:cNvPr>
          <p:cNvSpPr/>
          <p:nvPr/>
        </p:nvSpPr>
        <p:spPr>
          <a:xfrm>
            <a:off x="3542372" y="4941254"/>
            <a:ext cx="4572000" cy="1323439"/>
          </a:xfrm>
          <a:prstGeom prst="rect">
            <a:avLst/>
          </a:prstGeom>
        </p:spPr>
        <p:txBody>
          <a:bodyPr>
            <a:spAutoFit/>
          </a:bodyPr>
          <a:lstStyle/>
          <a:p>
            <a:pPr marL="342900" indent="-342900">
              <a:spcAft>
                <a:spcPts val="0"/>
              </a:spcAft>
              <a:buClr>
                <a:srgbClr val="C69214"/>
              </a:buClr>
              <a:buSzPct val="111000"/>
              <a:buFont typeface="Arial" panose="020B0604020202020204" pitchFamily="34" charset="0"/>
              <a:buChar char="•"/>
            </a:pPr>
            <a:r>
              <a:rPr lang="en-US" sz="2000" b="0" dirty="0">
                <a:solidFill>
                  <a:srgbClr val="002349"/>
                </a:solidFill>
                <a:latin typeface="Arial" charset="0"/>
              </a:rPr>
              <a:t>Peru</a:t>
            </a:r>
          </a:p>
          <a:p>
            <a:pPr marL="342900" indent="-342900">
              <a:spcAft>
                <a:spcPts val="0"/>
              </a:spcAft>
              <a:buClr>
                <a:srgbClr val="C69214"/>
              </a:buClr>
              <a:buSzPct val="111000"/>
              <a:buFont typeface="Arial" panose="020B0604020202020204" pitchFamily="34" charset="0"/>
              <a:buChar char="•"/>
            </a:pPr>
            <a:r>
              <a:rPr lang="en-US" sz="2000" b="0" dirty="0">
                <a:solidFill>
                  <a:srgbClr val="002349"/>
                </a:solidFill>
                <a:latin typeface="Arial" charset="0"/>
              </a:rPr>
              <a:t>The Philippines</a:t>
            </a:r>
          </a:p>
          <a:p>
            <a:pPr marL="342900" indent="-342900">
              <a:spcAft>
                <a:spcPts val="0"/>
              </a:spcAft>
              <a:buClr>
                <a:srgbClr val="C69214"/>
              </a:buClr>
              <a:buSzPct val="111000"/>
              <a:buFont typeface="Arial" panose="020B0604020202020204" pitchFamily="34" charset="0"/>
              <a:buChar char="•"/>
            </a:pPr>
            <a:r>
              <a:rPr lang="en-US" sz="2000" b="0" dirty="0">
                <a:solidFill>
                  <a:srgbClr val="002349"/>
                </a:solidFill>
                <a:latin typeface="Arial" charset="0"/>
              </a:rPr>
              <a:t>Iraq</a:t>
            </a:r>
          </a:p>
          <a:p>
            <a:pPr marL="342900" indent="-342900">
              <a:spcAft>
                <a:spcPts val="0"/>
              </a:spcAft>
              <a:buClr>
                <a:srgbClr val="C69214"/>
              </a:buClr>
              <a:buSzPct val="111000"/>
              <a:buFont typeface="Arial" panose="020B0604020202020204" pitchFamily="34" charset="0"/>
              <a:buChar char="•"/>
            </a:pPr>
            <a:r>
              <a:rPr lang="en-US" sz="2000" b="0" dirty="0">
                <a:solidFill>
                  <a:srgbClr val="002349"/>
                </a:solidFill>
                <a:latin typeface="Arial" charset="0"/>
              </a:rPr>
              <a:t>Rwanda</a:t>
            </a:r>
          </a:p>
        </p:txBody>
      </p:sp>
      <p:sp>
        <p:nvSpPr>
          <p:cNvPr id="28" name="Oval 27">
            <a:extLst>
              <a:ext uri="{FF2B5EF4-FFF2-40B4-BE49-F238E27FC236}">
                <a16:creationId xmlns:a16="http://schemas.microsoft.com/office/drawing/2014/main" id="{E0CE3ECB-62AA-4BA4-8379-680BCEC7FF87}"/>
              </a:ext>
            </a:extLst>
          </p:cNvPr>
          <p:cNvSpPr/>
          <p:nvPr/>
        </p:nvSpPr>
        <p:spPr bwMode="auto">
          <a:xfrm>
            <a:off x="4963886" y="1567543"/>
            <a:ext cx="864486" cy="1546121"/>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15888" marR="0" indent="-115888" algn="l" defTabSz="914400" rtl="0" eaLnBrk="1" fontAlgn="base" latinLnBrk="0" hangingPunct="1">
              <a:lnSpc>
                <a:spcPct val="100000"/>
              </a:lnSpc>
              <a:spcBef>
                <a:spcPct val="50000"/>
              </a:spcBef>
              <a:spcAft>
                <a:spcPct val="0"/>
              </a:spcAft>
              <a:buClrTx/>
              <a:buSzTx/>
              <a:buFontTx/>
              <a:buChar char="•"/>
              <a:tabLst/>
            </a:pPr>
            <a:endParaRPr kumimoji="0" lang="en-US" sz="1300" b="0" i="0" u="none" strike="noStrike" cap="none" normalizeH="0" baseline="0">
              <a:ln>
                <a:noFill/>
              </a:ln>
              <a:solidFill>
                <a:schemeClr val="tx1"/>
              </a:solidFill>
              <a:effectLst/>
              <a:latin typeface="Trebuchet MS" pitchFamily="34" charset="0"/>
              <a:cs typeface="Times New Roman" pitchFamily="18" charset="0"/>
            </a:endParaRPr>
          </a:p>
        </p:txBody>
      </p:sp>
    </p:spTree>
    <p:extLst>
      <p:ext uri="{BB962C8B-B14F-4D97-AF65-F5344CB8AC3E}">
        <p14:creationId xmlns:p14="http://schemas.microsoft.com/office/powerpoint/2010/main" val="358674710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PRING_PROJECT_VERSION" val="9.3"/>
  <p:tag name="ISPRING_PROJECT_FOLDER_UPDATED" val="1"/>
  <p:tag name="ISPRING_PRESENTATION_TITLE" val="NEW_Training_eco-banking_financing_of_WIND_June-Aug_2019"/>
  <p:tag name="ISPRING_FIRST_PUBLISH" val="1"/>
  <p:tag name="FLASHSPRING_ZOOM_TAG" val="100"/>
  <p:tag name="ISPRING_PRESENTATION_INFO_2" val="&lt;?xml version=&quot;1.0&quot; encoding=&quot;UTF-8&quot; standalone=&quot;no&quot; ?&gt;&#10;&lt;presentation2&gt;&#10;&#10;  &lt;slides&gt;&#10;    &lt;slide id=&quot;{9C7707BA-CB0F-4737-BA04-9A018FC6DCE0}&quot; pptId=&quot;1320&quot;/&gt;&#10;    &lt;slide id=&quot;{DAA61E39-704E-4501-8C25-3279983B03BB}&quot; pptId=&quot;1854&quot;/&gt;&#10;    &lt;slide id=&quot;{95815E33-6E83-44A8-BEA7-A467CDD55547}&quot; pptId=&quot;1855&quot;/&gt;&#10;    &lt;slide id=&quot;{170E8B96-11FD-4734-A7B4-C6B3E7DE1D59}&quot; pptId=&quot;1989&quot;/&gt;&#10;    &lt;slide id=&quot;{D0593BC8-264E-4B18-B0D8-CF6F08EC9CAB}&quot; pptId=&quot;1857&quot;/&gt;&#10;    &lt;slide id=&quot;{0C93BDCC-D6B2-40DE-8E52-614E8D5F306B}&quot; pptId=&quot;1858&quot;/&gt;&#10;    &lt;slide id=&quot;{1621C1CC-C9FB-43C2-9327-C946608520AA}&quot; pptId=&quot;1859&quot;/&gt;&#10;    &lt;slide id=&quot;{805F09E9-936B-4541-8BB1-C11D1C0D8421}&quot; pptId=&quot;1861&quot;/&gt;&#10;    &lt;slide id=&quot;{4570B2A9-FE0C-4BAB-95B9-477D8C47C407}&quot; pptId=&quot;1998&quot;/&gt;&#10;    &lt;slide id=&quot;{BB38102B-AFFF-4A07-BF23-32B15DE443ED}&quot; pptId=&quot;1999&quot;/&gt;&#10;    &lt;slide id=&quot;{DF099666-C3C2-4593-913F-C5FE26B83F13}&quot; pptId=&quot;1860&quot;/&gt;&#10;    &lt;slide id=&quot;{85B7C48C-56AC-4C7B-977B-FFCCC2CC4152}&quot; pptId=&quot;1862&quot;/&gt;&#10;    &lt;slide id=&quot;{C6AA3006-1934-4F17-B8F1-2E7289452628}&quot; pptId=&quot;1863&quot;/&gt;&#10;    &lt;slide id=&quot;{1083F4A1-BA51-4AA2-8CBD-02109D868ED1}&quot; pptId=&quot;1864&quot;/&gt;&#10;    &lt;slide id=&quot;{161483D3-8B19-4CD5-AAD1-9843A471B250}&quot; pptId=&quot;1967&quot;/&gt;&#10;    &lt;slide id=&quot;{1B034271-FCBA-46D4-8F4B-7BB1CD334249}&quot; pptId=&quot;1961&quot;/&gt;&#10;    &lt;slide id=&quot;{78E32EC3-D0B9-4FE2-9849-F8A47C401C7C}&quot; pptId=&quot;1866&quot;/&gt;&#10;    &lt;slide id=&quot;{F9A9A620-22A0-4BDE-AC6F-5C44FA90F612}&quot; pptId=&quot;1923&quot;/&gt;&#10;    &lt;slide id=&quot;{55FEF568-357D-4DAE-BB80-AA558A07ECFF}&quot; pptId=&quot;1972&quot;/&gt;&#10;    &lt;slide id=&quot;{7BB9A948-8DF1-43B7-9BC0-326002036273}&quot; pptId=&quot;1973&quot;/&gt;&#10;    &lt;slide id=&quot;{31E16EEC-DD69-499F-88ED-38061312A82B}&quot; pptId=&quot;1974&quot;/&gt;&#10;    &lt;slide id=&quot;{D611B4A7-BF49-4FE9-A73D-34F70CDD5869}&quot; pptId=&quot;1994&quot;/&gt;&#10;    &lt;slide id=&quot;{E7C75C38-ED5E-4CF1-B791-3D48C6FAB85D}&quot; pptId=&quot;1976&quot;/&gt;&#10;    &lt;slide id=&quot;{4571F1B7-6F52-46BB-B92F-98EA65C184A0}&quot; pptId=&quot;1969&quot;/&gt;&#10;    &lt;slide id=&quot;{813D67AE-A03E-4C0D-BC4F-21587CCE6040}&quot; pptId=&quot;1945&quot;/&gt;&#10;    &lt;slide id=&quot;{ED78AA74-C5C9-418F-AC9E-BB46070D97A1}&quot; pptId=&quot;1870&quot;/&gt;&#10;    &lt;slide id=&quot;{17FFB49D-C63F-4CF4-A707-8BBFD6F24CC7}&quot; pptId=&quot;1899&quot;/&gt;&#10;    &lt;slide id=&quot;{AEF877D8-E08D-48D6-A67E-8863F9909C20}&quot; pptId=&quot;1924&quot;/&gt;&#10;    &lt;slide id=&quot;{777BF961-C677-43A3-8FE0-D6ED18175EB5}&quot; pptId=&quot;1908&quot;/&gt;&#10;    &lt;slide id=&quot;{4A13624F-5378-4EA2-A3DC-72A77DEBD7CF}&quot; pptId=&quot;1927&quot;/&gt;&#10;    &lt;slide id=&quot;{8B4097FA-0EEE-4FF1-A27E-038932C6D40D}&quot; pptId=&quot;1925&quot;/&gt;&#10;    &lt;slide id=&quot;{1958BFF6-DDC4-49BA-A5B1-465800AC4A03}&quot; pptId=&quot;1926&quot;/&gt;&#10;    &lt;slide id=&quot;{7F752155-CE75-4F49-9744-1695968BB133}&quot; pptId=&quot;1824&quot;/&gt;&#10;    &lt;slide id=&quot;{00F85C31-8732-4868-8194-1AED96A3DE78}&quot; pptId=&quot;1826&quot;/&gt;&#10;    &lt;slide id=&quot;{9AD6A021-862D-418D-9909-8C97A356CE7E}&quot; pptId=&quot;1825&quot;/&gt;&#10;    &lt;slide id=&quot;{4E0D87B7-8DE2-46A6-8346-EE7219F6180D}&quot; pptId=&quot;1993&quot;/&gt;&#10;    &lt;slide id=&quot;{7D42F15F-E53A-44B0-BEBD-B5AB1FEE9576}&quot; pptId=&quot;1872&quot;/&gt;&#10;    &lt;slide id=&quot;{0DBA58A3-6911-4097-894C-F07291CE9EB9}&quot; pptId=&quot;1977&quot;/&gt;&#10;    &lt;slide id=&quot;{4F166FDF-4DE5-4C1C-AA11-67F5A2B239F8}&quot; pptId=&quot;1997&quot;/&gt;&#10;    &lt;slide id=&quot;{1169DA4D-E814-483C-89A0-B6C7680A666E}&quot; pptId=&quot;1988&quot;/&gt;&#10;    &lt;slide id=&quot;{E332ED49-CB14-4E25-91BE-F0417289EB96}&quot; pptId=&quot;1971&quot;/&gt;&#10;    &lt;slide id=&quot;{D785CCB2-E5A2-4509-BDAC-F4FCEB255E84}&quot; pptId=&quot;1875&quot;/&gt;&#10;    &lt;slide id=&quot;{08B90C83-A17A-4873-8AB9-E7B2A309E934}&quot; pptId=&quot;1877&quot;/&gt;&#10;    &lt;slide id=&quot;{5F54123E-155D-431D-88C9-39DB57302A5F}&quot; pptId=&quot;1878&quot;/&gt;&#10;    &lt;slide id=&quot;{6B8C7844-8643-4198-B926-468C06A2613A}&quot; pptId=&quot;1948&quot;/&gt;&#10;    &lt;slide id=&quot;{532459A6-8949-41A8-B126-B11B93320C99}&quot; pptId=&quot;1879&quot;/&gt;&#10;    &lt;slide id=&quot;{D0FBD26A-4EA3-4C87-B40F-5C221A4588A0}&quot; pptId=&quot;1978&quot;/&gt;&#10;    &lt;slide id=&quot;{465C14BA-735D-4E58-82AE-BCFAAB967225}&quot; pptId=&quot;1880&quot;/&gt;&#10;    &lt;slide id=&quot;{5A629113-3431-4A7B-AE0D-3D74707A0C9A}&quot; pptId=&quot;1962&quot;/&gt;&#10;    &lt;slide id=&quot;{F54C3F19-F3C6-464B-858C-984A32DFD17D}&quot; pptId=&quot;1964&quot;/&gt;&#10;    &lt;slide id=&quot;{FC7E7D05-A1F9-4E3D-8F9B-5A3FCD186316}&quot; pptId=&quot;1963&quot;/&gt;&#10;    &lt;slide id=&quot;{42D131A6-7757-41EB-B62D-33F9E1E5DC38}&quot; pptId=&quot;1881&quot;/&gt;&#10;    &lt;slide id=&quot;{8C3732F5-A4CB-4557-82B8-A2BA7FC67818}&quot; pptId=&quot;1882&quot;/&gt;&#10;    &lt;slide id=&quot;{DE5BEDC0-AD9B-489D-BAAF-72DE6E56408C}&quot; pptId=&quot;1883&quot;/&gt;&#10;    &lt;slide id=&quot;{DF3FBECD-DDC8-474D-AFF9-DE9EBEA9991A}&quot; pptId=&quot;1922&quot;/&gt;&#10;    &lt;slide id=&quot;{04FAE506-FF99-4F02-B72E-EFD91EC95F3A}&quot; pptId=&quot;1959&quot;/&gt;&#10;    &lt;slide id=&quot;{CB8A02F3-F538-4EB9-A568-8B7E62EBAEB0}&quot; pptId=&quot;1953&quot;/&gt;&#10;    &lt;slide id=&quot;{69267EB0-FF79-4358-9FD3-9B3A49CE5C49}&quot; pptId=&quot;1884&quot;/&gt;&#10;    &lt;slide id=&quot;{436EEAD8-F81B-4BCA-B84B-722429857A83}&quot; pptId=&quot;1885&quot;/&gt;&#10;    &lt;slide id=&quot;{CEFED794-B571-4BB0-8069-5008BFDA0C3E}&quot; pptId=&quot;1886&quot;/&gt;&#10;    &lt;slide id=&quot;{E8AB5662-0FA3-4075-8806-4F6EE3F01B6D}&quot; pptId=&quot;1887&quot;/&gt;&#10;    &lt;slide id=&quot;{83CB6BFE-B35A-48E5-AFCD-8AE837103E55}&quot; pptId=&quot;1706&quot;/&gt;&#10;    &lt;slide id=&quot;{0282FE68-2671-4C2E-9FC7-73D8D966166F}&quot; pptId=&quot;1708&quot;/&gt;&#10;    &lt;slide id=&quot;{AF57B8AA-FADD-4CD0-A86B-5917A447DAE3}&quot; pptId=&quot;1930&quot;/&gt;&#10;    &lt;slide id=&quot;{05641454-523E-4736-AB93-15FE2BDCFF3E}&quot; pptId=&quot;1709&quot;/&gt;&#10;    &lt;slide id=&quot;{2B09DFFB-B04F-4C6A-B4A9-725B0189E007}&quot; pptId=&quot;1931&quot;/&gt;&#10;    &lt;slide id=&quot;{0A3BDC7C-7C33-44C0-A7F3-F8AA15DC605A}&quot; pptId=&quot;1992&quot;/&gt;&#10;    &lt;slide id=&quot;{3B0CF56F-6FEC-4390-98DF-CC34E285F9F8}&quot; pptId=&quot;1932&quot;/&gt;&#10;    &lt;slide id=&quot;{FCEF3C5E-76CA-4700-AD90-BA98A4B265DC}&quot; pptId=&quot;1947&quot;/&gt;&#10;    &lt;slide id=&quot;{F352779D-A507-4900-829F-BF1A7AAC3C3E}&quot; pptId=&quot;1934&quot;/&gt;&#10;    &lt;slide id=&quot;{38C79BA5-D8DD-4027-86AE-2ABA2257846B}&quot; pptId=&quot;1935&quot;/&gt;&#10;    &lt;slide id=&quot;{0E2228AD-B018-493D-89D5-7378F9118835}&quot; pptId=&quot;1936&quot;/&gt;&#10;    &lt;slide id=&quot;{1A817685-345F-43B5-802A-BD5CA6DF07AB}&quot; pptId=&quot;1975&quot;/&gt;&#10;    &lt;slide id=&quot;{E580721D-6E51-4308-BBA3-50833C2C4980}&quot; pptId=&quot;1937&quot;/&gt;&#10;    &lt;slide id=&quot;{E334AC3A-3699-4F5E-B261-A915FF9CB0FA}&quot; pptId=&quot;1939&quot;/&gt;&#10;    &lt;slide id=&quot;{D617A107-94C4-4262-84D1-8F1A396F9ADC}&quot; pptId=&quot;1940&quot;/&gt;&#10;    &lt;slide id=&quot;{53CDE134-2686-4FD1-A354-D54CD29CDE86}&quot; pptId=&quot;1965&quot;/&gt;&#10;    &lt;slide id=&quot;{110C3E4B-4D29-459D-958A-1514D33EA221}&quot; pptId=&quot;1941&quot;/&gt;&#10;    &lt;slide id=&quot;{A1364238-8721-4335-B31C-D6ABF2CC739B}&quot; pptId=&quot;1888&quot;/&gt;&#10;    &lt;slide id=&quot;{0B9DF025-4B16-45AE-AAA7-6400A8C936EA}&quot; pptId=&quot;1960&quot;/&gt;&#10;    &lt;slide id=&quot;{49299B14-3A7B-4415-9FAB-17AA71036426}&quot; pptId=&quot;1890&quot;/&gt;&#10;    &lt;slide id=&quot;{9C3F4632-18AC-43BC-8FF1-C06BEAE0A833}&quot; pptId=&quot;1891&quot;/&gt;&#10;    &lt;slide id=&quot;{425B2DB5-4428-490D-8047-FB55BBA59537}&quot; pptId=&quot;1892&quot;/&gt;&#10;    &lt;slide id=&quot;{3F0B6167-2B83-4EB3-AF28-C9CA55CB1D9A}&quot; pptId=&quot;1893&quot;/&gt;&#10;    &lt;slide id=&quot;{1E8847E1-A447-481A-BAC1-D69BE35FFC12}&quot; pptId=&quot;1894&quot;/&gt;&#10;    &lt;slide id=&quot;{A45AE601-36C4-4C86-AE8B-0A8C5D83ED22}&quot; pptId=&quot;1895&quot;/&gt;&#10;    &lt;slide id=&quot;{4063E501-C5D1-4F12-84B5-89B2E1D75C39}&quot; pptId=&quot;1896&quot;/&gt;&#10;    &lt;slide id=&quot;{BB9E384F-2ECC-4FBE-BFA8-0AE8565E9AEF}&quot; pptId=&quot;1897&quot;/&gt;&#10;    &lt;slide id=&quot;{B753B481-5D50-464C-B3A6-7594F8E58DA5}&quot; pptId=&quot;1898&quot;/&gt;&#10;    &lt;slide id=&quot;{2C6202C4-30C9-4A95-B9F6-6C2D79BEC18E}&quot; pptId=&quot;1736&quot;/&gt;&#10;    &lt;slide id=&quot;{652E830F-735E-4BF2-835C-6D4F69435916}&quot; pptId=&quot;1765&quot;/&gt;&#10;    &lt;slide id=&quot;{7D086C09-FED0-404E-94C9-27B010F4AB84}&quot; pptId=&quot;1743&quot;/&gt;&#10;    &lt;slide id=&quot;{E759CDC4-0D72-4978-AB5F-C19ED6112C64}&quot; pptId=&quot;1808&quot;/&gt;&#10;    &lt;slide id=&quot;{87C588C8-E0CB-4777-A9EE-62C618260432}&quot; pptId=&quot;1979&quot;/&gt;&#10;    &lt;slide id=&quot;{AB78C9EF-25C8-4B05-B186-8E2F750544DD}&quot; pptId=&quot;1828&quot;/&gt;&#10;    &lt;slide id=&quot;{DA283FB2-4FCE-4464-B759-27C813512EDA}&quot; pptId=&quot;1738&quot;/&gt;&#10;    &lt;slide id=&quot;{D1297598-D85F-47D4-8F38-AED15F52750B}&quot; pptId=&quot;1980&quot;/&gt;&#10;    &lt;slide id=&quot;{ABBBC548-C5AD-4006-AD25-FF366F7C935E}&quot; pptId=&quot;1833&quot;/&gt;&#10;    &lt;slide id=&quot;{F0E43CA4-0B7F-42E3-B2F2-B17CF6ABF305}&quot; pptId=&quot;1838&quot;/&gt;&#10;    &lt;slide id=&quot;{A9E306CE-6333-4876-8B3D-F0A6ACFC771E}&quot; pptId=&quot;1981&quot;/&gt;&#10;    &lt;slide id=&quot;{B4E60FEC-6C79-44F7-914B-74A57ADD0A1D}&quot; pptId=&quot;1950&quot;/&gt;&#10;    &lt;slide id=&quot;{16043D20-F1C1-4AF1-9B77-237F6371D7C2}&quot; pptId=&quot;1840&quot;/&gt;&#10;    &lt;slide id=&quot;{E8539489-DFDF-42F1-8D07-F85A028D530C}&quot; pptId=&quot;1847&quot;/&gt;&#10;    &lt;slide id=&quot;{69E08443-2C4A-42AC-A811-C86044F8867A}&quot; pptId=&quot;1982&quot;/&gt;&#10;    &lt;slide id=&quot;{CE5591B0-C5AD-4077-8F91-697C1131FCBB}&quot; pptId=&quot;1983&quot;/&gt;&#10;    &lt;slide id=&quot;{FA087352-004F-4FB8-9BDD-38FA9945C732}&quot; pptId=&quot;1951&quot;/&gt;&#10;    &lt;slide id=&quot;{277BAD8F-0929-4029-9C12-47C854B98816}&quot; pptId=&quot;1910&quot;/&gt;&#10;    &lt;slide id=&quot;{4D8455B9-4B33-49FB-8D47-3888538B58DC}&quot; pptId=&quot;1911&quot;/&gt;&#10;    &lt;slide id=&quot;{A439DFE7-1B37-4D9A-B958-F4D0AAE9A2D2}&quot; pptId=&quot;1912&quot;/&gt;&#10;    &lt;slide id=&quot;{50C7278B-78D8-438C-813F-6F40BFFD5483}&quot; pptId=&quot;1913&quot;/&gt;&#10;    &lt;slide id=&quot;{A09E70B1-E496-4A6F-83C5-597E520A0E7D}&quot; pptId=&quot;1914&quot;/&gt;&#10;    &lt;slide id=&quot;{F9EE9F01-F24D-46F8-BA45-4832752E081B}&quot; pptId=&quot;1984&quot;/&gt;&#10;    &lt;slide id=&quot;{12C8487F-9AEE-4B5C-9C81-DDCF495F4945}&quot; pptId=&quot;1916&quot;/&gt;&#10;    &lt;slide id=&quot;{93822074-D2C2-476D-ACF1-AE714D176BF8}&quot; pptId=&quot;1917&quot;/&gt;&#10;    &lt;slide id=&quot;{1BA4AABA-E616-44AE-A899-9AE32AA8DC9C}&quot; pptId=&quot;1918&quot;/&gt;&#10;    &lt;slide id=&quot;{B737568E-2C44-48DA-AB46-C703778B4FC5}&quot; pptId=&quot;1919&quot;/&gt;&#10;    &lt;slide id=&quot;{F28CCB71-7256-4D96-B608-4DAC92A9BB26}&quot; pptId=&quot;1851&quot;/&gt;&#10;    &lt;slide id=&quot;{C4CA4695-DDD8-41DD-AC6E-0177D38F44BF}&quot; pptId=&quot;1985&quot;/&gt;&#10;    &lt;slide id=&quot;{9940E5C7-B5B8-4E59-A18B-E811089CD8AF}&quot; pptId=&quot;1846&quot;/&gt;&#10;    &lt;slide id=&quot;{50D1EED5-6F8B-4E58-94AB-17555A65CFDE}&quot; pptId=&quot;1852&quot;/&gt;&#10;    &lt;slide id=&quot;{7F3A0D8A-1807-42A1-981E-18596D0245F8}&quot; pptId=&quot;1850&quot;/&gt;&#10;    &lt;slide id=&quot;{4C72BA76-9126-4386-A21F-3DDC34A09EE9}&quot; pptId=&quot;1986&quot;/&gt;&#10;    &lt;slide id=&quot;{DE60BA81-C448-43DF-9EF3-5C65AD58BEC0}&quot; pptId=&quot;1987&quot;/&gt;&#10;    &lt;slide id=&quot;{95AFE411-C72E-440E-B50B-55462A52A5D3}&quot; pptId=&quot;1921&quot;/&gt;&#10;    &lt;slide id=&quot;{C0619446-6776-4AE0-BAE8-099275856EF3}&quot; pptId=&quot;1949&quot;/&gt;&#10;  &lt;/slides&gt;&#10;&#10;  &lt;narration&gt;&#10;    &lt;audioTracks/&gt;&#10;    &lt;videoTracks/&gt;&#10;  &lt;/narration&gt;&#10;&#10;&lt;/presentation2&gt;&#10;"/>
  <p:tag name="ISPRING_PRESENTATION_COURSE_TITLE" val="NEW_Training_eco-banking_financing_of_WIND_June-Aug_2019"/>
  <p:tag name="ISPRING_PLAYERS_CUSTOMIZATION_2" val="UEsDBBQAAgAIABFEbE42YVgCRwMAAOEJAAAUAAAAdW5pdmVyc2FsL3BsYXllci54bWytVl1P2zAUfS4S/yHyO3FLxwYoATEktIcxIXVse6vc5DbxmtiZ7RC6X78b5zukbEir1Cq5vuf4fhxf17t+ThPnCZTmUvhk4c6JAyKQIReRTx6/3p2ck+ur4yMvS9gelMNDn+SClwCWECcEHSieGQQ/MBP7pGdwkZk4meJScbP3yXKO3O1Oyzk5Ppqhi9A+iY3JLiktisLlGhEi0jLJSxLtBjKlmQINwoCiVRjEabCX5u9o/KZSULPPQPeQmXn7xjVJy/Gs+YCkWLpSRfR0Pl/QH/efV0EMKTvhQhsmAiAOVnJmS7lhwe5ehnkCurTNvCrIFRhTBmFtM89c8sW5cLQKfFI5rFPQmkWg3UREhLZ+DWdDUGEa65qJcC3YE49Ymdta1162RR2JjqUyQW5q9A72G8lUuG7tPX+PTkTsbROm45pPD3Kx/DteJ2P91uX7ZCw2o3yTcB3jUh/SWaeToMNdvdTW2Mr2sZHtXclEHAW/cq4gtK/f2hMwX5Bqw1bmNk5XFwEu4NMdC4xU+1uEoXRr2bitUtxKKa4FtRxuu/uqoyBNtltgJlfQlGrmPfEQ5BemlO3XlVE5eHRkrLF0CPZolXLdpK4hXmzS5OwfelP6jVrzU7/WGQv4H435hERtTbgI4fmOo4+BFGtqAItd2lyTJW65ZxeTzjdp7zANTN1JwKZgIo5hKgI8+yEzjHZ2eggKiml0CXI1wvYWDoJjHsUJfs0kw3j1IE3K1G6SobdwEJzIYDcBbc0HgRslC8xQ51mGA+Bl8V6utx2h45aMdNmK0aMT49ALcm1kyn9bpQ/mpLm0kn7l9B4fOYc+Degm4y3kw/w1xGgSDOJq5sL2NQKcC08citWA56S2uhkO8YlZXz6NBnxpeihnTDOdS8M6qyzjOQ4mzyqv5hzn2cgnhC3LE3PbT2h4eVjoKOHpe2OK6zueVVms+G9wCh6Wfw0WSyy1E0Opd5+8P1/2GFCLOBkH21vToR23UjR1cF1q36pf247mhqq1UsnskKS8uhcVppoHH1GOkZK5CEcCsA2r6XWC8/hGAXMS2GJGi1M8HjLzyTt8qHO+OLvoUv6wuGiwNq6HauMqljdcR3XAnfxofZDaRLx6ruHjH1BLAwQUAAIACADQgf9OD+BnoO4GAAAqGgAAHQAAAHVuaXZlcnNhbC9jb21tb25fbWVzc2FnZXMubG5nxVlta9tWFP5e6H8QhsIG69ugZYykRbZvElFZciW5aTeGCGsogTQZzTa6b06yph2ENZQs6bKlXdoxBtsHx7EXx7Gdv3D1F/ZL9pwjyYqcpJKydvtgsK51n/Nyn/Pcc6+Hrj+8P618Pflgbmp2Zjh3+cKlnDI58/ns3amZe8O5ijNy/qOcMvflxMzdienZmcnh3MxsTrl+7eyZoemJmXtfTdybxPezZxRl6P7k3Bwe567RU/SsTN0dzpXzbl4t3HAd01XLZTdfcRzTcHU1L/TcNbkpa3IXn8bQxWDSCRgFs1RWjTuubo6abl4bxdyfZE/uyJ63IFvyQJFtPHbkAcC6GGi99+HVqw8vX7n6fiZku6TqeiK2wuBXLqXANhzL1F0YELpriNsOsFflCvCXss01K46uGQLTtzB5Rf4ImD+yQZQtcYtTviLX8VlNnF2xLGE4rq1rReFqtmuYDmdLF44ociD73lNFHnhVpKeBT13+JZtIUZeGu/jak9veI28NP3ZlL3xzh6bhnUXKruLNy33kdU82FMJArvF+11vynib5VzRLqma4lrAdSys4mmnApxVZB2zPqyrMq236Cpu0bPW4Aw1ZYwd4sIm34TkGajC95n1P/tcUfF+mpfcW2TlwgF5au5Ds2rihm2qRKV8Stq2OioGEIe4OEQzfa8f4wDTz5hXktAXTSKWChM3Tj5RLGsb3poIIm4A6oCRigH5q+nAtDPWCBWlhcMr+4gEqWylPT3zjRweQmvdEmTLt5IAsdVwzRlHFpm67wiiGI4hqHS7V4UXVe8JOwW9Yh6+LZCCgQ0YDlmoLi+uwxkG3ZPsUCK5fzC+8x+zPQuAeKDIvm9nwxrTRMR0fh936GW5VoQoIOhtMWRBJf+Wl6QSxpQBBGQoLZWzb46ZFpfeMMi4bYOqCt6yQMjGz9+mhEbCMgPFSwHai8HFMX0+yrRkFE0JQcA7b3wRGHbOrjLQX8yAZEMGoXLCBtiBBqBjX8fVx86hw7B6l2BpbphBrkAxiSJ1KkzLqLX8Qhd9Q+MeOgiS0o+E9nwlc5AQFXIQRiVFiRehqxSiMuXkn2syoEA6CKm2RGykxIGJxndjqS4Nf5HEdCIUsXuCtWIEnuh8Yc/Pmbeg6Z30pyxzzBhWW3Mgy546wMekVNDpxmqHe0kZVpgg2nlDihU99rFvHj9yXwAGmB7oerSU9LGCVwU3ULCk+b0a0NfD7bW8xmz+2uFlBSWqqzosVmQn8YnE9wasERxIXDrt4QRRJUW5WtE/cEVXTRXGggp751G6GG94e6L3Pxmmz8BYC3vcT5K0p54Jd3iiK2+dQEsH8eJ6P2b4JiWtuEXGg/mJpzxhLrL8YCGk1JmreI+o4SNI41Y2gMduLdRPdVDpyQkoQbywlF04RC+nluwmERAbLsYYwDjVWe2+MaHCRM0RkF4ShWpqZxLZd5suOz7UBF4+mnlzCIInYzltgZDMNI08T9GlpmZmLWRJy2kAyczIbEd99ULbfCwn0/lBfcf7+xNR0+mljZCyv0Ya3xXHWfV1Oj6AZIyanrAcJpzga1F0mt6cRgmGGIEvg57d8QukE3Vh4OvCPGwfkIOe6BiPUsNMDddbU6iefkCKb9hhW2497lYunxptQl1eumR7nFvJn+jUfdiONwUzIWnq8cZG3NcfveWokYElTWVyTusYErT+2O/yOZr/F/vDQsTTWBDmaowvunbb5OBk7Mdd4hXfStuawUSmJMJ1+e3JUm4nnWJlAMuth7QZHyNaRTuWEcwIyyr1KlDv8uuzfk0CWufXGqf36v3E6yM3L2I1C6w3H9CRjfe079UHjsH79B8cKW6gWjgQF1SgIv7ts83a2mFapAgCIDCVad+z+8WSLhBowB1yq5N1yf9/uhl0PpSGlCf9WqShGVJgJc/oSXHsCb9spQQad/EX+gHPUaxz8/+STwiv5XAHoC/k7Bjfka+XjTMB0tsK2J/oGPuVTWoerAS34Z5nRKM4I7BUy1j6+20qEdtR83DcQ8kUQ9IZ8nmZ6cCt4aInDu8Hk6RqKMH53tjnQgj4m5g1uOmt02qfS3OUf9hUWLb5yi6b3SC5OUBHO0zq/MKA7yS5DHgLaqY6jFsZKUBCbWdNkB6tYgFYWmJC9BbNi2aIvQP61dD1IRZMuJX3wWhbwkmrdwB7HNz/Bbk99aRXl0QmyctxdWRYTzB92uMc5ZlJnAYjuldcDDV/IMv3YvijWtiSiITuOVnbVYpGv4IGxQQcIBNIN7ziDGy1i3TYL9L5/6UGD+4dv6omBA3f1ae0XxlQDW/T/4oIlRP+unq6No3vVHWbLLm0Cf1d/SwLi7izc5LAD+M+RujRJp/oXSXG0/tMc/6szdPHQnzz/AFBLAwQUAAIACADQgf9OFR5gG6MAAAB/AQAALgAAAHVuaXZlcnNhbC9wbGF5YmFja19hbmRfbmF2aWdhdGlvbl9zZXR0aW5ncy54bWx1kEEKgzAQRfeewhsIXYdA16VFqBcYcZRAkgmZUfD2TURtadNl3vs/w4xiFDF+Yl3VtYJZ6CkQRUucUTXvd7YMC169cSCGfMKCvOdKJjcsUWgjMnrZlB7Bcsr/8GN4a2E9P+IjXjDlQmcc6kupsJlc8rCYaWPdGlCPEdOAL5hz6KG3eMO1J4jD4wzsG//VuZs2mx3eaUAdIrkgqvlAVbrXcfQXUEsDBBQAAgAIANCB/07qujjIqgYAAJEiAAAnAAAAdW5pdmVyc2FsL2ZsYXNoX3B1Ymxpc2hpbmdfc2V0dGluZ3MueG1s7VpbTxtHFH7nV4y2yluDIUAuyHZEYFGsGpvamzZRVaHFO+Bt1rvW7jiEPnFRCJWigqKUpElLmqaq+tAHh0sgDjZ/YfYv5Jf0zKy99uIL4wRQ2vTBCTt7zjffnDmXOWOHr97NGegOth3dMiNSf2+fhLCZsTTdnI1IN5Tx85cl5BDV1FTDMnFEMi0JXY32hPOFaUN3smlMCIg6CGBMZzhPIlKWkPxwKDQ3N9erO3mbvbWMAgF8pzdj5UJ5GzvYJNgO5Q11Hv4j83nsSFUEAQD45Cyzqhbt6UEo7CFNWFrBwEjXgLmps0WpxrihOlkp5IlNq5nbs7ZVMLVRy7BsZM9OR6TPRuWx/rGBmowHNabnsMls4kRhkA2TYVXTdMZCNdL69xhlsT6bBbr9fYMSmtM1ko1IA30XGA7Ih5pxOLq3eJXhjFpgBZNUJ8hhomoqUb1Hb0Ybz2AbtgM7UWIXMIAGxhokCb5L/AFvSJs31ZyeUeANYraKSGPKVEoel1NyYlSeupGKe1SFNZSYEpeFdNLx2Jg8lUgqcnrqujIR71pJkW8qXSh1y0wYfjIlp+WEIqemrsWSXWqIk6rryBMjsXiXOl/L19IxpduZEiMT3apMXk8mxHSu35qUU/FY4ospJZmMK7HJuhb34QZvDYeCjh+GALEKdqN7k2whN22qugHJ5oiPO5hAujJUexYr1rgO0TijGg6W0Hd5PPtlQTV0Ms8iFLLabYzzI04eZ0iKRV9EYhEl1eE8QCAGIenH9tAVP7QvXQ4sPeTNXl9WS5ZhP9lNZi1inTH7/r4hn/6Vwc702xAN39E1bCVU2+Ypq3kBx1K4UM+O/QMXL3Zm0Wa2sEqImslCKiW1TNg4UpPSGX81Q/Q7kKfxEa4zBcNIF/J5yyb1ZNo46JNoAxOescyA/7FnNG0Zmr9vODeNtYSaww0FKH1bN8dBsl9CMxApBuxoMo9NlFZNKHo6gV3O+ABOYdohOuHFbrwqPWLrqoEAD6oyRhPppl3PZFXbCYSGvz+s0GSi39DHtEgP6K67REt0/1vP7t679jq/011achfdJUTLtIjcRfoWUN7QHXdDCIFPugWTLrirdB+m3kfuAvyx6C7DcBFAy+6aENAfMHMF+BcZGwYopPULyC/AekXln1Xx92lJSH7Tvc9Xs1RdHN0CE+2KqMrnc5AnhCZ5wUzuLgnJPmQWvkcrwIvt9C5jtEF3wNAVMHiV5CGzB+zsNn3rrtEdGOCPe/Apg0TRXXE33MeI7jHRii8OKO4DeN6mFUQPQGQRBNeuCvH6FfQr9JV7D9iUmf5es2OwbQVTfl4nuIP4Xhwg9wemXX/xxlsI90kAZBj0TYN79gqResTW74Mys4FjL3uwsFrmnkFY9qq+Dm5V5C7D+0Owxqq3MGbLSpVgbUnN0YPOeaeQWGJMvnnuDOl2MPxRluA978Hyobcxu3VLrAKguC1gQ6v6B6D9uubGHpjnsWWweW3/GSQkk0MY3Gjkvt+1W7a3zwYPC2b1ImRD5pFbbDo+9YOW7rpGSyftrEJUmTlhkKXK7bMi1sktuwudzus5/SDqOnJOnl49eva4/297sXOihhKIsF2RCOvO4Bx9h5eh16zQsMrf0sytIr1xZ3aYUIk77Irg4YFbNbjYYAmEVQan4QkL5ngLFa/k1cwK/wdszuRL7rJg7a4DVhnwdN1m/mOmFLJ4X/+FgcGhi5cuXxnuDb1b+PN8R6Vq7zZpqLpZa95GO3b8wppHbheO0WvTxYtpHenlj1Fq29EL63VLs0N3L6zZoscX1j3a6QsrNvX7x2h26PqbdMctOwctHNaa9rP1BZCAeoyRHhlVYl/FlFstAHgoNPdK4RDr41q3dbzJ/li7Ovob/Ql6rJfQuPwNzdo6fJ4g+pxu0r9g8Cl9iYYF0xRUF8jMh5CsdnhqfeCXoXLtNMjSs+hRhZ3zoN/gahVBCs+A/89QL54ITrJZXfFTYY11sNU6fSRYt9aB0YqQLOPxVJCDGOKmIN7zQFmt9Xct2rkfBad9xe4IghW6yHvI7VpfeGY16EMqglAGOeFicmpJ9t+RKD/4/svLtKeUKJ/DOWoVjrGlU3PfT6OcneYm/YfN/nFfDv9/TdvhgMVurZbBMouCd0orYCzWMi+A8Q6qNfi97fmI379Wqre4Rfe+oBZrc4u8lSzzawOxxb7g9yFbXjd6pokyGHJpeSJ2LRkf+wQK00dqQe/J/3428IWs/0Vh8BcM7E1ON/UcmNXQNez/7CE6NNgXDrV+1dMDaMGfkUR7/gFQSwMEFAACAAgA0IH/Tpep1g1qAwAAmgwAACEAAAB1bml2ZXJzYWwvZmxhc2hfc2tpbl9zZXR0aW5ncy54bWyVV9tO4zAQfecrqu47XQq7BSlU6g0JbRfQ0u2700xbq44d2U7Z/v2OL2mcNiGFCAnPnGPP5XgsIrWjvLMHqajgj91+d3jV6USrXErgegFpxoiGTkwUPCeP3ae/83m35yCCCfkOWlO+UcZS2DoUgXGuteDXK8E17nPNhUwJ6w6/PdmfqGeRbSyBYV3KWZMVlMf86N+PpxdR/Bl348F08tBEWIk0I/wwFxtxHZPVbiNFzhMT2q35mmjbQwaSUb5rjYhRpZ81pJWYZjez/qx/GSWToBSYkB6mo/7oZyuLkRjYMfvB3f3d6EJOedTnjTmh7ami2tIG/cHt4K6JlpENVIs8mU1vprfNeI67V7vyaVyOoOGfbs0cxX8A+aXNRZZnX9FIJsXGFPSEMzBfK4cJkuD1Q8L0wXytBJOQOahVkIrRBNsgZOKk+N18TeCmWvo/wyERmbstBXszTTiZHkYhMYOhljlEvWLlfGorPl5zjZcJhmvCFAJCUwl6wwzfSK6Kbaq2EvcHPihPApA3lIilYHkKExdvAKzaS/xkMrZzJYzvaAsClLD3xiDC0lgiX7CsZ8jAWCLfTbdeOTucwU89jlPoYUx8Mz+vPnqBE1wW9SpWhdecNDe3XAVHe0OBSUUCQyurBU3BdC3qWZsLqXcWU8TJnm6Ixnfpt8HFB5uMinonDq+0el1FmmoGdXJbiVwqDAbdS5+t71yNx1Hcw6FGeg5rXaCrxrIp5rUItWDX7Ur32x3r5tYdjW/JYzclcgdyIQRT3Y7n4f3DbdyrfM4w0xrfUpDPfC0u5HChIdzfJtEEFu4KXgonWpPVNsWQmjI4VtQ1tr5/kT+2rrE8T2OQM9QDhUKQVZvDbelmy/BXLyl8QFIlNDgdU29xO07oUe+BwQsAiFxti9vgFs6T5kxTBnsoZkpgsAk3ZRYpVH9dvkZcVUkGlov06EdQKZQQV3XUEJYYl6gOs9DRLnlNYmUTqwyUYraXG1emfTEkjVbD+WjXXkiVjdFfV0BsVaWaJNfiXROp/abl2qdO9jDiNLXzBx3B8TUex2FCZL4q1lmU98xehmDerONmqiDUeJooZsoO+3UU6zkdsQu8ncO1BAjHqzVeBQ/ALzjEgsjk5QipvAg1bsfGHPHNtNMa53ya6agXmFxzjm3Av/F/kuF/UEsDBBQAAgAIANCB/064dE82owYAABsiAAAmAAAAdW5pdmVyc2FsL2h0bWxfcHVibGlzaGluZ19zZXR0aW5ncy54bWztWltPG0cUfudXjLbKW4Mh5IpsIoIXYdUY1960iaoKre0Bb7PetXbHIfSJi0KoFBUUpSRNWtI0VdWHPjhgAnGw+QuzfyG/pGdm7bXXN8YpEKXqg4GdPZfvnDmXOWOC1+/ldHQXW7ZmGiFpeHBIQthImxnNmA9JN5XJ81clZBPVyKi6aeCQZJgSuj42EMwXUrpmZ5OYECC1EYgx7NE8CUlZQvKjgcDCwsKgZuct9tbUCwTk24NpMxfIW9jGBsFWIK+ri/CLLOaxLdUkCAiAT840amxjAwMIBV1J02amoGOkZQC5oTGjVH2K5HQp4FKl1PSdecssGJkJUzctZM2nQtJnE3J4ODxSp3ElhbUcNphL7DFYZMtkVM1kNAZC1ZPa9xhlsTafBbTDQxcltKBlSDYkjQxdYHKAPtAuh0t3bVeZnAkTnGCQmoIcJmpGJar76Gq08By2YDewPUasAgahvrUmSoLvEW/BXcosGmpOSyvwBjFXhaSwMpuQJ+WEHJuQZ28moi5UYQ4lokRlIZ5kNBKWZ2MzipycnVKmo30zKfItpQ+mfpEJi48n5KQcU+TE7I3ITJ8c4qAaPPL0eCTaJ8/X8o1kROlXU2x8ul+W+NRMTIxn6nZcTkQjsS9mlZmZqBKJN7h4DDdFazDgD/wgJIhZsJrDm2QLuZShajrUmpYYtzGBaqWr1jxWzEkNsnFO1W0soe/yeP7LgqprZJFlKBS1Oxjnx+08TpMEy76QxDJKaohzBQIwSEkvty9d81L7ylWf6QFXe8OsjiiDXq2LZ01injH64aFLHvxrF3vD7wI0eFfLYDOmWhYvWe0GHAvhQqM6Do9cvtwbRRdtQZUQNZ2FUkrqlbB5pU6lMfxqmmh3oU7jFqxzBV1PFvJ50yKNYtq86IHoIiY4Zxq++GPPKGXqGW/fcC6FMzE1B1kQnzQkNAepocMWzuSxgZKqAU1OI7CtaY/DLqRsohHe3CZr1OOWpuoIGhh0YYymk23bnM6qlu3LBW9DWGdJj31Dn9AiPaR7zgot04NvXUe777rz/E73aNlZdlYQrdAicpbpO5DylpacLSEJXOkOKF1y1ukBqD5AzhL8seyswnIRhFacDSFBf4DmKuAvMjRMoBDXL0C/BPaK0j+vyT+gZSH6becBt2alZhzdARftibDK53NQGISUvGQud1aEaB8xD9+nVcDFdnqPIdqiJXB0FRxeA3nE/AE7u0vfORu0BAv8cR8+FaAoOmvOlvME0X1GWvXIQYrzEJ53aRXRQyBZBsKN60K4fgX+Kn3t3Ac0Fca/3x4YbFvBlZ83AJYQ34tD5PzAuBsv3rqG8JgEgUwGfdsUnoNCoB4z+z2hzG0Q2KuuWLCWhadfLHvVsIN7FTmr8P4IvLHuGsZ8Wa0BrJvUnj3onHvsiMTC8q1zZwi3h+NbUUL0fADKR+7G7DU8sQ4CxX0BG1rjPwTuN/UwdoW5EVsBn9f3n4mEYnIEi1vN2A/6Dsvu/tniacG8XoRqyCJyh6njqh92DNcNWj7pYBWCytwJi6xU7p4VsF5h2V/q9Lbn9JOo78w5eXiN7Nnn8b/r5s6JOkogw/ZEMqw/h3PpJd6G3rBGwzp/Rzd3yvTmnSkxojIP2DXBwwP3qt9YfwsEK/1qeMECHe+g45XdnlnlP8DnjL7srAr27obAGgJerrvoP0alkMeHhi+MXLx0+crVa6ODgfdLf57vyVQb1uK6qhn1aW2i54gvzNlynXAMX5exXYyrZXg/hqnrCC/M1y/MHuO8MGeHoV6Yt3W0F2ZsG/CP4ewx5rfxTppWDmY2nGnbz843PgLsEQZ6fEKJfBVRbncQwFOhfVYKBtjg1nmO41N1yxiX+nhzHP2N/gRT1SsYVf6G8WwTPk8RfUG36V+w+Iy+QqOChQn6CdTiIyhPJV5MH3qNp1I//7GCLHo4YSc7mDA4W1UQwnPA/zN0iKeCSrZrFj8T5tgEX23Sx4KdahMQrQnRMhzPBDGISdwWlPfC10jrE12HAe5HQbWv2a2AvycX+dS4W58Ez6zr/JseIFQzTrh9nFpZ/TRKY8crLq1nbXSr6SmVxhdwVlqHo2r51AL2E25ZH29f/sOe7pgBdqfjAUrinMaYzuqc8P/Na/cTFLuIWgXPLAteE62Bs9gUvATOO6w12Q/252N+pVqtXcwWnQeCXGxyLfLpsMJvAsSMfcmvOHbcAfNM66I/3ZLydOTGTDR8qnmniSXeJ1HsTtZ97pP3BavvG1Xvmz7/vyAMwLr/HzrGBv4BUEsDBBQAAgAIANCB/07sTFlStgEAAHoGAAAfAAAAdW5pdmVyc2FsL2h0bWxfc2tpbl9zZXR0aW5ncy5qc42UUU+DMBDH3/cpFnw1izKUzbc5MFnig4l7Mz4UdmNkpde0HTqN313KNi1w6OgL/fPr/3pXep+DYfV4qTe8G37W7/X8qTmvNbCaUTu4bOq8Ry+s7mmer2CZF8BzAV4LKU9Lf+SvX4Iy9kRtmuyfra12/Dy0X9aMaxeXhIUiNE1oJaG9Edo7Ffijkdkxq0NGTpmTnTEoRikKA8KMBKqC1Yx38VA/boItGEtQ/6BrlkLD9Maf3Ee95K9jcB9G86nLpVhIJvaPmOEoYek2U7gTq2P8sR0uvdlLUNWBb/vC8lybhYGiHTi+jv3Y7yelAq3hGHcazfzZLQlzlgB3EwqDSTD7A20Ydwvaostc5+ZEh344DgOXliyDTpXmcXQdjZuYqLw61ewEP3AG3k1fMpKzPahzrFDu5BkHKBVmtiJdNLSDRDmyVS6yAxdN7SA5u1lr2/dv1B1jlKBa/fwVV3a4TKcYjWuGrWu2IW5t0ddczugMhrzcuhX1keoLnBKpuEhoklpckpsx7U5j5y9V2kxtQS0RedU87aGArpoJqIVYoxWYMSzdFJVWpfPqNgpy5+nZOba2Ofj6BlBLAwQUAAIACADQgf9OlBOzImkAAABuAAAAHAAAAHVuaXZlcnNhbC9sb2NhbF9zZXR0aW5ncy54bWwNzDEOgzAMQNGdU1jeKe3WgcDGVpbSA1jERZEcG5GA4PZk+8PTb/szChy8pWDq8PV4IrDO5oMuDn/TUL8RUib1JKbsUA2h76pWbCb5cs4FJliFLt4mjiUyjxSLHHYRqOFTXv/AHpuuugFQSwMEFAACAAgA0YH/TriRmMxjMgAAyEcAABcAAAB1bml2ZXJzYWwvdW5pdmVyc2FsLnBuZ+18eVSa17q3TU5OzslgetoMtRlsmxprnBqNGhS1aaYap0ZjDI5JFakiGiGiqEiHk6SJRuMENSI0NWqNCokIiAM0tcbhVWhilAAqdUBURCIoiiB8aMZ2rfvHvd9dd93vW3Utdb8v73727xn2M+y9X65+7ndi84Z3N5iYmGz2+uxogInJWp6JyZrIf/zdeOfwzbGDxn9voAJOfGpC4e6aNF78DXbY97CJyb3cjbrz64zX/7zwGQRlYrLdYuX3Da+AD5+amJwI9zp6+HRqhHxQTouPDd83oVG8993Tb+t3Z74hf9pqMjhM2EBEu25YcxX971NXr36x5sAvbx2ZrpjA77iFPdw4EVv/4F2Lo3eEpx6WfbbtQtwPRyOu/fjDT+5DIlV1WlxfV4ays7slZcaSaj2SU8oackyhgGVDcCjJMLnGCOfJSYwR+VemEjPjhWshzPh34nPSGyYmP4x2dak22je/h1T0/ewbqh3s3m5i0nAyvUhKXxuch22drXXnSY23DlXcUjajv9qPrLmwC86Tg4zUcmKlxlsX9iOnLzTQpfNha01M2n8EA16XWmvdqdJ3jX22SyB++3clyDHufBOTn+99xEMGDF+A82Ssv5scdzfoVATMDEt6NLouw6AVcwY4C+5+p0mS20o61R2r2NbOZqvp1FoPpvQdk3dmSxUZ0pFQ8RL+O+JhNejM6nManmG+JXiXdqmas6SbQqXnvPFVOFaRLg51/3l7Hkg1TeMNibQplUZIxzAeRKUuwORcMNc1ixh5PDwWoy+PTFO0RRrmxTU5b0MAtgRkr6dmSKzt95FjG/7p7z7/uCXUBUZW6sbJS0xCp4dWpjBcB6QXEI2i7SZPipQ2yEyz5HIJaP0oTg0jh+62rMNjAdRJWTBnqQ8A7Nlz5fbyZLMHBwYep4VqC6XBLUtOBO3UFQ9dXhbZcCmyOVXOWSQEbv3yJS2EBIPZvvQ2eXEZqF9APage75xLdq4J6IWCQB28OY2mJzFTNbLFHDOmRNvaY0SioUyIiQOv7h/Ru+Eyf+EvkbLax6Mdc4C8elg+2q108G/Kvl3Rg+anwXfCw3xLYoXyjovFHhaWAvUTkfSAqh7oGa1JZqqYspNCcXi6W6cyrng+DDYIeSAcnYGKlcTk4CRE4gl0NhW3LCPEpuQPcOsRpMylcnsbEZTtY7iemDE6st5z8b6kYRO876JX6WYeU0cHKMNm/RTLVpFc0MeWsFoMS+baYHt9hIjvpV3qzCTwfTN5mlKpmsE/XyGGgorZzC3T774mAVZL6ePDFxNgqSfPZe4Dfc+9j0rgTEYaSoC1spsuqvre8XNurQ7+potwDciEqoWkjFcleT3ou5/aHyQijNWE4glJQMCpXqhGA1nnzKzeNYa2ZYb7l/gUJGmKo9k3KTNStDslzcZrD6rraAXgmpbbQuJ8mFtre0z+1Ma61cV9XCL/UAQR3YSOoRGiZ3LQLeAMCwsJLc1gKYx7UgpT/vq2f/MhuzY694yl1f1iFySOr3Hwn2nfwX56CSCXM6oHKwqlN10kDXbzFIfwOEFZzikSTWy047TS6NRlvaopITK0xcg9NRZeDAc67+pq+H1Cj7two2l20To00MdehdLC+++yu4UZiH9x30g7GZoQfLVHvivbklUKHas5U9GzXNhe+NUmqsbBQ7VP/vUy44Pi+tyyGf5iTVSvGS3E381mIfCsAwVfLD8ZZ2YmplDr5PeYohLtPPh0XTdjqzyURFu2cnWiMDAfGs2y8CEjehy9rW9rb7a9wAttVb1XVW7iqep2JDBFyoGE4CZfC1i16Bc2Iv34dChJllK8fE99rzlnKoX02LzaIQHBGVS7xvM+lKJ7OAyiTVk/bWD98TUmTQGkY1z7MgodHHzeN6B+6vdU0eEkoz2aPhXF3pmGNrpO8JSBYKQb0CF/l6AFpVLnx2G2zABVjMAs0uuUmOHOKp212hy0Ic4d4dCDTJ2BpeZLbj8+835tLDzMLXKzeO6Jqtky6IYDuJydaW61r9gS6GhA5LLwwaNCcVRT98nLudFkJfGX4rdClE+qfxpHV9veFnXFJbKJV7nLhRJdDcAQKYmfhgO8g5DjFQBkKsPODQpmwlnF7IpqkVPCr++TMX513HdJYkREsAYSG7nRKdxi1LnFFG60oXFxPbEGjjB/558m0ycx20GcbNdiR578jfQShMqimMoFWwatCRyJO7v7IuzshgjTGUffzbwlUXJ91RcRkwj/hMrv7bOOXKfWy6jRJHU3CpH4oK/eLFISXeyb2zI4NECF8iH3JRdFe1RIDNDOITIuK25iu1DX4tPxh3jpG74cq3nqASOdGAfkN6m2PLlAJqwoHFG/pUKX5vFAMIwm6pNtE6faG+Kb8vmfabWIXjZXOK00aghMtbXsTRC+phy/H8HMS85e53+a7B8H3kj2LdEgx+sfSM95QtMgm0RJTombqY4VoB+oSU4KDwlIch6xjKjLjvfuLxUVs08enYGZySU1cgdk0zicCe2N4i3fZIz31KmaoWcf8Ivbu2mJmAiPHcWMBMXNPCWR1hAUFvipNag6NHKkaI0w0wM06mCDtzg0Wl2jHoe3l39peUoCcovC+jWO85zLd1WCma0u28ayOZNK4ryU/mRmZ3JsZoSnHF59OTFtN0ObGnqNjy8gi9Rfh699aWv1YOlXbuvFgMhr90fMheoMeitB1XewKJua5GXaHPi3qU88qmIdakwnaN3oIfSy1+bERMsmj5xGsg3zQOdFq7cFJB8ymd4DybxMl8USTuXu7a2XCeeewBtvb/DmnuPf9SkYprM3VWvgZk6UltL6XByCrdbbmVnxrAhWPwV9I4re6egRkAZP3Zw1kKCQ2iQ1vY0ooV62lFuMsszhoqLzeZPws11zFbtTWO5NwkqwPS4FoQzrh1vE4gxyWfVlaotpYIbq3epYEXYfxK6ynxUW7MazM8YzK94HUsKp4BAS9YPkr1qc7aoCGp1nCvPlA1IfIWMA3862LTNqJ873WmxoKlUkRCOE/VGiSrC5I5za2txPuKRxfanxCise6GPe0zDTm7Q7wGwlPgovFamfMKG3wYla3A2aY7TOFyIyWxAcXkgKlGBEss8xf//98bPxmRSwdDo83QrmBl4vhY/6HWDdnj97bIHhrkYIpBtbU1kl+3miiCuYWiYhKTL4pS+rteY5pJBSRzrTqYfU8232HveWBkhRLz4uVNpYbjNlqptJ8P/rW4+5ElC/qd+xnG05UXKWe7vJz/+QQMZ0DnE/gduFh+903Bpu6CeNojaaZH++KovLAAou/yoomn+B3k9Sof5pkv1MRqb7jWnex2tX+66kTL9PPxNAl6OJCcx/dboHGNOmQ+nPgWwy+VkQuNoTbceLXPxlx9GVnwTf4x+tdjuykm8lGMkdTTMrB681+Xj3f6qJYQ+wUNKRhyfM3YsHWtJTkt0k6ujVQS8WSkXkwt71e1IX2rZw1CfsIuan+MT4iIUlc07q0/uR4dhNSOELMhq1dHNiRm8cxL1vIEVcEmx+hZhw3MrIqM8JDHsQszjsX7v9caC/nTQiHSwaUSpKgI+MuL+a/IjHdGNtSqslktKO24szp++128/ggNDg9s4+2EsUpaIQkspMTm+n4bdKM0giyZDLM3H1niIlpjgXSfeXmOHe9gJxl1ywVyEVkHQwcDqJC+5S9UBf0Sj8DXrAVwmZoE9S3Uo8Clq8MQlZqB/B4rBXMAWnSYFgfgVnJtqtn0ENJhHaQMYB7MpWctmKMrB4Jn4/T5tRMh/0oegeAyvqUoUk+RVKX2eFViTVpZwu8bCs/QPh4ipw5SHO8PXEkFKPP1LsDiCl/3mU7s9JKVbcq8oM1EvpoqUMgjT8z3hZPRLM7UOWf+TTKCvz1N8Hj/yZ6kC/stn/j2i7aGEnXlE7RZK4rhrkOdculTxHacPPeyXkQhgrZ9Usv89RZjShQgFaoogd/jo+vDSeaZBqXjOeUlEYyTHz9ifWvNfVlZCO8UPb/vZH0GZdqDrvr8/8WTQFEX++d5pUsHXCPFOeW8Mt+6OIa8GWue7qxbg/9zhLKqCvqf2znj3V93KpfrhBzc9HzMMG2REYP/y6EAyb9YpHmlFnFyvihy46YzMxBCWxfp0rEFpynOLxB3OoJIUDqIA/dS0AaPyuySrYXJ1y64RWrOzvS0LOvyYrbqlbtWTucYF8ZTLkGx7EIRrCsC/hLWN+/zqFapwtvowUeVLHZMwLMYHyeW8mLiEpgV6MxDEaF+n6X5nv/080NXdXnIg9yhA6lDb7+7ectOIr5vrHU/UfMJ1eSN8cv1Lu7DBPnfiWcAnUppEOzXKB8ykzA5DSiDHnlzJrzf9RN1GWy45/IoswjNqbAjzJYqFccneA6sj3crM71oxXPYnK5cSHBYzmh59MbyJ19+YASjgESMZOR5njBErVIWGsQ6aoDs7qRLqhOKXMB/w5eT1wvpi9m4yIu2JbyTN3FVavraPcrCj1i+h6MbmuQAMxlAAI9O6D8nooCToMLIfpS8lmka20aRuq3RaevPDxu5GtotmWNWdlvDk5egzdRHFpnvW130k+T5++yXnQt0jERIai8UXnvfof5nhPJcWkat9B4kBy5FlthgUk2K2m1ANYHubrO9oGm1LsFdItJvRwL7fXIVhY1NpenhdI3xVvZxbWbW3d/72Tb/75oGuiEYKk/Pe+ZWOMK2sZxLcUqroDFwidkP6bnEHGh2333AuIkpizg7xRb003evyAvXcMI73XfLMwWm8DB01/vX4Ii2nqLxDBAYgpnEwFBydPZmyunpRp4sxHHcwiZXjCSy9y3surGrhbfbv8AqWIU9jaGNm636osaEo4QhAFMaydMhEgJx7ybLktX64TDMUfcUM82i4Y4Eb1jIZGoEvrZeEJoXtC8QX5xHaaDW9+YExtrPf0H98I4AzgbTxHhQC9wKck2aLYDxPBe41pBIQR8PjOd2ceAgeB807Yk5GhajyzeoDe2SBBCjH41v1yiAKtLxRBb/niJaDc9yGkZO5BK1IyJxzdX4xBekrcIJRq21q5K5xFb95qaIxU9Y/2ZATliKTv9cYsA44yVun5oAHHxIrqZMD7lcWeZiGulH8XBOqW37a94mTUzjraDLPNXmXLw58J0As1+Vtn1QEy52QzdKlTRMKJ/iCm6HzQoerHMaXAfMWbTEIWv85RoQR1yRlgaeZJ+GAigHLzzZfYMt2AyIgNbBtepxKpik90869jJJwyeppPMB4fW8UmC9D53+C/CbnkUm57qca2BKEBLkKOZ/Y7COuKJwMW7zwdhxUJPpR1uaLcyi/UPtlXbA89UDX/uJ4+nQ2X9ozGbUwOtaH5yutZ5ElZpvYd2nV5A6N+/F707mIGoxpPBzeFxxJKo5fUuWs6QzBceTyqgldHy+kO7q3dhtVIX7q8swFrCLG8rXyzh4x/xJzdNlRIl+g663SSzPw6ApAND9sQ6Uu+/T2liGuz1yKZRdpPKd6ngupDzpyMCX1MG2qM7O1fIsgQ5lEVnWlx2kA/2YHooZrKwYrbFdUS+ioABpF/t7GF6CGjaFnhuS5trkCsOU2Heuk0Bbfrr28Su8gF/PDLkcEBSP5JZcUw0vGlemLKwNY85vsvfXe887Zfo3a0Z+xpWPa5kLiYbEH4jBoew45tGPB5QXN7XsRfzf8VTdjck3mWlBTq3rA9D1Tg+f31VbPjTtyTbbRvvjDb7cir2ROd1ZGB0WukCvlyU+Dqx+x2inh5JsWe99nVjuZOc0B9a9UW2ik/31ul2n7P+kL8alqSNL1hV8lqwNjVtKa94r/tMbU7GmuEZE/CqgVZigypG0HTz2RbGAoTcVqRvYflKjy2YVkhTn+gVj32zDSMjJI1D9rcPJSP20L3LHVBI7QqnOXOAN4pEhWciNE3ZK6OIJA+cbp0ofZQ1/h04I/mGYuTfd98FNWp6ph/IRc49xC16MikJW+Qghy/WPuPrsxOyJeU3FVQx3PDUVXqkAOFg3UbYUTqvlzcrCCd93Gw76rPLmuneIgzzipBEwil2SB9xPKKlB2pfdQCK65eZbj0YRQfRsLE0Ld2zQjGvxZrpuJmC0bHEslpM0OOPUHPAPjASApjVbEauWdXou8hYyzVLkruZsMrWzrjtdMq2Z5Fbd8jy/arPI/ILauu25jZKYZa0mfvBHPGR65EavcS1rliBmU4nVIvnHMpykjI6Ckj42LoTztnRx7JZau6LC3uQuU79lj9hnCIRwhLut8lxEf668S8YP9VXvhBJJTgYulmrtkIeiAq110/0uAMTAqh9a3GuDEMADR4aiIGIZxEeor43ODWAqz9esPQAjtFYYbt9CDEc4YJ5IZU4EgkSycw5Zn1b4q0c1xwbK6LZdNtKgcPZhCgj5fR7Ozq2Dg3ApDAxJGl1kmT6r5nxhdEkG4Bz93PWo3pbm83N2engdj5SKFfijGnWRppgN7qqTcj8VyYrbiZ3YqBhuaVMitrVFjfK9FjF1o0UBUdxiTIRE6aEXo/mxDvOdfBt5fyeOjUZaYP4nBtLMFBjmQ7yV2FAJkgYgMOJ3sKPtDJYbgLxfs77mWEkdN05TS1PGrnVW8mlbSqeEodOBjkC/Lr9An4qgDdyPhun4aInGFaOMO+dax5UL6VCZy15jnV1NnwrNroNb6ynmUGGOYWoIcXy5eOq37ZaD+Qfsbebmg2r/JMVoR90HcECxSERNN1WADFzp1mTwr7fvJ+oHIcFeaH9DKhdO5Qv8VvcrORcPypOJJEPQ6LJt2suFyETj8+Gsqk4l8i6gzD9zsbc5JvQsoZpVSuuuIGTKecTt4mYXT3I/vxhMdq20rxGeM46OIrhdLGi27r0LW/y/MLgS+9Y+psykBuu6xa5BeD7gTuEw0jTiGuBN85yNdt8dDNWVcIGNn5oqBfRdDHzfLRO+31GfHaD2UjUx+tTFfpnS5UkYCYHLEzsmpSSHsIt2DYCTKNZWp4xAaSSL7j6z7kne4zAm5GUKpIIqF1mfUnRFLBfDDoSKm8Q36kCxXe2GJTv7dKSfy0WFS0nxn0MRAybCO/i2hj2qVTfilVkudtK0WM7ABJOmYypSdUAoLR9vb2RUWk2zTtI1xGJa8GIlSfhOUOb8LvZyH+GY5/4upWOpbpoSCKEMMJACo9NnmDIgRDWcNGtHjN8KN+mhWMo7FOco/OcpFVGXxdIuF03sDtDTEQa2L5bkbtYn/xyH5G8pl0zSGGbZmNd2b5eI/rlOq3PKA19xSpQJiQ82xWuISTZKiHcsgY9GrtjyWfEpOcPLxOcQ8iimvrwtoYM8zyBvbtmuWRe5K0ggHeU8loLD+4d6agkjP7iJAsL9ifr8lI6oou9+gNXUer2cZ9ZApcLN9NOp3X44p80LThqXLTEgNa6FrWPFk3C2anZWuKk9r38+gvBg8OIhW4akPXpdg2FT65GWNr1V9c0RWPbULb1VLm7QBUKYt7kBUpOEOSAb/GueUGkTipKQZvRgH0Xk125jiod2XRTnwzs0dJEzUVSgco9tsB3rvGBK1h69wStSrHSH3piEn7atAvrbbhBYXIuhEWsGIUKDm8rkWnpDJ+7ZdmE3ofN88XS/bTitQ+6FBSQUjmeE/DyW1jW5/6EDBwjFMzHiIDMpzixTqeYlBhsDaWq7yg44HbUQ+cFgL/LatJukxX8ecemlIdmnTf3A3xw0NanW33WrFKA8JgXXA9euhLpuJ7CWvPlldAvEr/mVCgDLnkDNn+GwPMtxABhqE7y7sucv8eXOzrgHND1Fr31ssG8cKKRrJyiHTYMwaTqVAMhtuim6L5SqIxdSqNDeeWxO9nOxmUqp550IQ6i2OE5YUnQC1Zg9wmsHVmt5KYnJSxGiBYU0rimM2FkzHlXQkJTNh31k4eUHqCdNNcxaSDXe+4WljPigQA18A02bTSIUjtGD5eOwwJbuoOEQvR18dxukFrQEbp3PFl+VGGgYcMWFdvl0x5vCMhyHnbb92EJPki/bzoAaIkE5GKQDHulaZonkwdgN1EL7KraOO7nkUZShmYHHDH6HD27MYFgcYeIUA2ep50NPBZvgh21t9RluTqcNVtfhQPUEFP0moMlQ50qarGZ/im2n7j8/OXoLuuPC/jejubPNRdvL8D878aNBlhzxcT/C1xumDD3ZDpsakCe/PR1OfJHflMRtKTHgtDz/b2W8/Tv3qlzCCv6vvCMtickGCe+4Jqlzhz0jw4qzTMn708vWWm5RHo3y9iJBkzXrwSoQDtHnb6rELfWoBcq6FxtOo2Fc8Tp8YMX9oxI5/VnnrGkM0HJfnWvs8yDGOIDCYgsojBpPQEneHnMy+eaHmRLf9PNrlBRdKV7bUdkXol4djYUdXjQP/amSb4s8S4NIogtVH0kvVzbXtzwchZAS/zzFG/g2RNN8xuoc9TU+DJ0kXxhfqwV4/vyja0eupa21A8d8sPmO9htizqpJ6cRs/gZ6madH+XSvhG43fEGGW73crKpGshLE/FDeYsBa1cpa1c5RhlbOK2skjqtqLI6U8w20GKFa98d60EEp2jmyTrJ4E6GXPI+vm9MbR0i/73LXaZcydwcyNXMieuROQtcAzL1ar6FfmfW195moT6gYMXa1vEocbyf0BFwGkIhDYQRpEu1tYtj1tmjljabbyYaHj+eAApcM2Uj6DO5PbWmp69yJmqb4g0HpDkD579NQt2G5UOYv9o5PdnU79ysHT6ib9+zJ/9Raqpnn/tvoMmA+YhFZiGDvkf5l2cRyHCrideYS4c87MQ2Adk42Z34JKSM/KX9/fGa9cWrvJ5qEhJXHPX5g1QKH6tYX+j1T3P5V5PLMgGoxWJ9SP1Vv8EbeRzS0bCFwqyeU+7+duVm6oxNKIwZ4DrUAgDtY11ZU+vBzzfsi2IrRPXXPdesfEn96sKpcRk/W9XPObqzls1JDu7rnNdx6yo0gbFB34oVJaOiLZfZvjwLYad7KCuvVI09zfo7uQz/kn4wOsrmPgTp7tUIad8QT8Bvqgm917i7TdPJ3U0MDIqP2OuY9n2ssKBHp3cTOYTCCNWf55F/EK51J1J05UFlkwHFsdggk7sXNEl+sIGCWid8/pFYDgoGpUOyYFnFEnVNhcHxacrHP23TaJ3ezH2qhhtoWNbC6rtlSdIvua2HYthrDz+Rbkl/LkmPicFIqu7GZ2HcXZMrpzxkaXV383IZCfEdQDM4tj0OuEewDCsg03hiQ/4klENBNgO6nsskEqK3sLIx53ISVcdjSZy4YfAj3ig6mad8+9bxbt0zN56Y0aD3fbN/hZW6aMbnxJ/+Vzi0ktfKLBxA+I3Yk6iECfwzIF9eYE++n8UKsOOYQKVaZHab28809YlJfEDEcnJG8lxDz0DdW07FJv1SWYFODq1orOeVbomDJYv+oBkvIq9AsXSd0OObzihrR34oPJmmG8e9kd1bjNetnFBuKZUC6ypfWZCt8Dm1qCsMAJGCkvHFRfK1TW0jmyvUwkb54TSsqJVbfpIMPwaLIrZUeP1NVfmDtFG5T8DU6kk8j7mlw8C3sHHuE6rk+V3YhfKLrinXHiN1uH9TIjS06RjY0XP2l20DswJY6j9avfK7sDuZ3qaVuo69uaGZahKxGHun+3I6wUK/D0wSVJuad8y6/liTbsdb9V6V3yAWnku7KifZ67H0kQbn62m/+GpSMMS335LB8rsp++ImWydxJ46AyCeT/4nEsjR8ZcLzB88+p9rGtXITl+oyvLUlRmkIykes5H2Hk/JnhmzMsOs59WOf0pcPJWzwLLK3zB9rw+bWvxsPRqExuhH3vaP0C2t1/e2fcvRmx8b2z42bJD1VmuRJa+eGfTPjJs3CT/q56Ip+6M7pK9F/QskBy+1kyGDZOsXywtZ363obzf/FAmnNyx62usJuIXtxR8a9KWcu0vpeNHq/HE1xsjKC5KdmTgZR0fxuWGYt00MXXYH5NefdQ4iBTaSMpdii9/z1OYYsPMLNkyXFUQXP+I5vCvBsFc85m+3wMCXhVLNirv65IrSpuwUSZq12r2Lln0cQ7L/q8P/rg43iwEVzhhBGxd/v5IJTw4r8VymtZ+5Yr63KaH1QNmL3oJKcGV8psY6JbjdlnZahV1gSSMOIOzLLA7KluT+Ov6ORI5hrUGzrffDe84ZgXVENATjoZ8gb5AJG9A7KdYvB8tTEgMWL3FwI3Uf5RRK6cNlVcnU66LC8CzZhHOFTWLIDJK4AtLyMwz+YTYJox/DaRUE6NPflGGttJqtXMOsQS9pczFMOhG0kBN4cnQq9xDsJrGWezdsw6CddVtjhUEnHsDcqxnXC+X7DU7Y/lCg66Ax5mAxDLcFx2U+SX8FiHWwEeFrrgO8kMREQfu1F0KJIQOM6r9RrofuY2zm1QUcCvSAh+HDCR72WTDf3n2qM7f83q/FOGJ7IpmOdhbgdS0VVIRXQEb14xiWFd+J8sjOpUrZ7Exp4QB1uf96nmeY9SQXSn1Cq/J3aliMGmKR7714XndCKAxfnISI9RWeT3brFEyjG4X43Axdil1WctFwfKvQlSATloMVjdNRR1fcpqkEchy1AUYiAF2C4f2/OlGYXB/yo1Jak9UdM/xkdUe//Pa1hPJBfKHwpl0VlB5LKJkOIBWE47HZL83A7x6Y6TXcDStMCYedvDjeKWcYe23tfzeyCtFZPKNW8UqM6AV/HrNGSfziLCGaeVVyF70orAtIqL4x7oP0IBOVZmb9+N7bFb5T+YpNiVnx6W5ATfIYLDQO5TkKxwDJfQchEQ+kmb5NzpRwhR3gcXzFB018ToIe1BZKw860NI8dgl3h2x0ZOv0m3EjYgfIoB5BvgntuHDSl1rfKgFahyMu3BEqX/RQrmpU3fAhUzbLIsXGNkgZJWvofycFA8r9m+P8vHdqTi6RkzYJB1KbFjbpEfzOWwlK/HpqAMIziWw7DNSwhcdUEDhnj4G+Jy4S+b40Rb1AnicRmJuMoz6uMewDK9Be+KffY2EHV12JdxxR74PkWXE44qcDfU3miev3kB8gQr6SVeEuZaUe8LBdQyIWZwB0perXi6Ni/aQwF5fm2MOUOOKsD/J/fPSyVfcTjaJs41gVQ+YKN6jkMSjUYN7pT3JC6NFkJ/UanTjSopxSQ8Z4XiYRRRhrdi32rFel5cF7WUka58uxfhPYVAaqAv7r9d3Tj1oLFK4dFrlAlK+vDUKT2XvseXNti19otzemyxcBXNI2RTPe0ldy4uLLhCX0Du7IwPLJy4GTqIiJOqOtuXtkHru4ND145o1JjGgl8u0U/BUW6rdPMDDZRv9/XGZU+9/BEcHvpFy82F4wBr1Ba2O6WMtOcaljZPL5+ycHrlk9SxE6mN9I5RaS03gvDLtjyRAxjZrmSUf/OWHGCV8IYg01hoFHn0lJKkhVJIyDlsQ22iS27SKcxviBEJe+gE5b7pVQ5ddOynB1+ptSW99QXyubmwAR0LgMMC9s2Fg8/mXq5j9HfgMiVnX4lpxixkpj/fUCjM8V3A/pkNBbdkI8UZJIa8EVvNZ455IhN73eDMjfAr8UPcgXDNfZMR2xFtUaJknejGGUnkSW+Elb4glJf0Z588uWMOE7zx/gd9j3vAwrbyfGp8L6akBVfyqo9XeULQWTFWvTWL4i+aLL51QmBD+w93d+F2uN/MoHrw8ytCj+BF2wfuxkDSugddS1/pT0zW57VTatLTdulzlY/Jnsll+6O2NcbloKhjGUn2bVSMMLk6OKmQqlvrqzwNcbmNrYGbOVfQ12G6pCpJWE54eQgv84w607NcQWxPMKUlyaSwPQ+JaKSLhQXyTzmolrg/o3ZG7+fB0lpspVDRSV7+FYvjooYY/xnGL9Z31M+eTWnH/ZAeQBvf2Uqo7fi7JlZLg8NQZznyiVPfcgaOEg+ZySYPxnnLtB3i/xK6kXFs8nojEAM12wKPBQSEzDKcKcEdr6yMCzn4/jicC4YiI1+Ndi9LtoA6b/Z6k2teCkzA5hZg0tExbJnvqT+NVnVg3G/39rCTnWTaIaveCZj3AztqnYP9eyOditeZcmLQzTQg3slIFhx5MpJLJs2Vqky7JJmZVs+SYxNZO8iDAPKMFhVwVb5u3Z88h/7lIqfPnBpOUtUOV4CQRdXz0ycBiUAqBkY+138GnYYIyzytQlCwvhBIprEeIlkmViU0F4Ohg012vNfg2EscBx7HFaO3WT1ds3HvJKbMbaEjYePjsU4vuKNbL8JrmBKQGQMJQmB4cLKFTggdNvE252vz3Li7b9VfiwNZaAmkz14xGFNwN1N/g7gUYIhOei6f1xDGO41eHgYa/mVsZeBya9h/4gnJbzC2aXSvLKg68qMzL+6/a/othKryUuPK+021nfn8bAzqGoOrNjl2VRBrcT0hJS/tr//av7V/Kv5/3lTHkYip45cBVze/5fxJ090418vzpwby7GYcvDKG2UrjxPd/wvnxi8DKiZ5+X5b5R5Df9uR3IzlEdstWMlt1e+t/pEZOkdjVTRlzsElyt44l7ByGgTAlSW2cnppY7vNMVNtUt1vUTmuD7oOdAsbo1FTKTew58yfYfscoxdVkppSB9ficLNCsqEplKCL+puJY/rvKezGpcQfwhLVoPGOzqvaTLl3NVAwGx35zjNGNhdJXXTKt6sTP2dacD9Z+3H1VgYdpx2LcUjrHt5i3s6bMD+wsk8E/FQKoLiu1JYDgxVjbyWYfH/KLjRcy/RP2MfKSP1V6DB2N5r8zq1VikbxqTR5dJcKUeFDXIcxV7/QqYg1Ju6al09Y8X4+rAS1hPXlcZ6aLz3Myaj8FF9g32XGGjug8GeNzb4DG0LeLbI3mLEGFFtJaw89kEXm7JBoxguwX/x79dUxY8BKb+qyb/C62t1+LI2iRJGaMoa7rcDr3+xSrQ71fDVa8wnm0cpJFkWEWKzrKU1nHjrhMq/l3Jkfj5cJ2eiasU0XeEGGLSYtyrQNvDf+rcwIOUVK9OiifTdn1KrHJxs6c5efcBpTDcaqfOiGXLlxqYq8xFyYWaZtVdiM+hqWxGHjQdTMngjOZxFVJBFYiknATbZwMhK72yTyTUCDD029/sYRaWSIdrm9AooIxcnyTugVOyoB3oA9nUuf39OavKsmEbVb4d2ycL0k0/SHj3iV24x8loGzPjMmqVJ3YxQmN9kcNNc/PYG243EMWnJzd0D6mY9HRcpWfebwjsxZKC9lW+/+coveaGG5caSui3LlF6I651qcVStcyuOFRCRInW7y7yibcWornhkDj/XcsrmpAx4vn9/r8vYfRaqoIk1vlYYDqGs+CkLhSLNM+WSGbhiJZE9r/Mx6zN3y1TYJG2Irrqtt5B6qRJpaK2bU+Mpyw27d4Hvpn+ZLGAEk2RYHCEmZcdY4FhypWWATvm+1y2F5xkCKjnD+pggrAyvw1Rm10OK9z0xqpxVvHlEHT8SzBnPcxqVmuRASQJGAoOMIT5U6faFfsuPJdnPTgm8Ed8R9QkVNha/A5wuyxkUw93xoG3sqgf4FUWsWkVAHlqoa5bDL6b1UaEkU2x4hZEQVSo9cQ61pegIzhHizJ1vGNs4WSpd/NGLISDzaafj4Qvcoe/rtV1AAF5pubeAo3vBkl+zce6xOJZGW1QLcC6TgCfN1nCOA4paK6bysZ9rCe5dCK8NIfPaXcBCW3dOYco7dM6ENMO2a4hSG5GRJ7o69I9H8tnDgSdstKu1DbdQGlFdeREmCrcC8bNnFvQr7JQKHMLgx6Avf6N6YecjzRIESS+jf9OkXkJhESA41vs5Z/r6Z+/jZ0Ae3BPWbAfEp5IQqmMrR2QAYfr4YqnU9NE74mCGq2/jc/Xj8FnILEkg+Mhit0ZwxZTZPg9ah5XUyHxpaMP86ZtDaluZ4twVR9Y6EH8FMbciyeYdZ/55dUnTn/VmjeToq2YUS/hshTZTG3U41vgpsFKKJYLqsqDm3o0R9Ky+avL/MMMNvFsCEw/QttgQC9kc6kcqO9dAixn3jzLnmUmFsAWMuUagGn8iLhRdDEUtHHqUrzoYY2ahqJ0irsXo8L7kOUAVzaGpNtWZqPpiXZCMVF6JJhx7AQRA75onnfnNLvTcmgfO3uOsjGU54HnxDfDh+EC9QL/RGMFp4Ojjj+jPtN8a7CYcBSVsyQar+KlWkfSA03CKubSJOxvH2I2gIjYAxrfJKP24hlOeopQ7GGUaXvoe8e9Pzzcdmi7vOzYT+cH7HFX26gN2vStvdkuGsjYoGyZ+GzCBxtUCyzGF22iBfjGbxxg7g0anb5K7eu+GwOni43LAlUjiZkzeU3v5I6GDqu02UZhdXgueUhZM5aXoRrdUJ26J3Xs5JiyVTsRE4eCwTuuN5DMj4IbwLdc07fd/dIseroNbvY4UXGqbfBG0skTpeqrP9kVV63oyfmRe8AV7Ex45HFsQa9RbVW8eo9aQWu24Mh5HhenW+vGFGObC9j/4t9aTpI7zSgxY27iwaIjDkCsiJFsVRLap4yCgH1I1fwtZnagTbJ7Cm/zByqUtngTcSHejOg4zTV+9gqwO0vxm5pP2AIf+ESced64rKhj6kLJTqTlH6mehOjbDhkV9K9tyQG74fn/TlBwq3ZA7DylM0eZzMQeuXBvtk1MwTp3qnb6ZRs3U77zn3fCZECC49dyJH9sISZDYzVnAeWHybvkwz/S59vYd3iUcUs4exUI7QpreshzZKeNA0xU44737de8FfD6lBvyC+Dt+lVEgOnPQu+slXuEzvSusv0cJh/7aubeZEa/EWTdy7MZHVUGppJwURL7WXX2zvmDjQbpS/VwuPzuEJK3TxlYPzmur8QX1SOak3bbkvraxC4ESfqeOZJwltCPyyF3FnqF/NqwMfghes/XHXb3RCArVU8hlDoGbXI3DUhR98mDqWjwI7+r3iVInRcSzQv//ltMSKIW8SBVjsL7dmWs+vp6NxtW+d0WK5HifS8fUBwPUQdNP1eY9H+F9DYKH5LrVl9a0vraNTCfKLK1Fj9MJhObw209OpZihyBVd7mi3D7NYfIMkO+wsOLj/X5fyewkm8J2GyJXFatccpbd+76KQODmG+mF9n49t0++RjZCQF+9NgpOib+noEpyOqBiOriT4p3icvnl7KnldOo2Ov7N7bspBTTodOlzS3F6pHHem+csWXfClVv/gmJHOzZwwmgVlOOXnoQ+7zSGOr3Lc06Y9bGnmbvPgroJzrtV82//4C14jM1fEhqe1JofrnmF4JRrTL6OOxlkIyMDfkosbk3vm258usTxOotlvQSRMcwpXthLRwPjuoCvuTmr9/yuq+2RnBfEtZuH/oWyJoH3QiGc9yL2PZSMt3o5+b173EuEGMH/+yFDajWNJZYLBtyOJiD6Nr6D3mFm7fvriW6yBnTH/63DEEj/WoysyXJ9qWF8Q4Dc2WyzLQPLW0HQoML73wS+6QUA8hbDie/iDKVl4vL852FsWnR3Y10rBepUn75egTz2aHh+IU6KOatZqO+xlvwYFvw6dVIfEF2Lsb4uvFPzV73zlKN1RY0rf06Y1BG6lBYLoY0eSOg5iwIqH/jy0cGy3CqhsKyM3/XtcdH1g+pr7FO1+CFjQZfbVHJypAYY+JELaHcMp03cvhJI4uwgHhfgVwXKB3p80oafW9CO8hqmjhV1/zUTPfJtumZ+8mFkq3WT1YORxjJz7q4pXnxxpy3tydgDDE28uBNwQVa0q/LauTv4ctyVso32XSfx/SNJjsFne2xMgKW3EKWBPej1+/YqpP9gFfXrehnTytTUwL0H4up8438jwEfoTCZs940ULc7qAJvMxHSKtsCgnlsgWMZbhR+v5TC3ezjEDVW7Zg7Aiwf8Ox8yGxkUfkF0WPElAtfjl5EhnrhVfegYzRhCvS+C3pIuxiqzk7VeomxsxO03jXBrrACwPe4rtNub5aWBNVcs56/S/Fzp1voNI/ZoBH73U7lym8rZQQsRDdjjz7KF18aMw9rvaTRKHzBGjMCBvXvR/0dsvknRtQZRrX2cZwDq81I81CziQkCvtDjm+rH+B6PKkIz7SFI3bCW+TmU3FL0DsfxWgAyXSJDdyYeqq9tj0kvh+RXgPntTOk9lVSdqY9YirlDDCxnEOIZVoqrgB83vudzs9fBU24DWYm1nhpjwvYEEt44oS2YmGLYOUMBsZL3SEYi9QURbIWxyw9WSE+RxOOmOZhLyIives489zF20cX1LMINTYyJFRa0W5k5Il619yjiG9CVjRwyMhKjCZx7oBhN/vq2IFC+qzXNu60Aj664KVoiYpFmGlvL5xFYzwojkHsAjoy8zNhe+OzAD51vEvlW24EcWSL+8XZdpyufSXD3KWT+kBa7vEjK709FnQMZguCXvjdwOVdH2h/FbLPdH79uZY1nk+DgER3nXkOorB27aOgIil9ZNeqSWtDiO6YiC7h4lEMyVEeNfjCO7sg+zEai3OgnxGEPIe74BK1o6fKcfU4WnDW1Y4q6Zv8pLvsHoQdb+/X4WHt8FnnCvcCtrNHFY3c3hy9WNGFUtybVmZ054Mf/Ot5UBtIVZWIMxT9nqK57wkAZqFJjJ2V4vTS6rajY49R39HtdaAY5A2mr0L1qP0zrYbn5LK86xPQFYeLJchACSTi2vPTcTu7aMQo03s6e++cUl+CMzMHU/GlrRw3SBs35v//kGjqfwSLMwph/5pcGfJsU3y6RrINtLEe/D1awBgY3zV1x/QJjTrPvmBDUbbE8r8VG5Pp9wqlvdeUGapTpGO3jYUZKqp3x2VJt//QVyjMuHDH5ZZleSJHZ487mhBlWoT9UHtGnRdloQ1TZCdaK/zlO7S798IjLzI6jTXFDX6PkINFOq6UBgLL52/6dqH2HlvUaxWcDNVAX/qQihS8NcGkIeH18mO1YvqqZqVimkbum1x1XE1D85TSDRe5p2EhJg2xTfqFRKR7pyHK8wvNgQMgsJF6xur3may8W0Hjte9IseMllRjuuCsF97dOEL/OVHZaKjZjWFtlhePE5D0g780mwdDL1r/GdHqIg2849sGB/GVjQv/YkQempd2w/UAlWe/5jiGi+JYxleVp1p+Xb5567Li04/ewa6X2bxodzlDK7FX/jJG2sXjU5cpza3+26sTVMtTGYjESSTyY1n0qLA3XPKcvuY9YeS/CGPS/+667YEdE6vDQHs+Yn8An9Pk3XW7rLs0xosX2g50QSbs5TgeVaFaOMFqz83aa+B3jMmqXQz/iFxzhTNibHwgNpUyTsNxDa6e/aACvNTH5mXVq9StpjvxH31XzH31wrjory2BeTwhwdgpBfGi8beJ1zO8o5dNz3/wfUEsDBBQAAgAIANGB/06q32FwXgAAAGoAAAAbAAAAdW5pdmVyc2FsL3VuaXZlcnNhbC5wbmcueG1sLYxJCoAwDADvgn8oeUBMqLEVWv2MxRbcUHH5vSLObeYwrr3GQR1h3dI8eWAkaJs8c8sajhROdb2NUOgD1O2hJCT59UzdHj1U1iBXtWXWoGJIfdw9CAtqY7RYgeJdPlBLAQIAABQAAgAIABFEbE42YVgCRwMAAOEJAAAUAAAAAAAAAAEAAAAAAAAAAAB1bml2ZXJzYWwvcGxheWVyLnhtbFBLAQIAABQAAgAIANCB/04P4Geg7gYAACoaAAAdAAAAAAAAAAEAAAAAAHkDAAB1bml2ZXJzYWwvY29tbW9uX21lc3NhZ2VzLmxuZ1BLAQIAABQAAgAIANCB/04VHmAbowAAAH8BAAAuAAAAAAAAAAEAAAAAAKIKAAB1bml2ZXJzYWwvcGxheWJhY2tfYW5kX25hdmlnYXRpb25fc2V0dGluZ3MueG1sUEsBAgAAFAACAAgA0IH/Tuq6OMiqBgAAkSIAACcAAAAAAAAAAQAAAAAAkQsAAHVuaXZlcnNhbC9mbGFzaF9wdWJsaXNoaW5nX3NldHRpbmdzLnhtbFBLAQIAABQAAgAIANCB/06XqdYNagMAAJoMAAAhAAAAAAAAAAEAAAAAAIASAAB1bml2ZXJzYWwvZmxhc2hfc2tpbl9zZXR0aW5ncy54bWxQSwECAAAUAAIACADQgf9OuHRPNqMGAAAbIgAAJgAAAAAAAAABAAAAAAApFgAAdW5pdmVyc2FsL2h0bWxfcHVibGlzaGluZ19zZXR0aW5ncy54bWxQSwECAAAUAAIACADQgf9O7ExZUrYBAAB6BgAAHwAAAAAAAAABAAAAAAAQHQAAdW5pdmVyc2FsL2h0bWxfc2tpbl9zZXR0aW5ncy5qc1BLAQIAABQAAgAIANCB/06UE7MiaQAAAG4AAAAcAAAAAAAAAAEAAAAAAAMfAAB1bml2ZXJzYWwvbG9jYWxfc2V0dGluZ3MueG1sUEsBAgAAFAACAAgA0YH/TriRmMxjMgAAyEcAABcAAAAAAAAAAAAAAAAAph8AAHVuaXZlcnNhbC91bml2ZXJzYWwucG5nUEsBAgAAFAACAAgA0YH/TqrfYXBeAAAAagAAABsAAAAAAAAAAQAAAAAAPlIAAHVuaXZlcnNhbC91bml2ZXJzYWwucG5nLnhtbFBLBQYAAAAACgAKAAYDAADVUgAAAAA="/>
  <p:tag name="ISPRING_CURRENT_PLAYER_ID" val="universal"/>
  <p:tag name="ISPRING_UUID" val="{8CCBDF5B-9584-4465-9117-7585AE455BA6}"/>
  <p:tag name="ISPRING_RESOURCE_FOLDER" val="C:\Users\DMotornyy\Desktop\Тренинг WIND\НОВЫЕ МОДУЛИ 2019 г\MODUL 3 _ WIND_FINAL\"/>
  <p:tag name="ISPRING_PRESENTATION_PATH" val="C:\Users\DMotornyy\Desktop\Тренинг WIND\НОВЫЕ МОДУЛИ 2019 г\MODUL 3 _ WIND_FINAL.pptx"/>
  <p:tag name="ISPRING_SCREEN_RECS_UPDATED" val="C:\Users\DMotornyy\Desktop\Тренинг WIND\НОВЫЕ МОДУЛИ 2019 г\MODUL 3 _ WIND_FINAL\"/>
</p:tagLst>
</file>

<file path=ppt/theme/theme1.xml><?xml version="1.0" encoding="utf-8"?>
<a:theme xmlns:a="http://schemas.openxmlformats.org/drawingml/2006/main" name="IFC+Fixed+Logo">
  <a:themeElements>
    <a:clrScheme name="IFC">
      <a:dk1>
        <a:srgbClr val="021F43"/>
      </a:dk1>
      <a:lt1>
        <a:sysClr val="window" lastClr="FFFFFF"/>
      </a:lt1>
      <a:dk2>
        <a:srgbClr val="000000"/>
      </a:dk2>
      <a:lt2>
        <a:srgbClr val="139AF0"/>
      </a:lt2>
      <a:accent1>
        <a:srgbClr val="0B5A37"/>
      </a:accent1>
      <a:accent2>
        <a:srgbClr val="890089"/>
      </a:accent2>
      <a:accent3>
        <a:srgbClr val="C8BB7E"/>
      </a:accent3>
      <a:accent4>
        <a:srgbClr val="A90025"/>
      </a:accent4>
      <a:accent5>
        <a:srgbClr val="FC5307"/>
      </a:accent5>
      <a:accent6>
        <a:srgbClr val="420088"/>
      </a:accent6>
      <a:hlink>
        <a:srgbClr val="C8BB7E"/>
      </a:hlink>
      <a:folHlink>
        <a:srgbClr val="C58006"/>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Contact Slide">
  <a:themeElements>
    <a:clrScheme name="IFC">
      <a:dk1>
        <a:srgbClr val="021F43"/>
      </a:dk1>
      <a:lt1>
        <a:sysClr val="window" lastClr="FFFFFF"/>
      </a:lt1>
      <a:dk2>
        <a:srgbClr val="000000"/>
      </a:dk2>
      <a:lt2>
        <a:srgbClr val="139AF0"/>
      </a:lt2>
      <a:accent1>
        <a:srgbClr val="0B5A37"/>
      </a:accent1>
      <a:accent2>
        <a:srgbClr val="890089"/>
      </a:accent2>
      <a:accent3>
        <a:srgbClr val="C8BB7E"/>
      </a:accent3>
      <a:accent4>
        <a:srgbClr val="A90025"/>
      </a:accent4>
      <a:accent5>
        <a:srgbClr val="FC5307"/>
      </a:accent5>
      <a:accent6>
        <a:srgbClr val="420088"/>
      </a:accent6>
      <a:hlink>
        <a:srgbClr val="C8BB7E"/>
      </a:hlink>
      <a:folHlink>
        <a:srgbClr val="C58006"/>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Divider Options">
  <a:themeElements>
    <a:clrScheme name="IFC">
      <a:dk1>
        <a:srgbClr val="021F43"/>
      </a:dk1>
      <a:lt1>
        <a:sysClr val="window" lastClr="FFFFFF"/>
      </a:lt1>
      <a:dk2>
        <a:srgbClr val="000000"/>
      </a:dk2>
      <a:lt2>
        <a:srgbClr val="139AF0"/>
      </a:lt2>
      <a:accent1>
        <a:srgbClr val="0B5A37"/>
      </a:accent1>
      <a:accent2>
        <a:srgbClr val="890089"/>
      </a:accent2>
      <a:accent3>
        <a:srgbClr val="C8BB7E"/>
      </a:accent3>
      <a:accent4>
        <a:srgbClr val="A90025"/>
      </a:accent4>
      <a:accent5>
        <a:srgbClr val="FC5307"/>
      </a:accent5>
      <a:accent6>
        <a:srgbClr val="420088"/>
      </a:accent6>
      <a:hlink>
        <a:srgbClr val="C8BB7E"/>
      </a:hlink>
      <a:folHlink>
        <a:srgbClr val="C58006"/>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_Two Area Slides">
  <a:themeElements>
    <a:clrScheme name="IFC">
      <a:dk1>
        <a:srgbClr val="021F43"/>
      </a:dk1>
      <a:lt1>
        <a:sysClr val="window" lastClr="FFFFFF"/>
      </a:lt1>
      <a:dk2>
        <a:srgbClr val="000000"/>
      </a:dk2>
      <a:lt2>
        <a:srgbClr val="139AF0"/>
      </a:lt2>
      <a:accent1>
        <a:srgbClr val="0B5A37"/>
      </a:accent1>
      <a:accent2>
        <a:srgbClr val="890089"/>
      </a:accent2>
      <a:accent3>
        <a:srgbClr val="C8BB7E"/>
      </a:accent3>
      <a:accent4>
        <a:srgbClr val="A90025"/>
      </a:accent4>
      <a:accent5>
        <a:srgbClr val="FC5307"/>
      </a:accent5>
      <a:accent6>
        <a:srgbClr val="420088"/>
      </a:accent6>
      <a:hlink>
        <a:srgbClr val="C8BB7E"/>
      </a:hlink>
      <a:folHlink>
        <a:srgbClr val="C58006"/>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IFC Fixed Logo">
  <a:themeElements>
    <a:clrScheme name="IFC">
      <a:dk1>
        <a:srgbClr val="021F43"/>
      </a:dk1>
      <a:lt1>
        <a:sysClr val="window" lastClr="FFFFFF"/>
      </a:lt1>
      <a:dk2>
        <a:srgbClr val="000000"/>
      </a:dk2>
      <a:lt2>
        <a:srgbClr val="139AF0"/>
      </a:lt2>
      <a:accent1>
        <a:srgbClr val="0B5A37"/>
      </a:accent1>
      <a:accent2>
        <a:srgbClr val="890089"/>
      </a:accent2>
      <a:accent3>
        <a:srgbClr val="C8BB7E"/>
      </a:accent3>
      <a:accent4>
        <a:srgbClr val="A90025"/>
      </a:accent4>
      <a:accent5>
        <a:srgbClr val="FC5307"/>
      </a:accent5>
      <a:accent6>
        <a:srgbClr val="420088"/>
      </a:accent6>
      <a:hlink>
        <a:srgbClr val="C8BB7E"/>
      </a:hlink>
      <a:folHlink>
        <a:srgbClr val="C58006"/>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1_IFC Fixed Logo">
  <a:themeElements>
    <a:clrScheme name="IFC">
      <a:dk1>
        <a:srgbClr val="021F43"/>
      </a:dk1>
      <a:lt1>
        <a:sysClr val="window" lastClr="FFFFFF"/>
      </a:lt1>
      <a:dk2>
        <a:srgbClr val="000000"/>
      </a:dk2>
      <a:lt2>
        <a:srgbClr val="139AF0"/>
      </a:lt2>
      <a:accent1>
        <a:srgbClr val="0B5A37"/>
      </a:accent1>
      <a:accent2>
        <a:srgbClr val="890089"/>
      </a:accent2>
      <a:accent3>
        <a:srgbClr val="C8BB7E"/>
      </a:accent3>
      <a:accent4>
        <a:srgbClr val="A90025"/>
      </a:accent4>
      <a:accent5>
        <a:srgbClr val="FC5307"/>
      </a:accent5>
      <a:accent6>
        <a:srgbClr val="420088"/>
      </a:accent6>
      <a:hlink>
        <a:srgbClr val="C8BB7E"/>
      </a:hlink>
      <a:folHlink>
        <a:srgbClr val="C58006"/>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2_IFC Fixed Logo">
  <a:themeElements>
    <a:clrScheme name="IFC">
      <a:dk1>
        <a:srgbClr val="021F43"/>
      </a:dk1>
      <a:lt1>
        <a:sysClr val="window" lastClr="FFFFFF"/>
      </a:lt1>
      <a:dk2>
        <a:srgbClr val="000000"/>
      </a:dk2>
      <a:lt2>
        <a:srgbClr val="139AF0"/>
      </a:lt2>
      <a:accent1>
        <a:srgbClr val="0B5A37"/>
      </a:accent1>
      <a:accent2>
        <a:srgbClr val="890089"/>
      </a:accent2>
      <a:accent3>
        <a:srgbClr val="C8BB7E"/>
      </a:accent3>
      <a:accent4>
        <a:srgbClr val="A90025"/>
      </a:accent4>
      <a:accent5>
        <a:srgbClr val="FC5307"/>
      </a:accent5>
      <a:accent6>
        <a:srgbClr val="420088"/>
      </a:accent6>
      <a:hlink>
        <a:srgbClr val="C8BB7E"/>
      </a:hlink>
      <a:folHlink>
        <a:srgbClr val="C58006"/>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3_IFC Fixed Logo">
  <a:themeElements>
    <a:clrScheme name="IFC">
      <a:dk1>
        <a:srgbClr val="021F43"/>
      </a:dk1>
      <a:lt1>
        <a:sysClr val="window" lastClr="FFFFFF"/>
      </a:lt1>
      <a:dk2>
        <a:srgbClr val="000000"/>
      </a:dk2>
      <a:lt2>
        <a:srgbClr val="139AF0"/>
      </a:lt2>
      <a:accent1>
        <a:srgbClr val="0B5A37"/>
      </a:accent1>
      <a:accent2>
        <a:srgbClr val="890089"/>
      </a:accent2>
      <a:accent3>
        <a:srgbClr val="C8BB7E"/>
      </a:accent3>
      <a:accent4>
        <a:srgbClr val="A90025"/>
      </a:accent4>
      <a:accent5>
        <a:srgbClr val="FC5307"/>
      </a:accent5>
      <a:accent6>
        <a:srgbClr val="420088"/>
      </a:accent6>
      <a:hlink>
        <a:srgbClr val="C8BB7E"/>
      </a:hlink>
      <a:folHlink>
        <a:srgbClr val="C58006"/>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8.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genda Slide">
  <a:themeElements>
    <a:clrScheme name="IFC">
      <a:dk1>
        <a:srgbClr val="021F43"/>
      </a:dk1>
      <a:lt1>
        <a:sysClr val="window" lastClr="FFFFFF"/>
      </a:lt1>
      <a:dk2>
        <a:srgbClr val="000000"/>
      </a:dk2>
      <a:lt2>
        <a:srgbClr val="139AF0"/>
      </a:lt2>
      <a:accent1>
        <a:srgbClr val="0B5A37"/>
      </a:accent1>
      <a:accent2>
        <a:srgbClr val="890089"/>
      </a:accent2>
      <a:accent3>
        <a:srgbClr val="C8BB7E"/>
      </a:accent3>
      <a:accent4>
        <a:srgbClr val="A90025"/>
      </a:accent4>
      <a:accent5>
        <a:srgbClr val="FC5307"/>
      </a:accent5>
      <a:accent6>
        <a:srgbClr val="420088"/>
      </a:accent6>
      <a:hlink>
        <a:srgbClr val="C8BB7E"/>
      </a:hlink>
      <a:folHlink>
        <a:srgbClr val="C58006"/>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Full Page Interior">
  <a:themeElements>
    <a:clrScheme name="IFC">
      <a:dk1>
        <a:srgbClr val="021F43"/>
      </a:dk1>
      <a:lt1>
        <a:sysClr val="window" lastClr="FFFFFF"/>
      </a:lt1>
      <a:dk2>
        <a:srgbClr val="000000"/>
      </a:dk2>
      <a:lt2>
        <a:srgbClr val="139AF0"/>
      </a:lt2>
      <a:accent1>
        <a:srgbClr val="0B5A37"/>
      </a:accent1>
      <a:accent2>
        <a:srgbClr val="890089"/>
      </a:accent2>
      <a:accent3>
        <a:srgbClr val="C8BB7E"/>
      </a:accent3>
      <a:accent4>
        <a:srgbClr val="A90025"/>
      </a:accent4>
      <a:accent5>
        <a:srgbClr val="FC5307"/>
      </a:accent5>
      <a:accent6>
        <a:srgbClr val="420088"/>
      </a:accent6>
      <a:hlink>
        <a:srgbClr val="C8BB7E"/>
      </a:hlink>
      <a:folHlink>
        <a:srgbClr val="C58006"/>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Single Area Interior Options">
  <a:themeElements>
    <a:clrScheme name="IFC">
      <a:dk1>
        <a:srgbClr val="021F43"/>
      </a:dk1>
      <a:lt1>
        <a:sysClr val="window" lastClr="FFFFFF"/>
      </a:lt1>
      <a:dk2>
        <a:srgbClr val="000000"/>
      </a:dk2>
      <a:lt2>
        <a:srgbClr val="139AF0"/>
      </a:lt2>
      <a:accent1>
        <a:srgbClr val="0B5A37"/>
      </a:accent1>
      <a:accent2>
        <a:srgbClr val="890089"/>
      </a:accent2>
      <a:accent3>
        <a:srgbClr val="C8BB7E"/>
      </a:accent3>
      <a:accent4>
        <a:srgbClr val="A90025"/>
      </a:accent4>
      <a:accent5>
        <a:srgbClr val="FC5307"/>
      </a:accent5>
      <a:accent6>
        <a:srgbClr val="420088"/>
      </a:accent6>
      <a:hlink>
        <a:srgbClr val="C8BB7E"/>
      </a:hlink>
      <a:folHlink>
        <a:srgbClr val="C58006"/>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Two Area Slides">
  <a:themeElements>
    <a:clrScheme name="IFC">
      <a:dk1>
        <a:srgbClr val="021F43"/>
      </a:dk1>
      <a:lt1>
        <a:sysClr val="window" lastClr="FFFFFF"/>
      </a:lt1>
      <a:dk2>
        <a:srgbClr val="000000"/>
      </a:dk2>
      <a:lt2>
        <a:srgbClr val="139AF0"/>
      </a:lt2>
      <a:accent1>
        <a:srgbClr val="0B5A37"/>
      </a:accent1>
      <a:accent2>
        <a:srgbClr val="890089"/>
      </a:accent2>
      <a:accent3>
        <a:srgbClr val="C8BB7E"/>
      </a:accent3>
      <a:accent4>
        <a:srgbClr val="A90025"/>
      </a:accent4>
      <a:accent5>
        <a:srgbClr val="FC5307"/>
      </a:accent5>
      <a:accent6>
        <a:srgbClr val="420088"/>
      </a:accent6>
      <a:hlink>
        <a:srgbClr val="C8BB7E"/>
      </a:hlink>
      <a:folHlink>
        <a:srgbClr val="C58006"/>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Highlight Slides">
  <a:themeElements>
    <a:clrScheme name="IFC">
      <a:dk1>
        <a:srgbClr val="021F43"/>
      </a:dk1>
      <a:lt1>
        <a:sysClr val="window" lastClr="FFFFFF"/>
      </a:lt1>
      <a:dk2>
        <a:srgbClr val="000000"/>
      </a:dk2>
      <a:lt2>
        <a:srgbClr val="139AF0"/>
      </a:lt2>
      <a:accent1>
        <a:srgbClr val="0B5A37"/>
      </a:accent1>
      <a:accent2>
        <a:srgbClr val="890089"/>
      </a:accent2>
      <a:accent3>
        <a:srgbClr val="C8BB7E"/>
      </a:accent3>
      <a:accent4>
        <a:srgbClr val="A90025"/>
      </a:accent4>
      <a:accent5>
        <a:srgbClr val="FC5307"/>
      </a:accent5>
      <a:accent6>
        <a:srgbClr val="420088"/>
      </a:accent6>
      <a:hlink>
        <a:srgbClr val="C8BB7E"/>
      </a:hlink>
      <a:folHlink>
        <a:srgbClr val="C58006"/>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Tomb Stone">
  <a:themeElements>
    <a:clrScheme name="IFC">
      <a:dk1>
        <a:srgbClr val="021F43"/>
      </a:dk1>
      <a:lt1>
        <a:sysClr val="window" lastClr="FFFFFF"/>
      </a:lt1>
      <a:dk2>
        <a:srgbClr val="000000"/>
      </a:dk2>
      <a:lt2>
        <a:srgbClr val="139AF0"/>
      </a:lt2>
      <a:accent1>
        <a:srgbClr val="0B5A37"/>
      </a:accent1>
      <a:accent2>
        <a:srgbClr val="890089"/>
      </a:accent2>
      <a:accent3>
        <a:srgbClr val="C8BB7E"/>
      </a:accent3>
      <a:accent4>
        <a:srgbClr val="A90025"/>
      </a:accent4>
      <a:accent5>
        <a:srgbClr val="FC5307"/>
      </a:accent5>
      <a:accent6>
        <a:srgbClr val="420088"/>
      </a:accent6>
      <a:hlink>
        <a:srgbClr val="C8BB7E"/>
      </a:hlink>
      <a:folHlink>
        <a:srgbClr val="C58006"/>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Photo Slides">
  <a:themeElements>
    <a:clrScheme name="IFC">
      <a:dk1>
        <a:srgbClr val="021F43"/>
      </a:dk1>
      <a:lt1>
        <a:sysClr val="window" lastClr="FFFFFF"/>
      </a:lt1>
      <a:dk2>
        <a:srgbClr val="000000"/>
      </a:dk2>
      <a:lt2>
        <a:srgbClr val="139AF0"/>
      </a:lt2>
      <a:accent1>
        <a:srgbClr val="0B5A37"/>
      </a:accent1>
      <a:accent2>
        <a:srgbClr val="890089"/>
      </a:accent2>
      <a:accent3>
        <a:srgbClr val="C8BB7E"/>
      </a:accent3>
      <a:accent4>
        <a:srgbClr val="A90025"/>
      </a:accent4>
      <a:accent5>
        <a:srgbClr val="FC5307"/>
      </a:accent5>
      <a:accent6>
        <a:srgbClr val="420088"/>
      </a:accent6>
      <a:hlink>
        <a:srgbClr val="C8BB7E"/>
      </a:hlink>
      <a:folHlink>
        <a:srgbClr val="C58006"/>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Chart ">
  <a:themeElements>
    <a:clrScheme name="IFC">
      <a:dk1>
        <a:srgbClr val="021F43"/>
      </a:dk1>
      <a:lt1>
        <a:sysClr val="window" lastClr="FFFFFF"/>
      </a:lt1>
      <a:dk2>
        <a:srgbClr val="000000"/>
      </a:dk2>
      <a:lt2>
        <a:srgbClr val="139AF0"/>
      </a:lt2>
      <a:accent1>
        <a:srgbClr val="0B5A37"/>
      </a:accent1>
      <a:accent2>
        <a:srgbClr val="890089"/>
      </a:accent2>
      <a:accent3>
        <a:srgbClr val="C8BB7E"/>
      </a:accent3>
      <a:accent4>
        <a:srgbClr val="A90025"/>
      </a:accent4>
      <a:accent5>
        <a:srgbClr val="FC5307"/>
      </a:accent5>
      <a:accent6>
        <a:srgbClr val="420088"/>
      </a:accent6>
      <a:hlink>
        <a:srgbClr val="C8BB7E"/>
      </a:hlink>
      <a:folHlink>
        <a:srgbClr val="C58006"/>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4A35D9EEC7BE84EBA57F60A28B25C3E" ma:contentTypeVersion="13" ma:contentTypeDescription="Create a new document." ma:contentTypeScope="" ma:versionID="948267c4d4710f0422d78edbeb85422a">
  <xsd:schema xmlns:xsd="http://www.w3.org/2001/XMLSchema" xmlns:xs="http://www.w3.org/2001/XMLSchema" xmlns:p="http://schemas.microsoft.com/office/2006/metadata/properties" xmlns:ns3="98ac8286-1dcb-443f-9c2c-5155aaf7d39d" xmlns:ns4="a1056d45-a318-4d83-a7c5-2e1035740bd5" targetNamespace="http://schemas.microsoft.com/office/2006/metadata/properties" ma:root="true" ma:fieldsID="7f8fc2cdf04d444c85a5a1eefae8d7df" ns3:_="" ns4:_="">
    <xsd:import namespace="98ac8286-1dcb-443f-9c2c-5155aaf7d39d"/>
    <xsd:import namespace="a1056d45-a318-4d83-a7c5-2e1035740bd5"/>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AutoTags" minOccurs="0"/>
                <xsd:element ref="ns4:MediaServiceLocation" minOccurs="0"/>
                <xsd:element ref="ns4:MediaServiceGenerationTime" minOccurs="0"/>
                <xsd:element ref="ns4:MediaServiceEventHashCode" minOccurs="0"/>
                <xsd:element ref="ns4:MediaServiceAutoKeyPoints" minOccurs="0"/>
                <xsd:element ref="ns4:MediaServiceKeyPoints" minOccurs="0"/>
                <xsd:element ref="ns4: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8ac8286-1dcb-443f-9c2c-5155aaf7d39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1056d45-a318-4d83-a7c5-2e1035740bd5"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AutoTags" ma:index="14" nillable="true" ma:displayName="MediaServiceAutoTags" ma:description=""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ServiceOCR" ma:index="20"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306B183-9F50-4B49-BB6D-AFAA371845AB}">
  <ds:schemaRefs>
    <ds:schemaRef ds:uri="http://schemas.microsoft.com/sharepoint/v3/contenttype/forms"/>
  </ds:schemaRefs>
</ds:datastoreItem>
</file>

<file path=customXml/itemProps2.xml><?xml version="1.0" encoding="utf-8"?>
<ds:datastoreItem xmlns:ds="http://schemas.openxmlformats.org/officeDocument/2006/customXml" ds:itemID="{40F05EC1-AD81-4057-A227-48879D2AB30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8ac8286-1dcb-443f-9c2c-5155aaf7d39d"/>
    <ds:schemaRef ds:uri="a1056d45-a318-4d83-a7c5-2e1035740bd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F18ACDD-5B59-42DB-95FA-4586E127A353}">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IFC+Fixed+Logo</Template>
  <TotalTime>73526</TotalTime>
  <Words>2852</Words>
  <Application>Microsoft Office PowerPoint</Application>
  <PresentationFormat>On-screen Show (4:3)</PresentationFormat>
  <Paragraphs>343</Paragraphs>
  <Slides>27</Slides>
  <Notes>18</Notes>
  <HiddenSlides>0</HiddenSlides>
  <MMClips>0</MMClips>
  <ScaleCrop>false</ScaleCrop>
  <HeadingPairs>
    <vt:vector size="4" baseType="variant">
      <vt:variant>
        <vt:lpstr>Theme</vt:lpstr>
      </vt:variant>
      <vt:variant>
        <vt:i4>16</vt:i4>
      </vt:variant>
      <vt:variant>
        <vt:lpstr>Slide Titles</vt:lpstr>
      </vt:variant>
      <vt:variant>
        <vt:i4>27</vt:i4>
      </vt:variant>
    </vt:vector>
  </HeadingPairs>
  <TitlesOfParts>
    <vt:vector size="43" baseType="lpstr">
      <vt:lpstr>IFC+Fixed+Logo</vt:lpstr>
      <vt:lpstr>Agenda Slide</vt:lpstr>
      <vt:lpstr>Full Page Interior</vt:lpstr>
      <vt:lpstr>Single Area Interior Options</vt:lpstr>
      <vt:lpstr>Two Area Slides</vt:lpstr>
      <vt:lpstr>Highlight Slides</vt:lpstr>
      <vt:lpstr>Tomb Stone</vt:lpstr>
      <vt:lpstr>Photo Slides</vt:lpstr>
      <vt:lpstr>Chart </vt:lpstr>
      <vt:lpstr>Contact Slide</vt:lpstr>
      <vt:lpstr>Divider Options</vt:lpstr>
      <vt:lpstr>1_Two Area Slides</vt:lpstr>
      <vt:lpstr>IFC Fixed Logo</vt:lpstr>
      <vt:lpstr>1_IFC Fixed Logo</vt:lpstr>
      <vt:lpstr>2_IFC Fixed Logo</vt:lpstr>
      <vt:lpstr>3_IFC Fixed Logo</vt:lpstr>
      <vt:lpstr>Global Trends and IFC Approach to Disclosure and Transparency </vt:lpstr>
      <vt:lpstr>Navigating through key CONCEPTS</vt:lpstr>
      <vt:lpstr>Which ESG ISSUES are most common?</vt:lpstr>
      <vt:lpstr>BUSINESS CASE FOR ESG</vt:lpstr>
      <vt:lpstr>1. Companies can no longer afford to ignore ESG issues</vt:lpstr>
      <vt:lpstr>ESG disclosures take center stage as investors raise stakes to assess company performance</vt:lpstr>
      <vt:lpstr>The SDGs as a key driver and reference in disclosure</vt:lpstr>
      <vt:lpstr>2. Regulation helps to move capital towards sustainable solutions</vt:lpstr>
      <vt:lpstr>Regulation helps to move capital towards sustainable solutions: IFC ROLE</vt:lpstr>
      <vt:lpstr>PowerPoint Presentation</vt:lpstr>
      <vt:lpstr>3. ESG data availability and consistency</vt:lpstr>
      <vt:lpstr>Sources of Information</vt:lpstr>
      <vt:lpstr>Role of the Annual Report</vt:lpstr>
      <vt:lpstr>Typical Annual Reports in the Region</vt:lpstr>
      <vt:lpstr>3. ESG data availability and consistency</vt:lpstr>
      <vt:lpstr>Mapping tool:  how to compare and contrast reporting frameworks and standards </vt:lpstr>
      <vt:lpstr>Materiality</vt:lpstr>
      <vt:lpstr>PowerPoint Presentation</vt:lpstr>
      <vt:lpstr>PowerPoint Presentation</vt:lpstr>
      <vt:lpstr>PowerPoint Presentation</vt:lpstr>
      <vt:lpstr>D&amp;T and COVID</vt:lpstr>
      <vt:lpstr>Companies should disclose how governance mechanism are being deployed to ensure an effective response to the pandemic.</vt:lpstr>
      <vt:lpstr>E&amp;S Metrics:  Most Commonly Reported</vt:lpstr>
      <vt:lpstr>PowerPoint Presentation</vt:lpstr>
      <vt:lpstr>PowerPoint Presentation</vt:lpstr>
      <vt:lpstr>PowerPoint Presentation</vt:lpstr>
      <vt:lpstr>PowerPoint Presentation</vt:lpstr>
    </vt:vector>
  </TitlesOfParts>
  <Company>The World Bank Group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NEW_Training_eco-banking_financing_of_WIND_June-Aug_2019</dc:title>
  <dc:creator>Oleg Bardyak</dc:creator>
  <cp:lastModifiedBy>Boris Janjalia</cp:lastModifiedBy>
  <cp:revision>4138</cp:revision>
  <cp:lastPrinted>2019-09-18T11:29:50Z</cp:lastPrinted>
  <dcterms:created xsi:type="dcterms:W3CDTF">2014-10-07T15:20:27Z</dcterms:created>
  <dcterms:modified xsi:type="dcterms:W3CDTF">2020-11-19T04:14:08Z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0x010100D4A35D9EEC7BE84EBA57F60A28B25C3E</vt:lpwstr>
  </property>
</Properties>
</file>