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0DFB9-2177-8142-B894-15F8B4579C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25FE3C-E316-0A47-BF77-C77AF6C40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CA983-F221-BF4F-ABA5-A1438CF1E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61926-AD75-C347-9FA8-5A7418B23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799D42-0C20-8747-A537-17DEE091B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44142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49B81-0DD6-D640-8A52-51C81B5C0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BE2724-A6A8-8542-8A18-C30B8BF30A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84391-F033-FD47-AF1C-DA9CFB78C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30AA8-592A-9C44-A42D-49D3EB8DE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677A8-C2CD-BE47-9214-88E5FA061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03315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F300A9-F90B-1C4A-A6FC-D461DB3177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FDFFF1-CB17-0944-B247-6E92DE741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94A20-6D67-4D40-9ADB-1B8CE8D2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873BD-4B3A-954A-952D-4D92626EC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F8616-8C9A-5447-A47F-CF03D8F7F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02038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C4035-8228-B742-8BC4-F46913C3D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12234-30D0-294D-8200-3E0662FD5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C1103-7ED2-0E47-837A-12EEEC456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D5073-5E7A-C44C-82E0-32AD83880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7CB6D-0260-564B-8236-213635BAD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0494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FC63E-E929-934D-AD86-5D3D4142A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BBAA8D-BF3F-7D4D-A79E-6EAE3AED8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84C6D2-E8CD-3A41-9C73-BD86E3F12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77D5E-573A-FE48-AD9A-797000F86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F59B4-8240-CF49-BDAC-D3CC47F7F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25331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A5CC4-F962-C24F-A0D2-3FF4425AC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D31D1-A8AD-8844-BD3D-B6F0E5440B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F18D0-859D-DD47-B591-286D43564A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4D0EB-3AFB-7E40-9F87-32717845E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946A05-76F9-8945-8025-8042B6603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63804-D0DD-7F4A-AE62-151AB60AF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92713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78A7-78AD-7549-AD48-250C04DD7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3A278-A5B0-514E-A648-9639C6C24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D26A1-161B-9746-8E0C-E5B51CC12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174302-D113-DA4F-9E46-AA3FE804D9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32F358-3051-524F-9441-371FB58ADB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3BEFBB-2597-A34A-BAE6-DEC5913FD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DAE5D1-459B-EB48-8A55-A3B2591B2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07BC44-C221-844E-B515-E3DC1B2B1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07589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08E75-6C52-9F4D-ABBB-404E017D2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6E500B-2E12-404A-A84A-77D600464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825180-C29B-5546-BC95-E03BB49C3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B1DBD9-2CB4-D545-AA6F-7381BC9A4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70891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52A4B1-A2D3-8B44-80F1-657A99393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006BAC-2F2E-EF48-8C9C-91086728D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4FCFCA-341D-1846-9514-2E30CF8DB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8115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E1741-C386-0748-B652-5BA64817C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02EDA-1C2E-AC43-B68D-7A8AA09E5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811F66-B8AF-EC4F-8E28-39C14026D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9C0DE-A589-F647-9543-CA2C4218E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CADF6E-1DC8-4A47-975D-C1EBC0067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59DDEE-506D-654E-8857-6E72459E0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412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981DC-A9EE-3540-8E51-FB7177551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778A6A-7EB8-F147-A572-34C14E73FD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8E4C72-C7B5-5E40-9FFA-AF0C38FAB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622206-FBE4-1D47-95D2-2EEFE91DD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8735D4-A81A-094D-85B3-3DD91097B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201496-3585-C34D-8C8F-FF64780F7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33539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77241A-3946-8847-BB4D-AE3B4A70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D9CD2-A386-6046-A549-E2B2DFADD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6807D-4736-814C-9098-0B770E2858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BA384-1E88-A648-8A2B-514AB658EA35}" type="datetimeFigureOut">
              <a:rPr lang="en-NL" smtClean="0"/>
              <a:t>16/12/2020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ABC37C-B816-CB43-BA41-F7D0AC433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5AF06-F8AF-7543-B035-346A1415A2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E654-6BF7-9941-84A0-9508D3514506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9616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3819548F-84CA-AC43-808F-D53094AEB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21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F6B21EE8-B624-094F-8403-3EE0D279B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00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unnel chart&#10;&#10;Description automatically generated">
            <a:extLst>
              <a:ext uri="{FF2B5EF4-FFF2-40B4-BE49-F238E27FC236}">
                <a16:creationId xmlns:a16="http://schemas.microsoft.com/office/drawing/2014/main" id="{0FE7A604-069C-FB40-9142-111978363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08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F7093AD3-C1CD-B845-8118-9BD73720D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4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CC467655-DB82-E842-AEB3-E952E5161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91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DCB4F31-1A5F-F34B-83A2-2DCA9DE7C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8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F9D1CFA-4938-0B4F-B5F2-148B4A1D7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01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F447223-B002-E44E-9312-20B3FF710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10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83DE24-A7F5-D348-8AFE-EB2ACBF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28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99E0232-0C53-DE47-99CC-B33E67308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80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BEDCB909-A46C-F74A-8815-DA4A6B768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19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exercise device, sport, bicycle&#10;&#10;Description automatically generated">
            <a:extLst>
              <a:ext uri="{FF2B5EF4-FFF2-40B4-BE49-F238E27FC236}">
                <a16:creationId xmlns:a16="http://schemas.microsoft.com/office/drawing/2014/main" id="{A3FFA401-88C9-4A41-AD54-9697ED4B2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58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69BB2EB-D7A2-0B48-B658-6B59E8317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300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3C3367-2EF6-4B4B-9009-3271F4704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71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25B5FD-6AED-CB48-948E-C30104D5B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93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2B0281E-F065-2E4E-B5FC-1778D6D6D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10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B0CF269-00A6-6A41-99D7-3D6C33759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75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EA0DF4D-61EA-A94F-A99F-F00C1CC5B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3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F7AAD701-070A-C144-AEE1-49AA8B78E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17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57C3428-27DF-DE4B-9438-854D61D32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27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4A140FE2-75AE-CC48-85AB-8E11C5A3F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1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27CCF5-A642-0B42-B2E3-B4FED7F66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03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Vermeulen</dc:creator>
  <cp:lastModifiedBy>Erik Vermeulen</cp:lastModifiedBy>
  <cp:revision>1</cp:revision>
  <dcterms:created xsi:type="dcterms:W3CDTF">2020-12-16T13:06:01Z</dcterms:created>
  <dcterms:modified xsi:type="dcterms:W3CDTF">2020-12-16T13:11:49Z</dcterms:modified>
</cp:coreProperties>
</file>