
<file path=[Content_Types].xml><?xml version="1.0" encoding="utf-8"?>
<Types xmlns="http://schemas.openxmlformats.org/package/2006/content-types">
  <Override PartName="/ppt/slideMasters/slideMaster12.xml" ContentType="application/vnd.openxmlformats-officedocument.presentationml.slideMaster+xml"/>
  <Override PartName="/ppt/slideLayouts/slideLayout67.xml" ContentType="application/vnd.openxmlformats-officedocument.presentationml.slideLayout+xml"/>
  <Override PartName="/ppt/slideLayouts/slideLayout90.xml" ContentType="application/vnd.openxmlformats-officedocument.presentationml.slideLayout+xml"/>
  <Override PartName="/ppt/notesSlides/notesSlide16.xml" ContentType="application/vnd.openxmlformats-officedocument.presentationml.notesSlide+xml"/>
  <Override PartName="/ppt/slides/slide18.xml" ContentType="application/vnd.openxmlformats-officedocument.presentationml.slide+xml"/>
  <Override PartName="/ppt/slideLayouts/slideLayout77.xml" ContentType="application/vnd.openxmlformats-officedocument.presentationml.slideLayout+xml"/>
  <Override PartName="/ppt/theme/theme17.xml" ContentType="application/vnd.openxmlformats-officedocument.theme+xml"/>
  <Override PartName="/ppt/slides/slide28.xml" ContentType="application/vnd.openxmlformats-officedocument.presentationml.slide+xml"/>
  <Override PartName="/ppt/slideLayouts/slideLayout87.xml" ContentType="application/vnd.openxmlformats-officedocument.presentationml.slideLayout+xml"/>
  <Override PartName="/ppt/slides/slide9.xml" ContentType="application/vnd.openxmlformats-officedocument.presentationml.slide+xml"/>
  <Override PartName="/ppt/slideMasters/slideMaster7.xml" ContentType="application/vnd.openxmlformats-officedocument.presentationml.slideMaster+xml"/>
  <Override PartName="/ppt/notesMasters/notesMaster1.xml" ContentType="application/vnd.openxmlformats-officedocument.presentationml.notesMaster+xml"/>
  <Override PartName="/ppt/tags/tag1.xml" ContentType="application/vnd.openxmlformats-officedocument.presentationml.tags+xml"/>
  <Override PartName="/ppt/slideLayouts/slideLayout15.xml" ContentType="application/vnd.openxmlformats-officedocument.presentationml.slideLayout+xml"/>
  <Default Extension="vml" ContentType="application/vnd.openxmlformats-officedocument.vmlDrawing"/>
  <Override PartName="/ppt/theme/theme1.xml" ContentType="application/vnd.openxmlformats-officedocument.theme+xml"/>
  <Override PartName="/ppt/diagrams/drawing1.xml" ContentType="application/vnd.ms-office.drawingml.diagramDrawing+xml"/>
  <Override PartName="/ppt/slideLayouts/slideLayout24.xml" ContentType="application/vnd.openxmlformats-officedocument.presentationml.slideLayout+xml"/>
  <Override PartName="/ppt/notesSlides/notesSlide2.xml" ContentType="application/vnd.openxmlformats-officedocument.presentationml.notesSlide+xml"/>
  <Override PartName="/ppt/slideLayouts/slideLayout34.xml" ContentType="application/vnd.openxmlformats-officedocument.presentationml.slideLayout+xml"/>
  <Override PartName="/ppt/slideLayouts/slideLayout43.xml" ContentType="application/vnd.openxmlformats-officedocument.presentationml.slideLayout+xml"/>
  <Override PartName="/ppt/slideLayouts/slideLayout53.xml" ContentType="application/vnd.openxmlformats-officedocument.presentationml.slideLayout+xml"/>
  <Override PartName="/ppt/theme/theme7.xml" ContentType="application/vnd.openxmlformats-officedocument.theme+xml"/>
  <Default Extension="jpeg" ContentType="image/jpeg"/>
  <Override PartName="/ppt/slideLayouts/slideLayout63.xml" ContentType="application/vnd.openxmlformats-officedocument.presentationml.slideLayout+xml"/>
  <Override PartName="/ppt/notesSlides/notesSlide11.xml" ContentType="application/vnd.openxmlformats-officedocument.presentationml.notesSlide+xml"/>
  <Override PartName="/ppt/theme/theme12.xml" ContentType="application/vnd.openxmlformats-officedocument.theme+xml"/>
  <Override PartName="/ppt/slideLayouts/slideLayout72.xml" ContentType="application/vnd.openxmlformats-officedocument.presentationml.slideLayout+xml"/>
  <Override PartName="/ppt/slides/slide13.xml" ContentType="application/vnd.openxmlformats-officedocument.presentationml.slide+xml"/>
  <Override PartName="/ppt/notesSlides/notesSlide21.xml" ContentType="application/vnd.openxmlformats-officedocument.presentationml.notesSlide+xml"/>
  <Override PartName="/ppt/slides/slide23.xml" ContentType="application/vnd.openxmlformats-officedocument.presentationml.slide+xml"/>
  <Override PartName="/ppt/slideLayouts/slideLayout49.xml" ContentType="application/vnd.openxmlformats-officedocument.presentationml.slideLayout+xml"/>
  <Override PartName="/ppt/slideLayouts/slideLayout82.xml" ContentType="application/vnd.openxmlformats-officedocument.presentationml.slideLayout+xml"/>
  <Override PartName="/ppt/slideMasters/slideMaster13.xml" ContentType="application/vnd.openxmlformats-officedocument.presentationml.slideMaster+xml"/>
  <Override PartName="/ppt/slides/slide4.xml" ContentType="application/vnd.openxmlformats-officedocument.presentationml.slide+xml"/>
  <Override PartName="/ppt/slideLayouts/slideLayout59.xml" ContentType="application/vnd.openxmlformats-officedocument.presentationml.slideLayout+xml"/>
  <Override PartName="/ppt/slideLayouts/slideLayout5.xml" ContentType="application/vnd.openxmlformats-officedocument.presentationml.slideLayout+xml"/>
  <Override PartName="/ppt/slideMasters/slideMaster2.xml" ContentType="application/vnd.openxmlformats-officedocument.presentationml.slideMaster+xml"/>
  <Override PartName="/ppt/slideLayouts/slideLayout91.xml" ContentType="application/vnd.openxmlformats-officedocument.presentationml.slideLayout+xml"/>
  <Override PartName="/ppt/slideLayouts/slideLayout68.xml" ContentType="application/vnd.openxmlformats-officedocument.presentationml.slideLayout+xml"/>
  <Override PartName="/ppt/notesSlides/notesSlide17.xml" ContentType="application/vnd.openxmlformats-officedocument.presentationml.notesSlide+xml"/>
  <Override PartName="/ppt/diagrams/quickStyle1.xml" ContentType="application/vnd.openxmlformats-officedocument.drawingml.diagramStyle+xml"/>
  <Override PartName="/ppt/slides/slide19.xml" ContentType="application/vnd.openxmlformats-officedocument.presentationml.slide+xml"/>
  <Override PartName="/ppt/slideLayouts/slideLayout78.xml" ContentType="application/vnd.openxmlformats-officedocument.presentationml.slideLayout+xml"/>
  <Override PartName="/ppt/theme/theme18.xml" ContentType="application/vnd.openxmlformats-officedocument.theme+xml"/>
  <Override PartName="/ppt/slideLayouts/slideLayout10.xml" ContentType="application/vnd.openxmlformats-officedocument.presentationml.slideLayout+xml"/>
  <Override PartName="/ppt/slides/slide29.xml" ContentType="application/vnd.openxmlformats-officedocument.presentationml.slide+xml"/>
  <Override PartName="/ppt/slideLayouts/slideLayout88.xml" ContentType="application/vnd.openxmlformats-officedocument.presentationml.slideLayout+xml"/>
  <Override PartName="/ppt/slideMasters/slideMaster8.xml" ContentType="application/vnd.openxmlformats-officedocument.presentationml.slideMaster+xml"/>
  <Override PartName="/ppt/slideLayouts/slideLayout16.xml" ContentType="application/vnd.openxmlformats-officedocument.presentationml.slideLayout+xml"/>
  <Override PartName="/docProps/custom.xml" ContentType="application/vnd.openxmlformats-officedocument.custom-properties+xml"/>
  <Override PartName="/ppt/theme/theme2.xml" ContentType="application/vnd.openxmlformats-officedocument.theme+xml"/>
  <Override PartName="/ppt/diagrams/data1.xml" ContentType="application/vnd.openxmlformats-officedocument.drawingml.diagramData+xml"/>
  <Override PartName="/ppt/slideLayouts/slideLayout25.xml" ContentType="application/vnd.openxmlformats-officedocument.presentationml.slideLayout+xml"/>
  <Override PartName="/ppt/notesSlides/notesSlide3.xml" ContentType="application/vnd.openxmlformats-officedocument.presentationml.notesSlide+xml"/>
  <Default Extension="emf" ContentType="image/x-emf"/>
  <Override PartName="/ppt/slideLayouts/slideLayout35.xml" ContentType="application/vnd.openxmlformats-officedocument.presentationml.slideLayout+xml"/>
  <Override PartName="/ppt/slideLayouts/slideLayout44.xml" ContentType="application/vnd.openxmlformats-officedocument.presentationml.slideLayout+xml"/>
  <Override PartName="/ppt/slideLayouts/slideLayout54.xml" ContentType="application/vnd.openxmlformats-officedocument.presentationml.slideLayout+xml"/>
  <Override PartName="/ppt/theme/theme8.xml" ContentType="application/vnd.openxmlformats-officedocument.theme+xml"/>
  <Override PartName="/ppt/notesSlides/notesSlide8.xml" ContentType="application/vnd.openxmlformats-officedocument.presentationml.notesSlide+xml"/>
  <Override PartName="/ppt/slideLayouts/slideLayout64.xml" ContentType="application/vnd.openxmlformats-officedocument.presentationml.slideLayout+xml"/>
  <Override PartName="/ppt/notesSlides/notesSlide12.xml" ContentType="application/vnd.openxmlformats-officedocument.presentationml.notesSlide+xml"/>
  <Override PartName="/ppt/revisionInfo.xml" ContentType="application/vnd.ms-powerpoint.revisioninfo+xml"/>
  <Override PartName="/ppt/slides/slide14.xml" ContentType="application/vnd.openxmlformats-officedocument.presentationml.slide+xml"/>
  <Override PartName="/ppt/theme/theme13.xml" ContentType="application/vnd.openxmlformats-officedocument.theme+xml"/>
  <Override PartName="/ppt/slideLayouts/slideLayout73.xml" ContentType="application/vnd.openxmlformats-officedocument.presentationml.slideLayout+xml"/>
  <Override PartName="/ppt/notesSlides/notesSlide22.xml" ContentType="application/vnd.openxmlformats-officedocument.presentationml.notesSlide+xml"/>
  <Override PartName="/ppt/slides/slide24.xml" ContentType="application/vnd.openxmlformats-officedocument.presentationml.slide+xml"/>
  <Default Extension="bin" ContentType="application/vnd.openxmlformats-officedocument.presentationml.printerSettings"/>
  <Override PartName="/ppt/slideLayouts/slideLayout83.xml" ContentType="application/vnd.openxmlformats-officedocument.presentationml.slideLayout+xml"/>
  <Override PartName="/ppt/slideMasters/slideMaster14.xml" ContentType="application/vnd.openxmlformats-officedocument.presentationml.slideMaster+xml"/>
  <Override PartName="/ppt/slides/slide5.xml" ContentType="application/vnd.openxmlformats-officedocument.presentationml.slide+xml"/>
  <Default Extension="xml" ContentType="application/xml"/>
  <Override PartName="/ppt/slideLayouts/slideLayout6.xml" ContentType="application/vnd.openxmlformats-officedocument.presentationml.slideLayout+xml"/>
  <Override PartName="/ppt/slideMasters/slideMaster3.xml" ContentType="application/vnd.openxmlformats-officedocument.presentationml.slideMaster+xml"/>
  <Override PartName="/ppt/tableStyles.xml" ContentType="application/vnd.openxmlformats-officedocument.presentationml.tableStyles+xml"/>
  <Override PartName="/ppt/slideLayouts/slideLayout69.xml" ContentType="application/vnd.openxmlformats-officedocument.presentationml.slideLayout+xml"/>
  <Override PartName="/ppt/slideLayouts/slideLayout92.xml" ContentType="application/vnd.openxmlformats-officedocument.presentationml.slideLayout+xml"/>
  <Override PartName="/ppt/notesSlides/notesSlide18.xml" ContentType="application/vnd.openxmlformats-officedocument.presentationml.notesSlide+xml"/>
  <Default Extension="wdp" ContentType="image/vnd.ms-photo"/>
  <Override PartName="/ppt/slideLayouts/slideLayout79.xml" ContentType="application/vnd.openxmlformats-officedocument.presentationml.slideLayout+xml"/>
  <Override PartName="/ppt/slideLayouts/slideLayout11.xml" ContentType="application/vnd.openxmlformats-officedocument.presentationml.slideLayout+xml"/>
  <Override PartName="/ppt/slideLayouts/slideLayout20.xml" ContentType="application/vnd.openxmlformats-officedocument.presentationml.slideLayout+xml"/>
  <Override PartName="/docProps/app.xml" ContentType="application/vnd.openxmlformats-officedocument.extended-properties+xml"/>
  <Override PartName="/ppt/slideLayouts/slideLayout30.xml" ContentType="application/vnd.openxmlformats-officedocument.presentationml.slideLayout+xml"/>
  <Override PartName="/ppt/slideMasters/slideMaster9.xml" ContentType="application/vnd.openxmlformats-officedocument.presentationml.slideMaster+xml"/>
  <Override PartName="/docProps/core.xml" ContentType="application/vnd.openxmlformats-package.core-properties+xml"/>
  <Override PartName="/ppt/changesInfos/changesInfo1.xml" ContentType="application/vnd.ms-powerpoint.changesinfo+xml"/>
  <Override PartName="/ppt/slideLayouts/slideLayout17.xml" ContentType="application/vnd.openxmlformats-officedocument.presentationml.slideLayout+xml"/>
  <Override PartName="/ppt/theme/theme3.xml" ContentType="application/vnd.openxmlformats-officedocument.theme+xml"/>
  <Override PartName="/ppt/slideLayouts/slideLayout26.xml" ContentType="application/vnd.openxmlformats-officedocument.presentationml.slideLayout+xml"/>
  <Override PartName="/ppt/notesSlides/notesSlide4.xml" ContentType="application/vnd.openxmlformats-officedocument.presentationml.notesSlide+xml"/>
  <Override PartName="/ppt/slideLayouts/slideLayout36.xml" ContentType="application/vnd.openxmlformats-officedocument.presentationml.slideLayout+xml"/>
  <Override PartName="/ppt/slideLayouts/slideLayout45.xml" ContentType="application/vnd.openxmlformats-officedocument.presentationml.slideLayout+xml"/>
  <Override PartName="/ppt/slideLayouts/slideLayout55.xml" ContentType="application/vnd.openxmlformats-officedocument.presentationml.slideLayout+xml"/>
  <Override PartName="/ppt/slideLayouts/slideLayout1.xml" ContentType="application/vnd.openxmlformats-officedocument.presentationml.slideLayout+xml"/>
  <Override PartName="/ppt/theme/theme9.xml" ContentType="application/vnd.openxmlformats-officedocument.theme+xml"/>
  <Override PartName="/ppt/notesSlides/notesSlide9.xml" ContentType="application/vnd.openxmlformats-officedocument.presentationml.notesSlide+xml"/>
  <Default Extension="gif" ContentType="image/gif"/>
  <Override PartName="/ppt/notesSlides/notesSlide13.xml" ContentType="application/vnd.openxmlformats-officedocument.presentationml.notesSlide+xml"/>
  <Override PartName="/ppt/slides/slide15.xml" ContentType="application/vnd.openxmlformats-officedocument.presentationml.slide+xml"/>
  <Override PartName="/ppt/slideLayouts/slideLayout74.xml" ContentType="application/vnd.openxmlformats-officedocument.presentationml.slideLayout+xml"/>
  <Override PartName="/ppt/theme/theme14.xml" ContentType="application/vnd.openxmlformats-officedocument.theme+xml"/>
  <Override PartName="/ppt/notesSlides/notesSlide23.xml" ContentType="application/vnd.openxmlformats-officedocument.presentationml.notesSlide+xml"/>
  <Override PartName="/customXml/itemProps1.xml" ContentType="application/vnd.openxmlformats-officedocument.customXmlProperties+xml"/>
  <Override PartName="/ppt/slides/slide25.xml" ContentType="application/vnd.openxmlformats-officedocument.presentationml.slide+xml"/>
  <Override PartName="/ppt/slideLayouts/slideLayout84.xml" ContentType="application/vnd.openxmlformats-officedocument.presentationml.slideLayout+xml"/>
  <Override PartName="/ppt/slideMasters/slideMaster15.xml" ContentType="application/vnd.openxmlformats-officedocument.presentationml.slideMaster+xml"/>
  <Override PartName="/ppt/slides/slide6.xml" ContentType="application/vnd.openxmlformats-officedocument.presentationml.slide+xml"/>
  <Default Extension="png" ContentType="image/png"/>
  <Override PartName="/ppt/slideLayouts/slideLayout7.xml" ContentType="application/vnd.openxmlformats-officedocument.presentationml.slideLayout+xml"/>
  <Override PartName="/ppt/slideMasters/slideMaster4.xml" ContentType="application/vnd.openxmlformats-officedocument.presentationml.slideMaster+xml"/>
  <Override PartName="/ppt/slideLayouts/slideLayout93.xml" ContentType="application/vnd.openxmlformats-officedocument.presentationml.slideLayout+xml"/>
  <Override PartName="/ppt/notesSlides/notesSlide19.xml" ContentType="application/vnd.openxmlformats-officedocument.presentationml.notesSlide+xml"/>
  <Override PartName="/ppt/slideLayouts/slideLayout12.xml" ContentType="application/vnd.openxmlformats-officedocument.presentationml.slideLayout+xml"/>
  <Override PartName="/ppt/slideLayouts/slideLayout89.xml" ContentType="application/vnd.openxmlformats-officedocument.presentationml.slideLayout+xml"/>
  <Override PartName="/ppt/slideLayouts/slideLayout21.xml" ContentType="application/vnd.openxmlformats-officedocument.presentationml.slideLayout+xml"/>
  <Override PartName="/ppt/slideLayouts/slideLayout31.xml" ContentType="application/vnd.openxmlformats-officedocument.presentationml.slideLayout+xml"/>
  <Override PartName="/ppt/slideLayouts/slideLayout40.xml" ContentType="application/vnd.openxmlformats-officedocument.presentationml.slideLayout+xml"/>
  <Override PartName="/ppt/slideLayouts/slideLayout50.xml" ContentType="application/vnd.openxmlformats-officedocument.presentationml.slideLayout+xml"/>
  <Override PartName="/ppt/slideLayouts/slideLayout18.xml" ContentType="application/vnd.openxmlformats-officedocument.presentationml.slideLayout+xml"/>
  <Override PartName="/ppt/theme/theme4.xml" ContentType="application/vnd.openxmlformats-officedocument.theme+xml"/>
  <Override PartName="/ppt/slideLayouts/slideLayout60.xml" ContentType="application/vnd.openxmlformats-officedocument.presentationml.slideLayout+xml"/>
  <Override PartName="/ppt/slideLayouts/slideLayout27.xml" ContentType="application/vnd.openxmlformats-officedocument.presentationml.slideLayout+xml"/>
  <Override PartName="/ppt/notesSlides/notesSlide5.xml" ContentType="application/vnd.openxmlformats-officedocument.presentationml.notesSlide+xml"/>
  <Override PartName="/ppt/slides/slide10.xml" ContentType="application/vnd.openxmlformats-officedocument.presentationml.slide+xml"/>
  <Override PartName="/ppt/commentAuthors.xml" ContentType="application/vnd.openxmlformats-officedocument.presentationml.commentAuthors+xml"/>
  <Override PartName="/ppt/slideLayouts/slideLayout37.xml" ContentType="application/vnd.openxmlformats-officedocument.presentationml.slideLayout+xml"/>
  <Override PartName="/ppt/slides/slide20.xml" ContentType="application/vnd.openxmlformats-officedocument.presentationml.slide+xml"/>
  <Override PartName="/ppt/slideLayouts/slideLayout46.xml" ContentType="application/vnd.openxmlformats-officedocument.presentationml.slideLayout+xml"/>
  <Override PartName="/ppt/slideMasters/slideMaster10.xml" ContentType="application/vnd.openxmlformats-officedocument.presentationml.slideMaster+xml"/>
  <Override PartName="/ppt/slides/slide1.xml" ContentType="application/vnd.openxmlformats-officedocument.presentationml.slide+xml"/>
  <Override PartName="/ppt/slideLayouts/slideLayout56.xml" ContentType="application/vnd.openxmlformats-officedocument.presentationml.slideLayout+xml"/>
  <Override PartName="/ppt/slideLayouts/slideLayout2.xml" ContentType="application/vnd.openxmlformats-officedocument.presentationml.slideLayout+xml"/>
  <Override PartName="/ppt/slideLayouts/slideLayout65.xml" ContentType="application/vnd.openxmlformats-officedocument.presentationml.slideLayout+xml"/>
  <Override PartName="/ppt/notesSlides/notesSlide14.xml" ContentType="application/vnd.openxmlformats-officedocument.presentationml.notesSlide+xml"/>
  <Override PartName="/ppt/slides/slide16.xml" ContentType="application/vnd.openxmlformats-officedocument.presentationml.slide+xml"/>
  <Override PartName="/ppt/slideLayouts/slideLayout75.xml" ContentType="application/vnd.openxmlformats-officedocument.presentationml.slideLayout+xml"/>
  <Override PartName="/ppt/viewProps.xml" ContentType="application/vnd.openxmlformats-officedocument.presentationml.viewProps+xml"/>
  <Override PartName="/ppt/theme/theme15.xml" ContentType="application/vnd.openxmlformats-officedocument.theme+xml"/>
  <Override PartName="/customXml/itemProps2.xml" ContentType="application/vnd.openxmlformats-officedocument.customXmlProperties+xml"/>
  <Override PartName="/ppt/slides/slide26.xml" ContentType="application/vnd.openxmlformats-officedocument.presentationml.slide+xml"/>
  <Override PartName="/ppt/slideLayouts/slideLayout85.xml" ContentType="application/vnd.openxmlformats-officedocument.presentationml.slideLayout+xml"/>
  <Default Extension="pict" ContentType="image/pict"/>
  <Override PartName="/ppt/notesSlides/notesSlide24.xml" ContentType="application/vnd.openxmlformats-officedocument.presentationml.notesSlide+xml"/>
  <Override PartName="/ppt/slideMasters/slideMaster16.xml" ContentType="application/vnd.openxmlformats-officedocument.presentationml.slideMaster+xml"/>
  <Override PartName="/ppt/slides/slide7.xml" ContentType="application/vnd.openxmlformats-officedocument.presentationml.slide+xml"/>
  <Override PartName="/ppt/slideLayouts/slideLayout94.xml" ContentType="application/vnd.openxmlformats-officedocument.presentationml.slideLayout+xml"/>
  <Override PartName="/ppt/slideLayouts/slideLayout8.xml" ContentType="application/vnd.openxmlformats-officedocument.presentationml.slideLayout+xml"/>
  <Override PartName="/ppt/slideMasters/slideMaster5.xml" ContentType="application/vnd.openxmlformats-officedocument.presentationml.slideMaster+xml"/>
  <Default Extension="rels" ContentType="application/vnd.openxmlformats-package.relationships+xml"/>
  <Override PartName="/ppt/slideLayouts/slideLayout13.xml" ContentType="application/vnd.openxmlformats-officedocument.presentationml.slideLayout+xml"/>
  <Override PartName="/ppt/presProps.xml" ContentType="application/vnd.openxmlformats-officedocument.presentationml.presProps+xml"/>
  <Override PartName="/ppt/slideLayouts/slideLayout22.xml" ContentType="application/vnd.openxmlformats-officedocument.presentationml.slideLayout+xml"/>
  <Override PartName="/ppt/presentation.xml" ContentType="application/vnd.openxmlformats-officedocument.presentationml.presentation.main+xml"/>
  <Override PartName="/ppt/slideLayouts/slideLayout32.xml" ContentType="application/vnd.openxmlformats-officedocument.presentationml.slideLayout+xml"/>
  <Override PartName="/ppt/slideLayouts/slideLayout41.xml" ContentType="application/vnd.openxmlformats-officedocument.presentationml.slideLayout+xml"/>
  <Default Extension="tiff" ContentType="image/tiff"/>
  <Override PartName="/ppt/slideLayouts/slideLayout51.xml" ContentType="application/vnd.openxmlformats-officedocument.presentationml.slideLayout+xml"/>
  <Override PartName="/ppt/slideLayouts/slideLayout19.xml" ContentType="application/vnd.openxmlformats-officedocument.presentationml.slideLayout+xml"/>
  <Override PartName="/ppt/theme/theme5.xml" ContentType="application/vnd.openxmlformats-officedocument.theme+xml"/>
  <Override PartName="/ppt/slideLayouts/slideLayout28.xml" ContentType="application/vnd.openxmlformats-officedocument.presentationml.slideLayout+xml"/>
  <Override PartName="/ppt/slideLayouts/slideLayout61.xml" ContentType="application/vnd.openxmlformats-officedocument.presentationml.slideLayout+xml"/>
  <Override PartName="/ppt/notesSlides/notesSlide6.xml" ContentType="application/vnd.openxmlformats-officedocument.presentationml.notesSlide+xml"/>
  <Override PartName="/ppt/slides/slide11.xml" ContentType="application/vnd.openxmlformats-officedocument.presentationml.slide+xml"/>
  <Override PartName="/ppt/theme/theme10.xml" ContentType="application/vnd.openxmlformats-officedocument.theme+xml"/>
  <Override PartName="/ppt/slideLayouts/slideLayout38.xml" ContentType="application/vnd.openxmlformats-officedocument.presentationml.slideLayout+xml"/>
  <Override PartName="/ppt/slideLayouts/slideLayout70.xml" ContentType="application/vnd.openxmlformats-officedocument.presentationml.slideLayout+xml"/>
  <Override PartName="/ppt/notesSlides/notesSlide10.xml" ContentType="application/vnd.openxmlformats-officedocument.presentationml.notesSlide+xml"/>
  <Override PartName="/ppt/slides/slide21.xml" ContentType="application/vnd.openxmlformats-officedocument.presentationml.slide+xml"/>
  <Override PartName="/ppt/slideLayouts/slideLayout47.xml" ContentType="application/vnd.openxmlformats-officedocument.presentationml.slideLayout+xml"/>
  <Override PartName="/ppt/slideLayouts/slideLayout80.xml" ContentType="application/vnd.openxmlformats-officedocument.presentationml.slideLayout+xml"/>
  <Override PartName="/ppt/diagrams/layout1.xml" ContentType="application/vnd.openxmlformats-officedocument.drawingml.diagramLayout+xml"/>
  <Override PartName="/ppt/slides/slide30.xml" ContentType="application/vnd.openxmlformats-officedocument.presentationml.slide+xml"/>
  <Override PartName="/ppt/slideMasters/slideMaster11.xml" ContentType="application/vnd.openxmlformats-officedocument.presentationml.slideMaster+xml"/>
  <Override PartName="/ppt/slideLayouts/slideLayout57.xml" ContentType="application/vnd.openxmlformats-officedocument.presentationml.slideLayout+xml"/>
  <Override PartName="/ppt/handoutMasters/handoutMaster1.xml" ContentType="application/vnd.openxmlformats-officedocument.presentationml.handoutMaster+xml"/>
  <Override PartName="/ppt/slideLayouts/slideLayout3.xml" ContentType="application/vnd.openxmlformats-officedocument.presentationml.slideLayout+xml"/>
  <Override PartName="/ppt/slides/slide2.xml" ContentType="application/vnd.openxmlformats-officedocument.presentationml.slide+xml"/>
  <Override PartName="/ppt/slideLayouts/slideLayout66.xml" ContentType="application/vnd.openxmlformats-officedocument.presentationml.slideLayout+xml"/>
  <Override PartName="/ppt/notesSlides/notesSlide15.xml" ContentType="application/vnd.openxmlformats-officedocument.presentationml.notesSlide+xml"/>
  <Override PartName="/ppt/slides/slide17.xml" ContentType="application/vnd.openxmlformats-officedocument.presentationml.slide+xml"/>
  <Override PartName="/ppt/slideLayouts/slideLayout76.xml" ContentType="application/vnd.openxmlformats-officedocument.presentationml.slideLayout+xml"/>
  <Override PartName="/ppt/theme/theme16.xml" ContentType="application/vnd.openxmlformats-officedocument.theme+xml"/>
  <Override PartName="/ppt/notesSlides/notesSlide25.xml" ContentType="application/vnd.openxmlformats-officedocument.presentationml.notesSlide+xml"/>
  <Override PartName="/customXml/itemProps3.xml" ContentType="application/vnd.openxmlformats-officedocument.customXmlProperties+xml"/>
  <Override PartName="/ppt/slides/slide27.xml" ContentType="application/vnd.openxmlformats-officedocument.presentationml.slide+xml"/>
  <Override PartName="/ppt/slideLayouts/slideLayout86.xml" ContentType="application/vnd.openxmlformats-officedocument.presentationml.slideLayout+xml"/>
  <Override PartName="/ppt/slides/slide8.xml" ContentType="application/vnd.openxmlformats-officedocument.presentationml.slide+xml"/>
  <Override PartName="/ppt/slideLayouts/slideLayout9.xml" ContentType="application/vnd.openxmlformats-officedocument.presentationml.slideLayout+xml"/>
  <Override PartName="/ppt/slideMasters/slideMaster6.xml" ContentType="application/vnd.openxmlformats-officedocument.presentationml.slideMaster+xml"/>
  <Override PartName="/ppt/diagrams/colors1.xml" ContentType="application/vnd.openxmlformats-officedocument.drawingml.diagramColors+xml"/>
  <Override PartName="/ppt/slideLayouts/slideLayout14.xml" ContentType="application/vnd.openxmlformats-officedocument.presentationml.slideLayout+xml"/>
  <Override PartName="/ppt/slideLayouts/slideLayout23.xml" ContentType="application/vnd.openxmlformats-officedocument.presentationml.slideLayout+xml"/>
  <Override PartName="/ppt/notesSlides/notesSlide1.xml" ContentType="application/vnd.openxmlformats-officedocument.presentationml.notesSlide+xml"/>
  <Override PartName="/ppt/slideLayouts/slideLayout33.xml" ContentType="application/vnd.openxmlformats-officedocument.presentationml.slideLayout+xml"/>
  <Override PartName="/ppt/slideLayouts/slideLayout42.xml" ContentType="application/vnd.openxmlformats-officedocument.presentationml.slideLayout+xml"/>
  <Override PartName="/ppt/slideLayouts/slideLayout52.xml" ContentType="application/vnd.openxmlformats-officedocument.presentationml.slideLayout+xml"/>
  <Override PartName="/ppt/theme/theme6.xml" ContentType="application/vnd.openxmlformats-officedocument.theme+xml"/>
  <Override PartName="/ppt/slideLayouts/slideLayout29.xml" ContentType="application/vnd.openxmlformats-officedocument.presentationml.slideLayout+xml"/>
  <Override PartName="/ppt/slideLayouts/slideLayout62.xml" ContentType="application/vnd.openxmlformats-officedocument.presentationml.slideLayout+xml"/>
  <Override PartName="/ppt/notesSlides/notesSlide7.xml" ContentType="application/vnd.openxmlformats-officedocument.presentationml.notesSlide+xml"/>
  <Override PartName="/ppt/slides/slide12.xml" ContentType="application/vnd.openxmlformats-officedocument.presentationml.slide+xml"/>
  <Override PartName="/ppt/slideLayouts/slideLayout71.xml" ContentType="application/vnd.openxmlformats-officedocument.presentationml.slideLayout+xml"/>
  <Override PartName="/ppt/theme/theme11.xml" ContentType="application/vnd.openxmlformats-officedocument.theme+xml"/>
  <Override PartName="/ppt/slideLayouts/slideLayout39.xml" ContentType="application/vnd.openxmlformats-officedocument.presentationml.slideLayout+xml"/>
  <Override PartName="/ppt/notesSlides/notesSlide20.xml" ContentType="application/vnd.openxmlformats-officedocument.presentationml.notesSlide+xml"/>
  <Override PartName="/ppt/slides/slide22.xml" ContentType="application/vnd.openxmlformats-officedocument.presentationml.slide+xml"/>
  <Override PartName="/ppt/slideLayouts/slideLayout48.xml" ContentType="application/vnd.openxmlformats-officedocument.presentationml.slideLayout+xml"/>
  <Override PartName="/ppt/slideLayouts/slideLayout81.xml" ContentType="application/vnd.openxmlformats-officedocument.presentationml.slideLayout+xml"/>
  <Override PartName="/ppt/slides/slide31.xml" ContentType="application/vnd.openxmlformats-officedocument.presentationml.slide+xml"/>
  <Override PartName="/ppt/slides/slide3.xml" ContentType="application/vnd.openxmlformats-officedocument.presentationml.slide+xml"/>
  <Override PartName="/ppt/slideLayouts/slideLayout58.xml" ContentType="application/vnd.openxmlformats-officedocument.presentationml.slideLayout+xml"/>
  <Override PartName="/ppt/slideLayouts/slideLayout4.xml" ContentType="application/vnd.openxmlformats-officedocument.presentationml.slideLayout+xml"/>
  <Override PartName="/ppt/slideMasters/slideMaster1.xml" ContentType="application/vnd.openxmlformats-officedocument.presentationml.slideMaster+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4" Type="http://schemas.openxmlformats.org/officeDocument/2006/relationships/custom-properties" Target="docProps/custom.xml"/><Relationship Id="rId1" Type="http://schemas.openxmlformats.org/officeDocument/2006/relationships/officeDocument" Target="ppt/presentation.xml"/><Relationship Id="rId2" Type="http://schemas.openxmlformats.org/package/2006/relationships/metadata/core-properties" Target="docProps/core.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aveSubsetFonts="1" bookmarkIdSeed="3">
  <p:sldMasterIdLst>
    <p:sldMasterId id="2147485197" r:id="rId4"/>
    <p:sldMasterId id="2147485242" r:id="rId5"/>
    <p:sldMasterId id="2147485265" r:id="rId6"/>
    <p:sldMasterId id="2147485268" r:id="rId7"/>
    <p:sldMasterId id="2147485273" r:id="rId8"/>
    <p:sldMasterId id="2147485303" r:id="rId9"/>
    <p:sldMasterId id="2147485297" r:id="rId10"/>
    <p:sldMasterId id="2147485288" r:id="rId11"/>
    <p:sldMasterId id="2147485281" r:id="rId12"/>
    <p:sldMasterId id="2147485311" r:id="rId13"/>
    <p:sldMasterId id="2147485206" r:id="rId14"/>
    <p:sldMasterId id="2147485455" r:id="rId15"/>
    <p:sldMasterId id="2147485517" r:id="rId16"/>
    <p:sldMasterId id="2147485527" r:id="rId17"/>
    <p:sldMasterId id="2147485537" r:id="rId18"/>
    <p:sldMasterId id="2147485547" r:id="rId19"/>
  </p:sldMasterIdLst>
  <p:notesMasterIdLst>
    <p:notesMasterId r:id="rId51"/>
  </p:notesMasterIdLst>
  <p:handoutMasterIdLst>
    <p:handoutMasterId r:id="rId52"/>
  </p:handoutMasterIdLst>
  <p:sldIdLst>
    <p:sldId id="4229" r:id="rId20"/>
    <p:sldId id="4221" r:id="rId21"/>
    <p:sldId id="4236" r:id="rId22"/>
    <p:sldId id="4223" r:id="rId23"/>
    <p:sldId id="4177" r:id="rId24"/>
    <p:sldId id="4244" r:id="rId25"/>
    <p:sldId id="4205" r:id="rId26"/>
    <p:sldId id="4190" r:id="rId27"/>
    <p:sldId id="4230" r:id="rId28"/>
    <p:sldId id="4231" r:id="rId29"/>
    <p:sldId id="4111" r:id="rId30"/>
    <p:sldId id="4191" r:id="rId31"/>
    <p:sldId id="4237" r:id="rId32"/>
    <p:sldId id="4207" r:id="rId33"/>
    <p:sldId id="4210" r:id="rId34"/>
    <p:sldId id="4239" r:id="rId35"/>
    <p:sldId id="4240" r:id="rId36"/>
    <p:sldId id="4232" r:id="rId37"/>
    <p:sldId id="4238" r:id="rId38"/>
    <p:sldId id="4195" r:id="rId39"/>
    <p:sldId id="4209" r:id="rId40"/>
    <p:sldId id="4198" r:id="rId41"/>
    <p:sldId id="4243" r:id="rId42"/>
    <p:sldId id="4204" r:id="rId43"/>
    <p:sldId id="4215" r:id="rId44"/>
    <p:sldId id="4214" r:id="rId45"/>
    <p:sldId id="4242" r:id="rId46"/>
    <p:sldId id="4224" r:id="rId47"/>
    <p:sldId id="4227" r:id="rId48"/>
    <p:sldId id="4189" r:id="rId49"/>
    <p:sldId id="4183" r:id="rId50"/>
  </p:sldIdLst>
  <p:sldSz cx="9144000" cy="6858000" type="screen4x3"/>
  <p:notesSz cx="6735763" cy="9866313"/>
  <p:custDataLst>
    <p:tags r:id="rId54"/>
  </p:custDataLst>
  <p:defaultTextStyle>
    <a:defPPr>
      <a:defRPr lang="en-US"/>
    </a:defPPr>
    <a:lvl1pPr algn="l" rtl="0" fontAlgn="base">
      <a:spcBef>
        <a:spcPct val="0"/>
      </a:spcBef>
      <a:spcAft>
        <a:spcPct val="0"/>
      </a:spcAft>
      <a:defRPr sz="1600" b="1" kern="1200">
        <a:solidFill>
          <a:schemeClr val="tx1"/>
        </a:solidFill>
        <a:latin typeface="Trebuchet MS" pitchFamily="34" charset="0"/>
        <a:ea typeface="MS PGothic" pitchFamily="34" charset="-128"/>
        <a:cs typeface="+mn-cs"/>
      </a:defRPr>
    </a:lvl1pPr>
    <a:lvl2pPr marL="457200" algn="l" rtl="0" fontAlgn="base">
      <a:spcBef>
        <a:spcPct val="0"/>
      </a:spcBef>
      <a:spcAft>
        <a:spcPct val="0"/>
      </a:spcAft>
      <a:defRPr sz="1600" b="1" kern="1200">
        <a:solidFill>
          <a:schemeClr val="tx1"/>
        </a:solidFill>
        <a:latin typeface="Trebuchet MS" pitchFamily="34" charset="0"/>
        <a:ea typeface="MS PGothic" pitchFamily="34" charset="-128"/>
        <a:cs typeface="+mn-cs"/>
      </a:defRPr>
    </a:lvl2pPr>
    <a:lvl3pPr marL="914400" algn="l" rtl="0" fontAlgn="base">
      <a:spcBef>
        <a:spcPct val="0"/>
      </a:spcBef>
      <a:spcAft>
        <a:spcPct val="0"/>
      </a:spcAft>
      <a:defRPr sz="1600" b="1" kern="1200">
        <a:solidFill>
          <a:schemeClr val="tx1"/>
        </a:solidFill>
        <a:latin typeface="Trebuchet MS" pitchFamily="34" charset="0"/>
        <a:ea typeface="MS PGothic" pitchFamily="34" charset="-128"/>
        <a:cs typeface="+mn-cs"/>
      </a:defRPr>
    </a:lvl3pPr>
    <a:lvl4pPr marL="1371600" algn="l" rtl="0" fontAlgn="base">
      <a:spcBef>
        <a:spcPct val="0"/>
      </a:spcBef>
      <a:spcAft>
        <a:spcPct val="0"/>
      </a:spcAft>
      <a:defRPr sz="1600" b="1" kern="1200">
        <a:solidFill>
          <a:schemeClr val="tx1"/>
        </a:solidFill>
        <a:latin typeface="Trebuchet MS" pitchFamily="34" charset="0"/>
        <a:ea typeface="MS PGothic" pitchFamily="34" charset="-128"/>
        <a:cs typeface="+mn-cs"/>
      </a:defRPr>
    </a:lvl4pPr>
    <a:lvl5pPr marL="1828800" algn="l" rtl="0" fontAlgn="base">
      <a:spcBef>
        <a:spcPct val="0"/>
      </a:spcBef>
      <a:spcAft>
        <a:spcPct val="0"/>
      </a:spcAft>
      <a:defRPr sz="1600" b="1" kern="1200">
        <a:solidFill>
          <a:schemeClr val="tx1"/>
        </a:solidFill>
        <a:latin typeface="Trebuchet MS" pitchFamily="34" charset="0"/>
        <a:ea typeface="MS PGothic" pitchFamily="34" charset="-128"/>
        <a:cs typeface="+mn-cs"/>
      </a:defRPr>
    </a:lvl5pPr>
    <a:lvl6pPr marL="2286000" algn="l" defTabSz="914400" rtl="0" eaLnBrk="1" latinLnBrk="0" hangingPunct="1">
      <a:defRPr sz="1600" b="1" kern="1200">
        <a:solidFill>
          <a:schemeClr val="tx1"/>
        </a:solidFill>
        <a:latin typeface="Trebuchet MS" pitchFamily="34" charset="0"/>
        <a:ea typeface="MS PGothic" pitchFamily="34" charset="-128"/>
        <a:cs typeface="+mn-cs"/>
      </a:defRPr>
    </a:lvl6pPr>
    <a:lvl7pPr marL="2743200" algn="l" defTabSz="914400" rtl="0" eaLnBrk="1" latinLnBrk="0" hangingPunct="1">
      <a:defRPr sz="1600" b="1" kern="1200">
        <a:solidFill>
          <a:schemeClr val="tx1"/>
        </a:solidFill>
        <a:latin typeface="Trebuchet MS" pitchFamily="34" charset="0"/>
        <a:ea typeface="MS PGothic" pitchFamily="34" charset="-128"/>
        <a:cs typeface="+mn-cs"/>
      </a:defRPr>
    </a:lvl7pPr>
    <a:lvl8pPr marL="3200400" algn="l" defTabSz="914400" rtl="0" eaLnBrk="1" latinLnBrk="0" hangingPunct="1">
      <a:defRPr sz="1600" b="1" kern="1200">
        <a:solidFill>
          <a:schemeClr val="tx1"/>
        </a:solidFill>
        <a:latin typeface="Trebuchet MS" pitchFamily="34" charset="0"/>
        <a:ea typeface="MS PGothic" pitchFamily="34" charset="-128"/>
        <a:cs typeface="+mn-cs"/>
      </a:defRPr>
    </a:lvl8pPr>
    <a:lvl9pPr marL="3657600" algn="l" defTabSz="914400" rtl="0" eaLnBrk="1" latinLnBrk="0" hangingPunct="1">
      <a:defRPr sz="1600" b="1" kern="1200">
        <a:solidFill>
          <a:schemeClr val="tx1"/>
        </a:solidFill>
        <a:latin typeface="Trebuchet MS" pitchFamily="34" charset="0"/>
        <a:ea typeface="MS PGothic" pitchFamily="34" charset="-128"/>
        <a:cs typeface="+mn-cs"/>
      </a:defRPr>
    </a:lvl9pPr>
  </p:defaultTextStyle>
  <p:extLst>
    <p:ext uri="{EFAFB233-063F-42B5-8137-9DF3F51BA10A}">
      <p15:sldGuideLst xmlns="" xmlns:a="http://schemas.openxmlformats.org/drawingml/2006/main" xmlns:r="http://schemas.openxmlformats.org/officeDocument/2006/relationships" xmlns:p="http://schemas.openxmlformats.org/presentationml/2006/main" xmlns:p15="http://schemas.microsoft.com/office/powerpoint/2012/main" xmlns:mv="urn:schemas-microsoft-com:mac:vml" xmlns:mc="http://schemas.openxmlformats.org/markup-compatibility/2006">
        <p15:guide id="1" orient="horz" pos="2112" userDrawn="1">
          <p15:clr>
            <a:srgbClr val="A4A3A4"/>
          </p15:clr>
        </p15:guide>
        <p15:guide id="2" pos="2880">
          <p15:clr>
            <a:srgbClr val="A4A3A4"/>
          </p15:clr>
        </p15:guide>
      </p15:sldGuideLst>
    </p:ext>
    <p:ext uri="{2D200454-40CA-4A62-9FC3-DE9A4176ACB9}">
      <p15:notesGuideLst xmlns="" xmlns:a="http://schemas.openxmlformats.org/drawingml/2006/main" xmlns:r="http://schemas.openxmlformats.org/officeDocument/2006/relationships" xmlns:p="http://schemas.openxmlformats.org/presentationml/2006/main" xmlns:p15="http://schemas.microsoft.com/office/powerpoint/2012/main" xmlns:mv="urn:schemas-microsoft-com:mac:vml" xmlns:mc="http://schemas.openxmlformats.org/markup-compatibility/2006"/>
    </p:ext>
  </p:extLst>
</p:presentation>
</file>

<file path=ppt/commentAuthors.xml><?xml version="1.0" encoding="utf-8"?>
<p:cmAuthorLs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mAuthor id="0" name="Bajame Sefa" initials="BS" lastIdx="2" clrIdx="0"/>
  <p:cmAuthor id="1" name="Aliaksandr Novikau" initials="AN" lastIdx="1" clrIdx="1">
    <p:extLst>
      <p:ext uri="{19B8F6BF-5375-455C-9EA6-DF929625EA0E}">
        <p15:presenceInfo xmlns="" xmlns:a="http://schemas.openxmlformats.org/drawingml/2006/main" xmlns:r="http://schemas.openxmlformats.org/officeDocument/2006/relationships" xmlns:p="http://schemas.openxmlformats.org/presentationml/2006/main" xmlns:p15="http://schemas.microsoft.com/office/powerpoint/2012/main" xmlns:mv="urn:schemas-microsoft-com:mac:vml" xmlns:mc="http://schemas.openxmlformats.org/markup-compatibility/2006" userId="S-1-5-21-1385568035-1675961066-622671684-12206630" providerId="AD"/>
      </p:ext>
    </p:extLst>
  </p:cmAuthor>
  <p:cmAuthor id="2" name="Denys Yurievich Motornyy" initials="DYM" lastIdx="2" clrIdx="2">
    <p:extLst>
      <p:ext uri="{19B8F6BF-5375-455C-9EA6-DF929625EA0E}">
        <p15:presenceInfo xmlns="" xmlns:a="http://schemas.openxmlformats.org/drawingml/2006/main" xmlns:r="http://schemas.openxmlformats.org/officeDocument/2006/relationships" xmlns:p="http://schemas.openxmlformats.org/presentationml/2006/main" xmlns:p15="http://schemas.microsoft.com/office/powerpoint/2012/main" xmlns:mv="urn:schemas-microsoft-com:mac:vml" xmlns:mc="http://schemas.openxmlformats.org/markup-compatibility/2006" userId="S-1-5-21-1385568035-1675961066-622671684-12205300" providerId="AD"/>
      </p:ext>
    </p:extLst>
  </p:cmAuthor>
  <p:cmAuthor id="3" name="Denys Yurievich Motornyy" initials="DYM [2]" lastIdx="8" clrIdx="3">
    <p:extLst>
      <p:ext uri="{19B8F6BF-5375-455C-9EA6-DF929625EA0E}">
        <p15:presenceInfo xmlns="" xmlns:a="http://schemas.openxmlformats.org/drawingml/2006/main" xmlns:r="http://schemas.openxmlformats.org/officeDocument/2006/relationships" xmlns:p="http://schemas.openxmlformats.org/presentationml/2006/main" xmlns:p15="http://schemas.microsoft.com/office/powerpoint/2012/main" xmlns:mv="urn:schemas-microsoft-com:mac:vml" xmlns:mc="http://schemas.openxmlformats.org/markup-compatibility/2006" userId="S::dmotornyy@ifc.org::0d845041-d67a-471a-a55c-9dcbb8bf4dfe" providerId="AD"/>
      </p:ext>
    </p:extLst>
  </p:cmAuthor>
  <p:cmAuthor id="4" name="Olga Iakymenko" initials="OI" lastIdx="17" clrIdx="4">
    <p:extLst>
      <p:ext uri="{19B8F6BF-5375-455C-9EA6-DF929625EA0E}">
        <p15:presenceInfo xmlns="" xmlns:a="http://schemas.openxmlformats.org/drawingml/2006/main" xmlns:r="http://schemas.openxmlformats.org/officeDocument/2006/relationships" xmlns:p="http://schemas.openxmlformats.org/presentationml/2006/main" xmlns:p15="http://schemas.microsoft.com/office/powerpoint/2012/main" xmlns:mv="urn:schemas-microsoft-com:mac:vml" xmlns:mc="http://schemas.openxmlformats.org/markup-compatibility/2006" userId="S::oiakymenko@ifc.org::88d6466f-0b7f-40ef-86e2-533b3976bb98" providerId="AD"/>
      </p:ext>
    </p:extLst>
  </p:cmAuthor>
  <p:cmAuthor id="5" name="Boris Janjalia" initials="BJ" lastIdx="5" clrIdx="5">
    <p:extLst>
      <p:ext uri="{19B8F6BF-5375-455C-9EA6-DF929625EA0E}">
        <p15:presenceInfo xmlns="" xmlns:a="http://schemas.openxmlformats.org/drawingml/2006/main" xmlns:r="http://schemas.openxmlformats.org/officeDocument/2006/relationships" xmlns:p="http://schemas.openxmlformats.org/presentationml/2006/main" xmlns:p15="http://schemas.microsoft.com/office/powerpoint/2012/main" xmlns:mv="urn:schemas-microsoft-com:mac:vml" xmlns:mc="http://schemas.openxmlformats.org/markup-compatibility/2006" userId="S::bjanjalia@ifc.org::4389490e-6084-4931-8432-e6a736e76963" providerId="AD"/>
      </p:ext>
    </p:extLst>
  </p:cmAuthor>
</p:cmAuthorLst>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prnPr prnWhat="handouts2" frameSlides="1"/>
  <p:showPr showNarration="1">
    <p:present/>
    <p:sldAll/>
    <p:penClr>
      <a:prstClr val="red"/>
    </p:penClr>
    <p:extLst>
      <p:ext uri="{EC167BDD-8182-4AB7-AECC-EB403E3ABB37}">
        <p14:laserClr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a:srgbClr val="FF0000"/>
        </p14:laserClr>
      </p:ext>
      <p:ext uri="{2FDB2607-1784-4EEB-B798-7EB5836EED8A}">
        <p14:showMediaCtrls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1"/>
      </p:ext>
    </p:extLst>
  </p:showPr>
  <p:clrMru>
    <a:srgbClr val="92833D"/>
    <a:srgbClr val="11465A"/>
    <a:srgbClr val="336600"/>
    <a:srgbClr val="0B5A37"/>
    <a:srgbClr val="C9E7A7"/>
    <a:srgbClr val="008A3E"/>
    <a:srgbClr val="D2F1DA"/>
    <a:srgbClr val="00863D"/>
    <a:srgbClr val="0041C4"/>
    <a:srgbClr val="CCCCFF"/>
  </p:clrMru>
  <p:extLst>
    <p:ext uri="{E76CE94A-603C-4142-B9EB-6D1370010A27}">
      <p14:discardImageEditData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0"/>
    </p:ext>
    <p:ext uri="{D31A062A-798A-4329-ABDD-BBA856620510}">
      <p14:defaultImageDpi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220"/>
    </p:ext>
    <p:ext uri="{FD5EFAAD-0ECE-453E-9831-46B23BE46B34}">
      <p15:chartTrackingRefBased xmlns="" xmlns:a="http://schemas.openxmlformats.org/drawingml/2006/main" xmlns:r="http://schemas.openxmlformats.org/officeDocument/2006/relationships" xmlns:p="http://schemas.openxmlformats.org/presentationml/2006/main" xmlns:p15="http://schemas.microsoft.com/office/powerpoint/2012/main" xmlns:mv="urn:schemas-microsoft-com:mac:vml" xmlns:mc="http://schemas.openxmlformats.org/markup-compatibility/2006"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54AFB56-990F-4201-8AB4-03CF7B9056CE}" v="3" dt="2020-11-18T23:25:01.241"/>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D7AC3CCA-C797-4891-BE02-D94E43425B78}" styleName="Medium Style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 styleId="{5DA37D80-6434-44D0-A028-1B22A696006F}" styleName="Light Style 3 - Accent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8EC20E35-A176-4012-BC5E-935CFFF8708E}" styleName="Medium Style 3">
    <a:wholeTbl>
      <a:tcTxStyle>
        <a:fontRef idx="minor"/>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dk1"/>
          </a:solidFill>
        </a:fill>
      </a:tcStyle>
    </a:lastCol>
    <a:firstCol>
      <a:tcTxStyle b="on">
        <a:fontRef idx="minor">
          <a:scrgbClr r="0" g="0" b="0"/>
        </a:fontRef>
        <a:schemeClr val="lt1"/>
      </a:tcTxStyle>
      <a:tcStyle>
        <a:tcBdr/>
        <a:fill>
          <a:solidFill>
            <a:schemeClr val="dk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dk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91EBBBCC-DAD2-459C-BE2E-F6DE35CF9A28}" styleName="Dark Style 2 - Accent 3/Accent 4">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3">
              <a:tint val="20000"/>
            </a:schemeClr>
          </a:solidFill>
        </a:fill>
      </a:tcStyle>
    </a:lastRow>
    <a:firstRow>
      <a:tcTxStyle b="on">
        <a:fontRef idx="minor">
          <a:scrgbClr r="0" g="0" b="0"/>
        </a:fontRef>
        <a:schemeClr val="lt1"/>
      </a:tcTxStyle>
      <a:tcStyle>
        <a:tcBdr/>
        <a:fill>
          <a:solidFill>
            <a:schemeClr val="accent4"/>
          </a:solidFill>
        </a:fill>
      </a:tcStyle>
    </a:firstRow>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17292A2E-F333-43FB-9621-5CBBE7FDCDCB}" styleName="Light Style 2 - Accent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793D81CF-94F2-401A-BA57-92F5A7B2D0C5}" styleName="Medium Style 1">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lt1"/>
          </a:solidFill>
        </a:fill>
      </a:tcStyle>
    </a:lastRow>
    <a:firstRow>
      <a:tcTxStyle b="on">
        <a:fontRef idx="minor">
          <a:scrgbClr r="0" g="0" b="0"/>
        </a:fontRef>
        <a:schemeClr val="lt1"/>
      </a:tcTxStyle>
      <a:tcStyle>
        <a:tcBdr/>
        <a:fill>
          <a:solidFill>
            <a:schemeClr val="dk1"/>
          </a:solidFill>
        </a:fill>
      </a:tcStyle>
    </a:firstRow>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E8034E78-7F5D-4C2E-B375-FC64B27BC917}" styleName="Dark Style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lastView="sldSorterView">
  <p:normalViewPr>
    <p:restoredLeft sz="12073" autoAdjust="0"/>
    <p:restoredTop sz="83895" autoAdjust="0"/>
  </p:normalViewPr>
  <p:slideViewPr>
    <p:cSldViewPr snapToGrid="0" showGuides="1">
      <p:cViewPr>
        <p:scale>
          <a:sx n="100" d="100"/>
          <a:sy n="100" d="100"/>
        </p:scale>
        <p:origin x="-1280" y="-128"/>
      </p:cViewPr>
      <p:guideLst>
        <p:guide orient="horz" pos="2112"/>
        <p:guide pos="2880"/>
      </p:guideLst>
    </p:cSldViewPr>
  </p:slideViewPr>
  <p:notesTextViewPr>
    <p:cViewPr>
      <p:scale>
        <a:sx n="3" d="2"/>
        <a:sy n="3" d="2"/>
      </p:scale>
      <p:origin x="0" y="0"/>
    </p:cViewPr>
  </p:notesTextViewPr>
  <p:sorterViewPr>
    <p:cViewPr>
      <p:scale>
        <a:sx n="150" d="100"/>
        <a:sy n="150" d="100"/>
      </p:scale>
      <p:origin x="0" y="0"/>
    </p:cViewPr>
  </p:sorterViewPr>
  <p:notesViewPr>
    <p:cSldViewPr snapToGrid="0" showGuides="1">
      <p:cViewPr varScale="1">
        <p:scale>
          <a:sx n="66" d="100"/>
          <a:sy n="66" d="100"/>
        </p:scale>
        <p:origin x="0" y="0"/>
      </p:cViewPr>
      <p:guideLst/>
    </p:cSldViewPr>
  </p:notes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Master" Target="slideMasters/slideMaster10.xml"/><Relationship Id="rId14" Type="http://schemas.openxmlformats.org/officeDocument/2006/relationships/slideMaster" Target="slideMasters/slideMaster11.xml"/><Relationship Id="rId15" Type="http://schemas.openxmlformats.org/officeDocument/2006/relationships/slideMaster" Target="slideMasters/slideMaster12.xml"/><Relationship Id="rId16" Type="http://schemas.openxmlformats.org/officeDocument/2006/relationships/slideMaster" Target="slideMasters/slideMaster13.xml"/><Relationship Id="rId17" Type="http://schemas.openxmlformats.org/officeDocument/2006/relationships/slideMaster" Target="slideMasters/slideMaster14.xml"/><Relationship Id="rId18" Type="http://schemas.openxmlformats.org/officeDocument/2006/relationships/slideMaster" Target="slideMasters/slideMaster15.xml"/><Relationship Id="rId19" Type="http://schemas.openxmlformats.org/officeDocument/2006/relationships/slideMaster" Target="slideMasters/slideMaster16.xml"/><Relationship Id="rId50" Type="http://schemas.openxmlformats.org/officeDocument/2006/relationships/slide" Target="slides/slide31.xml"/><Relationship Id="rId51" Type="http://schemas.openxmlformats.org/officeDocument/2006/relationships/notesMaster" Target="notesMasters/notesMaster1.xml"/><Relationship Id="rId52" Type="http://schemas.openxmlformats.org/officeDocument/2006/relationships/handoutMaster" Target="handoutMasters/handoutMaster1.xml"/><Relationship Id="rId53" Type="http://schemas.openxmlformats.org/officeDocument/2006/relationships/printerSettings" Target="printerSettings/printerSettings1.bin"/><Relationship Id="rId54" Type="http://schemas.openxmlformats.org/officeDocument/2006/relationships/tags" Target="tags/tag1.xml"/><Relationship Id="rId55" Type="http://schemas.openxmlformats.org/officeDocument/2006/relationships/commentAuthors" Target="commentAuthors.xml"/><Relationship Id="rId56" Type="http://schemas.openxmlformats.org/officeDocument/2006/relationships/presProps" Target="presProps.xml"/><Relationship Id="rId57" Type="http://schemas.openxmlformats.org/officeDocument/2006/relationships/viewProps" Target="viewProps.xml"/><Relationship Id="rId58" Type="http://schemas.openxmlformats.org/officeDocument/2006/relationships/theme" Target="theme/theme1.xml"/><Relationship Id="rId59" Type="http://schemas.openxmlformats.org/officeDocument/2006/relationships/tableStyles" Target="tableStyles.xml"/><Relationship Id="rId40" Type="http://schemas.openxmlformats.org/officeDocument/2006/relationships/slide" Target="slides/slide21.xml"/><Relationship Id="rId41" Type="http://schemas.openxmlformats.org/officeDocument/2006/relationships/slide" Target="slides/slide22.xml"/><Relationship Id="rId42" Type="http://schemas.openxmlformats.org/officeDocument/2006/relationships/slide" Target="slides/slide23.xml"/><Relationship Id="rId43" Type="http://schemas.openxmlformats.org/officeDocument/2006/relationships/slide" Target="slides/slide24.xml"/><Relationship Id="rId44" Type="http://schemas.openxmlformats.org/officeDocument/2006/relationships/slide" Target="slides/slide25.xml"/><Relationship Id="rId45" Type="http://schemas.openxmlformats.org/officeDocument/2006/relationships/slide" Target="slides/slide26.xml"/><Relationship Id="rId46" Type="http://schemas.openxmlformats.org/officeDocument/2006/relationships/slide" Target="slides/slide27.xml"/><Relationship Id="rId47" Type="http://schemas.openxmlformats.org/officeDocument/2006/relationships/slide" Target="slides/slide28.xml"/><Relationship Id="rId48" Type="http://schemas.openxmlformats.org/officeDocument/2006/relationships/slide" Target="slides/slide29.xml"/><Relationship Id="rId49" Type="http://schemas.openxmlformats.org/officeDocument/2006/relationships/slide" Target="slides/slide30.xml"/><Relationship Id="rId1" Type="http://schemas.openxmlformats.org/officeDocument/2006/relationships/customXml" Target="../customXml/item1.xml"/><Relationship Id="rId2" Type="http://schemas.openxmlformats.org/officeDocument/2006/relationships/customXml" Target="../customXml/item2.xml"/><Relationship Id="rId3" Type="http://schemas.openxmlformats.org/officeDocument/2006/relationships/customXml" Target="../customXml/item3.xml"/><Relationship Id="rId4" Type="http://schemas.openxmlformats.org/officeDocument/2006/relationships/slideMaster" Target="slideMasters/slideMaster1.xml"/><Relationship Id="rId5" Type="http://schemas.openxmlformats.org/officeDocument/2006/relationships/slideMaster" Target="slideMasters/slideMaster2.xml"/><Relationship Id="rId6" Type="http://schemas.openxmlformats.org/officeDocument/2006/relationships/slideMaster" Target="slideMasters/slideMaster3.xml"/><Relationship Id="rId7" Type="http://schemas.openxmlformats.org/officeDocument/2006/relationships/slideMaster" Target="slideMasters/slideMaster4.xml"/><Relationship Id="rId8" Type="http://schemas.openxmlformats.org/officeDocument/2006/relationships/slideMaster" Target="slideMasters/slideMaster5.xml"/><Relationship Id="rId9" Type="http://schemas.openxmlformats.org/officeDocument/2006/relationships/slideMaster" Target="slideMasters/slideMaster6.xml"/><Relationship Id="rId30" Type="http://schemas.openxmlformats.org/officeDocument/2006/relationships/slide" Target="slides/slide11.xml"/><Relationship Id="rId31" Type="http://schemas.openxmlformats.org/officeDocument/2006/relationships/slide" Target="slides/slide12.xml"/><Relationship Id="rId32" Type="http://schemas.openxmlformats.org/officeDocument/2006/relationships/slide" Target="slides/slide13.xml"/><Relationship Id="rId33" Type="http://schemas.openxmlformats.org/officeDocument/2006/relationships/slide" Target="slides/slide14.xml"/><Relationship Id="rId34" Type="http://schemas.openxmlformats.org/officeDocument/2006/relationships/slide" Target="slides/slide15.xml"/><Relationship Id="rId35" Type="http://schemas.openxmlformats.org/officeDocument/2006/relationships/slide" Target="slides/slide16.xml"/><Relationship Id="rId36" Type="http://schemas.openxmlformats.org/officeDocument/2006/relationships/slide" Target="slides/slide17.xml"/><Relationship Id="rId37" Type="http://schemas.openxmlformats.org/officeDocument/2006/relationships/slide" Target="slides/slide18.xml"/><Relationship Id="rId38" Type="http://schemas.openxmlformats.org/officeDocument/2006/relationships/slide" Target="slides/slide19.xml"/><Relationship Id="rId39" Type="http://schemas.openxmlformats.org/officeDocument/2006/relationships/slide" Target="slides/slide20.xml"/><Relationship Id="rId20" Type="http://schemas.openxmlformats.org/officeDocument/2006/relationships/slide" Target="slides/slide1.xml"/><Relationship Id="rId21" Type="http://schemas.openxmlformats.org/officeDocument/2006/relationships/slide" Target="slides/slide2.xml"/><Relationship Id="rId22" Type="http://schemas.openxmlformats.org/officeDocument/2006/relationships/slide" Target="slides/slide3.xml"/><Relationship Id="rId23" Type="http://schemas.openxmlformats.org/officeDocument/2006/relationships/slide" Target="slides/slide4.xml"/><Relationship Id="rId24" Type="http://schemas.openxmlformats.org/officeDocument/2006/relationships/slide" Target="slides/slide5.xml"/><Relationship Id="rId25" Type="http://schemas.openxmlformats.org/officeDocument/2006/relationships/slide" Target="slides/slide6.xml"/><Relationship Id="rId26" Type="http://schemas.openxmlformats.org/officeDocument/2006/relationships/slide" Target="slides/slide7.xml"/><Relationship Id="rId27" Type="http://schemas.openxmlformats.org/officeDocument/2006/relationships/slide" Target="slides/slide8.xml"/><Relationship Id="rId28" Type="http://schemas.openxmlformats.org/officeDocument/2006/relationships/slide" Target="slides/slide9.xml"/><Relationship Id="rId29" Type="http://schemas.openxmlformats.org/officeDocument/2006/relationships/slide" Target="slides/slide10.xml"/><Relationship Id="rId61" Type="http://schemas.microsoft.com/office/2016/11/relationships/changesInfo" Target="changesInfos/changesInfo1.xml"/><Relationship Id="rId62" Type="http://schemas.microsoft.com/office/2015/10/relationships/revisionInfo" Target="revisionInfo.xml"/><Relationship Id="rId10" Type="http://schemas.openxmlformats.org/officeDocument/2006/relationships/slideMaster" Target="slideMasters/slideMaster7.xml"/><Relationship Id="rId11" Type="http://schemas.openxmlformats.org/officeDocument/2006/relationships/slideMaster" Target="slideMasters/slideMaster8.xml"/><Relationship Id="rId12" Type="http://schemas.openxmlformats.org/officeDocument/2006/relationships/slideMaster" Target="slideMasters/slideMaster9.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Ralitza Germanova" userId="7e8f826f-7fcc-4780-9222-d192953095d1" providerId="ADAL" clId="{2AE13442-803E-4465-84C8-CC4F0B5FA187}"/>
    <pc:docChg chg="addSld modSld">
      <pc:chgData name="Ralitza Germanova" userId="7e8f826f-7fcc-4780-9222-d192953095d1" providerId="ADAL" clId="{2AE13442-803E-4465-84C8-CC4F0B5FA187}" dt="2020-11-18T23:25:17.077" v="20" actId="14100"/>
      <pc:docMkLst>
        <pc:docMk/>
      </pc:docMkLst>
      <pc:sldChg chg="modNotesTx">
        <pc:chgData name="Ralitza Germanova" userId="7e8f826f-7fcc-4780-9222-d192953095d1" providerId="ADAL" clId="{2AE13442-803E-4465-84C8-CC4F0B5FA187}" dt="2020-11-18T23:21:03.086" v="8" actId="6549"/>
        <pc:sldMkLst>
          <pc:docMk/>
          <pc:sldMk cId="593104205" sldId="953"/>
        </pc:sldMkLst>
      </pc:sldChg>
      <pc:sldChg chg="modNotesTx">
        <pc:chgData name="Ralitza Germanova" userId="7e8f826f-7fcc-4780-9222-d192953095d1" providerId="ADAL" clId="{2AE13442-803E-4465-84C8-CC4F0B5FA187}" dt="2020-11-18T23:21:08.019" v="9" actId="6549"/>
        <pc:sldMkLst>
          <pc:docMk/>
          <pc:sldMk cId="1389403879" sldId="3306"/>
        </pc:sldMkLst>
      </pc:sldChg>
      <pc:sldChg chg="modNotesTx">
        <pc:chgData name="Ralitza Germanova" userId="7e8f826f-7fcc-4780-9222-d192953095d1" providerId="ADAL" clId="{2AE13442-803E-4465-84C8-CC4F0B5FA187}" dt="2020-11-18T23:20:43.615" v="6" actId="6549"/>
        <pc:sldMkLst>
          <pc:docMk/>
          <pc:sldMk cId="123826219" sldId="3344"/>
        </pc:sldMkLst>
      </pc:sldChg>
      <pc:sldChg chg="modNotesTx">
        <pc:chgData name="Ralitza Germanova" userId="7e8f826f-7fcc-4780-9222-d192953095d1" providerId="ADAL" clId="{2AE13442-803E-4465-84C8-CC4F0B5FA187}" dt="2020-11-18T23:20:47.140" v="7" actId="6549"/>
        <pc:sldMkLst>
          <pc:docMk/>
          <pc:sldMk cId="554995439" sldId="4122"/>
        </pc:sldMkLst>
      </pc:sldChg>
      <pc:sldChg chg="modNotesTx">
        <pc:chgData name="Ralitza Germanova" userId="7e8f826f-7fcc-4780-9222-d192953095d1" providerId="ADAL" clId="{2AE13442-803E-4465-84C8-CC4F0B5FA187}" dt="2020-11-18T23:21:11.382" v="10" actId="6549"/>
        <pc:sldMkLst>
          <pc:docMk/>
          <pc:sldMk cId="4261516179" sldId="4129"/>
        </pc:sldMkLst>
      </pc:sldChg>
      <pc:sldChg chg="modNotesTx">
        <pc:chgData name="Ralitza Germanova" userId="7e8f826f-7fcc-4780-9222-d192953095d1" providerId="ADAL" clId="{2AE13442-803E-4465-84C8-CC4F0B5FA187}" dt="2020-11-18T23:19:56.757" v="1" actId="6549"/>
        <pc:sldMkLst>
          <pc:docMk/>
          <pc:sldMk cId="2593896545" sldId="4155"/>
        </pc:sldMkLst>
      </pc:sldChg>
      <pc:sldChg chg="modNotesTx">
        <pc:chgData name="Ralitza Germanova" userId="7e8f826f-7fcc-4780-9222-d192953095d1" providerId="ADAL" clId="{2AE13442-803E-4465-84C8-CC4F0B5FA187}" dt="2020-11-18T23:20:40.162" v="5" actId="6549"/>
        <pc:sldMkLst>
          <pc:docMk/>
          <pc:sldMk cId="3443639078" sldId="4156"/>
        </pc:sldMkLst>
      </pc:sldChg>
      <pc:sldChg chg="modNotesTx">
        <pc:chgData name="Ralitza Germanova" userId="7e8f826f-7fcc-4780-9222-d192953095d1" providerId="ADAL" clId="{2AE13442-803E-4465-84C8-CC4F0B5FA187}" dt="2020-11-18T23:20:01.621" v="2" actId="6549"/>
        <pc:sldMkLst>
          <pc:docMk/>
          <pc:sldMk cId="210183794" sldId="4162"/>
        </pc:sldMkLst>
      </pc:sldChg>
      <pc:sldChg chg="modNotesTx">
        <pc:chgData name="Ralitza Germanova" userId="7e8f826f-7fcc-4780-9222-d192953095d1" providerId="ADAL" clId="{2AE13442-803E-4465-84C8-CC4F0B5FA187}" dt="2020-11-18T23:20:12.287" v="3" actId="6549"/>
        <pc:sldMkLst>
          <pc:docMk/>
          <pc:sldMk cId="3586747108" sldId="4163"/>
        </pc:sldMkLst>
      </pc:sldChg>
      <pc:sldChg chg="modNotesTx">
        <pc:chgData name="Ralitza Germanova" userId="7e8f826f-7fcc-4780-9222-d192953095d1" providerId="ADAL" clId="{2AE13442-803E-4465-84C8-CC4F0B5FA187}" dt="2020-11-18T23:21:47.857" v="11" actId="6549"/>
        <pc:sldMkLst>
          <pc:docMk/>
          <pc:sldMk cId="2217001475" sldId="4173"/>
        </pc:sldMkLst>
      </pc:sldChg>
      <pc:sldChg chg="modNotesTx">
        <pc:chgData name="Ralitza Germanova" userId="7e8f826f-7fcc-4780-9222-d192953095d1" providerId="ADAL" clId="{2AE13442-803E-4465-84C8-CC4F0B5FA187}" dt="2020-11-18T23:19:52.005" v="0" actId="6549"/>
        <pc:sldMkLst>
          <pc:docMk/>
          <pc:sldMk cId="4214148885" sldId="4178"/>
        </pc:sldMkLst>
      </pc:sldChg>
      <pc:sldChg chg="modNotesTx">
        <pc:chgData name="Ralitza Germanova" userId="7e8f826f-7fcc-4780-9222-d192953095d1" providerId="ADAL" clId="{2AE13442-803E-4465-84C8-CC4F0B5FA187}" dt="2020-11-18T23:20:34.423" v="4" actId="6549"/>
        <pc:sldMkLst>
          <pc:docMk/>
          <pc:sldMk cId="3883399518" sldId="4186"/>
        </pc:sldMkLst>
      </pc:sldChg>
      <pc:sldChg chg="addSp modSp add">
        <pc:chgData name="Ralitza Germanova" userId="7e8f826f-7fcc-4780-9222-d192953095d1" providerId="ADAL" clId="{2AE13442-803E-4465-84C8-CC4F0B5FA187}" dt="2020-11-18T23:25:17.077" v="20" actId="14100"/>
        <pc:sldMkLst>
          <pc:docMk/>
          <pc:sldMk cId="13964060" sldId="4189"/>
        </pc:sldMkLst>
        <pc:picChg chg="add mod">
          <ac:chgData name="Ralitza Germanova" userId="7e8f826f-7fcc-4780-9222-d192953095d1" providerId="ADAL" clId="{2AE13442-803E-4465-84C8-CC4F0B5FA187}" dt="2020-11-18T23:24:20.697" v="16" actId="14100"/>
          <ac:picMkLst>
            <pc:docMk/>
            <pc:sldMk cId="13964060" sldId="4189"/>
            <ac:picMk id="4" creationId="{5EBA44BA-A958-469E-9C38-2B535B48CB1D}"/>
          </ac:picMkLst>
        </pc:picChg>
        <pc:picChg chg="add mod">
          <ac:chgData name="Ralitza Germanova" userId="7e8f826f-7fcc-4780-9222-d192953095d1" providerId="ADAL" clId="{2AE13442-803E-4465-84C8-CC4F0B5FA187}" dt="2020-11-18T23:25:17.077" v="20" actId="14100"/>
          <ac:picMkLst>
            <pc:docMk/>
            <pc:sldMk cId="13964060" sldId="4189"/>
            <ac:picMk id="5" creationId="{D92EAA66-4C3B-4968-8E57-E191001B8092}"/>
          </ac:picMkLst>
        </pc:picChg>
      </pc:sldChg>
    </pc:docChg>
  </pc:docChgLst>
</pc:chgInfo>
</file>

<file path=ppt/diagrams/colors1.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60000691-F703-4711-82B4-2277F6FFC327}" type="doc">
      <dgm:prSet loTypeId="urn:microsoft.com/office/officeart/2009/3/layout/StepUpProcess" loCatId="process" qsTypeId="urn:microsoft.com/office/officeart/2005/8/quickstyle/simple5" qsCatId="simple" csTypeId="urn:microsoft.com/office/officeart/2005/8/colors/colorful2" csCatId="colorful" phldr="1"/>
      <dgm:spPr/>
      <dgm:t>
        <a:bodyPr/>
        <a:lstStyle/>
        <a:p>
          <a:endParaRPr lang="en-US"/>
        </a:p>
      </dgm:t>
    </dgm:pt>
    <dgm:pt modelId="{DBCB3534-6587-4F91-A77C-2F205897A72B}">
      <dgm:prSet custT="1"/>
      <dgm:spPr/>
      <dgm:t>
        <a:bodyPr/>
        <a:lstStyle/>
        <a:p>
          <a:pPr rtl="0"/>
          <a:r>
            <a:rPr lang="en-US" sz="1600" b="0" dirty="0" smtClean="0">
              <a:latin typeface="+mn-lt"/>
            </a:rPr>
            <a:t>In-Person Workshops</a:t>
          </a:r>
          <a:endParaRPr lang="en-US" sz="1600" b="0" dirty="0">
            <a:latin typeface="+mn-lt"/>
          </a:endParaRPr>
        </a:p>
      </dgm:t>
    </dgm:pt>
    <dgm:pt modelId="{E63C3CAD-4D5C-4F2E-8AA6-0E1140DD9D0A}" type="parTrans" cxnId="{822B5DC0-DEB7-498D-BA56-A2B6D6744DED}">
      <dgm:prSet/>
      <dgm:spPr/>
      <dgm:t>
        <a:bodyPr/>
        <a:lstStyle/>
        <a:p>
          <a:endParaRPr lang="en-US" b="0">
            <a:latin typeface="Calibri" panose="020F0502020204030204" pitchFamily="34" charset="0"/>
          </a:endParaRPr>
        </a:p>
      </dgm:t>
    </dgm:pt>
    <dgm:pt modelId="{94468C0D-A8CB-44A4-ADF5-FB88BD06BE05}" type="sibTrans" cxnId="{822B5DC0-DEB7-498D-BA56-A2B6D6744DED}">
      <dgm:prSet/>
      <dgm:spPr/>
      <dgm:t>
        <a:bodyPr/>
        <a:lstStyle/>
        <a:p>
          <a:endParaRPr lang="en-US" b="0">
            <a:latin typeface="Calibri" panose="020F0502020204030204" pitchFamily="34" charset="0"/>
          </a:endParaRPr>
        </a:p>
      </dgm:t>
    </dgm:pt>
    <dgm:pt modelId="{E37E570A-D7E0-4E50-9172-BD6DC169A8F8}">
      <dgm:prSet custT="1"/>
      <dgm:spPr/>
      <dgm:t>
        <a:bodyPr/>
        <a:lstStyle/>
        <a:p>
          <a:pPr rtl="0"/>
          <a:r>
            <a:rPr lang="en-US" sz="1600" b="0" dirty="0" smtClean="0">
              <a:latin typeface="+mn-lt"/>
            </a:rPr>
            <a:t>Online Webinars</a:t>
          </a:r>
          <a:endParaRPr lang="en-US" sz="1600" b="0" dirty="0">
            <a:latin typeface="+mn-lt"/>
          </a:endParaRPr>
        </a:p>
      </dgm:t>
    </dgm:pt>
    <dgm:pt modelId="{5C4DF81C-7A45-43D6-B298-242B4487897E}" type="parTrans" cxnId="{A1407028-87A3-4608-A35B-F5C2D51A7F78}">
      <dgm:prSet/>
      <dgm:spPr/>
      <dgm:t>
        <a:bodyPr/>
        <a:lstStyle/>
        <a:p>
          <a:endParaRPr lang="en-US" b="0">
            <a:latin typeface="Calibri" panose="020F0502020204030204" pitchFamily="34" charset="0"/>
          </a:endParaRPr>
        </a:p>
      </dgm:t>
    </dgm:pt>
    <dgm:pt modelId="{D833BB07-DC3A-4AEE-9195-13D9D58F180C}" type="sibTrans" cxnId="{A1407028-87A3-4608-A35B-F5C2D51A7F78}">
      <dgm:prSet/>
      <dgm:spPr/>
      <dgm:t>
        <a:bodyPr/>
        <a:lstStyle/>
        <a:p>
          <a:endParaRPr lang="en-US" b="0">
            <a:latin typeface="Calibri" panose="020F0502020204030204" pitchFamily="34" charset="0"/>
          </a:endParaRPr>
        </a:p>
      </dgm:t>
    </dgm:pt>
    <dgm:pt modelId="{AF0AA00F-2A53-4CFD-B290-B5AADE1A55FE}">
      <dgm:prSet custT="1"/>
      <dgm:spPr/>
      <dgm:t>
        <a:bodyPr/>
        <a:lstStyle/>
        <a:p>
          <a:pPr rtl="0"/>
          <a:r>
            <a:rPr lang="en-US" sz="1600" b="0" i="1" dirty="0" smtClean="0">
              <a:latin typeface="+mn-lt"/>
            </a:rPr>
            <a:t>Beyond the Balance Sheet : </a:t>
          </a:r>
          <a:r>
            <a:rPr lang="en-US" sz="1600" b="0" i="0" dirty="0" smtClean="0">
              <a:latin typeface="+mn-lt"/>
            </a:rPr>
            <a:t>ESG</a:t>
          </a:r>
          <a:r>
            <a:rPr lang="en-US" sz="1600" b="0" i="1" dirty="0" smtClean="0">
              <a:latin typeface="+mn-lt"/>
            </a:rPr>
            <a:t> </a:t>
          </a:r>
          <a:r>
            <a:rPr lang="en-US" sz="1600" b="0" i="0" dirty="0" smtClean="0">
              <a:latin typeface="+mn-lt"/>
            </a:rPr>
            <a:t>Platform and  Ecosystem</a:t>
          </a:r>
        </a:p>
      </dgm:t>
    </dgm:pt>
    <dgm:pt modelId="{2C81A919-0740-44D0-9119-50F154A6E121}" type="parTrans" cxnId="{E2A9E112-3AEE-4214-9CC5-163CFBC04DCE}">
      <dgm:prSet/>
      <dgm:spPr/>
      <dgm:t>
        <a:bodyPr/>
        <a:lstStyle/>
        <a:p>
          <a:endParaRPr lang="en-US" b="0">
            <a:latin typeface="Calibri" panose="020F0502020204030204" pitchFamily="34" charset="0"/>
          </a:endParaRPr>
        </a:p>
      </dgm:t>
    </dgm:pt>
    <dgm:pt modelId="{07C72D1B-D07E-41D4-9F22-548FF6810482}" type="sibTrans" cxnId="{E2A9E112-3AEE-4214-9CC5-163CFBC04DCE}">
      <dgm:prSet/>
      <dgm:spPr/>
      <dgm:t>
        <a:bodyPr/>
        <a:lstStyle/>
        <a:p>
          <a:endParaRPr lang="en-US" b="0">
            <a:latin typeface="Calibri" panose="020F0502020204030204" pitchFamily="34" charset="0"/>
          </a:endParaRPr>
        </a:p>
      </dgm:t>
    </dgm:pt>
    <dgm:pt modelId="{9CE6B771-D938-4BE7-8FB0-9FF910F7695F}">
      <dgm:prSet custT="1"/>
      <dgm:spPr/>
      <dgm:t>
        <a:bodyPr/>
        <a:lstStyle/>
        <a:p>
          <a:pPr rtl="0"/>
          <a:r>
            <a:rPr lang="en-US" sz="1600" b="0" dirty="0" smtClean="0">
              <a:latin typeface="+mn-lt"/>
            </a:rPr>
            <a:t>Blended: D&amp;T webinars, ESG Platform and In-Person workshops</a:t>
          </a:r>
        </a:p>
      </dgm:t>
    </dgm:pt>
    <dgm:pt modelId="{8D49C2A1-DAD0-409A-A095-A5BCA4C62199}" type="parTrans" cxnId="{5D76DB85-31E4-43C6-AC16-87908972C71F}">
      <dgm:prSet/>
      <dgm:spPr/>
      <dgm:t>
        <a:bodyPr/>
        <a:lstStyle/>
        <a:p>
          <a:endParaRPr lang="en-US" b="0">
            <a:latin typeface="Calibri" panose="020F0502020204030204" pitchFamily="34" charset="0"/>
          </a:endParaRPr>
        </a:p>
      </dgm:t>
    </dgm:pt>
    <dgm:pt modelId="{6FF06CF3-F641-49D7-8DC6-5031F4885339}" type="sibTrans" cxnId="{5D76DB85-31E4-43C6-AC16-87908972C71F}">
      <dgm:prSet/>
      <dgm:spPr/>
      <dgm:t>
        <a:bodyPr/>
        <a:lstStyle/>
        <a:p>
          <a:endParaRPr lang="en-US" b="0">
            <a:latin typeface="Calibri" panose="020F0502020204030204" pitchFamily="34" charset="0"/>
          </a:endParaRPr>
        </a:p>
      </dgm:t>
    </dgm:pt>
    <dgm:pt modelId="{29F1FAB3-9747-447D-961C-8062F7779395}" type="pres">
      <dgm:prSet presAssocID="{60000691-F703-4711-82B4-2277F6FFC327}" presName="rootnode" presStyleCnt="0">
        <dgm:presLayoutVars>
          <dgm:chMax/>
          <dgm:chPref/>
          <dgm:dir/>
          <dgm:animLvl val="lvl"/>
        </dgm:presLayoutVars>
      </dgm:prSet>
      <dgm:spPr/>
      <dgm:t>
        <a:bodyPr/>
        <a:lstStyle/>
        <a:p>
          <a:endParaRPr lang="en-US"/>
        </a:p>
      </dgm:t>
    </dgm:pt>
    <dgm:pt modelId="{81290FC3-D1C5-4DB8-B570-CA2562B96F7A}" type="pres">
      <dgm:prSet presAssocID="{DBCB3534-6587-4F91-A77C-2F205897A72B}" presName="composite" presStyleCnt="0"/>
      <dgm:spPr/>
    </dgm:pt>
    <dgm:pt modelId="{B1875BB6-A524-40A2-81D2-B157FF7D0A2C}" type="pres">
      <dgm:prSet presAssocID="{DBCB3534-6587-4F91-A77C-2F205897A72B}" presName="LShape" presStyleLbl="alignNode1" presStyleIdx="0" presStyleCnt="7"/>
      <dgm:spPr/>
    </dgm:pt>
    <dgm:pt modelId="{637FA815-629B-4E28-8988-5BEA1B1A251E}" type="pres">
      <dgm:prSet presAssocID="{DBCB3534-6587-4F91-A77C-2F205897A72B}" presName="ParentText" presStyleLbl="revTx" presStyleIdx="0" presStyleCnt="4">
        <dgm:presLayoutVars>
          <dgm:chMax val="0"/>
          <dgm:chPref val="0"/>
          <dgm:bulletEnabled val="1"/>
        </dgm:presLayoutVars>
      </dgm:prSet>
      <dgm:spPr/>
      <dgm:t>
        <a:bodyPr/>
        <a:lstStyle/>
        <a:p>
          <a:endParaRPr lang="en-US"/>
        </a:p>
      </dgm:t>
    </dgm:pt>
    <dgm:pt modelId="{8BC07B5F-753F-482C-9BE4-B680385F9116}" type="pres">
      <dgm:prSet presAssocID="{DBCB3534-6587-4F91-A77C-2F205897A72B}" presName="Triangle" presStyleLbl="alignNode1" presStyleIdx="1" presStyleCnt="7"/>
      <dgm:spPr/>
    </dgm:pt>
    <dgm:pt modelId="{18DBEE6A-1E07-48C5-8431-3EE9A08625E0}" type="pres">
      <dgm:prSet presAssocID="{94468C0D-A8CB-44A4-ADF5-FB88BD06BE05}" presName="sibTrans" presStyleCnt="0"/>
      <dgm:spPr/>
    </dgm:pt>
    <dgm:pt modelId="{585B7FFD-73B7-4168-8CF1-0984AD55A875}" type="pres">
      <dgm:prSet presAssocID="{94468C0D-A8CB-44A4-ADF5-FB88BD06BE05}" presName="space" presStyleCnt="0"/>
      <dgm:spPr/>
    </dgm:pt>
    <dgm:pt modelId="{D4BE46F7-B382-4C4A-B336-791630BFAB70}" type="pres">
      <dgm:prSet presAssocID="{E37E570A-D7E0-4E50-9172-BD6DC169A8F8}" presName="composite" presStyleCnt="0"/>
      <dgm:spPr/>
    </dgm:pt>
    <dgm:pt modelId="{6305441F-1C29-455B-9ED4-C638BA13CD58}" type="pres">
      <dgm:prSet presAssocID="{E37E570A-D7E0-4E50-9172-BD6DC169A8F8}" presName="LShape" presStyleLbl="alignNode1" presStyleIdx="2" presStyleCnt="7"/>
      <dgm:spPr/>
    </dgm:pt>
    <dgm:pt modelId="{C470F527-0A78-4D55-A89F-306B09124D29}" type="pres">
      <dgm:prSet presAssocID="{E37E570A-D7E0-4E50-9172-BD6DC169A8F8}" presName="ParentText" presStyleLbl="revTx" presStyleIdx="1" presStyleCnt="4" custScaleX="69175" custLinFactNeighborX="-4496" custLinFactNeighborY="4299">
        <dgm:presLayoutVars>
          <dgm:chMax val="0"/>
          <dgm:chPref val="0"/>
          <dgm:bulletEnabled val="1"/>
        </dgm:presLayoutVars>
      </dgm:prSet>
      <dgm:spPr/>
      <dgm:t>
        <a:bodyPr/>
        <a:lstStyle/>
        <a:p>
          <a:endParaRPr lang="en-US"/>
        </a:p>
      </dgm:t>
    </dgm:pt>
    <dgm:pt modelId="{FDD59461-63FC-41D6-B8DD-7744DD7BFE3C}" type="pres">
      <dgm:prSet presAssocID="{E37E570A-D7E0-4E50-9172-BD6DC169A8F8}" presName="Triangle" presStyleLbl="alignNode1" presStyleIdx="3" presStyleCnt="7"/>
      <dgm:spPr/>
    </dgm:pt>
    <dgm:pt modelId="{E3FC827F-76ED-42A0-A2DE-7781E5949B2B}" type="pres">
      <dgm:prSet presAssocID="{D833BB07-DC3A-4AEE-9195-13D9D58F180C}" presName="sibTrans" presStyleCnt="0"/>
      <dgm:spPr/>
    </dgm:pt>
    <dgm:pt modelId="{8DB26616-22D0-4DDC-877A-295FF45FB37D}" type="pres">
      <dgm:prSet presAssocID="{D833BB07-DC3A-4AEE-9195-13D9D58F180C}" presName="space" presStyleCnt="0"/>
      <dgm:spPr/>
    </dgm:pt>
    <dgm:pt modelId="{AF2E2280-B7A4-42BC-9273-6438C4525D47}" type="pres">
      <dgm:prSet presAssocID="{AF0AA00F-2A53-4CFD-B290-B5AADE1A55FE}" presName="composite" presStyleCnt="0"/>
      <dgm:spPr/>
    </dgm:pt>
    <dgm:pt modelId="{2CC422C2-0FDE-41D9-9359-57FD95D59B8C}" type="pres">
      <dgm:prSet presAssocID="{AF0AA00F-2A53-4CFD-B290-B5AADE1A55FE}" presName="LShape" presStyleLbl="alignNode1" presStyleIdx="4" presStyleCnt="7"/>
      <dgm:spPr/>
    </dgm:pt>
    <dgm:pt modelId="{9EE84D6A-EAFA-443C-A7DA-268A4CBCD769}" type="pres">
      <dgm:prSet presAssocID="{AF0AA00F-2A53-4CFD-B290-B5AADE1A55FE}" presName="ParentText" presStyleLbl="revTx" presStyleIdx="2" presStyleCnt="4" custScaleX="86648">
        <dgm:presLayoutVars>
          <dgm:chMax val="0"/>
          <dgm:chPref val="0"/>
          <dgm:bulletEnabled val="1"/>
        </dgm:presLayoutVars>
      </dgm:prSet>
      <dgm:spPr/>
      <dgm:t>
        <a:bodyPr/>
        <a:lstStyle/>
        <a:p>
          <a:endParaRPr lang="en-US"/>
        </a:p>
      </dgm:t>
    </dgm:pt>
    <dgm:pt modelId="{1E6B8F50-DB1B-4B39-9AC5-1C3C51A1ACF8}" type="pres">
      <dgm:prSet presAssocID="{AF0AA00F-2A53-4CFD-B290-B5AADE1A55FE}" presName="Triangle" presStyleLbl="alignNode1" presStyleIdx="5" presStyleCnt="7"/>
      <dgm:spPr/>
    </dgm:pt>
    <dgm:pt modelId="{75B1088C-6F66-47D4-B7D6-FB2C217AEA4B}" type="pres">
      <dgm:prSet presAssocID="{07C72D1B-D07E-41D4-9F22-548FF6810482}" presName="sibTrans" presStyleCnt="0"/>
      <dgm:spPr/>
    </dgm:pt>
    <dgm:pt modelId="{8AA750E3-E3A3-4669-8856-E05E345B4958}" type="pres">
      <dgm:prSet presAssocID="{07C72D1B-D07E-41D4-9F22-548FF6810482}" presName="space" presStyleCnt="0"/>
      <dgm:spPr/>
    </dgm:pt>
    <dgm:pt modelId="{EDAD0DB0-B751-41F3-BE98-C077740FA886}" type="pres">
      <dgm:prSet presAssocID="{9CE6B771-D938-4BE7-8FB0-9FF910F7695F}" presName="composite" presStyleCnt="0"/>
      <dgm:spPr/>
    </dgm:pt>
    <dgm:pt modelId="{48811D8E-624E-4528-886F-74634AE9A7D0}" type="pres">
      <dgm:prSet presAssocID="{9CE6B771-D938-4BE7-8FB0-9FF910F7695F}" presName="LShape" presStyleLbl="alignNode1" presStyleIdx="6" presStyleCnt="7"/>
      <dgm:spPr/>
    </dgm:pt>
    <dgm:pt modelId="{D17D5C3C-3DEB-42D4-9B69-83CC33F045E2}" type="pres">
      <dgm:prSet presAssocID="{9CE6B771-D938-4BE7-8FB0-9FF910F7695F}" presName="ParentText" presStyleLbl="revTx" presStyleIdx="3" presStyleCnt="4" custScaleX="75806" custScaleY="77044" custLinFactNeighborX="90" custLinFactNeighborY="662">
        <dgm:presLayoutVars>
          <dgm:chMax val="0"/>
          <dgm:chPref val="0"/>
          <dgm:bulletEnabled val="1"/>
        </dgm:presLayoutVars>
      </dgm:prSet>
      <dgm:spPr/>
      <dgm:t>
        <a:bodyPr/>
        <a:lstStyle/>
        <a:p>
          <a:endParaRPr lang="en-US"/>
        </a:p>
      </dgm:t>
    </dgm:pt>
  </dgm:ptLst>
  <dgm:cxnLst>
    <dgm:cxn modelId="{53C60609-A3BD-47A0-8864-BAF201F45F13}" type="presOf" srcId="{9CE6B771-D938-4BE7-8FB0-9FF910F7695F}" destId="{D17D5C3C-3DEB-42D4-9B69-83CC33F045E2}" srcOrd="0" destOrd="0" presId="urn:microsoft.com/office/officeart/2009/3/layout/StepUpProcess"/>
    <dgm:cxn modelId="{A1407028-87A3-4608-A35B-F5C2D51A7F78}" srcId="{60000691-F703-4711-82B4-2277F6FFC327}" destId="{E37E570A-D7E0-4E50-9172-BD6DC169A8F8}" srcOrd="1" destOrd="0" parTransId="{5C4DF81C-7A45-43D6-B298-242B4487897E}" sibTransId="{D833BB07-DC3A-4AEE-9195-13D9D58F180C}"/>
    <dgm:cxn modelId="{986810E1-F56B-4537-80C6-CDB62EC4CEAC}" type="presOf" srcId="{60000691-F703-4711-82B4-2277F6FFC327}" destId="{29F1FAB3-9747-447D-961C-8062F7779395}" srcOrd="0" destOrd="0" presId="urn:microsoft.com/office/officeart/2009/3/layout/StepUpProcess"/>
    <dgm:cxn modelId="{DE99347D-0A48-4BBF-81B6-F7B6E95F7210}" type="presOf" srcId="{DBCB3534-6587-4F91-A77C-2F205897A72B}" destId="{637FA815-629B-4E28-8988-5BEA1B1A251E}" srcOrd="0" destOrd="0" presId="urn:microsoft.com/office/officeart/2009/3/layout/StepUpProcess"/>
    <dgm:cxn modelId="{E2A9E112-3AEE-4214-9CC5-163CFBC04DCE}" srcId="{60000691-F703-4711-82B4-2277F6FFC327}" destId="{AF0AA00F-2A53-4CFD-B290-B5AADE1A55FE}" srcOrd="2" destOrd="0" parTransId="{2C81A919-0740-44D0-9119-50F154A6E121}" sibTransId="{07C72D1B-D07E-41D4-9F22-548FF6810482}"/>
    <dgm:cxn modelId="{28736A9C-383D-4BCC-B2B3-D0B303C5A737}" type="presOf" srcId="{AF0AA00F-2A53-4CFD-B290-B5AADE1A55FE}" destId="{9EE84D6A-EAFA-443C-A7DA-268A4CBCD769}" srcOrd="0" destOrd="0" presId="urn:microsoft.com/office/officeart/2009/3/layout/StepUpProcess"/>
    <dgm:cxn modelId="{0664E782-CC48-4297-8475-B8FBA5186FE5}" type="presOf" srcId="{E37E570A-D7E0-4E50-9172-BD6DC169A8F8}" destId="{C470F527-0A78-4D55-A89F-306B09124D29}" srcOrd="0" destOrd="0" presId="urn:microsoft.com/office/officeart/2009/3/layout/StepUpProcess"/>
    <dgm:cxn modelId="{5D76DB85-31E4-43C6-AC16-87908972C71F}" srcId="{60000691-F703-4711-82B4-2277F6FFC327}" destId="{9CE6B771-D938-4BE7-8FB0-9FF910F7695F}" srcOrd="3" destOrd="0" parTransId="{8D49C2A1-DAD0-409A-A095-A5BCA4C62199}" sibTransId="{6FF06CF3-F641-49D7-8DC6-5031F4885339}"/>
    <dgm:cxn modelId="{822B5DC0-DEB7-498D-BA56-A2B6D6744DED}" srcId="{60000691-F703-4711-82B4-2277F6FFC327}" destId="{DBCB3534-6587-4F91-A77C-2F205897A72B}" srcOrd="0" destOrd="0" parTransId="{E63C3CAD-4D5C-4F2E-8AA6-0E1140DD9D0A}" sibTransId="{94468C0D-A8CB-44A4-ADF5-FB88BD06BE05}"/>
    <dgm:cxn modelId="{33C5B73F-6534-4EF6-850D-A91DD3039A46}" type="presParOf" srcId="{29F1FAB3-9747-447D-961C-8062F7779395}" destId="{81290FC3-D1C5-4DB8-B570-CA2562B96F7A}" srcOrd="0" destOrd="0" presId="urn:microsoft.com/office/officeart/2009/3/layout/StepUpProcess"/>
    <dgm:cxn modelId="{0926E579-C613-44B7-8BD2-B79015F15A7F}" type="presParOf" srcId="{81290FC3-D1C5-4DB8-B570-CA2562B96F7A}" destId="{B1875BB6-A524-40A2-81D2-B157FF7D0A2C}" srcOrd="0" destOrd="0" presId="urn:microsoft.com/office/officeart/2009/3/layout/StepUpProcess"/>
    <dgm:cxn modelId="{2D5C5563-2B28-40EA-87F2-07CF446ECDEE}" type="presParOf" srcId="{81290FC3-D1C5-4DB8-B570-CA2562B96F7A}" destId="{637FA815-629B-4E28-8988-5BEA1B1A251E}" srcOrd="1" destOrd="0" presId="urn:microsoft.com/office/officeart/2009/3/layout/StepUpProcess"/>
    <dgm:cxn modelId="{01D1ACC5-DA98-4752-8991-EEAEA61BB15C}" type="presParOf" srcId="{81290FC3-D1C5-4DB8-B570-CA2562B96F7A}" destId="{8BC07B5F-753F-482C-9BE4-B680385F9116}" srcOrd="2" destOrd="0" presId="urn:microsoft.com/office/officeart/2009/3/layout/StepUpProcess"/>
    <dgm:cxn modelId="{B2D09809-620F-4299-8806-12005C16E8C3}" type="presParOf" srcId="{29F1FAB3-9747-447D-961C-8062F7779395}" destId="{18DBEE6A-1E07-48C5-8431-3EE9A08625E0}" srcOrd="1" destOrd="0" presId="urn:microsoft.com/office/officeart/2009/3/layout/StepUpProcess"/>
    <dgm:cxn modelId="{516173A2-56B0-4D6B-8E00-990A56477688}" type="presParOf" srcId="{18DBEE6A-1E07-48C5-8431-3EE9A08625E0}" destId="{585B7FFD-73B7-4168-8CF1-0984AD55A875}" srcOrd="0" destOrd="0" presId="urn:microsoft.com/office/officeart/2009/3/layout/StepUpProcess"/>
    <dgm:cxn modelId="{66C41D6F-F0CF-44F5-84FB-E80FBC564E44}" type="presParOf" srcId="{29F1FAB3-9747-447D-961C-8062F7779395}" destId="{D4BE46F7-B382-4C4A-B336-791630BFAB70}" srcOrd="2" destOrd="0" presId="urn:microsoft.com/office/officeart/2009/3/layout/StepUpProcess"/>
    <dgm:cxn modelId="{4629F0C2-8C0A-47A1-8E85-B1DC6E86735F}" type="presParOf" srcId="{D4BE46F7-B382-4C4A-B336-791630BFAB70}" destId="{6305441F-1C29-455B-9ED4-C638BA13CD58}" srcOrd="0" destOrd="0" presId="urn:microsoft.com/office/officeart/2009/3/layout/StepUpProcess"/>
    <dgm:cxn modelId="{9AD30CC8-684F-4724-A185-750019C1EDAE}" type="presParOf" srcId="{D4BE46F7-B382-4C4A-B336-791630BFAB70}" destId="{C470F527-0A78-4D55-A89F-306B09124D29}" srcOrd="1" destOrd="0" presId="urn:microsoft.com/office/officeart/2009/3/layout/StepUpProcess"/>
    <dgm:cxn modelId="{30810F24-BEDC-4D24-9DC4-9FCC072622F3}" type="presParOf" srcId="{D4BE46F7-B382-4C4A-B336-791630BFAB70}" destId="{FDD59461-63FC-41D6-B8DD-7744DD7BFE3C}" srcOrd="2" destOrd="0" presId="urn:microsoft.com/office/officeart/2009/3/layout/StepUpProcess"/>
    <dgm:cxn modelId="{36E14E7D-21EA-457F-83A4-32974C943823}" type="presParOf" srcId="{29F1FAB3-9747-447D-961C-8062F7779395}" destId="{E3FC827F-76ED-42A0-A2DE-7781E5949B2B}" srcOrd="3" destOrd="0" presId="urn:microsoft.com/office/officeart/2009/3/layout/StepUpProcess"/>
    <dgm:cxn modelId="{7A4F462D-D2E4-41FC-8F35-4354721C7EDF}" type="presParOf" srcId="{E3FC827F-76ED-42A0-A2DE-7781E5949B2B}" destId="{8DB26616-22D0-4DDC-877A-295FF45FB37D}" srcOrd="0" destOrd="0" presId="urn:microsoft.com/office/officeart/2009/3/layout/StepUpProcess"/>
    <dgm:cxn modelId="{6B227237-9F44-42BF-9599-8DA1410D1B97}" type="presParOf" srcId="{29F1FAB3-9747-447D-961C-8062F7779395}" destId="{AF2E2280-B7A4-42BC-9273-6438C4525D47}" srcOrd="4" destOrd="0" presId="urn:microsoft.com/office/officeart/2009/3/layout/StepUpProcess"/>
    <dgm:cxn modelId="{22765D67-1DD6-4527-95C9-71677F90E623}" type="presParOf" srcId="{AF2E2280-B7A4-42BC-9273-6438C4525D47}" destId="{2CC422C2-0FDE-41D9-9359-57FD95D59B8C}" srcOrd="0" destOrd="0" presId="urn:microsoft.com/office/officeart/2009/3/layout/StepUpProcess"/>
    <dgm:cxn modelId="{26C08D39-BA6C-40C6-A5FE-A4508022945D}" type="presParOf" srcId="{AF2E2280-B7A4-42BC-9273-6438C4525D47}" destId="{9EE84D6A-EAFA-443C-A7DA-268A4CBCD769}" srcOrd="1" destOrd="0" presId="urn:microsoft.com/office/officeart/2009/3/layout/StepUpProcess"/>
    <dgm:cxn modelId="{35E8BB94-48F8-4FC6-AE5B-0458149446B8}" type="presParOf" srcId="{AF2E2280-B7A4-42BC-9273-6438C4525D47}" destId="{1E6B8F50-DB1B-4B39-9AC5-1C3C51A1ACF8}" srcOrd="2" destOrd="0" presId="urn:microsoft.com/office/officeart/2009/3/layout/StepUpProcess"/>
    <dgm:cxn modelId="{3F878839-BA83-4CE5-92CE-8F5031A12C90}" type="presParOf" srcId="{29F1FAB3-9747-447D-961C-8062F7779395}" destId="{75B1088C-6F66-47D4-B7D6-FB2C217AEA4B}" srcOrd="5" destOrd="0" presId="urn:microsoft.com/office/officeart/2009/3/layout/StepUpProcess"/>
    <dgm:cxn modelId="{8ED4A482-F690-4D0B-A092-24BE469BB829}" type="presParOf" srcId="{75B1088C-6F66-47D4-B7D6-FB2C217AEA4B}" destId="{8AA750E3-E3A3-4669-8856-E05E345B4958}" srcOrd="0" destOrd="0" presId="urn:microsoft.com/office/officeart/2009/3/layout/StepUpProcess"/>
    <dgm:cxn modelId="{A336EB64-E768-4802-A0D4-2A766434A8E3}" type="presParOf" srcId="{29F1FAB3-9747-447D-961C-8062F7779395}" destId="{EDAD0DB0-B751-41F3-BE98-C077740FA886}" srcOrd="6" destOrd="0" presId="urn:microsoft.com/office/officeart/2009/3/layout/StepUpProcess"/>
    <dgm:cxn modelId="{31300E41-66FD-4DD1-AA06-64E9C3A59D18}" type="presParOf" srcId="{EDAD0DB0-B751-41F3-BE98-C077740FA886}" destId="{48811D8E-624E-4528-886F-74634AE9A7D0}" srcOrd="0" destOrd="0" presId="urn:microsoft.com/office/officeart/2009/3/layout/StepUpProcess"/>
    <dgm:cxn modelId="{9B16BA45-03E3-4021-91A2-9CC95EBF7EE8}" type="presParOf" srcId="{EDAD0DB0-B751-41F3-BE98-C077740FA886}" destId="{D17D5C3C-3DEB-42D4-9B69-83CC33F045E2}" srcOrd="1" destOrd="0" presId="urn:microsoft.com/office/officeart/2009/3/layout/StepUpProcess"/>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B1875BB6-A524-40A2-81D2-B157FF7D0A2C}">
      <dsp:nvSpPr>
        <dsp:cNvPr id="0" name=""/>
        <dsp:cNvSpPr/>
      </dsp:nvSpPr>
      <dsp:spPr>
        <a:xfrm rot="5400000">
          <a:off x="397094" y="2123951"/>
          <a:ext cx="1187618" cy="1976171"/>
        </a:xfrm>
        <a:prstGeom prst="corner">
          <a:avLst>
            <a:gd name="adj1" fmla="val 16120"/>
            <a:gd name="adj2" fmla="val 16110"/>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w="9525" cap="flat" cmpd="sng" algn="ctr">
          <a:solidFill>
            <a:schemeClr val="accent2">
              <a:hueOff val="0"/>
              <a:satOff val="0"/>
              <a:lumOff val="0"/>
              <a:alphaOff val="0"/>
            </a:schemeClr>
          </a:solidFill>
          <a:prstDash val="solid"/>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1">
          <a:scrgbClr r="0" g="0" b="0"/>
        </a:lnRef>
        <a:fillRef idx="3">
          <a:scrgbClr r="0" g="0" b="0"/>
        </a:fillRef>
        <a:effectRef idx="3">
          <a:scrgbClr r="0" g="0" b="0"/>
        </a:effectRef>
        <a:fontRef idx="minor">
          <a:schemeClr val="lt1"/>
        </a:fontRef>
      </dsp:style>
    </dsp:sp>
    <dsp:sp modelId="{637FA815-629B-4E28-8988-5BEA1B1A251E}">
      <dsp:nvSpPr>
        <dsp:cNvPr id="0" name=""/>
        <dsp:cNvSpPr/>
      </dsp:nvSpPr>
      <dsp:spPr>
        <a:xfrm>
          <a:off x="198851" y="2714400"/>
          <a:ext cx="1784098" cy="156386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0960" tIns="60960" rIns="60960" bIns="60960" numCol="1" spcCol="1270" anchor="t" anchorCtr="0">
          <a:noAutofit/>
        </a:bodyPr>
        <a:lstStyle/>
        <a:p>
          <a:pPr lvl="0" algn="l" defTabSz="711200" rtl="0">
            <a:lnSpc>
              <a:spcPct val="90000"/>
            </a:lnSpc>
            <a:spcBef>
              <a:spcPct val="0"/>
            </a:spcBef>
            <a:spcAft>
              <a:spcPct val="35000"/>
            </a:spcAft>
          </a:pPr>
          <a:r>
            <a:rPr lang="en-US" sz="1600" b="0" kern="1200" dirty="0" smtClean="0">
              <a:latin typeface="+mn-lt"/>
            </a:rPr>
            <a:t>In-Person Workshops</a:t>
          </a:r>
          <a:endParaRPr lang="en-US" sz="1600" b="0" kern="1200" dirty="0">
            <a:latin typeface="+mn-lt"/>
          </a:endParaRPr>
        </a:p>
      </dsp:txBody>
      <dsp:txXfrm>
        <a:off x="198851" y="2714400"/>
        <a:ext cx="1784098" cy="1563866"/>
      </dsp:txXfrm>
    </dsp:sp>
    <dsp:sp modelId="{8BC07B5F-753F-482C-9BE4-B680385F9116}">
      <dsp:nvSpPr>
        <dsp:cNvPr id="0" name=""/>
        <dsp:cNvSpPr/>
      </dsp:nvSpPr>
      <dsp:spPr>
        <a:xfrm>
          <a:off x="1646327" y="1978463"/>
          <a:ext cx="336622" cy="336622"/>
        </a:xfrm>
        <a:prstGeom prst="triangle">
          <a:avLst>
            <a:gd name="adj" fmla="val 100000"/>
          </a:avLst>
        </a:prstGeom>
        <a:gradFill rotWithShape="0">
          <a:gsLst>
            <a:gs pos="0">
              <a:schemeClr val="accent2">
                <a:hueOff val="-2505410"/>
                <a:satOff val="-9964"/>
                <a:lumOff val="6177"/>
                <a:alphaOff val="0"/>
                <a:shade val="51000"/>
                <a:satMod val="130000"/>
              </a:schemeClr>
            </a:gs>
            <a:gs pos="80000">
              <a:schemeClr val="accent2">
                <a:hueOff val="-2505410"/>
                <a:satOff val="-9964"/>
                <a:lumOff val="6177"/>
                <a:alphaOff val="0"/>
                <a:shade val="93000"/>
                <a:satMod val="130000"/>
              </a:schemeClr>
            </a:gs>
            <a:gs pos="100000">
              <a:schemeClr val="accent2">
                <a:hueOff val="-2505410"/>
                <a:satOff val="-9964"/>
                <a:lumOff val="6177"/>
                <a:alphaOff val="0"/>
                <a:shade val="94000"/>
                <a:satMod val="135000"/>
              </a:schemeClr>
            </a:gs>
          </a:gsLst>
          <a:lin ang="16200000" scaled="0"/>
        </a:gradFill>
        <a:ln w="9525" cap="flat" cmpd="sng" algn="ctr">
          <a:solidFill>
            <a:schemeClr val="accent2">
              <a:hueOff val="-2505410"/>
              <a:satOff val="-9964"/>
              <a:lumOff val="6177"/>
              <a:alphaOff val="0"/>
            </a:schemeClr>
          </a:solidFill>
          <a:prstDash val="solid"/>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1">
          <a:scrgbClr r="0" g="0" b="0"/>
        </a:lnRef>
        <a:fillRef idx="3">
          <a:scrgbClr r="0" g="0" b="0"/>
        </a:fillRef>
        <a:effectRef idx="3">
          <a:scrgbClr r="0" g="0" b="0"/>
        </a:effectRef>
        <a:fontRef idx="minor">
          <a:schemeClr val="lt1"/>
        </a:fontRef>
      </dsp:style>
    </dsp:sp>
    <dsp:sp modelId="{6305441F-1C29-455B-9ED4-C638BA13CD58}">
      <dsp:nvSpPr>
        <dsp:cNvPr id="0" name=""/>
        <dsp:cNvSpPr/>
      </dsp:nvSpPr>
      <dsp:spPr>
        <a:xfrm rot="5400000">
          <a:off x="2581179" y="1583497"/>
          <a:ext cx="1187618" cy="1976171"/>
        </a:xfrm>
        <a:prstGeom prst="corner">
          <a:avLst>
            <a:gd name="adj1" fmla="val 16120"/>
            <a:gd name="adj2" fmla="val 16110"/>
          </a:avLst>
        </a:prstGeom>
        <a:gradFill rotWithShape="0">
          <a:gsLst>
            <a:gs pos="0">
              <a:schemeClr val="accent2">
                <a:hueOff val="-5010820"/>
                <a:satOff val="-19928"/>
                <a:lumOff val="12353"/>
                <a:alphaOff val="0"/>
                <a:shade val="51000"/>
                <a:satMod val="130000"/>
              </a:schemeClr>
            </a:gs>
            <a:gs pos="80000">
              <a:schemeClr val="accent2">
                <a:hueOff val="-5010820"/>
                <a:satOff val="-19928"/>
                <a:lumOff val="12353"/>
                <a:alphaOff val="0"/>
                <a:shade val="93000"/>
                <a:satMod val="130000"/>
              </a:schemeClr>
            </a:gs>
            <a:gs pos="100000">
              <a:schemeClr val="accent2">
                <a:hueOff val="-5010820"/>
                <a:satOff val="-19928"/>
                <a:lumOff val="12353"/>
                <a:alphaOff val="0"/>
                <a:shade val="94000"/>
                <a:satMod val="135000"/>
              </a:schemeClr>
            </a:gs>
          </a:gsLst>
          <a:lin ang="16200000" scaled="0"/>
        </a:gradFill>
        <a:ln w="9525" cap="flat" cmpd="sng" algn="ctr">
          <a:solidFill>
            <a:schemeClr val="accent2">
              <a:hueOff val="-5010820"/>
              <a:satOff val="-19928"/>
              <a:lumOff val="12353"/>
              <a:alphaOff val="0"/>
            </a:schemeClr>
          </a:solidFill>
          <a:prstDash val="solid"/>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1">
          <a:scrgbClr r="0" g="0" b="0"/>
        </a:lnRef>
        <a:fillRef idx="3">
          <a:scrgbClr r="0" g="0" b="0"/>
        </a:fillRef>
        <a:effectRef idx="3">
          <a:scrgbClr r="0" g="0" b="0"/>
        </a:effectRef>
        <a:fontRef idx="minor">
          <a:schemeClr val="lt1"/>
        </a:fontRef>
      </dsp:style>
    </dsp:sp>
    <dsp:sp modelId="{C470F527-0A78-4D55-A89F-306B09124D29}">
      <dsp:nvSpPr>
        <dsp:cNvPr id="0" name=""/>
        <dsp:cNvSpPr/>
      </dsp:nvSpPr>
      <dsp:spPr>
        <a:xfrm>
          <a:off x="2577697" y="2241177"/>
          <a:ext cx="1234150" cy="156386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0960" tIns="60960" rIns="60960" bIns="60960" numCol="1" spcCol="1270" anchor="t" anchorCtr="0">
          <a:noAutofit/>
        </a:bodyPr>
        <a:lstStyle/>
        <a:p>
          <a:pPr lvl="0" algn="l" defTabSz="711200" rtl="0">
            <a:lnSpc>
              <a:spcPct val="90000"/>
            </a:lnSpc>
            <a:spcBef>
              <a:spcPct val="0"/>
            </a:spcBef>
            <a:spcAft>
              <a:spcPct val="35000"/>
            </a:spcAft>
          </a:pPr>
          <a:r>
            <a:rPr lang="en-US" sz="1600" b="0" kern="1200" dirty="0" smtClean="0">
              <a:latin typeface="+mn-lt"/>
            </a:rPr>
            <a:t>Online Webinars</a:t>
          </a:r>
          <a:endParaRPr lang="en-US" sz="1600" b="0" kern="1200" dirty="0">
            <a:latin typeface="+mn-lt"/>
          </a:endParaRPr>
        </a:p>
      </dsp:txBody>
      <dsp:txXfrm>
        <a:off x="2577697" y="2241177"/>
        <a:ext cx="1234150" cy="1563866"/>
      </dsp:txXfrm>
    </dsp:sp>
    <dsp:sp modelId="{FDD59461-63FC-41D6-B8DD-7744DD7BFE3C}">
      <dsp:nvSpPr>
        <dsp:cNvPr id="0" name=""/>
        <dsp:cNvSpPr/>
      </dsp:nvSpPr>
      <dsp:spPr>
        <a:xfrm>
          <a:off x="3830412" y="1438009"/>
          <a:ext cx="336622" cy="336622"/>
        </a:xfrm>
        <a:prstGeom prst="triangle">
          <a:avLst>
            <a:gd name="adj" fmla="val 100000"/>
          </a:avLst>
        </a:prstGeom>
        <a:gradFill rotWithShape="0">
          <a:gsLst>
            <a:gs pos="0">
              <a:schemeClr val="accent2">
                <a:hueOff val="-7516230"/>
                <a:satOff val="-29891"/>
                <a:lumOff val="18530"/>
                <a:alphaOff val="0"/>
                <a:shade val="51000"/>
                <a:satMod val="130000"/>
              </a:schemeClr>
            </a:gs>
            <a:gs pos="80000">
              <a:schemeClr val="accent2">
                <a:hueOff val="-7516230"/>
                <a:satOff val="-29891"/>
                <a:lumOff val="18530"/>
                <a:alphaOff val="0"/>
                <a:shade val="93000"/>
                <a:satMod val="130000"/>
              </a:schemeClr>
            </a:gs>
            <a:gs pos="100000">
              <a:schemeClr val="accent2">
                <a:hueOff val="-7516230"/>
                <a:satOff val="-29891"/>
                <a:lumOff val="18530"/>
                <a:alphaOff val="0"/>
                <a:shade val="94000"/>
                <a:satMod val="135000"/>
              </a:schemeClr>
            </a:gs>
          </a:gsLst>
          <a:lin ang="16200000" scaled="0"/>
        </a:gradFill>
        <a:ln w="9525" cap="flat" cmpd="sng" algn="ctr">
          <a:solidFill>
            <a:schemeClr val="accent2">
              <a:hueOff val="-7516230"/>
              <a:satOff val="-29891"/>
              <a:lumOff val="18530"/>
              <a:alphaOff val="0"/>
            </a:schemeClr>
          </a:solidFill>
          <a:prstDash val="solid"/>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1">
          <a:scrgbClr r="0" g="0" b="0"/>
        </a:lnRef>
        <a:fillRef idx="3">
          <a:scrgbClr r="0" g="0" b="0"/>
        </a:fillRef>
        <a:effectRef idx="3">
          <a:scrgbClr r="0" g="0" b="0"/>
        </a:effectRef>
        <a:fontRef idx="minor">
          <a:schemeClr val="lt1"/>
        </a:fontRef>
      </dsp:style>
    </dsp:sp>
    <dsp:sp modelId="{2CC422C2-0FDE-41D9-9359-57FD95D59B8C}">
      <dsp:nvSpPr>
        <dsp:cNvPr id="0" name=""/>
        <dsp:cNvSpPr/>
      </dsp:nvSpPr>
      <dsp:spPr>
        <a:xfrm rot="5400000">
          <a:off x="4765264" y="1043043"/>
          <a:ext cx="1187618" cy="1976171"/>
        </a:xfrm>
        <a:prstGeom prst="corner">
          <a:avLst>
            <a:gd name="adj1" fmla="val 16120"/>
            <a:gd name="adj2" fmla="val 16110"/>
          </a:avLst>
        </a:prstGeom>
        <a:gradFill rotWithShape="0">
          <a:gsLst>
            <a:gs pos="0">
              <a:schemeClr val="accent2">
                <a:hueOff val="-10021641"/>
                <a:satOff val="-39855"/>
                <a:lumOff val="24706"/>
                <a:alphaOff val="0"/>
                <a:shade val="51000"/>
                <a:satMod val="130000"/>
              </a:schemeClr>
            </a:gs>
            <a:gs pos="80000">
              <a:schemeClr val="accent2">
                <a:hueOff val="-10021641"/>
                <a:satOff val="-39855"/>
                <a:lumOff val="24706"/>
                <a:alphaOff val="0"/>
                <a:shade val="93000"/>
                <a:satMod val="130000"/>
              </a:schemeClr>
            </a:gs>
            <a:gs pos="100000">
              <a:schemeClr val="accent2">
                <a:hueOff val="-10021641"/>
                <a:satOff val="-39855"/>
                <a:lumOff val="24706"/>
                <a:alphaOff val="0"/>
                <a:shade val="94000"/>
                <a:satMod val="135000"/>
              </a:schemeClr>
            </a:gs>
          </a:gsLst>
          <a:lin ang="16200000" scaled="0"/>
        </a:gradFill>
        <a:ln w="9525" cap="flat" cmpd="sng" algn="ctr">
          <a:solidFill>
            <a:schemeClr val="accent2">
              <a:hueOff val="-10021641"/>
              <a:satOff val="-39855"/>
              <a:lumOff val="24706"/>
              <a:alphaOff val="0"/>
            </a:schemeClr>
          </a:solidFill>
          <a:prstDash val="solid"/>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1">
          <a:scrgbClr r="0" g="0" b="0"/>
        </a:lnRef>
        <a:fillRef idx="3">
          <a:scrgbClr r="0" g="0" b="0"/>
        </a:fillRef>
        <a:effectRef idx="3">
          <a:scrgbClr r="0" g="0" b="0"/>
        </a:effectRef>
        <a:fontRef idx="minor">
          <a:schemeClr val="lt1"/>
        </a:fontRef>
      </dsp:style>
    </dsp:sp>
    <dsp:sp modelId="{9EE84D6A-EAFA-443C-A7DA-268A4CBCD769}">
      <dsp:nvSpPr>
        <dsp:cNvPr id="0" name=""/>
        <dsp:cNvSpPr/>
      </dsp:nvSpPr>
      <dsp:spPr>
        <a:xfrm>
          <a:off x="4686127" y="1633492"/>
          <a:ext cx="1545885" cy="156386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0960" tIns="60960" rIns="60960" bIns="60960" numCol="1" spcCol="1270" anchor="t" anchorCtr="0">
          <a:noAutofit/>
        </a:bodyPr>
        <a:lstStyle/>
        <a:p>
          <a:pPr lvl="0" algn="l" defTabSz="711200" rtl="0">
            <a:lnSpc>
              <a:spcPct val="90000"/>
            </a:lnSpc>
            <a:spcBef>
              <a:spcPct val="0"/>
            </a:spcBef>
            <a:spcAft>
              <a:spcPct val="35000"/>
            </a:spcAft>
          </a:pPr>
          <a:r>
            <a:rPr lang="en-US" sz="1600" b="0" i="1" kern="1200" dirty="0" smtClean="0">
              <a:latin typeface="+mn-lt"/>
            </a:rPr>
            <a:t>Beyond the Balance Sheet : </a:t>
          </a:r>
          <a:r>
            <a:rPr lang="en-US" sz="1600" b="0" i="0" kern="1200" dirty="0" smtClean="0">
              <a:latin typeface="+mn-lt"/>
            </a:rPr>
            <a:t>ESG</a:t>
          </a:r>
          <a:r>
            <a:rPr lang="en-US" sz="1600" b="0" i="1" kern="1200" dirty="0" smtClean="0">
              <a:latin typeface="+mn-lt"/>
            </a:rPr>
            <a:t> </a:t>
          </a:r>
          <a:r>
            <a:rPr lang="en-US" sz="1600" b="0" i="0" kern="1200" dirty="0" smtClean="0">
              <a:latin typeface="+mn-lt"/>
            </a:rPr>
            <a:t>Platform and  Ecosystem</a:t>
          </a:r>
        </a:p>
      </dsp:txBody>
      <dsp:txXfrm>
        <a:off x="4686127" y="1633492"/>
        <a:ext cx="1545885" cy="1563866"/>
      </dsp:txXfrm>
    </dsp:sp>
    <dsp:sp modelId="{1E6B8F50-DB1B-4B39-9AC5-1C3C51A1ACF8}">
      <dsp:nvSpPr>
        <dsp:cNvPr id="0" name=""/>
        <dsp:cNvSpPr/>
      </dsp:nvSpPr>
      <dsp:spPr>
        <a:xfrm>
          <a:off x="6014496" y="897555"/>
          <a:ext cx="336622" cy="336622"/>
        </a:xfrm>
        <a:prstGeom prst="triangle">
          <a:avLst>
            <a:gd name="adj" fmla="val 100000"/>
          </a:avLst>
        </a:prstGeom>
        <a:gradFill rotWithShape="0">
          <a:gsLst>
            <a:gs pos="0">
              <a:schemeClr val="accent2">
                <a:hueOff val="-12527051"/>
                <a:satOff val="-49819"/>
                <a:lumOff val="30882"/>
                <a:alphaOff val="0"/>
                <a:shade val="51000"/>
                <a:satMod val="130000"/>
              </a:schemeClr>
            </a:gs>
            <a:gs pos="80000">
              <a:schemeClr val="accent2">
                <a:hueOff val="-12527051"/>
                <a:satOff val="-49819"/>
                <a:lumOff val="30882"/>
                <a:alphaOff val="0"/>
                <a:shade val="93000"/>
                <a:satMod val="130000"/>
              </a:schemeClr>
            </a:gs>
            <a:gs pos="100000">
              <a:schemeClr val="accent2">
                <a:hueOff val="-12527051"/>
                <a:satOff val="-49819"/>
                <a:lumOff val="30882"/>
                <a:alphaOff val="0"/>
                <a:shade val="94000"/>
                <a:satMod val="135000"/>
              </a:schemeClr>
            </a:gs>
          </a:gsLst>
          <a:lin ang="16200000" scaled="0"/>
        </a:gradFill>
        <a:ln w="9525" cap="flat" cmpd="sng" algn="ctr">
          <a:solidFill>
            <a:schemeClr val="accent2">
              <a:hueOff val="-12527051"/>
              <a:satOff val="-49819"/>
              <a:lumOff val="30882"/>
              <a:alphaOff val="0"/>
            </a:schemeClr>
          </a:solidFill>
          <a:prstDash val="solid"/>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1">
          <a:scrgbClr r="0" g="0" b="0"/>
        </a:lnRef>
        <a:fillRef idx="3">
          <a:scrgbClr r="0" g="0" b="0"/>
        </a:fillRef>
        <a:effectRef idx="3">
          <a:scrgbClr r="0" g="0" b="0"/>
        </a:effectRef>
        <a:fontRef idx="minor">
          <a:schemeClr val="lt1"/>
        </a:fontRef>
      </dsp:style>
    </dsp:sp>
    <dsp:sp modelId="{48811D8E-624E-4528-886F-74634AE9A7D0}">
      <dsp:nvSpPr>
        <dsp:cNvPr id="0" name=""/>
        <dsp:cNvSpPr/>
      </dsp:nvSpPr>
      <dsp:spPr>
        <a:xfrm rot="5400000">
          <a:off x="6949348" y="682090"/>
          <a:ext cx="1187618" cy="1976171"/>
        </a:xfrm>
        <a:prstGeom prst="corner">
          <a:avLst>
            <a:gd name="adj1" fmla="val 16120"/>
            <a:gd name="adj2" fmla="val 16110"/>
          </a:avLst>
        </a:prstGeom>
        <a:gradFill rotWithShape="0">
          <a:gsLst>
            <a:gs pos="0">
              <a:schemeClr val="accent2">
                <a:hueOff val="-15032461"/>
                <a:satOff val="-59783"/>
                <a:lumOff val="37059"/>
                <a:alphaOff val="0"/>
                <a:shade val="51000"/>
                <a:satMod val="130000"/>
              </a:schemeClr>
            </a:gs>
            <a:gs pos="80000">
              <a:schemeClr val="accent2">
                <a:hueOff val="-15032461"/>
                <a:satOff val="-59783"/>
                <a:lumOff val="37059"/>
                <a:alphaOff val="0"/>
                <a:shade val="93000"/>
                <a:satMod val="130000"/>
              </a:schemeClr>
            </a:gs>
            <a:gs pos="100000">
              <a:schemeClr val="accent2">
                <a:hueOff val="-15032461"/>
                <a:satOff val="-59783"/>
                <a:lumOff val="37059"/>
                <a:alphaOff val="0"/>
                <a:shade val="94000"/>
                <a:satMod val="135000"/>
              </a:schemeClr>
            </a:gs>
          </a:gsLst>
          <a:lin ang="16200000" scaled="0"/>
        </a:gradFill>
        <a:ln w="9525" cap="flat" cmpd="sng" algn="ctr">
          <a:solidFill>
            <a:schemeClr val="accent2">
              <a:hueOff val="-15032461"/>
              <a:satOff val="-59783"/>
              <a:lumOff val="37059"/>
              <a:alphaOff val="0"/>
            </a:schemeClr>
          </a:solidFill>
          <a:prstDash val="solid"/>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1">
          <a:scrgbClr r="0" g="0" b="0"/>
        </a:lnRef>
        <a:fillRef idx="3">
          <a:scrgbClr r="0" g="0" b="0"/>
        </a:fillRef>
        <a:effectRef idx="3">
          <a:scrgbClr r="0" g="0" b="0"/>
        </a:effectRef>
        <a:fontRef idx="minor">
          <a:schemeClr val="lt1"/>
        </a:fontRef>
      </dsp:style>
    </dsp:sp>
    <dsp:sp modelId="{D17D5C3C-3DEB-42D4-9B69-83CC33F045E2}">
      <dsp:nvSpPr>
        <dsp:cNvPr id="0" name=""/>
        <dsp:cNvSpPr/>
      </dsp:nvSpPr>
      <dsp:spPr>
        <a:xfrm>
          <a:off x="6968533" y="1462392"/>
          <a:ext cx="1352453" cy="120486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0960" tIns="60960" rIns="60960" bIns="60960" numCol="1" spcCol="1270" anchor="t" anchorCtr="0">
          <a:noAutofit/>
        </a:bodyPr>
        <a:lstStyle/>
        <a:p>
          <a:pPr lvl="0" algn="l" defTabSz="711200" rtl="0">
            <a:lnSpc>
              <a:spcPct val="90000"/>
            </a:lnSpc>
            <a:spcBef>
              <a:spcPct val="0"/>
            </a:spcBef>
            <a:spcAft>
              <a:spcPct val="35000"/>
            </a:spcAft>
          </a:pPr>
          <a:r>
            <a:rPr lang="en-US" sz="1600" b="0" kern="1200" dirty="0" smtClean="0">
              <a:latin typeface="+mn-lt"/>
            </a:rPr>
            <a:t>Blended: D&amp;T webinars, ESG Platform and In-Person workshops</a:t>
          </a:r>
        </a:p>
      </dsp:txBody>
      <dsp:txXfrm>
        <a:off x="6968533" y="1462392"/>
        <a:ext cx="1352453" cy="1204865"/>
      </dsp:txXfrm>
    </dsp:sp>
  </dsp:spTree>
</dsp:drawing>
</file>

<file path=ppt/diagrams/layout1.xml><?xml version="1.0" encoding="utf-8"?>
<dgm:layoutDef xmlns:dgm="http://schemas.openxmlformats.org/drawingml/2006/diagram" xmlns:a="http://schemas.openxmlformats.org/drawingml/2006/main" uniqueId="urn:microsoft.com/office/officeart/2009/3/layout/StepUpProcess">
  <dgm:title val=""/>
  <dgm:desc val=""/>
  <dgm:catLst>
    <dgm:cat type="process" pri="13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rootnode">
    <dgm:varLst>
      <dgm:chMax/>
      <dgm:chPref/>
      <dgm:dir/>
      <dgm:animLvl val="lvl"/>
    </dgm:varLst>
    <dgm:choose name="Name0">
      <dgm:if name="Name1" func="var" arg="dir" op="equ" val="norm">
        <dgm:alg type="snake">
          <dgm:param type="grDir" val="bL"/>
          <dgm:param type="flowDir" val="row"/>
          <dgm:param type="off" val="off"/>
          <dgm:param type="bkpt" val="fixed"/>
          <dgm:param type="bkPtFixedVal" val="1"/>
        </dgm:alg>
      </dgm:if>
      <dgm:else name="Name2">
        <dgm:alg type="snake">
          <dgm:param type="grDir" val="bR"/>
          <dgm:param type="flowDir" val="row"/>
          <dgm:param type="off" val="off"/>
          <dgm:param type="bkpt" val="fixed"/>
          <dgm:param type="bkPtFixedVal" val="1"/>
        </dgm:alg>
      </dgm:else>
    </dgm:choose>
    <dgm:shape xmlns:r="http://schemas.openxmlformats.org/officeDocument/2006/relationships" r:blip="">
      <dgm:adjLst/>
    </dgm:shape>
    <dgm:constrLst>
      <dgm:constr type="alignOff" forName="rootnode" val="1"/>
      <dgm:constr type="primFontSz" for="des" ptType="node" op="equ" val="65"/>
      <dgm:constr type="w" for="ch" forName="composite" refType="w"/>
      <dgm:constr type="h" for="ch" forName="composite" refType="h"/>
      <dgm:constr type="sp" refType="h" refFor="ch" refForName="composite" op="equ" fact="-0.765"/>
      <dgm:constr type="w" for="ch" forName="sibTrans" refType="w" fact="0.103"/>
      <dgm:constr type="h" for="ch" forName="sibTrans" refType="h" fact="0.103"/>
    </dgm:constrLst>
    <dgm:forEach name="nodesForEach" axis="ch" ptType="node">
      <dgm:layoutNode name="composite">
        <dgm:alg type="composite">
          <dgm:param type="ar" val="0.861"/>
        </dgm:alg>
        <dgm:shape xmlns:r="http://schemas.openxmlformats.org/officeDocument/2006/relationships" r:blip="">
          <dgm:adjLst/>
        </dgm:shape>
        <dgm:choose name="Name3">
          <dgm:if name="Name4" func="var" arg="dir" op="equ" val="norm">
            <dgm:constrLst>
              <dgm:constr type="l" for="ch" forName="LShape" refType="w" fact="0"/>
              <dgm:constr type="t" for="ch" forName="LShape" refType="h" fact="0.2347"/>
              <dgm:constr type="w" for="ch" forName="LShape" refType="w" fact="0.998"/>
              <dgm:constr type="h" for="ch" forName="LShape" refType="h" fact="0.5164"/>
              <dgm:constr type="r" for="ch" forName="ParentText" refType="w"/>
              <dgm:constr type="t" for="ch" forName="ParentText" refType="h" fact="0.32"/>
              <dgm:constr type="w" for="ch" forName="ParentText" refType="w" fact="0.901"/>
              <dgm:constr type="h" for="ch" forName="ParentText" refType="h" fact="0.68"/>
              <dgm:constr type="l" for="ch" forName="Triangle" refType="w" fact="0.83"/>
              <dgm:constr type="t" for="ch" forName="Triangle" refType="h" fact="0"/>
              <dgm:constr type="w" for="ch" forName="Triangle" refType="w" fact="0.17"/>
              <dgm:constr type="h" for="ch" forName="Triangle" refType="w" refFor="ch" refForName="Triangle"/>
            </dgm:constrLst>
          </dgm:if>
          <dgm:else name="Name5">
            <dgm:constrLst>
              <dgm:constr type="l" for="ch" forName="LShape" refType="w" fact="0.002"/>
              <dgm:constr type="t" for="ch" forName="LShape" refType="h" fact="0.2347"/>
              <dgm:constr type="w" for="ch" forName="LShape" refType="w"/>
              <dgm:constr type="h" for="ch" forName="LShape" refType="h" fact="0.5164"/>
              <dgm:constr type="l" for="ch" forName="ParentText" refType="w" fact="0"/>
              <dgm:constr type="t" for="ch" forName="ParentText" refType="h" fact="0.32"/>
              <dgm:constr type="w" for="ch" forName="ParentText" refType="w" fact="0.902"/>
              <dgm:constr type="h" for="ch" forName="ParentText" refType="h" fact="0.68"/>
              <dgm:constr type="l" for="ch" forName="Triangle" refType="w" fact="0"/>
              <dgm:constr type="t" for="ch" forName="Triangle" refType="h" fact="0"/>
              <dgm:constr type="w" for="ch" forName="Triangle" refType="w" fact="0.17"/>
              <dgm:constr type="h" for="ch" forName="Triangle" refType="w" refFor="ch" refForName="Triangle"/>
            </dgm:constrLst>
          </dgm:else>
        </dgm:choose>
        <dgm:layoutNode name="LShape" styleLbl="alignNode1">
          <dgm:alg type="sp"/>
          <dgm:choose name="Name6">
            <dgm:if name="Name7" func="var" arg="dir" op="equ" val="norm">
              <dgm:shape xmlns:r="http://schemas.openxmlformats.org/officeDocument/2006/relationships" rot="90" type="corner" r:blip="">
                <dgm:adjLst>
                  <dgm:adj idx="1" val="0.1612"/>
                  <dgm:adj idx="2" val="0.1611"/>
                </dgm:adjLst>
              </dgm:shape>
            </dgm:if>
            <dgm:else name="Name8">
              <dgm:shape xmlns:r="http://schemas.openxmlformats.org/officeDocument/2006/relationships" rot="180" type="corner" r:blip="">
                <dgm:adjLst>
                  <dgm:adj idx="1" val="0.1612"/>
                  <dgm:adj idx="2" val="0.1611"/>
                </dgm:adjLst>
              </dgm:shape>
            </dgm:else>
          </dgm:choose>
          <dgm:presOf/>
        </dgm:layoutNode>
        <dgm:layoutNode name="ParentText" styleLbl="revTx">
          <dgm:varLst>
            <dgm:chMax val="0"/>
            <dgm:chPref val="0"/>
            <dgm:bulletEnabled val="1"/>
          </dgm:varLst>
          <dgm:alg type="tx">
            <dgm:param type="parTxLTRAlign" val="l"/>
            <dgm:param type="txAnchorVert" val="t"/>
          </dgm:alg>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choose name="Name9">
          <dgm:if name="Name10" axis="followSib" ptType="node" func="cnt" op="gte" val="1">
            <dgm:layoutNode name="Triangle" styleLbl="alignNode1">
              <dgm:alg type="sp"/>
              <dgm:choose name="Name11">
                <dgm:if name="Name12" func="var" arg="dir" op="equ" val="norm">
                  <dgm:shape xmlns:r="http://schemas.openxmlformats.org/officeDocument/2006/relationships" type="triangle" r:blip="">
                    <dgm:adjLst>
                      <dgm:adj idx="1" val="1"/>
                    </dgm:adjLst>
                  </dgm:shape>
                </dgm:if>
                <dgm:else name="Name13">
                  <dgm:shape xmlns:r="http://schemas.openxmlformats.org/officeDocument/2006/relationships" rot="90" type="triangle" r:blip="">
                    <dgm:adjLst>
                      <dgm:adj idx="1" val="1"/>
                    </dgm:adjLst>
                  </dgm:shape>
                </dgm:else>
              </dgm:choose>
              <dgm:presOf/>
            </dgm:layoutNode>
          </dgm:if>
          <dgm:else name="Name14"/>
        </dgm:choose>
      </dgm:layoutNode>
      <dgm:forEach name="sibTransForEach" axis="followSib" ptType="sibTrans" cnt="1">
        <dgm:layoutNode name="sibTrans">
          <dgm:alg type="composite">
            <dgm:param type="ar" val="0.861"/>
          </dgm:alg>
          <dgm:constrLst>
            <dgm:constr type="w" for="ch" forName="space" refType="w"/>
            <dgm:constr type="h" for="ch" forName="space" refType="w"/>
          </dgm:constrLst>
          <dgm:layoutNode name="space" styleLbl="alignNode1">
            <dgm:alg type="sp"/>
            <dgm:shape xmlns:r="http://schemas.openxmlformats.org/officeDocument/2006/relationships" r:blip="">
              <dgm:adjLst/>
            </dgm:shape>
            <dgm:presOf/>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16.pict"/><Relationship Id="rId2" Type="http://schemas.openxmlformats.org/officeDocument/2006/relationships/image" Target="../media/image17.pict"/><Relationship Id="rId3" Type="http://schemas.openxmlformats.org/officeDocument/2006/relationships/image" Target="../media/image18.pict"/></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6.pict"/><Relationship Id="rId2" Type="http://schemas.openxmlformats.org/officeDocument/2006/relationships/image" Target="../media/image17.pict"/><Relationship Id="rId3" Type="http://schemas.openxmlformats.org/officeDocument/2006/relationships/image" Target="../media/image18.pict"/></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6.pict"/><Relationship Id="rId2" Type="http://schemas.openxmlformats.org/officeDocument/2006/relationships/image" Target="../media/image17.pict"/><Relationship Id="rId3" Type="http://schemas.openxmlformats.org/officeDocument/2006/relationships/image" Target="../media/image18.pict"/></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18.xml"/></Relationships>
</file>

<file path=ppt/handoutMasters/handoutMaster1.xml><?xml version="1.0" encoding="utf-8"?>
<p:handout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solidFill>
          <a:schemeClr val="bg1"/>
        </a:solidFill>
        <a:effectLst/>
      </p:bgPr>
    </p:bg>
    <p:spTree>
      <p:nvGrpSpPr>
        <p:cNvPr id="1" name=""/>
        <p:cNvGrpSpPr/>
        <p:nvPr/>
      </p:nvGrpSpPr>
      <p:grpSpPr>
        <a:xfrm>
          <a:off x="0" y="0"/>
          <a:ext cx="0" cy="0"/>
          <a:chOff x="0" y="0"/>
          <a:chExt cx="0" cy="0"/>
        </a:xfrm>
      </p:grpSpPr>
      <p:sp>
        <p:nvSpPr>
          <p:cNvPr id="10242" name="Rectangle 2"/>
          <p:cNvSpPr>
            <a:spLocks noGrp="1" noChangeArrowheads="1"/>
          </p:cNvSpPr>
          <p:nvPr>
            <p:ph type="hdr" sz="quarter"/>
          </p:nvPr>
        </p:nvSpPr>
        <p:spPr bwMode="auto">
          <a:xfrm>
            <a:off x="9" y="0"/>
            <a:ext cx="2919441" cy="491968"/>
          </a:xfrm>
          <a:prstGeom prst="rect">
            <a:avLst/>
          </a:prstGeom>
          <a:noFill/>
          <a:ln w="9525">
            <a:noFill/>
            <a:miter lim="800000"/>
            <a:headEnd/>
            <a:tailEnd/>
          </a:ln>
        </p:spPr>
        <p:txBody>
          <a:bodyPr vert="horz" wrap="square" lIns="93067" tIns="46535" rIns="93067" bIns="46535" numCol="1" anchor="t" anchorCtr="0" compatLnSpc="1">
            <a:prstTxWarp prst="textNoShape">
              <a:avLst/>
            </a:prstTxWarp>
          </a:bodyPr>
          <a:lstStyle>
            <a:lvl1pPr defTabSz="929510">
              <a:defRPr sz="1200" b="0" dirty="0">
                <a:latin typeface="Times New Roman" pitchFamily="18" charset="0"/>
                <a:ea typeface="+mn-ea"/>
                <a:cs typeface="Times New Roman" pitchFamily="18" charset="0"/>
              </a:defRPr>
            </a:lvl1pPr>
          </a:lstStyle>
          <a:p>
            <a:pPr>
              <a:defRPr/>
            </a:pPr>
            <a:endParaRPr lang="en-US"/>
          </a:p>
        </p:txBody>
      </p:sp>
      <p:sp>
        <p:nvSpPr>
          <p:cNvPr id="10243" name="Rectangle 3"/>
          <p:cNvSpPr>
            <a:spLocks noGrp="1" noChangeArrowheads="1"/>
          </p:cNvSpPr>
          <p:nvPr>
            <p:ph type="dt" sz="quarter" idx="1"/>
          </p:nvPr>
        </p:nvSpPr>
        <p:spPr bwMode="auto">
          <a:xfrm>
            <a:off x="3816331" y="0"/>
            <a:ext cx="2919441" cy="491968"/>
          </a:xfrm>
          <a:prstGeom prst="rect">
            <a:avLst/>
          </a:prstGeom>
          <a:noFill/>
          <a:ln w="9525">
            <a:noFill/>
            <a:miter lim="800000"/>
            <a:headEnd/>
            <a:tailEnd/>
          </a:ln>
        </p:spPr>
        <p:txBody>
          <a:bodyPr vert="horz" wrap="square" lIns="93067" tIns="46535" rIns="93067" bIns="46535" numCol="1" anchor="t" anchorCtr="0" compatLnSpc="1">
            <a:prstTxWarp prst="textNoShape">
              <a:avLst/>
            </a:prstTxWarp>
          </a:bodyPr>
          <a:lstStyle>
            <a:lvl1pPr algn="r" defTabSz="929510">
              <a:defRPr sz="1200" b="0" dirty="0">
                <a:latin typeface="Times New Roman" pitchFamily="18" charset="0"/>
                <a:ea typeface="+mn-ea"/>
                <a:cs typeface="Times New Roman" pitchFamily="18" charset="0"/>
              </a:defRPr>
            </a:lvl1pPr>
          </a:lstStyle>
          <a:p>
            <a:pPr>
              <a:defRPr/>
            </a:pPr>
            <a:endParaRPr lang="en-US"/>
          </a:p>
        </p:txBody>
      </p:sp>
      <p:sp>
        <p:nvSpPr>
          <p:cNvPr id="10244" name="Rectangle 4"/>
          <p:cNvSpPr>
            <a:spLocks noGrp="1" noChangeArrowheads="1"/>
          </p:cNvSpPr>
          <p:nvPr>
            <p:ph type="ftr" sz="quarter" idx="2"/>
          </p:nvPr>
        </p:nvSpPr>
        <p:spPr bwMode="auto">
          <a:xfrm>
            <a:off x="9" y="9374347"/>
            <a:ext cx="2919441" cy="491968"/>
          </a:xfrm>
          <a:prstGeom prst="rect">
            <a:avLst/>
          </a:prstGeom>
          <a:noFill/>
          <a:ln w="9525">
            <a:noFill/>
            <a:miter lim="800000"/>
            <a:headEnd/>
            <a:tailEnd/>
          </a:ln>
        </p:spPr>
        <p:txBody>
          <a:bodyPr vert="horz" wrap="square" lIns="93067" tIns="46535" rIns="93067" bIns="46535" numCol="1" anchor="b" anchorCtr="0" compatLnSpc="1">
            <a:prstTxWarp prst="textNoShape">
              <a:avLst/>
            </a:prstTxWarp>
          </a:bodyPr>
          <a:lstStyle>
            <a:lvl1pPr defTabSz="929510">
              <a:defRPr sz="1200" b="0" dirty="0">
                <a:latin typeface="Times New Roman" pitchFamily="18" charset="0"/>
                <a:ea typeface="+mn-ea"/>
                <a:cs typeface="Times New Roman" pitchFamily="18" charset="0"/>
              </a:defRPr>
            </a:lvl1pPr>
          </a:lstStyle>
          <a:p>
            <a:pPr>
              <a:defRPr/>
            </a:pPr>
            <a:endParaRPr lang="en-US"/>
          </a:p>
        </p:txBody>
      </p:sp>
      <p:sp>
        <p:nvSpPr>
          <p:cNvPr id="10245" name="Rectangle 5"/>
          <p:cNvSpPr>
            <a:spLocks noGrp="1" noChangeArrowheads="1"/>
          </p:cNvSpPr>
          <p:nvPr>
            <p:ph type="sldNum" sz="quarter" idx="3"/>
          </p:nvPr>
        </p:nvSpPr>
        <p:spPr bwMode="auto">
          <a:xfrm>
            <a:off x="3816331" y="9374347"/>
            <a:ext cx="2919441" cy="491968"/>
          </a:xfrm>
          <a:prstGeom prst="rect">
            <a:avLst/>
          </a:prstGeom>
          <a:noFill/>
          <a:ln w="9525">
            <a:noFill/>
            <a:miter lim="800000"/>
            <a:headEnd/>
            <a:tailEnd/>
          </a:ln>
        </p:spPr>
        <p:txBody>
          <a:bodyPr vert="horz" wrap="square" lIns="93067" tIns="46535" rIns="93067" bIns="46535" numCol="1" anchor="b" anchorCtr="0" compatLnSpc="1">
            <a:prstTxWarp prst="textNoShape">
              <a:avLst/>
            </a:prstTxWarp>
          </a:bodyPr>
          <a:lstStyle>
            <a:lvl1pPr algn="r" defTabSz="929176">
              <a:defRPr sz="1200" b="0">
                <a:latin typeface="Times New Roman" pitchFamily="18" charset="0"/>
              </a:defRPr>
            </a:lvl1pPr>
          </a:lstStyle>
          <a:p>
            <a:fld id="{26B02B13-07B7-4D9A-88B1-3D6B4A909681}" type="slidenum">
              <a:rPr lang="en-US"/>
              <a:pPr/>
              <a:t>‹#›</a:t>
            </a:fld>
            <a:endParaRPr lang="en-US"/>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33877897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17.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solidFill>
          <a:schemeClr val="bg1"/>
        </a:solidFill>
        <a:effectLst/>
      </p:bgPr>
    </p:bg>
    <p:spTree>
      <p:nvGrpSpPr>
        <p:cNvPr id="1" name=""/>
        <p:cNvGrpSpPr/>
        <p:nvPr/>
      </p:nvGrpSpPr>
      <p:grpSpPr>
        <a:xfrm>
          <a:off x="0" y="0"/>
          <a:ext cx="0" cy="0"/>
          <a:chOff x="0" y="0"/>
          <a:chExt cx="0" cy="0"/>
        </a:xfrm>
      </p:grpSpPr>
      <p:sp>
        <p:nvSpPr>
          <p:cNvPr id="5122" name="Rectangle 2"/>
          <p:cNvSpPr>
            <a:spLocks noGrp="1" noChangeArrowheads="1"/>
          </p:cNvSpPr>
          <p:nvPr>
            <p:ph type="hdr" sz="quarter"/>
          </p:nvPr>
        </p:nvSpPr>
        <p:spPr bwMode="auto">
          <a:xfrm>
            <a:off x="9" y="0"/>
            <a:ext cx="2919441" cy="491968"/>
          </a:xfrm>
          <a:prstGeom prst="rect">
            <a:avLst/>
          </a:prstGeom>
          <a:noFill/>
          <a:ln w="9525">
            <a:noFill/>
            <a:miter lim="800000"/>
            <a:headEnd/>
            <a:tailEnd/>
          </a:ln>
        </p:spPr>
        <p:txBody>
          <a:bodyPr vert="horz" wrap="square" lIns="93067" tIns="46535" rIns="93067" bIns="46535" numCol="1" anchor="t" anchorCtr="0" compatLnSpc="1">
            <a:prstTxWarp prst="textNoShape">
              <a:avLst/>
            </a:prstTxWarp>
          </a:bodyPr>
          <a:lstStyle>
            <a:lvl1pPr defTabSz="929510">
              <a:defRPr sz="1200" b="0" dirty="0">
                <a:latin typeface="Times New Roman" pitchFamily="18" charset="0"/>
                <a:ea typeface="+mn-ea"/>
                <a:cs typeface="Times New Roman" pitchFamily="18" charset="0"/>
              </a:defRPr>
            </a:lvl1pPr>
          </a:lstStyle>
          <a:p>
            <a:pPr>
              <a:defRPr/>
            </a:pPr>
            <a:endParaRPr lang="en-US"/>
          </a:p>
        </p:txBody>
      </p:sp>
      <p:sp>
        <p:nvSpPr>
          <p:cNvPr id="5123" name="Rectangle 3"/>
          <p:cNvSpPr>
            <a:spLocks noGrp="1" noChangeArrowheads="1"/>
          </p:cNvSpPr>
          <p:nvPr>
            <p:ph type="dt" idx="1"/>
          </p:nvPr>
        </p:nvSpPr>
        <p:spPr bwMode="auto">
          <a:xfrm>
            <a:off x="3816331" y="0"/>
            <a:ext cx="2919441" cy="491968"/>
          </a:xfrm>
          <a:prstGeom prst="rect">
            <a:avLst/>
          </a:prstGeom>
          <a:noFill/>
          <a:ln w="9525">
            <a:noFill/>
            <a:miter lim="800000"/>
            <a:headEnd/>
            <a:tailEnd/>
          </a:ln>
        </p:spPr>
        <p:txBody>
          <a:bodyPr vert="horz" wrap="square" lIns="93067" tIns="46535" rIns="93067" bIns="46535" numCol="1" anchor="t" anchorCtr="0" compatLnSpc="1">
            <a:prstTxWarp prst="textNoShape">
              <a:avLst/>
            </a:prstTxWarp>
          </a:bodyPr>
          <a:lstStyle>
            <a:lvl1pPr algn="r" defTabSz="929510">
              <a:defRPr sz="1200" b="0" dirty="0">
                <a:latin typeface="Times New Roman" pitchFamily="18" charset="0"/>
                <a:ea typeface="+mn-ea"/>
                <a:cs typeface="Times New Roman" pitchFamily="18" charset="0"/>
              </a:defRPr>
            </a:lvl1pPr>
          </a:lstStyle>
          <a:p>
            <a:pPr>
              <a:defRPr/>
            </a:pPr>
            <a:endParaRPr lang="en-US"/>
          </a:p>
        </p:txBody>
      </p:sp>
      <p:sp>
        <p:nvSpPr>
          <p:cNvPr id="5125" name="Rectangle 5"/>
          <p:cNvSpPr>
            <a:spLocks noGrp="1" noChangeArrowheads="1"/>
          </p:cNvSpPr>
          <p:nvPr>
            <p:ph type="body" sz="quarter" idx="3"/>
          </p:nvPr>
        </p:nvSpPr>
        <p:spPr bwMode="auto">
          <a:xfrm>
            <a:off x="896885" y="4687184"/>
            <a:ext cx="4942002" cy="4439504"/>
          </a:xfrm>
          <a:prstGeom prst="rect">
            <a:avLst/>
          </a:prstGeom>
          <a:noFill/>
          <a:ln w="9525">
            <a:noFill/>
            <a:miter lim="800000"/>
            <a:headEnd/>
            <a:tailEnd/>
          </a:ln>
        </p:spPr>
        <p:txBody>
          <a:bodyPr vert="horz" wrap="square" lIns="93067" tIns="46535" rIns="93067" bIns="46535"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5126" name="Rectangle 6"/>
          <p:cNvSpPr>
            <a:spLocks noGrp="1" noChangeArrowheads="1"/>
          </p:cNvSpPr>
          <p:nvPr>
            <p:ph type="ftr" sz="quarter" idx="4"/>
          </p:nvPr>
        </p:nvSpPr>
        <p:spPr bwMode="auto">
          <a:xfrm>
            <a:off x="9" y="9374347"/>
            <a:ext cx="2919441" cy="491968"/>
          </a:xfrm>
          <a:prstGeom prst="rect">
            <a:avLst/>
          </a:prstGeom>
          <a:noFill/>
          <a:ln w="9525">
            <a:noFill/>
            <a:miter lim="800000"/>
            <a:headEnd/>
            <a:tailEnd/>
          </a:ln>
        </p:spPr>
        <p:txBody>
          <a:bodyPr vert="horz" wrap="square" lIns="93067" tIns="46535" rIns="93067" bIns="46535" numCol="1" anchor="b" anchorCtr="0" compatLnSpc="1">
            <a:prstTxWarp prst="textNoShape">
              <a:avLst/>
            </a:prstTxWarp>
          </a:bodyPr>
          <a:lstStyle>
            <a:lvl1pPr defTabSz="929510">
              <a:defRPr sz="1200" b="0" dirty="0">
                <a:latin typeface="Times New Roman" pitchFamily="18" charset="0"/>
                <a:ea typeface="+mn-ea"/>
                <a:cs typeface="Times New Roman" pitchFamily="18" charset="0"/>
              </a:defRPr>
            </a:lvl1pPr>
          </a:lstStyle>
          <a:p>
            <a:pPr>
              <a:defRPr/>
            </a:pPr>
            <a:endParaRPr lang="en-US"/>
          </a:p>
        </p:txBody>
      </p:sp>
      <p:sp>
        <p:nvSpPr>
          <p:cNvPr id="5127" name="Rectangle 7"/>
          <p:cNvSpPr>
            <a:spLocks noGrp="1" noChangeArrowheads="1"/>
          </p:cNvSpPr>
          <p:nvPr>
            <p:ph type="sldNum" sz="quarter" idx="5"/>
          </p:nvPr>
        </p:nvSpPr>
        <p:spPr bwMode="auto">
          <a:xfrm>
            <a:off x="3816331" y="9374347"/>
            <a:ext cx="2919441" cy="491968"/>
          </a:xfrm>
          <a:prstGeom prst="rect">
            <a:avLst/>
          </a:prstGeom>
          <a:noFill/>
          <a:ln w="9525">
            <a:noFill/>
            <a:miter lim="800000"/>
            <a:headEnd/>
            <a:tailEnd/>
          </a:ln>
        </p:spPr>
        <p:txBody>
          <a:bodyPr vert="horz" wrap="square" lIns="93067" tIns="46535" rIns="93067" bIns="46535" numCol="1" anchor="b" anchorCtr="0" compatLnSpc="1">
            <a:prstTxWarp prst="textNoShape">
              <a:avLst/>
            </a:prstTxWarp>
          </a:bodyPr>
          <a:lstStyle>
            <a:lvl1pPr algn="r" defTabSz="929176">
              <a:defRPr sz="1200" b="0">
                <a:latin typeface="Times New Roman" pitchFamily="18" charset="0"/>
              </a:defRPr>
            </a:lvl1pPr>
          </a:lstStyle>
          <a:p>
            <a:fld id="{F6DC8546-85EF-447D-9C08-D3D106C24B3B}" type="slidenum">
              <a:rPr lang="en-US"/>
              <a:pPr/>
              <a:t>‹#›</a:t>
            </a:fld>
            <a:endParaRPr lang="en-US"/>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294683675"/>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Times New Roman" pitchFamily="18" charset="0"/>
        <a:ea typeface="MS PGothic" pitchFamily="34" charset="-128"/>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S PGothic" pitchFamily="34" charset="-128"/>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S PGothic" pitchFamily="34" charset="-128"/>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S PGothic" pitchFamily="34" charset="-128"/>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S PGothic" pitchFamily="34" charset="-128"/>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8.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9.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7763" y="1233488"/>
            <a:ext cx="4440237" cy="3328987"/>
          </a:xfrm>
          <a:prstGeom prst="rect">
            <a:avLst/>
          </a:prstGeom>
          <a:noFill/>
          <a:ln w="12700">
            <a:solidFill>
              <a:prstClr val="black"/>
            </a:solidFill>
          </a:ln>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kern="1200" dirty="0" smtClean="0">
                <a:solidFill>
                  <a:schemeClr val="tx1"/>
                </a:solidFill>
                <a:effectLst/>
                <a:latin typeface="Times New Roman" pitchFamily="18" charset="0"/>
                <a:ea typeface="MS PGothic" pitchFamily="34" charset="-128"/>
                <a:cs typeface="+mn-cs"/>
              </a:rPr>
              <a:t>Cameras on for intros</a:t>
            </a:r>
          </a:p>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kern="1200" dirty="0" smtClean="0">
                <a:solidFill>
                  <a:schemeClr val="tx1"/>
                </a:solidFill>
                <a:effectLst/>
                <a:latin typeface="Times New Roman" pitchFamily="18" charset="0"/>
                <a:ea typeface="MS PGothic" pitchFamily="34" charset="-128"/>
                <a:cs typeface="+mn-cs"/>
              </a:rPr>
              <a:t>You can mute and </a:t>
            </a:r>
            <a:r>
              <a:rPr lang="en-US" sz="1200" kern="1200" dirty="0" err="1" smtClean="0">
                <a:solidFill>
                  <a:schemeClr val="tx1"/>
                </a:solidFill>
                <a:effectLst/>
                <a:latin typeface="Times New Roman" pitchFamily="18" charset="0"/>
                <a:ea typeface="MS PGothic" pitchFamily="34" charset="-128"/>
                <a:cs typeface="+mn-cs"/>
              </a:rPr>
              <a:t>unmute</a:t>
            </a:r>
            <a:endParaRPr lang="en-US" sz="1200" kern="1200" dirty="0" smtClean="0">
              <a:solidFill>
                <a:schemeClr val="tx1"/>
              </a:solidFill>
              <a:effectLst/>
              <a:latin typeface="Times New Roman" pitchFamily="18" charset="0"/>
              <a:ea typeface="MS PGothic" pitchFamily="34" charset="-128"/>
              <a:cs typeface="+mn-cs"/>
            </a:endParaRPr>
          </a:p>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kern="1200" dirty="0" smtClean="0">
                <a:solidFill>
                  <a:schemeClr val="tx1"/>
                </a:solidFill>
                <a:effectLst/>
                <a:latin typeface="Times New Roman" pitchFamily="18" charset="0"/>
                <a:ea typeface="MS PGothic" pitchFamily="34" charset="-128"/>
                <a:cs typeface="+mn-cs"/>
              </a:rPr>
              <a:t>Open </a:t>
            </a:r>
            <a:r>
              <a:rPr lang="en-US" sz="1200" kern="1200" dirty="0" smtClean="0">
                <a:solidFill>
                  <a:schemeClr val="tx1"/>
                </a:solidFill>
                <a:effectLst/>
                <a:latin typeface="Times New Roman" pitchFamily="18" charset="0"/>
                <a:ea typeface="MS PGothic" pitchFamily="34" charset="-128"/>
                <a:cs typeface="+mn-cs"/>
              </a:rPr>
              <a:t>chat box for questions</a:t>
            </a:r>
          </a:p>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kern="1200" dirty="0" smtClean="0">
                <a:solidFill>
                  <a:schemeClr val="tx1"/>
                </a:solidFill>
                <a:effectLst/>
                <a:latin typeface="Times New Roman" pitchFamily="18" charset="0"/>
                <a:ea typeface="MS PGothic" pitchFamily="34" charset="-128"/>
                <a:cs typeface="+mn-cs"/>
              </a:rPr>
              <a:t>Or signal – note reactions, chat</a:t>
            </a:r>
          </a:p>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kern="1200" dirty="0" smtClean="0">
                <a:solidFill>
                  <a:schemeClr val="tx1"/>
                </a:solidFill>
                <a:effectLst/>
                <a:latin typeface="Times New Roman" pitchFamily="18" charset="0"/>
                <a:ea typeface="MS PGothic" pitchFamily="34" charset="-128"/>
                <a:cs typeface="+mn-cs"/>
              </a:rPr>
              <a:t>We are recording</a:t>
            </a:r>
          </a:p>
        </p:txBody>
      </p:sp>
      <p:sp>
        <p:nvSpPr>
          <p:cNvPr id="4" name="Slide Number Placeholder 3"/>
          <p:cNvSpPr>
            <a:spLocks noGrp="1"/>
          </p:cNvSpPr>
          <p:nvPr>
            <p:ph type="sldNum" sz="quarter" idx="5"/>
          </p:nvPr>
        </p:nvSpPr>
        <p:spPr/>
        <p:txBody>
          <a:bodyPr/>
          <a:lstStyle/>
          <a:p>
            <a:fld id="{F6DC8546-85EF-447D-9C08-D3D106C24B3B}" type="slidenum">
              <a:rPr lang="en-US" smtClean="0"/>
              <a:pPr/>
              <a:t>1</a:t>
            </a:fld>
            <a:endParaRPr lang="en-US"/>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2491939497"/>
      </p:ext>
    </p:extLst>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7763" y="1233488"/>
            <a:ext cx="4440237" cy="3328987"/>
          </a:xfrm>
          <a:prstGeom prst="rect">
            <a:avLst/>
          </a:prstGeom>
          <a:noFill/>
          <a:ln w="12700">
            <a:solidFill>
              <a:prstClr val="black"/>
            </a:solidFill>
          </a:ln>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endParaRPr lang="en-US" sz="1200" kern="1200" dirty="0" smtClean="0">
              <a:solidFill>
                <a:schemeClr val="tx1"/>
              </a:solidFill>
              <a:effectLst/>
              <a:latin typeface="Times New Roman" pitchFamily="18" charset="0"/>
              <a:ea typeface="MS PGothic" pitchFamily="34" charset="-128"/>
              <a:cs typeface="+mn-cs"/>
            </a:endParaRPr>
          </a:p>
        </p:txBody>
      </p:sp>
      <p:sp>
        <p:nvSpPr>
          <p:cNvPr id="4" name="Slide Number Placeholder 3"/>
          <p:cNvSpPr>
            <a:spLocks noGrp="1"/>
          </p:cNvSpPr>
          <p:nvPr>
            <p:ph type="sldNum" sz="quarter" idx="5"/>
          </p:nvPr>
        </p:nvSpPr>
        <p:spPr/>
        <p:txBody>
          <a:bodyPr/>
          <a:lstStyle/>
          <a:p>
            <a:fld id="{F6DC8546-85EF-447D-9C08-D3D106C24B3B}" type="slidenum">
              <a:rPr lang="en-US" smtClean="0"/>
              <a:pPr/>
              <a:t>11</a:t>
            </a:fld>
            <a:endParaRPr lang="en-US"/>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2491939497"/>
      </p:ext>
    </p:extLst>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7763" y="1233488"/>
            <a:ext cx="4440237" cy="3328987"/>
          </a:xfrm>
          <a:prstGeom prst="rect">
            <a:avLst/>
          </a:prstGeom>
          <a:noFill/>
          <a:ln w="12700">
            <a:solidFill>
              <a:prstClr val="black"/>
            </a:solidFill>
          </a:ln>
        </p:spPr>
      </p:sp>
      <p:sp>
        <p:nvSpPr>
          <p:cNvPr id="3" name="Notes Placeholder 2"/>
          <p:cNvSpPr>
            <a:spLocks noGrp="1"/>
          </p:cNvSpPr>
          <p:nvPr>
            <p:ph type="body" idx="1"/>
          </p:nvPr>
        </p:nvSpPr>
        <p:spPr/>
        <p:txBody>
          <a:bodyPr/>
          <a:lstStyle/>
          <a:p>
            <a:r>
              <a:rPr lang="en-US" dirty="0" smtClean="0"/>
              <a:t>Diverse backgrounds, preferences and attributes</a:t>
            </a:r>
            <a:endParaRPr lang="en-US" dirty="0"/>
          </a:p>
        </p:txBody>
      </p:sp>
      <p:sp>
        <p:nvSpPr>
          <p:cNvPr id="4" name="Slide Number Placeholder 3"/>
          <p:cNvSpPr>
            <a:spLocks noGrp="1"/>
          </p:cNvSpPr>
          <p:nvPr>
            <p:ph type="sldNum" sz="quarter" idx="5"/>
          </p:nvPr>
        </p:nvSpPr>
        <p:spPr/>
        <p:txBody>
          <a:bodyPr/>
          <a:lstStyle/>
          <a:p>
            <a:fld id="{F6DC8546-85EF-447D-9C08-D3D106C24B3B}" type="slidenum">
              <a:rPr lang="en-US" smtClean="0"/>
              <a:pPr/>
              <a:t>12</a:t>
            </a:fld>
            <a:endParaRPr lang="en-US"/>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443996752"/>
      </p:ext>
    </p:extLst>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01700" y="739775"/>
            <a:ext cx="4932363" cy="3700463"/>
          </a:xfrm>
          <a:prstGeom prst="rect">
            <a:avLst/>
          </a:prstGeom>
          <a:noFill/>
          <a:ln w="12700">
            <a:solidFill>
              <a:prstClr val="black"/>
            </a:solidFill>
          </a:ln>
        </p:spPr>
      </p:sp>
      <p:sp>
        <p:nvSpPr>
          <p:cNvPr id="3" name="Notes Placeholder 2"/>
          <p:cNvSpPr>
            <a:spLocks noGrp="1"/>
          </p:cNvSpPr>
          <p:nvPr>
            <p:ph type="body" idx="1"/>
          </p:nvPr>
        </p:nvSpPr>
        <p:spPr/>
        <p:txBody>
          <a:bodyPr>
            <a:normAutofit fontScale="77500" lnSpcReduction="20000"/>
          </a:bodyPr>
          <a:lstStyle/>
          <a:p>
            <a:pPr marL="0" marR="0" lvl="0" indent="0" algn="l" defTabSz="914400" rtl="0" eaLnBrk="0" fontAlgn="base" latinLnBrk="0" hangingPunct="0">
              <a:lnSpc>
                <a:spcPct val="100000"/>
              </a:lnSpc>
              <a:spcBef>
                <a:spcPct val="30000"/>
              </a:spcBef>
              <a:spcAft>
                <a:spcPct val="0"/>
              </a:spcAft>
              <a:buClrTx/>
              <a:buSzTx/>
              <a:buFontTx/>
              <a:buNone/>
              <a:tabLst/>
              <a:defRPr/>
            </a:pPr>
            <a:endParaRPr lang="en-US"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01700" y="739775"/>
            <a:ext cx="4932363" cy="3700463"/>
          </a:xfrm>
          <a:prstGeom prst="rect">
            <a:avLst/>
          </a:prstGeom>
          <a:noFill/>
          <a:ln w="12700">
            <a:solidFill>
              <a:prstClr val="black"/>
            </a:solidFill>
          </a:ln>
        </p:spPr>
      </p:sp>
      <p:sp>
        <p:nvSpPr>
          <p:cNvPr id="3" name="Notes Placeholder 2"/>
          <p:cNvSpPr>
            <a:spLocks noGrp="1"/>
          </p:cNvSpPr>
          <p:nvPr>
            <p:ph type="body" idx="1"/>
          </p:nvPr>
        </p:nvSpPr>
        <p:spPr/>
        <p:txBody>
          <a:bodyPr>
            <a:normAutofit/>
          </a:bodyPr>
          <a:lstStyle/>
          <a:p>
            <a:r>
              <a:rPr lang="en-US" dirty="0" smtClean="0"/>
              <a:t>Observant,</a:t>
            </a:r>
            <a:r>
              <a:rPr lang="en-US" baseline="0" dirty="0" smtClean="0"/>
              <a:t> Analytic, Strategic problem solvers, Dynamic</a:t>
            </a:r>
          </a:p>
          <a:p>
            <a:r>
              <a:rPr lang="en-US" sz="1200" b="1" dirty="0" smtClean="0"/>
              <a:t>Question: </a:t>
            </a:r>
            <a:r>
              <a:rPr lang="en-US" sz="1200" dirty="0" smtClean="0"/>
              <a:t>What is your </a:t>
            </a:r>
            <a:r>
              <a:rPr lang="en-US" sz="1200" u="sng" dirty="0" smtClean="0"/>
              <a:t>primary</a:t>
            </a:r>
            <a:r>
              <a:rPr lang="en-US" sz="1200" dirty="0" smtClean="0"/>
              <a:t> and preferred way to prepare for this discussion, which will include transparent reporting and disclosure? </a:t>
            </a:r>
          </a:p>
          <a:p>
            <a:pPr marL="514350" indent="-514350">
              <a:buFont typeface="+mj-lt"/>
              <a:buAutoNum type="arabicPeriod"/>
            </a:pPr>
            <a:r>
              <a:rPr lang="en-US" sz="1200" dirty="0" smtClean="0"/>
              <a:t>Observe other facilitators to learn how they address this topic.</a:t>
            </a:r>
          </a:p>
          <a:p>
            <a:pPr marL="514350" indent="-514350">
              <a:buFont typeface="+mj-lt"/>
              <a:buAutoNum type="arabicPeriod"/>
            </a:pPr>
            <a:r>
              <a:rPr lang="en-US" sz="1200" dirty="0" smtClean="0"/>
              <a:t>Research and careful analysis. </a:t>
            </a:r>
          </a:p>
          <a:p>
            <a:pPr marL="514350" indent="-514350">
              <a:buFont typeface="+mj-lt"/>
              <a:buAutoNum type="arabicPeriod"/>
            </a:pPr>
            <a:r>
              <a:rPr lang="en-US" sz="1200" dirty="0" smtClean="0"/>
              <a:t>Meet with others to strategize, exchange and test ideas.</a:t>
            </a:r>
          </a:p>
          <a:p>
            <a:pPr marL="514350" indent="-514350">
              <a:buFont typeface="+mj-lt"/>
              <a:buAutoNum type="arabicPeriod"/>
            </a:pPr>
            <a:r>
              <a:rPr lang="en-US" sz="1200" dirty="0" smtClean="0"/>
              <a:t>Learning by doing – </a:t>
            </a:r>
            <a:r>
              <a:rPr lang="en-US" sz="1200" i="1" dirty="0" smtClean="0"/>
              <a:t>Just do it!</a:t>
            </a:r>
          </a:p>
          <a:p>
            <a:endParaRPr lang="en-US" dirty="0" smtClean="0"/>
          </a:p>
        </p:txBody>
      </p:sp>
      <p:sp>
        <p:nvSpPr>
          <p:cNvPr id="4" name="Slide Number Placeholder 3"/>
          <p:cNvSpPr>
            <a:spLocks noGrp="1"/>
          </p:cNvSpPr>
          <p:nvPr>
            <p:ph type="sldNum" sz="quarter" idx="10"/>
          </p:nvPr>
        </p:nvSpPr>
        <p:spPr/>
        <p:txBody>
          <a:bodyPr/>
          <a:lstStyle/>
          <a:p>
            <a:fld id="{F6DC8546-85EF-447D-9C08-D3D106C24B3B}" type="slidenum">
              <a:rPr lang="en-US" smtClean="0"/>
              <a:pPr/>
              <a:t>14</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3314" name="Slide Image Placeholder 1"/>
          <p:cNvSpPr>
            <a:spLocks noGrp="1" noRot="1" noChangeAspect="1" noTextEdit="1"/>
          </p:cNvSpPr>
          <p:nvPr>
            <p:ph type="sldImg"/>
          </p:nvPr>
        </p:nvSpPr>
        <p:spPr>
          <a:xfrm>
            <a:off x="900113" y="739775"/>
            <a:ext cx="4935537" cy="3700463"/>
          </a:xfrm>
          <a:prstGeom prst="rect">
            <a:avLst/>
          </a:prstGeom>
          <a:ln/>
        </p:spPr>
      </p:sp>
      <p:sp>
        <p:nvSpPr>
          <p:cNvPr id="13315" name="Notes Placeholder 2"/>
          <p:cNvSpPr>
            <a:spLocks noGrp="1"/>
          </p:cNvSpPr>
          <p:nvPr>
            <p:ph type="body" idx="1"/>
          </p:nvPr>
        </p:nvSpPr>
        <p:spPr>
          <a:noFill/>
          <a:ln/>
        </p:spPr>
        <p:txBody>
          <a:bodyPr/>
          <a:lstStyle/>
          <a:p>
            <a:endParaRPr lang="en-US" sz="1400" b="0" baseline="0" dirty="0" smtClean="0"/>
          </a:p>
        </p:txBody>
      </p:sp>
      <p:sp>
        <p:nvSpPr>
          <p:cNvPr id="13316" name="Slide Number Placeholder 3"/>
          <p:cNvSpPr>
            <a:spLocks noGrp="1"/>
          </p:cNvSpPr>
          <p:nvPr>
            <p:ph type="sldNum" sz="quarter" idx="5"/>
          </p:nvPr>
        </p:nvSpPr>
        <p:spPr>
          <a:noFill/>
        </p:spPr>
        <p:txBody>
          <a:bodyPr/>
          <a:lstStyle/>
          <a:p>
            <a:fld id="{1EC572EC-BDE3-E64F-9EBA-7932BA379DEE}" type="slidenum">
              <a:rPr lang="en-US">
                <a:latin typeface="Helvetica" pitchFamily="-110" charset="0"/>
                <a:ea typeface="ＭＳ Ｐゴシック" pitchFamily="-110" charset="-128"/>
                <a:cs typeface="ＭＳ Ｐゴシック" pitchFamily="-110" charset="-128"/>
              </a:rPr>
              <a:pPr/>
              <a:t>15</a:t>
            </a:fld>
            <a:endParaRPr lang="en-US" dirty="0">
              <a:latin typeface="Helvetica" pitchFamily="-110" charset="0"/>
              <a:ea typeface="ＭＳ Ｐゴシック" pitchFamily="-110" charset="-128"/>
              <a:cs typeface="ＭＳ Ｐゴシック" pitchFamily="-110" charset="-128"/>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9350" y="1233488"/>
            <a:ext cx="4437063" cy="3328987"/>
          </a:xfrm>
          <a:prstGeom prst="rect">
            <a:avLst/>
          </a:prstGeom>
          <a:noFill/>
          <a:ln w="12700">
            <a:solidFill>
              <a:prstClr val="black"/>
            </a:solidFill>
          </a:ln>
        </p:spPr>
      </p:sp>
      <p:sp>
        <p:nvSpPr>
          <p:cNvPr id="3" name="Notes Placeholder 2"/>
          <p:cNvSpPr>
            <a:spLocks noGrp="1"/>
          </p:cNvSpPr>
          <p:nvPr>
            <p:ph type="body" idx="1"/>
          </p:nvPr>
        </p:nvSpPr>
        <p:spPr/>
        <p:txBody>
          <a:bodyPr/>
          <a:lstStyle/>
          <a:p>
            <a:pPr marL="0" marR="0" indent="0" algn="just" defTabSz="914400" rtl="0" eaLnBrk="0" fontAlgn="base" latinLnBrk="0" hangingPunct="0">
              <a:lnSpc>
                <a:spcPct val="100000"/>
              </a:lnSpc>
              <a:spcBef>
                <a:spcPct val="30000"/>
              </a:spcBef>
              <a:spcAft>
                <a:spcPct val="0"/>
              </a:spcAft>
              <a:buClrTx/>
              <a:buSzTx/>
              <a:buFontTx/>
              <a:buNone/>
              <a:tabLst/>
              <a:defRPr/>
            </a:pPr>
            <a:endParaRPr lang="en-US" b="1" cap="all" noProof="0" dirty="0" smtClean="0">
              <a:latin typeface="Calibri"/>
              <a:cs typeface="Calibri"/>
            </a:endParaRPr>
          </a:p>
          <a:p>
            <a:endParaRPr lang="en-US" dirty="0"/>
          </a:p>
        </p:txBody>
      </p:sp>
    </p:spTree>
    <p:extLst>
      <p:ext uri="{BB962C8B-B14F-4D97-AF65-F5344CB8AC3E}">
        <p14:creationId xmlns:mc="http://schemas.openxmlformats.org/markup-compatibility/2006" xmlns:mv="urn:schemas-microsoft-com:mac:vml" xmlns:p14="http://schemas.microsoft.com/office/powerpoint/2010/main" xmlns:p="http://schemas.openxmlformats.org/presentationml/2006/main" xmlns:r="http://schemas.openxmlformats.org/officeDocument/2006/relationships" xmlns:a="http://schemas.openxmlformats.org/drawingml/2006/main" xmlns="" val="1264676274"/>
      </p:ext>
    </p:extLst>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9350" y="1233488"/>
            <a:ext cx="4437063" cy="3328987"/>
          </a:xfrm>
          <a:prstGeom prst="rect">
            <a:avLst/>
          </a:prstGeom>
          <a:noFill/>
          <a:ln w="12700">
            <a:solidFill>
              <a:prstClr val="black"/>
            </a:solidFill>
          </a:ln>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mc="http://schemas.openxmlformats.org/markup-compatibility/2006" xmlns:mv="urn:schemas-microsoft-com:mac:vml" xmlns:p14="http://schemas.microsoft.com/office/powerpoint/2010/main" xmlns:p="http://schemas.openxmlformats.org/presentationml/2006/main" xmlns:r="http://schemas.openxmlformats.org/officeDocument/2006/relationships" xmlns:a="http://schemas.openxmlformats.org/drawingml/2006/main" xmlns="" val="1264676274"/>
      </p:ext>
    </p:extLst>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3314" name="Slide Image Placeholder 1"/>
          <p:cNvSpPr>
            <a:spLocks noGrp="1" noRot="1" noChangeAspect="1" noTextEdit="1"/>
          </p:cNvSpPr>
          <p:nvPr>
            <p:ph type="sldImg"/>
          </p:nvPr>
        </p:nvSpPr>
        <p:spPr>
          <a:xfrm>
            <a:off x="900113" y="739775"/>
            <a:ext cx="4935537" cy="3700463"/>
          </a:xfrm>
          <a:prstGeom prst="rect">
            <a:avLst/>
          </a:prstGeom>
          <a:ln/>
        </p:spPr>
      </p:sp>
      <p:sp>
        <p:nvSpPr>
          <p:cNvPr id="13315" name="Notes Placeholder 2"/>
          <p:cNvSpPr>
            <a:spLocks noGrp="1"/>
          </p:cNvSpPr>
          <p:nvPr>
            <p:ph type="body" idx="1"/>
          </p:nvPr>
        </p:nvSpPr>
        <p:spPr>
          <a:noFill/>
          <a:ln/>
        </p:spPr>
        <p:txBody>
          <a:bodyPr/>
          <a:lstStyle/>
          <a:p>
            <a:endParaRPr lang="en-US" sz="1400" baseline="0" dirty="0" smtClean="0"/>
          </a:p>
        </p:txBody>
      </p:sp>
      <p:sp>
        <p:nvSpPr>
          <p:cNvPr id="13316" name="Slide Number Placeholder 3"/>
          <p:cNvSpPr>
            <a:spLocks noGrp="1"/>
          </p:cNvSpPr>
          <p:nvPr>
            <p:ph type="sldNum" sz="quarter" idx="5"/>
          </p:nvPr>
        </p:nvSpPr>
        <p:spPr>
          <a:noFill/>
        </p:spPr>
        <p:txBody>
          <a:bodyPr/>
          <a:lstStyle/>
          <a:p>
            <a:fld id="{1EC572EC-BDE3-E64F-9EBA-7932BA379DEE}" type="slidenum">
              <a:rPr lang="en-US">
                <a:latin typeface="Helvetica" pitchFamily="-110" charset="0"/>
                <a:ea typeface="ＭＳ Ｐゴシック" pitchFamily="-110" charset="-128"/>
                <a:cs typeface="ＭＳ Ｐゴシック" pitchFamily="-110" charset="-128"/>
              </a:rPr>
              <a:pPr/>
              <a:t>18</a:t>
            </a:fld>
            <a:endParaRPr lang="en-US" dirty="0">
              <a:latin typeface="Helvetica" pitchFamily="-110" charset="0"/>
              <a:ea typeface="ＭＳ Ｐゴシック" pitchFamily="-110" charset="-128"/>
              <a:cs typeface="ＭＳ Ｐゴシック" pitchFamily="-110" charset="-128"/>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7763" y="1233488"/>
            <a:ext cx="4440237" cy="3328987"/>
          </a:xfrm>
          <a:prstGeom prst="rect">
            <a:avLst/>
          </a:prstGeom>
          <a:noFill/>
          <a:ln w="12700">
            <a:solidFill>
              <a:prstClr val="black"/>
            </a:solidFill>
          </a:ln>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F6DC8546-85EF-447D-9C08-D3D106C24B3B}" type="slidenum">
              <a:rPr lang="en-US" smtClean="0"/>
              <a:pPr/>
              <a:t>19</a:t>
            </a:fld>
            <a:endParaRPr lang="en-US"/>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443996752"/>
      </p:ext>
    </p:extLst>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9698" name="Slide Image Placeholder 1"/>
          <p:cNvSpPr>
            <a:spLocks noGrp="1" noRot="1" noChangeAspect="1" noTextEdit="1"/>
          </p:cNvSpPr>
          <p:nvPr>
            <p:ph type="sldImg"/>
          </p:nvPr>
        </p:nvSpPr>
        <p:spPr>
          <a:xfrm>
            <a:off x="901700" y="739775"/>
            <a:ext cx="4932363" cy="3700463"/>
          </a:xfrm>
          <a:prstGeom prst="rect">
            <a:avLst/>
          </a:prstGeom>
          <a:ln/>
        </p:spPr>
      </p:sp>
      <p:sp>
        <p:nvSpPr>
          <p:cNvPr id="29699" name="Notes Placeholder 2"/>
          <p:cNvSpPr>
            <a:spLocks noGrp="1"/>
          </p:cNvSpPr>
          <p:nvPr>
            <p:ph type="body" idx="1"/>
          </p:nvPr>
        </p:nvSpPr>
        <p:spPr>
          <a:noFill/>
          <a:ln/>
        </p:spPr>
        <p:txBody>
          <a:bodyPr/>
          <a:lstStyle/>
          <a:p>
            <a:endParaRPr lang="en-US" dirty="0" smtClean="0">
              <a:latin typeface="Helvetica" pitchFamily="-110" charset="0"/>
              <a:ea typeface="ＭＳ Ｐゴシック" pitchFamily="-110" charset="-128"/>
              <a:cs typeface="ＭＳ Ｐゴシック" pitchFamily="-110" charset="-128"/>
            </a:endParaRPr>
          </a:p>
        </p:txBody>
      </p:sp>
      <p:sp>
        <p:nvSpPr>
          <p:cNvPr id="29700" name="Slide Number Placeholder 3"/>
          <p:cNvSpPr>
            <a:spLocks noGrp="1"/>
          </p:cNvSpPr>
          <p:nvPr>
            <p:ph type="sldNum" sz="quarter" idx="5"/>
          </p:nvPr>
        </p:nvSpPr>
        <p:spPr>
          <a:noFill/>
        </p:spPr>
        <p:txBody>
          <a:bodyPr/>
          <a:lstStyle/>
          <a:p>
            <a:fld id="{3571D03B-0D5F-084F-9420-685CD4803D5A}" type="slidenum">
              <a:rPr lang="en-US">
                <a:latin typeface="Helvetica" pitchFamily="-110" charset="0"/>
                <a:ea typeface="ＭＳ Ｐゴシック" pitchFamily="-110" charset="-128"/>
                <a:cs typeface="ＭＳ Ｐゴシック" pitchFamily="-110" charset="-128"/>
              </a:rPr>
              <a:pPr/>
              <a:t>20</a:t>
            </a:fld>
            <a:endParaRPr lang="en-US">
              <a:latin typeface="Helvetica" pitchFamily="-110" charset="0"/>
              <a:ea typeface="ＭＳ Ｐゴシック" pitchFamily="-110" charset="-128"/>
              <a:cs typeface="ＭＳ Ｐゴシック" pitchFamily="-110" charset="-128"/>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a:prstGeom prst="rect">
            <a:avLst/>
          </a:prstGeom>
          <a:noFill/>
          <a:ln w="12700">
            <a:solidFill>
              <a:prstClr val="black"/>
            </a:solidFill>
          </a:ln>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Times New Roman" pitchFamily="18" charset="0"/>
                <a:ea typeface="ＭＳ Ｐゴシック" charset="0"/>
                <a:cs typeface="ＭＳ Ｐゴシック" charset="0"/>
              </a:rPr>
              <a:t> </a:t>
            </a:r>
            <a:endParaRPr lang="en-US" dirty="0" smtClean="0"/>
          </a:p>
          <a:p>
            <a:endParaRPr lang="en-US" dirty="0"/>
          </a:p>
          <a:p>
            <a:endParaRPr lang="en-US" dirty="0"/>
          </a:p>
        </p:txBody>
      </p:sp>
      <p:sp>
        <p:nvSpPr>
          <p:cNvPr id="4" name="Slide Number Placeholder 3"/>
          <p:cNvSpPr>
            <a:spLocks noGrp="1"/>
          </p:cNvSpPr>
          <p:nvPr>
            <p:ph type="sldNum" sz="quarter" idx="5"/>
          </p:nvPr>
        </p:nvSpPr>
        <p:spPr/>
        <p:txBody>
          <a:bodyPr/>
          <a:lstStyle/>
          <a:p>
            <a:pPr>
              <a:defRPr/>
            </a:pPr>
            <a:fld id="{12BE3D54-731B-1B47-B5E8-D6CF9E4FCA81}" type="slidenum">
              <a:rPr lang="en-US" smtClean="0"/>
              <a:pPr>
                <a:defRPr/>
              </a:pPr>
              <a:t>2</a:t>
            </a:fld>
            <a:endParaRPr lang="en-US" dirty="0"/>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1909023844"/>
      </p:ext>
    </p:extLst>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3314" name="Slide Image Placeholder 1"/>
          <p:cNvSpPr>
            <a:spLocks noGrp="1" noRot="1" noChangeAspect="1" noTextEdit="1"/>
          </p:cNvSpPr>
          <p:nvPr>
            <p:ph type="sldImg"/>
          </p:nvPr>
        </p:nvSpPr>
        <p:spPr>
          <a:xfrm>
            <a:off x="900113" y="739775"/>
            <a:ext cx="4935537" cy="3700463"/>
          </a:xfrm>
          <a:prstGeom prst="rect">
            <a:avLst/>
          </a:prstGeom>
          <a:ln/>
        </p:spPr>
      </p:sp>
      <p:sp>
        <p:nvSpPr>
          <p:cNvPr id="13315" name="Notes Placeholder 2"/>
          <p:cNvSpPr>
            <a:spLocks noGrp="1"/>
          </p:cNvSpPr>
          <p:nvPr>
            <p:ph type="body" idx="1"/>
          </p:nvPr>
        </p:nvSpPr>
        <p:spPr>
          <a:noFill/>
          <a:ln/>
        </p:spPr>
        <p:txBody>
          <a:bodyPr/>
          <a:lstStyle/>
          <a:p>
            <a:r>
              <a:rPr lang="en-US" sz="1400" dirty="0" smtClean="0">
                <a:latin typeface="Helvetica" pitchFamily="-110" charset="0"/>
                <a:ea typeface="ＭＳ Ｐゴシック" pitchFamily="-110" charset="-128"/>
                <a:cs typeface="ＭＳ Ｐゴシック" pitchFamily="-110" charset="-128"/>
              </a:rPr>
              <a:t>Sample</a:t>
            </a:r>
            <a:r>
              <a:rPr lang="en-US" sz="1400" baseline="0" dirty="0" smtClean="0">
                <a:latin typeface="Helvetica" pitchFamily="-110" charset="0"/>
                <a:ea typeface="ＭＳ Ｐゴシック" pitchFamily="-110" charset="-128"/>
                <a:cs typeface="ＭＳ Ｐゴシック" pitchFamily="-110" charset="-128"/>
              </a:rPr>
              <a:t> lesson</a:t>
            </a:r>
            <a:endParaRPr lang="en-US" sz="1400" dirty="0">
              <a:latin typeface="Helvetica" pitchFamily="-110" charset="0"/>
              <a:ea typeface="ＭＳ Ｐゴシック" pitchFamily="-110" charset="-128"/>
              <a:cs typeface="ＭＳ Ｐゴシック" pitchFamily="-110" charset="-128"/>
            </a:endParaRPr>
          </a:p>
        </p:txBody>
      </p:sp>
      <p:sp>
        <p:nvSpPr>
          <p:cNvPr id="13316" name="Slide Number Placeholder 3"/>
          <p:cNvSpPr>
            <a:spLocks noGrp="1"/>
          </p:cNvSpPr>
          <p:nvPr>
            <p:ph type="sldNum" sz="quarter" idx="5"/>
          </p:nvPr>
        </p:nvSpPr>
        <p:spPr>
          <a:noFill/>
        </p:spPr>
        <p:txBody>
          <a:bodyPr/>
          <a:lstStyle/>
          <a:p>
            <a:fld id="{1EC572EC-BDE3-E64F-9EBA-7932BA379DEE}" type="slidenum">
              <a:rPr lang="en-US">
                <a:latin typeface="Helvetica" pitchFamily="-110" charset="0"/>
                <a:ea typeface="ＭＳ Ｐゴシック" pitchFamily="-110" charset="-128"/>
                <a:cs typeface="ＭＳ Ｐゴシック" pitchFamily="-110" charset="-128"/>
              </a:rPr>
              <a:pPr/>
              <a:t>21</a:t>
            </a:fld>
            <a:endParaRPr lang="en-US" dirty="0">
              <a:latin typeface="Helvetica" pitchFamily="-110" charset="0"/>
              <a:ea typeface="ＭＳ Ｐゴシック" pitchFamily="-110" charset="-128"/>
              <a:cs typeface="ＭＳ Ｐゴシック" pitchFamily="-110" charset="-128"/>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0722" name="Rectangle 2"/>
          <p:cNvSpPr>
            <a:spLocks noGrp="1" noRot="1" noChangeAspect="1" noChangeArrowheads="1" noTextEdit="1"/>
          </p:cNvSpPr>
          <p:nvPr>
            <p:ph type="sldImg"/>
          </p:nvPr>
        </p:nvSpPr>
        <p:spPr>
          <a:xfrm>
            <a:off x="901700" y="739775"/>
            <a:ext cx="4932363" cy="3700463"/>
          </a:xfrm>
          <a:prstGeom prst="rect">
            <a:avLst/>
          </a:prstGeom>
          <a:solidFill>
            <a:srgbClr val="FFFFFF"/>
          </a:solidFill>
          <a:ln/>
        </p:spPr>
      </p:sp>
      <p:sp>
        <p:nvSpPr>
          <p:cNvPr id="30723" name="Rectangle 3"/>
          <p:cNvSpPr>
            <a:spLocks noGrp="1" noChangeArrowheads="1"/>
          </p:cNvSpPr>
          <p:nvPr>
            <p:ph type="body" idx="1"/>
          </p:nvPr>
        </p:nvSpPr>
        <p:spPr>
          <a:xfrm>
            <a:off x="898102" y="4686499"/>
            <a:ext cx="4939560" cy="4439841"/>
          </a:xfrm>
          <a:solidFill>
            <a:srgbClr val="FFFFFF"/>
          </a:solidFill>
          <a:ln>
            <a:solidFill>
              <a:srgbClr val="000000"/>
            </a:solidFill>
          </a:ln>
        </p:spPr>
        <p:txBody>
          <a:bodyPr/>
          <a:lstStyle/>
          <a:p>
            <a:endParaRPr lang="en-US" dirty="0">
              <a:latin typeface="Arial" pitchFamily="-105" charset="0"/>
              <a:ea typeface="ＭＳ Ｐゴシック" pitchFamily="-105" charset="-128"/>
              <a:cs typeface="ＭＳ Ｐゴシック" pitchFamily="-105" charset="-128"/>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7763" y="1233488"/>
            <a:ext cx="4440237" cy="3328987"/>
          </a:xfrm>
          <a:prstGeom prst="rect">
            <a:avLst/>
          </a:prstGeom>
          <a:noFill/>
          <a:ln w="12700">
            <a:solidFill>
              <a:prstClr val="black"/>
            </a:solidFill>
          </a:ln>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endParaRPr lang="en-US" sz="1200" kern="1200" dirty="0" smtClean="0">
              <a:solidFill>
                <a:schemeClr val="tx1"/>
              </a:solidFill>
              <a:effectLst/>
              <a:latin typeface="Times New Roman" pitchFamily="18" charset="0"/>
              <a:ea typeface="MS PGothic" pitchFamily="34" charset="-128"/>
              <a:cs typeface="+mn-cs"/>
            </a:endParaRPr>
          </a:p>
        </p:txBody>
      </p:sp>
      <p:sp>
        <p:nvSpPr>
          <p:cNvPr id="4" name="Slide Number Placeholder 3"/>
          <p:cNvSpPr>
            <a:spLocks noGrp="1"/>
          </p:cNvSpPr>
          <p:nvPr>
            <p:ph type="sldNum" sz="quarter" idx="5"/>
          </p:nvPr>
        </p:nvSpPr>
        <p:spPr/>
        <p:txBody>
          <a:bodyPr/>
          <a:lstStyle/>
          <a:p>
            <a:fld id="{F6DC8546-85EF-447D-9C08-D3D106C24B3B}" type="slidenum">
              <a:rPr lang="en-US" smtClean="0"/>
              <a:pPr/>
              <a:t>27</a:t>
            </a:fld>
            <a:endParaRPr lang="en-US"/>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2491939497"/>
      </p:ext>
    </p:extLst>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01700" y="739775"/>
            <a:ext cx="4932363" cy="3700463"/>
          </a:xfrm>
          <a:prstGeom prst="rect">
            <a:avLst/>
          </a:prstGeom>
        </p:spPr>
      </p:sp>
      <p:sp>
        <p:nvSpPr>
          <p:cNvPr id="3" name="Notes Placeholder 2"/>
          <p:cNvSpPr>
            <a:spLocks noGrp="1"/>
          </p:cNvSpPr>
          <p:nvPr>
            <p:ph type="body" idx="1"/>
          </p:nvPr>
        </p:nvSpPr>
        <p:spPr/>
        <p:txBody>
          <a:bodyPr>
            <a:normAutofit/>
          </a:bodyPr>
          <a:lstStyle/>
          <a:p>
            <a:endParaRPr lang="en-US" dirty="0" smtClean="0"/>
          </a:p>
          <a:p>
            <a:endParaRPr lang="en-US" dirty="0"/>
          </a:p>
        </p:txBody>
      </p:sp>
      <p:sp>
        <p:nvSpPr>
          <p:cNvPr id="4" name="Slide Number Placeholder 3"/>
          <p:cNvSpPr>
            <a:spLocks noGrp="1"/>
          </p:cNvSpPr>
          <p:nvPr>
            <p:ph type="sldNum" sz="quarter" idx="10"/>
          </p:nvPr>
        </p:nvSpPr>
        <p:spPr/>
        <p:txBody>
          <a:bodyPr/>
          <a:lstStyle/>
          <a:p>
            <a:pPr>
              <a:defRPr/>
            </a:pPr>
            <a:fld id="{D4323161-123A-F443-B763-F2600E5EF858}" type="slidenum">
              <a:rPr lang="en-US" smtClean="0"/>
              <a:pPr>
                <a:defRPr/>
              </a:pPr>
              <a:t>28</a:t>
            </a:fld>
            <a:endParaRPr 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3314" name="Slide Image Placeholder 1"/>
          <p:cNvSpPr>
            <a:spLocks noGrp="1" noRot="1" noChangeAspect="1" noTextEdit="1"/>
          </p:cNvSpPr>
          <p:nvPr>
            <p:ph type="sldImg"/>
          </p:nvPr>
        </p:nvSpPr>
        <p:spPr>
          <a:xfrm>
            <a:off x="900113" y="739775"/>
            <a:ext cx="4935537" cy="3700463"/>
          </a:xfrm>
          <a:prstGeom prst="rect">
            <a:avLst/>
          </a:prstGeom>
          <a:ln/>
        </p:spPr>
      </p:sp>
      <p:sp>
        <p:nvSpPr>
          <p:cNvPr id="13315" name="Notes Placeholder 2"/>
          <p:cNvSpPr>
            <a:spLocks noGrp="1"/>
          </p:cNvSpPr>
          <p:nvPr>
            <p:ph type="body" idx="1"/>
          </p:nvPr>
        </p:nvSpPr>
        <p:spPr>
          <a:noFill/>
          <a:ln/>
        </p:spPr>
        <p:txBody>
          <a:bodyPr/>
          <a:lstStyle/>
          <a:p>
            <a:r>
              <a:rPr lang="en-US" sz="1400" dirty="0" smtClean="0">
                <a:latin typeface="Helvetica" pitchFamily="-110" charset="0"/>
                <a:ea typeface="ＭＳ Ｐゴシック" pitchFamily="-110" charset="-128"/>
                <a:cs typeface="ＭＳ Ｐゴシック" pitchFamily="-110" charset="-128"/>
              </a:rPr>
              <a:t>Sample</a:t>
            </a:r>
            <a:r>
              <a:rPr lang="en-US" sz="1400" baseline="0" dirty="0" smtClean="0">
                <a:latin typeface="Helvetica" pitchFamily="-110" charset="0"/>
                <a:ea typeface="ＭＳ Ｐゴシック" pitchFamily="-110" charset="-128"/>
                <a:cs typeface="ＭＳ Ｐゴシック" pitchFamily="-110" charset="-128"/>
              </a:rPr>
              <a:t> lesson</a:t>
            </a:r>
            <a:endParaRPr lang="en-US" sz="1400" dirty="0">
              <a:latin typeface="Helvetica" pitchFamily="-110" charset="0"/>
              <a:ea typeface="ＭＳ Ｐゴシック" pitchFamily="-110" charset="-128"/>
              <a:cs typeface="ＭＳ Ｐゴシック" pitchFamily="-110" charset="-128"/>
            </a:endParaRPr>
          </a:p>
        </p:txBody>
      </p:sp>
      <p:sp>
        <p:nvSpPr>
          <p:cNvPr id="13316" name="Slide Number Placeholder 3"/>
          <p:cNvSpPr>
            <a:spLocks noGrp="1"/>
          </p:cNvSpPr>
          <p:nvPr>
            <p:ph type="sldNum" sz="quarter" idx="5"/>
          </p:nvPr>
        </p:nvSpPr>
        <p:spPr>
          <a:noFill/>
        </p:spPr>
        <p:txBody>
          <a:bodyPr/>
          <a:lstStyle/>
          <a:p>
            <a:fld id="{1EC572EC-BDE3-E64F-9EBA-7932BA379DEE}" type="slidenum">
              <a:rPr lang="en-US">
                <a:latin typeface="Helvetica" pitchFamily="-110" charset="0"/>
                <a:ea typeface="ＭＳ Ｐゴシック" pitchFamily="-110" charset="-128"/>
                <a:cs typeface="ＭＳ Ｐゴシック" pitchFamily="-110" charset="-128"/>
              </a:rPr>
              <a:pPr/>
              <a:t>29</a:t>
            </a:fld>
            <a:endParaRPr lang="en-US" dirty="0">
              <a:latin typeface="Helvetica" pitchFamily="-110" charset="0"/>
              <a:ea typeface="ＭＳ Ｐゴシック" pitchFamily="-110" charset="-128"/>
              <a:cs typeface="ＭＳ Ｐゴシック" pitchFamily="-110" charset="-128"/>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7763" y="1233488"/>
            <a:ext cx="4440237" cy="3328987"/>
          </a:xfrm>
          <a:prstGeom prst="rect">
            <a:avLst/>
          </a:prstGeom>
          <a:noFill/>
          <a:ln w="12700">
            <a:solidFill>
              <a:prstClr val="black"/>
            </a:solidFill>
          </a:ln>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kern="1200" dirty="0" smtClean="0">
                <a:solidFill>
                  <a:srgbClr val="000000"/>
                </a:solidFill>
                <a:latin typeface="Arial"/>
                <a:ea typeface="MS PGothic" pitchFamily="34" charset="-128"/>
                <a:cs typeface="Arial"/>
              </a:rPr>
              <a:t>7 Habits of Highly Effective People</a:t>
            </a:r>
          </a:p>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kern="1200" dirty="0" smtClean="0">
                <a:solidFill>
                  <a:srgbClr val="000000"/>
                </a:solidFill>
                <a:latin typeface="Arial"/>
                <a:ea typeface="MS PGothic" pitchFamily="34" charset="-128"/>
                <a:cs typeface="Arial"/>
              </a:rPr>
              <a:t>Any thoughts or reflections about this webinar</a:t>
            </a:r>
          </a:p>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kern="1200" dirty="0" smtClean="0">
                <a:solidFill>
                  <a:srgbClr val="000000"/>
                </a:solidFill>
                <a:latin typeface="Arial"/>
                <a:ea typeface="MS PGothic" pitchFamily="34" charset="-128"/>
                <a:cs typeface="Arial"/>
              </a:rPr>
              <a:t>Next steps</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US" sz="1200" kern="1200" dirty="0" smtClean="0">
              <a:solidFill>
                <a:schemeClr val="tx1"/>
              </a:solidFill>
              <a:effectLst/>
              <a:latin typeface="Times New Roman" pitchFamily="18" charset="0"/>
              <a:ea typeface="MS PGothic" pitchFamily="34" charset="-128"/>
              <a:cs typeface="+mn-cs"/>
            </a:endParaRP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US" sz="1200" kern="1200" dirty="0">
              <a:solidFill>
                <a:schemeClr val="tx1"/>
              </a:solidFill>
              <a:effectLst/>
              <a:latin typeface="Times New Roman" pitchFamily="18" charset="0"/>
              <a:ea typeface="MS PGothic" pitchFamily="34" charset="-128"/>
              <a:cs typeface="+mn-cs"/>
            </a:endParaRP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US" sz="1200" kern="1200" dirty="0">
              <a:solidFill>
                <a:schemeClr val="tx1"/>
              </a:solidFill>
              <a:effectLst/>
              <a:latin typeface="Times New Roman" pitchFamily="18" charset="0"/>
              <a:ea typeface="MS PGothic" pitchFamily="34" charset="-128"/>
              <a:cs typeface="+mn-cs"/>
            </a:endParaRP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US" sz="1200" kern="1200" dirty="0">
              <a:solidFill>
                <a:schemeClr val="tx1"/>
              </a:solidFill>
              <a:effectLst/>
              <a:latin typeface="Times New Roman" pitchFamily="18" charset="0"/>
              <a:ea typeface="MS PGothic" pitchFamily="34" charset="-128"/>
              <a:cs typeface="+mn-cs"/>
            </a:endParaRP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US" sz="1200" kern="1200" dirty="0" smtClean="0">
              <a:solidFill>
                <a:schemeClr val="tx1"/>
              </a:solidFill>
              <a:effectLst/>
              <a:latin typeface="Times New Roman" pitchFamily="18" charset="0"/>
              <a:ea typeface="MS PGothic" pitchFamily="34" charset="-128"/>
              <a:cs typeface="+mn-cs"/>
            </a:endParaRP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US" sz="1200" kern="1200" dirty="0">
              <a:solidFill>
                <a:schemeClr val="tx1"/>
              </a:solidFill>
              <a:effectLst/>
              <a:latin typeface="Times New Roman" pitchFamily="18" charset="0"/>
              <a:ea typeface="MS PGothic" pitchFamily="34" charset="-128"/>
              <a:cs typeface="+mn-cs"/>
            </a:endParaRPr>
          </a:p>
        </p:txBody>
      </p:sp>
      <p:sp>
        <p:nvSpPr>
          <p:cNvPr id="4" name="Slide Number Placeholder 3"/>
          <p:cNvSpPr>
            <a:spLocks noGrp="1"/>
          </p:cNvSpPr>
          <p:nvPr>
            <p:ph type="sldNum" sz="quarter" idx="5"/>
          </p:nvPr>
        </p:nvSpPr>
        <p:spPr/>
        <p:txBody>
          <a:bodyPr/>
          <a:lstStyle/>
          <a:p>
            <a:fld id="{F6DC8546-85EF-447D-9C08-D3D106C24B3B}" type="slidenum">
              <a:rPr lang="en-US" smtClean="0"/>
              <a:pPr/>
              <a:t>31</a:t>
            </a:fld>
            <a:endParaRPr lang="en-US"/>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3992071492"/>
      </p:ext>
    </p:extLst>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7763" y="1233488"/>
            <a:ext cx="4440237" cy="3328987"/>
          </a:xfrm>
          <a:prstGeom prst="rect">
            <a:avLst/>
          </a:prstGeom>
          <a:noFill/>
          <a:ln w="12700">
            <a:solidFill>
              <a:prstClr val="black"/>
            </a:solidFill>
          </a:ln>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kern="1200" dirty="0" smtClean="0">
                <a:solidFill>
                  <a:schemeClr val="tx1"/>
                </a:solidFill>
                <a:effectLst/>
                <a:latin typeface="Times New Roman" pitchFamily="18" charset="0"/>
                <a:ea typeface="MS PGothic" pitchFamily="34" charset="-128"/>
                <a:cs typeface="+mn-cs"/>
              </a:rPr>
              <a:t>Cameras on for intros</a:t>
            </a:r>
          </a:p>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kern="1200" dirty="0" smtClean="0">
                <a:solidFill>
                  <a:schemeClr val="tx1"/>
                </a:solidFill>
                <a:effectLst/>
                <a:latin typeface="Times New Roman" pitchFamily="18" charset="0"/>
                <a:ea typeface="MS PGothic" pitchFamily="34" charset="-128"/>
                <a:cs typeface="+mn-cs"/>
              </a:rPr>
              <a:t>You can mute and </a:t>
            </a:r>
            <a:r>
              <a:rPr lang="en-US" sz="1200" kern="1200" dirty="0" err="1" smtClean="0">
                <a:solidFill>
                  <a:schemeClr val="tx1"/>
                </a:solidFill>
                <a:effectLst/>
                <a:latin typeface="Times New Roman" pitchFamily="18" charset="0"/>
                <a:ea typeface="MS PGothic" pitchFamily="34" charset="-128"/>
                <a:cs typeface="+mn-cs"/>
              </a:rPr>
              <a:t>unmute</a:t>
            </a:r>
            <a:endParaRPr lang="en-US" sz="1200" kern="1200" dirty="0" smtClean="0">
              <a:solidFill>
                <a:schemeClr val="tx1"/>
              </a:solidFill>
              <a:effectLst/>
              <a:latin typeface="Times New Roman" pitchFamily="18" charset="0"/>
              <a:ea typeface="MS PGothic" pitchFamily="34" charset="-128"/>
              <a:cs typeface="+mn-cs"/>
            </a:endParaRPr>
          </a:p>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kern="1200" dirty="0" smtClean="0">
                <a:solidFill>
                  <a:schemeClr val="tx1"/>
                </a:solidFill>
                <a:effectLst/>
                <a:latin typeface="Times New Roman" pitchFamily="18" charset="0"/>
                <a:ea typeface="MS PGothic" pitchFamily="34" charset="-128"/>
                <a:cs typeface="+mn-cs"/>
              </a:rPr>
              <a:t>Use chat box for questions</a:t>
            </a:r>
          </a:p>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kern="1200" dirty="0" smtClean="0">
                <a:solidFill>
                  <a:schemeClr val="tx1"/>
                </a:solidFill>
                <a:effectLst/>
                <a:latin typeface="Times New Roman" pitchFamily="18" charset="0"/>
                <a:ea typeface="MS PGothic" pitchFamily="34" charset="-128"/>
                <a:cs typeface="+mn-cs"/>
              </a:rPr>
              <a:t>Or signal – note reactions, chat</a:t>
            </a:r>
          </a:p>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kern="1200" dirty="0" smtClean="0">
                <a:solidFill>
                  <a:schemeClr val="tx1"/>
                </a:solidFill>
                <a:effectLst/>
                <a:latin typeface="Times New Roman" pitchFamily="18" charset="0"/>
                <a:ea typeface="MS PGothic" pitchFamily="34" charset="-128"/>
                <a:cs typeface="+mn-cs"/>
              </a:rPr>
              <a:t>We are recording</a:t>
            </a:r>
          </a:p>
        </p:txBody>
      </p:sp>
      <p:sp>
        <p:nvSpPr>
          <p:cNvPr id="4" name="Slide Number Placeholder 3"/>
          <p:cNvSpPr>
            <a:spLocks noGrp="1"/>
          </p:cNvSpPr>
          <p:nvPr>
            <p:ph type="sldNum" sz="quarter" idx="5"/>
          </p:nvPr>
        </p:nvSpPr>
        <p:spPr/>
        <p:txBody>
          <a:bodyPr/>
          <a:lstStyle/>
          <a:p>
            <a:fld id="{F6DC8546-85EF-447D-9C08-D3D106C24B3B}" type="slidenum">
              <a:rPr lang="en-US" smtClean="0"/>
              <a:pPr/>
              <a:t>4</a:t>
            </a:fld>
            <a:endParaRPr lang="en-US"/>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2491939497"/>
      </p:ext>
    </p:extLst>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7763" y="1233488"/>
            <a:ext cx="4440237" cy="3328987"/>
          </a:xfrm>
          <a:prstGeom prst="rect">
            <a:avLst/>
          </a:prstGeom>
          <a:noFill/>
          <a:ln w="12700">
            <a:solidFill>
              <a:prstClr val="black"/>
            </a:solidFill>
          </a:ln>
        </p:spPr>
      </p:sp>
      <p:sp>
        <p:nvSpPr>
          <p:cNvPr id="3" name="Notes Placeholder 2"/>
          <p:cNvSpPr>
            <a:spLocks noGrp="1"/>
          </p:cNvSpPr>
          <p:nvPr>
            <p:ph type="body" idx="1"/>
          </p:nvPr>
        </p:nvSpPr>
        <p:spPr/>
        <p:txBody>
          <a:bodyPr/>
          <a:lstStyle/>
          <a:p>
            <a:r>
              <a:rPr lang="en-US" dirty="0" smtClean="0"/>
              <a:t>Challenge </a:t>
            </a:r>
          </a:p>
          <a:p>
            <a:r>
              <a:rPr lang="en-US" dirty="0" smtClean="0"/>
              <a:t>Adult learning engages – by drawing</a:t>
            </a:r>
            <a:r>
              <a:rPr lang="en-US" baseline="0" dirty="0" smtClean="0"/>
              <a:t> upon the diverse backgrounds, perspectives and experiences of adults</a:t>
            </a:r>
          </a:p>
          <a:p>
            <a:r>
              <a:rPr lang="en-US" baseline="0" dirty="0" smtClean="0"/>
              <a:t>Encouraging and motivating senior leaders to be change agents for effective D&amp;T</a:t>
            </a:r>
            <a:endParaRPr lang="en-US" dirty="0" smtClean="0"/>
          </a:p>
          <a:p>
            <a:r>
              <a:rPr lang="en-US" dirty="0" smtClean="0"/>
              <a:t>Extra </a:t>
            </a:r>
            <a:r>
              <a:rPr lang="en-US" baseline="0" dirty="0" smtClean="0"/>
              <a:t>challenge – online webinars </a:t>
            </a:r>
          </a:p>
          <a:p>
            <a:r>
              <a:rPr lang="en-US" baseline="0" dirty="0" smtClean="0"/>
              <a:t>We will </a:t>
            </a:r>
            <a:r>
              <a:rPr lang="en-US" baseline="0" dirty="0" smtClean="0"/>
              <a:t>be experimenting</a:t>
            </a:r>
            <a:endParaRPr lang="en-US" dirty="0"/>
          </a:p>
        </p:txBody>
      </p:sp>
      <p:sp>
        <p:nvSpPr>
          <p:cNvPr id="4" name="Slide Number Placeholder 3"/>
          <p:cNvSpPr>
            <a:spLocks noGrp="1"/>
          </p:cNvSpPr>
          <p:nvPr>
            <p:ph type="sldNum" sz="quarter" idx="5"/>
          </p:nvPr>
        </p:nvSpPr>
        <p:spPr/>
        <p:txBody>
          <a:bodyPr/>
          <a:lstStyle/>
          <a:p>
            <a:fld id="{F6DC8546-85EF-447D-9C08-D3D106C24B3B}" type="slidenum">
              <a:rPr lang="en-US" smtClean="0"/>
              <a:pPr/>
              <a:t>5</a:t>
            </a:fld>
            <a:endParaRPr lang="en-US"/>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443996752"/>
      </p:ext>
    </p:extLst>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01700" y="739775"/>
            <a:ext cx="4932363" cy="3700463"/>
          </a:xfrm>
          <a:prstGeom prst="rect">
            <a:avLst/>
          </a:prstGeom>
        </p:spPr>
      </p:sp>
      <p:sp>
        <p:nvSpPr>
          <p:cNvPr id="3" name="Notes Placeholder 2"/>
          <p:cNvSpPr>
            <a:spLocks noGrp="1"/>
          </p:cNvSpPr>
          <p:nvPr>
            <p:ph type="body" idx="1"/>
          </p:nvPr>
        </p:nvSpPr>
        <p:spPr/>
        <p:txBody>
          <a:bodyPr>
            <a:normAutofit/>
          </a:bodyPr>
          <a:lstStyle/>
          <a:p>
            <a:r>
              <a:rPr lang="en-US" sz="1200" dirty="0" smtClean="0">
                <a:sym typeface="Wingdings"/>
              </a:rPr>
              <a:t>Open</a:t>
            </a:r>
            <a:r>
              <a:rPr lang="en-US" sz="1200" baseline="0" dirty="0" smtClean="0">
                <a:sym typeface="Wingdings"/>
              </a:rPr>
              <a:t> </a:t>
            </a:r>
            <a:r>
              <a:rPr lang="en-US" sz="1200" baseline="0" dirty="0" smtClean="0">
                <a:sym typeface="Wingdings"/>
              </a:rPr>
              <a:t>questions</a:t>
            </a:r>
            <a:endParaRPr lang="en-US" sz="1200" dirty="0" smtClean="0"/>
          </a:p>
          <a:p>
            <a:r>
              <a:rPr lang="en-US" sz="1200" dirty="0" smtClean="0"/>
              <a:t>Who …?  Why…?  What …? How …? </a:t>
            </a:r>
            <a:endParaRPr lang="en-US" sz="1200" dirty="0" smtClean="0"/>
          </a:p>
          <a:p>
            <a:r>
              <a:rPr lang="en-US" dirty="0" smtClean="0"/>
              <a:t>Diverse</a:t>
            </a:r>
            <a:r>
              <a:rPr lang="en-US" baseline="0" dirty="0" smtClean="0"/>
              <a:t> learning styles</a:t>
            </a:r>
            <a:endParaRPr lang="en-US" dirty="0" smtClean="0"/>
          </a:p>
          <a:p>
            <a:endParaRPr lang="en-US" dirty="0"/>
          </a:p>
        </p:txBody>
      </p:sp>
      <p:sp>
        <p:nvSpPr>
          <p:cNvPr id="4" name="Slide Number Placeholder 3"/>
          <p:cNvSpPr>
            <a:spLocks noGrp="1"/>
          </p:cNvSpPr>
          <p:nvPr>
            <p:ph type="sldNum" sz="quarter" idx="10"/>
          </p:nvPr>
        </p:nvSpPr>
        <p:spPr/>
        <p:txBody>
          <a:bodyPr/>
          <a:lstStyle/>
          <a:p>
            <a:pPr>
              <a:defRPr/>
            </a:pPr>
            <a:fld id="{D4323161-123A-F443-B763-F2600E5EF858}" type="slidenum">
              <a:rPr lang="en-US" smtClean="0"/>
              <a:pPr>
                <a:defRPr/>
              </a:pPr>
              <a:t>6</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7763" y="1233488"/>
            <a:ext cx="4440237" cy="3328987"/>
          </a:xfrm>
          <a:prstGeom prst="rect">
            <a:avLst/>
          </a:prstGeom>
          <a:noFill/>
          <a:ln w="12700">
            <a:solidFill>
              <a:prstClr val="black"/>
            </a:solidFill>
          </a:ln>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F6DC8546-85EF-447D-9C08-D3D106C24B3B}" type="slidenum">
              <a:rPr lang="en-US" smtClean="0"/>
              <a:pPr/>
              <a:t>7</a:t>
            </a:fld>
            <a:endParaRPr lang="en-US"/>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443996752"/>
      </p:ext>
    </p:extLst>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01700" y="739775"/>
            <a:ext cx="4932363" cy="3700463"/>
          </a:xfrm>
          <a:prstGeom prst="rect">
            <a:avLst/>
          </a:prstGeom>
          <a:noFill/>
          <a:ln w="12700">
            <a:solidFill>
              <a:prstClr val="black"/>
            </a:solidFill>
          </a:ln>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F6DC8546-85EF-447D-9C08-D3D106C24B3B}" type="slidenum">
              <a:rPr lang="en-US" smtClean="0"/>
              <a:pPr/>
              <a:t>8</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01700" y="739775"/>
            <a:ext cx="4932363" cy="3700463"/>
          </a:xfrm>
          <a:prstGeom prst="rect">
            <a:avLst/>
          </a:prstGeom>
          <a:noFill/>
          <a:ln w="12700">
            <a:solidFill>
              <a:prstClr val="black"/>
            </a:solidFill>
          </a:ln>
        </p:spPr>
      </p:sp>
      <p:sp>
        <p:nvSpPr>
          <p:cNvPr id="3" name="Notes Placeholder 2"/>
          <p:cNvSpPr>
            <a:spLocks noGrp="1"/>
          </p:cNvSpPr>
          <p:nvPr>
            <p:ph type="body" idx="1"/>
          </p:nvPr>
        </p:nvSpPr>
        <p:spPr/>
        <p:txBody>
          <a:bodyPr>
            <a:normAutofit/>
          </a:bodyPr>
          <a:lstStyle/>
          <a:p>
            <a:pPr lvl="1">
              <a:buFont typeface="Arial"/>
              <a:buNone/>
            </a:pPr>
            <a:r>
              <a:rPr lang="en-US" b="1" baseline="0" noProof="0" dirty="0" smtClean="0">
                <a:solidFill>
                  <a:schemeClr val="tx1"/>
                </a:solidFill>
                <a:latin typeface="Calibri"/>
                <a:cs typeface="Calibri"/>
              </a:rPr>
              <a:t>The answer is High Impact</a:t>
            </a:r>
            <a:r>
              <a:rPr lang="en-US" b="0" baseline="0" noProof="0" dirty="0" smtClean="0">
                <a:solidFill>
                  <a:schemeClr val="tx1"/>
                </a:solidFill>
                <a:latin typeface="Calibri"/>
                <a:cs typeface="Calibri"/>
              </a:rPr>
              <a:t>.  </a:t>
            </a:r>
          </a:p>
          <a:p>
            <a:pPr lvl="1">
              <a:buFont typeface="Arial"/>
              <a:buNone/>
            </a:pPr>
            <a:r>
              <a:rPr lang="en-US" b="0" baseline="0" noProof="0" dirty="0" smtClean="0">
                <a:solidFill>
                  <a:schemeClr val="tx1"/>
                </a:solidFill>
                <a:latin typeface="Calibri"/>
                <a:cs typeface="Calibri"/>
              </a:rPr>
              <a:t>Company culture has a very strong impact on behavior and reporting. </a:t>
            </a:r>
          </a:p>
          <a:p>
            <a:pPr>
              <a:buFont typeface="Arial"/>
              <a:buChar char="•"/>
            </a:pPr>
            <a:r>
              <a:rPr lang="en-AU" sz="1200" kern="1200" dirty="0" smtClean="0">
                <a:solidFill>
                  <a:schemeClr val="tx1"/>
                </a:solidFill>
                <a:latin typeface="Times New Roman" pitchFamily="18" charset="0"/>
                <a:ea typeface="ＭＳ Ｐゴシック" charset="0"/>
                <a:cs typeface="ＭＳ Ｐゴシック" charset="0"/>
              </a:rPr>
              <a:t>When integrity is not valued, from the top, organizations are likely to view ethical standards and compliance programs as check-the-box activities or—even worse—as roadblocks to achieving business objectives.  </a:t>
            </a:r>
          </a:p>
          <a:p>
            <a:pPr>
              <a:buFont typeface="Arial"/>
              <a:buChar char="•"/>
            </a:pPr>
            <a:r>
              <a:rPr lang="en-AU" sz="1200" kern="1200" dirty="0" smtClean="0">
                <a:solidFill>
                  <a:schemeClr val="tx1"/>
                </a:solidFill>
                <a:latin typeface="Times New Roman" pitchFamily="18" charset="0"/>
                <a:ea typeface="ＭＳ Ｐゴシック" charset="0"/>
                <a:cs typeface="ＭＳ Ｐゴシック" charset="0"/>
              </a:rPr>
              <a:t>For this reason, regulators and other stakeholders seek evidence of the organization’s ethical leadership and performance standards in the CEO or Chairperson statements and in various forms of disclosure and reporting. </a:t>
            </a:r>
            <a:endParaRPr lang="en-US" b="0" baseline="0" noProof="0" dirty="0" smtClean="0">
              <a:solidFill>
                <a:schemeClr val="tx1"/>
              </a:solidFill>
              <a:latin typeface="Calibri"/>
              <a:cs typeface="Calibri"/>
            </a:endParaRPr>
          </a:p>
          <a:p>
            <a:endParaRPr 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01700" y="739775"/>
            <a:ext cx="4932363" cy="3700463"/>
          </a:xfrm>
          <a:prstGeom prst="rect">
            <a:avLst/>
          </a:prstGeom>
          <a:noFill/>
          <a:ln w="12700">
            <a:solidFill>
              <a:prstClr val="black"/>
            </a:solidFill>
          </a:ln>
        </p:spPr>
      </p:sp>
      <p:sp>
        <p:nvSpPr>
          <p:cNvPr id="3" name="Notes Placeholder 2"/>
          <p:cNvSpPr>
            <a:spLocks noGrp="1"/>
          </p:cNvSpPr>
          <p:nvPr>
            <p:ph type="body" idx="1"/>
          </p:nvPr>
        </p:nvSpPr>
        <p:spPr/>
        <p:txBody>
          <a:bodyPr>
            <a:normAutofit/>
          </a:bodyPr>
          <a:lstStyle/>
          <a:p>
            <a:pPr lvl="1">
              <a:buFont typeface="Arial"/>
              <a:buNone/>
            </a:pPr>
            <a:r>
              <a:rPr lang="en-US" b="1" baseline="0" noProof="0" dirty="0" smtClean="0">
                <a:solidFill>
                  <a:schemeClr val="tx1"/>
                </a:solidFill>
                <a:latin typeface="Calibri"/>
                <a:cs typeface="Calibri"/>
              </a:rPr>
              <a:t>The answer is High Impact</a:t>
            </a:r>
            <a:r>
              <a:rPr lang="en-US" b="0" baseline="0" noProof="0" dirty="0" smtClean="0">
                <a:solidFill>
                  <a:schemeClr val="tx1"/>
                </a:solidFill>
                <a:latin typeface="Calibri"/>
                <a:cs typeface="Calibri"/>
              </a:rPr>
              <a:t>.  </a:t>
            </a:r>
          </a:p>
          <a:p>
            <a:pPr lvl="1">
              <a:buFont typeface="Arial"/>
              <a:buNone/>
            </a:pPr>
            <a:r>
              <a:rPr lang="en-US" b="0" baseline="0" noProof="0" dirty="0" smtClean="0">
                <a:solidFill>
                  <a:schemeClr val="tx1"/>
                </a:solidFill>
                <a:latin typeface="Calibri"/>
                <a:cs typeface="Calibri"/>
              </a:rPr>
              <a:t>Company culture has a very strong impact on company behavior and reporting. </a:t>
            </a:r>
          </a:p>
          <a:p>
            <a:pPr>
              <a:buFont typeface="Arial"/>
              <a:buChar char="•"/>
            </a:pPr>
            <a:r>
              <a:rPr lang="en-AU" sz="1200" kern="1200" dirty="0" smtClean="0">
                <a:solidFill>
                  <a:schemeClr val="tx1"/>
                </a:solidFill>
                <a:latin typeface="Times New Roman" pitchFamily="18" charset="0"/>
                <a:ea typeface="ＭＳ Ｐゴシック" charset="0"/>
                <a:cs typeface="ＭＳ Ｐゴシック" charset="0"/>
              </a:rPr>
              <a:t>When integrity is not valued, from the top, organizations are likely to view ethical standards and compliance programs as check-the-box activities or—even worse—as roadblocks to achieving business objectives.  </a:t>
            </a:r>
          </a:p>
          <a:p>
            <a:pPr>
              <a:buFont typeface="Arial"/>
              <a:buChar char="•"/>
            </a:pPr>
            <a:r>
              <a:rPr lang="en-AU" sz="1200" kern="1200" dirty="0" smtClean="0">
                <a:solidFill>
                  <a:schemeClr val="tx1"/>
                </a:solidFill>
                <a:latin typeface="Times New Roman" pitchFamily="18" charset="0"/>
                <a:ea typeface="ＭＳ Ｐゴシック" charset="0"/>
                <a:cs typeface="ＭＳ Ｐゴシック" charset="0"/>
              </a:rPr>
              <a:t>For this reason, regulators and other stakeholders seek evidence of the organization’s ethical leadership and performance standards in the CEO or Chairperson statements and in various forms of disclosure and reporting. </a:t>
            </a:r>
            <a:endParaRPr lang="en-US" b="0" baseline="0" noProof="0" dirty="0" smtClean="0">
              <a:solidFill>
                <a:schemeClr val="tx1"/>
              </a:solidFill>
              <a:latin typeface="Calibri"/>
              <a:cs typeface="Calibri"/>
            </a:endParaRPr>
          </a:p>
          <a:p>
            <a:endParaRPr lang="en-US" dirty="0"/>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4" Type="http://schemas.openxmlformats.org/officeDocument/2006/relationships/image" Target="../media/image3.emf"/><Relationship Id="rId5" Type="http://schemas.openxmlformats.org/officeDocument/2006/relationships/image" Target="../media/image4.png"/><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4.png"/></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7.png"/><Relationship Id="rId3" Type="http://schemas.openxmlformats.org/officeDocument/2006/relationships/image" Target="../media/image8.png"/></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4.png"/></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4" Type="http://schemas.openxmlformats.org/officeDocument/2006/relationships/image" Target="../media/image3.emf"/><Relationship Id="rId5" Type="http://schemas.openxmlformats.org/officeDocument/2006/relationships/image" Target="../media/image4.png"/><Relationship Id="rId1" Type="http://schemas.openxmlformats.org/officeDocument/2006/relationships/slideMaster" Target="../slideMasters/slideMaster1.xml"/><Relationship Id="rId2" Type="http://schemas.openxmlformats.org/officeDocument/2006/relationships/image" Target="../media/image5.png"/></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1.xml"/><Relationship Id="rId2" Type="http://schemas.openxmlformats.org/officeDocument/2006/relationships/image" Target="../media/image6.png"/></Relationships>
</file>

<file path=ppt/slideLayouts/_rels/slideLayout44.xml.rels><?xml version="1.0" encoding="UTF-8" standalone="yes"?>
<Relationships xmlns="http://schemas.openxmlformats.org/package/2006/relationships"><Relationship Id="rId3" Type="http://schemas.openxmlformats.org/officeDocument/2006/relationships/image" Target="../media/image2.emf"/><Relationship Id="rId4" Type="http://schemas.openxmlformats.org/officeDocument/2006/relationships/image" Target="../media/image3.emf"/><Relationship Id="rId5" Type="http://schemas.openxmlformats.org/officeDocument/2006/relationships/image" Target="../media/image9.png"/><Relationship Id="rId6" Type="http://schemas.openxmlformats.org/officeDocument/2006/relationships/image" Target="../media/image10.png"/><Relationship Id="rId1" Type="http://schemas.openxmlformats.org/officeDocument/2006/relationships/slideMaster" Target="../slideMasters/slideMaster11.xml"/><Relationship Id="rId2" Type="http://schemas.openxmlformats.org/officeDocument/2006/relationships/image" Target="../media/image1.png"/></Relationships>
</file>

<file path=ppt/slideLayouts/_rels/slideLayout45.xml.rels><?xml version="1.0" encoding="UTF-8" standalone="yes"?>
<Relationships xmlns="http://schemas.openxmlformats.org/package/2006/relationships"><Relationship Id="rId3" Type="http://schemas.openxmlformats.org/officeDocument/2006/relationships/image" Target="../media/image2.emf"/><Relationship Id="rId4" Type="http://schemas.openxmlformats.org/officeDocument/2006/relationships/image" Target="../media/image3.emf"/><Relationship Id="rId5" Type="http://schemas.openxmlformats.org/officeDocument/2006/relationships/image" Target="../media/image9.png"/><Relationship Id="rId6" Type="http://schemas.openxmlformats.org/officeDocument/2006/relationships/image" Target="../media/image10.png"/><Relationship Id="rId1" Type="http://schemas.openxmlformats.org/officeDocument/2006/relationships/slideMaster" Target="../slideMasters/slideMaster11.xml"/><Relationship Id="rId2" Type="http://schemas.openxmlformats.org/officeDocument/2006/relationships/image" Target="../media/image1.png"/></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12.xml"/><Relationship Id="rId2" Type="http://schemas.openxmlformats.org/officeDocument/2006/relationships/image" Target="../media/image6.png"/></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58.xml.rels><?xml version="1.0" encoding="UTF-8" standalone="yes"?>
<Relationships xmlns="http://schemas.openxmlformats.org/package/2006/relationships"><Relationship Id="rId3" Type="http://schemas.openxmlformats.org/officeDocument/2006/relationships/image" Target="../media/image2.emf"/><Relationship Id="rId4" Type="http://schemas.openxmlformats.org/officeDocument/2006/relationships/image" Target="../media/image3.emf"/><Relationship Id="rId5" Type="http://schemas.openxmlformats.org/officeDocument/2006/relationships/image" Target="../media/image11.png"/><Relationship Id="rId1" Type="http://schemas.openxmlformats.org/officeDocument/2006/relationships/slideMaster" Target="../slideMasters/slideMaster13.xml"/><Relationship Id="rId2" Type="http://schemas.openxmlformats.org/officeDocument/2006/relationships/image" Target="../media/image1.png"/></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13.xml"/><Relationship Id="rId2" Type="http://schemas.openxmlformats.org/officeDocument/2006/relationships/image" Target="../media/image11.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3" Type="http://schemas.openxmlformats.org/officeDocument/2006/relationships/image" Target="../media/image2.emf"/><Relationship Id="rId4" Type="http://schemas.openxmlformats.org/officeDocument/2006/relationships/image" Target="../media/image3.emf"/><Relationship Id="rId5" Type="http://schemas.openxmlformats.org/officeDocument/2006/relationships/image" Target="../media/image11.png"/><Relationship Id="rId1" Type="http://schemas.openxmlformats.org/officeDocument/2006/relationships/slideMaster" Target="../slideMasters/slideMaster13.xml"/><Relationship Id="rId2" Type="http://schemas.openxmlformats.org/officeDocument/2006/relationships/image" Target="../media/image5.png"/></Relationships>
</file>

<file path=ppt/slideLayouts/_rels/slideLayout61.xml.rels><?xml version="1.0" encoding="UTF-8" standalone="yes"?>
<Relationships xmlns="http://schemas.openxmlformats.org/package/2006/relationships"><Relationship Id="rId3" Type="http://schemas.openxmlformats.org/officeDocument/2006/relationships/image" Target="../media/image13.jpeg"/><Relationship Id="rId4" Type="http://schemas.openxmlformats.org/officeDocument/2006/relationships/image" Target="../media/image14.jpeg"/><Relationship Id="rId1" Type="http://schemas.openxmlformats.org/officeDocument/2006/relationships/slideMaster" Target="../slideMasters/slideMaster13.xml"/><Relationship Id="rId2" Type="http://schemas.openxmlformats.org/officeDocument/2006/relationships/image" Target="../media/image12.png"/></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13.xml"/><Relationship Id="rId2" Type="http://schemas.openxmlformats.org/officeDocument/2006/relationships/image" Target="../media/image12.png"/></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13.xml"/><Relationship Id="rId2" Type="http://schemas.openxmlformats.org/officeDocument/2006/relationships/image" Target="../media/image12.png"/></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13.xml"/><Relationship Id="rId2" Type="http://schemas.openxmlformats.org/officeDocument/2006/relationships/image" Target="../media/image12.png"/></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69.xml.rels><?xml version="1.0" encoding="UTF-8" standalone="yes"?>
<Relationships xmlns="http://schemas.openxmlformats.org/package/2006/relationships"><Relationship Id="rId3" Type="http://schemas.openxmlformats.org/officeDocument/2006/relationships/image" Target="../media/image2.emf"/><Relationship Id="rId4" Type="http://schemas.openxmlformats.org/officeDocument/2006/relationships/image" Target="../media/image3.emf"/><Relationship Id="rId5" Type="http://schemas.openxmlformats.org/officeDocument/2006/relationships/image" Target="../media/image11.png"/><Relationship Id="rId1" Type="http://schemas.openxmlformats.org/officeDocument/2006/relationships/slideMaster" Target="../slideMasters/slideMaster14.xml"/><Relationship Id="rId2" Type="http://schemas.openxmlformats.org/officeDocument/2006/relationships/image" Target="../media/image1.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14.xml"/><Relationship Id="rId2" Type="http://schemas.openxmlformats.org/officeDocument/2006/relationships/image" Target="../media/image11.png"/></Relationships>
</file>

<file path=ppt/slideLayouts/_rels/slideLayout71.xml.rels><?xml version="1.0" encoding="UTF-8" standalone="yes"?>
<Relationships xmlns="http://schemas.openxmlformats.org/package/2006/relationships"><Relationship Id="rId3" Type="http://schemas.openxmlformats.org/officeDocument/2006/relationships/image" Target="../media/image2.emf"/><Relationship Id="rId4" Type="http://schemas.openxmlformats.org/officeDocument/2006/relationships/image" Target="../media/image3.emf"/><Relationship Id="rId5" Type="http://schemas.openxmlformats.org/officeDocument/2006/relationships/image" Target="../media/image11.png"/><Relationship Id="rId1" Type="http://schemas.openxmlformats.org/officeDocument/2006/relationships/slideMaster" Target="../slideMasters/slideMaster14.xml"/><Relationship Id="rId2" Type="http://schemas.openxmlformats.org/officeDocument/2006/relationships/image" Target="../media/image5.png"/></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14.xml"/><Relationship Id="rId2" Type="http://schemas.openxmlformats.org/officeDocument/2006/relationships/image" Target="../media/image12.png"/></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14.xml"/><Relationship Id="rId2" Type="http://schemas.openxmlformats.org/officeDocument/2006/relationships/image" Target="../media/image12.png"/></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14.xml"/><Relationship Id="rId2" Type="http://schemas.openxmlformats.org/officeDocument/2006/relationships/image" Target="../media/image12.png"/></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14.xml"/><Relationship Id="rId2" Type="http://schemas.openxmlformats.org/officeDocument/2006/relationships/image" Target="../media/image12.png"/><Relationship Id="rId3" Type="http://schemas.openxmlformats.org/officeDocument/2006/relationships/image" Target="../media/image13.jpeg"/></Relationships>
</file>

<file path=ppt/slideLayouts/_rels/slideLayout77.xml.rels><?xml version="1.0" encoding="UTF-8" standalone="yes"?>
<Relationships xmlns="http://schemas.openxmlformats.org/package/2006/relationships"><Relationship Id="rId3" Type="http://schemas.microsoft.com/office/2007/relationships/hdphoto" Target="../media/hdphoto1.wdp"/><Relationship Id="rId4" Type="http://schemas.openxmlformats.org/officeDocument/2006/relationships/image" Target="../media/image2.emf"/><Relationship Id="rId5" Type="http://schemas.openxmlformats.org/officeDocument/2006/relationships/image" Target="../media/image3.emf"/><Relationship Id="rId6" Type="http://schemas.openxmlformats.org/officeDocument/2006/relationships/image" Target="../media/image11.png"/><Relationship Id="rId1" Type="http://schemas.openxmlformats.org/officeDocument/2006/relationships/slideMaster" Target="../slideMasters/slideMaster15.xml"/><Relationship Id="rId2" Type="http://schemas.openxmlformats.org/officeDocument/2006/relationships/image" Target="../media/image1.png"/></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15.xml"/><Relationship Id="rId2" Type="http://schemas.openxmlformats.org/officeDocument/2006/relationships/image" Target="../media/image11.png"/></Relationships>
</file>

<file path=ppt/slideLayouts/_rels/slideLayout79.xml.rels><?xml version="1.0" encoding="UTF-8" standalone="yes"?>
<Relationships xmlns="http://schemas.openxmlformats.org/package/2006/relationships"><Relationship Id="rId3" Type="http://schemas.openxmlformats.org/officeDocument/2006/relationships/image" Target="../media/image2.emf"/><Relationship Id="rId4" Type="http://schemas.openxmlformats.org/officeDocument/2006/relationships/image" Target="../media/image3.emf"/><Relationship Id="rId5" Type="http://schemas.openxmlformats.org/officeDocument/2006/relationships/image" Target="../media/image11.png"/><Relationship Id="rId1" Type="http://schemas.openxmlformats.org/officeDocument/2006/relationships/slideMaster" Target="../slideMasters/slideMaster15.xml"/><Relationship Id="rId2" Type="http://schemas.openxmlformats.org/officeDocument/2006/relationships/image" Target="../media/image5.pn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15.xml"/><Relationship Id="rId2" Type="http://schemas.openxmlformats.org/officeDocument/2006/relationships/image" Target="../media/image12.png"/></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15.xml"/><Relationship Id="rId2" Type="http://schemas.openxmlformats.org/officeDocument/2006/relationships/image" Target="../media/image12.png"/></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15.xml"/><Relationship Id="rId2" Type="http://schemas.openxmlformats.org/officeDocument/2006/relationships/image" Target="../media/image12.png"/></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15.xml"/><Relationship Id="rId2" Type="http://schemas.openxmlformats.org/officeDocument/2006/relationships/image" Target="../media/image12.png"/><Relationship Id="rId3" Type="http://schemas.openxmlformats.org/officeDocument/2006/relationships/image" Target="../media/image13.jpeg"/></Relationships>
</file>

<file path=ppt/slideLayouts/_rels/slideLayout85.xml.rels><?xml version="1.0" encoding="UTF-8" standalone="yes"?>
<Relationships xmlns="http://schemas.openxmlformats.org/package/2006/relationships"><Relationship Id="rId3" Type="http://schemas.openxmlformats.org/officeDocument/2006/relationships/image" Target="../media/image2.emf"/><Relationship Id="rId4" Type="http://schemas.openxmlformats.org/officeDocument/2006/relationships/image" Target="../media/image3.emf"/><Relationship Id="rId5" Type="http://schemas.openxmlformats.org/officeDocument/2006/relationships/image" Target="../media/image11.png"/><Relationship Id="rId1" Type="http://schemas.openxmlformats.org/officeDocument/2006/relationships/slideMaster" Target="../slideMasters/slideMaster16.xml"/><Relationship Id="rId2" Type="http://schemas.openxmlformats.org/officeDocument/2006/relationships/image" Target="../media/image1.png"/></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16.xml"/><Relationship Id="rId2" Type="http://schemas.openxmlformats.org/officeDocument/2006/relationships/image" Target="../media/image11.png"/></Relationships>
</file>

<file path=ppt/slideLayouts/_rels/slideLayout87.xml.rels><?xml version="1.0" encoding="UTF-8" standalone="yes"?>
<Relationships xmlns="http://schemas.openxmlformats.org/package/2006/relationships"><Relationship Id="rId3" Type="http://schemas.openxmlformats.org/officeDocument/2006/relationships/image" Target="../media/image2.emf"/><Relationship Id="rId4" Type="http://schemas.openxmlformats.org/officeDocument/2006/relationships/image" Target="../media/image3.emf"/><Relationship Id="rId5" Type="http://schemas.openxmlformats.org/officeDocument/2006/relationships/image" Target="../media/image11.png"/><Relationship Id="rId1" Type="http://schemas.openxmlformats.org/officeDocument/2006/relationships/slideMaster" Target="../slideMasters/slideMaster16.xml"/><Relationship Id="rId2" Type="http://schemas.openxmlformats.org/officeDocument/2006/relationships/image" Target="../media/image5.png"/></Relationships>
</file>

<file path=ppt/slideLayouts/_rels/slideLayout88.xml.rels><?xml version="1.0" encoding="UTF-8" standalone="yes"?>
<Relationships xmlns="http://schemas.openxmlformats.org/package/2006/relationships"><Relationship Id="rId3" Type="http://schemas.openxmlformats.org/officeDocument/2006/relationships/image" Target="../media/image13.jpeg"/><Relationship Id="rId4" Type="http://schemas.openxmlformats.org/officeDocument/2006/relationships/image" Target="../media/image14.jpeg"/><Relationship Id="rId1" Type="http://schemas.openxmlformats.org/officeDocument/2006/relationships/slideMaster" Target="../slideMasters/slideMaster16.xml"/><Relationship Id="rId2" Type="http://schemas.openxmlformats.org/officeDocument/2006/relationships/image" Target="../media/image12.png"/></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16.xml"/><Relationship Id="rId2" Type="http://schemas.openxmlformats.org/officeDocument/2006/relationships/image" Target="../media/image12.png"/></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16.xml"/><Relationship Id="rId2" Type="http://schemas.openxmlformats.org/officeDocument/2006/relationships/image" Target="../media/image12.png"/></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16.xml"/><Relationship Id="rId2" Type="http://schemas.openxmlformats.org/officeDocument/2006/relationships/image" Target="../media/image12.png"/></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16.xml"/><Relationship Id="rId2" Type="http://schemas.openxmlformats.org/officeDocument/2006/relationships/image" Target="../media/image15.jpeg"/></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reserve="1" userDrawn="1">
  <p:cSld name="Light Blue Title Slide">
    <p:spTree>
      <p:nvGrpSpPr>
        <p:cNvPr id="1" name=""/>
        <p:cNvGrpSpPr/>
        <p:nvPr/>
      </p:nvGrpSpPr>
      <p:grpSpPr>
        <a:xfrm>
          <a:off x="0" y="0"/>
          <a:ext cx="0" cy="0"/>
          <a:chOff x="0" y="0"/>
          <a:chExt cx="0" cy="0"/>
        </a:xfrm>
      </p:grpSpPr>
      <p:sp>
        <p:nvSpPr>
          <p:cNvPr id="5" name="Rectangle 5"/>
          <p:cNvSpPr>
            <a:spLocks noChangeArrowheads="1"/>
          </p:cNvSpPr>
          <p:nvPr/>
        </p:nvSpPr>
        <p:spPr bwMode="auto">
          <a:xfrm flipV="1">
            <a:off x="0" y="0"/>
            <a:ext cx="9144000" cy="4479925"/>
          </a:xfrm>
          <a:prstGeom prst="rect">
            <a:avLst/>
          </a:prstGeom>
          <a:solidFill>
            <a:srgbClr val="139AF0"/>
          </a:solidFill>
          <a:ln>
            <a:noFill/>
          </a:ln>
          <a:extLs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pPr marL="115888" indent="-115888">
              <a:spcBef>
                <a:spcPct val="50000"/>
              </a:spcBef>
              <a:buFontTx/>
              <a:buChar char="•"/>
            </a:pPr>
            <a:endParaRPr lang="en-US" sz="1300" b="0"/>
          </a:p>
        </p:txBody>
      </p:sp>
      <p:pic>
        <p:nvPicPr>
          <p:cNvPr id="6" name="Picture 5"/>
          <p:cNvPicPr>
            <a:picLocks noChangeAspect="1"/>
          </p:cNvPicPr>
          <p:nvPr/>
        </p:nvPicPr>
        <p:blipFill>
          <a:blip r:embed="rId2">
            <a:duotone>
              <a:prstClr val="black"/>
              <a:schemeClr val="tx2">
                <a:tint val="45000"/>
                <a:satMod val="400000"/>
              </a:schemeClr>
            </a:duotone>
            <a:alphaModFix amt="72000"/>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val="0"/>
              </a:ext>
            </a:extLst>
          </a:blip>
          <a:stretch>
            <a:fillRect/>
          </a:stretch>
        </p:blipFill>
        <p:spPr>
          <a:xfrm>
            <a:off x="6966336" y="3580"/>
            <a:ext cx="2192664" cy="4314420"/>
          </a:xfrm>
          <a:prstGeom prst="rect">
            <a:avLst/>
          </a:prstGeom>
        </p:spPr>
      </p:pic>
      <p:pic>
        <p:nvPicPr>
          <p:cNvPr id="7" name="Picture 7"/>
          <p:cNvPicPr>
            <a:picLocks noChangeAspect="1"/>
          </p:cNvPicPr>
          <p:nvPr/>
        </p:nvPicPr>
        <p:blipFill>
          <a:blip r:embed="rId3">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val="0"/>
              </a:ext>
            </a:extLst>
          </a:blip>
          <a:srcRect/>
          <a:stretch>
            <a:fillRect/>
          </a:stretch>
        </p:blipFill>
        <p:spPr bwMode="auto">
          <a:xfrm>
            <a:off x="0" y="0"/>
            <a:ext cx="6942138" cy="4359275"/>
          </a:xfrm>
          <a:prstGeom prst="rect">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alpha val="50000"/>
                  </a:srgbClr>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pic>
      <p:pic>
        <p:nvPicPr>
          <p:cNvPr id="8" name="Picture 8"/>
          <p:cNvPicPr>
            <a:picLocks noChangeAspect="1"/>
          </p:cNvPicPr>
          <p:nvPr/>
        </p:nvPicPr>
        <p:blipFill>
          <a:blip r:embed="rId4">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val="0"/>
              </a:ext>
            </a:extLst>
          </a:blip>
          <a:srcRect/>
          <a:stretch>
            <a:fillRect/>
          </a:stretch>
        </p:blipFill>
        <p:spPr bwMode="auto">
          <a:xfrm>
            <a:off x="4660900" y="0"/>
            <a:ext cx="2324100" cy="4362450"/>
          </a:xfrm>
          <a:prstGeom prst="rect">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alpha val="58000"/>
                  </a:srgbClr>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pic>
      <p:sp>
        <p:nvSpPr>
          <p:cNvPr id="9" name="Rectangle 9"/>
          <p:cNvSpPr>
            <a:spLocks noChangeArrowheads="1"/>
          </p:cNvSpPr>
          <p:nvPr/>
        </p:nvSpPr>
        <p:spPr bwMode="auto">
          <a:xfrm>
            <a:off x="6494463" y="4318000"/>
            <a:ext cx="2649537" cy="846138"/>
          </a:xfrm>
          <a:prstGeom prst="rect">
            <a:avLst/>
          </a:prstGeom>
          <a:solidFill>
            <a:schemeClr val="bg1"/>
          </a:solidFill>
          <a:ln>
            <a:noFill/>
          </a:ln>
          <a:extLs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pPr marL="115888" indent="-115888">
              <a:spcBef>
                <a:spcPct val="50000"/>
              </a:spcBef>
              <a:buFontTx/>
              <a:buChar char="•"/>
            </a:pPr>
            <a:endParaRPr lang="en-US" sz="1300" b="0"/>
          </a:p>
        </p:txBody>
      </p:sp>
      <p:pic>
        <p:nvPicPr>
          <p:cNvPr id="10" name="Picture 10"/>
          <p:cNvPicPr>
            <a:picLocks noChangeAspect="1"/>
          </p:cNvPicPr>
          <p:nvPr/>
        </p:nvPicPr>
        <p:blipFill>
          <a:blip r:embed="rId5">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val="0"/>
              </a:ext>
            </a:extLst>
          </a:blip>
          <a:srcRect r="28535"/>
          <a:stretch>
            <a:fillRect/>
          </a:stretch>
        </p:blipFill>
        <p:spPr bwMode="auto">
          <a:xfrm>
            <a:off x="285750" y="4572000"/>
            <a:ext cx="5629275" cy="1012825"/>
          </a:xfrm>
          <a:prstGeom prst="rect">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pic>
      <p:sp>
        <p:nvSpPr>
          <p:cNvPr id="11" name="Line 1086"/>
          <p:cNvSpPr>
            <a:spLocks noChangeShapeType="1"/>
          </p:cNvSpPr>
          <p:nvPr/>
        </p:nvSpPr>
        <p:spPr bwMode="auto">
          <a:xfrm>
            <a:off x="484188" y="617538"/>
            <a:ext cx="1587" cy="1587"/>
          </a:xfrm>
          <a:prstGeom prst="line">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no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12" name="Line 1087"/>
          <p:cNvSpPr>
            <a:spLocks noChangeShapeType="1"/>
          </p:cNvSpPr>
          <p:nvPr/>
        </p:nvSpPr>
        <p:spPr bwMode="auto">
          <a:xfrm>
            <a:off x="484188" y="617538"/>
            <a:ext cx="1587" cy="1587"/>
          </a:xfrm>
          <a:prstGeom prst="line">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no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13" name="Rectangle 1088"/>
          <p:cNvSpPr>
            <a:spLocks noChangeArrowheads="1"/>
          </p:cNvSpPr>
          <p:nvPr/>
        </p:nvSpPr>
        <p:spPr bwMode="auto">
          <a:xfrm>
            <a:off x="484188" y="617538"/>
            <a:ext cx="1587" cy="1587"/>
          </a:xfrm>
          <a:prstGeom prst="rect">
            <a:avLst/>
          </a:prstGeom>
          <a:solidFill>
            <a:srgbClr val="000000"/>
          </a:solidFill>
          <a:ln>
            <a:noFill/>
          </a:ln>
          <a:extLs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p>
            <a:pPr>
              <a:spcBef>
                <a:spcPct val="50000"/>
              </a:spcBef>
              <a:buFontTx/>
              <a:buChar char="•"/>
            </a:pPr>
            <a:endParaRPr lang="en-US" sz="1300" b="0"/>
          </a:p>
        </p:txBody>
      </p:sp>
      <p:sp>
        <p:nvSpPr>
          <p:cNvPr id="14" name="Rectangle 1089"/>
          <p:cNvSpPr>
            <a:spLocks noChangeArrowheads="1"/>
          </p:cNvSpPr>
          <p:nvPr/>
        </p:nvSpPr>
        <p:spPr bwMode="auto">
          <a:xfrm>
            <a:off x="484188" y="617538"/>
            <a:ext cx="1587" cy="1587"/>
          </a:xfrm>
          <a:prstGeom prst="rect">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p>
            <a:pPr>
              <a:spcBef>
                <a:spcPct val="50000"/>
              </a:spcBef>
              <a:buFontTx/>
              <a:buChar char="•"/>
            </a:pPr>
            <a:endParaRPr lang="en-US" sz="1300" b="0"/>
          </a:p>
        </p:txBody>
      </p:sp>
      <p:sp>
        <p:nvSpPr>
          <p:cNvPr id="15" name="Freeform 1098"/>
          <p:cNvSpPr>
            <a:spLocks/>
          </p:cNvSpPr>
          <p:nvPr/>
        </p:nvSpPr>
        <p:spPr bwMode="auto">
          <a:xfrm>
            <a:off x="487363" y="617538"/>
            <a:ext cx="3175" cy="1587"/>
          </a:xfrm>
          <a:custGeom>
            <a:avLst/>
            <a:gdLst>
              <a:gd name="T0" fmla="*/ 0 w 2"/>
              <a:gd name="T1" fmla="*/ 0 h 1587"/>
              <a:gd name="T2" fmla="*/ 2 w 2"/>
              <a:gd name="T3" fmla="*/ 0 h 1587"/>
              <a:gd name="T4" fmla="*/ 2 w 2"/>
              <a:gd name="T5" fmla="*/ 0 h 1587"/>
              <a:gd name="T6" fmla="*/ 2 w 2"/>
              <a:gd name="T7" fmla="*/ 0 h 1587"/>
              <a:gd name="T8" fmla="*/ 0 w 2"/>
              <a:gd name="T9" fmla="*/ 0 h 1587"/>
              <a:gd name="T10" fmla="*/ 0 w 2"/>
              <a:gd name="T11" fmla="*/ 0 h 1587"/>
              <a:gd name="T12" fmla="*/ 0 w 2"/>
              <a:gd name="T13" fmla="*/ 0 h 1587"/>
              <a:gd name="T14" fmla="*/ 0 w 2"/>
              <a:gd name="T15" fmla="*/ 0 h 1587"/>
              <a:gd name="T16" fmla="*/ 0 w 2"/>
              <a:gd name="T17" fmla="*/ 0 h 1587"/>
              <a:gd name="T18" fmla="*/ 0 w 2"/>
              <a:gd name="T19" fmla="*/ 0 h 1587"/>
              <a:gd name="T20" fmla="*/ 0 w 2"/>
              <a:gd name="T21" fmla="*/ 0 h 1587"/>
              <a:gd name="T22" fmla="*/ 0 w 2"/>
              <a:gd name="T23" fmla="*/ 0 h 1587"/>
              <a:gd name="T24" fmla="*/ 0 w 2"/>
              <a:gd name="T25" fmla="*/ 0 h 1587"/>
              <a:gd name="T26" fmla="*/ 0 w 2"/>
              <a:gd name="T27" fmla="*/ 0 h 1587"/>
              <a:gd name="T28" fmla="*/ 0 w 2"/>
              <a:gd name="T29" fmla="*/ 0 h 1587"/>
              <a:gd name="T30" fmla="*/ 0 w 2"/>
              <a:gd name="T31" fmla="*/ 0 h 1587"/>
              <a:gd name="T32" fmla="*/ 0 w 2"/>
              <a:gd name="T33" fmla="*/ 0 h 1587"/>
              <a:gd name="T34" fmla="*/ 2 w 2"/>
              <a:gd name="T35" fmla="*/ 0 h 1587"/>
              <a:gd name="T36" fmla="*/ 2 w 2"/>
              <a:gd name="T37" fmla="*/ 0 h 1587"/>
              <a:gd name="T38" fmla="*/ 2 w 2"/>
              <a:gd name="T39" fmla="*/ 0 h 1587"/>
              <a:gd name="T40" fmla="*/ 0 w 2"/>
              <a:gd name="T41" fmla="*/ 0 h 1587"/>
              <a:gd name="T42" fmla="*/ 0 w 2"/>
              <a:gd name="T43" fmla="*/ 0 h 1587"/>
              <a:gd name="T44" fmla="*/ 0 w 2"/>
              <a:gd name="T45" fmla="*/ 0 h 15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2" h="1587">
                <a:moveTo>
                  <a:pt x="0" y="0"/>
                </a:moveTo>
                <a:lnTo>
                  <a:pt x="2" y="0"/>
                </a:lnTo>
                <a:lnTo>
                  <a:pt x="0" y="0"/>
                </a:lnTo>
                <a:lnTo>
                  <a:pt x="2" y="0"/>
                </a:lnTo>
                <a:lnTo>
                  <a:pt x="0" y="0"/>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16" name="Freeform 1115"/>
          <p:cNvSpPr>
            <a:spLocks/>
          </p:cNvSpPr>
          <p:nvPr/>
        </p:nvSpPr>
        <p:spPr bwMode="auto">
          <a:xfrm>
            <a:off x="458788" y="473075"/>
            <a:ext cx="3175" cy="3175"/>
          </a:xfrm>
          <a:custGeom>
            <a:avLst/>
            <a:gdLst>
              <a:gd name="T0" fmla="*/ 0 w 2"/>
              <a:gd name="T1" fmla="*/ 2 h 2"/>
              <a:gd name="T2" fmla="*/ 0 w 2"/>
              <a:gd name="T3" fmla="*/ 2 h 2"/>
              <a:gd name="T4" fmla="*/ 0 w 2"/>
              <a:gd name="T5" fmla="*/ 2 h 2"/>
              <a:gd name="T6" fmla="*/ 0 w 2"/>
              <a:gd name="T7" fmla="*/ 2 h 2"/>
              <a:gd name="T8" fmla="*/ 0 w 2"/>
              <a:gd name="T9" fmla="*/ 2 h 2"/>
              <a:gd name="T10" fmla="*/ 0 w 2"/>
              <a:gd name="T11" fmla="*/ 2 h 2"/>
              <a:gd name="T12" fmla="*/ 2 w 2"/>
              <a:gd name="T13" fmla="*/ 2 h 2"/>
              <a:gd name="T14" fmla="*/ 2 w 2"/>
              <a:gd name="T15" fmla="*/ 2 h 2"/>
              <a:gd name="T16" fmla="*/ 2 w 2"/>
              <a:gd name="T17" fmla="*/ 0 h 2"/>
              <a:gd name="T18" fmla="*/ 0 w 2"/>
              <a:gd name="T19" fmla="*/ 2 h 2"/>
              <a:gd name="T20" fmla="*/ 0 w 2"/>
              <a:gd name="T21" fmla="*/ 2 h 2"/>
              <a:gd name="T22" fmla="*/ 0 w 2"/>
              <a:gd name="T23" fmla="*/ 2 h 2"/>
              <a:gd name="T24" fmla="*/ 0 w 2"/>
              <a:gd name="T25" fmla="*/ 2 h 2"/>
              <a:gd name="T26" fmla="*/ 0 w 2"/>
              <a:gd name="T27" fmla="*/ 2 h 2"/>
              <a:gd name="T28" fmla="*/ 2 w 2"/>
              <a:gd name="T29" fmla="*/ 2 h 2"/>
              <a:gd name="T30" fmla="*/ 2 w 2"/>
              <a:gd name="T31" fmla="*/ 2 h 2"/>
              <a:gd name="T32" fmla="*/ 2 w 2"/>
              <a:gd name="T33" fmla="*/ 2 h 2"/>
              <a:gd name="T34" fmla="*/ 2 w 2"/>
              <a:gd name="T35" fmla="*/ 2 h 2"/>
              <a:gd name="T36" fmla="*/ 2 w 2"/>
              <a:gd name="T37" fmla="*/ 2 h 2"/>
              <a:gd name="T38" fmla="*/ 2 w 2"/>
              <a:gd name="T39" fmla="*/ 2 h 2"/>
              <a:gd name="T40" fmla="*/ 0 w 2"/>
              <a:gd name="T41" fmla="*/ 2 h 2"/>
              <a:gd name="T42" fmla="*/ 0 w 2"/>
              <a:gd name="T43" fmla="*/ 2 h 2"/>
              <a:gd name="T44" fmla="*/ 0 w 2"/>
              <a:gd name="T45" fmla="*/ 2 h 2"/>
              <a:gd name="T46" fmla="*/ 0 w 2"/>
              <a:gd name="T47" fmla="*/ 2 h 2"/>
              <a:gd name="T48" fmla="*/ 0 w 2"/>
              <a:gd name="T49" fmla="*/ 2 h 2"/>
              <a:gd name="T50" fmla="*/ 0 w 2"/>
              <a:gd name="T51" fmla="*/ 2 h 2"/>
              <a:gd name="T52" fmla="*/ 0 w 2"/>
              <a:gd name="T53" fmla="*/ 2 h 2"/>
              <a:gd name="T54" fmla="*/ 2 w 2"/>
              <a:gd name="T55" fmla="*/ 2 h 2"/>
              <a:gd name="T56" fmla="*/ 0 w 2"/>
              <a:gd name="T57" fmla="*/ 2 h 2"/>
              <a:gd name="T58" fmla="*/ 2 w 2"/>
              <a:gd name="T59" fmla="*/ 2 h 2"/>
              <a:gd name="T60" fmla="*/ 2 w 2"/>
              <a:gd name="T61" fmla="*/ 2 h 2"/>
              <a:gd name="T62" fmla="*/ 2 w 2"/>
              <a:gd name="T63" fmla="*/ 2 h 2"/>
              <a:gd name="T64" fmla="*/ 0 w 2"/>
              <a:gd name="T65" fmla="*/ 2 h 2"/>
              <a:gd name="T66" fmla="*/ 0 w 2"/>
              <a:gd name="T67" fmla="*/ 2 h 2"/>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2" h="2">
                <a:moveTo>
                  <a:pt x="0" y="2"/>
                </a:moveTo>
                <a:lnTo>
                  <a:pt x="0" y="2"/>
                </a:lnTo>
                <a:lnTo>
                  <a:pt x="2" y="2"/>
                </a:lnTo>
                <a:lnTo>
                  <a:pt x="2" y="0"/>
                </a:lnTo>
                <a:lnTo>
                  <a:pt x="0" y="2"/>
                </a:lnTo>
                <a:lnTo>
                  <a:pt x="2" y="2"/>
                </a:lnTo>
                <a:lnTo>
                  <a:pt x="0" y="2"/>
                </a:lnTo>
                <a:lnTo>
                  <a:pt x="2" y="2"/>
                </a:lnTo>
                <a:lnTo>
                  <a:pt x="0" y="2"/>
                </a:lnTo>
                <a:lnTo>
                  <a:pt x="2" y="2"/>
                </a:lnTo>
                <a:lnTo>
                  <a:pt x="0" y="2"/>
                </a:lnTo>
                <a:lnTo>
                  <a:pt x="2" y="2"/>
                </a:lnTo>
                <a:lnTo>
                  <a:pt x="0" y="2"/>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17" name="Freeform 1120"/>
          <p:cNvSpPr>
            <a:spLocks/>
          </p:cNvSpPr>
          <p:nvPr/>
        </p:nvSpPr>
        <p:spPr bwMode="auto">
          <a:xfrm>
            <a:off x="458788" y="463550"/>
            <a:ext cx="3175" cy="3175"/>
          </a:xfrm>
          <a:custGeom>
            <a:avLst/>
            <a:gdLst>
              <a:gd name="T0" fmla="*/ 0 w 2"/>
              <a:gd name="T1" fmla="*/ 0 h 2"/>
              <a:gd name="T2" fmla="*/ 0 w 2"/>
              <a:gd name="T3" fmla="*/ 2 h 2"/>
              <a:gd name="T4" fmla="*/ 0 w 2"/>
              <a:gd name="T5" fmla="*/ 2 h 2"/>
              <a:gd name="T6" fmla="*/ 0 w 2"/>
              <a:gd name="T7" fmla="*/ 2 h 2"/>
              <a:gd name="T8" fmla="*/ 2 w 2"/>
              <a:gd name="T9" fmla="*/ 2 h 2"/>
              <a:gd name="T10" fmla="*/ 2 w 2"/>
              <a:gd name="T11" fmla="*/ 0 h 2"/>
              <a:gd name="T12" fmla="*/ 2 w 2"/>
              <a:gd name="T13" fmla="*/ 0 h 2"/>
              <a:gd name="T14" fmla="*/ 2 w 2"/>
              <a:gd name="T15" fmla="*/ 0 h 2"/>
              <a:gd name="T16" fmla="*/ 0 w 2"/>
              <a:gd name="T17" fmla="*/ 0 h 2"/>
              <a:gd name="T18" fmla="*/ 0 w 2"/>
              <a:gd name="T19" fmla="*/ 2 h 2"/>
              <a:gd name="T20" fmla="*/ 0 w 2"/>
              <a:gd name="T21" fmla="*/ 2 h 2"/>
              <a:gd name="T22" fmla="*/ 2 w 2"/>
              <a:gd name="T23" fmla="*/ 0 h 2"/>
              <a:gd name="T24" fmla="*/ 2 w 2"/>
              <a:gd name="T25" fmla="*/ 0 h 2"/>
              <a:gd name="T26" fmla="*/ 2 w 2"/>
              <a:gd name="T27" fmla="*/ 0 h 2"/>
              <a:gd name="T28" fmla="*/ 2 w 2"/>
              <a:gd name="T29" fmla="*/ 2 h 2"/>
              <a:gd name="T30" fmla="*/ 0 w 2"/>
              <a:gd name="T31" fmla="*/ 2 h 2"/>
              <a:gd name="T32" fmla="*/ 0 w 2"/>
              <a:gd name="T33" fmla="*/ 2 h 2"/>
              <a:gd name="T34" fmla="*/ 0 w 2"/>
              <a:gd name="T35" fmla="*/ 2 h 2"/>
              <a:gd name="T36" fmla="*/ 0 w 2"/>
              <a:gd name="T37" fmla="*/ 2 h 2"/>
              <a:gd name="T38" fmla="*/ 0 w 2"/>
              <a:gd name="T39" fmla="*/ 2 h 2"/>
              <a:gd name="T40" fmla="*/ 0 w 2"/>
              <a:gd name="T41" fmla="*/ 2 h 2"/>
              <a:gd name="T42" fmla="*/ 0 w 2"/>
              <a:gd name="T43" fmla="*/ 2 h 2"/>
              <a:gd name="T44" fmla="*/ 0 w 2"/>
              <a:gd name="T45" fmla="*/ 2 h 2"/>
              <a:gd name="T46" fmla="*/ 2 w 2"/>
              <a:gd name="T47" fmla="*/ 2 h 2"/>
              <a:gd name="T48" fmla="*/ 0 w 2"/>
              <a:gd name="T49" fmla="*/ 2 h 2"/>
              <a:gd name="T50" fmla="*/ 0 w 2"/>
              <a:gd name="T51" fmla="*/ 2 h 2"/>
              <a:gd name="T52" fmla="*/ 2 w 2"/>
              <a:gd name="T53" fmla="*/ 2 h 2"/>
              <a:gd name="T54" fmla="*/ 2 w 2"/>
              <a:gd name="T55" fmla="*/ 2 h 2"/>
              <a:gd name="T56" fmla="*/ 2 w 2"/>
              <a:gd name="T57" fmla="*/ 0 h 2"/>
              <a:gd name="T58" fmla="*/ 0 w 2"/>
              <a:gd name="T59" fmla="*/ 0 h 2"/>
              <a:gd name="T60" fmla="*/ 0 w 2"/>
              <a:gd name="T61" fmla="*/ 0 h 2"/>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2" h="2">
                <a:moveTo>
                  <a:pt x="0" y="0"/>
                </a:moveTo>
                <a:lnTo>
                  <a:pt x="0" y="2"/>
                </a:lnTo>
                <a:lnTo>
                  <a:pt x="2" y="2"/>
                </a:lnTo>
                <a:lnTo>
                  <a:pt x="2" y="0"/>
                </a:lnTo>
                <a:lnTo>
                  <a:pt x="0" y="0"/>
                </a:lnTo>
                <a:lnTo>
                  <a:pt x="0" y="2"/>
                </a:lnTo>
                <a:lnTo>
                  <a:pt x="2" y="0"/>
                </a:lnTo>
                <a:lnTo>
                  <a:pt x="2" y="2"/>
                </a:lnTo>
                <a:lnTo>
                  <a:pt x="0" y="2"/>
                </a:lnTo>
                <a:lnTo>
                  <a:pt x="2" y="2"/>
                </a:lnTo>
                <a:lnTo>
                  <a:pt x="0" y="2"/>
                </a:lnTo>
                <a:lnTo>
                  <a:pt x="2" y="2"/>
                </a:lnTo>
                <a:lnTo>
                  <a:pt x="2" y="0"/>
                </a:lnTo>
                <a:lnTo>
                  <a:pt x="0" y="0"/>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18" name="Freeform 1134"/>
          <p:cNvSpPr>
            <a:spLocks/>
          </p:cNvSpPr>
          <p:nvPr/>
        </p:nvSpPr>
        <p:spPr bwMode="auto">
          <a:xfrm>
            <a:off x="703263" y="514350"/>
            <a:ext cx="3175" cy="6350"/>
          </a:xfrm>
          <a:custGeom>
            <a:avLst/>
            <a:gdLst>
              <a:gd name="T0" fmla="*/ 2 w 2"/>
              <a:gd name="T1" fmla="*/ 4 h 4"/>
              <a:gd name="T2" fmla="*/ 2 w 2"/>
              <a:gd name="T3" fmla="*/ 4 h 4"/>
              <a:gd name="T4" fmla="*/ 2 w 2"/>
              <a:gd name="T5" fmla="*/ 4 h 4"/>
              <a:gd name="T6" fmla="*/ 2 w 2"/>
              <a:gd name="T7" fmla="*/ 2 h 4"/>
              <a:gd name="T8" fmla="*/ 2 w 2"/>
              <a:gd name="T9" fmla="*/ 0 h 4"/>
              <a:gd name="T10" fmla="*/ 2 w 2"/>
              <a:gd name="T11" fmla="*/ 0 h 4"/>
              <a:gd name="T12" fmla="*/ 2 w 2"/>
              <a:gd name="T13" fmla="*/ 0 h 4"/>
              <a:gd name="T14" fmla="*/ 0 w 2"/>
              <a:gd name="T15" fmla="*/ 2 h 4"/>
              <a:gd name="T16" fmla="*/ 2 w 2"/>
              <a:gd name="T17" fmla="*/ 4 h 4"/>
              <a:gd name="T18" fmla="*/ 2 w 2"/>
              <a:gd name="T19" fmla="*/ 2 h 4"/>
              <a:gd name="T20" fmla="*/ 2 w 2"/>
              <a:gd name="T21" fmla="*/ 2 h 4"/>
              <a:gd name="T22" fmla="*/ 2 w 2"/>
              <a:gd name="T23" fmla="*/ 0 h 4"/>
              <a:gd name="T24" fmla="*/ 2 w 2"/>
              <a:gd name="T25" fmla="*/ 2 h 4"/>
              <a:gd name="T26" fmla="*/ 2 w 2"/>
              <a:gd name="T27" fmla="*/ 2 h 4"/>
              <a:gd name="T28" fmla="*/ 2 w 2"/>
              <a:gd name="T29" fmla="*/ 2 h 4"/>
              <a:gd name="T30" fmla="*/ 2 w 2"/>
              <a:gd name="T31" fmla="*/ 2 h 4"/>
              <a:gd name="T32" fmla="*/ 2 w 2"/>
              <a:gd name="T33" fmla="*/ 2 h 4"/>
              <a:gd name="T34" fmla="*/ 2 w 2"/>
              <a:gd name="T35" fmla="*/ 2 h 4"/>
              <a:gd name="T36" fmla="*/ 2 w 2"/>
              <a:gd name="T37" fmla="*/ 2 h 4"/>
              <a:gd name="T38" fmla="*/ 2 w 2"/>
              <a:gd name="T39" fmla="*/ 2 h 4"/>
              <a:gd name="T40" fmla="*/ 2 w 2"/>
              <a:gd name="T41" fmla="*/ 2 h 4"/>
              <a:gd name="T42" fmla="*/ 2 w 2"/>
              <a:gd name="T43" fmla="*/ 2 h 4"/>
              <a:gd name="T44" fmla="*/ 2 w 2"/>
              <a:gd name="T45" fmla="*/ 2 h 4"/>
              <a:gd name="T46" fmla="*/ 2 w 2"/>
              <a:gd name="T47" fmla="*/ 2 h 4"/>
              <a:gd name="T48" fmla="*/ 2 w 2"/>
              <a:gd name="T49" fmla="*/ 2 h 4"/>
              <a:gd name="T50" fmla="*/ 2 w 2"/>
              <a:gd name="T51" fmla="*/ 2 h 4"/>
              <a:gd name="T52" fmla="*/ 0 w 2"/>
              <a:gd name="T53" fmla="*/ 2 h 4"/>
              <a:gd name="T54" fmla="*/ 2 w 2"/>
              <a:gd name="T55" fmla="*/ 4 h 4"/>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2" h="4">
                <a:moveTo>
                  <a:pt x="2" y="4"/>
                </a:moveTo>
                <a:lnTo>
                  <a:pt x="2" y="4"/>
                </a:lnTo>
                <a:lnTo>
                  <a:pt x="2" y="2"/>
                </a:lnTo>
                <a:lnTo>
                  <a:pt x="2" y="0"/>
                </a:lnTo>
                <a:lnTo>
                  <a:pt x="0" y="2"/>
                </a:lnTo>
                <a:lnTo>
                  <a:pt x="2" y="4"/>
                </a:lnTo>
                <a:lnTo>
                  <a:pt x="2" y="2"/>
                </a:lnTo>
                <a:lnTo>
                  <a:pt x="2" y="0"/>
                </a:lnTo>
                <a:lnTo>
                  <a:pt x="2" y="2"/>
                </a:lnTo>
                <a:lnTo>
                  <a:pt x="0" y="2"/>
                </a:lnTo>
                <a:lnTo>
                  <a:pt x="2" y="4"/>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19" name="Freeform 1141"/>
          <p:cNvSpPr>
            <a:spLocks/>
          </p:cNvSpPr>
          <p:nvPr/>
        </p:nvSpPr>
        <p:spPr bwMode="auto">
          <a:xfrm>
            <a:off x="706438" y="479425"/>
            <a:ext cx="1587" cy="6350"/>
          </a:xfrm>
          <a:custGeom>
            <a:avLst/>
            <a:gdLst>
              <a:gd name="T0" fmla="*/ 0 w 1587"/>
              <a:gd name="T1" fmla="*/ 4 h 4"/>
              <a:gd name="T2" fmla="*/ 0 w 1587"/>
              <a:gd name="T3" fmla="*/ 2 h 4"/>
              <a:gd name="T4" fmla="*/ 0 w 1587"/>
              <a:gd name="T5" fmla="*/ 0 h 4"/>
              <a:gd name="T6" fmla="*/ 0 w 1587"/>
              <a:gd name="T7" fmla="*/ 0 h 4"/>
              <a:gd name="T8" fmla="*/ 0 w 1587"/>
              <a:gd name="T9" fmla="*/ 2 h 4"/>
              <a:gd name="T10" fmla="*/ 0 w 1587"/>
              <a:gd name="T11" fmla="*/ 2 h 4"/>
              <a:gd name="T12" fmla="*/ 0 w 1587"/>
              <a:gd name="T13" fmla="*/ 4 h 4"/>
              <a:gd name="T14" fmla="*/ 0 w 1587"/>
              <a:gd name="T15" fmla="*/ 2 h 4"/>
              <a:gd name="T16" fmla="*/ 0 w 1587"/>
              <a:gd name="T17" fmla="*/ 2 h 4"/>
              <a:gd name="T18" fmla="*/ 0 w 1587"/>
              <a:gd name="T19" fmla="*/ 2 h 4"/>
              <a:gd name="T20" fmla="*/ 0 w 1587"/>
              <a:gd name="T21" fmla="*/ 2 h 4"/>
              <a:gd name="T22" fmla="*/ 0 w 1587"/>
              <a:gd name="T23" fmla="*/ 2 h 4"/>
              <a:gd name="T24" fmla="*/ 0 w 1587"/>
              <a:gd name="T25" fmla="*/ 2 h 4"/>
              <a:gd name="T26" fmla="*/ 0 w 1587"/>
              <a:gd name="T27" fmla="*/ 2 h 4"/>
              <a:gd name="T28" fmla="*/ 0 w 1587"/>
              <a:gd name="T29" fmla="*/ 4 h 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1587" h="4">
                <a:moveTo>
                  <a:pt x="0" y="4"/>
                </a:moveTo>
                <a:lnTo>
                  <a:pt x="0" y="2"/>
                </a:lnTo>
                <a:lnTo>
                  <a:pt x="0" y="0"/>
                </a:lnTo>
                <a:lnTo>
                  <a:pt x="0" y="2"/>
                </a:lnTo>
                <a:lnTo>
                  <a:pt x="0" y="4"/>
                </a:lnTo>
                <a:lnTo>
                  <a:pt x="0" y="2"/>
                </a:lnTo>
                <a:lnTo>
                  <a:pt x="0" y="4"/>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20" name="Freeform 1148"/>
          <p:cNvSpPr>
            <a:spLocks/>
          </p:cNvSpPr>
          <p:nvPr/>
        </p:nvSpPr>
        <p:spPr bwMode="auto">
          <a:xfrm>
            <a:off x="693738" y="460375"/>
            <a:ext cx="3175" cy="3175"/>
          </a:xfrm>
          <a:custGeom>
            <a:avLst/>
            <a:gdLst>
              <a:gd name="T0" fmla="*/ 2 w 2"/>
              <a:gd name="T1" fmla="*/ 2 h 2"/>
              <a:gd name="T2" fmla="*/ 2 w 2"/>
              <a:gd name="T3" fmla="*/ 0 h 2"/>
              <a:gd name="T4" fmla="*/ 2 w 2"/>
              <a:gd name="T5" fmla="*/ 0 h 2"/>
              <a:gd name="T6" fmla="*/ 2 w 2"/>
              <a:gd name="T7" fmla="*/ 0 h 2"/>
              <a:gd name="T8" fmla="*/ 2 w 2"/>
              <a:gd name="T9" fmla="*/ 0 h 2"/>
              <a:gd name="T10" fmla="*/ 0 w 2"/>
              <a:gd name="T11" fmla="*/ 0 h 2"/>
              <a:gd name="T12" fmla="*/ 0 w 2"/>
              <a:gd name="T13" fmla="*/ 0 h 2"/>
              <a:gd name="T14" fmla="*/ 0 w 2"/>
              <a:gd name="T15" fmla="*/ 2 h 2"/>
              <a:gd name="T16" fmla="*/ 0 w 2"/>
              <a:gd name="T17" fmla="*/ 2 h 2"/>
              <a:gd name="T18" fmla="*/ 0 w 2"/>
              <a:gd name="T19" fmla="*/ 2 h 2"/>
              <a:gd name="T20" fmla="*/ 2 w 2"/>
              <a:gd name="T21" fmla="*/ 2 h 2"/>
              <a:gd name="T22" fmla="*/ 2 w 2"/>
              <a:gd name="T23" fmla="*/ 2 h 2"/>
              <a:gd name="T24" fmla="*/ 2 w 2"/>
              <a:gd name="T25" fmla="*/ 0 h 2"/>
              <a:gd name="T26" fmla="*/ 2 w 2"/>
              <a:gd name="T27" fmla="*/ 0 h 2"/>
              <a:gd name="T28" fmla="*/ 2 w 2"/>
              <a:gd name="T29" fmla="*/ 0 h 2"/>
              <a:gd name="T30" fmla="*/ 0 w 2"/>
              <a:gd name="T31" fmla="*/ 2 h 2"/>
              <a:gd name="T32" fmla="*/ 2 w 2"/>
              <a:gd name="T33" fmla="*/ 2 h 2"/>
              <a:gd name="T34" fmla="*/ 2 w 2"/>
              <a:gd name="T35" fmla="*/ 0 h 2"/>
              <a:gd name="T36" fmla="*/ 0 w 2"/>
              <a:gd name="T37" fmla="*/ 2 h 2"/>
              <a:gd name="T38" fmla="*/ 2 w 2"/>
              <a:gd name="T39" fmla="*/ 2 h 2"/>
              <a:gd name="T40" fmla="*/ 0 w 2"/>
              <a:gd name="T41" fmla="*/ 2 h 2"/>
              <a:gd name="T42" fmla="*/ 0 w 2"/>
              <a:gd name="T43" fmla="*/ 2 h 2"/>
              <a:gd name="T44" fmla="*/ 0 w 2"/>
              <a:gd name="T45" fmla="*/ 2 h 2"/>
              <a:gd name="T46" fmla="*/ 0 w 2"/>
              <a:gd name="T47" fmla="*/ 2 h 2"/>
              <a:gd name="T48" fmla="*/ 0 w 2"/>
              <a:gd name="T49" fmla="*/ 2 h 2"/>
              <a:gd name="T50" fmla="*/ 0 w 2"/>
              <a:gd name="T51" fmla="*/ 2 h 2"/>
              <a:gd name="T52" fmla="*/ 0 w 2"/>
              <a:gd name="T53" fmla="*/ 2 h 2"/>
              <a:gd name="T54" fmla="*/ 0 w 2"/>
              <a:gd name="T55" fmla="*/ 2 h 2"/>
              <a:gd name="T56" fmla="*/ 0 w 2"/>
              <a:gd name="T57" fmla="*/ 2 h 2"/>
              <a:gd name="T58" fmla="*/ 2 w 2"/>
              <a:gd name="T59" fmla="*/ 2 h 2"/>
              <a:gd name="T60" fmla="*/ 2 w 2"/>
              <a:gd name="T61" fmla="*/ 2 h 2"/>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2" h="2">
                <a:moveTo>
                  <a:pt x="2" y="2"/>
                </a:moveTo>
                <a:lnTo>
                  <a:pt x="2" y="0"/>
                </a:lnTo>
                <a:lnTo>
                  <a:pt x="0" y="0"/>
                </a:lnTo>
                <a:lnTo>
                  <a:pt x="0" y="2"/>
                </a:lnTo>
                <a:lnTo>
                  <a:pt x="2" y="2"/>
                </a:lnTo>
                <a:lnTo>
                  <a:pt x="2" y="0"/>
                </a:lnTo>
                <a:lnTo>
                  <a:pt x="0" y="2"/>
                </a:lnTo>
                <a:lnTo>
                  <a:pt x="2" y="2"/>
                </a:lnTo>
                <a:lnTo>
                  <a:pt x="2" y="0"/>
                </a:lnTo>
                <a:lnTo>
                  <a:pt x="0" y="2"/>
                </a:lnTo>
                <a:lnTo>
                  <a:pt x="2" y="2"/>
                </a:lnTo>
                <a:lnTo>
                  <a:pt x="0" y="2"/>
                </a:lnTo>
                <a:lnTo>
                  <a:pt x="2" y="2"/>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21" name="Freeform 1150"/>
          <p:cNvSpPr>
            <a:spLocks/>
          </p:cNvSpPr>
          <p:nvPr/>
        </p:nvSpPr>
        <p:spPr bwMode="auto">
          <a:xfrm>
            <a:off x="684213" y="447675"/>
            <a:ext cx="1587" cy="3175"/>
          </a:xfrm>
          <a:custGeom>
            <a:avLst/>
            <a:gdLst>
              <a:gd name="T0" fmla="*/ 0 w 1587"/>
              <a:gd name="T1" fmla="*/ 2 h 2"/>
              <a:gd name="T2" fmla="*/ 0 w 1587"/>
              <a:gd name="T3" fmla="*/ 0 h 2"/>
              <a:gd name="T4" fmla="*/ 0 w 1587"/>
              <a:gd name="T5" fmla="*/ 2 h 2"/>
              <a:gd name="T6" fmla="*/ 0 60000 65536"/>
              <a:gd name="T7" fmla="*/ 0 60000 65536"/>
              <a:gd name="T8" fmla="*/ 0 60000 65536"/>
            </a:gdLst>
            <a:ahLst/>
            <a:cxnLst>
              <a:cxn ang="T6">
                <a:pos x="T0" y="T1"/>
              </a:cxn>
              <a:cxn ang="T7">
                <a:pos x="T2" y="T3"/>
              </a:cxn>
              <a:cxn ang="T8">
                <a:pos x="T4" y="T5"/>
              </a:cxn>
            </a:cxnLst>
            <a:rect l="0" t="0" r="r" b="b"/>
            <a:pathLst>
              <a:path w="1587" h="2">
                <a:moveTo>
                  <a:pt x="0" y="2"/>
                </a:moveTo>
                <a:lnTo>
                  <a:pt x="0" y="0"/>
                </a:lnTo>
                <a:lnTo>
                  <a:pt x="0" y="2"/>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22" name="Freeform 1152"/>
          <p:cNvSpPr>
            <a:spLocks/>
          </p:cNvSpPr>
          <p:nvPr/>
        </p:nvSpPr>
        <p:spPr bwMode="auto">
          <a:xfrm>
            <a:off x="684213" y="447675"/>
            <a:ext cx="3175" cy="3175"/>
          </a:xfrm>
          <a:custGeom>
            <a:avLst/>
            <a:gdLst>
              <a:gd name="T0" fmla="*/ 2 w 2"/>
              <a:gd name="T1" fmla="*/ 0 h 2"/>
              <a:gd name="T2" fmla="*/ 0 w 2"/>
              <a:gd name="T3" fmla="*/ 0 h 2"/>
              <a:gd name="T4" fmla="*/ 0 w 2"/>
              <a:gd name="T5" fmla="*/ 0 h 2"/>
              <a:gd name="T6" fmla="*/ 0 w 2"/>
              <a:gd name="T7" fmla="*/ 0 h 2"/>
              <a:gd name="T8" fmla="*/ 0 w 2"/>
              <a:gd name="T9" fmla="*/ 2 h 2"/>
              <a:gd name="T10" fmla="*/ 2 w 2"/>
              <a:gd name="T11" fmla="*/ 2 h 2"/>
              <a:gd name="T12" fmla="*/ 2 w 2"/>
              <a:gd name="T13" fmla="*/ 0 h 2"/>
              <a:gd name="T14" fmla="*/ 0 w 2"/>
              <a:gd name="T15" fmla="*/ 0 h 2"/>
              <a:gd name="T16" fmla="*/ 0 w 2"/>
              <a:gd name="T17" fmla="*/ 0 h 2"/>
              <a:gd name="T18" fmla="*/ 0 w 2"/>
              <a:gd name="T19" fmla="*/ 0 h 2"/>
              <a:gd name="T20" fmla="*/ 0 w 2"/>
              <a:gd name="T21" fmla="*/ 2 h 2"/>
              <a:gd name="T22" fmla="*/ 2 w 2"/>
              <a:gd name="T23" fmla="*/ 2 h 2"/>
              <a:gd name="T24" fmla="*/ 2 w 2"/>
              <a:gd name="T25" fmla="*/ 0 h 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 h="2">
                <a:moveTo>
                  <a:pt x="2" y="0"/>
                </a:moveTo>
                <a:lnTo>
                  <a:pt x="0" y="0"/>
                </a:lnTo>
                <a:lnTo>
                  <a:pt x="0" y="2"/>
                </a:lnTo>
                <a:lnTo>
                  <a:pt x="2" y="2"/>
                </a:lnTo>
                <a:lnTo>
                  <a:pt x="2" y="0"/>
                </a:lnTo>
                <a:lnTo>
                  <a:pt x="0" y="0"/>
                </a:lnTo>
                <a:lnTo>
                  <a:pt x="0" y="2"/>
                </a:lnTo>
                <a:lnTo>
                  <a:pt x="2" y="2"/>
                </a:lnTo>
                <a:lnTo>
                  <a:pt x="2" y="0"/>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23" name="Freeform 1154"/>
          <p:cNvSpPr>
            <a:spLocks/>
          </p:cNvSpPr>
          <p:nvPr/>
        </p:nvSpPr>
        <p:spPr bwMode="auto">
          <a:xfrm>
            <a:off x="665163" y="434975"/>
            <a:ext cx="3175" cy="1588"/>
          </a:xfrm>
          <a:custGeom>
            <a:avLst/>
            <a:gdLst>
              <a:gd name="T0" fmla="*/ 2 w 2"/>
              <a:gd name="T1" fmla="*/ 0 h 1588"/>
              <a:gd name="T2" fmla="*/ 0 w 2"/>
              <a:gd name="T3" fmla="*/ 0 h 1588"/>
              <a:gd name="T4" fmla="*/ 2 w 2"/>
              <a:gd name="T5" fmla="*/ 0 h 1588"/>
              <a:gd name="T6" fmla="*/ 0 60000 65536"/>
              <a:gd name="T7" fmla="*/ 0 60000 65536"/>
              <a:gd name="T8" fmla="*/ 0 60000 65536"/>
            </a:gdLst>
            <a:ahLst/>
            <a:cxnLst>
              <a:cxn ang="T6">
                <a:pos x="T0" y="T1"/>
              </a:cxn>
              <a:cxn ang="T7">
                <a:pos x="T2" y="T3"/>
              </a:cxn>
              <a:cxn ang="T8">
                <a:pos x="T4" y="T5"/>
              </a:cxn>
            </a:cxnLst>
            <a:rect l="0" t="0" r="r" b="b"/>
            <a:pathLst>
              <a:path w="2" h="1588">
                <a:moveTo>
                  <a:pt x="2" y="0"/>
                </a:moveTo>
                <a:lnTo>
                  <a:pt x="0" y="0"/>
                </a:lnTo>
                <a:lnTo>
                  <a:pt x="2" y="0"/>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24" name="Freeform 1156"/>
          <p:cNvSpPr>
            <a:spLocks/>
          </p:cNvSpPr>
          <p:nvPr/>
        </p:nvSpPr>
        <p:spPr bwMode="auto">
          <a:xfrm>
            <a:off x="665163" y="431800"/>
            <a:ext cx="3175" cy="3175"/>
          </a:xfrm>
          <a:custGeom>
            <a:avLst/>
            <a:gdLst>
              <a:gd name="T0" fmla="*/ 2 w 2"/>
              <a:gd name="T1" fmla="*/ 2 h 2"/>
              <a:gd name="T2" fmla="*/ 0 w 2"/>
              <a:gd name="T3" fmla="*/ 0 h 2"/>
              <a:gd name="T4" fmla="*/ 0 w 2"/>
              <a:gd name="T5" fmla="*/ 0 h 2"/>
              <a:gd name="T6" fmla="*/ 0 w 2"/>
              <a:gd name="T7" fmla="*/ 2 h 2"/>
              <a:gd name="T8" fmla="*/ 2 w 2"/>
              <a:gd name="T9" fmla="*/ 2 h 2"/>
              <a:gd name="T10" fmla="*/ 2 w 2"/>
              <a:gd name="T11" fmla="*/ 2 h 2"/>
              <a:gd name="T12" fmla="*/ 2 w 2"/>
              <a:gd name="T13" fmla="*/ 2 h 2"/>
              <a:gd name="T14" fmla="*/ 0 w 2"/>
              <a:gd name="T15" fmla="*/ 0 h 2"/>
              <a:gd name="T16" fmla="*/ 0 w 2"/>
              <a:gd name="T17" fmla="*/ 0 h 2"/>
              <a:gd name="T18" fmla="*/ 0 w 2"/>
              <a:gd name="T19" fmla="*/ 2 h 2"/>
              <a:gd name="T20" fmla="*/ 2 w 2"/>
              <a:gd name="T21" fmla="*/ 2 h 2"/>
              <a:gd name="T22" fmla="*/ 2 w 2"/>
              <a:gd name="T23" fmla="*/ 2 h 2"/>
              <a:gd name="T24" fmla="*/ 2 w 2"/>
              <a:gd name="T25" fmla="*/ 2 h 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 h="2">
                <a:moveTo>
                  <a:pt x="2" y="2"/>
                </a:moveTo>
                <a:lnTo>
                  <a:pt x="0" y="0"/>
                </a:lnTo>
                <a:lnTo>
                  <a:pt x="0" y="2"/>
                </a:lnTo>
                <a:lnTo>
                  <a:pt x="2" y="2"/>
                </a:lnTo>
                <a:lnTo>
                  <a:pt x="0" y="0"/>
                </a:lnTo>
                <a:lnTo>
                  <a:pt x="0" y="2"/>
                </a:lnTo>
                <a:lnTo>
                  <a:pt x="2" y="2"/>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25" name="Freeform 1163"/>
          <p:cNvSpPr>
            <a:spLocks/>
          </p:cNvSpPr>
          <p:nvPr/>
        </p:nvSpPr>
        <p:spPr bwMode="auto">
          <a:xfrm>
            <a:off x="611188" y="415925"/>
            <a:ext cx="6350" cy="3175"/>
          </a:xfrm>
          <a:custGeom>
            <a:avLst/>
            <a:gdLst>
              <a:gd name="T0" fmla="*/ 2 w 4"/>
              <a:gd name="T1" fmla="*/ 2 h 2"/>
              <a:gd name="T2" fmla="*/ 2 w 4"/>
              <a:gd name="T3" fmla="*/ 2 h 2"/>
              <a:gd name="T4" fmla="*/ 4 w 4"/>
              <a:gd name="T5" fmla="*/ 2 h 2"/>
              <a:gd name="T6" fmla="*/ 4 w 4"/>
              <a:gd name="T7" fmla="*/ 0 h 2"/>
              <a:gd name="T8" fmla="*/ 4 w 4"/>
              <a:gd name="T9" fmla="*/ 0 h 2"/>
              <a:gd name="T10" fmla="*/ 2 w 4"/>
              <a:gd name="T11" fmla="*/ 0 h 2"/>
              <a:gd name="T12" fmla="*/ 2 w 4"/>
              <a:gd name="T13" fmla="*/ 0 h 2"/>
              <a:gd name="T14" fmla="*/ 0 w 4"/>
              <a:gd name="T15" fmla="*/ 2 h 2"/>
              <a:gd name="T16" fmla="*/ 2 w 4"/>
              <a:gd name="T17" fmla="*/ 2 h 2"/>
              <a:gd name="T18" fmla="*/ 2 w 4"/>
              <a:gd name="T19" fmla="*/ 0 h 2"/>
              <a:gd name="T20" fmla="*/ 4 w 4"/>
              <a:gd name="T21" fmla="*/ 2 h 2"/>
              <a:gd name="T22" fmla="*/ 4 w 4"/>
              <a:gd name="T23" fmla="*/ 0 h 2"/>
              <a:gd name="T24" fmla="*/ 4 w 4"/>
              <a:gd name="T25" fmla="*/ 0 h 2"/>
              <a:gd name="T26" fmla="*/ 2 w 4"/>
              <a:gd name="T27" fmla="*/ 0 h 2"/>
              <a:gd name="T28" fmla="*/ 2 w 4"/>
              <a:gd name="T29" fmla="*/ 0 h 2"/>
              <a:gd name="T30" fmla="*/ 0 w 4"/>
              <a:gd name="T31" fmla="*/ 0 h 2"/>
              <a:gd name="T32" fmla="*/ 2 w 4"/>
              <a:gd name="T33" fmla="*/ 2 h 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4" h="2">
                <a:moveTo>
                  <a:pt x="2" y="2"/>
                </a:moveTo>
                <a:lnTo>
                  <a:pt x="2" y="2"/>
                </a:lnTo>
                <a:lnTo>
                  <a:pt x="4" y="2"/>
                </a:lnTo>
                <a:lnTo>
                  <a:pt x="4" y="0"/>
                </a:lnTo>
                <a:lnTo>
                  <a:pt x="2" y="0"/>
                </a:lnTo>
                <a:lnTo>
                  <a:pt x="0" y="2"/>
                </a:lnTo>
                <a:lnTo>
                  <a:pt x="2" y="2"/>
                </a:lnTo>
                <a:lnTo>
                  <a:pt x="2" y="0"/>
                </a:lnTo>
                <a:lnTo>
                  <a:pt x="4" y="2"/>
                </a:lnTo>
                <a:lnTo>
                  <a:pt x="4" y="0"/>
                </a:lnTo>
                <a:lnTo>
                  <a:pt x="2" y="0"/>
                </a:lnTo>
                <a:lnTo>
                  <a:pt x="0" y="0"/>
                </a:lnTo>
                <a:lnTo>
                  <a:pt x="2" y="2"/>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26" name="Freeform 1172"/>
          <p:cNvSpPr>
            <a:spLocks/>
          </p:cNvSpPr>
          <p:nvPr/>
        </p:nvSpPr>
        <p:spPr bwMode="auto">
          <a:xfrm>
            <a:off x="582613" y="476250"/>
            <a:ext cx="3175" cy="3175"/>
          </a:xfrm>
          <a:custGeom>
            <a:avLst/>
            <a:gdLst>
              <a:gd name="T0" fmla="*/ 0 w 2"/>
              <a:gd name="T1" fmla="*/ 2 h 2"/>
              <a:gd name="T2" fmla="*/ 0 w 2"/>
              <a:gd name="T3" fmla="*/ 2 h 2"/>
              <a:gd name="T4" fmla="*/ 2 w 2"/>
              <a:gd name="T5" fmla="*/ 2 h 2"/>
              <a:gd name="T6" fmla="*/ 0 w 2"/>
              <a:gd name="T7" fmla="*/ 0 h 2"/>
              <a:gd name="T8" fmla="*/ 0 w 2"/>
              <a:gd name="T9" fmla="*/ 0 h 2"/>
              <a:gd name="T10" fmla="*/ 0 w 2"/>
              <a:gd name="T11" fmla="*/ 0 h 2"/>
              <a:gd name="T12" fmla="*/ 0 w 2"/>
              <a:gd name="T13" fmla="*/ 2 h 2"/>
              <a:gd name="T14" fmla="*/ 0 w 2"/>
              <a:gd name="T15" fmla="*/ 2 h 2"/>
              <a:gd name="T16" fmla="*/ 0 w 2"/>
              <a:gd name="T17" fmla="*/ 2 h 2"/>
              <a:gd name="T18" fmla="*/ 0 w 2"/>
              <a:gd name="T19" fmla="*/ 2 h 2"/>
              <a:gd name="T20" fmla="*/ 0 w 2"/>
              <a:gd name="T21" fmla="*/ 2 h 2"/>
              <a:gd name="T22" fmla="*/ 0 w 2"/>
              <a:gd name="T23" fmla="*/ 2 h 2"/>
              <a:gd name="T24" fmla="*/ 0 w 2"/>
              <a:gd name="T25" fmla="*/ 2 h 2"/>
              <a:gd name="T26" fmla="*/ 0 w 2"/>
              <a:gd name="T27" fmla="*/ 2 h 2"/>
              <a:gd name="T28" fmla="*/ 0 w 2"/>
              <a:gd name="T29" fmla="*/ 2 h 2"/>
              <a:gd name="T30" fmla="*/ 0 w 2"/>
              <a:gd name="T31" fmla="*/ 2 h 2"/>
              <a:gd name="T32" fmla="*/ 0 w 2"/>
              <a:gd name="T33" fmla="*/ 2 h 2"/>
              <a:gd name="T34" fmla="*/ 0 w 2"/>
              <a:gd name="T35" fmla="*/ 2 h 2"/>
              <a:gd name="T36" fmla="*/ 0 w 2"/>
              <a:gd name="T37" fmla="*/ 2 h 2"/>
              <a:gd name="T38" fmla="*/ 0 w 2"/>
              <a:gd name="T39" fmla="*/ 2 h 2"/>
              <a:gd name="T40" fmla="*/ 0 w 2"/>
              <a:gd name="T41" fmla="*/ 2 h 2"/>
              <a:gd name="T42" fmla="*/ 0 w 2"/>
              <a:gd name="T43" fmla="*/ 2 h 2"/>
              <a:gd name="T44" fmla="*/ 0 w 2"/>
              <a:gd name="T45" fmla="*/ 2 h 2"/>
              <a:gd name="T46" fmla="*/ 0 w 2"/>
              <a:gd name="T47" fmla="*/ 2 h 2"/>
              <a:gd name="T48" fmla="*/ 0 w 2"/>
              <a:gd name="T49" fmla="*/ 2 h 2"/>
              <a:gd name="T50" fmla="*/ 0 w 2"/>
              <a:gd name="T51" fmla="*/ 2 h 2"/>
              <a:gd name="T52" fmla="*/ 0 w 2"/>
              <a:gd name="T53" fmla="*/ 2 h 2"/>
              <a:gd name="T54" fmla="*/ 0 w 2"/>
              <a:gd name="T55" fmla="*/ 2 h 2"/>
              <a:gd name="T56" fmla="*/ 0 w 2"/>
              <a:gd name="T57" fmla="*/ 2 h 2"/>
              <a:gd name="T58" fmla="*/ 0 w 2"/>
              <a:gd name="T59" fmla="*/ 2 h 2"/>
              <a:gd name="T60" fmla="*/ 0 w 2"/>
              <a:gd name="T61" fmla="*/ 2 h 2"/>
              <a:gd name="T62" fmla="*/ 0 w 2"/>
              <a:gd name="T63" fmla="*/ 2 h 2"/>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2" h="2">
                <a:moveTo>
                  <a:pt x="0" y="2"/>
                </a:moveTo>
                <a:lnTo>
                  <a:pt x="0" y="2"/>
                </a:lnTo>
                <a:lnTo>
                  <a:pt x="2" y="2"/>
                </a:lnTo>
                <a:lnTo>
                  <a:pt x="0" y="0"/>
                </a:lnTo>
                <a:lnTo>
                  <a:pt x="0" y="2"/>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27" name="Freeform 1177"/>
          <p:cNvSpPr>
            <a:spLocks/>
          </p:cNvSpPr>
          <p:nvPr/>
        </p:nvSpPr>
        <p:spPr bwMode="auto">
          <a:xfrm>
            <a:off x="557213" y="534988"/>
            <a:ext cx="3175" cy="3175"/>
          </a:xfrm>
          <a:custGeom>
            <a:avLst/>
            <a:gdLst>
              <a:gd name="T0" fmla="*/ 0 w 2"/>
              <a:gd name="T1" fmla="*/ 2 h 2"/>
              <a:gd name="T2" fmla="*/ 2 w 2"/>
              <a:gd name="T3" fmla="*/ 2 h 2"/>
              <a:gd name="T4" fmla="*/ 2 w 2"/>
              <a:gd name="T5" fmla="*/ 2 h 2"/>
              <a:gd name="T6" fmla="*/ 2 w 2"/>
              <a:gd name="T7" fmla="*/ 0 h 2"/>
              <a:gd name="T8" fmla="*/ 2 w 2"/>
              <a:gd name="T9" fmla="*/ 0 h 2"/>
              <a:gd name="T10" fmla="*/ 2 w 2"/>
              <a:gd name="T11" fmla="*/ 0 h 2"/>
              <a:gd name="T12" fmla="*/ 0 w 2"/>
              <a:gd name="T13" fmla="*/ 0 h 2"/>
              <a:gd name="T14" fmla="*/ 0 w 2"/>
              <a:gd name="T15" fmla="*/ 0 h 2"/>
              <a:gd name="T16" fmla="*/ 0 w 2"/>
              <a:gd name="T17" fmla="*/ 0 h 2"/>
              <a:gd name="T18" fmla="*/ 0 w 2"/>
              <a:gd name="T19" fmla="*/ 0 h 2"/>
              <a:gd name="T20" fmla="*/ 0 w 2"/>
              <a:gd name="T21" fmla="*/ 0 h 2"/>
              <a:gd name="T22" fmla="*/ 0 w 2"/>
              <a:gd name="T23" fmla="*/ 0 h 2"/>
              <a:gd name="T24" fmla="*/ 0 w 2"/>
              <a:gd name="T25" fmla="*/ 0 h 2"/>
              <a:gd name="T26" fmla="*/ 0 w 2"/>
              <a:gd name="T27" fmla="*/ 0 h 2"/>
              <a:gd name="T28" fmla="*/ 0 w 2"/>
              <a:gd name="T29" fmla="*/ 0 h 2"/>
              <a:gd name="T30" fmla="*/ 0 w 2"/>
              <a:gd name="T31" fmla="*/ 0 h 2"/>
              <a:gd name="T32" fmla="*/ 0 w 2"/>
              <a:gd name="T33" fmla="*/ 0 h 2"/>
              <a:gd name="T34" fmla="*/ 0 w 2"/>
              <a:gd name="T35" fmla="*/ 0 h 2"/>
              <a:gd name="T36" fmla="*/ 0 w 2"/>
              <a:gd name="T37" fmla="*/ 0 h 2"/>
              <a:gd name="T38" fmla="*/ 0 w 2"/>
              <a:gd name="T39" fmla="*/ 2 h 2"/>
              <a:gd name="T40" fmla="*/ 0 w 2"/>
              <a:gd name="T41" fmla="*/ 2 h 2"/>
              <a:gd name="T42" fmla="*/ 2 w 2"/>
              <a:gd name="T43" fmla="*/ 2 h 2"/>
              <a:gd name="T44" fmla="*/ 2 w 2"/>
              <a:gd name="T45" fmla="*/ 0 h 2"/>
              <a:gd name="T46" fmla="*/ 2 w 2"/>
              <a:gd name="T47" fmla="*/ 0 h 2"/>
              <a:gd name="T48" fmla="*/ 2 w 2"/>
              <a:gd name="T49" fmla="*/ 0 h 2"/>
              <a:gd name="T50" fmla="*/ 2 w 2"/>
              <a:gd name="T51" fmla="*/ 0 h 2"/>
              <a:gd name="T52" fmla="*/ 2 w 2"/>
              <a:gd name="T53" fmla="*/ 0 h 2"/>
              <a:gd name="T54" fmla="*/ 2 w 2"/>
              <a:gd name="T55" fmla="*/ 0 h 2"/>
              <a:gd name="T56" fmla="*/ 2 w 2"/>
              <a:gd name="T57" fmla="*/ 0 h 2"/>
              <a:gd name="T58" fmla="*/ 2 w 2"/>
              <a:gd name="T59" fmla="*/ 0 h 2"/>
              <a:gd name="T60" fmla="*/ 2 w 2"/>
              <a:gd name="T61" fmla="*/ 0 h 2"/>
              <a:gd name="T62" fmla="*/ 2 w 2"/>
              <a:gd name="T63" fmla="*/ 0 h 2"/>
              <a:gd name="T64" fmla="*/ 2 w 2"/>
              <a:gd name="T65" fmla="*/ 0 h 2"/>
              <a:gd name="T66" fmla="*/ 2 w 2"/>
              <a:gd name="T67" fmla="*/ 2 h 2"/>
              <a:gd name="T68" fmla="*/ 2 w 2"/>
              <a:gd name="T69" fmla="*/ 0 h 2"/>
              <a:gd name="T70" fmla="*/ 2 w 2"/>
              <a:gd name="T71" fmla="*/ 0 h 2"/>
              <a:gd name="T72" fmla="*/ 0 w 2"/>
              <a:gd name="T73" fmla="*/ 0 h 2"/>
              <a:gd name="T74" fmla="*/ 0 w 2"/>
              <a:gd name="T75" fmla="*/ 0 h 2"/>
              <a:gd name="T76" fmla="*/ 0 w 2"/>
              <a:gd name="T77" fmla="*/ 2 h 2"/>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2" h="2">
                <a:moveTo>
                  <a:pt x="0" y="2"/>
                </a:moveTo>
                <a:lnTo>
                  <a:pt x="2" y="2"/>
                </a:lnTo>
                <a:lnTo>
                  <a:pt x="2" y="0"/>
                </a:lnTo>
                <a:lnTo>
                  <a:pt x="0" y="0"/>
                </a:lnTo>
                <a:lnTo>
                  <a:pt x="0" y="2"/>
                </a:lnTo>
                <a:lnTo>
                  <a:pt x="2" y="2"/>
                </a:lnTo>
                <a:lnTo>
                  <a:pt x="2" y="0"/>
                </a:lnTo>
                <a:lnTo>
                  <a:pt x="2" y="2"/>
                </a:lnTo>
                <a:lnTo>
                  <a:pt x="2" y="0"/>
                </a:lnTo>
                <a:lnTo>
                  <a:pt x="0" y="0"/>
                </a:lnTo>
                <a:lnTo>
                  <a:pt x="0" y="2"/>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28" name="Freeform 1180"/>
          <p:cNvSpPr>
            <a:spLocks/>
          </p:cNvSpPr>
          <p:nvPr/>
        </p:nvSpPr>
        <p:spPr bwMode="auto">
          <a:xfrm>
            <a:off x="560388" y="530225"/>
            <a:ext cx="3175" cy="4763"/>
          </a:xfrm>
          <a:custGeom>
            <a:avLst/>
            <a:gdLst>
              <a:gd name="T0" fmla="*/ 0 w 2"/>
              <a:gd name="T1" fmla="*/ 3 h 3"/>
              <a:gd name="T2" fmla="*/ 0 w 2"/>
              <a:gd name="T3" fmla="*/ 3 h 3"/>
              <a:gd name="T4" fmla="*/ 2 w 2"/>
              <a:gd name="T5" fmla="*/ 3 h 3"/>
              <a:gd name="T6" fmla="*/ 2 w 2"/>
              <a:gd name="T7" fmla="*/ 3 h 3"/>
              <a:gd name="T8" fmla="*/ 0 w 2"/>
              <a:gd name="T9" fmla="*/ 0 h 3"/>
              <a:gd name="T10" fmla="*/ 0 w 2"/>
              <a:gd name="T11" fmla="*/ 0 h 3"/>
              <a:gd name="T12" fmla="*/ 0 w 2"/>
              <a:gd name="T13" fmla="*/ 0 h 3"/>
              <a:gd name="T14" fmla="*/ 0 w 2"/>
              <a:gd name="T15" fmla="*/ 3 h 3"/>
              <a:gd name="T16" fmla="*/ 0 w 2"/>
              <a:gd name="T17" fmla="*/ 3 h 3"/>
              <a:gd name="T18" fmla="*/ 0 w 2"/>
              <a:gd name="T19" fmla="*/ 3 h 3"/>
              <a:gd name="T20" fmla="*/ 0 w 2"/>
              <a:gd name="T21" fmla="*/ 3 h 3"/>
              <a:gd name="T22" fmla="*/ 0 w 2"/>
              <a:gd name="T23" fmla="*/ 0 h 3"/>
              <a:gd name="T24" fmla="*/ 0 w 2"/>
              <a:gd name="T25" fmla="*/ 3 h 3"/>
              <a:gd name="T26" fmla="*/ 0 w 2"/>
              <a:gd name="T27" fmla="*/ 3 h 3"/>
              <a:gd name="T28" fmla="*/ 0 w 2"/>
              <a:gd name="T29" fmla="*/ 3 h 3"/>
              <a:gd name="T30" fmla="*/ 0 w 2"/>
              <a:gd name="T31" fmla="*/ 3 h 3"/>
              <a:gd name="T32" fmla="*/ 0 w 2"/>
              <a:gd name="T33" fmla="*/ 3 h 3"/>
              <a:gd name="T34" fmla="*/ 0 w 2"/>
              <a:gd name="T35" fmla="*/ 3 h 3"/>
              <a:gd name="T36" fmla="*/ 0 w 2"/>
              <a:gd name="T37" fmla="*/ 3 h 3"/>
              <a:gd name="T38" fmla="*/ 0 w 2"/>
              <a:gd name="T39" fmla="*/ 3 h 3"/>
              <a:gd name="T40" fmla="*/ 0 w 2"/>
              <a:gd name="T41" fmla="*/ 3 h 3"/>
              <a:gd name="T42" fmla="*/ 0 w 2"/>
              <a:gd name="T43" fmla="*/ 3 h 3"/>
              <a:gd name="T44" fmla="*/ 0 w 2"/>
              <a:gd name="T45" fmla="*/ 3 h 3"/>
              <a:gd name="T46" fmla="*/ 0 w 2"/>
              <a:gd name="T47" fmla="*/ 3 h 3"/>
              <a:gd name="T48" fmla="*/ 0 w 2"/>
              <a:gd name="T49" fmla="*/ 3 h 3"/>
              <a:gd name="T50" fmla="*/ 0 w 2"/>
              <a:gd name="T51" fmla="*/ 3 h 3"/>
              <a:gd name="T52" fmla="*/ 0 w 2"/>
              <a:gd name="T53" fmla="*/ 3 h 3"/>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2" h="3">
                <a:moveTo>
                  <a:pt x="0" y="3"/>
                </a:moveTo>
                <a:lnTo>
                  <a:pt x="0" y="3"/>
                </a:lnTo>
                <a:lnTo>
                  <a:pt x="2" y="3"/>
                </a:lnTo>
                <a:lnTo>
                  <a:pt x="0" y="0"/>
                </a:lnTo>
                <a:lnTo>
                  <a:pt x="0" y="3"/>
                </a:lnTo>
                <a:lnTo>
                  <a:pt x="0" y="0"/>
                </a:lnTo>
                <a:lnTo>
                  <a:pt x="0" y="3"/>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29" name="Line 1187"/>
          <p:cNvSpPr>
            <a:spLocks noChangeShapeType="1"/>
          </p:cNvSpPr>
          <p:nvPr/>
        </p:nvSpPr>
        <p:spPr bwMode="auto">
          <a:xfrm>
            <a:off x="569913" y="520700"/>
            <a:ext cx="1587" cy="1588"/>
          </a:xfrm>
          <a:prstGeom prst="line">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no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30" name="Line 1188"/>
          <p:cNvSpPr>
            <a:spLocks noChangeShapeType="1"/>
          </p:cNvSpPr>
          <p:nvPr/>
        </p:nvSpPr>
        <p:spPr bwMode="auto">
          <a:xfrm>
            <a:off x="569913" y="520700"/>
            <a:ext cx="1587" cy="1588"/>
          </a:xfrm>
          <a:prstGeom prst="line">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no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31" name="Freeform 1208"/>
          <p:cNvSpPr>
            <a:spLocks/>
          </p:cNvSpPr>
          <p:nvPr/>
        </p:nvSpPr>
        <p:spPr bwMode="auto">
          <a:xfrm>
            <a:off x="595313" y="557213"/>
            <a:ext cx="1587" cy="1587"/>
          </a:xfrm>
          <a:custGeom>
            <a:avLst/>
            <a:gdLst>
              <a:gd name="T0" fmla="*/ 0 w 1587"/>
              <a:gd name="T1" fmla="*/ 0 h 1587"/>
              <a:gd name="T2" fmla="*/ 0 w 1587"/>
              <a:gd name="T3" fmla="*/ 0 h 1587"/>
              <a:gd name="T4" fmla="*/ 0 w 1587"/>
              <a:gd name="T5" fmla="*/ 0 h 1587"/>
              <a:gd name="T6" fmla="*/ 0 60000 65536"/>
              <a:gd name="T7" fmla="*/ 0 60000 65536"/>
              <a:gd name="T8" fmla="*/ 0 60000 65536"/>
            </a:gdLst>
            <a:ahLst/>
            <a:cxnLst>
              <a:cxn ang="T6">
                <a:pos x="T0" y="T1"/>
              </a:cxn>
              <a:cxn ang="T7">
                <a:pos x="T2" y="T3"/>
              </a:cxn>
              <a:cxn ang="T8">
                <a:pos x="T4" y="T5"/>
              </a:cxn>
            </a:cxnLst>
            <a:rect l="0" t="0" r="r" b="b"/>
            <a:pathLst>
              <a:path w="1587" h="1587">
                <a:moveTo>
                  <a:pt x="0" y="0"/>
                </a:moveTo>
                <a:lnTo>
                  <a:pt x="0" y="0"/>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32" name="Freeform 1210"/>
          <p:cNvSpPr>
            <a:spLocks/>
          </p:cNvSpPr>
          <p:nvPr/>
        </p:nvSpPr>
        <p:spPr bwMode="auto">
          <a:xfrm>
            <a:off x="595313" y="557213"/>
            <a:ext cx="3175" cy="3175"/>
          </a:xfrm>
          <a:custGeom>
            <a:avLst/>
            <a:gdLst>
              <a:gd name="T0" fmla="*/ 0 w 2"/>
              <a:gd name="T1" fmla="*/ 2 h 2"/>
              <a:gd name="T2" fmla="*/ 0 w 2"/>
              <a:gd name="T3" fmla="*/ 2 h 2"/>
              <a:gd name="T4" fmla="*/ 2 w 2"/>
              <a:gd name="T5" fmla="*/ 2 h 2"/>
              <a:gd name="T6" fmla="*/ 2 w 2"/>
              <a:gd name="T7" fmla="*/ 0 h 2"/>
              <a:gd name="T8" fmla="*/ 2 w 2"/>
              <a:gd name="T9" fmla="*/ 0 h 2"/>
              <a:gd name="T10" fmla="*/ 0 w 2"/>
              <a:gd name="T11" fmla="*/ 0 h 2"/>
              <a:gd name="T12" fmla="*/ 0 w 2"/>
              <a:gd name="T13" fmla="*/ 0 h 2"/>
              <a:gd name="T14" fmla="*/ 0 w 2"/>
              <a:gd name="T15" fmla="*/ 0 h 2"/>
              <a:gd name="T16" fmla="*/ 0 w 2"/>
              <a:gd name="T17" fmla="*/ 2 h 2"/>
              <a:gd name="T18" fmla="*/ 0 w 2"/>
              <a:gd name="T19" fmla="*/ 2 h 2"/>
              <a:gd name="T20" fmla="*/ 2 w 2"/>
              <a:gd name="T21" fmla="*/ 2 h 2"/>
              <a:gd name="T22" fmla="*/ 2 w 2"/>
              <a:gd name="T23" fmla="*/ 0 h 2"/>
              <a:gd name="T24" fmla="*/ 2 w 2"/>
              <a:gd name="T25" fmla="*/ 0 h 2"/>
              <a:gd name="T26" fmla="*/ 0 w 2"/>
              <a:gd name="T27" fmla="*/ 0 h 2"/>
              <a:gd name="T28" fmla="*/ 0 w 2"/>
              <a:gd name="T29" fmla="*/ 0 h 2"/>
              <a:gd name="T30" fmla="*/ 0 w 2"/>
              <a:gd name="T31" fmla="*/ 0 h 2"/>
              <a:gd name="T32" fmla="*/ 0 w 2"/>
              <a:gd name="T33" fmla="*/ 2 h 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2" h="2">
                <a:moveTo>
                  <a:pt x="0" y="2"/>
                </a:moveTo>
                <a:lnTo>
                  <a:pt x="0" y="2"/>
                </a:lnTo>
                <a:lnTo>
                  <a:pt x="2" y="2"/>
                </a:lnTo>
                <a:lnTo>
                  <a:pt x="2" y="0"/>
                </a:lnTo>
                <a:lnTo>
                  <a:pt x="0" y="0"/>
                </a:lnTo>
                <a:lnTo>
                  <a:pt x="0" y="2"/>
                </a:lnTo>
                <a:lnTo>
                  <a:pt x="2" y="2"/>
                </a:lnTo>
                <a:lnTo>
                  <a:pt x="2" y="0"/>
                </a:lnTo>
                <a:lnTo>
                  <a:pt x="0" y="0"/>
                </a:lnTo>
                <a:lnTo>
                  <a:pt x="0" y="2"/>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33" name="Freeform 1214"/>
          <p:cNvSpPr>
            <a:spLocks/>
          </p:cNvSpPr>
          <p:nvPr/>
        </p:nvSpPr>
        <p:spPr bwMode="auto">
          <a:xfrm>
            <a:off x="595313" y="557213"/>
            <a:ext cx="3175" cy="3175"/>
          </a:xfrm>
          <a:custGeom>
            <a:avLst/>
            <a:gdLst>
              <a:gd name="T0" fmla="*/ 0 w 2"/>
              <a:gd name="T1" fmla="*/ 2 h 2"/>
              <a:gd name="T2" fmla="*/ 2 w 2"/>
              <a:gd name="T3" fmla="*/ 2 h 2"/>
              <a:gd name="T4" fmla="*/ 0 w 2"/>
              <a:gd name="T5" fmla="*/ 0 h 2"/>
              <a:gd name="T6" fmla="*/ 0 w 2"/>
              <a:gd name="T7" fmla="*/ 2 h 2"/>
              <a:gd name="T8" fmla="*/ 0 w 2"/>
              <a:gd name="T9" fmla="*/ 2 h 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 h="2">
                <a:moveTo>
                  <a:pt x="0" y="2"/>
                </a:moveTo>
                <a:lnTo>
                  <a:pt x="2" y="2"/>
                </a:lnTo>
                <a:lnTo>
                  <a:pt x="0" y="0"/>
                </a:lnTo>
                <a:lnTo>
                  <a:pt x="0" y="2"/>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34" name="Rectangle 1215"/>
          <p:cNvSpPr>
            <a:spLocks noChangeArrowheads="1"/>
          </p:cNvSpPr>
          <p:nvPr/>
        </p:nvSpPr>
        <p:spPr bwMode="auto">
          <a:xfrm>
            <a:off x="595313" y="627063"/>
            <a:ext cx="1587" cy="1587"/>
          </a:xfrm>
          <a:prstGeom prst="rect">
            <a:avLst/>
          </a:prstGeom>
          <a:solidFill>
            <a:srgbClr val="000000"/>
          </a:solidFill>
          <a:ln>
            <a:noFill/>
          </a:ln>
          <a:extLs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p>
            <a:pPr>
              <a:spcBef>
                <a:spcPct val="50000"/>
              </a:spcBef>
              <a:buFontTx/>
              <a:buChar char="•"/>
            </a:pPr>
            <a:endParaRPr lang="en-US" sz="1300" b="0"/>
          </a:p>
        </p:txBody>
      </p:sp>
      <p:sp>
        <p:nvSpPr>
          <p:cNvPr id="35" name="Freeform 1217"/>
          <p:cNvSpPr>
            <a:spLocks/>
          </p:cNvSpPr>
          <p:nvPr/>
        </p:nvSpPr>
        <p:spPr bwMode="auto">
          <a:xfrm>
            <a:off x="595313" y="627063"/>
            <a:ext cx="1587" cy="1587"/>
          </a:xfrm>
          <a:custGeom>
            <a:avLst/>
            <a:gdLst>
              <a:gd name="T0" fmla="*/ 0 w 1587"/>
              <a:gd name="T1" fmla="*/ 0 h 1587"/>
              <a:gd name="T2" fmla="*/ 0 w 1587"/>
              <a:gd name="T3" fmla="*/ 0 h 1587"/>
              <a:gd name="T4" fmla="*/ 0 w 1587"/>
              <a:gd name="T5" fmla="*/ 0 h 1587"/>
              <a:gd name="T6" fmla="*/ 0 w 1587"/>
              <a:gd name="T7" fmla="*/ 0 h 1587"/>
              <a:gd name="T8" fmla="*/ 0 w 1587"/>
              <a:gd name="T9" fmla="*/ 0 h 1587"/>
              <a:gd name="T10" fmla="*/ 0 w 1587"/>
              <a:gd name="T11" fmla="*/ 0 h 1587"/>
              <a:gd name="T12" fmla="*/ 0 w 1587"/>
              <a:gd name="T13" fmla="*/ 0 h 1587"/>
              <a:gd name="T14" fmla="*/ 0 w 1587"/>
              <a:gd name="T15" fmla="*/ 0 h 1587"/>
              <a:gd name="T16" fmla="*/ 0 w 1587"/>
              <a:gd name="T17" fmla="*/ 0 h 1587"/>
              <a:gd name="T18" fmla="*/ 0 w 1587"/>
              <a:gd name="T19" fmla="*/ 0 h 1587"/>
              <a:gd name="T20" fmla="*/ 0 w 1587"/>
              <a:gd name="T21" fmla="*/ 0 h 1587"/>
              <a:gd name="T22" fmla="*/ 0 w 1587"/>
              <a:gd name="T23" fmla="*/ 0 h 1587"/>
              <a:gd name="T24" fmla="*/ 0 w 1587"/>
              <a:gd name="T25" fmla="*/ 0 h 1587"/>
              <a:gd name="T26" fmla="*/ 0 w 1587"/>
              <a:gd name="T27" fmla="*/ 0 h 1587"/>
              <a:gd name="T28" fmla="*/ 0 w 1587"/>
              <a:gd name="T29" fmla="*/ 0 h 1587"/>
              <a:gd name="T30" fmla="*/ 0 w 1587"/>
              <a:gd name="T31" fmla="*/ 0 h 1587"/>
              <a:gd name="T32" fmla="*/ 0 w 1587"/>
              <a:gd name="T33" fmla="*/ 0 h 1587"/>
              <a:gd name="T34" fmla="*/ 0 w 1587"/>
              <a:gd name="T35" fmla="*/ 0 h 1587"/>
              <a:gd name="T36" fmla="*/ 0 w 1587"/>
              <a:gd name="T37" fmla="*/ 0 h 1587"/>
              <a:gd name="T38" fmla="*/ 0 w 1587"/>
              <a:gd name="T39" fmla="*/ 0 h 1587"/>
              <a:gd name="T40" fmla="*/ 0 w 1587"/>
              <a:gd name="T41" fmla="*/ 0 h 1587"/>
              <a:gd name="T42" fmla="*/ 0 w 1587"/>
              <a:gd name="T43" fmla="*/ 0 h 1587"/>
              <a:gd name="T44" fmla="*/ 0 w 1587"/>
              <a:gd name="T45" fmla="*/ 0 h 1587"/>
              <a:gd name="T46" fmla="*/ 0 w 1587"/>
              <a:gd name="T47" fmla="*/ 0 h 1587"/>
              <a:gd name="T48" fmla="*/ 0 w 1587"/>
              <a:gd name="T49" fmla="*/ 0 h 1587"/>
              <a:gd name="T50" fmla="*/ 0 w 1587"/>
              <a:gd name="T51" fmla="*/ 0 h 1587"/>
              <a:gd name="T52" fmla="*/ 0 w 1587"/>
              <a:gd name="T53" fmla="*/ 0 h 1587"/>
              <a:gd name="T54" fmla="*/ 0 w 1587"/>
              <a:gd name="T55" fmla="*/ 0 h 1587"/>
              <a:gd name="T56" fmla="*/ 0 w 1587"/>
              <a:gd name="T57" fmla="*/ 0 h 1587"/>
              <a:gd name="T58" fmla="*/ 0 w 1587"/>
              <a:gd name="T59" fmla="*/ 0 h 1587"/>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1587" h="1587">
                <a:moveTo>
                  <a:pt x="0" y="0"/>
                </a:moveTo>
                <a:lnTo>
                  <a:pt x="0" y="0"/>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36" name="Freeform 1219"/>
          <p:cNvSpPr>
            <a:spLocks/>
          </p:cNvSpPr>
          <p:nvPr/>
        </p:nvSpPr>
        <p:spPr bwMode="auto">
          <a:xfrm>
            <a:off x="731838" y="541338"/>
            <a:ext cx="1587" cy="1587"/>
          </a:xfrm>
          <a:custGeom>
            <a:avLst/>
            <a:gdLst>
              <a:gd name="T0" fmla="*/ 0 w 1587"/>
              <a:gd name="T1" fmla="*/ 0 h 1587"/>
              <a:gd name="T2" fmla="*/ 0 w 1587"/>
              <a:gd name="T3" fmla="*/ 0 h 1587"/>
              <a:gd name="T4" fmla="*/ 0 w 1587"/>
              <a:gd name="T5" fmla="*/ 0 h 1587"/>
              <a:gd name="T6" fmla="*/ 0 60000 65536"/>
              <a:gd name="T7" fmla="*/ 0 60000 65536"/>
              <a:gd name="T8" fmla="*/ 0 60000 65536"/>
            </a:gdLst>
            <a:ahLst/>
            <a:cxnLst>
              <a:cxn ang="T6">
                <a:pos x="T0" y="T1"/>
              </a:cxn>
              <a:cxn ang="T7">
                <a:pos x="T2" y="T3"/>
              </a:cxn>
              <a:cxn ang="T8">
                <a:pos x="T4" y="T5"/>
              </a:cxn>
            </a:cxnLst>
            <a:rect l="0" t="0" r="r" b="b"/>
            <a:pathLst>
              <a:path w="1587" h="1587">
                <a:moveTo>
                  <a:pt x="0" y="0"/>
                </a:moveTo>
                <a:lnTo>
                  <a:pt x="0" y="0"/>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37" name="Freeform 1221"/>
          <p:cNvSpPr>
            <a:spLocks/>
          </p:cNvSpPr>
          <p:nvPr/>
        </p:nvSpPr>
        <p:spPr bwMode="auto">
          <a:xfrm>
            <a:off x="731838" y="541338"/>
            <a:ext cx="3175" cy="3175"/>
          </a:xfrm>
          <a:custGeom>
            <a:avLst/>
            <a:gdLst>
              <a:gd name="T0" fmla="*/ 2 w 2"/>
              <a:gd name="T1" fmla="*/ 0 h 2"/>
              <a:gd name="T2" fmla="*/ 2 w 2"/>
              <a:gd name="T3" fmla="*/ 0 h 2"/>
              <a:gd name="T4" fmla="*/ 2 w 2"/>
              <a:gd name="T5" fmla="*/ 0 h 2"/>
              <a:gd name="T6" fmla="*/ 0 w 2"/>
              <a:gd name="T7" fmla="*/ 0 h 2"/>
              <a:gd name="T8" fmla="*/ 0 w 2"/>
              <a:gd name="T9" fmla="*/ 0 h 2"/>
              <a:gd name="T10" fmla="*/ 0 w 2"/>
              <a:gd name="T11" fmla="*/ 2 h 2"/>
              <a:gd name="T12" fmla="*/ 2 w 2"/>
              <a:gd name="T13" fmla="*/ 0 h 2"/>
              <a:gd name="T14" fmla="*/ 2 w 2"/>
              <a:gd name="T15" fmla="*/ 0 h 2"/>
              <a:gd name="T16" fmla="*/ 2 w 2"/>
              <a:gd name="T17" fmla="*/ 0 h 2"/>
              <a:gd name="T18" fmla="*/ 0 w 2"/>
              <a:gd name="T19" fmla="*/ 0 h 2"/>
              <a:gd name="T20" fmla="*/ 0 w 2"/>
              <a:gd name="T21" fmla="*/ 0 h 2"/>
              <a:gd name="T22" fmla="*/ 0 w 2"/>
              <a:gd name="T23" fmla="*/ 2 h 2"/>
              <a:gd name="T24" fmla="*/ 2 w 2"/>
              <a:gd name="T25" fmla="*/ 0 h 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 h="2">
                <a:moveTo>
                  <a:pt x="2" y="0"/>
                </a:moveTo>
                <a:lnTo>
                  <a:pt x="2" y="0"/>
                </a:lnTo>
                <a:lnTo>
                  <a:pt x="0" y="0"/>
                </a:lnTo>
                <a:lnTo>
                  <a:pt x="0" y="2"/>
                </a:lnTo>
                <a:lnTo>
                  <a:pt x="2" y="0"/>
                </a:lnTo>
                <a:lnTo>
                  <a:pt x="0" y="0"/>
                </a:lnTo>
                <a:lnTo>
                  <a:pt x="0" y="2"/>
                </a:lnTo>
                <a:lnTo>
                  <a:pt x="2" y="0"/>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38" name="Freeform 1234"/>
          <p:cNvSpPr>
            <a:spLocks/>
          </p:cNvSpPr>
          <p:nvPr/>
        </p:nvSpPr>
        <p:spPr bwMode="auto">
          <a:xfrm>
            <a:off x="722313" y="550863"/>
            <a:ext cx="3175" cy="1587"/>
          </a:xfrm>
          <a:custGeom>
            <a:avLst/>
            <a:gdLst>
              <a:gd name="T0" fmla="*/ 0 w 2"/>
              <a:gd name="T1" fmla="*/ 0 h 1587"/>
              <a:gd name="T2" fmla="*/ 0 w 2"/>
              <a:gd name="T3" fmla="*/ 0 h 1587"/>
              <a:gd name="T4" fmla="*/ 2 w 2"/>
              <a:gd name="T5" fmla="*/ 0 h 1587"/>
              <a:gd name="T6" fmla="*/ 2 w 2"/>
              <a:gd name="T7" fmla="*/ 0 h 1587"/>
              <a:gd name="T8" fmla="*/ 2 w 2"/>
              <a:gd name="T9" fmla="*/ 0 h 1587"/>
              <a:gd name="T10" fmla="*/ 2 w 2"/>
              <a:gd name="T11" fmla="*/ 0 h 1587"/>
              <a:gd name="T12" fmla="*/ 0 w 2"/>
              <a:gd name="T13" fmla="*/ 0 h 1587"/>
              <a:gd name="T14" fmla="*/ 0 w 2"/>
              <a:gd name="T15" fmla="*/ 0 h 1587"/>
              <a:gd name="T16" fmla="*/ 0 w 2"/>
              <a:gd name="T17" fmla="*/ 0 h 1587"/>
              <a:gd name="T18" fmla="*/ 0 w 2"/>
              <a:gd name="T19" fmla="*/ 0 h 1587"/>
              <a:gd name="T20" fmla="*/ 0 w 2"/>
              <a:gd name="T21" fmla="*/ 0 h 1587"/>
              <a:gd name="T22" fmla="*/ 0 w 2"/>
              <a:gd name="T23" fmla="*/ 0 h 1587"/>
              <a:gd name="T24" fmla="*/ 2 w 2"/>
              <a:gd name="T25" fmla="*/ 0 h 1587"/>
              <a:gd name="T26" fmla="*/ 2 w 2"/>
              <a:gd name="T27" fmla="*/ 0 h 1587"/>
              <a:gd name="T28" fmla="*/ 2 w 2"/>
              <a:gd name="T29" fmla="*/ 0 h 1587"/>
              <a:gd name="T30" fmla="*/ 0 w 2"/>
              <a:gd name="T31" fmla="*/ 0 h 1587"/>
              <a:gd name="T32" fmla="*/ 0 w 2"/>
              <a:gd name="T33" fmla="*/ 0 h 1587"/>
              <a:gd name="T34" fmla="*/ 2 w 2"/>
              <a:gd name="T35" fmla="*/ 0 h 1587"/>
              <a:gd name="T36" fmla="*/ 0 w 2"/>
              <a:gd name="T37" fmla="*/ 0 h 1587"/>
              <a:gd name="T38" fmla="*/ 0 w 2"/>
              <a:gd name="T39" fmla="*/ 0 h 1587"/>
              <a:gd name="T40" fmla="*/ 0 w 2"/>
              <a:gd name="T41" fmla="*/ 0 h 1587"/>
              <a:gd name="T42" fmla="*/ 0 w 2"/>
              <a:gd name="T43" fmla="*/ 0 h 1587"/>
              <a:gd name="T44" fmla="*/ 0 w 2"/>
              <a:gd name="T45" fmla="*/ 0 h 1587"/>
              <a:gd name="T46" fmla="*/ 0 w 2"/>
              <a:gd name="T47" fmla="*/ 0 h 1587"/>
              <a:gd name="T48" fmla="*/ 0 w 2"/>
              <a:gd name="T49" fmla="*/ 0 h 1587"/>
              <a:gd name="T50" fmla="*/ 0 w 2"/>
              <a:gd name="T51" fmla="*/ 0 h 1587"/>
              <a:gd name="T52" fmla="*/ 0 w 2"/>
              <a:gd name="T53" fmla="*/ 0 h 1587"/>
              <a:gd name="T54" fmla="*/ 0 w 2"/>
              <a:gd name="T55" fmla="*/ 0 h 1587"/>
              <a:gd name="T56" fmla="*/ 0 w 2"/>
              <a:gd name="T57" fmla="*/ 0 h 1587"/>
              <a:gd name="T58" fmla="*/ 0 w 2"/>
              <a:gd name="T59" fmla="*/ 0 h 1587"/>
              <a:gd name="T60" fmla="*/ 0 w 2"/>
              <a:gd name="T61" fmla="*/ 0 h 1587"/>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2" h="1587">
                <a:moveTo>
                  <a:pt x="0" y="0"/>
                </a:moveTo>
                <a:lnTo>
                  <a:pt x="0" y="0"/>
                </a:lnTo>
                <a:lnTo>
                  <a:pt x="2" y="0"/>
                </a:lnTo>
                <a:lnTo>
                  <a:pt x="0" y="0"/>
                </a:lnTo>
                <a:lnTo>
                  <a:pt x="2" y="0"/>
                </a:lnTo>
                <a:lnTo>
                  <a:pt x="0" y="0"/>
                </a:lnTo>
                <a:lnTo>
                  <a:pt x="2" y="0"/>
                </a:lnTo>
                <a:lnTo>
                  <a:pt x="0" y="0"/>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39" name="Line 1237"/>
          <p:cNvSpPr>
            <a:spLocks noChangeShapeType="1"/>
          </p:cNvSpPr>
          <p:nvPr/>
        </p:nvSpPr>
        <p:spPr bwMode="auto">
          <a:xfrm>
            <a:off x="728663" y="544513"/>
            <a:ext cx="1587" cy="1587"/>
          </a:xfrm>
          <a:prstGeom prst="line">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no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40" name="Line 1238"/>
          <p:cNvSpPr>
            <a:spLocks noChangeShapeType="1"/>
          </p:cNvSpPr>
          <p:nvPr/>
        </p:nvSpPr>
        <p:spPr bwMode="auto">
          <a:xfrm>
            <a:off x="728663" y="544513"/>
            <a:ext cx="1587" cy="1587"/>
          </a:xfrm>
          <a:prstGeom prst="line">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no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41" name="Freeform 1240"/>
          <p:cNvSpPr>
            <a:spLocks/>
          </p:cNvSpPr>
          <p:nvPr/>
        </p:nvSpPr>
        <p:spPr bwMode="auto">
          <a:xfrm>
            <a:off x="728663" y="541338"/>
            <a:ext cx="1587" cy="3175"/>
          </a:xfrm>
          <a:custGeom>
            <a:avLst/>
            <a:gdLst>
              <a:gd name="T0" fmla="*/ 0 w 1587"/>
              <a:gd name="T1" fmla="*/ 2 h 2"/>
              <a:gd name="T2" fmla="*/ 0 w 1587"/>
              <a:gd name="T3" fmla="*/ 2 h 2"/>
              <a:gd name="T4" fmla="*/ 0 w 1587"/>
              <a:gd name="T5" fmla="*/ 0 h 2"/>
              <a:gd name="T6" fmla="*/ 0 w 1587"/>
              <a:gd name="T7" fmla="*/ 2 h 2"/>
              <a:gd name="T8" fmla="*/ 0 w 1587"/>
              <a:gd name="T9" fmla="*/ 2 h 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87" h="2">
                <a:moveTo>
                  <a:pt x="0" y="2"/>
                </a:moveTo>
                <a:lnTo>
                  <a:pt x="0" y="2"/>
                </a:lnTo>
                <a:lnTo>
                  <a:pt x="0" y="0"/>
                </a:lnTo>
                <a:lnTo>
                  <a:pt x="0" y="2"/>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42" name="Freeform 1243"/>
          <p:cNvSpPr>
            <a:spLocks/>
          </p:cNvSpPr>
          <p:nvPr/>
        </p:nvSpPr>
        <p:spPr bwMode="auto">
          <a:xfrm>
            <a:off x="728663" y="538163"/>
            <a:ext cx="3175" cy="3175"/>
          </a:xfrm>
          <a:custGeom>
            <a:avLst/>
            <a:gdLst>
              <a:gd name="T0" fmla="*/ 2 w 2"/>
              <a:gd name="T1" fmla="*/ 2 h 2"/>
              <a:gd name="T2" fmla="*/ 2 w 2"/>
              <a:gd name="T3" fmla="*/ 2 h 2"/>
              <a:gd name="T4" fmla="*/ 2 w 2"/>
              <a:gd name="T5" fmla="*/ 2 h 2"/>
              <a:gd name="T6" fmla="*/ 2 w 2"/>
              <a:gd name="T7" fmla="*/ 2 h 2"/>
              <a:gd name="T8" fmla="*/ 0 w 2"/>
              <a:gd name="T9" fmla="*/ 2 h 2"/>
              <a:gd name="T10" fmla="*/ 0 w 2"/>
              <a:gd name="T11" fmla="*/ 2 h 2"/>
              <a:gd name="T12" fmla="*/ 2 w 2"/>
              <a:gd name="T13" fmla="*/ 2 h 2"/>
              <a:gd name="T14" fmla="*/ 0 w 2"/>
              <a:gd name="T15" fmla="*/ 2 h 2"/>
              <a:gd name="T16" fmla="*/ 0 w 2"/>
              <a:gd name="T17" fmla="*/ 2 h 2"/>
              <a:gd name="T18" fmla="*/ 0 w 2"/>
              <a:gd name="T19" fmla="*/ 2 h 2"/>
              <a:gd name="T20" fmla="*/ 0 w 2"/>
              <a:gd name="T21" fmla="*/ 2 h 2"/>
              <a:gd name="T22" fmla="*/ 0 w 2"/>
              <a:gd name="T23" fmla="*/ 2 h 2"/>
              <a:gd name="T24" fmla="*/ 0 w 2"/>
              <a:gd name="T25" fmla="*/ 2 h 2"/>
              <a:gd name="T26" fmla="*/ 0 w 2"/>
              <a:gd name="T27" fmla="*/ 2 h 2"/>
              <a:gd name="T28" fmla="*/ 0 w 2"/>
              <a:gd name="T29" fmla="*/ 2 h 2"/>
              <a:gd name="T30" fmla="*/ 0 w 2"/>
              <a:gd name="T31" fmla="*/ 2 h 2"/>
              <a:gd name="T32" fmla="*/ 0 w 2"/>
              <a:gd name="T33" fmla="*/ 2 h 2"/>
              <a:gd name="T34" fmla="*/ 0 w 2"/>
              <a:gd name="T35" fmla="*/ 2 h 2"/>
              <a:gd name="T36" fmla="*/ 0 w 2"/>
              <a:gd name="T37" fmla="*/ 2 h 2"/>
              <a:gd name="T38" fmla="*/ 2 w 2"/>
              <a:gd name="T39" fmla="*/ 2 h 2"/>
              <a:gd name="T40" fmla="*/ 2 w 2"/>
              <a:gd name="T41" fmla="*/ 2 h 2"/>
              <a:gd name="T42" fmla="*/ 2 w 2"/>
              <a:gd name="T43" fmla="*/ 2 h 2"/>
              <a:gd name="T44" fmla="*/ 2 w 2"/>
              <a:gd name="T45" fmla="*/ 2 h 2"/>
              <a:gd name="T46" fmla="*/ 2 w 2"/>
              <a:gd name="T47" fmla="*/ 2 h 2"/>
              <a:gd name="T48" fmla="*/ 0 w 2"/>
              <a:gd name="T49" fmla="*/ 0 h 2"/>
              <a:gd name="T50" fmla="*/ 0 w 2"/>
              <a:gd name="T51" fmla="*/ 2 h 2"/>
              <a:gd name="T52" fmla="*/ 0 w 2"/>
              <a:gd name="T53" fmla="*/ 2 h 2"/>
              <a:gd name="T54" fmla="*/ 0 w 2"/>
              <a:gd name="T55" fmla="*/ 2 h 2"/>
              <a:gd name="T56" fmla="*/ 2 w 2"/>
              <a:gd name="T57" fmla="*/ 2 h 2"/>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2" h="2">
                <a:moveTo>
                  <a:pt x="2" y="2"/>
                </a:moveTo>
                <a:lnTo>
                  <a:pt x="2" y="2"/>
                </a:lnTo>
                <a:lnTo>
                  <a:pt x="0" y="2"/>
                </a:lnTo>
                <a:lnTo>
                  <a:pt x="2" y="2"/>
                </a:lnTo>
                <a:lnTo>
                  <a:pt x="0" y="2"/>
                </a:lnTo>
                <a:lnTo>
                  <a:pt x="2" y="2"/>
                </a:lnTo>
                <a:lnTo>
                  <a:pt x="0" y="0"/>
                </a:lnTo>
                <a:lnTo>
                  <a:pt x="0" y="2"/>
                </a:lnTo>
                <a:lnTo>
                  <a:pt x="2" y="2"/>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43" name="Freeform 1246"/>
          <p:cNvSpPr>
            <a:spLocks/>
          </p:cNvSpPr>
          <p:nvPr/>
        </p:nvSpPr>
        <p:spPr bwMode="auto">
          <a:xfrm>
            <a:off x="725488" y="547688"/>
            <a:ext cx="3175" cy="3175"/>
          </a:xfrm>
          <a:custGeom>
            <a:avLst/>
            <a:gdLst>
              <a:gd name="T0" fmla="*/ 0 w 2"/>
              <a:gd name="T1" fmla="*/ 2 h 2"/>
              <a:gd name="T2" fmla="*/ 0 w 2"/>
              <a:gd name="T3" fmla="*/ 2 h 2"/>
              <a:gd name="T4" fmla="*/ 2 w 2"/>
              <a:gd name="T5" fmla="*/ 0 h 2"/>
              <a:gd name="T6" fmla="*/ 2 w 2"/>
              <a:gd name="T7" fmla="*/ 0 h 2"/>
              <a:gd name="T8" fmla="*/ 0 w 2"/>
              <a:gd name="T9" fmla="*/ 0 h 2"/>
              <a:gd name="T10" fmla="*/ 0 w 2"/>
              <a:gd name="T11" fmla="*/ 0 h 2"/>
              <a:gd name="T12" fmla="*/ 0 w 2"/>
              <a:gd name="T13" fmla="*/ 2 h 2"/>
              <a:gd name="T14" fmla="*/ 0 w 2"/>
              <a:gd name="T15" fmla="*/ 2 h 2"/>
              <a:gd name="T16" fmla="*/ 2 w 2"/>
              <a:gd name="T17" fmla="*/ 0 h 2"/>
              <a:gd name="T18" fmla="*/ 2 w 2"/>
              <a:gd name="T19" fmla="*/ 0 h 2"/>
              <a:gd name="T20" fmla="*/ 0 w 2"/>
              <a:gd name="T21" fmla="*/ 0 h 2"/>
              <a:gd name="T22" fmla="*/ 0 w 2"/>
              <a:gd name="T23" fmla="*/ 0 h 2"/>
              <a:gd name="T24" fmla="*/ 0 w 2"/>
              <a:gd name="T25" fmla="*/ 0 h 2"/>
              <a:gd name="T26" fmla="*/ 0 w 2"/>
              <a:gd name="T27" fmla="*/ 0 h 2"/>
              <a:gd name="T28" fmla="*/ 0 w 2"/>
              <a:gd name="T29" fmla="*/ 0 h 2"/>
              <a:gd name="T30" fmla="*/ 0 w 2"/>
              <a:gd name="T31" fmla="*/ 0 h 2"/>
              <a:gd name="T32" fmla="*/ 0 w 2"/>
              <a:gd name="T33" fmla="*/ 0 h 2"/>
              <a:gd name="T34" fmla="*/ 0 w 2"/>
              <a:gd name="T35" fmla="*/ 0 h 2"/>
              <a:gd name="T36" fmla="*/ 0 w 2"/>
              <a:gd name="T37" fmla="*/ 0 h 2"/>
              <a:gd name="T38" fmla="*/ 0 w 2"/>
              <a:gd name="T39" fmla="*/ 0 h 2"/>
              <a:gd name="T40" fmla="*/ 0 w 2"/>
              <a:gd name="T41" fmla="*/ 0 h 2"/>
              <a:gd name="T42" fmla="*/ 0 w 2"/>
              <a:gd name="T43" fmla="*/ 0 h 2"/>
              <a:gd name="T44" fmla="*/ 0 w 2"/>
              <a:gd name="T45" fmla="*/ 0 h 2"/>
              <a:gd name="T46" fmla="*/ 0 w 2"/>
              <a:gd name="T47" fmla="*/ 2 h 2"/>
              <a:gd name="T48" fmla="*/ 0 w 2"/>
              <a:gd name="T49" fmla="*/ 2 h 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2" h="2">
                <a:moveTo>
                  <a:pt x="0" y="2"/>
                </a:moveTo>
                <a:lnTo>
                  <a:pt x="0" y="2"/>
                </a:lnTo>
                <a:lnTo>
                  <a:pt x="2" y="0"/>
                </a:lnTo>
                <a:lnTo>
                  <a:pt x="0" y="0"/>
                </a:lnTo>
                <a:lnTo>
                  <a:pt x="0" y="2"/>
                </a:lnTo>
                <a:lnTo>
                  <a:pt x="2" y="0"/>
                </a:lnTo>
                <a:lnTo>
                  <a:pt x="0" y="0"/>
                </a:lnTo>
                <a:lnTo>
                  <a:pt x="0" y="2"/>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44" name="Freeform 1250"/>
          <p:cNvSpPr>
            <a:spLocks/>
          </p:cNvSpPr>
          <p:nvPr/>
        </p:nvSpPr>
        <p:spPr bwMode="auto">
          <a:xfrm>
            <a:off x="731838" y="530225"/>
            <a:ext cx="3175" cy="1588"/>
          </a:xfrm>
          <a:custGeom>
            <a:avLst/>
            <a:gdLst>
              <a:gd name="T0" fmla="*/ 2 w 2"/>
              <a:gd name="T1" fmla="*/ 0 h 1588"/>
              <a:gd name="T2" fmla="*/ 0 w 2"/>
              <a:gd name="T3" fmla="*/ 0 h 1588"/>
              <a:gd name="T4" fmla="*/ 2 w 2"/>
              <a:gd name="T5" fmla="*/ 0 h 1588"/>
              <a:gd name="T6" fmla="*/ 0 60000 65536"/>
              <a:gd name="T7" fmla="*/ 0 60000 65536"/>
              <a:gd name="T8" fmla="*/ 0 60000 65536"/>
            </a:gdLst>
            <a:ahLst/>
            <a:cxnLst>
              <a:cxn ang="T6">
                <a:pos x="T0" y="T1"/>
              </a:cxn>
              <a:cxn ang="T7">
                <a:pos x="T2" y="T3"/>
              </a:cxn>
              <a:cxn ang="T8">
                <a:pos x="T4" y="T5"/>
              </a:cxn>
            </a:cxnLst>
            <a:rect l="0" t="0" r="r" b="b"/>
            <a:pathLst>
              <a:path w="2" h="1588">
                <a:moveTo>
                  <a:pt x="2" y="0"/>
                </a:moveTo>
                <a:lnTo>
                  <a:pt x="0" y="0"/>
                </a:lnTo>
                <a:lnTo>
                  <a:pt x="2" y="0"/>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45" name="Freeform 1252"/>
          <p:cNvSpPr>
            <a:spLocks/>
          </p:cNvSpPr>
          <p:nvPr/>
        </p:nvSpPr>
        <p:spPr bwMode="auto">
          <a:xfrm>
            <a:off x="731838" y="527050"/>
            <a:ext cx="3175" cy="7938"/>
          </a:xfrm>
          <a:custGeom>
            <a:avLst/>
            <a:gdLst>
              <a:gd name="T0" fmla="*/ 2 w 2"/>
              <a:gd name="T1" fmla="*/ 2 h 5"/>
              <a:gd name="T2" fmla="*/ 2 w 2"/>
              <a:gd name="T3" fmla="*/ 2 h 5"/>
              <a:gd name="T4" fmla="*/ 0 w 2"/>
              <a:gd name="T5" fmla="*/ 0 h 5"/>
              <a:gd name="T6" fmla="*/ 0 w 2"/>
              <a:gd name="T7" fmla="*/ 2 h 5"/>
              <a:gd name="T8" fmla="*/ 0 w 2"/>
              <a:gd name="T9" fmla="*/ 2 h 5"/>
              <a:gd name="T10" fmla="*/ 2 w 2"/>
              <a:gd name="T11" fmla="*/ 5 h 5"/>
              <a:gd name="T12" fmla="*/ 2 w 2"/>
              <a:gd name="T13" fmla="*/ 2 h 5"/>
              <a:gd name="T14" fmla="*/ 2 w 2"/>
              <a:gd name="T15" fmla="*/ 2 h 5"/>
              <a:gd name="T16" fmla="*/ 0 w 2"/>
              <a:gd name="T17" fmla="*/ 0 h 5"/>
              <a:gd name="T18" fmla="*/ 0 w 2"/>
              <a:gd name="T19" fmla="*/ 2 h 5"/>
              <a:gd name="T20" fmla="*/ 0 w 2"/>
              <a:gd name="T21" fmla="*/ 2 h 5"/>
              <a:gd name="T22" fmla="*/ 2 w 2"/>
              <a:gd name="T23" fmla="*/ 5 h 5"/>
              <a:gd name="T24" fmla="*/ 2 w 2"/>
              <a:gd name="T25" fmla="*/ 2 h 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 h="5">
                <a:moveTo>
                  <a:pt x="2" y="2"/>
                </a:moveTo>
                <a:lnTo>
                  <a:pt x="2" y="2"/>
                </a:lnTo>
                <a:lnTo>
                  <a:pt x="0" y="0"/>
                </a:lnTo>
                <a:lnTo>
                  <a:pt x="0" y="2"/>
                </a:lnTo>
                <a:lnTo>
                  <a:pt x="2" y="5"/>
                </a:lnTo>
                <a:lnTo>
                  <a:pt x="2" y="2"/>
                </a:lnTo>
                <a:lnTo>
                  <a:pt x="0" y="0"/>
                </a:lnTo>
                <a:lnTo>
                  <a:pt x="0" y="2"/>
                </a:lnTo>
                <a:lnTo>
                  <a:pt x="2" y="5"/>
                </a:lnTo>
                <a:lnTo>
                  <a:pt x="2" y="2"/>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46" name="Freeform 1255"/>
          <p:cNvSpPr>
            <a:spLocks/>
          </p:cNvSpPr>
          <p:nvPr/>
        </p:nvSpPr>
        <p:spPr bwMode="auto">
          <a:xfrm>
            <a:off x="712788" y="550863"/>
            <a:ext cx="3175" cy="1587"/>
          </a:xfrm>
          <a:custGeom>
            <a:avLst/>
            <a:gdLst>
              <a:gd name="T0" fmla="*/ 0 w 2"/>
              <a:gd name="T1" fmla="*/ 0 h 1587"/>
              <a:gd name="T2" fmla="*/ 2 w 2"/>
              <a:gd name="T3" fmla="*/ 0 h 1587"/>
              <a:gd name="T4" fmla="*/ 2 w 2"/>
              <a:gd name="T5" fmla="*/ 0 h 1587"/>
              <a:gd name="T6" fmla="*/ 2 w 2"/>
              <a:gd name="T7" fmla="*/ 0 h 1587"/>
              <a:gd name="T8" fmla="*/ 2 w 2"/>
              <a:gd name="T9" fmla="*/ 0 h 1587"/>
              <a:gd name="T10" fmla="*/ 0 w 2"/>
              <a:gd name="T11" fmla="*/ 0 h 1587"/>
              <a:gd name="T12" fmla="*/ 0 w 2"/>
              <a:gd name="T13" fmla="*/ 0 h 1587"/>
              <a:gd name="T14" fmla="*/ 0 w 2"/>
              <a:gd name="T15" fmla="*/ 0 h 1587"/>
              <a:gd name="T16" fmla="*/ 0 w 2"/>
              <a:gd name="T17" fmla="*/ 0 h 1587"/>
              <a:gd name="T18" fmla="*/ 2 w 2"/>
              <a:gd name="T19" fmla="*/ 0 h 1587"/>
              <a:gd name="T20" fmla="*/ 2 w 2"/>
              <a:gd name="T21" fmla="*/ 0 h 1587"/>
              <a:gd name="T22" fmla="*/ 2 w 2"/>
              <a:gd name="T23" fmla="*/ 0 h 1587"/>
              <a:gd name="T24" fmla="*/ 2 w 2"/>
              <a:gd name="T25" fmla="*/ 0 h 1587"/>
              <a:gd name="T26" fmla="*/ 2 w 2"/>
              <a:gd name="T27" fmla="*/ 0 h 1587"/>
              <a:gd name="T28" fmla="*/ 2 w 2"/>
              <a:gd name="T29" fmla="*/ 0 h 1587"/>
              <a:gd name="T30" fmla="*/ 2 w 2"/>
              <a:gd name="T31" fmla="*/ 0 h 1587"/>
              <a:gd name="T32" fmla="*/ 2 w 2"/>
              <a:gd name="T33" fmla="*/ 0 h 1587"/>
              <a:gd name="T34" fmla="*/ 2 w 2"/>
              <a:gd name="T35" fmla="*/ 0 h 1587"/>
              <a:gd name="T36" fmla="*/ 2 w 2"/>
              <a:gd name="T37" fmla="*/ 0 h 1587"/>
              <a:gd name="T38" fmla="*/ 2 w 2"/>
              <a:gd name="T39" fmla="*/ 0 h 1587"/>
              <a:gd name="T40" fmla="*/ 2 w 2"/>
              <a:gd name="T41" fmla="*/ 0 h 1587"/>
              <a:gd name="T42" fmla="*/ 2 w 2"/>
              <a:gd name="T43" fmla="*/ 0 h 1587"/>
              <a:gd name="T44" fmla="*/ 2 w 2"/>
              <a:gd name="T45" fmla="*/ 0 h 1587"/>
              <a:gd name="T46" fmla="*/ 2 w 2"/>
              <a:gd name="T47" fmla="*/ 0 h 1587"/>
              <a:gd name="T48" fmla="*/ 2 w 2"/>
              <a:gd name="T49" fmla="*/ 0 h 1587"/>
              <a:gd name="T50" fmla="*/ 2 w 2"/>
              <a:gd name="T51" fmla="*/ 0 h 1587"/>
              <a:gd name="T52" fmla="*/ 2 w 2"/>
              <a:gd name="T53" fmla="*/ 0 h 1587"/>
              <a:gd name="T54" fmla="*/ 2 w 2"/>
              <a:gd name="T55" fmla="*/ 0 h 1587"/>
              <a:gd name="T56" fmla="*/ 2 w 2"/>
              <a:gd name="T57" fmla="*/ 0 h 1587"/>
              <a:gd name="T58" fmla="*/ 0 w 2"/>
              <a:gd name="T59" fmla="*/ 0 h 1587"/>
              <a:gd name="T60" fmla="*/ 0 w 2"/>
              <a:gd name="T61" fmla="*/ 0 h 1587"/>
              <a:gd name="T62" fmla="*/ 0 w 2"/>
              <a:gd name="T63" fmla="*/ 0 h 1587"/>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2" h="1587">
                <a:moveTo>
                  <a:pt x="0" y="0"/>
                </a:moveTo>
                <a:lnTo>
                  <a:pt x="2" y="0"/>
                </a:lnTo>
                <a:lnTo>
                  <a:pt x="0" y="0"/>
                </a:lnTo>
                <a:lnTo>
                  <a:pt x="2" y="0"/>
                </a:lnTo>
                <a:lnTo>
                  <a:pt x="0" y="0"/>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47" name="Rectangle 1256"/>
          <p:cNvSpPr>
            <a:spLocks noChangeArrowheads="1"/>
          </p:cNvSpPr>
          <p:nvPr/>
        </p:nvSpPr>
        <p:spPr bwMode="auto">
          <a:xfrm>
            <a:off x="722313" y="550863"/>
            <a:ext cx="1587" cy="1587"/>
          </a:xfrm>
          <a:prstGeom prst="rect">
            <a:avLst/>
          </a:prstGeom>
          <a:solidFill>
            <a:srgbClr val="FFFFFF"/>
          </a:solidFill>
          <a:ln>
            <a:noFill/>
          </a:ln>
          <a:extLs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p>
            <a:pPr>
              <a:spcBef>
                <a:spcPct val="50000"/>
              </a:spcBef>
              <a:buFontTx/>
              <a:buChar char="•"/>
            </a:pPr>
            <a:endParaRPr lang="en-US" sz="1300" b="0"/>
          </a:p>
        </p:txBody>
      </p:sp>
      <p:sp>
        <p:nvSpPr>
          <p:cNvPr id="48" name="Freeform 1258"/>
          <p:cNvSpPr>
            <a:spLocks/>
          </p:cNvSpPr>
          <p:nvPr/>
        </p:nvSpPr>
        <p:spPr bwMode="auto">
          <a:xfrm>
            <a:off x="722313" y="550863"/>
            <a:ext cx="1587" cy="1587"/>
          </a:xfrm>
          <a:custGeom>
            <a:avLst/>
            <a:gdLst>
              <a:gd name="T0" fmla="*/ 0 w 1587"/>
              <a:gd name="T1" fmla="*/ 0 h 1587"/>
              <a:gd name="T2" fmla="*/ 0 w 1587"/>
              <a:gd name="T3" fmla="*/ 0 h 1587"/>
              <a:gd name="T4" fmla="*/ 0 w 1587"/>
              <a:gd name="T5" fmla="*/ 0 h 1587"/>
              <a:gd name="T6" fmla="*/ 0 w 1587"/>
              <a:gd name="T7" fmla="*/ 0 h 1587"/>
              <a:gd name="T8" fmla="*/ 0 w 1587"/>
              <a:gd name="T9" fmla="*/ 0 h 1587"/>
              <a:gd name="T10" fmla="*/ 0 w 1587"/>
              <a:gd name="T11" fmla="*/ 0 h 1587"/>
              <a:gd name="T12" fmla="*/ 0 w 1587"/>
              <a:gd name="T13" fmla="*/ 0 h 1587"/>
              <a:gd name="T14" fmla="*/ 0 w 1587"/>
              <a:gd name="T15" fmla="*/ 0 h 1587"/>
              <a:gd name="T16" fmla="*/ 0 w 1587"/>
              <a:gd name="T17" fmla="*/ 0 h 1587"/>
              <a:gd name="T18" fmla="*/ 0 w 1587"/>
              <a:gd name="T19" fmla="*/ 0 h 1587"/>
              <a:gd name="T20" fmla="*/ 0 w 1587"/>
              <a:gd name="T21" fmla="*/ 0 h 1587"/>
              <a:gd name="T22" fmla="*/ 0 w 1587"/>
              <a:gd name="T23" fmla="*/ 0 h 1587"/>
              <a:gd name="T24" fmla="*/ 0 w 1587"/>
              <a:gd name="T25" fmla="*/ 0 h 1587"/>
              <a:gd name="T26" fmla="*/ 0 w 1587"/>
              <a:gd name="T27" fmla="*/ 0 h 1587"/>
              <a:gd name="T28" fmla="*/ 0 w 1587"/>
              <a:gd name="T29" fmla="*/ 0 h 1587"/>
              <a:gd name="T30" fmla="*/ 0 w 1587"/>
              <a:gd name="T31" fmla="*/ 0 h 1587"/>
              <a:gd name="T32" fmla="*/ 0 w 1587"/>
              <a:gd name="T33" fmla="*/ 0 h 1587"/>
              <a:gd name="T34" fmla="*/ 0 w 1587"/>
              <a:gd name="T35" fmla="*/ 0 h 1587"/>
              <a:gd name="T36" fmla="*/ 0 w 1587"/>
              <a:gd name="T37" fmla="*/ 0 h 1587"/>
              <a:gd name="T38" fmla="*/ 0 w 1587"/>
              <a:gd name="T39" fmla="*/ 0 h 1587"/>
              <a:gd name="T40" fmla="*/ 0 w 1587"/>
              <a:gd name="T41" fmla="*/ 0 h 1587"/>
              <a:gd name="T42" fmla="*/ 0 w 1587"/>
              <a:gd name="T43" fmla="*/ 0 h 1587"/>
              <a:gd name="T44" fmla="*/ 0 w 1587"/>
              <a:gd name="T45" fmla="*/ 0 h 1587"/>
              <a:gd name="T46" fmla="*/ 0 w 1587"/>
              <a:gd name="T47" fmla="*/ 0 h 1587"/>
              <a:gd name="T48" fmla="*/ 0 w 1587"/>
              <a:gd name="T49" fmla="*/ 0 h 1587"/>
              <a:gd name="T50" fmla="*/ 0 w 1587"/>
              <a:gd name="T51" fmla="*/ 0 h 1587"/>
              <a:gd name="T52" fmla="*/ 0 w 1587"/>
              <a:gd name="T53" fmla="*/ 0 h 1587"/>
              <a:gd name="T54" fmla="*/ 0 w 1587"/>
              <a:gd name="T55" fmla="*/ 0 h 1587"/>
              <a:gd name="T56" fmla="*/ 0 w 1587"/>
              <a:gd name="T57" fmla="*/ 0 h 1587"/>
              <a:gd name="T58" fmla="*/ 0 w 1587"/>
              <a:gd name="T59" fmla="*/ 0 h 1587"/>
              <a:gd name="T60" fmla="*/ 0 w 1587"/>
              <a:gd name="T61" fmla="*/ 0 h 1587"/>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1587" h="1587">
                <a:moveTo>
                  <a:pt x="0" y="0"/>
                </a:moveTo>
                <a:lnTo>
                  <a:pt x="0" y="0"/>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49" name="Freeform 1266"/>
          <p:cNvSpPr>
            <a:spLocks/>
          </p:cNvSpPr>
          <p:nvPr/>
        </p:nvSpPr>
        <p:spPr bwMode="auto">
          <a:xfrm>
            <a:off x="728663" y="534988"/>
            <a:ext cx="1587" cy="1587"/>
          </a:xfrm>
          <a:custGeom>
            <a:avLst/>
            <a:gdLst>
              <a:gd name="T0" fmla="*/ 0 w 1587"/>
              <a:gd name="T1" fmla="*/ 0 h 1587"/>
              <a:gd name="T2" fmla="*/ 0 w 1587"/>
              <a:gd name="T3" fmla="*/ 0 h 1587"/>
              <a:gd name="T4" fmla="*/ 0 w 1587"/>
              <a:gd name="T5" fmla="*/ 0 h 1587"/>
              <a:gd name="T6" fmla="*/ 0 w 1587"/>
              <a:gd name="T7" fmla="*/ 0 h 1587"/>
              <a:gd name="T8" fmla="*/ 0 w 1587"/>
              <a:gd name="T9" fmla="*/ 0 h 1587"/>
              <a:gd name="T10" fmla="*/ 0 w 1587"/>
              <a:gd name="T11" fmla="*/ 0 h 1587"/>
              <a:gd name="T12" fmla="*/ 0 w 1587"/>
              <a:gd name="T13" fmla="*/ 0 h 1587"/>
              <a:gd name="T14" fmla="*/ 0 w 1587"/>
              <a:gd name="T15" fmla="*/ 0 h 1587"/>
              <a:gd name="T16" fmla="*/ 0 w 1587"/>
              <a:gd name="T17" fmla="*/ 0 h 1587"/>
              <a:gd name="T18" fmla="*/ 0 w 1587"/>
              <a:gd name="T19" fmla="*/ 0 h 1587"/>
              <a:gd name="T20" fmla="*/ 0 w 1587"/>
              <a:gd name="T21" fmla="*/ 0 h 1587"/>
              <a:gd name="T22" fmla="*/ 0 w 1587"/>
              <a:gd name="T23" fmla="*/ 0 h 1587"/>
              <a:gd name="T24" fmla="*/ 0 w 1587"/>
              <a:gd name="T25" fmla="*/ 0 h 1587"/>
              <a:gd name="T26" fmla="*/ 0 w 1587"/>
              <a:gd name="T27" fmla="*/ 0 h 1587"/>
              <a:gd name="T28" fmla="*/ 0 w 1587"/>
              <a:gd name="T29" fmla="*/ 0 h 1587"/>
              <a:gd name="T30" fmla="*/ 0 w 1587"/>
              <a:gd name="T31" fmla="*/ 0 h 1587"/>
              <a:gd name="T32" fmla="*/ 0 w 1587"/>
              <a:gd name="T33" fmla="*/ 0 h 1587"/>
              <a:gd name="T34" fmla="*/ 0 w 1587"/>
              <a:gd name="T35" fmla="*/ 0 h 1587"/>
              <a:gd name="T36" fmla="*/ 0 w 1587"/>
              <a:gd name="T37" fmla="*/ 0 h 1587"/>
              <a:gd name="T38" fmla="*/ 0 w 1587"/>
              <a:gd name="T39" fmla="*/ 0 h 1587"/>
              <a:gd name="T40" fmla="*/ 0 w 1587"/>
              <a:gd name="T41" fmla="*/ 0 h 1587"/>
              <a:gd name="T42" fmla="*/ 0 w 1587"/>
              <a:gd name="T43" fmla="*/ 0 h 1587"/>
              <a:gd name="T44" fmla="*/ 0 w 1587"/>
              <a:gd name="T45" fmla="*/ 0 h 1587"/>
              <a:gd name="T46" fmla="*/ 0 w 1587"/>
              <a:gd name="T47" fmla="*/ 0 h 1587"/>
              <a:gd name="T48" fmla="*/ 0 w 1587"/>
              <a:gd name="T49" fmla="*/ 0 h 1587"/>
              <a:gd name="T50" fmla="*/ 0 w 1587"/>
              <a:gd name="T51" fmla="*/ 0 h 1587"/>
              <a:gd name="T52" fmla="*/ 0 w 1587"/>
              <a:gd name="T53" fmla="*/ 0 h 1587"/>
              <a:gd name="T54" fmla="*/ 0 w 1587"/>
              <a:gd name="T55" fmla="*/ 0 h 1587"/>
              <a:gd name="T56" fmla="*/ 0 w 1587"/>
              <a:gd name="T57" fmla="*/ 0 h 1587"/>
              <a:gd name="T58" fmla="*/ 0 w 1587"/>
              <a:gd name="T59" fmla="*/ 0 h 1587"/>
              <a:gd name="T60" fmla="*/ 0 w 1587"/>
              <a:gd name="T61" fmla="*/ 0 h 1587"/>
              <a:gd name="T62" fmla="*/ 0 w 1587"/>
              <a:gd name="T63" fmla="*/ 0 h 1587"/>
              <a:gd name="T64" fmla="*/ 0 w 1587"/>
              <a:gd name="T65" fmla="*/ 0 h 1587"/>
              <a:gd name="T66" fmla="*/ 0 w 1587"/>
              <a:gd name="T67" fmla="*/ 0 h 1587"/>
              <a:gd name="T68" fmla="*/ 0 w 1587"/>
              <a:gd name="T69" fmla="*/ 0 h 1587"/>
              <a:gd name="T70" fmla="*/ 0 w 1587"/>
              <a:gd name="T71" fmla="*/ 0 h 1587"/>
              <a:gd name="T72" fmla="*/ 0 w 1587"/>
              <a:gd name="T73" fmla="*/ 0 h 1587"/>
              <a:gd name="T74" fmla="*/ 0 w 1587"/>
              <a:gd name="T75" fmla="*/ 0 h 1587"/>
              <a:gd name="T76" fmla="*/ 0 w 1587"/>
              <a:gd name="T77" fmla="*/ 0 h 1587"/>
              <a:gd name="T78" fmla="*/ 0 w 1587"/>
              <a:gd name="T79" fmla="*/ 0 h 1587"/>
              <a:gd name="T80" fmla="*/ 0 w 1587"/>
              <a:gd name="T81" fmla="*/ 0 h 1587"/>
              <a:gd name="T82" fmla="*/ 0 w 1587"/>
              <a:gd name="T83" fmla="*/ 0 h 1587"/>
              <a:gd name="T84" fmla="*/ 0 w 1587"/>
              <a:gd name="T85" fmla="*/ 0 h 1587"/>
              <a:gd name="T86" fmla="*/ 0 w 1587"/>
              <a:gd name="T87" fmla="*/ 0 h 158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587" h="1587">
                <a:moveTo>
                  <a:pt x="0" y="0"/>
                </a:moveTo>
                <a:lnTo>
                  <a:pt x="0" y="0"/>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50" name="Freeform 1269"/>
          <p:cNvSpPr>
            <a:spLocks/>
          </p:cNvSpPr>
          <p:nvPr/>
        </p:nvSpPr>
        <p:spPr bwMode="auto">
          <a:xfrm>
            <a:off x="728663" y="530225"/>
            <a:ext cx="3175" cy="4763"/>
          </a:xfrm>
          <a:custGeom>
            <a:avLst/>
            <a:gdLst>
              <a:gd name="T0" fmla="*/ 0 w 2"/>
              <a:gd name="T1" fmla="*/ 3 h 3"/>
              <a:gd name="T2" fmla="*/ 2 w 2"/>
              <a:gd name="T3" fmla="*/ 0 h 3"/>
              <a:gd name="T4" fmla="*/ 2 w 2"/>
              <a:gd name="T5" fmla="*/ 0 h 3"/>
              <a:gd name="T6" fmla="*/ 2 w 2"/>
              <a:gd name="T7" fmla="*/ 0 h 3"/>
              <a:gd name="T8" fmla="*/ 2 w 2"/>
              <a:gd name="T9" fmla="*/ 0 h 3"/>
              <a:gd name="T10" fmla="*/ 0 w 2"/>
              <a:gd name="T11" fmla="*/ 0 h 3"/>
              <a:gd name="T12" fmla="*/ 0 w 2"/>
              <a:gd name="T13" fmla="*/ 0 h 3"/>
              <a:gd name="T14" fmla="*/ 0 w 2"/>
              <a:gd name="T15" fmla="*/ 3 h 3"/>
              <a:gd name="T16" fmla="*/ 0 w 2"/>
              <a:gd name="T17" fmla="*/ 3 h 3"/>
              <a:gd name="T18" fmla="*/ 2 w 2"/>
              <a:gd name="T19" fmla="*/ 0 h 3"/>
              <a:gd name="T20" fmla="*/ 2 w 2"/>
              <a:gd name="T21" fmla="*/ 0 h 3"/>
              <a:gd name="T22" fmla="*/ 0 w 2"/>
              <a:gd name="T23" fmla="*/ 0 h 3"/>
              <a:gd name="T24" fmla="*/ 0 w 2"/>
              <a:gd name="T25" fmla="*/ 0 h 3"/>
              <a:gd name="T26" fmla="*/ 0 w 2"/>
              <a:gd name="T27" fmla="*/ 0 h 3"/>
              <a:gd name="T28" fmla="*/ 0 w 2"/>
              <a:gd name="T29" fmla="*/ 0 h 3"/>
              <a:gd name="T30" fmla="*/ 0 w 2"/>
              <a:gd name="T31" fmla="*/ 0 h 3"/>
              <a:gd name="T32" fmla="*/ 0 w 2"/>
              <a:gd name="T33" fmla="*/ 0 h 3"/>
              <a:gd name="T34" fmla="*/ 0 w 2"/>
              <a:gd name="T35" fmla="*/ 0 h 3"/>
              <a:gd name="T36" fmla="*/ 0 w 2"/>
              <a:gd name="T37" fmla="*/ 0 h 3"/>
              <a:gd name="T38" fmla="*/ 0 w 2"/>
              <a:gd name="T39" fmla="*/ 3 h 3"/>
              <a:gd name="T40" fmla="*/ 0 w 2"/>
              <a:gd name="T41" fmla="*/ 3 h 3"/>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2" h="3">
                <a:moveTo>
                  <a:pt x="0" y="3"/>
                </a:moveTo>
                <a:lnTo>
                  <a:pt x="2" y="0"/>
                </a:lnTo>
                <a:lnTo>
                  <a:pt x="0" y="0"/>
                </a:lnTo>
                <a:lnTo>
                  <a:pt x="0" y="3"/>
                </a:lnTo>
                <a:lnTo>
                  <a:pt x="2" y="0"/>
                </a:lnTo>
                <a:lnTo>
                  <a:pt x="0" y="0"/>
                </a:lnTo>
                <a:lnTo>
                  <a:pt x="0" y="3"/>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51" name="Line 1270"/>
          <p:cNvSpPr>
            <a:spLocks noChangeShapeType="1"/>
          </p:cNvSpPr>
          <p:nvPr/>
        </p:nvSpPr>
        <p:spPr bwMode="auto">
          <a:xfrm>
            <a:off x="728663" y="530225"/>
            <a:ext cx="1587" cy="1588"/>
          </a:xfrm>
          <a:prstGeom prst="line">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no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52" name="Line 1271"/>
          <p:cNvSpPr>
            <a:spLocks noChangeShapeType="1"/>
          </p:cNvSpPr>
          <p:nvPr/>
        </p:nvSpPr>
        <p:spPr bwMode="auto">
          <a:xfrm>
            <a:off x="728663" y="530225"/>
            <a:ext cx="1587" cy="1588"/>
          </a:xfrm>
          <a:prstGeom prst="line">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no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53" name="Rectangle 1272"/>
          <p:cNvSpPr>
            <a:spLocks noChangeArrowheads="1"/>
          </p:cNvSpPr>
          <p:nvPr/>
        </p:nvSpPr>
        <p:spPr bwMode="auto">
          <a:xfrm>
            <a:off x="728663" y="530225"/>
            <a:ext cx="1587" cy="1588"/>
          </a:xfrm>
          <a:prstGeom prst="rect">
            <a:avLst/>
          </a:prstGeom>
          <a:solidFill>
            <a:srgbClr val="FFFFFF"/>
          </a:solidFill>
          <a:ln>
            <a:noFill/>
          </a:ln>
          <a:extLs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p>
            <a:pPr>
              <a:spcBef>
                <a:spcPct val="50000"/>
              </a:spcBef>
              <a:buFontTx/>
              <a:buChar char="•"/>
            </a:pPr>
            <a:endParaRPr lang="en-US" sz="1300" b="0"/>
          </a:p>
        </p:txBody>
      </p:sp>
      <p:sp>
        <p:nvSpPr>
          <p:cNvPr id="54" name="Rectangle 1273"/>
          <p:cNvSpPr>
            <a:spLocks noChangeArrowheads="1"/>
          </p:cNvSpPr>
          <p:nvPr/>
        </p:nvSpPr>
        <p:spPr bwMode="auto">
          <a:xfrm>
            <a:off x="728663" y="530225"/>
            <a:ext cx="1587" cy="1588"/>
          </a:xfrm>
          <a:prstGeom prst="rect">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p>
            <a:pPr>
              <a:spcBef>
                <a:spcPct val="50000"/>
              </a:spcBef>
              <a:buFontTx/>
              <a:buChar char="•"/>
            </a:pPr>
            <a:endParaRPr lang="en-US" sz="1300" b="0"/>
          </a:p>
        </p:txBody>
      </p:sp>
      <p:sp>
        <p:nvSpPr>
          <p:cNvPr id="55" name="Line 1274"/>
          <p:cNvSpPr>
            <a:spLocks noChangeShapeType="1"/>
          </p:cNvSpPr>
          <p:nvPr/>
        </p:nvSpPr>
        <p:spPr bwMode="auto">
          <a:xfrm>
            <a:off x="728663" y="527050"/>
            <a:ext cx="1587" cy="1588"/>
          </a:xfrm>
          <a:prstGeom prst="line">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no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56" name="Line 1275"/>
          <p:cNvSpPr>
            <a:spLocks noChangeShapeType="1"/>
          </p:cNvSpPr>
          <p:nvPr/>
        </p:nvSpPr>
        <p:spPr bwMode="auto">
          <a:xfrm>
            <a:off x="728663" y="527050"/>
            <a:ext cx="1587" cy="1588"/>
          </a:xfrm>
          <a:prstGeom prst="line">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no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57" name="Freeform 1277"/>
          <p:cNvSpPr>
            <a:spLocks/>
          </p:cNvSpPr>
          <p:nvPr/>
        </p:nvSpPr>
        <p:spPr bwMode="auto">
          <a:xfrm>
            <a:off x="728663" y="523875"/>
            <a:ext cx="1587" cy="3175"/>
          </a:xfrm>
          <a:custGeom>
            <a:avLst/>
            <a:gdLst>
              <a:gd name="T0" fmla="*/ 0 w 1587"/>
              <a:gd name="T1" fmla="*/ 2 h 2"/>
              <a:gd name="T2" fmla="*/ 0 w 1587"/>
              <a:gd name="T3" fmla="*/ 2 h 2"/>
              <a:gd name="T4" fmla="*/ 0 w 1587"/>
              <a:gd name="T5" fmla="*/ 0 h 2"/>
              <a:gd name="T6" fmla="*/ 0 w 1587"/>
              <a:gd name="T7" fmla="*/ 2 h 2"/>
              <a:gd name="T8" fmla="*/ 0 w 1587"/>
              <a:gd name="T9" fmla="*/ 2 h 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87" h="2">
                <a:moveTo>
                  <a:pt x="0" y="2"/>
                </a:moveTo>
                <a:lnTo>
                  <a:pt x="0" y="2"/>
                </a:lnTo>
                <a:lnTo>
                  <a:pt x="0" y="0"/>
                </a:lnTo>
                <a:lnTo>
                  <a:pt x="0" y="2"/>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58" name="Freeform 1287"/>
          <p:cNvSpPr>
            <a:spLocks/>
          </p:cNvSpPr>
          <p:nvPr/>
        </p:nvSpPr>
        <p:spPr bwMode="auto">
          <a:xfrm>
            <a:off x="719138" y="514350"/>
            <a:ext cx="3175" cy="3175"/>
          </a:xfrm>
          <a:custGeom>
            <a:avLst/>
            <a:gdLst>
              <a:gd name="T0" fmla="*/ 0 w 2"/>
              <a:gd name="T1" fmla="*/ 0 h 2"/>
              <a:gd name="T2" fmla="*/ 0 w 2"/>
              <a:gd name="T3" fmla="*/ 2 h 2"/>
              <a:gd name="T4" fmla="*/ 2 w 2"/>
              <a:gd name="T5" fmla="*/ 2 h 2"/>
              <a:gd name="T6" fmla="*/ 2 w 2"/>
              <a:gd name="T7" fmla="*/ 2 h 2"/>
              <a:gd name="T8" fmla="*/ 2 w 2"/>
              <a:gd name="T9" fmla="*/ 2 h 2"/>
              <a:gd name="T10" fmla="*/ 2 w 2"/>
              <a:gd name="T11" fmla="*/ 0 h 2"/>
              <a:gd name="T12" fmla="*/ 0 w 2"/>
              <a:gd name="T13" fmla="*/ 0 h 2"/>
              <a:gd name="T14" fmla="*/ 0 w 2"/>
              <a:gd name="T15" fmla="*/ 0 h 2"/>
              <a:gd name="T16" fmla="*/ 0 w 2"/>
              <a:gd name="T17" fmla="*/ 2 h 2"/>
              <a:gd name="T18" fmla="*/ 0 w 2"/>
              <a:gd name="T19" fmla="*/ 2 h 2"/>
              <a:gd name="T20" fmla="*/ 0 w 2"/>
              <a:gd name="T21" fmla="*/ 2 h 2"/>
              <a:gd name="T22" fmla="*/ 0 w 2"/>
              <a:gd name="T23" fmla="*/ 2 h 2"/>
              <a:gd name="T24" fmla="*/ 2 w 2"/>
              <a:gd name="T25" fmla="*/ 2 h 2"/>
              <a:gd name="T26" fmla="*/ 2 w 2"/>
              <a:gd name="T27" fmla="*/ 2 h 2"/>
              <a:gd name="T28" fmla="*/ 0 w 2"/>
              <a:gd name="T29" fmla="*/ 0 h 2"/>
              <a:gd name="T30" fmla="*/ 0 w 2"/>
              <a:gd name="T31" fmla="*/ 0 h 2"/>
              <a:gd name="T32" fmla="*/ 0 w 2"/>
              <a:gd name="T33" fmla="*/ 0 h 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2" h="2">
                <a:moveTo>
                  <a:pt x="0" y="0"/>
                </a:moveTo>
                <a:lnTo>
                  <a:pt x="0" y="2"/>
                </a:lnTo>
                <a:lnTo>
                  <a:pt x="2" y="2"/>
                </a:lnTo>
                <a:lnTo>
                  <a:pt x="2" y="0"/>
                </a:lnTo>
                <a:lnTo>
                  <a:pt x="0" y="0"/>
                </a:lnTo>
                <a:lnTo>
                  <a:pt x="0" y="2"/>
                </a:lnTo>
                <a:lnTo>
                  <a:pt x="2" y="2"/>
                </a:lnTo>
                <a:lnTo>
                  <a:pt x="0" y="0"/>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59" name="Freeform 1290"/>
          <p:cNvSpPr>
            <a:spLocks/>
          </p:cNvSpPr>
          <p:nvPr/>
        </p:nvSpPr>
        <p:spPr bwMode="auto">
          <a:xfrm>
            <a:off x="719138" y="517525"/>
            <a:ext cx="3175" cy="3175"/>
          </a:xfrm>
          <a:custGeom>
            <a:avLst/>
            <a:gdLst>
              <a:gd name="T0" fmla="*/ 0 w 2"/>
              <a:gd name="T1" fmla="*/ 2 h 2"/>
              <a:gd name="T2" fmla="*/ 0 w 2"/>
              <a:gd name="T3" fmla="*/ 2 h 2"/>
              <a:gd name="T4" fmla="*/ 2 w 2"/>
              <a:gd name="T5" fmla="*/ 2 h 2"/>
              <a:gd name="T6" fmla="*/ 2 w 2"/>
              <a:gd name="T7" fmla="*/ 2 h 2"/>
              <a:gd name="T8" fmla="*/ 2 w 2"/>
              <a:gd name="T9" fmla="*/ 2 h 2"/>
              <a:gd name="T10" fmla="*/ 2 w 2"/>
              <a:gd name="T11" fmla="*/ 0 h 2"/>
              <a:gd name="T12" fmla="*/ 0 w 2"/>
              <a:gd name="T13" fmla="*/ 0 h 2"/>
              <a:gd name="T14" fmla="*/ 0 w 2"/>
              <a:gd name="T15" fmla="*/ 0 h 2"/>
              <a:gd name="T16" fmla="*/ 0 w 2"/>
              <a:gd name="T17" fmla="*/ 0 h 2"/>
              <a:gd name="T18" fmla="*/ 0 w 2"/>
              <a:gd name="T19" fmla="*/ 0 h 2"/>
              <a:gd name="T20" fmla="*/ 2 w 2"/>
              <a:gd name="T21" fmla="*/ 0 h 2"/>
              <a:gd name="T22" fmla="*/ 0 w 2"/>
              <a:gd name="T23" fmla="*/ 0 h 2"/>
              <a:gd name="T24" fmla="*/ 0 w 2"/>
              <a:gd name="T25" fmla="*/ 0 h 2"/>
              <a:gd name="T26" fmla="*/ 0 w 2"/>
              <a:gd name="T27" fmla="*/ 0 h 2"/>
              <a:gd name="T28" fmla="*/ 0 w 2"/>
              <a:gd name="T29" fmla="*/ 0 h 2"/>
              <a:gd name="T30" fmla="*/ 0 w 2"/>
              <a:gd name="T31" fmla="*/ 2 h 2"/>
              <a:gd name="T32" fmla="*/ 0 w 2"/>
              <a:gd name="T33" fmla="*/ 2 h 2"/>
              <a:gd name="T34" fmla="*/ 0 w 2"/>
              <a:gd name="T35" fmla="*/ 2 h 2"/>
              <a:gd name="T36" fmla="*/ 0 w 2"/>
              <a:gd name="T37" fmla="*/ 0 h 2"/>
              <a:gd name="T38" fmla="*/ 0 w 2"/>
              <a:gd name="T39" fmla="*/ 0 h 2"/>
              <a:gd name="T40" fmla="*/ 0 w 2"/>
              <a:gd name="T41" fmla="*/ 0 h 2"/>
              <a:gd name="T42" fmla="*/ 0 w 2"/>
              <a:gd name="T43" fmla="*/ 0 h 2"/>
              <a:gd name="T44" fmla="*/ 0 w 2"/>
              <a:gd name="T45" fmla="*/ 0 h 2"/>
              <a:gd name="T46" fmla="*/ 0 w 2"/>
              <a:gd name="T47" fmla="*/ 0 h 2"/>
              <a:gd name="T48" fmla="*/ 0 w 2"/>
              <a:gd name="T49" fmla="*/ 2 h 2"/>
              <a:gd name="T50" fmla="*/ 2 w 2"/>
              <a:gd name="T51" fmla="*/ 2 h 2"/>
              <a:gd name="T52" fmla="*/ 2 w 2"/>
              <a:gd name="T53" fmla="*/ 0 h 2"/>
              <a:gd name="T54" fmla="*/ 2 w 2"/>
              <a:gd name="T55" fmla="*/ 0 h 2"/>
              <a:gd name="T56" fmla="*/ 0 w 2"/>
              <a:gd name="T57" fmla="*/ 0 h 2"/>
              <a:gd name="T58" fmla="*/ 0 w 2"/>
              <a:gd name="T59" fmla="*/ 0 h 2"/>
              <a:gd name="T60" fmla="*/ 0 w 2"/>
              <a:gd name="T61" fmla="*/ 2 h 2"/>
              <a:gd name="T62" fmla="*/ 0 w 2"/>
              <a:gd name="T63" fmla="*/ 2 h 2"/>
              <a:gd name="T64" fmla="*/ 2 w 2"/>
              <a:gd name="T65" fmla="*/ 2 h 2"/>
              <a:gd name="T66" fmla="*/ 2 w 2"/>
              <a:gd name="T67" fmla="*/ 2 h 2"/>
              <a:gd name="T68" fmla="*/ 0 w 2"/>
              <a:gd name="T69" fmla="*/ 2 h 2"/>
              <a:gd name="T70" fmla="*/ 0 w 2"/>
              <a:gd name="T71" fmla="*/ 2 h 2"/>
              <a:gd name="T72" fmla="*/ 0 w 2"/>
              <a:gd name="T73" fmla="*/ 2 h 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 h="2">
                <a:moveTo>
                  <a:pt x="0" y="2"/>
                </a:moveTo>
                <a:lnTo>
                  <a:pt x="0" y="2"/>
                </a:lnTo>
                <a:lnTo>
                  <a:pt x="2" y="2"/>
                </a:lnTo>
                <a:lnTo>
                  <a:pt x="2" y="0"/>
                </a:lnTo>
                <a:lnTo>
                  <a:pt x="0" y="0"/>
                </a:lnTo>
                <a:lnTo>
                  <a:pt x="2" y="0"/>
                </a:lnTo>
                <a:lnTo>
                  <a:pt x="0" y="0"/>
                </a:lnTo>
                <a:lnTo>
                  <a:pt x="0" y="2"/>
                </a:lnTo>
                <a:lnTo>
                  <a:pt x="0" y="0"/>
                </a:lnTo>
                <a:lnTo>
                  <a:pt x="0" y="2"/>
                </a:lnTo>
                <a:lnTo>
                  <a:pt x="2" y="2"/>
                </a:lnTo>
                <a:lnTo>
                  <a:pt x="2" y="0"/>
                </a:lnTo>
                <a:lnTo>
                  <a:pt x="0" y="0"/>
                </a:lnTo>
                <a:lnTo>
                  <a:pt x="0" y="2"/>
                </a:lnTo>
                <a:lnTo>
                  <a:pt x="2" y="2"/>
                </a:lnTo>
                <a:lnTo>
                  <a:pt x="0" y="2"/>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60" name="Rectangle 1335"/>
          <p:cNvSpPr>
            <a:spLocks noChangeArrowheads="1"/>
          </p:cNvSpPr>
          <p:nvPr/>
        </p:nvSpPr>
        <p:spPr bwMode="auto">
          <a:xfrm>
            <a:off x="468313" y="508000"/>
            <a:ext cx="1587" cy="1588"/>
          </a:xfrm>
          <a:prstGeom prst="rect">
            <a:avLst/>
          </a:prstGeom>
          <a:solidFill>
            <a:srgbClr val="000000"/>
          </a:solidFill>
          <a:ln>
            <a:noFill/>
          </a:ln>
          <a:extLs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p>
            <a:pPr>
              <a:spcBef>
                <a:spcPct val="50000"/>
              </a:spcBef>
              <a:buFontTx/>
              <a:buChar char="•"/>
            </a:pPr>
            <a:endParaRPr lang="en-US" sz="1300" b="0"/>
          </a:p>
        </p:txBody>
      </p:sp>
      <p:sp>
        <p:nvSpPr>
          <p:cNvPr id="61" name="Rectangle 1336"/>
          <p:cNvSpPr>
            <a:spLocks noChangeArrowheads="1"/>
          </p:cNvSpPr>
          <p:nvPr/>
        </p:nvSpPr>
        <p:spPr bwMode="auto">
          <a:xfrm>
            <a:off x="474663" y="495300"/>
            <a:ext cx="1587" cy="1588"/>
          </a:xfrm>
          <a:prstGeom prst="rect">
            <a:avLst/>
          </a:prstGeom>
          <a:solidFill>
            <a:srgbClr val="000000"/>
          </a:solidFill>
          <a:ln>
            <a:noFill/>
          </a:ln>
          <a:extLs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p>
            <a:pPr>
              <a:spcBef>
                <a:spcPct val="50000"/>
              </a:spcBef>
              <a:buFontTx/>
              <a:buChar char="•"/>
            </a:pPr>
            <a:endParaRPr lang="en-US" sz="1300" b="0"/>
          </a:p>
        </p:txBody>
      </p:sp>
      <p:sp>
        <p:nvSpPr>
          <p:cNvPr id="62" name="Rectangle 1337"/>
          <p:cNvSpPr>
            <a:spLocks noChangeArrowheads="1"/>
          </p:cNvSpPr>
          <p:nvPr/>
        </p:nvSpPr>
        <p:spPr bwMode="auto">
          <a:xfrm>
            <a:off x="474663" y="495300"/>
            <a:ext cx="1587" cy="1588"/>
          </a:xfrm>
          <a:prstGeom prst="rect">
            <a:avLst/>
          </a:prstGeom>
          <a:solidFill>
            <a:srgbClr val="000000"/>
          </a:solidFill>
          <a:ln>
            <a:noFill/>
          </a:ln>
          <a:extLs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p>
            <a:pPr>
              <a:spcBef>
                <a:spcPct val="50000"/>
              </a:spcBef>
              <a:buFontTx/>
              <a:buChar char="•"/>
            </a:pPr>
            <a:endParaRPr lang="en-US" sz="1300" b="0"/>
          </a:p>
        </p:txBody>
      </p:sp>
      <p:sp>
        <p:nvSpPr>
          <p:cNvPr id="63" name="Rectangle 1340"/>
          <p:cNvSpPr>
            <a:spLocks noChangeArrowheads="1"/>
          </p:cNvSpPr>
          <p:nvPr/>
        </p:nvSpPr>
        <p:spPr bwMode="auto">
          <a:xfrm>
            <a:off x="468313" y="508000"/>
            <a:ext cx="1587" cy="1588"/>
          </a:xfrm>
          <a:prstGeom prst="rect">
            <a:avLst/>
          </a:prstGeom>
          <a:solidFill>
            <a:srgbClr val="FFFFFF"/>
          </a:solidFill>
          <a:ln>
            <a:noFill/>
          </a:ln>
          <a:extLs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p>
            <a:pPr>
              <a:spcBef>
                <a:spcPct val="50000"/>
              </a:spcBef>
              <a:buFontTx/>
              <a:buChar char="•"/>
            </a:pPr>
            <a:endParaRPr lang="en-US" sz="1300" b="0"/>
          </a:p>
        </p:txBody>
      </p:sp>
      <p:sp>
        <p:nvSpPr>
          <p:cNvPr id="64" name="Rectangle 1341"/>
          <p:cNvSpPr>
            <a:spLocks noChangeArrowheads="1"/>
          </p:cNvSpPr>
          <p:nvPr/>
        </p:nvSpPr>
        <p:spPr bwMode="auto">
          <a:xfrm>
            <a:off x="468313" y="508000"/>
            <a:ext cx="1587" cy="1588"/>
          </a:xfrm>
          <a:prstGeom prst="rect">
            <a:avLst/>
          </a:prstGeom>
          <a:solidFill>
            <a:srgbClr val="FFFFFF"/>
          </a:solidFill>
          <a:ln>
            <a:noFill/>
          </a:ln>
          <a:extLs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p>
            <a:pPr>
              <a:spcBef>
                <a:spcPct val="50000"/>
              </a:spcBef>
              <a:buFontTx/>
              <a:buChar char="•"/>
            </a:pPr>
            <a:endParaRPr lang="en-US" sz="1300" b="0"/>
          </a:p>
        </p:txBody>
      </p:sp>
      <p:sp>
        <p:nvSpPr>
          <p:cNvPr id="65" name="Rectangle 1342"/>
          <p:cNvSpPr>
            <a:spLocks noChangeArrowheads="1"/>
          </p:cNvSpPr>
          <p:nvPr/>
        </p:nvSpPr>
        <p:spPr bwMode="auto">
          <a:xfrm>
            <a:off x="468313" y="508000"/>
            <a:ext cx="1587" cy="1588"/>
          </a:xfrm>
          <a:prstGeom prst="rect">
            <a:avLst/>
          </a:prstGeom>
          <a:solidFill>
            <a:srgbClr val="FFFFFF"/>
          </a:solidFill>
          <a:ln>
            <a:noFill/>
          </a:ln>
          <a:extLs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p>
            <a:pPr>
              <a:spcBef>
                <a:spcPct val="50000"/>
              </a:spcBef>
              <a:buFontTx/>
              <a:buChar char="•"/>
            </a:pPr>
            <a:endParaRPr lang="en-US" sz="1300" b="0"/>
          </a:p>
        </p:txBody>
      </p:sp>
      <p:sp>
        <p:nvSpPr>
          <p:cNvPr id="66" name="Rectangle 1343"/>
          <p:cNvSpPr>
            <a:spLocks noChangeArrowheads="1"/>
          </p:cNvSpPr>
          <p:nvPr/>
        </p:nvSpPr>
        <p:spPr bwMode="auto">
          <a:xfrm>
            <a:off x="468313" y="508000"/>
            <a:ext cx="1587" cy="1588"/>
          </a:xfrm>
          <a:prstGeom prst="rect">
            <a:avLst/>
          </a:prstGeom>
          <a:solidFill>
            <a:srgbClr val="000000"/>
          </a:solidFill>
          <a:ln>
            <a:noFill/>
          </a:ln>
          <a:extLs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p>
            <a:pPr>
              <a:spcBef>
                <a:spcPct val="50000"/>
              </a:spcBef>
              <a:buFontTx/>
              <a:buChar char="•"/>
            </a:pPr>
            <a:endParaRPr lang="en-US" sz="1300" b="0"/>
          </a:p>
        </p:txBody>
      </p:sp>
      <p:sp>
        <p:nvSpPr>
          <p:cNvPr id="67" name="Rectangle 1344"/>
          <p:cNvSpPr>
            <a:spLocks noChangeArrowheads="1"/>
          </p:cNvSpPr>
          <p:nvPr/>
        </p:nvSpPr>
        <p:spPr bwMode="auto">
          <a:xfrm>
            <a:off x="465138" y="485775"/>
            <a:ext cx="1587" cy="3175"/>
          </a:xfrm>
          <a:prstGeom prst="rect">
            <a:avLst/>
          </a:prstGeom>
          <a:solidFill>
            <a:srgbClr val="FFFFFF"/>
          </a:solidFill>
          <a:ln>
            <a:noFill/>
          </a:ln>
          <a:extLs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p>
            <a:pPr>
              <a:spcBef>
                <a:spcPct val="50000"/>
              </a:spcBef>
              <a:buFontTx/>
              <a:buChar char="•"/>
            </a:pPr>
            <a:endParaRPr lang="en-US" sz="1300" b="0"/>
          </a:p>
        </p:txBody>
      </p:sp>
      <p:sp>
        <p:nvSpPr>
          <p:cNvPr id="68" name="Rectangle 68"/>
          <p:cNvSpPr>
            <a:spLocks noChangeArrowheads="1"/>
          </p:cNvSpPr>
          <p:nvPr/>
        </p:nvSpPr>
        <p:spPr bwMode="auto">
          <a:xfrm>
            <a:off x="6713538" y="4308475"/>
            <a:ext cx="2430462" cy="182563"/>
          </a:xfrm>
          <a:prstGeom prst="rect">
            <a:avLst/>
          </a:prstGeom>
          <a:solidFill>
            <a:schemeClr val="bg2"/>
          </a:solidFill>
          <a:ln>
            <a:noFill/>
          </a:ln>
          <a:extLs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pPr marL="115888" indent="-115888">
              <a:spcBef>
                <a:spcPct val="50000"/>
              </a:spcBef>
              <a:buFontTx/>
              <a:buChar char="•"/>
            </a:pPr>
            <a:endParaRPr lang="en-US" sz="1300" b="0">
              <a:solidFill>
                <a:srgbClr val="C8BB7E"/>
              </a:solidFill>
            </a:endParaRPr>
          </a:p>
        </p:txBody>
      </p:sp>
      <p:sp>
        <p:nvSpPr>
          <p:cNvPr id="70" name="Rectangle 69"/>
          <p:cNvSpPr>
            <a:spLocks noChangeArrowheads="1"/>
          </p:cNvSpPr>
          <p:nvPr/>
        </p:nvSpPr>
        <p:spPr bwMode="auto">
          <a:xfrm>
            <a:off x="0" y="4310063"/>
            <a:ext cx="6977063" cy="182562"/>
          </a:xfrm>
          <a:prstGeom prst="rect">
            <a:avLst/>
          </a:prstGeom>
          <a:solidFill>
            <a:schemeClr val="tx1"/>
          </a:solidFill>
          <a:ln>
            <a:noFill/>
          </a:ln>
          <a:extLs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pPr marL="115888" indent="-115888">
              <a:spcBef>
                <a:spcPct val="50000"/>
              </a:spcBef>
              <a:buFontTx/>
              <a:buChar char="•"/>
            </a:pPr>
            <a:endParaRPr lang="en-US" sz="1300" b="0">
              <a:solidFill>
                <a:schemeClr val="bg1"/>
              </a:solidFill>
            </a:endParaRPr>
          </a:p>
        </p:txBody>
      </p:sp>
      <p:sp>
        <p:nvSpPr>
          <p:cNvPr id="330" name="Title 329"/>
          <p:cNvSpPr>
            <a:spLocks noGrp="1"/>
          </p:cNvSpPr>
          <p:nvPr>
            <p:ph type="title"/>
          </p:nvPr>
        </p:nvSpPr>
        <p:spPr>
          <a:xfrm>
            <a:off x="1512623" y="1189789"/>
            <a:ext cx="6971806" cy="1822161"/>
          </a:xfrm>
        </p:spPr>
        <p:txBody>
          <a:bodyPr anchor="b"/>
          <a:lstStyle>
            <a:lvl1pPr>
              <a:lnSpc>
                <a:spcPct val="100000"/>
              </a:lnSpc>
              <a:spcBef>
                <a:spcPts val="0"/>
              </a:spcBef>
              <a:defRPr sz="3600" b="1" baseline="0">
                <a:solidFill>
                  <a:schemeClr val="bg1"/>
                </a:solidFill>
              </a:defRPr>
            </a:lvl1pPr>
          </a:lstStyle>
          <a:p>
            <a:r>
              <a:rPr lang="en-US"/>
              <a:t>Click to edit Master title style</a:t>
            </a:r>
            <a:endParaRPr lang="en-US" dirty="0"/>
          </a:p>
        </p:txBody>
      </p:sp>
      <p:sp>
        <p:nvSpPr>
          <p:cNvPr id="332" name="Text Placeholder 331"/>
          <p:cNvSpPr>
            <a:spLocks noGrp="1"/>
          </p:cNvSpPr>
          <p:nvPr>
            <p:ph type="body" sz="quarter" idx="13"/>
          </p:nvPr>
        </p:nvSpPr>
        <p:spPr>
          <a:xfrm>
            <a:off x="1525172" y="3000005"/>
            <a:ext cx="6959257" cy="875885"/>
          </a:xfrm>
        </p:spPr>
        <p:txBody>
          <a:bodyPr>
            <a:normAutofit/>
          </a:bodyPr>
          <a:lstStyle>
            <a:lvl1pPr>
              <a:lnSpc>
                <a:spcPct val="100000"/>
              </a:lnSpc>
              <a:spcBef>
                <a:spcPts val="0"/>
              </a:spcBef>
              <a:defRPr sz="2400" b="0" i="0" cap="all" baseline="0">
                <a:solidFill>
                  <a:srgbClr val="FFFFFF"/>
                </a:solidFill>
                <a:latin typeface="+mn-lt"/>
                <a:cs typeface="Andes ExtraLight"/>
              </a:defRPr>
            </a:lvl1pPr>
            <a:lvl2pPr>
              <a:defRPr b="0" i="0">
                <a:latin typeface="Andes ExtraLight"/>
                <a:cs typeface="Andes ExtraLight"/>
              </a:defRPr>
            </a:lvl2pPr>
            <a:lvl3pPr>
              <a:defRPr b="0" i="0">
                <a:latin typeface="Andes ExtraLight"/>
                <a:cs typeface="Andes ExtraLight"/>
              </a:defRPr>
            </a:lvl3pPr>
            <a:lvl4pPr>
              <a:defRPr b="0" i="0">
                <a:latin typeface="Andes ExtraLight"/>
                <a:cs typeface="Andes ExtraLight"/>
              </a:defRPr>
            </a:lvl4pPr>
            <a:lvl5pPr>
              <a:defRPr b="0" i="0">
                <a:latin typeface="Andes ExtraLight"/>
                <a:cs typeface="Andes ExtraLight"/>
              </a:defRPr>
            </a:lvl5pPr>
          </a:lstStyle>
          <a:p>
            <a:pPr lvl="0"/>
            <a:r>
              <a:rPr lang="en-US"/>
              <a:t>Click to edit Master text styles</a:t>
            </a:r>
          </a:p>
        </p:txBody>
      </p:sp>
      <p:sp>
        <p:nvSpPr>
          <p:cNvPr id="69" name="Text Placeholder 331"/>
          <p:cNvSpPr>
            <a:spLocks noGrp="1"/>
          </p:cNvSpPr>
          <p:nvPr>
            <p:ph type="body" sz="quarter" idx="14"/>
          </p:nvPr>
        </p:nvSpPr>
        <p:spPr>
          <a:xfrm>
            <a:off x="5682073" y="5051777"/>
            <a:ext cx="2821170" cy="1040861"/>
          </a:xfrm>
        </p:spPr>
        <p:txBody>
          <a:bodyPr anchor="b"/>
          <a:lstStyle>
            <a:lvl1pPr algn="r">
              <a:lnSpc>
                <a:spcPct val="100000"/>
              </a:lnSpc>
              <a:defRPr sz="1500" b="0" i="0" baseline="0">
                <a:solidFill>
                  <a:schemeClr val="tx1"/>
                </a:solidFill>
                <a:latin typeface="Arial"/>
                <a:cs typeface="Arial"/>
              </a:defRPr>
            </a:lvl1pPr>
            <a:lvl2pPr>
              <a:defRPr b="0" i="0">
                <a:latin typeface="Andes ExtraLight"/>
                <a:cs typeface="Andes ExtraLight"/>
              </a:defRPr>
            </a:lvl2pPr>
            <a:lvl3pPr>
              <a:defRPr b="0" i="0">
                <a:latin typeface="Andes ExtraLight"/>
                <a:cs typeface="Andes ExtraLight"/>
              </a:defRPr>
            </a:lvl3pPr>
            <a:lvl4pPr>
              <a:defRPr b="0" i="0">
                <a:latin typeface="Andes ExtraLight"/>
                <a:cs typeface="Andes ExtraLight"/>
              </a:defRPr>
            </a:lvl4pPr>
            <a:lvl5pPr>
              <a:defRPr b="0" i="0">
                <a:latin typeface="Andes ExtraLight"/>
                <a:cs typeface="Andes ExtraLight"/>
              </a:defRPr>
            </a:lvl5pPr>
          </a:lstStyle>
          <a:p>
            <a:pPr lvl="0"/>
            <a:r>
              <a:rPr lang="en-US"/>
              <a:t>Click to edit Master text styles</a:t>
            </a:r>
          </a:p>
          <a:p>
            <a:pPr lvl="1"/>
            <a:r>
              <a:rPr lang="en-US"/>
              <a:t>Second level</a:t>
            </a:r>
          </a:p>
        </p:txBody>
      </p:sp>
      <p:sp>
        <p:nvSpPr>
          <p:cNvPr id="71" name="Rectangle 1028"/>
          <p:cNvSpPr>
            <a:spLocks noGrp="1" noChangeArrowheads="1"/>
          </p:cNvSpPr>
          <p:nvPr>
            <p:ph type="dt" sz="half" idx="15"/>
          </p:nvPr>
        </p:nvSpPr>
        <p:spPr>
          <a:xfrm>
            <a:off x="5942013" y="6107113"/>
            <a:ext cx="2551112" cy="306387"/>
          </a:xfrm>
        </p:spPr>
        <p:txBody>
          <a:bodyPr rIns="0"/>
          <a:lstStyle>
            <a:lvl1pPr algn="r">
              <a:defRPr>
                <a:solidFill>
                  <a:schemeClr val="tx1"/>
                </a:solidFill>
                <a:cs typeface="Arial" pitchFamily="34" charset="0"/>
              </a:defRPr>
            </a:lvl1pPr>
          </a:lstStyle>
          <a:p>
            <a:endParaRPr lang="en-US"/>
          </a:p>
        </p:txBody>
      </p:sp>
      <p:sp>
        <p:nvSpPr>
          <p:cNvPr id="72" name="Footer Placeholder 1"/>
          <p:cNvSpPr>
            <a:spLocks noGrp="1"/>
          </p:cNvSpPr>
          <p:nvPr>
            <p:ph type="ftr" sz="quarter" idx="16"/>
          </p:nvPr>
        </p:nvSpPr>
        <p:spPr>
          <a:xfrm>
            <a:off x="1439863" y="6416675"/>
            <a:ext cx="7064375" cy="301625"/>
          </a:xfrm>
        </p:spPr>
        <p:txBody>
          <a:bodyPr rIns="0" anchor="t" anchorCtr="0"/>
          <a:lstStyle>
            <a:lvl1pPr>
              <a:defRPr b="0" smtClean="0"/>
            </a:lvl1pPr>
          </a:lstStyle>
          <a:p>
            <a:pPr>
              <a:defRPr/>
            </a:pPr>
            <a:r>
              <a:rPr lang="en-US"/>
              <a:t>Confidential &amp; for IFC Staff Only Working Draft – Discussion Paper Only</a:t>
            </a:r>
            <a:endParaRPr lang="en-US" dirty="0"/>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1251496761"/>
      </p:ext>
    </p:extLst>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reserve="1" userDrawn="1">
  <p:cSld name="Table of Contents">
    <p:spTree>
      <p:nvGrpSpPr>
        <p:cNvPr id="1" name=""/>
        <p:cNvGrpSpPr/>
        <p:nvPr/>
      </p:nvGrpSpPr>
      <p:grpSpPr>
        <a:xfrm>
          <a:off x="0" y="0"/>
          <a:ext cx="0" cy="0"/>
          <a:chOff x="0" y="0"/>
          <a:chExt cx="0" cy="0"/>
        </a:xfrm>
      </p:grpSpPr>
      <p:sp>
        <p:nvSpPr>
          <p:cNvPr id="4" name="Rectangle 9"/>
          <p:cNvSpPr>
            <a:spLocks noChangeArrowheads="1"/>
          </p:cNvSpPr>
          <p:nvPr/>
        </p:nvSpPr>
        <p:spPr bwMode="auto">
          <a:xfrm>
            <a:off x="0" y="1100138"/>
            <a:ext cx="9144000" cy="176212"/>
          </a:xfrm>
          <a:prstGeom prst="rect">
            <a:avLst/>
          </a:prstGeom>
          <a:solidFill>
            <a:schemeClr val="bg2"/>
          </a:solidFill>
          <a:ln>
            <a:noFill/>
          </a:ln>
          <a:extLs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pPr marL="115888" indent="-115888">
              <a:spcBef>
                <a:spcPct val="50000"/>
              </a:spcBef>
              <a:buFontTx/>
              <a:buChar char="•"/>
            </a:pPr>
            <a:endParaRPr lang="en-US" sz="1300" b="0">
              <a:solidFill>
                <a:schemeClr val="bg1"/>
              </a:solidFill>
            </a:endParaRPr>
          </a:p>
        </p:txBody>
      </p:sp>
      <p:sp>
        <p:nvSpPr>
          <p:cNvPr id="2" name="Title 1"/>
          <p:cNvSpPr>
            <a:spLocks noGrp="1"/>
          </p:cNvSpPr>
          <p:nvPr>
            <p:ph type="title"/>
          </p:nvPr>
        </p:nvSpPr>
        <p:spPr>
          <a:xfrm>
            <a:off x="356934" y="301626"/>
            <a:ext cx="8462029" cy="756707"/>
          </a:xfrm>
        </p:spPr>
        <p:txBody>
          <a:bodyPr anchor="b"/>
          <a:lstStyle>
            <a:lvl1pPr>
              <a:defRPr sz="2200" b="0" i="0">
                <a:solidFill>
                  <a:schemeClr val="tx1"/>
                </a:solidFill>
              </a:defRPr>
            </a:lvl1pPr>
          </a:lstStyle>
          <a:p>
            <a:r>
              <a:rPr lang="en-US"/>
              <a:t>Click to edit Master title style</a:t>
            </a:r>
            <a:endParaRPr lang="en-US" dirty="0"/>
          </a:p>
        </p:txBody>
      </p:sp>
      <p:sp>
        <p:nvSpPr>
          <p:cNvPr id="7" name="Text Placeholder 6"/>
          <p:cNvSpPr>
            <a:spLocks noGrp="1"/>
          </p:cNvSpPr>
          <p:nvPr>
            <p:ph type="body" sz="quarter" idx="13"/>
          </p:nvPr>
        </p:nvSpPr>
        <p:spPr>
          <a:xfrm>
            <a:off x="349250" y="1598613"/>
            <a:ext cx="8477250" cy="4613804"/>
          </a:xfrm>
        </p:spPr>
        <p:txBody>
          <a:bodyPr>
            <a:normAutofit/>
          </a:bodyPr>
          <a:lstStyle>
            <a:lvl1pPr>
              <a:lnSpc>
                <a:spcPct val="100000"/>
              </a:lnSpc>
              <a:spcBef>
                <a:spcPts val="2400"/>
              </a:spcBef>
              <a:tabLst>
                <a:tab pos="8402638" algn="r"/>
              </a:tabLst>
              <a:defRPr lang="en-US" sz="1600" smtClean="0"/>
            </a:lvl1pPr>
          </a:lstStyle>
          <a:p>
            <a:pPr lvl="0"/>
            <a:r>
              <a:rPr lang="en-US"/>
              <a:t>Click to edit Master text styles</a:t>
            </a:r>
          </a:p>
          <a:p>
            <a:pPr lvl="1"/>
            <a:r>
              <a:rPr lang="en-US"/>
              <a:t>Second level</a:t>
            </a:r>
          </a:p>
          <a:p>
            <a:pPr lvl="2"/>
            <a:r>
              <a:rPr lang="en-US"/>
              <a:t>Third level</a:t>
            </a:r>
          </a:p>
        </p:txBody>
      </p:sp>
      <p:sp>
        <p:nvSpPr>
          <p:cNvPr id="5" name="Slide Number Placeholder 3"/>
          <p:cNvSpPr>
            <a:spLocks noGrp="1"/>
          </p:cNvSpPr>
          <p:nvPr>
            <p:ph type="sldNum" sz="quarter" idx="14"/>
          </p:nvPr>
        </p:nvSpPr>
        <p:spPr/>
        <p:txBody>
          <a:bodyPr/>
          <a:lstStyle>
            <a:lvl1pPr>
              <a:defRPr/>
            </a:lvl1pPr>
          </a:lstStyle>
          <a:p>
            <a:fld id="{537B3255-FAFD-4235-B8EB-D4FA026E1B9B}" type="slidenum">
              <a:rPr lang="en-US"/>
              <a:pPr/>
              <a:t>‹#›</a:t>
            </a:fld>
            <a:endParaRPr lang="en-US"/>
          </a:p>
        </p:txBody>
      </p:sp>
      <p:sp>
        <p:nvSpPr>
          <p:cNvPr id="6" name="Footer Placeholder 4"/>
          <p:cNvSpPr>
            <a:spLocks noGrp="1"/>
          </p:cNvSpPr>
          <p:nvPr>
            <p:ph type="ftr" sz="quarter" idx="15"/>
          </p:nvPr>
        </p:nvSpPr>
        <p:spPr/>
        <p:txBody>
          <a:bodyPr/>
          <a:lstStyle>
            <a:lvl1pPr>
              <a:defRPr/>
            </a:lvl1pPr>
          </a:lstStyle>
          <a:p>
            <a:pPr>
              <a:defRPr/>
            </a:pPr>
            <a:r>
              <a:rPr lang="en-US"/>
              <a:t>Confidential &amp; for IFC Staff Only Working Draft – Discussion Paper Only</a:t>
            </a:r>
            <a:endParaRPr lang="en-US" dirty="0"/>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3420642069"/>
      </p:ext>
    </p:extLst>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userDrawn="1">
  <p:cSld name="White Title Slide">
    <p:spTree>
      <p:nvGrpSpPr>
        <p:cNvPr id="1" name=""/>
        <p:cNvGrpSpPr/>
        <p:nvPr/>
      </p:nvGrpSpPr>
      <p:grpSpPr>
        <a:xfrm>
          <a:off x="0" y="0"/>
          <a:ext cx="0" cy="0"/>
          <a:chOff x="0" y="0"/>
          <a:chExt cx="0" cy="0"/>
        </a:xfrm>
      </p:grpSpPr>
      <p:pic>
        <p:nvPicPr>
          <p:cNvPr id="5" name="Picture 5"/>
          <p:cNvPicPr>
            <a:picLocks noChangeAspect="1"/>
          </p:cNvPicPr>
          <p:nvPr/>
        </p:nvPicPr>
        <p:blipFill>
          <a:blip r:embed="rId2">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val="0"/>
              </a:ext>
            </a:extLst>
          </a:blip>
          <a:srcRect r="28535"/>
          <a:stretch>
            <a:fillRect/>
          </a:stretch>
        </p:blipFill>
        <p:spPr bwMode="auto">
          <a:xfrm>
            <a:off x="285750" y="4572000"/>
            <a:ext cx="5629275" cy="1012825"/>
          </a:xfrm>
          <a:prstGeom prst="rect">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pic>
      <p:sp>
        <p:nvSpPr>
          <p:cNvPr id="6" name="Line 1086"/>
          <p:cNvSpPr>
            <a:spLocks noChangeShapeType="1"/>
          </p:cNvSpPr>
          <p:nvPr/>
        </p:nvSpPr>
        <p:spPr bwMode="auto">
          <a:xfrm>
            <a:off x="484188" y="617538"/>
            <a:ext cx="1587" cy="1587"/>
          </a:xfrm>
          <a:prstGeom prst="line">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no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7" name="Line 1087"/>
          <p:cNvSpPr>
            <a:spLocks noChangeShapeType="1"/>
          </p:cNvSpPr>
          <p:nvPr/>
        </p:nvSpPr>
        <p:spPr bwMode="auto">
          <a:xfrm>
            <a:off x="484188" y="617538"/>
            <a:ext cx="1587" cy="1587"/>
          </a:xfrm>
          <a:prstGeom prst="line">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no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8" name="Rectangle 1088"/>
          <p:cNvSpPr>
            <a:spLocks noChangeArrowheads="1"/>
          </p:cNvSpPr>
          <p:nvPr/>
        </p:nvSpPr>
        <p:spPr bwMode="auto">
          <a:xfrm>
            <a:off x="484188" y="617538"/>
            <a:ext cx="1587" cy="1587"/>
          </a:xfrm>
          <a:prstGeom prst="rect">
            <a:avLst/>
          </a:prstGeom>
          <a:solidFill>
            <a:srgbClr val="000000"/>
          </a:solidFill>
          <a:ln>
            <a:noFill/>
          </a:ln>
          <a:extLs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p>
            <a:pPr>
              <a:spcBef>
                <a:spcPct val="50000"/>
              </a:spcBef>
              <a:buFontTx/>
              <a:buChar char="•"/>
            </a:pPr>
            <a:endParaRPr lang="en-US" sz="1300" b="0"/>
          </a:p>
        </p:txBody>
      </p:sp>
      <p:sp>
        <p:nvSpPr>
          <p:cNvPr id="9" name="Rectangle 1089"/>
          <p:cNvSpPr>
            <a:spLocks noChangeArrowheads="1"/>
          </p:cNvSpPr>
          <p:nvPr/>
        </p:nvSpPr>
        <p:spPr bwMode="auto">
          <a:xfrm>
            <a:off x="484188" y="617538"/>
            <a:ext cx="1587" cy="1587"/>
          </a:xfrm>
          <a:prstGeom prst="rect">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p>
            <a:pPr>
              <a:spcBef>
                <a:spcPct val="50000"/>
              </a:spcBef>
              <a:buFontTx/>
              <a:buChar char="•"/>
            </a:pPr>
            <a:endParaRPr lang="en-US" sz="1300" b="0"/>
          </a:p>
        </p:txBody>
      </p:sp>
      <p:sp>
        <p:nvSpPr>
          <p:cNvPr id="10" name="Freeform 1098"/>
          <p:cNvSpPr>
            <a:spLocks/>
          </p:cNvSpPr>
          <p:nvPr/>
        </p:nvSpPr>
        <p:spPr bwMode="auto">
          <a:xfrm>
            <a:off x="487363" y="617538"/>
            <a:ext cx="3175" cy="1587"/>
          </a:xfrm>
          <a:custGeom>
            <a:avLst/>
            <a:gdLst>
              <a:gd name="T0" fmla="*/ 0 w 2"/>
              <a:gd name="T1" fmla="*/ 0 h 1587"/>
              <a:gd name="T2" fmla="*/ 2 w 2"/>
              <a:gd name="T3" fmla="*/ 0 h 1587"/>
              <a:gd name="T4" fmla="*/ 2 w 2"/>
              <a:gd name="T5" fmla="*/ 0 h 1587"/>
              <a:gd name="T6" fmla="*/ 2 w 2"/>
              <a:gd name="T7" fmla="*/ 0 h 1587"/>
              <a:gd name="T8" fmla="*/ 0 w 2"/>
              <a:gd name="T9" fmla="*/ 0 h 1587"/>
              <a:gd name="T10" fmla="*/ 0 w 2"/>
              <a:gd name="T11" fmla="*/ 0 h 1587"/>
              <a:gd name="T12" fmla="*/ 0 w 2"/>
              <a:gd name="T13" fmla="*/ 0 h 1587"/>
              <a:gd name="T14" fmla="*/ 0 w 2"/>
              <a:gd name="T15" fmla="*/ 0 h 1587"/>
              <a:gd name="T16" fmla="*/ 0 w 2"/>
              <a:gd name="T17" fmla="*/ 0 h 1587"/>
              <a:gd name="T18" fmla="*/ 0 w 2"/>
              <a:gd name="T19" fmla="*/ 0 h 1587"/>
              <a:gd name="T20" fmla="*/ 0 w 2"/>
              <a:gd name="T21" fmla="*/ 0 h 1587"/>
              <a:gd name="T22" fmla="*/ 0 w 2"/>
              <a:gd name="T23" fmla="*/ 0 h 1587"/>
              <a:gd name="T24" fmla="*/ 0 w 2"/>
              <a:gd name="T25" fmla="*/ 0 h 1587"/>
              <a:gd name="T26" fmla="*/ 0 w 2"/>
              <a:gd name="T27" fmla="*/ 0 h 1587"/>
              <a:gd name="T28" fmla="*/ 0 w 2"/>
              <a:gd name="T29" fmla="*/ 0 h 1587"/>
              <a:gd name="T30" fmla="*/ 0 w 2"/>
              <a:gd name="T31" fmla="*/ 0 h 1587"/>
              <a:gd name="T32" fmla="*/ 0 w 2"/>
              <a:gd name="T33" fmla="*/ 0 h 1587"/>
              <a:gd name="T34" fmla="*/ 2 w 2"/>
              <a:gd name="T35" fmla="*/ 0 h 1587"/>
              <a:gd name="T36" fmla="*/ 2 w 2"/>
              <a:gd name="T37" fmla="*/ 0 h 1587"/>
              <a:gd name="T38" fmla="*/ 2 w 2"/>
              <a:gd name="T39" fmla="*/ 0 h 1587"/>
              <a:gd name="T40" fmla="*/ 0 w 2"/>
              <a:gd name="T41" fmla="*/ 0 h 1587"/>
              <a:gd name="T42" fmla="*/ 0 w 2"/>
              <a:gd name="T43" fmla="*/ 0 h 1587"/>
              <a:gd name="T44" fmla="*/ 0 w 2"/>
              <a:gd name="T45" fmla="*/ 0 h 15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2" h="1587">
                <a:moveTo>
                  <a:pt x="0" y="0"/>
                </a:moveTo>
                <a:lnTo>
                  <a:pt x="2" y="0"/>
                </a:lnTo>
                <a:lnTo>
                  <a:pt x="0" y="0"/>
                </a:lnTo>
                <a:lnTo>
                  <a:pt x="2" y="0"/>
                </a:lnTo>
                <a:lnTo>
                  <a:pt x="0" y="0"/>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11" name="Freeform 1115"/>
          <p:cNvSpPr>
            <a:spLocks/>
          </p:cNvSpPr>
          <p:nvPr/>
        </p:nvSpPr>
        <p:spPr bwMode="auto">
          <a:xfrm>
            <a:off x="458788" y="473075"/>
            <a:ext cx="3175" cy="3175"/>
          </a:xfrm>
          <a:custGeom>
            <a:avLst/>
            <a:gdLst>
              <a:gd name="T0" fmla="*/ 0 w 2"/>
              <a:gd name="T1" fmla="*/ 2 h 2"/>
              <a:gd name="T2" fmla="*/ 0 w 2"/>
              <a:gd name="T3" fmla="*/ 2 h 2"/>
              <a:gd name="T4" fmla="*/ 0 w 2"/>
              <a:gd name="T5" fmla="*/ 2 h 2"/>
              <a:gd name="T6" fmla="*/ 0 w 2"/>
              <a:gd name="T7" fmla="*/ 2 h 2"/>
              <a:gd name="T8" fmla="*/ 0 w 2"/>
              <a:gd name="T9" fmla="*/ 2 h 2"/>
              <a:gd name="T10" fmla="*/ 0 w 2"/>
              <a:gd name="T11" fmla="*/ 2 h 2"/>
              <a:gd name="T12" fmla="*/ 2 w 2"/>
              <a:gd name="T13" fmla="*/ 2 h 2"/>
              <a:gd name="T14" fmla="*/ 2 w 2"/>
              <a:gd name="T15" fmla="*/ 2 h 2"/>
              <a:gd name="T16" fmla="*/ 2 w 2"/>
              <a:gd name="T17" fmla="*/ 0 h 2"/>
              <a:gd name="T18" fmla="*/ 0 w 2"/>
              <a:gd name="T19" fmla="*/ 2 h 2"/>
              <a:gd name="T20" fmla="*/ 0 w 2"/>
              <a:gd name="T21" fmla="*/ 2 h 2"/>
              <a:gd name="T22" fmla="*/ 0 w 2"/>
              <a:gd name="T23" fmla="*/ 2 h 2"/>
              <a:gd name="T24" fmla="*/ 0 w 2"/>
              <a:gd name="T25" fmla="*/ 2 h 2"/>
              <a:gd name="T26" fmla="*/ 0 w 2"/>
              <a:gd name="T27" fmla="*/ 2 h 2"/>
              <a:gd name="T28" fmla="*/ 2 w 2"/>
              <a:gd name="T29" fmla="*/ 2 h 2"/>
              <a:gd name="T30" fmla="*/ 2 w 2"/>
              <a:gd name="T31" fmla="*/ 2 h 2"/>
              <a:gd name="T32" fmla="*/ 2 w 2"/>
              <a:gd name="T33" fmla="*/ 2 h 2"/>
              <a:gd name="T34" fmla="*/ 2 w 2"/>
              <a:gd name="T35" fmla="*/ 2 h 2"/>
              <a:gd name="T36" fmla="*/ 2 w 2"/>
              <a:gd name="T37" fmla="*/ 2 h 2"/>
              <a:gd name="T38" fmla="*/ 2 w 2"/>
              <a:gd name="T39" fmla="*/ 2 h 2"/>
              <a:gd name="T40" fmla="*/ 0 w 2"/>
              <a:gd name="T41" fmla="*/ 2 h 2"/>
              <a:gd name="T42" fmla="*/ 0 w 2"/>
              <a:gd name="T43" fmla="*/ 2 h 2"/>
              <a:gd name="T44" fmla="*/ 0 w 2"/>
              <a:gd name="T45" fmla="*/ 2 h 2"/>
              <a:gd name="T46" fmla="*/ 0 w 2"/>
              <a:gd name="T47" fmla="*/ 2 h 2"/>
              <a:gd name="T48" fmla="*/ 0 w 2"/>
              <a:gd name="T49" fmla="*/ 2 h 2"/>
              <a:gd name="T50" fmla="*/ 0 w 2"/>
              <a:gd name="T51" fmla="*/ 2 h 2"/>
              <a:gd name="T52" fmla="*/ 0 w 2"/>
              <a:gd name="T53" fmla="*/ 2 h 2"/>
              <a:gd name="T54" fmla="*/ 2 w 2"/>
              <a:gd name="T55" fmla="*/ 2 h 2"/>
              <a:gd name="T56" fmla="*/ 0 w 2"/>
              <a:gd name="T57" fmla="*/ 2 h 2"/>
              <a:gd name="T58" fmla="*/ 2 w 2"/>
              <a:gd name="T59" fmla="*/ 2 h 2"/>
              <a:gd name="T60" fmla="*/ 2 w 2"/>
              <a:gd name="T61" fmla="*/ 2 h 2"/>
              <a:gd name="T62" fmla="*/ 2 w 2"/>
              <a:gd name="T63" fmla="*/ 2 h 2"/>
              <a:gd name="T64" fmla="*/ 0 w 2"/>
              <a:gd name="T65" fmla="*/ 2 h 2"/>
              <a:gd name="T66" fmla="*/ 0 w 2"/>
              <a:gd name="T67" fmla="*/ 2 h 2"/>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2" h="2">
                <a:moveTo>
                  <a:pt x="0" y="2"/>
                </a:moveTo>
                <a:lnTo>
                  <a:pt x="0" y="2"/>
                </a:lnTo>
                <a:lnTo>
                  <a:pt x="2" y="2"/>
                </a:lnTo>
                <a:lnTo>
                  <a:pt x="2" y="0"/>
                </a:lnTo>
                <a:lnTo>
                  <a:pt x="0" y="2"/>
                </a:lnTo>
                <a:lnTo>
                  <a:pt x="2" y="2"/>
                </a:lnTo>
                <a:lnTo>
                  <a:pt x="0" y="2"/>
                </a:lnTo>
                <a:lnTo>
                  <a:pt x="2" y="2"/>
                </a:lnTo>
                <a:lnTo>
                  <a:pt x="0" y="2"/>
                </a:lnTo>
                <a:lnTo>
                  <a:pt x="2" y="2"/>
                </a:lnTo>
                <a:lnTo>
                  <a:pt x="0" y="2"/>
                </a:lnTo>
                <a:lnTo>
                  <a:pt x="2" y="2"/>
                </a:lnTo>
                <a:lnTo>
                  <a:pt x="0" y="2"/>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12" name="Freeform 1120"/>
          <p:cNvSpPr>
            <a:spLocks/>
          </p:cNvSpPr>
          <p:nvPr/>
        </p:nvSpPr>
        <p:spPr bwMode="auto">
          <a:xfrm>
            <a:off x="458788" y="463550"/>
            <a:ext cx="3175" cy="3175"/>
          </a:xfrm>
          <a:custGeom>
            <a:avLst/>
            <a:gdLst>
              <a:gd name="T0" fmla="*/ 0 w 2"/>
              <a:gd name="T1" fmla="*/ 0 h 2"/>
              <a:gd name="T2" fmla="*/ 0 w 2"/>
              <a:gd name="T3" fmla="*/ 2 h 2"/>
              <a:gd name="T4" fmla="*/ 0 w 2"/>
              <a:gd name="T5" fmla="*/ 2 h 2"/>
              <a:gd name="T6" fmla="*/ 0 w 2"/>
              <a:gd name="T7" fmla="*/ 2 h 2"/>
              <a:gd name="T8" fmla="*/ 2 w 2"/>
              <a:gd name="T9" fmla="*/ 2 h 2"/>
              <a:gd name="T10" fmla="*/ 2 w 2"/>
              <a:gd name="T11" fmla="*/ 0 h 2"/>
              <a:gd name="T12" fmla="*/ 2 w 2"/>
              <a:gd name="T13" fmla="*/ 0 h 2"/>
              <a:gd name="T14" fmla="*/ 2 w 2"/>
              <a:gd name="T15" fmla="*/ 0 h 2"/>
              <a:gd name="T16" fmla="*/ 0 w 2"/>
              <a:gd name="T17" fmla="*/ 0 h 2"/>
              <a:gd name="T18" fmla="*/ 0 w 2"/>
              <a:gd name="T19" fmla="*/ 2 h 2"/>
              <a:gd name="T20" fmla="*/ 0 w 2"/>
              <a:gd name="T21" fmla="*/ 2 h 2"/>
              <a:gd name="T22" fmla="*/ 2 w 2"/>
              <a:gd name="T23" fmla="*/ 0 h 2"/>
              <a:gd name="T24" fmla="*/ 2 w 2"/>
              <a:gd name="T25" fmla="*/ 0 h 2"/>
              <a:gd name="T26" fmla="*/ 2 w 2"/>
              <a:gd name="T27" fmla="*/ 0 h 2"/>
              <a:gd name="T28" fmla="*/ 2 w 2"/>
              <a:gd name="T29" fmla="*/ 2 h 2"/>
              <a:gd name="T30" fmla="*/ 0 w 2"/>
              <a:gd name="T31" fmla="*/ 2 h 2"/>
              <a:gd name="T32" fmla="*/ 0 w 2"/>
              <a:gd name="T33" fmla="*/ 2 h 2"/>
              <a:gd name="T34" fmla="*/ 0 w 2"/>
              <a:gd name="T35" fmla="*/ 2 h 2"/>
              <a:gd name="T36" fmla="*/ 0 w 2"/>
              <a:gd name="T37" fmla="*/ 2 h 2"/>
              <a:gd name="T38" fmla="*/ 0 w 2"/>
              <a:gd name="T39" fmla="*/ 2 h 2"/>
              <a:gd name="T40" fmla="*/ 0 w 2"/>
              <a:gd name="T41" fmla="*/ 2 h 2"/>
              <a:gd name="T42" fmla="*/ 0 w 2"/>
              <a:gd name="T43" fmla="*/ 2 h 2"/>
              <a:gd name="T44" fmla="*/ 0 w 2"/>
              <a:gd name="T45" fmla="*/ 2 h 2"/>
              <a:gd name="T46" fmla="*/ 2 w 2"/>
              <a:gd name="T47" fmla="*/ 2 h 2"/>
              <a:gd name="T48" fmla="*/ 0 w 2"/>
              <a:gd name="T49" fmla="*/ 2 h 2"/>
              <a:gd name="T50" fmla="*/ 0 w 2"/>
              <a:gd name="T51" fmla="*/ 2 h 2"/>
              <a:gd name="T52" fmla="*/ 2 w 2"/>
              <a:gd name="T53" fmla="*/ 2 h 2"/>
              <a:gd name="T54" fmla="*/ 2 w 2"/>
              <a:gd name="T55" fmla="*/ 2 h 2"/>
              <a:gd name="T56" fmla="*/ 2 w 2"/>
              <a:gd name="T57" fmla="*/ 0 h 2"/>
              <a:gd name="T58" fmla="*/ 0 w 2"/>
              <a:gd name="T59" fmla="*/ 0 h 2"/>
              <a:gd name="T60" fmla="*/ 0 w 2"/>
              <a:gd name="T61" fmla="*/ 0 h 2"/>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2" h="2">
                <a:moveTo>
                  <a:pt x="0" y="0"/>
                </a:moveTo>
                <a:lnTo>
                  <a:pt x="0" y="2"/>
                </a:lnTo>
                <a:lnTo>
                  <a:pt x="2" y="2"/>
                </a:lnTo>
                <a:lnTo>
                  <a:pt x="2" y="0"/>
                </a:lnTo>
                <a:lnTo>
                  <a:pt x="0" y="0"/>
                </a:lnTo>
                <a:lnTo>
                  <a:pt x="0" y="2"/>
                </a:lnTo>
                <a:lnTo>
                  <a:pt x="2" y="0"/>
                </a:lnTo>
                <a:lnTo>
                  <a:pt x="2" y="2"/>
                </a:lnTo>
                <a:lnTo>
                  <a:pt x="0" y="2"/>
                </a:lnTo>
                <a:lnTo>
                  <a:pt x="2" y="2"/>
                </a:lnTo>
                <a:lnTo>
                  <a:pt x="0" y="2"/>
                </a:lnTo>
                <a:lnTo>
                  <a:pt x="2" y="2"/>
                </a:lnTo>
                <a:lnTo>
                  <a:pt x="2" y="0"/>
                </a:lnTo>
                <a:lnTo>
                  <a:pt x="0" y="0"/>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13" name="Freeform 1134"/>
          <p:cNvSpPr>
            <a:spLocks/>
          </p:cNvSpPr>
          <p:nvPr/>
        </p:nvSpPr>
        <p:spPr bwMode="auto">
          <a:xfrm>
            <a:off x="703263" y="514350"/>
            <a:ext cx="3175" cy="6350"/>
          </a:xfrm>
          <a:custGeom>
            <a:avLst/>
            <a:gdLst>
              <a:gd name="T0" fmla="*/ 2 w 2"/>
              <a:gd name="T1" fmla="*/ 4 h 4"/>
              <a:gd name="T2" fmla="*/ 2 w 2"/>
              <a:gd name="T3" fmla="*/ 4 h 4"/>
              <a:gd name="T4" fmla="*/ 2 w 2"/>
              <a:gd name="T5" fmla="*/ 4 h 4"/>
              <a:gd name="T6" fmla="*/ 2 w 2"/>
              <a:gd name="T7" fmla="*/ 2 h 4"/>
              <a:gd name="T8" fmla="*/ 2 w 2"/>
              <a:gd name="T9" fmla="*/ 0 h 4"/>
              <a:gd name="T10" fmla="*/ 2 w 2"/>
              <a:gd name="T11" fmla="*/ 0 h 4"/>
              <a:gd name="T12" fmla="*/ 2 w 2"/>
              <a:gd name="T13" fmla="*/ 0 h 4"/>
              <a:gd name="T14" fmla="*/ 0 w 2"/>
              <a:gd name="T15" fmla="*/ 2 h 4"/>
              <a:gd name="T16" fmla="*/ 2 w 2"/>
              <a:gd name="T17" fmla="*/ 4 h 4"/>
              <a:gd name="T18" fmla="*/ 2 w 2"/>
              <a:gd name="T19" fmla="*/ 2 h 4"/>
              <a:gd name="T20" fmla="*/ 2 w 2"/>
              <a:gd name="T21" fmla="*/ 2 h 4"/>
              <a:gd name="T22" fmla="*/ 2 w 2"/>
              <a:gd name="T23" fmla="*/ 0 h 4"/>
              <a:gd name="T24" fmla="*/ 2 w 2"/>
              <a:gd name="T25" fmla="*/ 2 h 4"/>
              <a:gd name="T26" fmla="*/ 2 w 2"/>
              <a:gd name="T27" fmla="*/ 2 h 4"/>
              <a:gd name="T28" fmla="*/ 2 w 2"/>
              <a:gd name="T29" fmla="*/ 2 h 4"/>
              <a:gd name="T30" fmla="*/ 2 w 2"/>
              <a:gd name="T31" fmla="*/ 2 h 4"/>
              <a:gd name="T32" fmla="*/ 2 w 2"/>
              <a:gd name="T33" fmla="*/ 2 h 4"/>
              <a:gd name="T34" fmla="*/ 2 w 2"/>
              <a:gd name="T35" fmla="*/ 2 h 4"/>
              <a:gd name="T36" fmla="*/ 2 w 2"/>
              <a:gd name="T37" fmla="*/ 2 h 4"/>
              <a:gd name="T38" fmla="*/ 2 w 2"/>
              <a:gd name="T39" fmla="*/ 2 h 4"/>
              <a:gd name="T40" fmla="*/ 2 w 2"/>
              <a:gd name="T41" fmla="*/ 2 h 4"/>
              <a:gd name="T42" fmla="*/ 2 w 2"/>
              <a:gd name="T43" fmla="*/ 2 h 4"/>
              <a:gd name="T44" fmla="*/ 2 w 2"/>
              <a:gd name="T45" fmla="*/ 2 h 4"/>
              <a:gd name="T46" fmla="*/ 2 w 2"/>
              <a:gd name="T47" fmla="*/ 2 h 4"/>
              <a:gd name="T48" fmla="*/ 2 w 2"/>
              <a:gd name="T49" fmla="*/ 2 h 4"/>
              <a:gd name="T50" fmla="*/ 2 w 2"/>
              <a:gd name="T51" fmla="*/ 2 h 4"/>
              <a:gd name="T52" fmla="*/ 0 w 2"/>
              <a:gd name="T53" fmla="*/ 2 h 4"/>
              <a:gd name="T54" fmla="*/ 2 w 2"/>
              <a:gd name="T55" fmla="*/ 4 h 4"/>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2" h="4">
                <a:moveTo>
                  <a:pt x="2" y="4"/>
                </a:moveTo>
                <a:lnTo>
                  <a:pt x="2" y="4"/>
                </a:lnTo>
                <a:lnTo>
                  <a:pt x="2" y="2"/>
                </a:lnTo>
                <a:lnTo>
                  <a:pt x="2" y="0"/>
                </a:lnTo>
                <a:lnTo>
                  <a:pt x="0" y="2"/>
                </a:lnTo>
                <a:lnTo>
                  <a:pt x="2" y="4"/>
                </a:lnTo>
                <a:lnTo>
                  <a:pt x="2" y="2"/>
                </a:lnTo>
                <a:lnTo>
                  <a:pt x="2" y="0"/>
                </a:lnTo>
                <a:lnTo>
                  <a:pt x="2" y="2"/>
                </a:lnTo>
                <a:lnTo>
                  <a:pt x="0" y="2"/>
                </a:lnTo>
                <a:lnTo>
                  <a:pt x="2" y="4"/>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14" name="Freeform 1141"/>
          <p:cNvSpPr>
            <a:spLocks/>
          </p:cNvSpPr>
          <p:nvPr/>
        </p:nvSpPr>
        <p:spPr bwMode="auto">
          <a:xfrm>
            <a:off x="706438" y="479425"/>
            <a:ext cx="1587" cy="6350"/>
          </a:xfrm>
          <a:custGeom>
            <a:avLst/>
            <a:gdLst>
              <a:gd name="T0" fmla="*/ 0 w 1587"/>
              <a:gd name="T1" fmla="*/ 4 h 4"/>
              <a:gd name="T2" fmla="*/ 0 w 1587"/>
              <a:gd name="T3" fmla="*/ 2 h 4"/>
              <a:gd name="T4" fmla="*/ 0 w 1587"/>
              <a:gd name="T5" fmla="*/ 0 h 4"/>
              <a:gd name="T6" fmla="*/ 0 w 1587"/>
              <a:gd name="T7" fmla="*/ 0 h 4"/>
              <a:gd name="T8" fmla="*/ 0 w 1587"/>
              <a:gd name="T9" fmla="*/ 2 h 4"/>
              <a:gd name="T10" fmla="*/ 0 w 1587"/>
              <a:gd name="T11" fmla="*/ 2 h 4"/>
              <a:gd name="T12" fmla="*/ 0 w 1587"/>
              <a:gd name="T13" fmla="*/ 4 h 4"/>
              <a:gd name="T14" fmla="*/ 0 w 1587"/>
              <a:gd name="T15" fmla="*/ 2 h 4"/>
              <a:gd name="T16" fmla="*/ 0 w 1587"/>
              <a:gd name="T17" fmla="*/ 2 h 4"/>
              <a:gd name="T18" fmla="*/ 0 w 1587"/>
              <a:gd name="T19" fmla="*/ 2 h 4"/>
              <a:gd name="T20" fmla="*/ 0 w 1587"/>
              <a:gd name="T21" fmla="*/ 2 h 4"/>
              <a:gd name="T22" fmla="*/ 0 w 1587"/>
              <a:gd name="T23" fmla="*/ 2 h 4"/>
              <a:gd name="T24" fmla="*/ 0 w 1587"/>
              <a:gd name="T25" fmla="*/ 2 h 4"/>
              <a:gd name="T26" fmla="*/ 0 w 1587"/>
              <a:gd name="T27" fmla="*/ 2 h 4"/>
              <a:gd name="T28" fmla="*/ 0 w 1587"/>
              <a:gd name="T29" fmla="*/ 4 h 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1587" h="4">
                <a:moveTo>
                  <a:pt x="0" y="4"/>
                </a:moveTo>
                <a:lnTo>
                  <a:pt x="0" y="2"/>
                </a:lnTo>
                <a:lnTo>
                  <a:pt x="0" y="0"/>
                </a:lnTo>
                <a:lnTo>
                  <a:pt x="0" y="2"/>
                </a:lnTo>
                <a:lnTo>
                  <a:pt x="0" y="4"/>
                </a:lnTo>
                <a:lnTo>
                  <a:pt x="0" y="2"/>
                </a:lnTo>
                <a:lnTo>
                  <a:pt x="0" y="4"/>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15" name="Freeform 1148"/>
          <p:cNvSpPr>
            <a:spLocks/>
          </p:cNvSpPr>
          <p:nvPr/>
        </p:nvSpPr>
        <p:spPr bwMode="auto">
          <a:xfrm>
            <a:off x="693738" y="460375"/>
            <a:ext cx="3175" cy="3175"/>
          </a:xfrm>
          <a:custGeom>
            <a:avLst/>
            <a:gdLst>
              <a:gd name="T0" fmla="*/ 2 w 2"/>
              <a:gd name="T1" fmla="*/ 2 h 2"/>
              <a:gd name="T2" fmla="*/ 2 w 2"/>
              <a:gd name="T3" fmla="*/ 0 h 2"/>
              <a:gd name="T4" fmla="*/ 2 w 2"/>
              <a:gd name="T5" fmla="*/ 0 h 2"/>
              <a:gd name="T6" fmla="*/ 2 w 2"/>
              <a:gd name="T7" fmla="*/ 0 h 2"/>
              <a:gd name="T8" fmla="*/ 2 w 2"/>
              <a:gd name="T9" fmla="*/ 0 h 2"/>
              <a:gd name="T10" fmla="*/ 0 w 2"/>
              <a:gd name="T11" fmla="*/ 0 h 2"/>
              <a:gd name="T12" fmla="*/ 0 w 2"/>
              <a:gd name="T13" fmla="*/ 0 h 2"/>
              <a:gd name="T14" fmla="*/ 0 w 2"/>
              <a:gd name="T15" fmla="*/ 2 h 2"/>
              <a:gd name="T16" fmla="*/ 0 w 2"/>
              <a:gd name="T17" fmla="*/ 2 h 2"/>
              <a:gd name="T18" fmla="*/ 0 w 2"/>
              <a:gd name="T19" fmla="*/ 2 h 2"/>
              <a:gd name="T20" fmla="*/ 2 w 2"/>
              <a:gd name="T21" fmla="*/ 2 h 2"/>
              <a:gd name="T22" fmla="*/ 2 w 2"/>
              <a:gd name="T23" fmla="*/ 2 h 2"/>
              <a:gd name="T24" fmla="*/ 2 w 2"/>
              <a:gd name="T25" fmla="*/ 0 h 2"/>
              <a:gd name="T26" fmla="*/ 2 w 2"/>
              <a:gd name="T27" fmla="*/ 0 h 2"/>
              <a:gd name="T28" fmla="*/ 2 w 2"/>
              <a:gd name="T29" fmla="*/ 0 h 2"/>
              <a:gd name="T30" fmla="*/ 0 w 2"/>
              <a:gd name="T31" fmla="*/ 2 h 2"/>
              <a:gd name="T32" fmla="*/ 2 w 2"/>
              <a:gd name="T33" fmla="*/ 2 h 2"/>
              <a:gd name="T34" fmla="*/ 2 w 2"/>
              <a:gd name="T35" fmla="*/ 0 h 2"/>
              <a:gd name="T36" fmla="*/ 0 w 2"/>
              <a:gd name="T37" fmla="*/ 2 h 2"/>
              <a:gd name="T38" fmla="*/ 2 w 2"/>
              <a:gd name="T39" fmla="*/ 2 h 2"/>
              <a:gd name="T40" fmla="*/ 0 w 2"/>
              <a:gd name="T41" fmla="*/ 2 h 2"/>
              <a:gd name="T42" fmla="*/ 0 w 2"/>
              <a:gd name="T43" fmla="*/ 2 h 2"/>
              <a:gd name="T44" fmla="*/ 0 w 2"/>
              <a:gd name="T45" fmla="*/ 2 h 2"/>
              <a:gd name="T46" fmla="*/ 0 w 2"/>
              <a:gd name="T47" fmla="*/ 2 h 2"/>
              <a:gd name="T48" fmla="*/ 0 w 2"/>
              <a:gd name="T49" fmla="*/ 2 h 2"/>
              <a:gd name="T50" fmla="*/ 0 w 2"/>
              <a:gd name="T51" fmla="*/ 2 h 2"/>
              <a:gd name="T52" fmla="*/ 0 w 2"/>
              <a:gd name="T53" fmla="*/ 2 h 2"/>
              <a:gd name="T54" fmla="*/ 0 w 2"/>
              <a:gd name="T55" fmla="*/ 2 h 2"/>
              <a:gd name="T56" fmla="*/ 0 w 2"/>
              <a:gd name="T57" fmla="*/ 2 h 2"/>
              <a:gd name="T58" fmla="*/ 2 w 2"/>
              <a:gd name="T59" fmla="*/ 2 h 2"/>
              <a:gd name="T60" fmla="*/ 2 w 2"/>
              <a:gd name="T61" fmla="*/ 2 h 2"/>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2" h="2">
                <a:moveTo>
                  <a:pt x="2" y="2"/>
                </a:moveTo>
                <a:lnTo>
                  <a:pt x="2" y="0"/>
                </a:lnTo>
                <a:lnTo>
                  <a:pt x="0" y="0"/>
                </a:lnTo>
                <a:lnTo>
                  <a:pt x="0" y="2"/>
                </a:lnTo>
                <a:lnTo>
                  <a:pt x="2" y="2"/>
                </a:lnTo>
                <a:lnTo>
                  <a:pt x="2" y="0"/>
                </a:lnTo>
                <a:lnTo>
                  <a:pt x="0" y="2"/>
                </a:lnTo>
                <a:lnTo>
                  <a:pt x="2" y="2"/>
                </a:lnTo>
                <a:lnTo>
                  <a:pt x="2" y="0"/>
                </a:lnTo>
                <a:lnTo>
                  <a:pt x="0" y="2"/>
                </a:lnTo>
                <a:lnTo>
                  <a:pt x="2" y="2"/>
                </a:lnTo>
                <a:lnTo>
                  <a:pt x="0" y="2"/>
                </a:lnTo>
                <a:lnTo>
                  <a:pt x="2" y="2"/>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16" name="Freeform 1150"/>
          <p:cNvSpPr>
            <a:spLocks/>
          </p:cNvSpPr>
          <p:nvPr/>
        </p:nvSpPr>
        <p:spPr bwMode="auto">
          <a:xfrm>
            <a:off x="684213" y="447675"/>
            <a:ext cx="1587" cy="3175"/>
          </a:xfrm>
          <a:custGeom>
            <a:avLst/>
            <a:gdLst>
              <a:gd name="T0" fmla="*/ 0 w 1587"/>
              <a:gd name="T1" fmla="*/ 2 h 2"/>
              <a:gd name="T2" fmla="*/ 0 w 1587"/>
              <a:gd name="T3" fmla="*/ 0 h 2"/>
              <a:gd name="T4" fmla="*/ 0 w 1587"/>
              <a:gd name="T5" fmla="*/ 2 h 2"/>
              <a:gd name="T6" fmla="*/ 0 60000 65536"/>
              <a:gd name="T7" fmla="*/ 0 60000 65536"/>
              <a:gd name="T8" fmla="*/ 0 60000 65536"/>
            </a:gdLst>
            <a:ahLst/>
            <a:cxnLst>
              <a:cxn ang="T6">
                <a:pos x="T0" y="T1"/>
              </a:cxn>
              <a:cxn ang="T7">
                <a:pos x="T2" y="T3"/>
              </a:cxn>
              <a:cxn ang="T8">
                <a:pos x="T4" y="T5"/>
              </a:cxn>
            </a:cxnLst>
            <a:rect l="0" t="0" r="r" b="b"/>
            <a:pathLst>
              <a:path w="1587" h="2">
                <a:moveTo>
                  <a:pt x="0" y="2"/>
                </a:moveTo>
                <a:lnTo>
                  <a:pt x="0" y="0"/>
                </a:lnTo>
                <a:lnTo>
                  <a:pt x="0" y="2"/>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17" name="Freeform 1152"/>
          <p:cNvSpPr>
            <a:spLocks/>
          </p:cNvSpPr>
          <p:nvPr/>
        </p:nvSpPr>
        <p:spPr bwMode="auto">
          <a:xfrm>
            <a:off x="684213" y="447675"/>
            <a:ext cx="3175" cy="3175"/>
          </a:xfrm>
          <a:custGeom>
            <a:avLst/>
            <a:gdLst>
              <a:gd name="T0" fmla="*/ 2 w 2"/>
              <a:gd name="T1" fmla="*/ 0 h 2"/>
              <a:gd name="T2" fmla="*/ 0 w 2"/>
              <a:gd name="T3" fmla="*/ 0 h 2"/>
              <a:gd name="T4" fmla="*/ 0 w 2"/>
              <a:gd name="T5" fmla="*/ 0 h 2"/>
              <a:gd name="T6" fmla="*/ 0 w 2"/>
              <a:gd name="T7" fmla="*/ 0 h 2"/>
              <a:gd name="T8" fmla="*/ 0 w 2"/>
              <a:gd name="T9" fmla="*/ 2 h 2"/>
              <a:gd name="T10" fmla="*/ 2 w 2"/>
              <a:gd name="T11" fmla="*/ 2 h 2"/>
              <a:gd name="T12" fmla="*/ 2 w 2"/>
              <a:gd name="T13" fmla="*/ 0 h 2"/>
              <a:gd name="T14" fmla="*/ 0 w 2"/>
              <a:gd name="T15" fmla="*/ 0 h 2"/>
              <a:gd name="T16" fmla="*/ 0 w 2"/>
              <a:gd name="T17" fmla="*/ 0 h 2"/>
              <a:gd name="T18" fmla="*/ 0 w 2"/>
              <a:gd name="T19" fmla="*/ 0 h 2"/>
              <a:gd name="T20" fmla="*/ 0 w 2"/>
              <a:gd name="T21" fmla="*/ 2 h 2"/>
              <a:gd name="T22" fmla="*/ 2 w 2"/>
              <a:gd name="T23" fmla="*/ 2 h 2"/>
              <a:gd name="T24" fmla="*/ 2 w 2"/>
              <a:gd name="T25" fmla="*/ 0 h 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 h="2">
                <a:moveTo>
                  <a:pt x="2" y="0"/>
                </a:moveTo>
                <a:lnTo>
                  <a:pt x="0" y="0"/>
                </a:lnTo>
                <a:lnTo>
                  <a:pt x="0" y="2"/>
                </a:lnTo>
                <a:lnTo>
                  <a:pt x="2" y="2"/>
                </a:lnTo>
                <a:lnTo>
                  <a:pt x="2" y="0"/>
                </a:lnTo>
                <a:lnTo>
                  <a:pt x="0" y="0"/>
                </a:lnTo>
                <a:lnTo>
                  <a:pt x="0" y="2"/>
                </a:lnTo>
                <a:lnTo>
                  <a:pt x="2" y="2"/>
                </a:lnTo>
                <a:lnTo>
                  <a:pt x="2" y="0"/>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18" name="Freeform 1154"/>
          <p:cNvSpPr>
            <a:spLocks/>
          </p:cNvSpPr>
          <p:nvPr/>
        </p:nvSpPr>
        <p:spPr bwMode="auto">
          <a:xfrm>
            <a:off x="665163" y="434975"/>
            <a:ext cx="3175" cy="1588"/>
          </a:xfrm>
          <a:custGeom>
            <a:avLst/>
            <a:gdLst>
              <a:gd name="T0" fmla="*/ 2 w 2"/>
              <a:gd name="T1" fmla="*/ 0 h 1588"/>
              <a:gd name="T2" fmla="*/ 0 w 2"/>
              <a:gd name="T3" fmla="*/ 0 h 1588"/>
              <a:gd name="T4" fmla="*/ 2 w 2"/>
              <a:gd name="T5" fmla="*/ 0 h 1588"/>
              <a:gd name="T6" fmla="*/ 0 60000 65536"/>
              <a:gd name="T7" fmla="*/ 0 60000 65536"/>
              <a:gd name="T8" fmla="*/ 0 60000 65536"/>
            </a:gdLst>
            <a:ahLst/>
            <a:cxnLst>
              <a:cxn ang="T6">
                <a:pos x="T0" y="T1"/>
              </a:cxn>
              <a:cxn ang="T7">
                <a:pos x="T2" y="T3"/>
              </a:cxn>
              <a:cxn ang="T8">
                <a:pos x="T4" y="T5"/>
              </a:cxn>
            </a:cxnLst>
            <a:rect l="0" t="0" r="r" b="b"/>
            <a:pathLst>
              <a:path w="2" h="1588">
                <a:moveTo>
                  <a:pt x="2" y="0"/>
                </a:moveTo>
                <a:lnTo>
                  <a:pt x="0" y="0"/>
                </a:lnTo>
                <a:lnTo>
                  <a:pt x="2" y="0"/>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19" name="Freeform 1156"/>
          <p:cNvSpPr>
            <a:spLocks/>
          </p:cNvSpPr>
          <p:nvPr/>
        </p:nvSpPr>
        <p:spPr bwMode="auto">
          <a:xfrm>
            <a:off x="665163" y="431800"/>
            <a:ext cx="3175" cy="3175"/>
          </a:xfrm>
          <a:custGeom>
            <a:avLst/>
            <a:gdLst>
              <a:gd name="T0" fmla="*/ 2 w 2"/>
              <a:gd name="T1" fmla="*/ 2 h 2"/>
              <a:gd name="T2" fmla="*/ 0 w 2"/>
              <a:gd name="T3" fmla="*/ 0 h 2"/>
              <a:gd name="T4" fmla="*/ 0 w 2"/>
              <a:gd name="T5" fmla="*/ 0 h 2"/>
              <a:gd name="T6" fmla="*/ 0 w 2"/>
              <a:gd name="T7" fmla="*/ 2 h 2"/>
              <a:gd name="T8" fmla="*/ 2 w 2"/>
              <a:gd name="T9" fmla="*/ 2 h 2"/>
              <a:gd name="T10" fmla="*/ 2 w 2"/>
              <a:gd name="T11" fmla="*/ 2 h 2"/>
              <a:gd name="T12" fmla="*/ 2 w 2"/>
              <a:gd name="T13" fmla="*/ 2 h 2"/>
              <a:gd name="T14" fmla="*/ 0 w 2"/>
              <a:gd name="T15" fmla="*/ 0 h 2"/>
              <a:gd name="T16" fmla="*/ 0 w 2"/>
              <a:gd name="T17" fmla="*/ 0 h 2"/>
              <a:gd name="T18" fmla="*/ 0 w 2"/>
              <a:gd name="T19" fmla="*/ 2 h 2"/>
              <a:gd name="T20" fmla="*/ 2 w 2"/>
              <a:gd name="T21" fmla="*/ 2 h 2"/>
              <a:gd name="T22" fmla="*/ 2 w 2"/>
              <a:gd name="T23" fmla="*/ 2 h 2"/>
              <a:gd name="T24" fmla="*/ 2 w 2"/>
              <a:gd name="T25" fmla="*/ 2 h 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 h="2">
                <a:moveTo>
                  <a:pt x="2" y="2"/>
                </a:moveTo>
                <a:lnTo>
                  <a:pt x="0" y="0"/>
                </a:lnTo>
                <a:lnTo>
                  <a:pt x="0" y="2"/>
                </a:lnTo>
                <a:lnTo>
                  <a:pt x="2" y="2"/>
                </a:lnTo>
                <a:lnTo>
                  <a:pt x="0" y="0"/>
                </a:lnTo>
                <a:lnTo>
                  <a:pt x="0" y="2"/>
                </a:lnTo>
                <a:lnTo>
                  <a:pt x="2" y="2"/>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20" name="Freeform 1163"/>
          <p:cNvSpPr>
            <a:spLocks/>
          </p:cNvSpPr>
          <p:nvPr/>
        </p:nvSpPr>
        <p:spPr bwMode="auto">
          <a:xfrm>
            <a:off x="611188" y="415925"/>
            <a:ext cx="6350" cy="3175"/>
          </a:xfrm>
          <a:custGeom>
            <a:avLst/>
            <a:gdLst>
              <a:gd name="T0" fmla="*/ 2 w 4"/>
              <a:gd name="T1" fmla="*/ 2 h 2"/>
              <a:gd name="T2" fmla="*/ 2 w 4"/>
              <a:gd name="T3" fmla="*/ 2 h 2"/>
              <a:gd name="T4" fmla="*/ 4 w 4"/>
              <a:gd name="T5" fmla="*/ 2 h 2"/>
              <a:gd name="T6" fmla="*/ 4 w 4"/>
              <a:gd name="T7" fmla="*/ 0 h 2"/>
              <a:gd name="T8" fmla="*/ 4 w 4"/>
              <a:gd name="T9" fmla="*/ 0 h 2"/>
              <a:gd name="T10" fmla="*/ 2 w 4"/>
              <a:gd name="T11" fmla="*/ 0 h 2"/>
              <a:gd name="T12" fmla="*/ 2 w 4"/>
              <a:gd name="T13" fmla="*/ 0 h 2"/>
              <a:gd name="T14" fmla="*/ 0 w 4"/>
              <a:gd name="T15" fmla="*/ 2 h 2"/>
              <a:gd name="T16" fmla="*/ 2 w 4"/>
              <a:gd name="T17" fmla="*/ 2 h 2"/>
              <a:gd name="T18" fmla="*/ 2 w 4"/>
              <a:gd name="T19" fmla="*/ 0 h 2"/>
              <a:gd name="T20" fmla="*/ 4 w 4"/>
              <a:gd name="T21" fmla="*/ 2 h 2"/>
              <a:gd name="T22" fmla="*/ 4 w 4"/>
              <a:gd name="T23" fmla="*/ 0 h 2"/>
              <a:gd name="T24" fmla="*/ 4 w 4"/>
              <a:gd name="T25" fmla="*/ 0 h 2"/>
              <a:gd name="T26" fmla="*/ 2 w 4"/>
              <a:gd name="T27" fmla="*/ 0 h 2"/>
              <a:gd name="T28" fmla="*/ 2 w 4"/>
              <a:gd name="T29" fmla="*/ 0 h 2"/>
              <a:gd name="T30" fmla="*/ 0 w 4"/>
              <a:gd name="T31" fmla="*/ 0 h 2"/>
              <a:gd name="T32" fmla="*/ 2 w 4"/>
              <a:gd name="T33" fmla="*/ 2 h 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4" h="2">
                <a:moveTo>
                  <a:pt x="2" y="2"/>
                </a:moveTo>
                <a:lnTo>
                  <a:pt x="2" y="2"/>
                </a:lnTo>
                <a:lnTo>
                  <a:pt x="4" y="2"/>
                </a:lnTo>
                <a:lnTo>
                  <a:pt x="4" y="0"/>
                </a:lnTo>
                <a:lnTo>
                  <a:pt x="2" y="0"/>
                </a:lnTo>
                <a:lnTo>
                  <a:pt x="0" y="2"/>
                </a:lnTo>
                <a:lnTo>
                  <a:pt x="2" y="2"/>
                </a:lnTo>
                <a:lnTo>
                  <a:pt x="2" y="0"/>
                </a:lnTo>
                <a:lnTo>
                  <a:pt x="4" y="2"/>
                </a:lnTo>
                <a:lnTo>
                  <a:pt x="4" y="0"/>
                </a:lnTo>
                <a:lnTo>
                  <a:pt x="2" y="0"/>
                </a:lnTo>
                <a:lnTo>
                  <a:pt x="0" y="0"/>
                </a:lnTo>
                <a:lnTo>
                  <a:pt x="2" y="2"/>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21" name="Freeform 1172"/>
          <p:cNvSpPr>
            <a:spLocks/>
          </p:cNvSpPr>
          <p:nvPr/>
        </p:nvSpPr>
        <p:spPr bwMode="auto">
          <a:xfrm>
            <a:off x="582613" y="476250"/>
            <a:ext cx="3175" cy="3175"/>
          </a:xfrm>
          <a:custGeom>
            <a:avLst/>
            <a:gdLst>
              <a:gd name="T0" fmla="*/ 0 w 2"/>
              <a:gd name="T1" fmla="*/ 2 h 2"/>
              <a:gd name="T2" fmla="*/ 0 w 2"/>
              <a:gd name="T3" fmla="*/ 2 h 2"/>
              <a:gd name="T4" fmla="*/ 2 w 2"/>
              <a:gd name="T5" fmla="*/ 2 h 2"/>
              <a:gd name="T6" fmla="*/ 0 w 2"/>
              <a:gd name="T7" fmla="*/ 0 h 2"/>
              <a:gd name="T8" fmla="*/ 0 w 2"/>
              <a:gd name="T9" fmla="*/ 0 h 2"/>
              <a:gd name="T10" fmla="*/ 0 w 2"/>
              <a:gd name="T11" fmla="*/ 0 h 2"/>
              <a:gd name="T12" fmla="*/ 0 w 2"/>
              <a:gd name="T13" fmla="*/ 2 h 2"/>
              <a:gd name="T14" fmla="*/ 0 w 2"/>
              <a:gd name="T15" fmla="*/ 2 h 2"/>
              <a:gd name="T16" fmla="*/ 0 w 2"/>
              <a:gd name="T17" fmla="*/ 2 h 2"/>
              <a:gd name="T18" fmla="*/ 0 w 2"/>
              <a:gd name="T19" fmla="*/ 2 h 2"/>
              <a:gd name="T20" fmla="*/ 0 w 2"/>
              <a:gd name="T21" fmla="*/ 2 h 2"/>
              <a:gd name="T22" fmla="*/ 0 w 2"/>
              <a:gd name="T23" fmla="*/ 2 h 2"/>
              <a:gd name="T24" fmla="*/ 0 w 2"/>
              <a:gd name="T25" fmla="*/ 2 h 2"/>
              <a:gd name="T26" fmla="*/ 0 w 2"/>
              <a:gd name="T27" fmla="*/ 2 h 2"/>
              <a:gd name="T28" fmla="*/ 0 w 2"/>
              <a:gd name="T29" fmla="*/ 2 h 2"/>
              <a:gd name="T30" fmla="*/ 0 w 2"/>
              <a:gd name="T31" fmla="*/ 2 h 2"/>
              <a:gd name="T32" fmla="*/ 0 w 2"/>
              <a:gd name="T33" fmla="*/ 2 h 2"/>
              <a:gd name="T34" fmla="*/ 0 w 2"/>
              <a:gd name="T35" fmla="*/ 2 h 2"/>
              <a:gd name="T36" fmla="*/ 0 w 2"/>
              <a:gd name="T37" fmla="*/ 2 h 2"/>
              <a:gd name="T38" fmla="*/ 0 w 2"/>
              <a:gd name="T39" fmla="*/ 2 h 2"/>
              <a:gd name="T40" fmla="*/ 0 w 2"/>
              <a:gd name="T41" fmla="*/ 2 h 2"/>
              <a:gd name="T42" fmla="*/ 0 w 2"/>
              <a:gd name="T43" fmla="*/ 2 h 2"/>
              <a:gd name="T44" fmla="*/ 0 w 2"/>
              <a:gd name="T45" fmla="*/ 2 h 2"/>
              <a:gd name="T46" fmla="*/ 0 w 2"/>
              <a:gd name="T47" fmla="*/ 2 h 2"/>
              <a:gd name="T48" fmla="*/ 0 w 2"/>
              <a:gd name="T49" fmla="*/ 2 h 2"/>
              <a:gd name="T50" fmla="*/ 0 w 2"/>
              <a:gd name="T51" fmla="*/ 2 h 2"/>
              <a:gd name="T52" fmla="*/ 0 w 2"/>
              <a:gd name="T53" fmla="*/ 2 h 2"/>
              <a:gd name="T54" fmla="*/ 0 w 2"/>
              <a:gd name="T55" fmla="*/ 2 h 2"/>
              <a:gd name="T56" fmla="*/ 0 w 2"/>
              <a:gd name="T57" fmla="*/ 2 h 2"/>
              <a:gd name="T58" fmla="*/ 0 w 2"/>
              <a:gd name="T59" fmla="*/ 2 h 2"/>
              <a:gd name="T60" fmla="*/ 0 w 2"/>
              <a:gd name="T61" fmla="*/ 2 h 2"/>
              <a:gd name="T62" fmla="*/ 0 w 2"/>
              <a:gd name="T63" fmla="*/ 2 h 2"/>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2" h="2">
                <a:moveTo>
                  <a:pt x="0" y="2"/>
                </a:moveTo>
                <a:lnTo>
                  <a:pt x="0" y="2"/>
                </a:lnTo>
                <a:lnTo>
                  <a:pt x="2" y="2"/>
                </a:lnTo>
                <a:lnTo>
                  <a:pt x="0" y="0"/>
                </a:lnTo>
                <a:lnTo>
                  <a:pt x="0" y="2"/>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22" name="Freeform 1177"/>
          <p:cNvSpPr>
            <a:spLocks/>
          </p:cNvSpPr>
          <p:nvPr/>
        </p:nvSpPr>
        <p:spPr bwMode="auto">
          <a:xfrm>
            <a:off x="557213" y="534988"/>
            <a:ext cx="3175" cy="3175"/>
          </a:xfrm>
          <a:custGeom>
            <a:avLst/>
            <a:gdLst>
              <a:gd name="T0" fmla="*/ 0 w 2"/>
              <a:gd name="T1" fmla="*/ 2 h 2"/>
              <a:gd name="T2" fmla="*/ 2 w 2"/>
              <a:gd name="T3" fmla="*/ 2 h 2"/>
              <a:gd name="T4" fmla="*/ 2 w 2"/>
              <a:gd name="T5" fmla="*/ 2 h 2"/>
              <a:gd name="T6" fmla="*/ 2 w 2"/>
              <a:gd name="T7" fmla="*/ 0 h 2"/>
              <a:gd name="T8" fmla="*/ 2 w 2"/>
              <a:gd name="T9" fmla="*/ 0 h 2"/>
              <a:gd name="T10" fmla="*/ 2 w 2"/>
              <a:gd name="T11" fmla="*/ 0 h 2"/>
              <a:gd name="T12" fmla="*/ 0 w 2"/>
              <a:gd name="T13" fmla="*/ 0 h 2"/>
              <a:gd name="T14" fmla="*/ 0 w 2"/>
              <a:gd name="T15" fmla="*/ 0 h 2"/>
              <a:gd name="T16" fmla="*/ 0 w 2"/>
              <a:gd name="T17" fmla="*/ 0 h 2"/>
              <a:gd name="T18" fmla="*/ 0 w 2"/>
              <a:gd name="T19" fmla="*/ 0 h 2"/>
              <a:gd name="T20" fmla="*/ 0 w 2"/>
              <a:gd name="T21" fmla="*/ 0 h 2"/>
              <a:gd name="T22" fmla="*/ 0 w 2"/>
              <a:gd name="T23" fmla="*/ 0 h 2"/>
              <a:gd name="T24" fmla="*/ 0 w 2"/>
              <a:gd name="T25" fmla="*/ 0 h 2"/>
              <a:gd name="T26" fmla="*/ 0 w 2"/>
              <a:gd name="T27" fmla="*/ 0 h 2"/>
              <a:gd name="T28" fmla="*/ 0 w 2"/>
              <a:gd name="T29" fmla="*/ 0 h 2"/>
              <a:gd name="T30" fmla="*/ 0 w 2"/>
              <a:gd name="T31" fmla="*/ 0 h 2"/>
              <a:gd name="T32" fmla="*/ 0 w 2"/>
              <a:gd name="T33" fmla="*/ 0 h 2"/>
              <a:gd name="T34" fmla="*/ 0 w 2"/>
              <a:gd name="T35" fmla="*/ 0 h 2"/>
              <a:gd name="T36" fmla="*/ 0 w 2"/>
              <a:gd name="T37" fmla="*/ 0 h 2"/>
              <a:gd name="T38" fmla="*/ 0 w 2"/>
              <a:gd name="T39" fmla="*/ 2 h 2"/>
              <a:gd name="T40" fmla="*/ 0 w 2"/>
              <a:gd name="T41" fmla="*/ 2 h 2"/>
              <a:gd name="T42" fmla="*/ 2 w 2"/>
              <a:gd name="T43" fmla="*/ 2 h 2"/>
              <a:gd name="T44" fmla="*/ 2 w 2"/>
              <a:gd name="T45" fmla="*/ 0 h 2"/>
              <a:gd name="T46" fmla="*/ 2 w 2"/>
              <a:gd name="T47" fmla="*/ 0 h 2"/>
              <a:gd name="T48" fmla="*/ 2 w 2"/>
              <a:gd name="T49" fmla="*/ 0 h 2"/>
              <a:gd name="T50" fmla="*/ 2 w 2"/>
              <a:gd name="T51" fmla="*/ 0 h 2"/>
              <a:gd name="T52" fmla="*/ 2 w 2"/>
              <a:gd name="T53" fmla="*/ 0 h 2"/>
              <a:gd name="T54" fmla="*/ 2 w 2"/>
              <a:gd name="T55" fmla="*/ 0 h 2"/>
              <a:gd name="T56" fmla="*/ 2 w 2"/>
              <a:gd name="T57" fmla="*/ 0 h 2"/>
              <a:gd name="T58" fmla="*/ 2 w 2"/>
              <a:gd name="T59" fmla="*/ 0 h 2"/>
              <a:gd name="T60" fmla="*/ 2 w 2"/>
              <a:gd name="T61" fmla="*/ 0 h 2"/>
              <a:gd name="T62" fmla="*/ 2 w 2"/>
              <a:gd name="T63" fmla="*/ 0 h 2"/>
              <a:gd name="T64" fmla="*/ 2 w 2"/>
              <a:gd name="T65" fmla="*/ 0 h 2"/>
              <a:gd name="T66" fmla="*/ 2 w 2"/>
              <a:gd name="T67" fmla="*/ 2 h 2"/>
              <a:gd name="T68" fmla="*/ 2 w 2"/>
              <a:gd name="T69" fmla="*/ 0 h 2"/>
              <a:gd name="T70" fmla="*/ 2 w 2"/>
              <a:gd name="T71" fmla="*/ 0 h 2"/>
              <a:gd name="T72" fmla="*/ 0 w 2"/>
              <a:gd name="T73" fmla="*/ 0 h 2"/>
              <a:gd name="T74" fmla="*/ 0 w 2"/>
              <a:gd name="T75" fmla="*/ 0 h 2"/>
              <a:gd name="T76" fmla="*/ 0 w 2"/>
              <a:gd name="T77" fmla="*/ 2 h 2"/>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2" h="2">
                <a:moveTo>
                  <a:pt x="0" y="2"/>
                </a:moveTo>
                <a:lnTo>
                  <a:pt x="2" y="2"/>
                </a:lnTo>
                <a:lnTo>
                  <a:pt x="2" y="0"/>
                </a:lnTo>
                <a:lnTo>
                  <a:pt x="0" y="0"/>
                </a:lnTo>
                <a:lnTo>
                  <a:pt x="0" y="2"/>
                </a:lnTo>
                <a:lnTo>
                  <a:pt x="2" y="2"/>
                </a:lnTo>
                <a:lnTo>
                  <a:pt x="2" y="0"/>
                </a:lnTo>
                <a:lnTo>
                  <a:pt x="2" y="2"/>
                </a:lnTo>
                <a:lnTo>
                  <a:pt x="2" y="0"/>
                </a:lnTo>
                <a:lnTo>
                  <a:pt x="0" y="0"/>
                </a:lnTo>
                <a:lnTo>
                  <a:pt x="0" y="2"/>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23" name="Freeform 1180"/>
          <p:cNvSpPr>
            <a:spLocks/>
          </p:cNvSpPr>
          <p:nvPr/>
        </p:nvSpPr>
        <p:spPr bwMode="auto">
          <a:xfrm>
            <a:off x="560388" y="530225"/>
            <a:ext cx="3175" cy="4763"/>
          </a:xfrm>
          <a:custGeom>
            <a:avLst/>
            <a:gdLst>
              <a:gd name="T0" fmla="*/ 0 w 2"/>
              <a:gd name="T1" fmla="*/ 3 h 3"/>
              <a:gd name="T2" fmla="*/ 0 w 2"/>
              <a:gd name="T3" fmla="*/ 3 h 3"/>
              <a:gd name="T4" fmla="*/ 2 w 2"/>
              <a:gd name="T5" fmla="*/ 3 h 3"/>
              <a:gd name="T6" fmla="*/ 2 w 2"/>
              <a:gd name="T7" fmla="*/ 3 h 3"/>
              <a:gd name="T8" fmla="*/ 0 w 2"/>
              <a:gd name="T9" fmla="*/ 0 h 3"/>
              <a:gd name="T10" fmla="*/ 0 w 2"/>
              <a:gd name="T11" fmla="*/ 0 h 3"/>
              <a:gd name="T12" fmla="*/ 0 w 2"/>
              <a:gd name="T13" fmla="*/ 0 h 3"/>
              <a:gd name="T14" fmla="*/ 0 w 2"/>
              <a:gd name="T15" fmla="*/ 3 h 3"/>
              <a:gd name="T16" fmla="*/ 0 w 2"/>
              <a:gd name="T17" fmla="*/ 3 h 3"/>
              <a:gd name="T18" fmla="*/ 0 w 2"/>
              <a:gd name="T19" fmla="*/ 3 h 3"/>
              <a:gd name="T20" fmla="*/ 0 w 2"/>
              <a:gd name="T21" fmla="*/ 3 h 3"/>
              <a:gd name="T22" fmla="*/ 0 w 2"/>
              <a:gd name="T23" fmla="*/ 0 h 3"/>
              <a:gd name="T24" fmla="*/ 0 w 2"/>
              <a:gd name="T25" fmla="*/ 3 h 3"/>
              <a:gd name="T26" fmla="*/ 0 w 2"/>
              <a:gd name="T27" fmla="*/ 3 h 3"/>
              <a:gd name="T28" fmla="*/ 0 w 2"/>
              <a:gd name="T29" fmla="*/ 3 h 3"/>
              <a:gd name="T30" fmla="*/ 0 w 2"/>
              <a:gd name="T31" fmla="*/ 3 h 3"/>
              <a:gd name="T32" fmla="*/ 0 w 2"/>
              <a:gd name="T33" fmla="*/ 3 h 3"/>
              <a:gd name="T34" fmla="*/ 0 w 2"/>
              <a:gd name="T35" fmla="*/ 3 h 3"/>
              <a:gd name="T36" fmla="*/ 0 w 2"/>
              <a:gd name="T37" fmla="*/ 3 h 3"/>
              <a:gd name="T38" fmla="*/ 0 w 2"/>
              <a:gd name="T39" fmla="*/ 3 h 3"/>
              <a:gd name="T40" fmla="*/ 0 w 2"/>
              <a:gd name="T41" fmla="*/ 3 h 3"/>
              <a:gd name="T42" fmla="*/ 0 w 2"/>
              <a:gd name="T43" fmla="*/ 3 h 3"/>
              <a:gd name="T44" fmla="*/ 0 w 2"/>
              <a:gd name="T45" fmla="*/ 3 h 3"/>
              <a:gd name="T46" fmla="*/ 0 w 2"/>
              <a:gd name="T47" fmla="*/ 3 h 3"/>
              <a:gd name="T48" fmla="*/ 0 w 2"/>
              <a:gd name="T49" fmla="*/ 3 h 3"/>
              <a:gd name="T50" fmla="*/ 0 w 2"/>
              <a:gd name="T51" fmla="*/ 3 h 3"/>
              <a:gd name="T52" fmla="*/ 0 w 2"/>
              <a:gd name="T53" fmla="*/ 3 h 3"/>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2" h="3">
                <a:moveTo>
                  <a:pt x="0" y="3"/>
                </a:moveTo>
                <a:lnTo>
                  <a:pt x="0" y="3"/>
                </a:lnTo>
                <a:lnTo>
                  <a:pt x="2" y="3"/>
                </a:lnTo>
                <a:lnTo>
                  <a:pt x="0" y="0"/>
                </a:lnTo>
                <a:lnTo>
                  <a:pt x="0" y="3"/>
                </a:lnTo>
                <a:lnTo>
                  <a:pt x="0" y="0"/>
                </a:lnTo>
                <a:lnTo>
                  <a:pt x="0" y="3"/>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24" name="Line 1187"/>
          <p:cNvSpPr>
            <a:spLocks noChangeShapeType="1"/>
          </p:cNvSpPr>
          <p:nvPr/>
        </p:nvSpPr>
        <p:spPr bwMode="auto">
          <a:xfrm>
            <a:off x="569913" y="520700"/>
            <a:ext cx="1587" cy="1588"/>
          </a:xfrm>
          <a:prstGeom prst="line">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no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25" name="Line 1188"/>
          <p:cNvSpPr>
            <a:spLocks noChangeShapeType="1"/>
          </p:cNvSpPr>
          <p:nvPr/>
        </p:nvSpPr>
        <p:spPr bwMode="auto">
          <a:xfrm>
            <a:off x="569913" y="520700"/>
            <a:ext cx="1587" cy="1588"/>
          </a:xfrm>
          <a:prstGeom prst="line">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no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26" name="Freeform 1208"/>
          <p:cNvSpPr>
            <a:spLocks/>
          </p:cNvSpPr>
          <p:nvPr/>
        </p:nvSpPr>
        <p:spPr bwMode="auto">
          <a:xfrm>
            <a:off x="595313" y="557213"/>
            <a:ext cx="1587" cy="1587"/>
          </a:xfrm>
          <a:custGeom>
            <a:avLst/>
            <a:gdLst>
              <a:gd name="T0" fmla="*/ 0 w 1587"/>
              <a:gd name="T1" fmla="*/ 0 h 1587"/>
              <a:gd name="T2" fmla="*/ 0 w 1587"/>
              <a:gd name="T3" fmla="*/ 0 h 1587"/>
              <a:gd name="T4" fmla="*/ 0 w 1587"/>
              <a:gd name="T5" fmla="*/ 0 h 1587"/>
              <a:gd name="T6" fmla="*/ 0 60000 65536"/>
              <a:gd name="T7" fmla="*/ 0 60000 65536"/>
              <a:gd name="T8" fmla="*/ 0 60000 65536"/>
            </a:gdLst>
            <a:ahLst/>
            <a:cxnLst>
              <a:cxn ang="T6">
                <a:pos x="T0" y="T1"/>
              </a:cxn>
              <a:cxn ang="T7">
                <a:pos x="T2" y="T3"/>
              </a:cxn>
              <a:cxn ang="T8">
                <a:pos x="T4" y="T5"/>
              </a:cxn>
            </a:cxnLst>
            <a:rect l="0" t="0" r="r" b="b"/>
            <a:pathLst>
              <a:path w="1587" h="1587">
                <a:moveTo>
                  <a:pt x="0" y="0"/>
                </a:moveTo>
                <a:lnTo>
                  <a:pt x="0" y="0"/>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27" name="Freeform 1210"/>
          <p:cNvSpPr>
            <a:spLocks/>
          </p:cNvSpPr>
          <p:nvPr/>
        </p:nvSpPr>
        <p:spPr bwMode="auto">
          <a:xfrm>
            <a:off x="595313" y="557213"/>
            <a:ext cx="3175" cy="3175"/>
          </a:xfrm>
          <a:custGeom>
            <a:avLst/>
            <a:gdLst>
              <a:gd name="T0" fmla="*/ 0 w 2"/>
              <a:gd name="T1" fmla="*/ 2 h 2"/>
              <a:gd name="T2" fmla="*/ 0 w 2"/>
              <a:gd name="T3" fmla="*/ 2 h 2"/>
              <a:gd name="T4" fmla="*/ 2 w 2"/>
              <a:gd name="T5" fmla="*/ 2 h 2"/>
              <a:gd name="T6" fmla="*/ 2 w 2"/>
              <a:gd name="T7" fmla="*/ 0 h 2"/>
              <a:gd name="T8" fmla="*/ 2 w 2"/>
              <a:gd name="T9" fmla="*/ 0 h 2"/>
              <a:gd name="T10" fmla="*/ 0 w 2"/>
              <a:gd name="T11" fmla="*/ 0 h 2"/>
              <a:gd name="T12" fmla="*/ 0 w 2"/>
              <a:gd name="T13" fmla="*/ 0 h 2"/>
              <a:gd name="T14" fmla="*/ 0 w 2"/>
              <a:gd name="T15" fmla="*/ 0 h 2"/>
              <a:gd name="T16" fmla="*/ 0 w 2"/>
              <a:gd name="T17" fmla="*/ 2 h 2"/>
              <a:gd name="T18" fmla="*/ 0 w 2"/>
              <a:gd name="T19" fmla="*/ 2 h 2"/>
              <a:gd name="T20" fmla="*/ 2 w 2"/>
              <a:gd name="T21" fmla="*/ 2 h 2"/>
              <a:gd name="T22" fmla="*/ 2 w 2"/>
              <a:gd name="T23" fmla="*/ 0 h 2"/>
              <a:gd name="T24" fmla="*/ 2 w 2"/>
              <a:gd name="T25" fmla="*/ 0 h 2"/>
              <a:gd name="T26" fmla="*/ 0 w 2"/>
              <a:gd name="T27" fmla="*/ 0 h 2"/>
              <a:gd name="T28" fmla="*/ 0 w 2"/>
              <a:gd name="T29" fmla="*/ 0 h 2"/>
              <a:gd name="T30" fmla="*/ 0 w 2"/>
              <a:gd name="T31" fmla="*/ 0 h 2"/>
              <a:gd name="T32" fmla="*/ 0 w 2"/>
              <a:gd name="T33" fmla="*/ 2 h 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2" h="2">
                <a:moveTo>
                  <a:pt x="0" y="2"/>
                </a:moveTo>
                <a:lnTo>
                  <a:pt x="0" y="2"/>
                </a:lnTo>
                <a:lnTo>
                  <a:pt x="2" y="2"/>
                </a:lnTo>
                <a:lnTo>
                  <a:pt x="2" y="0"/>
                </a:lnTo>
                <a:lnTo>
                  <a:pt x="0" y="0"/>
                </a:lnTo>
                <a:lnTo>
                  <a:pt x="0" y="2"/>
                </a:lnTo>
                <a:lnTo>
                  <a:pt x="2" y="2"/>
                </a:lnTo>
                <a:lnTo>
                  <a:pt x="2" y="0"/>
                </a:lnTo>
                <a:lnTo>
                  <a:pt x="0" y="0"/>
                </a:lnTo>
                <a:lnTo>
                  <a:pt x="0" y="2"/>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28" name="Freeform 1214"/>
          <p:cNvSpPr>
            <a:spLocks/>
          </p:cNvSpPr>
          <p:nvPr/>
        </p:nvSpPr>
        <p:spPr bwMode="auto">
          <a:xfrm>
            <a:off x="595313" y="557213"/>
            <a:ext cx="3175" cy="3175"/>
          </a:xfrm>
          <a:custGeom>
            <a:avLst/>
            <a:gdLst>
              <a:gd name="T0" fmla="*/ 0 w 2"/>
              <a:gd name="T1" fmla="*/ 2 h 2"/>
              <a:gd name="T2" fmla="*/ 2 w 2"/>
              <a:gd name="T3" fmla="*/ 2 h 2"/>
              <a:gd name="T4" fmla="*/ 0 w 2"/>
              <a:gd name="T5" fmla="*/ 0 h 2"/>
              <a:gd name="T6" fmla="*/ 0 w 2"/>
              <a:gd name="T7" fmla="*/ 2 h 2"/>
              <a:gd name="T8" fmla="*/ 0 w 2"/>
              <a:gd name="T9" fmla="*/ 2 h 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 h="2">
                <a:moveTo>
                  <a:pt x="0" y="2"/>
                </a:moveTo>
                <a:lnTo>
                  <a:pt x="2" y="2"/>
                </a:lnTo>
                <a:lnTo>
                  <a:pt x="0" y="0"/>
                </a:lnTo>
                <a:lnTo>
                  <a:pt x="0" y="2"/>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29" name="Rectangle 1215"/>
          <p:cNvSpPr>
            <a:spLocks noChangeArrowheads="1"/>
          </p:cNvSpPr>
          <p:nvPr/>
        </p:nvSpPr>
        <p:spPr bwMode="auto">
          <a:xfrm>
            <a:off x="595313" y="627063"/>
            <a:ext cx="1587" cy="1587"/>
          </a:xfrm>
          <a:prstGeom prst="rect">
            <a:avLst/>
          </a:prstGeom>
          <a:solidFill>
            <a:srgbClr val="000000"/>
          </a:solidFill>
          <a:ln>
            <a:noFill/>
          </a:ln>
          <a:extLs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p>
            <a:pPr>
              <a:spcBef>
                <a:spcPct val="50000"/>
              </a:spcBef>
              <a:buFontTx/>
              <a:buChar char="•"/>
            </a:pPr>
            <a:endParaRPr lang="en-US" sz="1300" b="0"/>
          </a:p>
        </p:txBody>
      </p:sp>
      <p:sp>
        <p:nvSpPr>
          <p:cNvPr id="30" name="Freeform 1217"/>
          <p:cNvSpPr>
            <a:spLocks/>
          </p:cNvSpPr>
          <p:nvPr/>
        </p:nvSpPr>
        <p:spPr bwMode="auto">
          <a:xfrm>
            <a:off x="595313" y="627063"/>
            <a:ext cx="1587" cy="1587"/>
          </a:xfrm>
          <a:custGeom>
            <a:avLst/>
            <a:gdLst>
              <a:gd name="T0" fmla="*/ 0 w 1587"/>
              <a:gd name="T1" fmla="*/ 0 h 1587"/>
              <a:gd name="T2" fmla="*/ 0 w 1587"/>
              <a:gd name="T3" fmla="*/ 0 h 1587"/>
              <a:gd name="T4" fmla="*/ 0 w 1587"/>
              <a:gd name="T5" fmla="*/ 0 h 1587"/>
              <a:gd name="T6" fmla="*/ 0 w 1587"/>
              <a:gd name="T7" fmla="*/ 0 h 1587"/>
              <a:gd name="T8" fmla="*/ 0 w 1587"/>
              <a:gd name="T9" fmla="*/ 0 h 1587"/>
              <a:gd name="T10" fmla="*/ 0 w 1587"/>
              <a:gd name="T11" fmla="*/ 0 h 1587"/>
              <a:gd name="T12" fmla="*/ 0 w 1587"/>
              <a:gd name="T13" fmla="*/ 0 h 1587"/>
              <a:gd name="T14" fmla="*/ 0 w 1587"/>
              <a:gd name="T15" fmla="*/ 0 h 1587"/>
              <a:gd name="T16" fmla="*/ 0 w 1587"/>
              <a:gd name="T17" fmla="*/ 0 h 1587"/>
              <a:gd name="T18" fmla="*/ 0 w 1587"/>
              <a:gd name="T19" fmla="*/ 0 h 1587"/>
              <a:gd name="T20" fmla="*/ 0 w 1587"/>
              <a:gd name="T21" fmla="*/ 0 h 1587"/>
              <a:gd name="T22" fmla="*/ 0 w 1587"/>
              <a:gd name="T23" fmla="*/ 0 h 1587"/>
              <a:gd name="T24" fmla="*/ 0 w 1587"/>
              <a:gd name="T25" fmla="*/ 0 h 1587"/>
              <a:gd name="T26" fmla="*/ 0 w 1587"/>
              <a:gd name="T27" fmla="*/ 0 h 1587"/>
              <a:gd name="T28" fmla="*/ 0 w 1587"/>
              <a:gd name="T29" fmla="*/ 0 h 1587"/>
              <a:gd name="T30" fmla="*/ 0 w 1587"/>
              <a:gd name="T31" fmla="*/ 0 h 1587"/>
              <a:gd name="T32" fmla="*/ 0 w 1587"/>
              <a:gd name="T33" fmla="*/ 0 h 1587"/>
              <a:gd name="T34" fmla="*/ 0 w 1587"/>
              <a:gd name="T35" fmla="*/ 0 h 1587"/>
              <a:gd name="T36" fmla="*/ 0 w 1587"/>
              <a:gd name="T37" fmla="*/ 0 h 1587"/>
              <a:gd name="T38" fmla="*/ 0 w 1587"/>
              <a:gd name="T39" fmla="*/ 0 h 1587"/>
              <a:gd name="T40" fmla="*/ 0 w 1587"/>
              <a:gd name="T41" fmla="*/ 0 h 1587"/>
              <a:gd name="T42" fmla="*/ 0 w 1587"/>
              <a:gd name="T43" fmla="*/ 0 h 1587"/>
              <a:gd name="T44" fmla="*/ 0 w 1587"/>
              <a:gd name="T45" fmla="*/ 0 h 1587"/>
              <a:gd name="T46" fmla="*/ 0 w 1587"/>
              <a:gd name="T47" fmla="*/ 0 h 1587"/>
              <a:gd name="T48" fmla="*/ 0 w 1587"/>
              <a:gd name="T49" fmla="*/ 0 h 1587"/>
              <a:gd name="T50" fmla="*/ 0 w 1587"/>
              <a:gd name="T51" fmla="*/ 0 h 1587"/>
              <a:gd name="T52" fmla="*/ 0 w 1587"/>
              <a:gd name="T53" fmla="*/ 0 h 1587"/>
              <a:gd name="T54" fmla="*/ 0 w 1587"/>
              <a:gd name="T55" fmla="*/ 0 h 1587"/>
              <a:gd name="T56" fmla="*/ 0 w 1587"/>
              <a:gd name="T57" fmla="*/ 0 h 1587"/>
              <a:gd name="T58" fmla="*/ 0 w 1587"/>
              <a:gd name="T59" fmla="*/ 0 h 1587"/>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1587" h="1587">
                <a:moveTo>
                  <a:pt x="0" y="0"/>
                </a:moveTo>
                <a:lnTo>
                  <a:pt x="0" y="0"/>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31" name="Freeform 1219"/>
          <p:cNvSpPr>
            <a:spLocks/>
          </p:cNvSpPr>
          <p:nvPr/>
        </p:nvSpPr>
        <p:spPr bwMode="auto">
          <a:xfrm>
            <a:off x="731838" y="541338"/>
            <a:ext cx="1587" cy="1587"/>
          </a:xfrm>
          <a:custGeom>
            <a:avLst/>
            <a:gdLst>
              <a:gd name="T0" fmla="*/ 0 w 1587"/>
              <a:gd name="T1" fmla="*/ 0 h 1587"/>
              <a:gd name="T2" fmla="*/ 0 w 1587"/>
              <a:gd name="T3" fmla="*/ 0 h 1587"/>
              <a:gd name="T4" fmla="*/ 0 w 1587"/>
              <a:gd name="T5" fmla="*/ 0 h 1587"/>
              <a:gd name="T6" fmla="*/ 0 60000 65536"/>
              <a:gd name="T7" fmla="*/ 0 60000 65536"/>
              <a:gd name="T8" fmla="*/ 0 60000 65536"/>
            </a:gdLst>
            <a:ahLst/>
            <a:cxnLst>
              <a:cxn ang="T6">
                <a:pos x="T0" y="T1"/>
              </a:cxn>
              <a:cxn ang="T7">
                <a:pos x="T2" y="T3"/>
              </a:cxn>
              <a:cxn ang="T8">
                <a:pos x="T4" y="T5"/>
              </a:cxn>
            </a:cxnLst>
            <a:rect l="0" t="0" r="r" b="b"/>
            <a:pathLst>
              <a:path w="1587" h="1587">
                <a:moveTo>
                  <a:pt x="0" y="0"/>
                </a:moveTo>
                <a:lnTo>
                  <a:pt x="0" y="0"/>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32" name="Freeform 1221"/>
          <p:cNvSpPr>
            <a:spLocks/>
          </p:cNvSpPr>
          <p:nvPr/>
        </p:nvSpPr>
        <p:spPr bwMode="auto">
          <a:xfrm>
            <a:off x="731838" y="541338"/>
            <a:ext cx="3175" cy="3175"/>
          </a:xfrm>
          <a:custGeom>
            <a:avLst/>
            <a:gdLst>
              <a:gd name="T0" fmla="*/ 2 w 2"/>
              <a:gd name="T1" fmla="*/ 0 h 2"/>
              <a:gd name="T2" fmla="*/ 2 w 2"/>
              <a:gd name="T3" fmla="*/ 0 h 2"/>
              <a:gd name="T4" fmla="*/ 2 w 2"/>
              <a:gd name="T5" fmla="*/ 0 h 2"/>
              <a:gd name="T6" fmla="*/ 0 w 2"/>
              <a:gd name="T7" fmla="*/ 0 h 2"/>
              <a:gd name="T8" fmla="*/ 0 w 2"/>
              <a:gd name="T9" fmla="*/ 0 h 2"/>
              <a:gd name="T10" fmla="*/ 0 w 2"/>
              <a:gd name="T11" fmla="*/ 2 h 2"/>
              <a:gd name="T12" fmla="*/ 2 w 2"/>
              <a:gd name="T13" fmla="*/ 0 h 2"/>
              <a:gd name="T14" fmla="*/ 2 w 2"/>
              <a:gd name="T15" fmla="*/ 0 h 2"/>
              <a:gd name="T16" fmla="*/ 2 w 2"/>
              <a:gd name="T17" fmla="*/ 0 h 2"/>
              <a:gd name="T18" fmla="*/ 0 w 2"/>
              <a:gd name="T19" fmla="*/ 0 h 2"/>
              <a:gd name="T20" fmla="*/ 0 w 2"/>
              <a:gd name="T21" fmla="*/ 0 h 2"/>
              <a:gd name="T22" fmla="*/ 0 w 2"/>
              <a:gd name="T23" fmla="*/ 2 h 2"/>
              <a:gd name="T24" fmla="*/ 2 w 2"/>
              <a:gd name="T25" fmla="*/ 0 h 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 h="2">
                <a:moveTo>
                  <a:pt x="2" y="0"/>
                </a:moveTo>
                <a:lnTo>
                  <a:pt x="2" y="0"/>
                </a:lnTo>
                <a:lnTo>
                  <a:pt x="0" y="0"/>
                </a:lnTo>
                <a:lnTo>
                  <a:pt x="0" y="2"/>
                </a:lnTo>
                <a:lnTo>
                  <a:pt x="2" y="0"/>
                </a:lnTo>
                <a:lnTo>
                  <a:pt x="0" y="0"/>
                </a:lnTo>
                <a:lnTo>
                  <a:pt x="0" y="2"/>
                </a:lnTo>
                <a:lnTo>
                  <a:pt x="2" y="0"/>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33" name="Freeform 1234"/>
          <p:cNvSpPr>
            <a:spLocks/>
          </p:cNvSpPr>
          <p:nvPr/>
        </p:nvSpPr>
        <p:spPr bwMode="auto">
          <a:xfrm>
            <a:off x="722313" y="550863"/>
            <a:ext cx="3175" cy="1587"/>
          </a:xfrm>
          <a:custGeom>
            <a:avLst/>
            <a:gdLst>
              <a:gd name="T0" fmla="*/ 0 w 2"/>
              <a:gd name="T1" fmla="*/ 0 h 1587"/>
              <a:gd name="T2" fmla="*/ 0 w 2"/>
              <a:gd name="T3" fmla="*/ 0 h 1587"/>
              <a:gd name="T4" fmla="*/ 2 w 2"/>
              <a:gd name="T5" fmla="*/ 0 h 1587"/>
              <a:gd name="T6" fmla="*/ 2 w 2"/>
              <a:gd name="T7" fmla="*/ 0 h 1587"/>
              <a:gd name="T8" fmla="*/ 2 w 2"/>
              <a:gd name="T9" fmla="*/ 0 h 1587"/>
              <a:gd name="T10" fmla="*/ 2 w 2"/>
              <a:gd name="T11" fmla="*/ 0 h 1587"/>
              <a:gd name="T12" fmla="*/ 0 w 2"/>
              <a:gd name="T13" fmla="*/ 0 h 1587"/>
              <a:gd name="T14" fmla="*/ 0 w 2"/>
              <a:gd name="T15" fmla="*/ 0 h 1587"/>
              <a:gd name="T16" fmla="*/ 0 w 2"/>
              <a:gd name="T17" fmla="*/ 0 h 1587"/>
              <a:gd name="T18" fmla="*/ 0 w 2"/>
              <a:gd name="T19" fmla="*/ 0 h 1587"/>
              <a:gd name="T20" fmla="*/ 0 w 2"/>
              <a:gd name="T21" fmla="*/ 0 h 1587"/>
              <a:gd name="T22" fmla="*/ 0 w 2"/>
              <a:gd name="T23" fmla="*/ 0 h 1587"/>
              <a:gd name="T24" fmla="*/ 2 w 2"/>
              <a:gd name="T25" fmla="*/ 0 h 1587"/>
              <a:gd name="T26" fmla="*/ 2 w 2"/>
              <a:gd name="T27" fmla="*/ 0 h 1587"/>
              <a:gd name="T28" fmla="*/ 2 w 2"/>
              <a:gd name="T29" fmla="*/ 0 h 1587"/>
              <a:gd name="T30" fmla="*/ 0 w 2"/>
              <a:gd name="T31" fmla="*/ 0 h 1587"/>
              <a:gd name="T32" fmla="*/ 0 w 2"/>
              <a:gd name="T33" fmla="*/ 0 h 1587"/>
              <a:gd name="T34" fmla="*/ 2 w 2"/>
              <a:gd name="T35" fmla="*/ 0 h 1587"/>
              <a:gd name="T36" fmla="*/ 0 w 2"/>
              <a:gd name="T37" fmla="*/ 0 h 1587"/>
              <a:gd name="T38" fmla="*/ 0 w 2"/>
              <a:gd name="T39" fmla="*/ 0 h 1587"/>
              <a:gd name="T40" fmla="*/ 0 w 2"/>
              <a:gd name="T41" fmla="*/ 0 h 1587"/>
              <a:gd name="T42" fmla="*/ 0 w 2"/>
              <a:gd name="T43" fmla="*/ 0 h 1587"/>
              <a:gd name="T44" fmla="*/ 0 w 2"/>
              <a:gd name="T45" fmla="*/ 0 h 1587"/>
              <a:gd name="T46" fmla="*/ 0 w 2"/>
              <a:gd name="T47" fmla="*/ 0 h 1587"/>
              <a:gd name="T48" fmla="*/ 0 w 2"/>
              <a:gd name="T49" fmla="*/ 0 h 1587"/>
              <a:gd name="T50" fmla="*/ 0 w 2"/>
              <a:gd name="T51" fmla="*/ 0 h 1587"/>
              <a:gd name="T52" fmla="*/ 0 w 2"/>
              <a:gd name="T53" fmla="*/ 0 h 1587"/>
              <a:gd name="T54" fmla="*/ 0 w 2"/>
              <a:gd name="T55" fmla="*/ 0 h 1587"/>
              <a:gd name="T56" fmla="*/ 0 w 2"/>
              <a:gd name="T57" fmla="*/ 0 h 1587"/>
              <a:gd name="T58" fmla="*/ 0 w 2"/>
              <a:gd name="T59" fmla="*/ 0 h 1587"/>
              <a:gd name="T60" fmla="*/ 0 w 2"/>
              <a:gd name="T61" fmla="*/ 0 h 1587"/>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2" h="1587">
                <a:moveTo>
                  <a:pt x="0" y="0"/>
                </a:moveTo>
                <a:lnTo>
                  <a:pt x="0" y="0"/>
                </a:lnTo>
                <a:lnTo>
                  <a:pt x="2" y="0"/>
                </a:lnTo>
                <a:lnTo>
                  <a:pt x="0" y="0"/>
                </a:lnTo>
                <a:lnTo>
                  <a:pt x="2" y="0"/>
                </a:lnTo>
                <a:lnTo>
                  <a:pt x="0" y="0"/>
                </a:lnTo>
                <a:lnTo>
                  <a:pt x="2" y="0"/>
                </a:lnTo>
                <a:lnTo>
                  <a:pt x="0" y="0"/>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34" name="Line 1237"/>
          <p:cNvSpPr>
            <a:spLocks noChangeShapeType="1"/>
          </p:cNvSpPr>
          <p:nvPr/>
        </p:nvSpPr>
        <p:spPr bwMode="auto">
          <a:xfrm>
            <a:off x="728663" y="544513"/>
            <a:ext cx="1587" cy="1587"/>
          </a:xfrm>
          <a:prstGeom prst="line">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no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35" name="Line 1238"/>
          <p:cNvSpPr>
            <a:spLocks noChangeShapeType="1"/>
          </p:cNvSpPr>
          <p:nvPr/>
        </p:nvSpPr>
        <p:spPr bwMode="auto">
          <a:xfrm>
            <a:off x="728663" y="544513"/>
            <a:ext cx="1587" cy="1587"/>
          </a:xfrm>
          <a:prstGeom prst="line">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no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36" name="Freeform 1240"/>
          <p:cNvSpPr>
            <a:spLocks/>
          </p:cNvSpPr>
          <p:nvPr/>
        </p:nvSpPr>
        <p:spPr bwMode="auto">
          <a:xfrm>
            <a:off x="728663" y="541338"/>
            <a:ext cx="1587" cy="3175"/>
          </a:xfrm>
          <a:custGeom>
            <a:avLst/>
            <a:gdLst>
              <a:gd name="T0" fmla="*/ 0 w 1587"/>
              <a:gd name="T1" fmla="*/ 2 h 2"/>
              <a:gd name="T2" fmla="*/ 0 w 1587"/>
              <a:gd name="T3" fmla="*/ 2 h 2"/>
              <a:gd name="T4" fmla="*/ 0 w 1587"/>
              <a:gd name="T5" fmla="*/ 0 h 2"/>
              <a:gd name="T6" fmla="*/ 0 w 1587"/>
              <a:gd name="T7" fmla="*/ 2 h 2"/>
              <a:gd name="T8" fmla="*/ 0 w 1587"/>
              <a:gd name="T9" fmla="*/ 2 h 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87" h="2">
                <a:moveTo>
                  <a:pt x="0" y="2"/>
                </a:moveTo>
                <a:lnTo>
                  <a:pt x="0" y="2"/>
                </a:lnTo>
                <a:lnTo>
                  <a:pt x="0" y="0"/>
                </a:lnTo>
                <a:lnTo>
                  <a:pt x="0" y="2"/>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37" name="Freeform 1243"/>
          <p:cNvSpPr>
            <a:spLocks/>
          </p:cNvSpPr>
          <p:nvPr/>
        </p:nvSpPr>
        <p:spPr bwMode="auto">
          <a:xfrm>
            <a:off x="728663" y="538163"/>
            <a:ext cx="3175" cy="3175"/>
          </a:xfrm>
          <a:custGeom>
            <a:avLst/>
            <a:gdLst>
              <a:gd name="T0" fmla="*/ 2 w 2"/>
              <a:gd name="T1" fmla="*/ 2 h 2"/>
              <a:gd name="T2" fmla="*/ 2 w 2"/>
              <a:gd name="T3" fmla="*/ 2 h 2"/>
              <a:gd name="T4" fmla="*/ 2 w 2"/>
              <a:gd name="T5" fmla="*/ 2 h 2"/>
              <a:gd name="T6" fmla="*/ 2 w 2"/>
              <a:gd name="T7" fmla="*/ 2 h 2"/>
              <a:gd name="T8" fmla="*/ 0 w 2"/>
              <a:gd name="T9" fmla="*/ 2 h 2"/>
              <a:gd name="T10" fmla="*/ 0 w 2"/>
              <a:gd name="T11" fmla="*/ 2 h 2"/>
              <a:gd name="T12" fmla="*/ 2 w 2"/>
              <a:gd name="T13" fmla="*/ 2 h 2"/>
              <a:gd name="T14" fmla="*/ 0 w 2"/>
              <a:gd name="T15" fmla="*/ 2 h 2"/>
              <a:gd name="T16" fmla="*/ 0 w 2"/>
              <a:gd name="T17" fmla="*/ 2 h 2"/>
              <a:gd name="T18" fmla="*/ 0 w 2"/>
              <a:gd name="T19" fmla="*/ 2 h 2"/>
              <a:gd name="T20" fmla="*/ 0 w 2"/>
              <a:gd name="T21" fmla="*/ 2 h 2"/>
              <a:gd name="T22" fmla="*/ 0 w 2"/>
              <a:gd name="T23" fmla="*/ 2 h 2"/>
              <a:gd name="T24" fmla="*/ 0 w 2"/>
              <a:gd name="T25" fmla="*/ 2 h 2"/>
              <a:gd name="T26" fmla="*/ 0 w 2"/>
              <a:gd name="T27" fmla="*/ 2 h 2"/>
              <a:gd name="T28" fmla="*/ 0 w 2"/>
              <a:gd name="T29" fmla="*/ 2 h 2"/>
              <a:gd name="T30" fmla="*/ 0 w 2"/>
              <a:gd name="T31" fmla="*/ 2 h 2"/>
              <a:gd name="T32" fmla="*/ 0 w 2"/>
              <a:gd name="T33" fmla="*/ 2 h 2"/>
              <a:gd name="T34" fmla="*/ 0 w 2"/>
              <a:gd name="T35" fmla="*/ 2 h 2"/>
              <a:gd name="T36" fmla="*/ 0 w 2"/>
              <a:gd name="T37" fmla="*/ 2 h 2"/>
              <a:gd name="T38" fmla="*/ 2 w 2"/>
              <a:gd name="T39" fmla="*/ 2 h 2"/>
              <a:gd name="T40" fmla="*/ 2 w 2"/>
              <a:gd name="T41" fmla="*/ 2 h 2"/>
              <a:gd name="T42" fmla="*/ 2 w 2"/>
              <a:gd name="T43" fmla="*/ 2 h 2"/>
              <a:gd name="T44" fmla="*/ 2 w 2"/>
              <a:gd name="T45" fmla="*/ 2 h 2"/>
              <a:gd name="T46" fmla="*/ 2 w 2"/>
              <a:gd name="T47" fmla="*/ 2 h 2"/>
              <a:gd name="T48" fmla="*/ 0 w 2"/>
              <a:gd name="T49" fmla="*/ 0 h 2"/>
              <a:gd name="T50" fmla="*/ 0 w 2"/>
              <a:gd name="T51" fmla="*/ 2 h 2"/>
              <a:gd name="T52" fmla="*/ 0 w 2"/>
              <a:gd name="T53" fmla="*/ 2 h 2"/>
              <a:gd name="T54" fmla="*/ 0 w 2"/>
              <a:gd name="T55" fmla="*/ 2 h 2"/>
              <a:gd name="T56" fmla="*/ 2 w 2"/>
              <a:gd name="T57" fmla="*/ 2 h 2"/>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2" h="2">
                <a:moveTo>
                  <a:pt x="2" y="2"/>
                </a:moveTo>
                <a:lnTo>
                  <a:pt x="2" y="2"/>
                </a:lnTo>
                <a:lnTo>
                  <a:pt x="0" y="2"/>
                </a:lnTo>
                <a:lnTo>
                  <a:pt x="2" y="2"/>
                </a:lnTo>
                <a:lnTo>
                  <a:pt x="0" y="2"/>
                </a:lnTo>
                <a:lnTo>
                  <a:pt x="2" y="2"/>
                </a:lnTo>
                <a:lnTo>
                  <a:pt x="0" y="0"/>
                </a:lnTo>
                <a:lnTo>
                  <a:pt x="0" y="2"/>
                </a:lnTo>
                <a:lnTo>
                  <a:pt x="2" y="2"/>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38" name="Freeform 1246"/>
          <p:cNvSpPr>
            <a:spLocks/>
          </p:cNvSpPr>
          <p:nvPr/>
        </p:nvSpPr>
        <p:spPr bwMode="auto">
          <a:xfrm>
            <a:off x="725488" y="547688"/>
            <a:ext cx="3175" cy="3175"/>
          </a:xfrm>
          <a:custGeom>
            <a:avLst/>
            <a:gdLst>
              <a:gd name="T0" fmla="*/ 0 w 2"/>
              <a:gd name="T1" fmla="*/ 2 h 2"/>
              <a:gd name="T2" fmla="*/ 0 w 2"/>
              <a:gd name="T3" fmla="*/ 2 h 2"/>
              <a:gd name="T4" fmla="*/ 2 w 2"/>
              <a:gd name="T5" fmla="*/ 0 h 2"/>
              <a:gd name="T6" fmla="*/ 2 w 2"/>
              <a:gd name="T7" fmla="*/ 0 h 2"/>
              <a:gd name="T8" fmla="*/ 0 w 2"/>
              <a:gd name="T9" fmla="*/ 0 h 2"/>
              <a:gd name="T10" fmla="*/ 0 w 2"/>
              <a:gd name="T11" fmla="*/ 0 h 2"/>
              <a:gd name="T12" fmla="*/ 0 w 2"/>
              <a:gd name="T13" fmla="*/ 2 h 2"/>
              <a:gd name="T14" fmla="*/ 0 w 2"/>
              <a:gd name="T15" fmla="*/ 2 h 2"/>
              <a:gd name="T16" fmla="*/ 2 w 2"/>
              <a:gd name="T17" fmla="*/ 0 h 2"/>
              <a:gd name="T18" fmla="*/ 2 w 2"/>
              <a:gd name="T19" fmla="*/ 0 h 2"/>
              <a:gd name="T20" fmla="*/ 0 w 2"/>
              <a:gd name="T21" fmla="*/ 0 h 2"/>
              <a:gd name="T22" fmla="*/ 0 w 2"/>
              <a:gd name="T23" fmla="*/ 0 h 2"/>
              <a:gd name="T24" fmla="*/ 0 w 2"/>
              <a:gd name="T25" fmla="*/ 0 h 2"/>
              <a:gd name="T26" fmla="*/ 0 w 2"/>
              <a:gd name="T27" fmla="*/ 0 h 2"/>
              <a:gd name="T28" fmla="*/ 0 w 2"/>
              <a:gd name="T29" fmla="*/ 0 h 2"/>
              <a:gd name="T30" fmla="*/ 0 w 2"/>
              <a:gd name="T31" fmla="*/ 0 h 2"/>
              <a:gd name="T32" fmla="*/ 0 w 2"/>
              <a:gd name="T33" fmla="*/ 0 h 2"/>
              <a:gd name="T34" fmla="*/ 0 w 2"/>
              <a:gd name="T35" fmla="*/ 0 h 2"/>
              <a:gd name="T36" fmla="*/ 0 w 2"/>
              <a:gd name="T37" fmla="*/ 0 h 2"/>
              <a:gd name="T38" fmla="*/ 0 w 2"/>
              <a:gd name="T39" fmla="*/ 0 h 2"/>
              <a:gd name="T40" fmla="*/ 0 w 2"/>
              <a:gd name="T41" fmla="*/ 0 h 2"/>
              <a:gd name="T42" fmla="*/ 0 w 2"/>
              <a:gd name="T43" fmla="*/ 0 h 2"/>
              <a:gd name="T44" fmla="*/ 0 w 2"/>
              <a:gd name="T45" fmla="*/ 0 h 2"/>
              <a:gd name="T46" fmla="*/ 0 w 2"/>
              <a:gd name="T47" fmla="*/ 2 h 2"/>
              <a:gd name="T48" fmla="*/ 0 w 2"/>
              <a:gd name="T49" fmla="*/ 2 h 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2" h="2">
                <a:moveTo>
                  <a:pt x="0" y="2"/>
                </a:moveTo>
                <a:lnTo>
                  <a:pt x="0" y="2"/>
                </a:lnTo>
                <a:lnTo>
                  <a:pt x="2" y="0"/>
                </a:lnTo>
                <a:lnTo>
                  <a:pt x="0" y="0"/>
                </a:lnTo>
                <a:lnTo>
                  <a:pt x="0" y="2"/>
                </a:lnTo>
                <a:lnTo>
                  <a:pt x="2" y="0"/>
                </a:lnTo>
                <a:lnTo>
                  <a:pt x="0" y="0"/>
                </a:lnTo>
                <a:lnTo>
                  <a:pt x="0" y="2"/>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39" name="Freeform 1250"/>
          <p:cNvSpPr>
            <a:spLocks/>
          </p:cNvSpPr>
          <p:nvPr/>
        </p:nvSpPr>
        <p:spPr bwMode="auto">
          <a:xfrm>
            <a:off x="731838" y="530225"/>
            <a:ext cx="3175" cy="1588"/>
          </a:xfrm>
          <a:custGeom>
            <a:avLst/>
            <a:gdLst>
              <a:gd name="T0" fmla="*/ 2 w 2"/>
              <a:gd name="T1" fmla="*/ 0 h 1588"/>
              <a:gd name="T2" fmla="*/ 0 w 2"/>
              <a:gd name="T3" fmla="*/ 0 h 1588"/>
              <a:gd name="T4" fmla="*/ 2 w 2"/>
              <a:gd name="T5" fmla="*/ 0 h 1588"/>
              <a:gd name="T6" fmla="*/ 0 60000 65536"/>
              <a:gd name="T7" fmla="*/ 0 60000 65536"/>
              <a:gd name="T8" fmla="*/ 0 60000 65536"/>
            </a:gdLst>
            <a:ahLst/>
            <a:cxnLst>
              <a:cxn ang="T6">
                <a:pos x="T0" y="T1"/>
              </a:cxn>
              <a:cxn ang="T7">
                <a:pos x="T2" y="T3"/>
              </a:cxn>
              <a:cxn ang="T8">
                <a:pos x="T4" y="T5"/>
              </a:cxn>
            </a:cxnLst>
            <a:rect l="0" t="0" r="r" b="b"/>
            <a:pathLst>
              <a:path w="2" h="1588">
                <a:moveTo>
                  <a:pt x="2" y="0"/>
                </a:moveTo>
                <a:lnTo>
                  <a:pt x="0" y="0"/>
                </a:lnTo>
                <a:lnTo>
                  <a:pt x="2" y="0"/>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40" name="Freeform 1252"/>
          <p:cNvSpPr>
            <a:spLocks/>
          </p:cNvSpPr>
          <p:nvPr/>
        </p:nvSpPr>
        <p:spPr bwMode="auto">
          <a:xfrm>
            <a:off x="731838" y="527050"/>
            <a:ext cx="3175" cy="7938"/>
          </a:xfrm>
          <a:custGeom>
            <a:avLst/>
            <a:gdLst>
              <a:gd name="T0" fmla="*/ 2 w 2"/>
              <a:gd name="T1" fmla="*/ 2 h 5"/>
              <a:gd name="T2" fmla="*/ 2 w 2"/>
              <a:gd name="T3" fmla="*/ 2 h 5"/>
              <a:gd name="T4" fmla="*/ 0 w 2"/>
              <a:gd name="T5" fmla="*/ 0 h 5"/>
              <a:gd name="T6" fmla="*/ 0 w 2"/>
              <a:gd name="T7" fmla="*/ 2 h 5"/>
              <a:gd name="T8" fmla="*/ 0 w 2"/>
              <a:gd name="T9" fmla="*/ 2 h 5"/>
              <a:gd name="T10" fmla="*/ 2 w 2"/>
              <a:gd name="T11" fmla="*/ 5 h 5"/>
              <a:gd name="T12" fmla="*/ 2 w 2"/>
              <a:gd name="T13" fmla="*/ 2 h 5"/>
              <a:gd name="T14" fmla="*/ 2 w 2"/>
              <a:gd name="T15" fmla="*/ 2 h 5"/>
              <a:gd name="T16" fmla="*/ 0 w 2"/>
              <a:gd name="T17" fmla="*/ 0 h 5"/>
              <a:gd name="T18" fmla="*/ 0 w 2"/>
              <a:gd name="T19" fmla="*/ 2 h 5"/>
              <a:gd name="T20" fmla="*/ 0 w 2"/>
              <a:gd name="T21" fmla="*/ 2 h 5"/>
              <a:gd name="T22" fmla="*/ 2 w 2"/>
              <a:gd name="T23" fmla="*/ 5 h 5"/>
              <a:gd name="T24" fmla="*/ 2 w 2"/>
              <a:gd name="T25" fmla="*/ 2 h 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 h="5">
                <a:moveTo>
                  <a:pt x="2" y="2"/>
                </a:moveTo>
                <a:lnTo>
                  <a:pt x="2" y="2"/>
                </a:lnTo>
                <a:lnTo>
                  <a:pt x="0" y="0"/>
                </a:lnTo>
                <a:lnTo>
                  <a:pt x="0" y="2"/>
                </a:lnTo>
                <a:lnTo>
                  <a:pt x="2" y="5"/>
                </a:lnTo>
                <a:lnTo>
                  <a:pt x="2" y="2"/>
                </a:lnTo>
                <a:lnTo>
                  <a:pt x="0" y="0"/>
                </a:lnTo>
                <a:lnTo>
                  <a:pt x="0" y="2"/>
                </a:lnTo>
                <a:lnTo>
                  <a:pt x="2" y="5"/>
                </a:lnTo>
                <a:lnTo>
                  <a:pt x="2" y="2"/>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41" name="Freeform 1255"/>
          <p:cNvSpPr>
            <a:spLocks/>
          </p:cNvSpPr>
          <p:nvPr/>
        </p:nvSpPr>
        <p:spPr bwMode="auto">
          <a:xfrm>
            <a:off x="712788" y="550863"/>
            <a:ext cx="3175" cy="1587"/>
          </a:xfrm>
          <a:custGeom>
            <a:avLst/>
            <a:gdLst>
              <a:gd name="T0" fmla="*/ 0 w 2"/>
              <a:gd name="T1" fmla="*/ 0 h 1587"/>
              <a:gd name="T2" fmla="*/ 2 w 2"/>
              <a:gd name="T3" fmla="*/ 0 h 1587"/>
              <a:gd name="T4" fmla="*/ 2 w 2"/>
              <a:gd name="T5" fmla="*/ 0 h 1587"/>
              <a:gd name="T6" fmla="*/ 2 w 2"/>
              <a:gd name="T7" fmla="*/ 0 h 1587"/>
              <a:gd name="T8" fmla="*/ 2 w 2"/>
              <a:gd name="T9" fmla="*/ 0 h 1587"/>
              <a:gd name="T10" fmla="*/ 0 w 2"/>
              <a:gd name="T11" fmla="*/ 0 h 1587"/>
              <a:gd name="T12" fmla="*/ 0 w 2"/>
              <a:gd name="T13" fmla="*/ 0 h 1587"/>
              <a:gd name="T14" fmla="*/ 0 w 2"/>
              <a:gd name="T15" fmla="*/ 0 h 1587"/>
              <a:gd name="T16" fmla="*/ 0 w 2"/>
              <a:gd name="T17" fmla="*/ 0 h 1587"/>
              <a:gd name="T18" fmla="*/ 2 w 2"/>
              <a:gd name="T19" fmla="*/ 0 h 1587"/>
              <a:gd name="T20" fmla="*/ 2 w 2"/>
              <a:gd name="T21" fmla="*/ 0 h 1587"/>
              <a:gd name="T22" fmla="*/ 2 w 2"/>
              <a:gd name="T23" fmla="*/ 0 h 1587"/>
              <a:gd name="T24" fmla="*/ 2 w 2"/>
              <a:gd name="T25" fmla="*/ 0 h 1587"/>
              <a:gd name="T26" fmla="*/ 2 w 2"/>
              <a:gd name="T27" fmla="*/ 0 h 1587"/>
              <a:gd name="T28" fmla="*/ 2 w 2"/>
              <a:gd name="T29" fmla="*/ 0 h 1587"/>
              <a:gd name="T30" fmla="*/ 2 w 2"/>
              <a:gd name="T31" fmla="*/ 0 h 1587"/>
              <a:gd name="T32" fmla="*/ 2 w 2"/>
              <a:gd name="T33" fmla="*/ 0 h 1587"/>
              <a:gd name="T34" fmla="*/ 2 w 2"/>
              <a:gd name="T35" fmla="*/ 0 h 1587"/>
              <a:gd name="T36" fmla="*/ 2 w 2"/>
              <a:gd name="T37" fmla="*/ 0 h 1587"/>
              <a:gd name="T38" fmla="*/ 2 w 2"/>
              <a:gd name="T39" fmla="*/ 0 h 1587"/>
              <a:gd name="T40" fmla="*/ 2 w 2"/>
              <a:gd name="T41" fmla="*/ 0 h 1587"/>
              <a:gd name="T42" fmla="*/ 2 w 2"/>
              <a:gd name="T43" fmla="*/ 0 h 1587"/>
              <a:gd name="T44" fmla="*/ 2 w 2"/>
              <a:gd name="T45" fmla="*/ 0 h 1587"/>
              <a:gd name="T46" fmla="*/ 2 w 2"/>
              <a:gd name="T47" fmla="*/ 0 h 1587"/>
              <a:gd name="T48" fmla="*/ 2 w 2"/>
              <a:gd name="T49" fmla="*/ 0 h 1587"/>
              <a:gd name="T50" fmla="*/ 2 w 2"/>
              <a:gd name="T51" fmla="*/ 0 h 1587"/>
              <a:gd name="T52" fmla="*/ 2 w 2"/>
              <a:gd name="T53" fmla="*/ 0 h 1587"/>
              <a:gd name="T54" fmla="*/ 2 w 2"/>
              <a:gd name="T55" fmla="*/ 0 h 1587"/>
              <a:gd name="T56" fmla="*/ 2 w 2"/>
              <a:gd name="T57" fmla="*/ 0 h 1587"/>
              <a:gd name="T58" fmla="*/ 0 w 2"/>
              <a:gd name="T59" fmla="*/ 0 h 1587"/>
              <a:gd name="T60" fmla="*/ 0 w 2"/>
              <a:gd name="T61" fmla="*/ 0 h 1587"/>
              <a:gd name="T62" fmla="*/ 0 w 2"/>
              <a:gd name="T63" fmla="*/ 0 h 1587"/>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2" h="1587">
                <a:moveTo>
                  <a:pt x="0" y="0"/>
                </a:moveTo>
                <a:lnTo>
                  <a:pt x="2" y="0"/>
                </a:lnTo>
                <a:lnTo>
                  <a:pt x="0" y="0"/>
                </a:lnTo>
                <a:lnTo>
                  <a:pt x="2" y="0"/>
                </a:lnTo>
                <a:lnTo>
                  <a:pt x="0" y="0"/>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42" name="Rectangle 1256"/>
          <p:cNvSpPr>
            <a:spLocks noChangeArrowheads="1"/>
          </p:cNvSpPr>
          <p:nvPr/>
        </p:nvSpPr>
        <p:spPr bwMode="auto">
          <a:xfrm>
            <a:off x="722313" y="550863"/>
            <a:ext cx="1587" cy="1587"/>
          </a:xfrm>
          <a:prstGeom prst="rect">
            <a:avLst/>
          </a:prstGeom>
          <a:solidFill>
            <a:srgbClr val="FFFFFF"/>
          </a:solidFill>
          <a:ln>
            <a:noFill/>
          </a:ln>
          <a:extLs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p>
            <a:pPr>
              <a:spcBef>
                <a:spcPct val="50000"/>
              </a:spcBef>
              <a:buFontTx/>
              <a:buChar char="•"/>
            </a:pPr>
            <a:endParaRPr lang="en-US" sz="1300" b="0"/>
          </a:p>
        </p:txBody>
      </p:sp>
      <p:sp>
        <p:nvSpPr>
          <p:cNvPr id="43" name="Freeform 1258"/>
          <p:cNvSpPr>
            <a:spLocks/>
          </p:cNvSpPr>
          <p:nvPr/>
        </p:nvSpPr>
        <p:spPr bwMode="auto">
          <a:xfrm>
            <a:off x="722313" y="550863"/>
            <a:ext cx="1587" cy="1587"/>
          </a:xfrm>
          <a:custGeom>
            <a:avLst/>
            <a:gdLst>
              <a:gd name="T0" fmla="*/ 0 w 1587"/>
              <a:gd name="T1" fmla="*/ 0 h 1587"/>
              <a:gd name="T2" fmla="*/ 0 w 1587"/>
              <a:gd name="T3" fmla="*/ 0 h 1587"/>
              <a:gd name="T4" fmla="*/ 0 w 1587"/>
              <a:gd name="T5" fmla="*/ 0 h 1587"/>
              <a:gd name="T6" fmla="*/ 0 w 1587"/>
              <a:gd name="T7" fmla="*/ 0 h 1587"/>
              <a:gd name="T8" fmla="*/ 0 w 1587"/>
              <a:gd name="T9" fmla="*/ 0 h 1587"/>
              <a:gd name="T10" fmla="*/ 0 w 1587"/>
              <a:gd name="T11" fmla="*/ 0 h 1587"/>
              <a:gd name="T12" fmla="*/ 0 w 1587"/>
              <a:gd name="T13" fmla="*/ 0 h 1587"/>
              <a:gd name="T14" fmla="*/ 0 w 1587"/>
              <a:gd name="T15" fmla="*/ 0 h 1587"/>
              <a:gd name="T16" fmla="*/ 0 w 1587"/>
              <a:gd name="T17" fmla="*/ 0 h 1587"/>
              <a:gd name="T18" fmla="*/ 0 w 1587"/>
              <a:gd name="T19" fmla="*/ 0 h 1587"/>
              <a:gd name="T20" fmla="*/ 0 w 1587"/>
              <a:gd name="T21" fmla="*/ 0 h 1587"/>
              <a:gd name="T22" fmla="*/ 0 w 1587"/>
              <a:gd name="T23" fmla="*/ 0 h 1587"/>
              <a:gd name="T24" fmla="*/ 0 w 1587"/>
              <a:gd name="T25" fmla="*/ 0 h 1587"/>
              <a:gd name="T26" fmla="*/ 0 w 1587"/>
              <a:gd name="T27" fmla="*/ 0 h 1587"/>
              <a:gd name="T28" fmla="*/ 0 w 1587"/>
              <a:gd name="T29" fmla="*/ 0 h 1587"/>
              <a:gd name="T30" fmla="*/ 0 w 1587"/>
              <a:gd name="T31" fmla="*/ 0 h 1587"/>
              <a:gd name="T32" fmla="*/ 0 w 1587"/>
              <a:gd name="T33" fmla="*/ 0 h 1587"/>
              <a:gd name="T34" fmla="*/ 0 w 1587"/>
              <a:gd name="T35" fmla="*/ 0 h 1587"/>
              <a:gd name="T36" fmla="*/ 0 w 1587"/>
              <a:gd name="T37" fmla="*/ 0 h 1587"/>
              <a:gd name="T38" fmla="*/ 0 w 1587"/>
              <a:gd name="T39" fmla="*/ 0 h 1587"/>
              <a:gd name="T40" fmla="*/ 0 w 1587"/>
              <a:gd name="T41" fmla="*/ 0 h 1587"/>
              <a:gd name="T42" fmla="*/ 0 w 1587"/>
              <a:gd name="T43" fmla="*/ 0 h 1587"/>
              <a:gd name="T44" fmla="*/ 0 w 1587"/>
              <a:gd name="T45" fmla="*/ 0 h 1587"/>
              <a:gd name="T46" fmla="*/ 0 w 1587"/>
              <a:gd name="T47" fmla="*/ 0 h 1587"/>
              <a:gd name="T48" fmla="*/ 0 w 1587"/>
              <a:gd name="T49" fmla="*/ 0 h 1587"/>
              <a:gd name="T50" fmla="*/ 0 w 1587"/>
              <a:gd name="T51" fmla="*/ 0 h 1587"/>
              <a:gd name="T52" fmla="*/ 0 w 1587"/>
              <a:gd name="T53" fmla="*/ 0 h 1587"/>
              <a:gd name="T54" fmla="*/ 0 w 1587"/>
              <a:gd name="T55" fmla="*/ 0 h 1587"/>
              <a:gd name="T56" fmla="*/ 0 w 1587"/>
              <a:gd name="T57" fmla="*/ 0 h 1587"/>
              <a:gd name="T58" fmla="*/ 0 w 1587"/>
              <a:gd name="T59" fmla="*/ 0 h 1587"/>
              <a:gd name="T60" fmla="*/ 0 w 1587"/>
              <a:gd name="T61" fmla="*/ 0 h 1587"/>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1587" h="1587">
                <a:moveTo>
                  <a:pt x="0" y="0"/>
                </a:moveTo>
                <a:lnTo>
                  <a:pt x="0" y="0"/>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44" name="Freeform 1266"/>
          <p:cNvSpPr>
            <a:spLocks/>
          </p:cNvSpPr>
          <p:nvPr/>
        </p:nvSpPr>
        <p:spPr bwMode="auto">
          <a:xfrm>
            <a:off x="728663" y="534988"/>
            <a:ext cx="1587" cy="1587"/>
          </a:xfrm>
          <a:custGeom>
            <a:avLst/>
            <a:gdLst>
              <a:gd name="T0" fmla="*/ 0 w 1587"/>
              <a:gd name="T1" fmla="*/ 0 h 1587"/>
              <a:gd name="T2" fmla="*/ 0 w 1587"/>
              <a:gd name="T3" fmla="*/ 0 h 1587"/>
              <a:gd name="T4" fmla="*/ 0 w 1587"/>
              <a:gd name="T5" fmla="*/ 0 h 1587"/>
              <a:gd name="T6" fmla="*/ 0 w 1587"/>
              <a:gd name="T7" fmla="*/ 0 h 1587"/>
              <a:gd name="T8" fmla="*/ 0 w 1587"/>
              <a:gd name="T9" fmla="*/ 0 h 1587"/>
              <a:gd name="T10" fmla="*/ 0 w 1587"/>
              <a:gd name="T11" fmla="*/ 0 h 1587"/>
              <a:gd name="T12" fmla="*/ 0 w 1587"/>
              <a:gd name="T13" fmla="*/ 0 h 1587"/>
              <a:gd name="T14" fmla="*/ 0 w 1587"/>
              <a:gd name="T15" fmla="*/ 0 h 1587"/>
              <a:gd name="T16" fmla="*/ 0 w 1587"/>
              <a:gd name="T17" fmla="*/ 0 h 1587"/>
              <a:gd name="T18" fmla="*/ 0 w 1587"/>
              <a:gd name="T19" fmla="*/ 0 h 1587"/>
              <a:gd name="T20" fmla="*/ 0 w 1587"/>
              <a:gd name="T21" fmla="*/ 0 h 1587"/>
              <a:gd name="T22" fmla="*/ 0 w 1587"/>
              <a:gd name="T23" fmla="*/ 0 h 1587"/>
              <a:gd name="T24" fmla="*/ 0 w 1587"/>
              <a:gd name="T25" fmla="*/ 0 h 1587"/>
              <a:gd name="T26" fmla="*/ 0 w 1587"/>
              <a:gd name="T27" fmla="*/ 0 h 1587"/>
              <a:gd name="T28" fmla="*/ 0 w 1587"/>
              <a:gd name="T29" fmla="*/ 0 h 1587"/>
              <a:gd name="T30" fmla="*/ 0 w 1587"/>
              <a:gd name="T31" fmla="*/ 0 h 1587"/>
              <a:gd name="T32" fmla="*/ 0 w 1587"/>
              <a:gd name="T33" fmla="*/ 0 h 1587"/>
              <a:gd name="T34" fmla="*/ 0 w 1587"/>
              <a:gd name="T35" fmla="*/ 0 h 1587"/>
              <a:gd name="T36" fmla="*/ 0 w 1587"/>
              <a:gd name="T37" fmla="*/ 0 h 1587"/>
              <a:gd name="T38" fmla="*/ 0 w 1587"/>
              <a:gd name="T39" fmla="*/ 0 h 1587"/>
              <a:gd name="T40" fmla="*/ 0 w 1587"/>
              <a:gd name="T41" fmla="*/ 0 h 1587"/>
              <a:gd name="T42" fmla="*/ 0 w 1587"/>
              <a:gd name="T43" fmla="*/ 0 h 1587"/>
              <a:gd name="T44" fmla="*/ 0 w 1587"/>
              <a:gd name="T45" fmla="*/ 0 h 1587"/>
              <a:gd name="T46" fmla="*/ 0 w 1587"/>
              <a:gd name="T47" fmla="*/ 0 h 1587"/>
              <a:gd name="T48" fmla="*/ 0 w 1587"/>
              <a:gd name="T49" fmla="*/ 0 h 1587"/>
              <a:gd name="T50" fmla="*/ 0 w 1587"/>
              <a:gd name="T51" fmla="*/ 0 h 1587"/>
              <a:gd name="T52" fmla="*/ 0 w 1587"/>
              <a:gd name="T53" fmla="*/ 0 h 1587"/>
              <a:gd name="T54" fmla="*/ 0 w 1587"/>
              <a:gd name="T55" fmla="*/ 0 h 1587"/>
              <a:gd name="T56" fmla="*/ 0 w 1587"/>
              <a:gd name="T57" fmla="*/ 0 h 1587"/>
              <a:gd name="T58" fmla="*/ 0 w 1587"/>
              <a:gd name="T59" fmla="*/ 0 h 1587"/>
              <a:gd name="T60" fmla="*/ 0 w 1587"/>
              <a:gd name="T61" fmla="*/ 0 h 1587"/>
              <a:gd name="T62" fmla="*/ 0 w 1587"/>
              <a:gd name="T63" fmla="*/ 0 h 1587"/>
              <a:gd name="T64" fmla="*/ 0 w 1587"/>
              <a:gd name="T65" fmla="*/ 0 h 1587"/>
              <a:gd name="T66" fmla="*/ 0 w 1587"/>
              <a:gd name="T67" fmla="*/ 0 h 1587"/>
              <a:gd name="T68" fmla="*/ 0 w 1587"/>
              <a:gd name="T69" fmla="*/ 0 h 1587"/>
              <a:gd name="T70" fmla="*/ 0 w 1587"/>
              <a:gd name="T71" fmla="*/ 0 h 1587"/>
              <a:gd name="T72" fmla="*/ 0 w 1587"/>
              <a:gd name="T73" fmla="*/ 0 h 1587"/>
              <a:gd name="T74" fmla="*/ 0 w 1587"/>
              <a:gd name="T75" fmla="*/ 0 h 1587"/>
              <a:gd name="T76" fmla="*/ 0 w 1587"/>
              <a:gd name="T77" fmla="*/ 0 h 1587"/>
              <a:gd name="T78" fmla="*/ 0 w 1587"/>
              <a:gd name="T79" fmla="*/ 0 h 1587"/>
              <a:gd name="T80" fmla="*/ 0 w 1587"/>
              <a:gd name="T81" fmla="*/ 0 h 1587"/>
              <a:gd name="T82" fmla="*/ 0 w 1587"/>
              <a:gd name="T83" fmla="*/ 0 h 1587"/>
              <a:gd name="T84" fmla="*/ 0 w 1587"/>
              <a:gd name="T85" fmla="*/ 0 h 1587"/>
              <a:gd name="T86" fmla="*/ 0 w 1587"/>
              <a:gd name="T87" fmla="*/ 0 h 158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587" h="1587">
                <a:moveTo>
                  <a:pt x="0" y="0"/>
                </a:moveTo>
                <a:lnTo>
                  <a:pt x="0" y="0"/>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45" name="Freeform 1269"/>
          <p:cNvSpPr>
            <a:spLocks/>
          </p:cNvSpPr>
          <p:nvPr/>
        </p:nvSpPr>
        <p:spPr bwMode="auto">
          <a:xfrm>
            <a:off x="728663" y="530225"/>
            <a:ext cx="3175" cy="4763"/>
          </a:xfrm>
          <a:custGeom>
            <a:avLst/>
            <a:gdLst>
              <a:gd name="T0" fmla="*/ 0 w 2"/>
              <a:gd name="T1" fmla="*/ 3 h 3"/>
              <a:gd name="T2" fmla="*/ 2 w 2"/>
              <a:gd name="T3" fmla="*/ 0 h 3"/>
              <a:gd name="T4" fmla="*/ 2 w 2"/>
              <a:gd name="T5" fmla="*/ 0 h 3"/>
              <a:gd name="T6" fmla="*/ 2 w 2"/>
              <a:gd name="T7" fmla="*/ 0 h 3"/>
              <a:gd name="T8" fmla="*/ 2 w 2"/>
              <a:gd name="T9" fmla="*/ 0 h 3"/>
              <a:gd name="T10" fmla="*/ 0 w 2"/>
              <a:gd name="T11" fmla="*/ 0 h 3"/>
              <a:gd name="T12" fmla="*/ 0 w 2"/>
              <a:gd name="T13" fmla="*/ 0 h 3"/>
              <a:gd name="T14" fmla="*/ 0 w 2"/>
              <a:gd name="T15" fmla="*/ 3 h 3"/>
              <a:gd name="T16" fmla="*/ 0 w 2"/>
              <a:gd name="T17" fmla="*/ 3 h 3"/>
              <a:gd name="T18" fmla="*/ 2 w 2"/>
              <a:gd name="T19" fmla="*/ 0 h 3"/>
              <a:gd name="T20" fmla="*/ 2 w 2"/>
              <a:gd name="T21" fmla="*/ 0 h 3"/>
              <a:gd name="T22" fmla="*/ 0 w 2"/>
              <a:gd name="T23" fmla="*/ 0 h 3"/>
              <a:gd name="T24" fmla="*/ 0 w 2"/>
              <a:gd name="T25" fmla="*/ 0 h 3"/>
              <a:gd name="T26" fmla="*/ 0 w 2"/>
              <a:gd name="T27" fmla="*/ 0 h 3"/>
              <a:gd name="T28" fmla="*/ 0 w 2"/>
              <a:gd name="T29" fmla="*/ 0 h 3"/>
              <a:gd name="T30" fmla="*/ 0 w 2"/>
              <a:gd name="T31" fmla="*/ 0 h 3"/>
              <a:gd name="T32" fmla="*/ 0 w 2"/>
              <a:gd name="T33" fmla="*/ 0 h 3"/>
              <a:gd name="T34" fmla="*/ 0 w 2"/>
              <a:gd name="T35" fmla="*/ 0 h 3"/>
              <a:gd name="T36" fmla="*/ 0 w 2"/>
              <a:gd name="T37" fmla="*/ 0 h 3"/>
              <a:gd name="T38" fmla="*/ 0 w 2"/>
              <a:gd name="T39" fmla="*/ 3 h 3"/>
              <a:gd name="T40" fmla="*/ 0 w 2"/>
              <a:gd name="T41" fmla="*/ 3 h 3"/>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2" h="3">
                <a:moveTo>
                  <a:pt x="0" y="3"/>
                </a:moveTo>
                <a:lnTo>
                  <a:pt x="2" y="0"/>
                </a:lnTo>
                <a:lnTo>
                  <a:pt x="0" y="0"/>
                </a:lnTo>
                <a:lnTo>
                  <a:pt x="0" y="3"/>
                </a:lnTo>
                <a:lnTo>
                  <a:pt x="2" y="0"/>
                </a:lnTo>
                <a:lnTo>
                  <a:pt x="0" y="0"/>
                </a:lnTo>
                <a:lnTo>
                  <a:pt x="0" y="3"/>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46" name="Line 1270"/>
          <p:cNvSpPr>
            <a:spLocks noChangeShapeType="1"/>
          </p:cNvSpPr>
          <p:nvPr/>
        </p:nvSpPr>
        <p:spPr bwMode="auto">
          <a:xfrm>
            <a:off x="728663" y="530225"/>
            <a:ext cx="1587" cy="1588"/>
          </a:xfrm>
          <a:prstGeom prst="line">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no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47" name="Line 1271"/>
          <p:cNvSpPr>
            <a:spLocks noChangeShapeType="1"/>
          </p:cNvSpPr>
          <p:nvPr/>
        </p:nvSpPr>
        <p:spPr bwMode="auto">
          <a:xfrm>
            <a:off x="728663" y="530225"/>
            <a:ext cx="1587" cy="1588"/>
          </a:xfrm>
          <a:prstGeom prst="line">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no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48" name="Rectangle 1272"/>
          <p:cNvSpPr>
            <a:spLocks noChangeArrowheads="1"/>
          </p:cNvSpPr>
          <p:nvPr/>
        </p:nvSpPr>
        <p:spPr bwMode="auto">
          <a:xfrm>
            <a:off x="728663" y="530225"/>
            <a:ext cx="1587" cy="1588"/>
          </a:xfrm>
          <a:prstGeom prst="rect">
            <a:avLst/>
          </a:prstGeom>
          <a:solidFill>
            <a:srgbClr val="FFFFFF"/>
          </a:solidFill>
          <a:ln>
            <a:noFill/>
          </a:ln>
          <a:extLs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p>
            <a:pPr>
              <a:spcBef>
                <a:spcPct val="50000"/>
              </a:spcBef>
              <a:buFontTx/>
              <a:buChar char="•"/>
            </a:pPr>
            <a:endParaRPr lang="en-US" sz="1300" b="0"/>
          </a:p>
        </p:txBody>
      </p:sp>
      <p:sp>
        <p:nvSpPr>
          <p:cNvPr id="49" name="Rectangle 1273"/>
          <p:cNvSpPr>
            <a:spLocks noChangeArrowheads="1"/>
          </p:cNvSpPr>
          <p:nvPr/>
        </p:nvSpPr>
        <p:spPr bwMode="auto">
          <a:xfrm>
            <a:off x="728663" y="530225"/>
            <a:ext cx="1587" cy="1588"/>
          </a:xfrm>
          <a:prstGeom prst="rect">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p>
            <a:pPr>
              <a:spcBef>
                <a:spcPct val="50000"/>
              </a:spcBef>
              <a:buFontTx/>
              <a:buChar char="•"/>
            </a:pPr>
            <a:endParaRPr lang="en-US" sz="1300" b="0"/>
          </a:p>
        </p:txBody>
      </p:sp>
      <p:sp>
        <p:nvSpPr>
          <p:cNvPr id="50" name="Line 1274"/>
          <p:cNvSpPr>
            <a:spLocks noChangeShapeType="1"/>
          </p:cNvSpPr>
          <p:nvPr/>
        </p:nvSpPr>
        <p:spPr bwMode="auto">
          <a:xfrm>
            <a:off x="728663" y="527050"/>
            <a:ext cx="1587" cy="1588"/>
          </a:xfrm>
          <a:prstGeom prst="line">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no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51" name="Line 1275"/>
          <p:cNvSpPr>
            <a:spLocks noChangeShapeType="1"/>
          </p:cNvSpPr>
          <p:nvPr/>
        </p:nvSpPr>
        <p:spPr bwMode="auto">
          <a:xfrm>
            <a:off x="728663" y="527050"/>
            <a:ext cx="1587" cy="1588"/>
          </a:xfrm>
          <a:prstGeom prst="line">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no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52" name="Freeform 1277"/>
          <p:cNvSpPr>
            <a:spLocks/>
          </p:cNvSpPr>
          <p:nvPr/>
        </p:nvSpPr>
        <p:spPr bwMode="auto">
          <a:xfrm>
            <a:off x="728663" y="523875"/>
            <a:ext cx="1587" cy="3175"/>
          </a:xfrm>
          <a:custGeom>
            <a:avLst/>
            <a:gdLst>
              <a:gd name="T0" fmla="*/ 0 w 1587"/>
              <a:gd name="T1" fmla="*/ 2 h 2"/>
              <a:gd name="T2" fmla="*/ 0 w 1587"/>
              <a:gd name="T3" fmla="*/ 2 h 2"/>
              <a:gd name="T4" fmla="*/ 0 w 1587"/>
              <a:gd name="T5" fmla="*/ 0 h 2"/>
              <a:gd name="T6" fmla="*/ 0 w 1587"/>
              <a:gd name="T7" fmla="*/ 2 h 2"/>
              <a:gd name="T8" fmla="*/ 0 w 1587"/>
              <a:gd name="T9" fmla="*/ 2 h 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87" h="2">
                <a:moveTo>
                  <a:pt x="0" y="2"/>
                </a:moveTo>
                <a:lnTo>
                  <a:pt x="0" y="2"/>
                </a:lnTo>
                <a:lnTo>
                  <a:pt x="0" y="0"/>
                </a:lnTo>
                <a:lnTo>
                  <a:pt x="0" y="2"/>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53" name="Freeform 1287"/>
          <p:cNvSpPr>
            <a:spLocks/>
          </p:cNvSpPr>
          <p:nvPr/>
        </p:nvSpPr>
        <p:spPr bwMode="auto">
          <a:xfrm>
            <a:off x="719138" y="514350"/>
            <a:ext cx="3175" cy="3175"/>
          </a:xfrm>
          <a:custGeom>
            <a:avLst/>
            <a:gdLst>
              <a:gd name="T0" fmla="*/ 0 w 2"/>
              <a:gd name="T1" fmla="*/ 0 h 2"/>
              <a:gd name="T2" fmla="*/ 0 w 2"/>
              <a:gd name="T3" fmla="*/ 2 h 2"/>
              <a:gd name="T4" fmla="*/ 2 w 2"/>
              <a:gd name="T5" fmla="*/ 2 h 2"/>
              <a:gd name="T6" fmla="*/ 2 w 2"/>
              <a:gd name="T7" fmla="*/ 2 h 2"/>
              <a:gd name="T8" fmla="*/ 2 w 2"/>
              <a:gd name="T9" fmla="*/ 2 h 2"/>
              <a:gd name="T10" fmla="*/ 2 w 2"/>
              <a:gd name="T11" fmla="*/ 0 h 2"/>
              <a:gd name="T12" fmla="*/ 0 w 2"/>
              <a:gd name="T13" fmla="*/ 0 h 2"/>
              <a:gd name="T14" fmla="*/ 0 w 2"/>
              <a:gd name="T15" fmla="*/ 0 h 2"/>
              <a:gd name="T16" fmla="*/ 0 w 2"/>
              <a:gd name="T17" fmla="*/ 2 h 2"/>
              <a:gd name="T18" fmla="*/ 0 w 2"/>
              <a:gd name="T19" fmla="*/ 2 h 2"/>
              <a:gd name="T20" fmla="*/ 0 w 2"/>
              <a:gd name="T21" fmla="*/ 2 h 2"/>
              <a:gd name="T22" fmla="*/ 0 w 2"/>
              <a:gd name="T23" fmla="*/ 2 h 2"/>
              <a:gd name="T24" fmla="*/ 2 w 2"/>
              <a:gd name="T25" fmla="*/ 2 h 2"/>
              <a:gd name="T26" fmla="*/ 2 w 2"/>
              <a:gd name="T27" fmla="*/ 2 h 2"/>
              <a:gd name="T28" fmla="*/ 0 w 2"/>
              <a:gd name="T29" fmla="*/ 0 h 2"/>
              <a:gd name="T30" fmla="*/ 0 w 2"/>
              <a:gd name="T31" fmla="*/ 0 h 2"/>
              <a:gd name="T32" fmla="*/ 0 w 2"/>
              <a:gd name="T33" fmla="*/ 0 h 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2" h="2">
                <a:moveTo>
                  <a:pt x="0" y="0"/>
                </a:moveTo>
                <a:lnTo>
                  <a:pt x="0" y="2"/>
                </a:lnTo>
                <a:lnTo>
                  <a:pt x="2" y="2"/>
                </a:lnTo>
                <a:lnTo>
                  <a:pt x="2" y="0"/>
                </a:lnTo>
                <a:lnTo>
                  <a:pt x="0" y="0"/>
                </a:lnTo>
                <a:lnTo>
                  <a:pt x="0" y="2"/>
                </a:lnTo>
                <a:lnTo>
                  <a:pt x="2" y="2"/>
                </a:lnTo>
                <a:lnTo>
                  <a:pt x="0" y="0"/>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54" name="Freeform 1290"/>
          <p:cNvSpPr>
            <a:spLocks/>
          </p:cNvSpPr>
          <p:nvPr/>
        </p:nvSpPr>
        <p:spPr bwMode="auto">
          <a:xfrm>
            <a:off x="719138" y="517525"/>
            <a:ext cx="3175" cy="3175"/>
          </a:xfrm>
          <a:custGeom>
            <a:avLst/>
            <a:gdLst>
              <a:gd name="T0" fmla="*/ 0 w 2"/>
              <a:gd name="T1" fmla="*/ 2 h 2"/>
              <a:gd name="T2" fmla="*/ 0 w 2"/>
              <a:gd name="T3" fmla="*/ 2 h 2"/>
              <a:gd name="T4" fmla="*/ 2 w 2"/>
              <a:gd name="T5" fmla="*/ 2 h 2"/>
              <a:gd name="T6" fmla="*/ 2 w 2"/>
              <a:gd name="T7" fmla="*/ 2 h 2"/>
              <a:gd name="T8" fmla="*/ 2 w 2"/>
              <a:gd name="T9" fmla="*/ 2 h 2"/>
              <a:gd name="T10" fmla="*/ 2 w 2"/>
              <a:gd name="T11" fmla="*/ 0 h 2"/>
              <a:gd name="T12" fmla="*/ 0 w 2"/>
              <a:gd name="T13" fmla="*/ 0 h 2"/>
              <a:gd name="T14" fmla="*/ 0 w 2"/>
              <a:gd name="T15" fmla="*/ 0 h 2"/>
              <a:gd name="T16" fmla="*/ 0 w 2"/>
              <a:gd name="T17" fmla="*/ 0 h 2"/>
              <a:gd name="T18" fmla="*/ 0 w 2"/>
              <a:gd name="T19" fmla="*/ 0 h 2"/>
              <a:gd name="T20" fmla="*/ 2 w 2"/>
              <a:gd name="T21" fmla="*/ 0 h 2"/>
              <a:gd name="T22" fmla="*/ 0 w 2"/>
              <a:gd name="T23" fmla="*/ 0 h 2"/>
              <a:gd name="T24" fmla="*/ 0 w 2"/>
              <a:gd name="T25" fmla="*/ 0 h 2"/>
              <a:gd name="T26" fmla="*/ 0 w 2"/>
              <a:gd name="T27" fmla="*/ 0 h 2"/>
              <a:gd name="T28" fmla="*/ 0 w 2"/>
              <a:gd name="T29" fmla="*/ 0 h 2"/>
              <a:gd name="T30" fmla="*/ 0 w 2"/>
              <a:gd name="T31" fmla="*/ 2 h 2"/>
              <a:gd name="T32" fmla="*/ 0 w 2"/>
              <a:gd name="T33" fmla="*/ 2 h 2"/>
              <a:gd name="T34" fmla="*/ 0 w 2"/>
              <a:gd name="T35" fmla="*/ 2 h 2"/>
              <a:gd name="T36" fmla="*/ 0 w 2"/>
              <a:gd name="T37" fmla="*/ 0 h 2"/>
              <a:gd name="T38" fmla="*/ 0 w 2"/>
              <a:gd name="T39" fmla="*/ 0 h 2"/>
              <a:gd name="T40" fmla="*/ 0 w 2"/>
              <a:gd name="T41" fmla="*/ 0 h 2"/>
              <a:gd name="T42" fmla="*/ 0 w 2"/>
              <a:gd name="T43" fmla="*/ 0 h 2"/>
              <a:gd name="T44" fmla="*/ 0 w 2"/>
              <a:gd name="T45" fmla="*/ 0 h 2"/>
              <a:gd name="T46" fmla="*/ 0 w 2"/>
              <a:gd name="T47" fmla="*/ 0 h 2"/>
              <a:gd name="T48" fmla="*/ 0 w 2"/>
              <a:gd name="T49" fmla="*/ 2 h 2"/>
              <a:gd name="T50" fmla="*/ 2 w 2"/>
              <a:gd name="T51" fmla="*/ 2 h 2"/>
              <a:gd name="T52" fmla="*/ 2 w 2"/>
              <a:gd name="T53" fmla="*/ 0 h 2"/>
              <a:gd name="T54" fmla="*/ 2 w 2"/>
              <a:gd name="T55" fmla="*/ 0 h 2"/>
              <a:gd name="T56" fmla="*/ 0 w 2"/>
              <a:gd name="T57" fmla="*/ 0 h 2"/>
              <a:gd name="T58" fmla="*/ 0 w 2"/>
              <a:gd name="T59" fmla="*/ 0 h 2"/>
              <a:gd name="T60" fmla="*/ 0 w 2"/>
              <a:gd name="T61" fmla="*/ 2 h 2"/>
              <a:gd name="T62" fmla="*/ 0 w 2"/>
              <a:gd name="T63" fmla="*/ 2 h 2"/>
              <a:gd name="T64" fmla="*/ 2 w 2"/>
              <a:gd name="T65" fmla="*/ 2 h 2"/>
              <a:gd name="T66" fmla="*/ 2 w 2"/>
              <a:gd name="T67" fmla="*/ 2 h 2"/>
              <a:gd name="T68" fmla="*/ 0 w 2"/>
              <a:gd name="T69" fmla="*/ 2 h 2"/>
              <a:gd name="T70" fmla="*/ 0 w 2"/>
              <a:gd name="T71" fmla="*/ 2 h 2"/>
              <a:gd name="T72" fmla="*/ 0 w 2"/>
              <a:gd name="T73" fmla="*/ 2 h 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 h="2">
                <a:moveTo>
                  <a:pt x="0" y="2"/>
                </a:moveTo>
                <a:lnTo>
                  <a:pt x="0" y="2"/>
                </a:lnTo>
                <a:lnTo>
                  <a:pt x="2" y="2"/>
                </a:lnTo>
                <a:lnTo>
                  <a:pt x="2" y="0"/>
                </a:lnTo>
                <a:lnTo>
                  <a:pt x="0" y="0"/>
                </a:lnTo>
                <a:lnTo>
                  <a:pt x="2" y="0"/>
                </a:lnTo>
                <a:lnTo>
                  <a:pt x="0" y="0"/>
                </a:lnTo>
                <a:lnTo>
                  <a:pt x="0" y="2"/>
                </a:lnTo>
                <a:lnTo>
                  <a:pt x="0" y="0"/>
                </a:lnTo>
                <a:lnTo>
                  <a:pt x="0" y="2"/>
                </a:lnTo>
                <a:lnTo>
                  <a:pt x="2" y="2"/>
                </a:lnTo>
                <a:lnTo>
                  <a:pt x="2" y="0"/>
                </a:lnTo>
                <a:lnTo>
                  <a:pt x="0" y="0"/>
                </a:lnTo>
                <a:lnTo>
                  <a:pt x="0" y="2"/>
                </a:lnTo>
                <a:lnTo>
                  <a:pt x="2" y="2"/>
                </a:lnTo>
                <a:lnTo>
                  <a:pt x="0" y="2"/>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55" name="Rectangle 1335"/>
          <p:cNvSpPr>
            <a:spLocks noChangeArrowheads="1"/>
          </p:cNvSpPr>
          <p:nvPr/>
        </p:nvSpPr>
        <p:spPr bwMode="auto">
          <a:xfrm>
            <a:off x="468313" y="508000"/>
            <a:ext cx="1587" cy="1588"/>
          </a:xfrm>
          <a:prstGeom prst="rect">
            <a:avLst/>
          </a:prstGeom>
          <a:solidFill>
            <a:srgbClr val="000000"/>
          </a:solidFill>
          <a:ln>
            <a:noFill/>
          </a:ln>
          <a:extLs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p>
            <a:pPr>
              <a:spcBef>
                <a:spcPct val="50000"/>
              </a:spcBef>
              <a:buFontTx/>
              <a:buChar char="•"/>
            </a:pPr>
            <a:endParaRPr lang="en-US" sz="1300" b="0"/>
          </a:p>
        </p:txBody>
      </p:sp>
      <p:sp>
        <p:nvSpPr>
          <p:cNvPr id="56" name="Rectangle 1336"/>
          <p:cNvSpPr>
            <a:spLocks noChangeArrowheads="1"/>
          </p:cNvSpPr>
          <p:nvPr/>
        </p:nvSpPr>
        <p:spPr bwMode="auto">
          <a:xfrm>
            <a:off x="474663" y="495300"/>
            <a:ext cx="1587" cy="1588"/>
          </a:xfrm>
          <a:prstGeom prst="rect">
            <a:avLst/>
          </a:prstGeom>
          <a:solidFill>
            <a:srgbClr val="000000"/>
          </a:solidFill>
          <a:ln>
            <a:noFill/>
          </a:ln>
          <a:extLs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p>
            <a:pPr>
              <a:spcBef>
                <a:spcPct val="50000"/>
              </a:spcBef>
              <a:buFontTx/>
              <a:buChar char="•"/>
            </a:pPr>
            <a:endParaRPr lang="en-US" sz="1300" b="0"/>
          </a:p>
        </p:txBody>
      </p:sp>
      <p:sp>
        <p:nvSpPr>
          <p:cNvPr id="57" name="Rectangle 1337"/>
          <p:cNvSpPr>
            <a:spLocks noChangeArrowheads="1"/>
          </p:cNvSpPr>
          <p:nvPr/>
        </p:nvSpPr>
        <p:spPr bwMode="auto">
          <a:xfrm>
            <a:off x="474663" y="495300"/>
            <a:ext cx="1587" cy="1588"/>
          </a:xfrm>
          <a:prstGeom prst="rect">
            <a:avLst/>
          </a:prstGeom>
          <a:solidFill>
            <a:srgbClr val="000000"/>
          </a:solidFill>
          <a:ln>
            <a:noFill/>
          </a:ln>
          <a:extLs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p>
            <a:pPr>
              <a:spcBef>
                <a:spcPct val="50000"/>
              </a:spcBef>
              <a:buFontTx/>
              <a:buChar char="•"/>
            </a:pPr>
            <a:endParaRPr lang="en-US" sz="1300" b="0"/>
          </a:p>
        </p:txBody>
      </p:sp>
      <p:sp>
        <p:nvSpPr>
          <p:cNvPr id="58" name="Rectangle 1340"/>
          <p:cNvSpPr>
            <a:spLocks noChangeArrowheads="1"/>
          </p:cNvSpPr>
          <p:nvPr/>
        </p:nvSpPr>
        <p:spPr bwMode="auto">
          <a:xfrm>
            <a:off x="468313" y="508000"/>
            <a:ext cx="1587" cy="1588"/>
          </a:xfrm>
          <a:prstGeom prst="rect">
            <a:avLst/>
          </a:prstGeom>
          <a:solidFill>
            <a:srgbClr val="FFFFFF"/>
          </a:solidFill>
          <a:ln>
            <a:noFill/>
          </a:ln>
          <a:extLs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p>
            <a:pPr>
              <a:spcBef>
                <a:spcPct val="50000"/>
              </a:spcBef>
              <a:buFontTx/>
              <a:buChar char="•"/>
            </a:pPr>
            <a:endParaRPr lang="en-US" sz="1300" b="0"/>
          </a:p>
        </p:txBody>
      </p:sp>
      <p:sp>
        <p:nvSpPr>
          <p:cNvPr id="59" name="Rectangle 1341"/>
          <p:cNvSpPr>
            <a:spLocks noChangeArrowheads="1"/>
          </p:cNvSpPr>
          <p:nvPr/>
        </p:nvSpPr>
        <p:spPr bwMode="auto">
          <a:xfrm>
            <a:off x="468313" y="508000"/>
            <a:ext cx="1587" cy="1588"/>
          </a:xfrm>
          <a:prstGeom prst="rect">
            <a:avLst/>
          </a:prstGeom>
          <a:solidFill>
            <a:srgbClr val="FFFFFF"/>
          </a:solidFill>
          <a:ln>
            <a:noFill/>
          </a:ln>
          <a:extLs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p>
            <a:pPr>
              <a:spcBef>
                <a:spcPct val="50000"/>
              </a:spcBef>
              <a:buFontTx/>
              <a:buChar char="•"/>
            </a:pPr>
            <a:endParaRPr lang="en-US" sz="1300" b="0"/>
          </a:p>
        </p:txBody>
      </p:sp>
      <p:sp>
        <p:nvSpPr>
          <p:cNvPr id="60" name="Rectangle 1342"/>
          <p:cNvSpPr>
            <a:spLocks noChangeArrowheads="1"/>
          </p:cNvSpPr>
          <p:nvPr/>
        </p:nvSpPr>
        <p:spPr bwMode="auto">
          <a:xfrm>
            <a:off x="468313" y="508000"/>
            <a:ext cx="1587" cy="1588"/>
          </a:xfrm>
          <a:prstGeom prst="rect">
            <a:avLst/>
          </a:prstGeom>
          <a:solidFill>
            <a:srgbClr val="FFFFFF"/>
          </a:solidFill>
          <a:ln>
            <a:noFill/>
          </a:ln>
          <a:extLs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p>
            <a:pPr>
              <a:spcBef>
                <a:spcPct val="50000"/>
              </a:spcBef>
              <a:buFontTx/>
              <a:buChar char="•"/>
            </a:pPr>
            <a:endParaRPr lang="en-US" sz="1300" b="0"/>
          </a:p>
        </p:txBody>
      </p:sp>
      <p:sp>
        <p:nvSpPr>
          <p:cNvPr id="61" name="Rectangle 1343"/>
          <p:cNvSpPr>
            <a:spLocks noChangeArrowheads="1"/>
          </p:cNvSpPr>
          <p:nvPr/>
        </p:nvSpPr>
        <p:spPr bwMode="auto">
          <a:xfrm>
            <a:off x="468313" y="508000"/>
            <a:ext cx="1587" cy="1588"/>
          </a:xfrm>
          <a:prstGeom prst="rect">
            <a:avLst/>
          </a:prstGeom>
          <a:solidFill>
            <a:srgbClr val="000000"/>
          </a:solidFill>
          <a:ln>
            <a:noFill/>
          </a:ln>
          <a:extLs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p>
            <a:pPr>
              <a:spcBef>
                <a:spcPct val="50000"/>
              </a:spcBef>
              <a:buFontTx/>
              <a:buChar char="•"/>
            </a:pPr>
            <a:endParaRPr lang="en-US" sz="1300" b="0"/>
          </a:p>
        </p:txBody>
      </p:sp>
      <p:sp>
        <p:nvSpPr>
          <p:cNvPr id="62" name="Rectangle 1344"/>
          <p:cNvSpPr>
            <a:spLocks noChangeArrowheads="1"/>
          </p:cNvSpPr>
          <p:nvPr/>
        </p:nvSpPr>
        <p:spPr bwMode="auto">
          <a:xfrm>
            <a:off x="465138" y="485775"/>
            <a:ext cx="1587" cy="3175"/>
          </a:xfrm>
          <a:prstGeom prst="rect">
            <a:avLst/>
          </a:prstGeom>
          <a:solidFill>
            <a:srgbClr val="FFFFFF"/>
          </a:solidFill>
          <a:ln>
            <a:noFill/>
          </a:ln>
          <a:extLs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p>
            <a:pPr>
              <a:spcBef>
                <a:spcPct val="50000"/>
              </a:spcBef>
              <a:buFontTx/>
              <a:buChar char="•"/>
            </a:pPr>
            <a:endParaRPr lang="en-US" sz="1300" b="0"/>
          </a:p>
        </p:txBody>
      </p:sp>
      <p:sp>
        <p:nvSpPr>
          <p:cNvPr id="63" name="Rectangle 63"/>
          <p:cNvSpPr>
            <a:spLocks noChangeArrowheads="1"/>
          </p:cNvSpPr>
          <p:nvPr/>
        </p:nvSpPr>
        <p:spPr bwMode="auto">
          <a:xfrm>
            <a:off x="6713538" y="4308475"/>
            <a:ext cx="2430462" cy="182563"/>
          </a:xfrm>
          <a:prstGeom prst="rect">
            <a:avLst/>
          </a:prstGeom>
          <a:solidFill>
            <a:schemeClr val="bg2"/>
          </a:solidFill>
          <a:ln>
            <a:noFill/>
          </a:ln>
          <a:extLs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pPr marL="115888" indent="-115888">
              <a:spcBef>
                <a:spcPct val="50000"/>
              </a:spcBef>
              <a:buFontTx/>
              <a:buChar char="•"/>
            </a:pPr>
            <a:endParaRPr lang="en-US" sz="1300" b="0">
              <a:solidFill>
                <a:srgbClr val="C8BB7E"/>
              </a:solidFill>
            </a:endParaRPr>
          </a:p>
        </p:txBody>
      </p:sp>
      <p:sp>
        <p:nvSpPr>
          <p:cNvPr id="64" name="Rectangle 64"/>
          <p:cNvSpPr>
            <a:spLocks noChangeArrowheads="1"/>
          </p:cNvSpPr>
          <p:nvPr/>
        </p:nvSpPr>
        <p:spPr bwMode="auto">
          <a:xfrm>
            <a:off x="0" y="4310063"/>
            <a:ext cx="6977063" cy="182562"/>
          </a:xfrm>
          <a:prstGeom prst="rect">
            <a:avLst/>
          </a:prstGeom>
          <a:solidFill>
            <a:schemeClr val="tx1"/>
          </a:solidFill>
          <a:ln>
            <a:noFill/>
          </a:ln>
          <a:extLs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pPr marL="115888" indent="-115888">
              <a:spcBef>
                <a:spcPct val="50000"/>
              </a:spcBef>
              <a:buFontTx/>
              <a:buChar char="•"/>
            </a:pPr>
            <a:endParaRPr lang="en-US" sz="1300" b="0">
              <a:solidFill>
                <a:schemeClr val="bg1"/>
              </a:solidFill>
            </a:endParaRPr>
          </a:p>
        </p:txBody>
      </p:sp>
      <p:sp>
        <p:nvSpPr>
          <p:cNvPr id="330" name="Title 329"/>
          <p:cNvSpPr>
            <a:spLocks noGrp="1"/>
          </p:cNvSpPr>
          <p:nvPr>
            <p:ph type="title"/>
          </p:nvPr>
        </p:nvSpPr>
        <p:spPr>
          <a:xfrm>
            <a:off x="1512623" y="1189789"/>
            <a:ext cx="6971806" cy="1822161"/>
          </a:xfrm>
        </p:spPr>
        <p:txBody>
          <a:bodyPr anchor="b"/>
          <a:lstStyle>
            <a:lvl1pPr>
              <a:lnSpc>
                <a:spcPct val="100000"/>
              </a:lnSpc>
              <a:spcBef>
                <a:spcPts val="0"/>
              </a:spcBef>
              <a:defRPr sz="3600" b="1" baseline="0">
                <a:solidFill>
                  <a:srgbClr val="021F43"/>
                </a:solidFill>
              </a:defRPr>
            </a:lvl1pPr>
          </a:lstStyle>
          <a:p>
            <a:r>
              <a:rPr lang="en-US"/>
              <a:t>Click to edit Master title style</a:t>
            </a:r>
            <a:endParaRPr lang="en-US" dirty="0"/>
          </a:p>
        </p:txBody>
      </p:sp>
      <p:sp>
        <p:nvSpPr>
          <p:cNvPr id="332" name="Text Placeholder 331"/>
          <p:cNvSpPr>
            <a:spLocks noGrp="1"/>
          </p:cNvSpPr>
          <p:nvPr>
            <p:ph type="body" sz="quarter" idx="13"/>
          </p:nvPr>
        </p:nvSpPr>
        <p:spPr>
          <a:xfrm>
            <a:off x="1525172" y="3000005"/>
            <a:ext cx="6959257" cy="875885"/>
          </a:xfrm>
        </p:spPr>
        <p:txBody>
          <a:bodyPr>
            <a:normAutofit/>
          </a:bodyPr>
          <a:lstStyle>
            <a:lvl1pPr>
              <a:lnSpc>
                <a:spcPct val="100000"/>
              </a:lnSpc>
              <a:spcBef>
                <a:spcPts val="0"/>
              </a:spcBef>
              <a:defRPr sz="2400" b="0" i="0" cap="all" baseline="0">
                <a:solidFill>
                  <a:srgbClr val="021F43"/>
                </a:solidFill>
                <a:latin typeface="+mn-lt"/>
                <a:cs typeface="Andes ExtraLight"/>
              </a:defRPr>
            </a:lvl1pPr>
            <a:lvl2pPr>
              <a:defRPr b="0" i="0">
                <a:latin typeface="Andes ExtraLight"/>
                <a:cs typeface="Andes ExtraLight"/>
              </a:defRPr>
            </a:lvl2pPr>
            <a:lvl3pPr>
              <a:defRPr b="0" i="0">
                <a:latin typeface="Andes ExtraLight"/>
                <a:cs typeface="Andes ExtraLight"/>
              </a:defRPr>
            </a:lvl3pPr>
            <a:lvl4pPr>
              <a:defRPr b="0" i="0">
                <a:latin typeface="Andes ExtraLight"/>
                <a:cs typeface="Andes ExtraLight"/>
              </a:defRPr>
            </a:lvl4pPr>
            <a:lvl5pPr>
              <a:defRPr b="0" i="0">
                <a:latin typeface="Andes ExtraLight"/>
                <a:cs typeface="Andes ExtraLight"/>
              </a:defRPr>
            </a:lvl5pPr>
          </a:lstStyle>
          <a:p>
            <a:pPr lvl="0"/>
            <a:r>
              <a:rPr lang="en-US"/>
              <a:t>Click to edit Master text styles</a:t>
            </a:r>
          </a:p>
        </p:txBody>
      </p:sp>
      <p:sp>
        <p:nvSpPr>
          <p:cNvPr id="69" name="Text Placeholder 331"/>
          <p:cNvSpPr>
            <a:spLocks noGrp="1"/>
          </p:cNvSpPr>
          <p:nvPr>
            <p:ph type="body" sz="quarter" idx="14"/>
          </p:nvPr>
        </p:nvSpPr>
        <p:spPr>
          <a:xfrm>
            <a:off x="5682073" y="4612641"/>
            <a:ext cx="2821170" cy="1479998"/>
          </a:xfrm>
        </p:spPr>
        <p:txBody>
          <a:bodyPr anchor="b"/>
          <a:lstStyle>
            <a:lvl1pPr algn="r">
              <a:lnSpc>
                <a:spcPct val="100000"/>
              </a:lnSpc>
              <a:defRPr sz="1500" b="0" i="0" baseline="0">
                <a:solidFill>
                  <a:schemeClr val="tx1"/>
                </a:solidFill>
                <a:latin typeface="Arial"/>
                <a:cs typeface="Arial"/>
              </a:defRPr>
            </a:lvl1pPr>
            <a:lvl2pPr>
              <a:defRPr b="0" i="0">
                <a:latin typeface="Andes ExtraLight"/>
                <a:cs typeface="Andes ExtraLight"/>
              </a:defRPr>
            </a:lvl2pPr>
            <a:lvl3pPr>
              <a:defRPr b="0" i="0">
                <a:latin typeface="Andes ExtraLight"/>
                <a:cs typeface="Andes ExtraLight"/>
              </a:defRPr>
            </a:lvl3pPr>
            <a:lvl4pPr>
              <a:defRPr b="0" i="0">
                <a:latin typeface="Andes ExtraLight"/>
                <a:cs typeface="Andes ExtraLight"/>
              </a:defRPr>
            </a:lvl4pPr>
            <a:lvl5pPr>
              <a:defRPr b="0" i="0">
                <a:latin typeface="Andes ExtraLight"/>
                <a:cs typeface="Andes ExtraLight"/>
              </a:defRPr>
            </a:lvl5pPr>
          </a:lstStyle>
          <a:p>
            <a:pPr lvl="0"/>
            <a:r>
              <a:rPr lang="en-US"/>
              <a:t>Click to edit Master text styles</a:t>
            </a:r>
          </a:p>
          <a:p>
            <a:pPr lvl="1"/>
            <a:r>
              <a:rPr lang="en-US"/>
              <a:t>Second level</a:t>
            </a:r>
          </a:p>
        </p:txBody>
      </p:sp>
      <p:sp>
        <p:nvSpPr>
          <p:cNvPr id="65" name="Rectangle 1028"/>
          <p:cNvSpPr>
            <a:spLocks noGrp="1" noChangeArrowheads="1"/>
          </p:cNvSpPr>
          <p:nvPr>
            <p:ph type="dt" sz="half" idx="15"/>
          </p:nvPr>
        </p:nvSpPr>
        <p:spPr>
          <a:xfrm>
            <a:off x="5680075" y="6107113"/>
            <a:ext cx="2813050" cy="306387"/>
          </a:xfrm>
          <a:prstGeom prst="rect">
            <a:avLst/>
          </a:prstGeom>
        </p:spPr>
        <p:txBody>
          <a:bodyPr rIns="0"/>
          <a:lstStyle>
            <a:lvl1pPr algn="r">
              <a:defRPr>
                <a:solidFill>
                  <a:schemeClr val="tx1"/>
                </a:solidFill>
                <a:cs typeface="Arial" pitchFamily="34" charset="0"/>
              </a:defRPr>
            </a:lvl1pPr>
          </a:lstStyle>
          <a:p>
            <a:endParaRPr lang="en-US"/>
          </a:p>
        </p:txBody>
      </p:sp>
      <p:sp>
        <p:nvSpPr>
          <p:cNvPr id="66" name="Footer Placeholder 1"/>
          <p:cNvSpPr>
            <a:spLocks noGrp="1"/>
          </p:cNvSpPr>
          <p:nvPr>
            <p:ph type="ftr" sz="quarter" idx="16"/>
          </p:nvPr>
        </p:nvSpPr>
        <p:spPr>
          <a:xfrm>
            <a:off x="1439863" y="6416675"/>
            <a:ext cx="7064375" cy="301625"/>
          </a:xfrm>
        </p:spPr>
        <p:txBody>
          <a:bodyPr rIns="0" anchor="t" anchorCtr="0"/>
          <a:lstStyle>
            <a:lvl1pPr>
              <a:defRPr b="0" dirty="0" smtClean="0"/>
            </a:lvl1pPr>
          </a:lstStyle>
          <a:p>
            <a:pPr>
              <a:defRPr/>
            </a:pPr>
            <a:r>
              <a:rPr lang="en-US"/>
              <a:t>Confidential &amp; for IFC Staff Only Working Draft – Discussion Paper Only</a:t>
            </a:r>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1807921068"/>
      </p:ext>
    </p:extLst>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xfrm>
            <a:off x="684213" y="6329363"/>
            <a:ext cx="2133600" cy="365125"/>
          </a:xfrm>
          <a:prstGeom prst="rect">
            <a:avLst/>
          </a:prstGeom>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r>
              <a:rPr lang="en-US"/>
              <a:t>Confidential &amp; for IFC Staff Only Working Draft – Discussion Paper Only</a:t>
            </a:r>
          </a:p>
        </p:txBody>
      </p:sp>
      <p:sp>
        <p:nvSpPr>
          <p:cNvPr id="6" name="Rectangle 6"/>
          <p:cNvSpPr>
            <a:spLocks noGrp="1" noChangeArrowheads="1"/>
          </p:cNvSpPr>
          <p:nvPr>
            <p:ph type="sldNum" sz="quarter" idx="12"/>
          </p:nvPr>
        </p:nvSpPr>
        <p:spPr>
          <a:xfrm>
            <a:off x="3632200" y="6435725"/>
            <a:ext cx="1884363" cy="279400"/>
          </a:xfrm>
          <a:prstGeom prst="rect">
            <a:avLst/>
          </a:prstGeom>
          <a:ln/>
        </p:spPr>
        <p:txBody>
          <a:bodyPr/>
          <a:lstStyle>
            <a:lvl1pPr>
              <a:defRPr/>
            </a:lvl1pPr>
          </a:lstStyle>
          <a:p>
            <a:pPr>
              <a:defRPr/>
            </a:pPr>
            <a:fld id="{FA5F061E-9660-4C0A-B131-F1FC7C3EBF7B}" type="slidenum">
              <a:rPr lang="en-US"/>
              <a:pPr>
                <a:defRPr/>
              </a:pPr>
              <a:t>‹#›</a:t>
            </a:fld>
            <a:endParaRPr lang="en-US"/>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633749107"/>
      </p:ext>
    </p:extLst>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p:cNvSpPr>
            <a:spLocks noGrp="1" noChangeArrowheads="1"/>
          </p:cNvSpPr>
          <p:nvPr>
            <p:ph type="dt" sz="half" idx="10"/>
          </p:nvPr>
        </p:nvSpPr>
        <p:spPr>
          <a:xfrm>
            <a:off x="684213" y="6329363"/>
            <a:ext cx="2133600" cy="365125"/>
          </a:xfrm>
          <a:prstGeom prst="rect">
            <a:avLst/>
          </a:prstGeom>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r>
              <a:rPr lang="en-US"/>
              <a:t>Confidential &amp; for IFC Staff Only Working Draft – Discussion Paper Only</a:t>
            </a:r>
          </a:p>
        </p:txBody>
      </p:sp>
      <p:sp>
        <p:nvSpPr>
          <p:cNvPr id="5" name="Rectangle 6"/>
          <p:cNvSpPr>
            <a:spLocks noGrp="1" noChangeArrowheads="1"/>
          </p:cNvSpPr>
          <p:nvPr>
            <p:ph type="sldNum" sz="quarter" idx="12"/>
          </p:nvPr>
        </p:nvSpPr>
        <p:spPr>
          <a:xfrm>
            <a:off x="3632200" y="6435725"/>
            <a:ext cx="1884363" cy="279400"/>
          </a:xfrm>
          <a:prstGeom prst="rect">
            <a:avLst/>
          </a:prstGeom>
          <a:ln/>
        </p:spPr>
        <p:txBody>
          <a:bodyPr/>
          <a:lstStyle>
            <a:lvl1pPr>
              <a:defRPr/>
            </a:lvl1pPr>
          </a:lstStyle>
          <a:p>
            <a:pPr>
              <a:defRPr/>
            </a:pPr>
            <a:fld id="{7DBC2C37-2D4B-4345-A7DD-F7D66EA369B3}" type="slidenum">
              <a:rPr lang="en-US"/>
              <a:pPr>
                <a:defRPr/>
              </a:pPr>
              <a:t>‹#›</a:t>
            </a:fld>
            <a:endParaRPr lang="en-US"/>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3326507196"/>
      </p:ext>
    </p:extLst>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chart">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685800" y="871538"/>
            <a:ext cx="7772400" cy="563562"/>
          </a:xfrm>
        </p:spPr>
        <p:txBody>
          <a:bodyPr/>
          <a:lstStyle/>
          <a:p>
            <a:r>
              <a:rPr lang="en-US"/>
              <a:t>Click to edit Master title style</a:t>
            </a:r>
          </a:p>
        </p:txBody>
      </p:sp>
      <p:sp>
        <p:nvSpPr>
          <p:cNvPr id="3" name="Chart Placeholder 2"/>
          <p:cNvSpPr>
            <a:spLocks noGrp="1"/>
          </p:cNvSpPr>
          <p:nvPr>
            <p:ph type="chart" idx="1"/>
          </p:nvPr>
        </p:nvSpPr>
        <p:spPr>
          <a:xfrm>
            <a:off x="685800" y="1981200"/>
            <a:ext cx="7772400" cy="4114800"/>
          </a:xfrm>
        </p:spPr>
        <p:txBody>
          <a:bodyPr/>
          <a:lstStyle/>
          <a:p>
            <a:pPr lvl="0"/>
            <a:endParaRPr lang="en-US" noProof="0" dirty="0"/>
          </a:p>
        </p:txBody>
      </p:sp>
      <p:sp>
        <p:nvSpPr>
          <p:cNvPr id="4" name="Rectangle 4"/>
          <p:cNvSpPr>
            <a:spLocks noGrp="1" noChangeArrowheads="1"/>
          </p:cNvSpPr>
          <p:nvPr>
            <p:ph type="dt" sz="half" idx="10"/>
          </p:nvPr>
        </p:nvSpPr>
        <p:spPr>
          <a:xfrm>
            <a:off x="684213" y="6329363"/>
            <a:ext cx="2133600" cy="365125"/>
          </a:xfrm>
          <a:prstGeom prst="rect">
            <a:avLst/>
          </a:prstGeom>
          <a:ln/>
        </p:spPr>
        <p:txBody>
          <a:bodyPr/>
          <a:lstStyle>
            <a:lvl1pPr>
              <a:defRPr/>
            </a:lvl1pPr>
          </a:lstStyle>
          <a:p>
            <a:pPr>
              <a:defRPr/>
            </a:pPr>
            <a:endParaRPr lang="en-US" dirty="0"/>
          </a:p>
        </p:txBody>
      </p:sp>
      <p:sp>
        <p:nvSpPr>
          <p:cNvPr id="5" name="Rectangle 5"/>
          <p:cNvSpPr>
            <a:spLocks noGrp="1" noChangeArrowheads="1"/>
          </p:cNvSpPr>
          <p:nvPr>
            <p:ph type="ftr" sz="quarter" idx="11"/>
          </p:nvPr>
        </p:nvSpPr>
        <p:spPr>
          <a:ln/>
        </p:spPr>
        <p:txBody>
          <a:bodyPr/>
          <a:lstStyle>
            <a:lvl1pPr>
              <a:defRPr/>
            </a:lvl1pPr>
          </a:lstStyle>
          <a:p>
            <a:pPr>
              <a:defRPr/>
            </a:pPr>
            <a:r>
              <a:rPr lang="en-US"/>
              <a:t>Confidential &amp; for IFC Staff Only Working Draft – Discussion Paper Only</a:t>
            </a:r>
            <a:endParaRPr lang="en-US" dirty="0"/>
          </a:p>
        </p:txBody>
      </p:sp>
      <p:sp>
        <p:nvSpPr>
          <p:cNvPr id="6" name="Rectangle 6"/>
          <p:cNvSpPr>
            <a:spLocks noGrp="1" noChangeArrowheads="1"/>
          </p:cNvSpPr>
          <p:nvPr>
            <p:ph type="sldNum" sz="quarter" idx="12"/>
          </p:nvPr>
        </p:nvSpPr>
        <p:spPr>
          <a:xfrm>
            <a:off x="3632200" y="6435725"/>
            <a:ext cx="1884363" cy="279400"/>
          </a:xfrm>
          <a:prstGeom prst="rect">
            <a:avLst/>
          </a:prstGeom>
          <a:ln/>
        </p:spPr>
        <p:txBody>
          <a:bodyPr/>
          <a:lstStyle>
            <a:lvl1pPr>
              <a:defRPr/>
            </a:lvl1pPr>
          </a:lstStyle>
          <a:p>
            <a:pPr>
              <a:defRPr/>
            </a:pPr>
            <a:fld id="{10E1CE2C-55C2-DF41-A23A-0315E7B29EAC}" type="slidenum">
              <a:rPr lang="en-US"/>
              <a:pPr>
                <a:defRPr/>
              </a:pPr>
              <a:t>‹#›</a:t>
            </a:fld>
            <a:endParaRPr lang="en-US" dirty="0"/>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1568618709"/>
      </p:ext>
    </p:extLst>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blank">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xfrm>
            <a:off x="684213" y="6329363"/>
            <a:ext cx="2133600" cy="365125"/>
          </a:xfrm>
          <a:prstGeom prst="rect">
            <a:avLst/>
          </a:prstGeom>
          <a:ln/>
        </p:spPr>
        <p:txBody>
          <a:bodyPr/>
          <a:lstStyle>
            <a:lvl1pPr>
              <a:defRPr/>
            </a:lvl1pPr>
          </a:lstStyle>
          <a:p>
            <a:pPr>
              <a:defRPr/>
            </a:pPr>
            <a:endParaRPr lang="en-US"/>
          </a:p>
        </p:txBody>
      </p:sp>
      <p:sp>
        <p:nvSpPr>
          <p:cNvPr id="3" name="Rectangle 5"/>
          <p:cNvSpPr>
            <a:spLocks noGrp="1" noChangeArrowheads="1"/>
          </p:cNvSpPr>
          <p:nvPr>
            <p:ph type="ftr" sz="quarter" idx="11"/>
          </p:nvPr>
        </p:nvSpPr>
        <p:spPr>
          <a:ln/>
        </p:spPr>
        <p:txBody>
          <a:bodyPr/>
          <a:lstStyle>
            <a:lvl1pPr>
              <a:defRPr/>
            </a:lvl1pPr>
          </a:lstStyle>
          <a:p>
            <a:pPr>
              <a:defRPr/>
            </a:pPr>
            <a:r>
              <a:rPr lang="en-US"/>
              <a:t>Confidential &amp; for IFC Staff Only Working Draft – Discussion Paper Only</a:t>
            </a:r>
          </a:p>
        </p:txBody>
      </p:sp>
      <p:sp>
        <p:nvSpPr>
          <p:cNvPr id="4" name="Rectangle 6"/>
          <p:cNvSpPr>
            <a:spLocks noGrp="1" noChangeArrowheads="1"/>
          </p:cNvSpPr>
          <p:nvPr>
            <p:ph type="sldNum" sz="quarter" idx="12"/>
          </p:nvPr>
        </p:nvSpPr>
        <p:spPr>
          <a:xfrm>
            <a:off x="3632200" y="6435725"/>
            <a:ext cx="1884363" cy="279400"/>
          </a:xfrm>
          <a:prstGeom prst="rect">
            <a:avLst/>
          </a:prstGeom>
          <a:ln/>
        </p:spPr>
        <p:txBody>
          <a:bodyPr/>
          <a:lstStyle>
            <a:lvl1pPr>
              <a:defRPr/>
            </a:lvl1pPr>
          </a:lstStyle>
          <a:p>
            <a:pPr>
              <a:defRPr/>
            </a:pPr>
            <a:fld id="{03062340-4163-490B-98A8-85676B0F5E3E}" type="slidenum">
              <a:rPr lang="en-US"/>
              <a:pPr>
                <a:defRPr/>
              </a:pPr>
              <a:t>‹#›</a:t>
            </a:fld>
            <a:endParaRPr lang="en-US"/>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1339837099"/>
      </p:ext>
    </p:extLst>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userDrawn="1">
  <p:cSld name="Full Page">
    <p:spTree>
      <p:nvGrpSpPr>
        <p:cNvPr id="1" name=""/>
        <p:cNvGrpSpPr/>
        <p:nvPr/>
      </p:nvGrpSpPr>
      <p:grpSpPr>
        <a:xfrm>
          <a:off x="0" y="0"/>
          <a:ext cx="0" cy="0"/>
          <a:chOff x="0" y="0"/>
          <a:chExt cx="0" cy="0"/>
        </a:xfrm>
      </p:grpSpPr>
      <p:sp>
        <p:nvSpPr>
          <p:cNvPr id="259" name="Freeform 1682"/>
          <p:cNvSpPr>
            <a:spLocks/>
          </p:cNvSpPr>
          <p:nvPr userDrawn="1"/>
        </p:nvSpPr>
        <p:spPr bwMode="auto">
          <a:xfrm flipH="1">
            <a:off x="6380163" y="615950"/>
            <a:ext cx="1014412" cy="1895475"/>
          </a:xfrm>
          <a:custGeom>
            <a:avLst/>
            <a:gdLst/>
            <a:ahLst/>
            <a:cxnLst>
              <a:cxn ang="0">
                <a:pos x="0" y="0"/>
              </a:cxn>
              <a:cxn ang="0">
                <a:pos x="38" y="110"/>
              </a:cxn>
              <a:cxn ang="0">
                <a:pos x="78" y="216"/>
              </a:cxn>
              <a:cxn ang="0">
                <a:pos x="106" y="304"/>
              </a:cxn>
              <a:cxn ang="0">
                <a:pos x="136" y="398"/>
              </a:cxn>
              <a:cxn ang="0">
                <a:pos x="164" y="506"/>
              </a:cxn>
              <a:cxn ang="0">
                <a:pos x="206" y="672"/>
              </a:cxn>
              <a:cxn ang="0">
                <a:pos x="236" y="788"/>
              </a:cxn>
              <a:cxn ang="0">
                <a:pos x="272" y="990"/>
              </a:cxn>
              <a:cxn ang="0">
                <a:pos x="286" y="1086"/>
              </a:cxn>
              <a:cxn ang="0">
                <a:pos x="302" y="1194"/>
              </a:cxn>
              <a:cxn ang="0">
                <a:pos x="638" y="1194"/>
              </a:cxn>
              <a:cxn ang="0">
                <a:pos x="624" y="1142"/>
              </a:cxn>
              <a:cxn ang="0">
                <a:pos x="598" y="1060"/>
              </a:cxn>
              <a:cxn ang="0">
                <a:pos x="572" y="980"/>
              </a:cxn>
              <a:cxn ang="0">
                <a:pos x="548" y="912"/>
              </a:cxn>
              <a:cxn ang="0">
                <a:pos x="494" y="784"/>
              </a:cxn>
              <a:cxn ang="0">
                <a:pos x="456" y="698"/>
              </a:cxn>
              <a:cxn ang="0">
                <a:pos x="424" y="626"/>
              </a:cxn>
              <a:cxn ang="0">
                <a:pos x="378" y="532"/>
              </a:cxn>
              <a:cxn ang="0">
                <a:pos x="340" y="470"/>
              </a:cxn>
              <a:cxn ang="0">
                <a:pos x="306" y="414"/>
              </a:cxn>
              <a:cxn ang="0">
                <a:pos x="268" y="342"/>
              </a:cxn>
              <a:cxn ang="0">
                <a:pos x="228" y="286"/>
              </a:cxn>
              <a:cxn ang="0">
                <a:pos x="174" y="210"/>
              </a:cxn>
              <a:cxn ang="0">
                <a:pos x="122" y="140"/>
              </a:cxn>
              <a:cxn ang="0">
                <a:pos x="58" y="52"/>
              </a:cxn>
              <a:cxn ang="0">
                <a:pos x="30" y="20"/>
              </a:cxn>
              <a:cxn ang="0">
                <a:pos x="0" y="0"/>
              </a:cxn>
            </a:cxnLst>
            <a:rect l="0" t="0" r="r" b="b"/>
            <a:pathLst>
              <a:path w="638" h="1194">
                <a:moveTo>
                  <a:pt x="0" y="0"/>
                </a:moveTo>
                <a:lnTo>
                  <a:pt x="38" y="110"/>
                </a:lnTo>
                <a:lnTo>
                  <a:pt x="78" y="216"/>
                </a:lnTo>
                <a:lnTo>
                  <a:pt x="106" y="304"/>
                </a:lnTo>
                <a:lnTo>
                  <a:pt x="136" y="398"/>
                </a:lnTo>
                <a:lnTo>
                  <a:pt x="164" y="506"/>
                </a:lnTo>
                <a:lnTo>
                  <a:pt x="206" y="672"/>
                </a:lnTo>
                <a:lnTo>
                  <a:pt x="236" y="788"/>
                </a:lnTo>
                <a:lnTo>
                  <a:pt x="272" y="990"/>
                </a:lnTo>
                <a:lnTo>
                  <a:pt x="286" y="1086"/>
                </a:lnTo>
                <a:lnTo>
                  <a:pt x="302" y="1194"/>
                </a:lnTo>
                <a:lnTo>
                  <a:pt x="638" y="1194"/>
                </a:lnTo>
                <a:lnTo>
                  <a:pt x="624" y="1142"/>
                </a:lnTo>
                <a:lnTo>
                  <a:pt x="598" y="1060"/>
                </a:lnTo>
                <a:lnTo>
                  <a:pt x="572" y="980"/>
                </a:lnTo>
                <a:lnTo>
                  <a:pt x="548" y="912"/>
                </a:lnTo>
                <a:lnTo>
                  <a:pt x="494" y="784"/>
                </a:lnTo>
                <a:lnTo>
                  <a:pt x="456" y="698"/>
                </a:lnTo>
                <a:lnTo>
                  <a:pt x="424" y="626"/>
                </a:lnTo>
                <a:lnTo>
                  <a:pt x="378" y="532"/>
                </a:lnTo>
                <a:lnTo>
                  <a:pt x="340" y="470"/>
                </a:lnTo>
                <a:lnTo>
                  <a:pt x="306" y="414"/>
                </a:lnTo>
                <a:lnTo>
                  <a:pt x="268" y="342"/>
                </a:lnTo>
                <a:lnTo>
                  <a:pt x="228" y="286"/>
                </a:lnTo>
                <a:lnTo>
                  <a:pt x="174" y="210"/>
                </a:lnTo>
                <a:lnTo>
                  <a:pt x="122" y="140"/>
                </a:lnTo>
                <a:lnTo>
                  <a:pt x="58" y="52"/>
                </a:lnTo>
                <a:lnTo>
                  <a:pt x="30" y="20"/>
                </a:lnTo>
                <a:lnTo>
                  <a:pt x="0" y="0"/>
                </a:lnTo>
                <a:close/>
              </a:path>
            </a:pathLst>
          </a:custGeom>
          <a:noFill/>
          <a:ln w="9525" cap="flat" cmpd="sng">
            <a:noFill/>
            <a:prstDash val="solid"/>
            <a:round/>
            <a:headEnd type="none" w="med" len="med"/>
            <a:tailEnd type="none" w="med" len="med"/>
          </a:ln>
          <a:effectLst/>
        </p:spPr>
        <p:txBody>
          <a:bodyPr wrap="none" anchor="ctr"/>
          <a:lstStyle/>
          <a:p>
            <a:pPr>
              <a:spcBef>
                <a:spcPct val="50000"/>
              </a:spcBef>
              <a:buFontTx/>
              <a:buChar char="•"/>
              <a:defRPr/>
            </a:pPr>
            <a:endParaRPr lang="en-US" sz="1300" b="0" dirty="0"/>
          </a:p>
        </p:txBody>
      </p:sp>
      <p:sp>
        <p:nvSpPr>
          <p:cNvPr id="260" name="Freeform 1683"/>
          <p:cNvSpPr>
            <a:spLocks/>
          </p:cNvSpPr>
          <p:nvPr userDrawn="1"/>
        </p:nvSpPr>
        <p:spPr bwMode="auto">
          <a:xfrm flipH="1">
            <a:off x="7410450" y="3175"/>
            <a:ext cx="712788" cy="584200"/>
          </a:xfrm>
          <a:custGeom>
            <a:avLst/>
            <a:gdLst/>
            <a:ahLst/>
            <a:cxnLst>
              <a:cxn ang="0">
                <a:pos x="448" y="372"/>
              </a:cxn>
              <a:cxn ang="0">
                <a:pos x="388" y="302"/>
              </a:cxn>
              <a:cxn ang="0">
                <a:pos x="280" y="208"/>
              </a:cxn>
              <a:cxn ang="0">
                <a:pos x="210" y="142"/>
              </a:cxn>
              <a:cxn ang="0">
                <a:pos x="140" y="94"/>
              </a:cxn>
              <a:cxn ang="0">
                <a:pos x="64" y="44"/>
              </a:cxn>
              <a:cxn ang="0">
                <a:pos x="0" y="0"/>
              </a:cxn>
              <a:cxn ang="0">
                <a:pos x="280" y="0"/>
              </a:cxn>
              <a:cxn ang="0">
                <a:pos x="300" y="36"/>
              </a:cxn>
              <a:cxn ang="0">
                <a:pos x="324" y="82"/>
              </a:cxn>
              <a:cxn ang="0">
                <a:pos x="346" y="134"/>
              </a:cxn>
              <a:cxn ang="0">
                <a:pos x="378" y="206"/>
              </a:cxn>
              <a:cxn ang="0">
                <a:pos x="408" y="264"/>
              </a:cxn>
              <a:cxn ang="0">
                <a:pos x="434" y="334"/>
              </a:cxn>
              <a:cxn ang="0">
                <a:pos x="448" y="372"/>
              </a:cxn>
            </a:cxnLst>
            <a:rect l="0" t="0" r="r" b="b"/>
            <a:pathLst>
              <a:path w="448" h="372">
                <a:moveTo>
                  <a:pt x="448" y="372"/>
                </a:moveTo>
                <a:lnTo>
                  <a:pt x="388" y="302"/>
                </a:lnTo>
                <a:lnTo>
                  <a:pt x="280" y="208"/>
                </a:lnTo>
                <a:lnTo>
                  <a:pt x="210" y="142"/>
                </a:lnTo>
                <a:lnTo>
                  <a:pt x="140" y="94"/>
                </a:lnTo>
                <a:lnTo>
                  <a:pt x="64" y="44"/>
                </a:lnTo>
                <a:lnTo>
                  <a:pt x="0" y="0"/>
                </a:lnTo>
                <a:lnTo>
                  <a:pt x="280" y="0"/>
                </a:lnTo>
                <a:lnTo>
                  <a:pt x="300" y="36"/>
                </a:lnTo>
                <a:lnTo>
                  <a:pt x="324" y="82"/>
                </a:lnTo>
                <a:lnTo>
                  <a:pt x="346" y="134"/>
                </a:lnTo>
                <a:lnTo>
                  <a:pt x="378" y="206"/>
                </a:lnTo>
                <a:lnTo>
                  <a:pt x="408" y="264"/>
                </a:lnTo>
                <a:lnTo>
                  <a:pt x="434" y="334"/>
                </a:lnTo>
                <a:lnTo>
                  <a:pt x="448" y="372"/>
                </a:lnTo>
                <a:close/>
              </a:path>
            </a:pathLst>
          </a:custGeom>
          <a:noFill/>
          <a:ln w="9525" cap="flat" cmpd="sng">
            <a:noFill/>
            <a:prstDash val="solid"/>
            <a:round/>
            <a:headEnd type="none" w="med" len="med"/>
            <a:tailEnd type="none" w="med" len="med"/>
          </a:ln>
          <a:effectLst/>
        </p:spPr>
        <p:txBody>
          <a:bodyPr wrap="none" anchor="ctr"/>
          <a:lstStyle/>
          <a:p>
            <a:pPr>
              <a:spcBef>
                <a:spcPct val="50000"/>
              </a:spcBef>
              <a:buFontTx/>
              <a:buChar char="•"/>
              <a:defRPr/>
            </a:pPr>
            <a:endParaRPr lang="en-US" sz="1300" b="0" dirty="0"/>
          </a:p>
        </p:txBody>
      </p:sp>
      <p:sp>
        <p:nvSpPr>
          <p:cNvPr id="265" name="Line 1086"/>
          <p:cNvSpPr>
            <a:spLocks noChangeShapeType="1"/>
          </p:cNvSpPr>
          <p:nvPr userDrawn="1"/>
        </p:nvSpPr>
        <p:spPr bwMode="auto">
          <a:xfrm>
            <a:off x="484188" y="617538"/>
            <a:ext cx="1587" cy="1587"/>
          </a:xfrm>
          <a:prstGeom prst="line">
            <a:avLst/>
          </a:prstGeom>
          <a:noFill/>
          <a:ln w="9525">
            <a:noFill/>
            <a:round/>
            <a:headEnd/>
            <a:tailEnd/>
          </a:ln>
        </p:spPr>
        <p:txBody>
          <a:bodyPr/>
          <a:lstStyle/>
          <a:p>
            <a:pPr>
              <a:spcBef>
                <a:spcPct val="50000"/>
              </a:spcBef>
              <a:buFontTx/>
              <a:buChar char="•"/>
              <a:defRPr/>
            </a:pPr>
            <a:endParaRPr lang="en-US" sz="1300" b="0" dirty="0"/>
          </a:p>
        </p:txBody>
      </p:sp>
      <p:sp>
        <p:nvSpPr>
          <p:cNvPr id="266" name="Line 1087"/>
          <p:cNvSpPr>
            <a:spLocks noChangeShapeType="1"/>
          </p:cNvSpPr>
          <p:nvPr userDrawn="1"/>
        </p:nvSpPr>
        <p:spPr bwMode="auto">
          <a:xfrm>
            <a:off x="484188" y="617538"/>
            <a:ext cx="1587" cy="1587"/>
          </a:xfrm>
          <a:prstGeom prst="line">
            <a:avLst/>
          </a:prstGeom>
          <a:noFill/>
          <a:ln w="9525">
            <a:noFill/>
            <a:round/>
            <a:headEnd/>
            <a:tailEnd/>
          </a:ln>
        </p:spPr>
        <p:txBody>
          <a:bodyPr/>
          <a:lstStyle/>
          <a:p>
            <a:pPr>
              <a:spcBef>
                <a:spcPct val="50000"/>
              </a:spcBef>
              <a:buFontTx/>
              <a:buChar char="•"/>
              <a:defRPr/>
            </a:pPr>
            <a:endParaRPr lang="en-US" sz="1300" b="0" dirty="0"/>
          </a:p>
        </p:txBody>
      </p:sp>
      <p:sp>
        <p:nvSpPr>
          <p:cNvPr id="267" name="Rectangle 1088"/>
          <p:cNvSpPr>
            <a:spLocks noChangeArrowheads="1"/>
          </p:cNvSpPr>
          <p:nvPr userDrawn="1"/>
        </p:nvSpPr>
        <p:spPr bwMode="auto">
          <a:xfrm>
            <a:off x="484188" y="617538"/>
            <a:ext cx="1587" cy="1587"/>
          </a:xfrm>
          <a:prstGeom prst="rect">
            <a:avLst/>
          </a:prstGeom>
          <a:solidFill>
            <a:srgbClr val="000000"/>
          </a:solidFill>
          <a:ln w="9525">
            <a:noFill/>
            <a:miter lim="800000"/>
            <a:headEnd/>
            <a:tailEnd/>
          </a:ln>
        </p:spPr>
        <p:txBody>
          <a:bodyPr/>
          <a:lstStyle/>
          <a:p>
            <a:pPr>
              <a:spcBef>
                <a:spcPct val="50000"/>
              </a:spcBef>
              <a:buFontTx/>
              <a:buChar char="•"/>
              <a:defRPr/>
            </a:pPr>
            <a:endParaRPr lang="en-US" sz="1300" b="0" dirty="0"/>
          </a:p>
        </p:txBody>
      </p:sp>
      <p:sp>
        <p:nvSpPr>
          <p:cNvPr id="268" name="Rectangle 1089"/>
          <p:cNvSpPr>
            <a:spLocks noChangeArrowheads="1"/>
          </p:cNvSpPr>
          <p:nvPr userDrawn="1"/>
        </p:nvSpPr>
        <p:spPr bwMode="auto">
          <a:xfrm>
            <a:off x="484188" y="617538"/>
            <a:ext cx="1587" cy="1587"/>
          </a:xfrm>
          <a:prstGeom prst="rect">
            <a:avLst/>
          </a:prstGeom>
          <a:noFill/>
          <a:ln w="9525">
            <a:noFill/>
            <a:miter lim="800000"/>
            <a:headEnd/>
            <a:tailEnd/>
          </a:ln>
        </p:spPr>
        <p:txBody>
          <a:bodyPr/>
          <a:lstStyle/>
          <a:p>
            <a:pPr>
              <a:spcBef>
                <a:spcPct val="50000"/>
              </a:spcBef>
              <a:buFontTx/>
              <a:buChar char="•"/>
              <a:defRPr/>
            </a:pPr>
            <a:endParaRPr lang="en-US" sz="1300" b="0" dirty="0"/>
          </a:p>
        </p:txBody>
      </p:sp>
      <p:sp>
        <p:nvSpPr>
          <p:cNvPr id="269" name="Freeform 1098"/>
          <p:cNvSpPr>
            <a:spLocks/>
          </p:cNvSpPr>
          <p:nvPr userDrawn="1"/>
        </p:nvSpPr>
        <p:spPr bwMode="auto">
          <a:xfrm>
            <a:off x="487363" y="617538"/>
            <a:ext cx="3175" cy="1587"/>
          </a:xfrm>
          <a:custGeom>
            <a:avLst/>
            <a:gdLst/>
            <a:ahLst/>
            <a:cxnLst>
              <a:cxn ang="0">
                <a:pos x="0" y="0"/>
              </a:cxn>
              <a:cxn ang="0">
                <a:pos x="2" y="0"/>
              </a:cxn>
              <a:cxn ang="0">
                <a:pos x="2" y="0"/>
              </a:cxn>
              <a:cxn ang="0">
                <a:pos x="2"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2" y="0"/>
              </a:cxn>
              <a:cxn ang="0">
                <a:pos x="2" y="0"/>
              </a:cxn>
              <a:cxn ang="0">
                <a:pos x="2" y="0"/>
              </a:cxn>
              <a:cxn ang="0">
                <a:pos x="0" y="0"/>
              </a:cxn>
              <a:cxn ang="0">
                <a:pos x="0" y="0"/>
              </a:cxn>
              <a:cxn ang="0">
                <a:pos x="0" y="0"/>
              </a:cxn>
            </a:cxnLst>
            <a:rect l="0" t="0" r="r" b="b"/>
            <a:pathLst>
              <a:path w="2">
                <a:moveTo>
                  <a:pt x="0" y="0"/>
                </a:moveTo>
                <a:lnTo>
                  <a:pt x="2" y="0"/>
                </a:lnTo>
                <a:lnTo>
                  <a:pt x="2" y="0"/>
                </a:lnTo>
                <a:lnTo>
                  <a:pt x="2"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2" y="0"/>
                </a:lnTo>
                <a:lnTo>
                  <a:pt x="2" y="0"/>
                </a:lnTo>
                <a:lnTo>
                  <a:pt x="2" y="0"/>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1300" b="0" dirty="0"/>
          </a:p>
        </p:txBody>
      </p:sp>
      <p:sp>
        <p:nvSpPr>
          <p:cNvPr id="270" name="Freeform 1115"/>
          <p:cNvSpPr>
            <a:spLocks/>
          </p:cNvSpPr>
          <p:nvPr userDrawn="1"/>
        </p:nvSpPr>
        <p:spPr bwMode="auto">
          <a:xfrm>
            <a:off x="458788" y="473075"/>
            <a:ext cx="3175" cy="3175"/>
          </a:xfrm>
          <a:custGeom>
            <a:avLst/>
            <a:gdLst/>
            <a:ahLst/>
            <a:cxnLst>
              <a:cxn ang="0">
                <a:pos x="0" y="2"/>
              </a:cxn>
              <a:cxn ang="0">
                <a:pos x="0" y="2"/>
              </a:cxn>
              <a:cxn ang="0">
                <a:pos x="0" y="2"/>
              </a:cxn>
              <a:cxn ang="0">
                <a:pos x="0" y="2"/>
              </a:cxn>
              <a:cxn ang="0">
                <a:pos x="0" y="2"/>
              </a:cxn>
              <a:cxn ang="0">
                <a:pos x="0" y="2"/>
              </a:cxn>
              <a:cxn ang="0">
                <a:pos x="2" y="2"/>
              </a:cxn>
              <a:cxn ang="0">
                <a:pos x="2" y="2"/>
              </a:cxn>
              <a:cxn ang="0">
                <a:pos x="2" y="0"/>
              </a:cxn>
              <a:cxn ang="0">
                <a:pos x="0" y="2"/>
              </a:cxn>
              <a:cxn ang="0">
                <a:pos x="0" y="2"/>
              </a:cxn>
              <a:cxn ang="0">
                <a:pos x="0" y="2"/>
              </a:cxn>
              <a:cxn ang="0">
                <a:pos x="0" y="2"/>
              </a:cxn>
              <a:cxn ang="0">
                <a:pos x="0" y="2"/>
              </a:cxn>
              <a:cxn ang="0">
                <a:pos x="2" y="2"/>
              </a:cxn>
              <a:cxn ang="0">
                <a:pos x="2" y="2"/>
              </a:cxn>
              <a:cxn ang="0">
                <a:pos x="2" y="2"/>
              </a:cxn>
              <a:cxn ang="0">
                <a:pos x="2" y="2"/>
              </a:cxn>
              <a:cxn ang="0">
                <a:pos x="2" y="2"/>
              </a:cxn>
              <a:cxn ang="0">
                <a:pos x="2" y="2"/>
              </a:cxn>
              <a:cxn ang="0">
                <a:pos x="0" y="2"/>
              </a:cxn>
              <a:cxn ang="0">
                <a:pos x="0" y="2"/>
              </a:cxn>
              <a:cxn ang="0">
                <a:pos x="0" y="2"/>
              </a:cxn>
              <a:cxn ang="0">
                <a:pos x="0" y="2"/>
              </a:cxn>
              <a:cxn ang="0">
                <a:pos x="0" y="2"/>
              </a:cxn>
              <a:cxn ang="0">
                <a:pos x="0" y="2"/>
              </a:cxn>
              <a:cxn ang="0">
                <a:pos x="0" y="2"/>
              </a:cxn>
              <a:cxn ang="0">
                <a:pos x="2" y="2"/>
              </a:cxn>
              <a:cxn ang="0">
                <a:pos x="0" y="2"/>
              </a:cxn>
              <a:cxn ang="0">
                <a:pos x="2" y="2"/>
              </a:cxn>
              <a:cxn ang="0">
                <a:pos x="2" y="2"/>
              </a:cxn>
              <a:cxn ang="0">
                <a:pos x="2" y="2"/>
              </a:cxn>
              <a:cxn ang="0">
                <a:pos x="0" y="2"/>
              </a:cxn>
              <a:cxn ang="0">
                <a:pos x="0" y="2"/>
              </a:cxn>
            </a:cxnLst>
            <a:rect l="0" t="0" r="r" b="b"/>
            <a:pathLst>
              <a:path w="2" h="2">
                <a:moveTo>
                  <a:pt x="0" y="2"/>
                </a:moveTo>
                <a:lnTo>
                  <a:pt x="0" y="2"/>
                </a:lnTo>
                <a:lnTo>
                  <a:pt x="0" y="2"/>
                </a:lnTo>
                <a:lnTo>
                  <a:pt x="0" y="2"/>
                </a:lnTo>
                <a:lnTo>
                  <a:pt x="0" y="2"/>
                </a:lnTo>
                <a:lnTo>
                  <a:pt x="0" y="2"/>
                </a:lnTo>
                <a:lnTo>
                  <a:pt x="0" y="2"/>
                </a:lnTo>
                <a:lnTo>
                  <a:pt x="0" y="2"/>
                </a:lnTo>
                <a:lnTo>
                  <a:pt x="0" y="2"/>
                </a:lnTo>
                <a:lnTo>
                  <a:pt x="0" y="2"/>
                </a:lnTo>
                <a:lnTo>
                  <a:pt x="0" y="2"/>
                </a:lnTo>
                <a:lnTo>
                  <a:pt x="0" y="2"/>
                </a:lnTo>
                <a:lnTo>
                  <a:pt x="2" y="2"/>
                </a:lnTo>
                <a:lnTo>
                  <a:pt x="2" y="2"/>
                </a:lnTo>
                <a:lnTo>
                  <a:pt x="2" y="2"/>
                </a:lnTo>
                <a:lnTo>
                  <a:pt x="2" y="2"/>
                </a:lnTo>
                <a:lnTo>
                  <a:pt x="2" y="2"/>
                </a:lnTo>
                <a:lnTo>
                  <a:pt x="2" y="0"/>
                </a:lnTo>
                <a:lnTo>
                  <a:pt x="0" y="2"/>
                </a:lnTo>
                <a:lnTo>
                  <a:pt x="0" y="2"/>
                </a:lnTo>
                <a:lnTo>
                  <a:pt x="0" y="2"/>
                </a:lnTo>
                <a:lnTo>
                  <a:pt x="0" y="2"/>
                </a:lnTo>
                <a:lnTo>
                  <a:pt x="0" y="2"/>
                </a:lnTo>
                <a:lnTo>
                  <a:pt x="0" y="2"/>
                </a:lnTo>
                <a:lnTo>
                  <a:pt x="0" y="2"/>
                </a:lnTo>
                <a:lnTo>
                  <a:pt x="0" y="2"/>
                </a:lnTo>
                <a:lnTo>
                  <a:pt x="0" y="2"/>
                </a:lnTo>
                <a:lnTo>
                  <a:pt x="0" y="2"/>
                </a:lnTo>
                <a:lnTo>
                  <a:pt x="0" y="2"/>
                </a:lnTo>
                <a:lnTo>
                  <a:pt x="2" y="2"/>
                </a:lnTo>
                <a:lnTo>
                  <a:pt x="2" y="2"/>
                </a:lnTo>
                <a:lnTo>
                  <a:pt x="2" y="2"/>
                </a:lnTo>
                <a:lnTo>
                  <a:pt x="2" y="2"/>
                </a:lnTo>
                <a:lnTo>
                  <a:pt x="2" y="2"/>
                </a:lnTo>
                <a:lnTo>
                  <a:pt x="2" y="2"/>
                </a:lnTo>
                <a:lnTo>
                  <a:pt x="2" y="2"/>
                </a:lnTo>
                <a:lnTo>
                  <a:pt x="2" y="2"/>
                </a:lnTo>
                <a:lnTo>
                  <a:pt x="2" y="2"/>
                </a:lnTo>
                <a:lnTo>
                  <a:pt x="0" y="2"/>
                </a:lnTo>
                <a:lnTo>
                  <a:pt x="2" y="2"/>
                </a:lnTo>
                <a:lnTo>
                  <a:pt x="2"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2" y="2"/>
                </a:lnTo>
                <a:lnTo>
                  <a:pt x="2" y="2"/>
                </a:lnTo>
                <a:lnTo>
                  <a:pt x="0" y="2"/>
                </a:lnTo>
                <a:lnTo>
                  <a:pt x="2" y="2"/>
                </a:lnTo>
                <a:lnTo>
                  <a:pt x="2" y="2"/>
                </a:lnTo>
                <a:lnTo>
                  <a:pt x="2" y="2"/>
                </a:lnTo>
                <a:lnTo>
                  <a:pt x="2" y="2"/>
                </a:lnTo>
                <a:lnTo>
                  <a:pt x="2" y="2"/>
                </a:lnTo>
                <a:lnTo>
                  <a:pt x="2" y="2"/>
                </a:lnTo>
                <a:lnTo>
                  <a:pt x="2" y="2"/>
                </a:lnTo>
                <a:lnTo>
                  <a:pt x="0" y="2"/>
                </a:lnTo>
                <a:lnTo>
                  <a:pt x="0" y="2"/>
                </a:lnTo>
                <a:lnTo>
                  <a:pt x="0" y="2"/>
                </a:lnTo>
                <a:lnTo>
                  <a:pt x="0" y="2"/>
                </a:lnTo>
              </a:path>
            </a:pathLst>
          </a:custGeom>
          <a:noFill/>
          <a:ln w="9525">
            <a:noFill/>
            <a:round/>
            <a:headEnd/>
            <a:tailEnd/>
          </a:ln>
        </p:spPr>
        <p:txBody>
          <a:bodyPr/>
          <a:lstStyle/>
          <a:p>
            <a:pPr>
              <a:spcBef>
                <a:spcPct val="50000"/>
              </a:spcBef>
              <a:buFontTx/>
              <a:buChar char="•"/>
              <a:defRPr/>
            </a:pPr>
            <a:endParaRPr lang="en-US" sz="1300" b="0" dirty="0"/>
          </a:p>
        </p:txBody>
      </p:sp>
      <p:sp>
        <p:nvSpPr>
          <p:cNvPr id="271" name="Freeform 1120"/>
          <p:cNvSpPr>
            <a:spLocks/>
          </p:cNvSpPr>
          <p:nvPr userDrawn="1"/>
        </p:nvSpPr>
        <p:spPr bwMode="auto">
          <a:xfrm>
            <a:off x="458788" y="463550"/>
            <a:ext cx="3175" cy="3175"/>
          </a:xfrm>
          <a:custGeom>
            <a:avLst/>
            <a:gdLst/>
            <a:ahLst/>
            <a:cxnLst>
              <a:cxn ang="0">
                <a:pos x="0" y="0"/>
              </a:cxn>
              <a:cxn ang="0">
                <a:pos x="0" y="2"/>
              </a:cxn>
              <a:cxn ang="0">
                <a:pos x="0" y="2"/>
              </a:cxn>
              <a:cxn ang="0">
                <a:pos x="0" y="2"/>
              </a:cxn>
              <a:cxn ang="0">
                <a:pos x="2" y="2"/>
              </a:cxn>
              <a:cxn ang="0">
                <a:pos x="2" y="0"/>
              </a:cxn>
              <a:cxn ang="0">
                <a:pos x="2" y="0"/>
              </a:cxn>
              <a:cxn ang="0">
                <a:pos x="2" y="0"/>
              </a:cxn>
              <a:cxn ang="0">
                <a:pos x="0" y="0"/>
              </a:cxn>
              <a:cxn ang="0">
                <a:pos x="0" y="2"/>
              </a:cxn>
              <a:cxn ang="0">
                <a:pos x="0" y="2"/>
              </a:cxn>
              <a:cxn ang="0">
                <a:pos x="2" y="0"/>
              </a:cxn>
              <a:cxn ang="0">
                <a:pos x="2" y="0"/>
              </a:cxn>
              <a:cxn ang="0">
                <a:pos x="2" y="0"/>
              </a:cxn>
              <a:cxn ang="0">
                <a:pos x="2" y="2"/>
              </a:cxn>
              <a:cxn ang="0">
                <a:pos x="0" y="2"/>
              </a:cxn>
              <a:cxn ang="0">
                <a:pos x="0" y="2"/>
              </a:cxn>
              <a:cxn ang="0">
                <a:pos x="0" y="2"/>
              </a:cxn>
              <a:cxn ang="0">
                <a:pos x="0" y="2"/>
              </a:cxn>
              <a:cxn ang="0">
                <a:pos x="0" y="2"/>
              </a:cxn>
              <a:cxn ang="0">
                <a:pos x="0" y="2"/>
              </a:cxn>
              <a:cxn ang="0">
                <a:pos x="0" y="2"/>
              </a:cxn>
              <a:cxn ang="0">
                <a:pos x="0" y="2"/>
              </a:cxn>
              <a:cxn ang="0">
                <a:pos x="2" y="2"/>
              </a:cxn>
              <a:cxn ang="0">
                <a:pos x="0" y="2"/>
              </a:cxn>
              <a:cxn ang="0">
                <a:pos x="0" y="2"/>
              </a:cxn>
              <a:cxn ang="0">
                <a:pos x="2" y="2"/>
              </a:cxn>
              <a:cxn ang="0">
                <a:pos x="2" y="2"/>
              </a:cxn>
              <a:cxn ang="0">
                <a:pos x="2" y="0"/>
              </a:cxn>
              <a:cxn ang="0">
                <a:pos x="0" y="0"/>
              </a:cxn>
              <a:cxn ang="0">
                <a:pos x="0" y="0"/>
              </a:cxn>
            </a:cxnLst>
            <a:rect l="0" t="0" r="r" b="b"/>
            <a:pathLst>
              <a:path w="2" h="2">
                <a:moveTo>
                  <a:pt x="0" y="0"/>
                </a:moveTo>
                <a:lnTo>
                  <a:pt x="0" y="2"/>
                </a:lnTo>
                <a:lnTo>
                  <a:pt x="0" y="2"/>
                </a:lnTo>
                <a:lnTo>
                  <a:pt x="0" y="2"/>
                </a:lnTo>
                <a:lnTo>
                  <a:pt x="2" y="2"/>
                </a:lnTo>
                <a:lnTo>
                  <a:pt x="2" y="0"/>
                </a:lnTo>
                <a:lnTo>
                  <a:pt x="2" y="0"/>
                </a:lnTo>
                <a:lnTo>
                  <a:pt x="2" y="0"/>
                </a:lnTo>
                <a:lnTo>
                  <a:pt x="0" y="0"/>
                </a:lnTo>
                <a:lnTo>
                  <a:pt x="0" y="2"/>
                </a:lnTo>
                <a:lnTo>
                  <a:pt x="0" y="2"/>
                </a:lnTo>
                <a:lnTo>
                  <a:pt x="2" y="0"/>
                </a:lnTo>
                <a:lnTo>
                  <a:pt x="2" y="0"/>
                </a:lnTo>
                <a:lnTo>
                  <a:pt x="2" y="0"/>
                </a:lnTo>
                <a:lnTo>
                  <a:pt x="2" y="2"/>
                </a:lnTo>
                <a:lnTo>
                  <a:pt x="0" y="2"/>
                </a:lnTo>
                <a:lnTo>
                  <a:pt x="0" y="2"/>
                </a:lnTo>
                <a:lnTo>
                  <a:pt x="0" y="2"/>
                </a:lnTo>
                <a:lnTo>
                  <a:pt x="0" y="2"/>
                </a:lnTo>
                <a:lnTo>
                  <a:pt x="0" y="2"/>
                </a:lnTo>
                <a:lnTo>
                  <a:pt x="0" y="2"/>
                </a:lnTo>
                <a:lnTo>
                  <a:pt x="0" y="2"/>
                </a:lnTo>
                <a:lnTo>
                  <a:pt x="0" y="2"/>
                </a:lnTo>
                <a:lnTo>
                  <a:pt x="2" y="2"/>
                </a:lnTo>
                <a:lnTo>
                  <a:pt x="0" y="2"/>
                </a:lnTo>
                <a:lnTo>
                  <a:pt x="0" y="2"/>
                </a:lnTo>
                <a:lnTo>
                  <a:pt x="2" y="2"/>
                </a:lnTo>
                <a:lnTo>
                  <a:pt x="2" y="2"/>
                </a:lnTo>
                <a:lnTo>
                  <a:pt x="2" y="0"/>
                </a:lnTo>
                <a:lnTo>
                  <a:pt x="0" y="0"/>
                </a:lnTo>
                <a:lnTo>
                  <a:pt x="0" y="0"/>
                </a:lnTo>
              </a:path>
            </a:pathLst>
          </a:custGeom>
          <a:noFill/>
          <a:ln w="9525">
            <a:noFill/>
            <a:round/>
            <a:headEnd/>
            <a:tailEnd/>
          </a:ln>
        </p:spPr>
        <p:txBody>
          <a:bodyPr/>
          <a:lstStyle/>
          <a:p>
            <a:pPr>
              <a:spcBef>
                <a:spcPct val="50000"/>
              </a:spcBef>
              <a:buFontTx/>
              <a:buChar char="•"/>
              <a:defRPr/>
            </a:pPr>
            <a:endParaRPr lang="en-US" sz="1300" b="0" dirty="0"/>
          </a:p>
        </p:txBody>
      </p:sp>
      <p:sp>
        <p:nvSpPr>
          <p:cNvPr id="272" name="Freeform 1134"/>
          <p:cNvSpPr>
            <a:spLocks/>
          </p:cNvSpPr>
          <p:nvPr userDrawn="1"/>
        </p:nvSpPr>
        <p:spPr bwMode="auto">
          <a:xfrm>
            <a:off x="703263" y="514350"/>
            <a:ext cx="3175" cy="6350"/>
          </a:xfrm>
          <a:custGeom>
            <a:avLst/>
            <a:gdLst/>
            <a:ahLst/>
            <a:cxnLst>
              <a:cxn ang="0">
                <a:pos x="2" y="4"/>
              </a:cxn>
              <a:cxn ang="0">
                <a:pos x="2" y="4"/>
              </a:cxn>
              <a:cxn ang="0">
                <a:pos x="2" y="4"/>
              </a:cxn>
              <a:cxn ang="0">
                <a:pos x="2" y="2"/>
              </a:cxn>
              <a:cxn ang="0">
                <a:pos x="2" y="0"/>
              </a:cxn>
              <a:cxn ang="0">
                <a:pos x="2" y="0"/>
              </a:cxn>
              <a:cxn ang="0">
                <a:pos x="2" y="0"/>
              </a:cxn>
              <a:cxn ang="0">
                <a:pos x="0" y="2"/>
              </a:cxn>
              <a:cxn ang="0">
                <a:pos x="2" y="4"/>
              </a:cxn>
              <a:cxn ang="0">
                <a:pos x="2" y="2"/>
              </a:cxn>
              <a:cxn ang="0">
                <a:pos x="2" y="2"/>
              </a:cxn>
              <a:cxn ang="0">
                <a:pos x="2" y="0"/>
              </a:cxn>
              <a:cxn ang="0">
                <a:pos x="2" y="2"/>
              </a:cxn>
              <a:cxn ang="0">
                <a:pos x="2" y="2"/>
              </a:cxn>
              <a:cxn ang="0">
                <a:pos x="2" y="2"/>
              </a:cxn>
              <a:cxn ang="0">
                <a:pos x="2" y="2"/>
              </a:cxn>
              <a:cxn ang="0">
                <a:pos x="2" y="2"/>
              </a:cxn>
              <a:cxn ang="0">
                <a:pos x="2" y="2"/>
              </a:cxn>
              <a:cxn ang="0">
                <a:pos x="2" y="2"/>
              </a:cxn>
              <a:cxn ang="0">
                <a:pos x="2" y="2"/>
              </a:cxn>
              <a:cxn ang="0">
                <a:pos x="2" y="2"/>
              </a:cxn>
              <a:cxn ang="0">
                <a:pos x="2" y="2"/>
              </a:cxn>
              <a:cxn ang="0">
                <a:pos x="2" y="2"/>
              </a:cxn>
              <a:cxn ang="0">
                <a:pos x="2" y="2"/>
              </a:cxn>
              <a:cxn ang="0">
                <a:pos x="2" y="2"/>
              </a:cxn>
              <a:cxn ang="0">
                <a:pos x="2" y="2"/>
              </a:cxn>
              <a:cxn ang="0">
                <a:pos x="0" y="2"/>
              </a:cxn>
              <a:cxn ang="0">
                <a:pos x="2" y="4"/>
              </a:cxn>
            </a:cxnLst>
            <a:rect l="0" t="0" r="r" b="b"/>
            <a:pathLst>
              <a:path w="2" h="4">
                <a:moveTo>
                  <a:pt x="2" y="4"/>
                </a:moveTo>
                <a:lnTo>
                  <a:pt x="2" y="4"/>
                </a:lnTo>
                <a:lnTo>
                  <a:pt x="2" y="4"/>
                </a:lnTo>
                <a:lnTo>
                  <a:pt x="2" y="2"/>
                </a:lnTo>
                <a:lnTo>
                  <a:pt x="2" y="0"/>
                </a:lnTo>
                <a:lnTo>
                  <a:pt x="2" y="0"/>
                </a:lnTo>
                <a:lnTo>
                  <a:pt x="2" y="0"/>
                </a:lnTo>
                <a:lnTo>
                  <a:pt x="0" y="2"/>
                </a:lnTo>
                <a:lnTo>
                  <a:pt x="2" y="4"/>
                </a:lnTo>
                <a:lnTo>
                  <a:pt x="2" y="2"/>
                </a:lnTo>
                <a:lnTo>
                  <a:pt x="2" y="2"/>
                </a:lnTo>
                <a:lnTo>
                  <a:pt x="2" y="0"/>
                </a:lnTo>
                <a:lnTo>
                  <a:pt x="2" y="2"/>
                </a:lnTo>
                <a:lnTo>
                  <a:pt x="2" y="2"/>
                </a:lnTo>
                <a:lnTo>
                  <a:pt x="2" y="2"/>
                </a:lnTo>
                <a:lnTo>
                  <a:pt x="2" y="2"/>
                </a:lnTo>
                <a:lnTo>
                  <a:pt x="2" y="2"/>
                </a:lnTo>
                <a:lnTo>
                  <a:pt x="2" y="2"/>
                </a:lnTo>
                <a:lnTo>
                  <a:pt x="2" y="2"/>
                </a:lnTo>
                <a:lnTo>
                  <a:pt x="2" y="2"/>
                </a:lnTo>
                <a:lnTo>
                  <a:pt x="2" y="2"/>
                </a:lnTo>
                <a:lnTo>
                  <a:pt x="2" y="2"/>
                </a:lnTo>
                <a:lnTo>
                  <a:pt x="2" y="2"/>
                </a:lnTo>
                <a:lnTo>
                  <a:pt x="2" y="2"/>
                </a:lnTo>
                <a:lnTo>
                  <a:pt x="2" y="2"/>
                </a:lnTo>
                <a:lnTo>
                  <a:pt x="2" y="2"/>
                </a:lnTo>
                <a:lnTo>
                  <a:pt x="0" y="2"/>
                </a:lnTo>
                <a:lnTo>
                  <a:pt x="2" y="4"/>
                </a:lnTo>
              </a:path>
            </a:pathLst>
          </a:custGeom>
          <a:noFill/>
          <a:ln w="9525">
            <a:noFill/>
            <a:round/>
            <a:headEnd/>
            <a:tailEnd/>
          </a:ln>
        </p:spPr>
        <p:txBody>
          <a:bodyPr/>
          <a:lstStyle/>
          <a:p>
            <a:pPr>
              <a:spcBef>
                <a:spcPct val="50000"/>
              </a:spcBef>
              <a:buFontTx/>
              <a:buChar char="•"/>
              <a:defRPr/>
            </a:pPr>
            <a:endParaRPr lang="en-US" sz="1300" b="0" dirty="0"/>
          </a:p>
        </p:txBody>
      </p:sp>
      <p:sp>
        <p:nvSpPr>
          <p:cNvPr id="273" name="Freeform 1141"/>
          <p:cNvSpPr>
            <a:spLocks/>
          </p:cNvSpPr>
          <p:nvPr userDrawn="1"/>
        </p:nvSpPr>
        <p:spPr bwMode="auto">
          <a:xfrm>
            <a:off x="706438" y="479425"/>
            <a:ext cx="1587" cy="6350"/>
          </a:xfrm>
          <a:custGeom>
            <a:avLst/>
            <a:gdLst/>
            <a:ahLst/>
            <a:cxnLst>
              <a:cxn ang="0">
                <a:pos x="0" y="4"/>
              </a:cxn>
              <a:cxn ang="0">
                <a:pos x="0" y="2"/>
              </a:cxn>
              <a:cxn ang="0">
                <a:pos x="0" y="0"/>
              </a:cxn>
              <a:cxn ang="0">
                <a:pos x="0" y="0"/>
              </a:cxn>
              <a:cxn ang="0">
                <a:pos x="0" y="2"/>
              </a:cxn>
              <a:cxn ang="0">
                <a:pos x="0" y="2"/>
              </a:cxn>
              <a:cxn ang="0">
                <a:pos x="0" y="4"/>
              </a:cxn>
              <a:cxn ang="0">
                <a:pos x="0" y="2"/>
              </a:cxn>
              <a:cxn ang="0">
                <a:pos x="0" y="2"/>
              </a:cxn>
              <a:cxn ang="0">
                <a:pos x="0" y="2"/>
              </a:cxn>
              <a:cxn ang="0">
                <a:pos x="0" y="2"/>
              </a:cxn>
              <a:cxn ang="0">
                <a:pos x="0" y="2"/>
              </a:cxn>
              <a:cxn ang="0">
                <a:pos x="0" y="2"/>
              </a:cxn>
              <a:cxn ang="0">
                <a:pos x="0" y="2"/>
              </a:cxn>
              <a:cxn ang="0">
                <a:pos x="0" y="4"/>
              </a:cxn>
            </a:cxnLst>
            <a:rect l="0" t="0" r="r" b="b"/>
            <a:pathLst>
              <a:path h="4">
                <a:moveTo>
                  <a:pt x="0" y="4"/>
                </a:moveTo>
                <a:lnTo>
                  <a:pt x="0" y="2"/>
                </a:lnTo>
                <a:lnTo>
                  <a:pt x="0" y="0"/>
                </a:lnTo>
                <a:lnTo>
                  <a:pt x="0" y="0"/>
                </a:lnTo>
                <a:lnTo>
                  <a:pt x="0" y="2"/>
                </a:lnTo>
                <a:lnTo>
                  <a:pt x="0" y="2"/>
                </a:lnTo>
                <a:lnTo>
                  <a:pt x="0" y="4"/>
                </a:lnTo>
                <a:lnTo>
                  <a:pt x="0" y="2"/>
                </a:lnTo>
                <a:lnTo>
                  <a:pt x="0" y="2"/>
                </a:lnTo>
                <a:lnTo>
                  <a:pt x="0" y="2"/>
                </a:lnTo>
                <a:lnTo>
                  <a:pt x="0" y="2"/>
                </a:lnTo>
                <a:lnTo>
                  <a:pt x="0" y="2"/>
                </a:lnTo>
                <a:lnTo>
                  <a:pt x="0" y="2"/>
                </a:lnTo>
                <a:lnTo>
                  <a:pt x="0" y="2"/>
                </a:lnTo>
                <a:lnTo>
                  <a:pt x="0" y="4"/>
                </a:lnTo>
              </a:path>
            </a:pathLst>
          </a:custGeom>
          <a:noFill/>
          <a:ln w="9525">
            <a:noFill/>
            <a:round/>
            <a:headEnd/>
            <a:tailEnd/>
          </a:ln>
        </p:spPr>
        <p:txBody>
          <a:bodyPr/>
          <a:lstStyle/>
          <a:p>
            <a:pPr>
              <a:spcBef>
                <a:spcPct val="50000"/>
              </a:spcBef>
              <a:buFontTx/>
              <a:buChar char="•"/>
              <a:defRPr/>
            </a:pPr>
            <a:endParaRPr lang="en-US" sz="1300" b="0" dirty="0"/>
          </a:p>
        </p:txBody>
      </p:sp>
      <p:sp>
        <p:nvSpPr>
          <p:cNvPr id="274" name="Freeform 1148"/>
          <p:cNvSpPr>
            <a:spLocks/>
          </p:cNvSpPr>
          <p:nvPr userDrawn="1"/>
        </p:nvSpPr>
        <p:spPr bwMode="auto">
          <a:xfrm>
            <a:off x="693738" y="460375"/>
            <a:ext cx="3175" cy="3175"/>
          </a:xfrm>
          <a:custGeom>
            <a:avLst/>
            <a:gdLst/>
            <a:ahLst/>
            <a:cxnLst>
              <a:cxn ang="0">
                <a:pos x="2" y="2"/>
              </a:cxn>
              <a:cxn ang="0">
                <a:pos x="2" y="0"/>
              </a:cxn>
              <a:cxn ang="0">
                <a:pos x="2" y="0"/>
              </a:cxn>
              <a:cxn ang="0">
                <a:pos x="2" y="0"/>
              </a:cxn>
              <a:cxn ang="0">
                <a:pos x="2" y="0"/>
              </a:cxn>
              <a:cxn ang="0">
                <a:pos x="0" y="0"/>
              </a:cxn>
              <a:cxn ang="0">
                <a:pos x="0" y="0"/>
              </a:cxn>
              <a:cxn ang="0">
                <a:pos x="0" y="2"/>
              </a:cxn>
              <a:cxn ang="0">
                <a:pos x="0" y="2"/>
              </a:cxn>
              <a:cxn ang="0">
                <a:pos x="0" y="2"/>
              </a:cxn>
              <a:cxn ang="0">
                <a:pos x="2" y="2"/>
              </a:cxn>
              <a:cxn ang="0">
                <a:pos x="2" y="2"/>
              </a:cxn>
              <a:cxn ang="0">
                <a:pos x="2" y="0"/>
              </a:cxn>
              <a:cxn ang="0">
                <a:pos x="2" y="0"/>
              </a:cxn>
              <a:cxn ang="0">
                <a:pos x="2" y="0"/>
              </a:cxn>
              <a:cxn ang="0">
                <a:pos x="0" y="2"/>
              </a:cxn>
              <a:cxn ang="0">
                <a:pos x="2" y="2"/>
              </a:cxn>
              <a:cxn ang="0">
                <a:pos x="2" y="0"/>
              </a:cxn>
              <a:cxn ang="0">
                <a:pos x="0" y="2"/>
              </a:cxn>
              <a:cxn ang="0">
                <a:pos x="2" y="2"/>
              </a:cxn>
              <a:cxn ang="0">
                <a:pos x="0" y="2"/>
              </a:cxn>
              <a:cxn ang="0">
                <a:pos x="0" y="2"/>
              </a:cxn>
              <a:cxn ang="0">
                <a:pos x="0" y="2"/>
              </a:cxn>
              <a:cxn ang="0">
                <a:pos x="0" y="2"/>
              </a:cxn>
              <a:cxn ang="0">
                <a:pos x="0" y="2"/>
              </a:cxn>
              <a:cxn ang="0">
                <a:pos x="0" y="2"/>
              </a:cxn>
              <a:cxn ang="0">
                <a:pos x="0" y="2"/>
              </a:cxn>
              <a:cxn ang="0">
                <a:pos x="0" y="2"/>
              </a:cxn>
              <a:cxn ang="0">
                <a:pos x="0" y="2"/>
              </a:cxn>
              <a:cxn ang="0">
                <a:pos x="2" y="2"/>
              </a:cxn>
              <a:cxn ang="0">
                <a:pos x="2" y="2"/>
              </a:cxn>
            </a:cxnLst>
            <a:rect l="0" t="0" r="r" b="b"/>
            <a:pathLst>
              <a:path w="2" h="2">
                <a:moveTo>
                  <a:pt x="2" y="2"/>
                </a:moveTo>
                <a:lnTo>
                  <a:pt x="2" y="0"/>
                </a:lnTo>
                <a:lnTo>
                  <a:pt x="2" y="0"/>
                </a:lnTo>
                <a:lnTo>
                  <a:pt x="2" y="0"/>
                </a:lnTo>
                <a:lnTo>
                  <a:pt x="2" y="0"/>
                </a:lnTo>
                <a:lnTo>
                  <a:pt x="0" y="0"/>
                </a:lnTo>
                <a:lnTo>
                  <a:pt x="0" y="0"/>
                </a:lnTo>
                <a:lnTo>
                  <a:pt x="0" y="2"/>
                </a:lnTo>
                <a:lnTo>
                  <a:pt x="0" y="2"/>
                </a:lnTo>
                <a:lnTo>
                  <a:pt x="0" y="2"/>
                </a:lnTo>
                <a:lnTo>
                  <a:pt x="2" y="2"/>
                </a:lnTo>
                <a:lnTo>
                  <a:pt x="2" y="2"/>
                </a:lnTo>
                <a:lnTo>
                  <a:pt x="2" y="0"/>
                </a:lnTo>
                <a:lnTo>
                  <a:pt x="2" y="0"/>
                </a:lnTo>
                <a:lnTo>
                  <a:pt x="2" y="0"/>
                </a:lnTo>
                <a:lnTo>
                  <a:pt x="0" y="2"/>
                </a:lnTo>
                <a:lnTo>
                  <a:pt x="2" y="2"/>
                </a:lnTo>
                <a:lnTo>
                  <a:pt x="2" y="0"/>
                </a:lnTo>
                <a:lnTo>
                  <a:pt x="0" y="2"/>
                </a:lnTo>
                <a:lnTo>
                  <a:pt x="2" y="2"/>
                </a:lnTo>
                <a:lnTo>
                  <a:pt x="0" y="2"/>
                </a:lnTo>
                <a:lnTo>
                  <a:pt x="0" y="2"/>
                </a:lnTo>
                <a:lnTo>
                  <a:pt x="0" y="2"/>
                </a:lnTo>
                <a:lnTo>
                  <a:pt x="0" y="2"/>
                </a:lnTo>
                <a:lnTo>
                  <a:pt x="0" y="2"/>
                </a:lnTo>
                <a:lnTo>
                  <a:pt x="0" y="2"/>
                </a:lnTo>
                <a:lnTo>
                  <a:pt x="0" y="2"/>
                </a:lnTo>
                <a:lnTo>
                  <a:pt x="0" y="2"/>
                </a:lnTo>
                <a:lnTo>
                  <a:pt x="0" y="2"/>
                </a:lnTo>
                <a:lnTo>
                  <a:pt x="2" y="2"/>
                </a:lnTo>
                <a:lnTo>
                  <a:pt x="2" y="2"/>
                </a:lnTo>
              </a:path>
            </a:pathLst>
          </a:custGeom>
          <a:noFill/>
          <a:ln w="9525">
            <a:noFill/>
            <a:round/>
            <a:headEnd/>
            <a:tailEnd/>
          </a:ln>
        </p:spPr>
        <p:txBody>
          <a:bodyPr/>
          <a:lstStyle/>
          <a:p>
            <a:pPr>
              <a:spcBef>
                <a:spcPct val="50000"/>
              </a:spcBef>
              <a:buFontTx/>
              <a:buChar char="•"/>
              <a:defRPr/>
            </a:pPr>
            <a:endParaRPr lang="en-US" sz="1300" b="0" dirty="0"/>
          </a:p>
        </p:txBody>
      </p:sp>
      <p:sp>
        <p:nvSpPr>
          <p:cNvPr id="275" name="Freeform 1150"/>
          <p:cNvSpPr>
            <a:spLocks/>
          </p:cNvSpPr>
          <p:nvPr userDrawn="1"/>
        </p:nvSpPr>
        <p:spPr bwMode="auto">
          <a:xfrm>
            <a:off x="684213" y="447675"/>
            <a:ext cx="1587" cy="3175"/>
          </a:xfrm>
          <a:custGeom>
            <a:avLst/>
            <a:gdLst/>
            <a:ahLst/>
            <a:cxnLst>
              <a:cxn ang="0">
                <a:pos x="0" y="2"/>
              </a:cxn>
              <a:cxn ang="0">
                <a:pos x="0" y="0"/>
              </a:cxn>
              <a:cxn ang="0">
                <a:pos x="0" y="2"/>
              </a:cxn>
            </a:cxnLst>
            <a:rect l="0" t="0" r="r" b="b"/>
            <a:pathLst>
              <a:path h="2">
                <a:moveTo>
                  <a:pt x="0" y="2"/>
                </a:moveTo>
                <a:lnTo>
                  <a:pt x="0" y="0"/>
                </a:lnTo>
                <a:lnTo>
                  <a:pt x="0" y="2"/>
                </a:lnTo>
              </a:path>
            </a:pathLst>
          </a:custGeom>
          <a:noFill/>
          <a:ln w="9525">
            <a:noFill/>
            <a:round/>
            <a:headEnd/>
            <a:tailEnd/>
          </a:ln>
        </p:spPr>
        <p:txBody>
          <a:bodyPr/>
          <a:lstStyle/>
          <a:p>
            <a:pPr>
              <a:spcBef>
                <a:spcPct val="50000"/>
              </a:spcBef>
              <a:buFontTx/>
              <a:buChar char="•"/>
              <a:defRPr/>
            </a:pPr>
            <a:endParaRPr lang="en-US" sz="1300" b="0" dirty="0"/>
          </a:p>
        </p:txBody>
      </p:sp>
      <p:sp>
        <p:nvSpPr>
          <p:cNvPr id="276" name="Freeform 1152"/>
          <p:cNvSpPr>
            <a:spLocks/>
          </p:cNvSpPr>
          <p:nvPr userDrawn="1"/>
        </p:nvSpPr>
        <p:spPr bwMode="auto">
          <a:xfrm>
            <a:off x="684213" y="447675"/>
            <a:ext cx="3175" cy="3175"/>
          </a:xfrm>
          <a:custGeom>
            <a:avLst/>
            <a:gdLst/>
            <a:ahLst/>
            <a:cxnLst>
              <a:cxn ang="0">
                <a:pos x="2" y="0"/>
              </a:cxn>
              <a:cxn ang="0">
                <a:pos x="0" y="0"/>
              </a:cxn>
              <a:cxn ang="0">
                <a:pos x="0" y="0"/>
              </a:cxn>
              <a:cxn ang="0">
                <a:pos x="0" y="0"/>
              </a:cxn>
              <a:cxn ang="0">
                <a:pos x="0" y="2"/>
              </a:cxn>
              <a:cxn ang="0">
                <a:pos x="2" y="2"/>
              </a:cxn>
              <a:cxn ang="0">
                <a:pos x="2" y="0"/>
              </a:cxn>
              <a:cxn ang="0">
                <a:pos x="0" y="0"/>
              </a:cxn>
              <a:cxn ang="0">
                <a:pos x="0" y="0"/>
              </a:cxn>
              <a:cxn ang="0">
                <a:pos x="0" y="0"/>
              </a:cxn>
              <a:cxn ang="0">
                <a:pos x="0" y="2"/>
              </a:cxn>
              <a:cxn ang="0">
                <a:pos x="2" y="2"/>
              </a:cxn>
              <a:cxn ang="0">
                <a:pos x="2" y="0"/>
              </a:cxn>
            </a:cxnLst>
            <a:rect l="0" t="0" r="r" b="b"/>
            <a:pathLst>
              <a:path w="2" h="2">
                <a:moveTo>
                  <a:pt x="2" y="0"/>
                </a:moveTo>
                <a:lnTo>
                  <a:pt x="0" y="0"/>
                </a:lnTo>
                <a:lnTo>
                  <a:pt x="0" y="0"/>
                </a:lnTo>
                <a:lnTo>
                  <a:pt x="0" y="0"/>
                </a:lnTo>
                <a:lnTo>
                  <a:pt x="0" y="2"/>
                </a:lnTo>
                <a:lnTo>
                  <a:pt x="2" y="2"/>
                </a:lnTo>
                <a:lnTo>
                  <a:pt x="2" y="0"/>
                </a:lnTo>
                <a:lnTo>
                  <a:pt x="0" y="0"/>
                </a:lnTo>
                <a:lnTo>
                  <a:pt x="0" y="0"/>
                </a:lnTo>
                <a:lnTo>
                  <a:pt x="0" y="0"/>
                </a:lnTo>
                <a:lnTo>
                  <a:pt x="0" y="2"/>
                </a:lnTo>
                <a:lnTo>
                  <a:pt x="2" y="2"/>
                </a:lnTo>
                <a:lnTo>
                  <a:pt x="2" y="0"/>
                </a:lnTo>
              </a:path>
            </a:pathLst>
          </a:custGeom>
          <a:noFill/>
          <a:ln w="9525">
            <a:noFill/>
            <a:round/>
            <a:headEnd/>
            <a:tailEnd/>
          </a:ln>
        </p:spPr>
        <p:txBody>
          <a:bodyPr/>
          <a:lstStyle/>
          <a:p>
            <a:pPr>
              <a:spcBef>
                <a:spcPct val="50000"/>
              </a:spcBef>
              <a:buFontTx/>
              <a:buChar char="•"/>
              <a:defRPr/>
            </a:pPr>
            <a:endParaRPr lang="en-US" sz="1300" b="0" dirty="0"/>
          </a:p>
        </p:txBody>
      </p:sp>
      <p:sp>
        <p:nvSpPr>
          <p:cNvPr id="277" name="Freeform 1154"/>
          <p:cNvSpPr>
            <a:spLocks/>
          </p:cNvSpPr>
          <p:nvPr userDrawn="1"/>
        </p:nvSpPr>
        <p:spPr bwMode="auto">
          <a:xfrm>
            <a:off x="665163" y="434975"/>
            <a:ext cx="3175" cy="1588"/>
          </a:xfrm>
          <a:custGeom>
            <a:avLst/>
            <a:gdLst/>
            <a:ahLst/>
            <a:cxnLst>
              <a:cxn ang="0">
                <a:pos x="2" y="0"/>
              </a:cxn>
              <a:cxn ang="0">
                <a:pos x="0" y="0"/>
              </a:cxn>
              <a:cxn ang="0">
                <a:pos x="2" y="0"/>
              </a:cxn>
            </a:cxnLst>
            <a:rect l="0" t="0" r="r" b="b"/>
            <a:pathLst>
              <a:path w="2">
                <a:moveTo>
                  <a:pt x="2" y="0"/>
                </a:moveTo>
                <a:lnTo>
                  <a:pt x="0" y="0"/>
                </a:lnTo>
                <a:lnTo>
                  <a:pt x="2" y="0"/>
                </a:lnTo>
              </a:path>
            </a:pathLst>
          </a:custGeom>
          <a:noFill/>
          <a:ln w="9525">
            <a:noFill/>
            <a:round/>
            <a:headEnd/>
            <a:tailEnd/>
          </a:ln>
        </p:spPr>
        <p:txBody>
          <a:bodyPr/>
          <a:lstStyle/>
          <a:p>
            <a:pPr>
              <a:spcBef>
                <a:spcPct val="50000"/>
              </a:spcBef>
              <a:buFontTx/>
              <a:buChar char="•"/>
              <a:defRPr/>
            </a:pPr>
            <a:endParaRPr lang="en-US" sz="1300" b="0" dirty="0"/>
          </a:p>
        </p:txBody>
      </p:sp>
      <p:sp>
        <p:nvSpPr>
          <p:cNvPr id="278" name="Freeform 1156"/>
          <p:cNvSpPr>
            <a:spLocks/>
          </p:cNvSpPr>
          <p:nvPr userDrawn="1"/>
        </p:nvSpPr>
        <p:spPr bwMode="auto">
          <a:xfrm>
            <a:off x="665163" y="431800"/>
            <a:ext cx="3175" cy="3175"/>
          </a:xfrm>
          <a:custGeom>
            <a:avLst/>
            <a:gdLst/>
            <a:ahLst/>
            <a:cxnLst>
              <a:cxn ang="0">
                <a:pos x="2" y="2"/>
              </a:cxn>
              <a:cxn ang="0">
                <a:pos x="0" y="0"/>
              </a:cxn>
              <a:cxn ang="0">
                <a:pos x="0" y="0"/>
              </a:cxn>
              <a:cxn ang="0">
                <a:pos x="0" y="2"/>
              </a:cxn>
              <a:cxn ang="0">
                <a:pos x="2" y="2"/>
              </a:cxn>
              <a:cxn ang="0">
                <a:pos x="2" y="2"/>
              </a:cxn>
              <a:cxn ang="0">
                <a:pos x="2" y="2"/>
              </a:cxn>
              <a:cxn ang="0">
                <a:pos x="0" y="0"/>
              </a:cxn>
              <a:cxn ang="0">
                <a:pos x="0" y="0"/>
              </a:cxn>
              <a:cxn ang="0">
                <a:pos x="0" y="2"/>
              </a:cxn>
              <a:cxn ang="0">
                <a:pos x="2" y="2"/>
              </a:cxn>
              <a:cxn ang="0">
                <a:pos x="2" y="2"/>
              </a:cxn>
              <a:cxn ang="0">
                <a:pos x="2" y="2"/>
              </a:cxn>
            </a:cxnLst>
            <a:rect l="0" t="0" r="r" b="b"/>
            <a:pathLst>
              <a:path w="2" h="2">
                <a:moveTo>
                  <a:pt x="2" y="2"/>
                </a:moveTo>
                <a:lnTo>
                  <a:pt x="0" y="0"/>
                </a:lnTo>
                <a:lnTo>
                  <a:pt x="0" y="0"/>
                </a:lnTo>
                <a:lnTo>
                  <a:pt x="0" y="2"/>
                </a:lnTo>
                <a:lnTo>
                  <a:pt x="2" y="2"/>
                </a:lnTo>
                <a:lnTo>
                  <a:pt x="2" y="2"/>
                </a:lnTo>
                <a:lnTo>
                  <a:pt x="2" y="2"/>
                </a:lnTo>
                <a:lnTo>
                  <a:pt x="0" y="0"/>
                </a:lnTo>
                <a:lnTo>
                  <a:pt x="0" y="0"/>
                </a:lnTo>
                <a:lnTo>
                  <a:pt x="0" y="2"/>
                </a:lnTo>
                <a:lnTo>
                  <a:pt x="2" y="2"/>
                </a:lnTo>
                <a:lnTo>
                  <a:pt x="2" y="2"/>
                </a:lnTo>
                <a:lnTo>
                  <a:pt x="2" y="2"/>
                </a:lnTo>
              </a:path>
            </a:pathLst>
          </a:custGeom>
          <a:noFill/>
          <a:ln w="9525">
            <a:noFill/>
            <a:round/>
            <a:headEnd/>
            <a:tailEnd/>
          </a:ln>
        </p:spPr>
        <p:txBody>
          <a:bodyPr/>
          <a:lstStyle/>
          <a:p>
            <a:pPr>
              <a:spcBef>
                <a:spcPct val="50000"/>
              </a:spcBef>
              <a:buFontTx/>
              <a:buChar char="•"/>
              <a:defRPr/>
            </a:pPr>
            <a:endParaRPr lang="en-US" sz="1300" b="0" dirty="0"/>
          </a:p>
        </p:txBody>
      </p:sp>
      <p:sp>
        <p:nvSpPr>
          <p:cNvPr id="279" name="Freeform 1163"/>
          <p:cNvSpPr>
            <a:spLocks/>
          </p:cNvSpPr>
          <p:nvPr userDrawn="1"/>
        </p:nvSpPr>
        <p:spPr bwMode="auto">
          <a:xfrm>
            <a:off x="611188" y="415925"/>
            <a:ext cx="6350" cy="3175"/>
          </a:xfrm>
          <a:custGeom>
            <a:avLst/>
            <a:gdLst/>
            <a:ahLst/>
            <a:cxnLst>
              <a:cxn ang="0">
                <a:pos x="2" y="2"/>
              </a:cxn>
              <a:cxn ang="0">
                <a:pos x="2" y="2"/>
              </a:cxn>
              <a:cxn ang="0">
                <a:pos x="4" y="2"/>
              </a:cxn>
              <a:cxn ang="0">
                <a:pos x="4" y="0"/>
              </a:cxn>
              <a:cxn ang="0">
                <a:pos x="4" y="0"/>
              </a:cxn>
              <a:cxn ang="0">
                <a:pos x="2" y="0"/>
              </a:cxn>
              <a:cxn ang="0">
                <a:pos x="2" y="0"/>
              </a:cxn>
              <a:cxn ang="0">
                <a:pos x="0" y="2"/>
              </a:cxn>
              <a:cxn ang="0">
                <a:pos x="2" y="2"/>
              </a:cxn>
              <a:cxn ang="0">
                <a:pos x="2" y="0"/>
              </a:cxn>
              <a:cxn ang="0">
                <a:pos x="4" y="2"/>
              </a:cxn>
              <a:cxn ang="0">
                <a:pos x="4" y="0"/>
              </a:cxn>
              <a:cxn ang="0">
                <a:pos x="4" y="0"/>
              </a:cxn>
              <a:cxn ang="0">
                <a:pos x="2" y="0"/>
              </a:cxn>
              <a:cxn ang="0">
                <a:pos x="2" y="0"/>
              </a:cxn>
              <a:cxn ang="0">
                <a:pos x="0" y="0"/>
              </a:cxn>
              <a:cxn ang="0">
                <a:pos x="2" y="2"/>
              </a:cxn>
            </a:cxnLst>
            <a:rect l="0" t="0" r="r" b="b"/>
            <a:pathLst>
              <a:path w="4" h="2">
                <a:moveTo>
                  <a:pt x="2" y="2"/>
                </a:moveTo>
                <a:lnTo>
                  <a:pt x="2" y="2"/>
                </a:lnTo>
                <a:lnTo>
                  <a:pt x="4" y="2"/>
                </a:lnTo>
                <a:lnTo>
                  <a:pt x="4" y="0"/>
                </a:lnTo>
                <a:lnTo>
                  <a:pt x="4" y="0"/>
                </a:lnTo>
                <a:lnTo>
                  <a:pt x="2" y="0"/>
                </a:lnTo>
                <a:lnTo>
                  <a:pt x="2" y="0"/>
                </a:lnTo>
                <a:lnTo>
                  <a:pt x="0" y="2"/>
                </a:lnTo>
                <a:lnTo>
                  <a:pt x="2" y="2"/>
                </a:lnTo>
                <a:lnTo>
                  <a:pt x="2" y="0"/>
                </a:lnTo>
                <a:lnTo>
                  <a:pt x="4" y="2"/>
                </a:lnTo>
                <a:lnTo>
                  <a:pt x="4" y="0"/>
                </a:lnTo>
                <a:lnTo>
                  <a:pt x="4" y="0"/>
                </a:lnTo>
                <a:lnTo>
                  <a:pt x="2" y="0"/>
                </a:lnTo>
                <a:lnTo>
                  <a:pt x="2" y="0"/>
                </a:lnTo>
                <a:lnTo>
                  <a:pt x="0" y="0"/>
                </a:lnTo>
                <a:lnTo>
                  <a:pt x="2" y="2"/>
                </a:lnTo>
              </a:path>
            </a:pathLst>
          </a:custGeom>
          <a:noFill/>
          <a:ln w="9525">
            <a:noFill/>
            <a:round/>
            <a:headEnd/>
            <a:tailEnd/>
          </a:ln>
        </p:spPr>
        <p:txBody>
          <a:bodyPr/>
          <a:lstStyle/>
          <a:p>
            <a:pPr>
              <a:spcBef>
                <a:spcPct val="50000"/>
              </a:spcBef>
              <a:buFontTx/>
              <a:buChar char="•"/>
              <a:defRPr/>
            </a:pPr>
            <a:endParaRPr lang="en-US" sz="1300" b="0" dirty="0"/>
          </a:p>
        </p:txBody>
      </p:sp>
      <p:sp>
        <p:nvSpPr>
          <p:cNvPr id="280" name="Freeform 1172"/>
          <p:cNvSpPr>
            <a:spLocks/>
          </p:cNvSpPr>
          <p:nvPr userDrawn="1"/>
        </p:nvSpPr>
        <p:spPr bwMode="auto">
          <a:xfrm>
            <a:off x="582613" y="476250"/>
            <a:ext cx="3175" cy="3175"/>
          </a:xfrm>
          <a:custGeom>
            <a:avLst/>
            <a:gdLst/>
            <a:ahLst/>
            <a:cxnLst>
              <a:cxn ang="0">
                <a:pos x="0" y="2"/>
              </a:cxn>
              <a:cxn ang="0">
                <a:pos x="0" y="2"/>
              </a:cxn>
              <a:cxn ang="0">
                <a:pos x="2" y="2"/>
              </a:cxn>
              <a:cxn ang="0">
                <a:pos x="0" y="0"/>
              </a:cxn>
              <a:cxn ang="0">
                <a:pos x="0" y="0"/>
              </a:cxn>
              <a:cxn ang="0">
                <a:pos x="0" y="0"/>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Lst>
            <a:rect l="0" t="0" r="r" b="b"/>
            <a:pathLst>
              <a:path w="2" h="2">
                <a:moveTo>
                  <a:pt x="0" y="2"/>
                </a:moveTo>
                <a:lnTo>
                  <a:pt x="0" y="2"/>
                </a:lnTo>
                <a:lnTo>
                  <a:pt x="2" y="2"/>
                </a:lnTo>
                <a:lnTo>
                  <a:pt x="0" y="0"/>
                </a:lnTo>
                <a:lnTo>
                  <a:pt x="0" y="0"/>
                </a:lnTo>
                <a:lnTo>
                  <a:pt x="0" y="0"/>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path>
            </a:pathLst>
          </a:custGeom>
          <a:noFill/>
          <a:ln w="9525">
            <a:noFill/>
            <a:round/>
            <a:headEnd/>
            <a:tailEnd/>
          </a:ln>
        </p:spPr>
        <p:txBody>
          <a:bodyPr/>
          <a:lstStyle/>
          <a:p>
            <a:pPr>
              <a:spcBef>
                <a:spcPct val="50000"/>
              </a:spcBef>
              <a:buFontTx/>
              <a:buChar char="•"/>
              <a:defRPr/>
            </a:pPr>
            <a:endParaRPr lang="en-US" sz="1300" b="0" dirty="0"/>
          </a:p>
        </p:txBody>
      </p:sp>
      <p:sp>
        <p:nvSpPr>
          <p:cNvPr id="281" name="Freeform 1177"/>
          <p:cNvSpPr>
            <a:spLocks/>
          </p:cNvSpPr>
          <p:nvPr userDrawn="1"/>
        </p:nvSpPr>
        <p:spPr bwMode="auto">
          <a:xfrm>
            <a:off x="557213" y="534988"/>
            <a:ext cx="3175" cy="3175"/>
          </a:xfrm>
          <a:custGeom>
            <a:avLst/>
            <a:gdLst/>
            <a:ahLst/>
            <a:cxnLst>
              <a:cxn ang="0">
                <a:pos x="0" y="2"/>
              </a:cxn>
              <a:cxn ang="0">
                <a:pos x="2" y="2"/>
              </a:cxn>
              <a:cxn ang="0">
                <a:pos x="2" y="2"/>
              </a:cxn>
              <a:cxn ang="0">
                <a:pos x="2" y="0"/>
              </a:cxn>
              <a:cxn ang="0">
                <a:pos x="2" y="0"/>
              </a:cxn>
              <a:cxn ang="0">
                <a:pos x="2"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2"/>
              </a:cxn>
              <a:cxn ang="0">
                <a:pos x="0" y="2"/>
              </a:cxn>
              <a:cxn ang="0">
                <a:pos x="2" y="2"/>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2"/>
              </a:cxn>
              <a:cxn ang="0">
                <a:pos x="2" y="0"/>
              </a:cxn>
              <a:cxn ang="0">
                <a:pos x="2" y="0"/>
              </a:cxn>
              <a:cxn ang="0">
                <a:pos x="0" y="0"/>
              </a:cxn>
              <a:cxn ang="0">
                <a:pos x="0" y="0"/>
              </a:cxn>
              <a:cxn ang="0">
                <a:pos x="0" y="2"/>
              </a:cxn>
            </a:cxnLst>
            <a:rect l="0" t="0" r="r" b="b"/>
            <a:pathLst>
              <a:path w="2" h="2">
                <a:moveTo>
                  <a:pt x="0" y="2"/>
                </a:moveTo>
                <a:lnTo>
                  <a:pt x="2" y="2"/>
                </a:lnTo>
                <a:lnTo>
                  <a:pt x="2" y="2"/>
                </a:lnTo>
                <a:lnTo>
                  <a:pt x="2" y="0"/>
                </a:lnTo>
                <a:lnTo>
                  <a:pt x="2" y="0"/>
                </a:lnTo>
                <a:lnTo>
                  <a:pt x="2"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2"/>
                </a:lnTo>
                <a:lnTo>
                  <a:pt x="0" y="2"/>
                </a:lnTo>
                <a:lnTo>
                  <a:pt x="2" y="2"/>
                </a:lnTo>
                <a:lnTo>
                  <a:pt x="2" y="0"/>
                </a:lnTo>
                <a:lnTo>
                  <a:pt x="2" y="0"/>
                </a:lnTo>
                <a:lnTo>
                  <a:pt x="2" y="0"/>
                </a:lnTo>
                <a:lnTo>
                  <a:pt x="2" y="0"/>
                </a:lnTo>
                <a:lnTo>
                  <a:pt x="2" y="0"/>
                </a:lnTo>
                <a:lnTo>
                  <a:pt x="2" y="0"/>
                </a:lnTo>
                <a:lnTo>
                  <a:pt x="2" y="0"/>
                </a:lnTo>
                <a:lnTo>
                  <a:pt x="2" y="0"/>
                </a:lnTo>
                <a:lnTo>
                  <a:pt x="2" y="0"/>
                </a:lnTo>
                <a:lnTo>
                  <a:pt x="2" y="0"/>
                </a:lnTo>
                <a:lnTo>
                  <a:pt x="2" y="0"/>
                </a:lnTo>
                <a:lnTo>
                  <a:pt x="2" y="2"/>
                </a:lnTo>
                <a:lnTo>
                  <a:pt x="2" y="0"/>
                </a:lnTo>
                <a:lnTo>
                  <a:pt x="2" y="0"/>
                </a:lnTo>
                <a:lnTo>
                  <a:pt x="0" y="0"/>
                </a:lnTo>
                <a:lnTo>
                  <a:pt x="0" y="0"/>
                </a:lnTo>
                <a:lnTo>
                  <a:pt x="0" y="2"/>
                </a:lnTo>
              </a:path>
            </a:pathLst>
          </a:custGeom>
          <a:noFill/>
          <a:ln w="9525">
            <a:noFill/>
            <a:round/>
            <a:headEnd/>
            <a:tailEnd/>
          </a:ln>
        </p:spPr>
        <p:txBody>
          <a:bodyPr/>
          <a:lstStyle/>
          <a:p>
            <a:pPr>
              <a:spcBef>
                <a:spcPct val="50000"/>
              </a:spcBef>
              <a:buFontTx/>
              <a:buChar char="•"/>
              <a:defRPr/>
            </a:pPr>
            <a:endParaRPr lang="en-US" sz="1300" b="0" dirty="0"/>
          </a:p>
        </p:txBody>
      </p:sp>
      <p:sp>
        <p:nvSpPr>
          <p:cNvPr id="282" name="Freeform 1180"/>
          <p:cNvSpPr>
            <a:spLocks/>
          </p:cNvSpPr>
          <p:nvPr userDrawn="1"/>
        </p:nvSpPr>
        <p:spPr bwMode="auto">
          <a:xfrm>
            <a:off x="560388" y="530225"/>
            <a:ext cx="3175" cy="4763"/>
          </a:xfrm>
          <a:custGeom>
            <a:avLst/>
            <a:gdLst/>
            <a:ahLst/>
            <a:cxnLst>
              <a:cxn ang="0">
                <a:pos x="0" y="3"/>
              </a:cxn>
              <a:cxn ang="0">
                <a:pos x="0" y="3"/>
              </a:cxn>
              <a:cxn ang="0">
                <a:pos x="2" y="3"/>
              </a:cxn>
              <a:cxn ang="0">
                <a:pos x="2" y="3"/>
              </a:cxn>
              <a:cxn ang="0">
                <a:pos x="0" y="0"/>
              </a:cxn>
              <a:cxn ang="0">
                <a:pos x="0" y="0"/>
              </a:cxn>
              <a:cxn ang="0">
                <a:pos x="0" y="0"/>
              </a:cxn>
              <a:cxn ang="0">
                <a:pos x="0" y="3"/>
              </a:cxn>
              <a:cxn ang="0">
                <a:pos x="0" y="3"/>
              </a:cxn>
              <a:cxn ang="0">
                <a:pos x="0" y="3"/>
              </a:cxn>
              <a:cxn ang="0">
                <a:pos x="0" y="3"/>
              </a:cxn>
              <a:cxn ang="0">
                <a:pos x="0" y="0"/>
              </a:cxn>
              <a:cxn ang="0">
                <a:pos x="0" y="3"/>
              </a:cxn>
              <a:cxn ang="0">
                <a:pos x="0" y="3"/>
              </a:cxn>
              <a:cxn ang="0">
                <a:pos x="0" y="3"/>
              </a:cxn>
              <a:cxn ang="0">
                <a:pos x="0" y="3"/>
              </a:cxn>
              <a:cxn ang="0">
                <a:pos x="0" y="3"/>
              </a:cxn>
              <a:cxn ang="0">
                <a:pos x="0" y="3"/>
              </a:cxn>
              <a:cxn ang="0">
                <a:pos x="0" y="3"/>
              </a:cxn>
              <a:cxn ang="0">
                <a:pos x="0" y="3"/>
              </a:cxn>
              <a:cxn ang="0">
                <a:pos x="0" y="3"/>
              </a:cxn>
              <a:cxn ang="0">
                <a:pos x="0" y="3"/>
              </a:cxn>
              <a:cxn ang="0">
                <a:pos x="0" y="3"/>
              </a:cxn>
              <a:cxn ang="0">
                <a:pos x="0" y="3"/>
              </a:cxn>
              <a:cxn ang="0">
                <a:pos x="0" y="3"/>
              </a:cxn>
              <a:cxn ang="0">
                <a:pos x="0" y="3"/>
              </a:cxn>
              <a:cxn ang="0">
                <a:pos x="0" y="3"/>
              </a:cxn>
            </a:cxnLst>
            <a:rect l="0" t="0" r="r" b="b"/>
            <a:pathLst>
              <a:path w="2" h="3">
                <a:moveTo>
                  <a:pt x="0" y="3"/>
                </a:moveTo>
                <a:lnTo>
                  <a:pt x="0" y="3"/>
                </a:lnTo>
                <a:lnTo>
                  <a:pt x="2" y="3"/>
                </a:lnTo>
                <a:lnTo>
                  <a:pt x="2" y="3"/>
                </a:lnTo>
                <a:lnTo>
                  <a:pt x="0" y="0"/>
                </a:lnTo>
                <a:lnTo>
                  <a:pt x="0" y="0"/>
                </a:lnTo>
                <a:lnTo>
                  <a:pt x="0" y="0"/>
                </a:lnTo>
                <a:lnTo>
                  <a:pt x="0" y="3"/>
                </a:lnTo>
                <a:lnTo>
                  <a:pt x="0" y="3"/>
                </a:lnTo>
                <a:lnTo>
                  <a:pt x="0" y="3"/>
                </a:lnTo>
                <a:lnTo>
                  <a:pt x="0" y="3"/>
                </a:lnTo>
                <a:lnTo>
                  <a:pt x="0" y="0"/>
                </a:lnTo>
                <a:lnTo>
                  <a:pt x="0" y="3"/>
                </a:lnTo>
                <a:lnTo>
                  <a:pt x="0" y="3"/>
                </a:lnTo>
                <a:lnTo>
                  <a:pt x="0" y="3"/>
                </a:lnTo>
                <a:lnTo>
                  <a:pt x="0" y="3"/>
                </a:lnTo>
                <a:lnTo>
                  <a:pt x="0" y="3"/>
                </a:lnTo>
                <a:lnTo>
                  <a:pt x="0" y="3"/>
                </a:lnTo>
                <a:lnTo>
                  <a:pt x="0" y="3"/>
                </a:lnTo>
                <a:lnTo>
                  <a:pt x="0" y="3"/>
                </a:lnTo>
                <a:lnTo>
                  <a:pt x="0" y="3"/>
                </a:lnTo>
                <a:lnTo>
                  <a:pt x="0" y="3"/>
                </a:lnTo>
                <a:lnTo>
                  <a:pt x="0" y="3"/>
                </a:lnTo>
                <a:lnTo>
                  <a:pt x="0" y="3"/>
                </a:lnTo>
                <a:lnTo>
                  <a:pt x="0" y="3"/>
                </a:lnTo>
                <a:lnTo>
                  <a:pt x="0" y="3"/>
                </a:lnTo>
                <a:lnTo>
                  <a:pt x="0" y="3"/>
                </a:lnTo>
              </a:path>
            </a:pathLst>
          </a:custGeom>
          <a:noFill/>
          <a:ln w="9525">
            <a:noFill/>
            <a:round/>
            <a:headEnd/>
            <a:tailEnd/>
          </a:ln>
        </p:spPr>
        <p:txBody>
          <a:bodyPr/>
          <a:lstStyle/>
          <a:p>
            <a:pPr>
              <a:spcBef>
                <a:spcPct val="50000"/>
              </a:spcBef>
              <a:buFontTx/>
              <a:buChar char="•"/>
              <a:defRPr/>
            </a:pPr>
            <a:endParaRPr lang="en-US" sz="1300" b="0" dirty="0"/>
          </a:p>
        </p:txBody>
      </p:sp>
      <p:sp>
        <p:nvSpPr>
          <p:cNvPr id="283" name="Line 1187"/>
          <p:cNvSpPr>
            <a:spLocks noChangeShapeType="1"/>
          </p:cNvSpPr>
          <p:nvPr userDrawn="1"/>
        </p:nvSpPr>
        <p:spPr bwMode="auto">
          <a:xfrm>
            <a:off x="569913" y="520700"/>
            <a:ext cx="1587" cy="1588"/>
          </a:xfrm>
          <a:prstGeom prst="line">
            <a:avLst/>
          </a:prstGeom>
          <a:noFill/>
          <a:ln w="9525">
            <a:noFill/>
            <a:round/>
            <a:headEnd/>
            <a:tailEnd/>
          </a:ln>
        </p:spPr>
        <p:txBody>
          <a:bodyPr/>
          <a:lstStyle/>
          <a:p>
            <a:pPr>
              <a:spcBef>
                <a:spcPct val="50000"/>
              </a:spcBef>
              <a:buFontTx/>
              <a:buChar char="•"/>
              <a:defRPr/>
            </a:pPr>
            <a:endParaRPr lang="en-US" sz="1300" b="0" dirty="0"/>
          </a:p>
        </p:txBody>
      </p:sp>
      <p:sp>
        <p:nvSpPr>
          <p:cNvPr id="284" name="Line 1188"/>
          <p:cNvSpPr>
            <a:spLocks noChangeShapeType="1"/>
          </p:cNvSpPr>
          <p:nvPr userDrawn="1"/>
        </p:nvSpPr>
        <p:spPr bwMode="auto">
          <a:xfrm>
            <a:off x="569913" y="520700"/>
            <a:ext cx="1587" cy="1588"/>
          </a:xfrm>
          <a:prstGeom prst="line">
            <a:avLst/>
          </a:prstGeom>
          <a:noFill/>
          <a:ln w="9525">
            <a:noFill/>
            <a:round/>
            <a:headEnd/>
            <a:tailEnd/>
          </a:ln>
        </p:spPr>
        <p:txBody>
          <a:bodyPr/>
          <a:lstStyle/>
          <a:p>
            <a:pPr>
              <a:spcBef>
                <a:spcPct val="50000"/>
              </a:spcBef>
              <a:buFontTx/>
              <a:buChar char="•"/>
              <a:defRPr/>
            </a:pPr>
            <a:endParaRPr lang="en-US" sz="1300" b="0" dirty="0"/>
          </a:p>
        </p:txBody>
      </p:sp>
      <p:sp>
        <p:nvSpPr>
          <p:cNvPr id="285" name="Freeform 1208"/>
          <p:cNvSpPr>
            <a:spLocks/>
          </p:cNvSpPr>
          <p:nvPr userDrawn="1"/>
        </p:nvSpPr>
        <p:spPr bwMode="auto">
          <a:xfrm>
            <a:off x="595313" y="557213"/>
            <a:ext cx="1587" cy="1587"/>
          </a:xfrm>
          <a:custGeom>
            <a:avLst/>
            <a:gdLst/>
            <a:ahLst/>
            <a:cxnLst>
              <a:cxn ang="0">
                <a:pos x="0" y="0"/>
              </a:cxn>
              <a:cxn ang="0">
                <a:pos x="0" y="0"/>
              </a:cxn>
              <a:cxn ang="0">
                <a:pos x="0" y="0"/>
              </a:cxn>
            </a:cxnLst>
            <a:rect l="0" t="0" r="r" b="b"/>
            <a:pathLst>
              <a:path>
                <a:moveTo>
                  <a:pt x="0" y="0"/>
                </a:moveTo>
                <a:lnTo>
                  <a:pt x="0" y="0"/>
                </a:lnTo>
                <a:lnTo>
                  <a:pt x="0" y="0"/>
                </a:lnTo>
              </a:path>
            </a:pathLst>
          </a:custGeom>
          <a:noFill/>
          <a:ln w="9525">
            <a:noFill/>
            <a:round/>
            <a:headEnd/>
            <a:tailEnd/>
          </a:ln>
        </p:spPr>
        <p:txBody>
          <a:bodyPr/>
          <a:lstStyle/>
          <a:p>
            <a:pPr>
              <a:spcBef>
                <a:spcPct val="50000"/>
              </a:spcBef>
              <a:buFontTx/>
              <a:buChar char="•"/>
              <a:defRPr/>
            </a:pPr>
            <a:endParaRPr lang="en-US" sz="1300" b="0" dirty="0"/>
          </a:p>
        </p:txBody>
      </p:sp>
      <p:sp>
        <p:nvSpPr>
          <p:cNvPr id="286" name="Freeform 1210"/>
          <p:cNvSpPr>
            <a:spLocks/>
          </p:cNvSpPr>
          <p:nvPr userDrawn="1"/>
        </p:nvSpPr>
        <p:spPr bwMode="auto">
          <a:xfrm>
            <a:off x="595313" y="557213"/>
            <a:ext cx="3175" cy="3175"/>
          </a:xfrm>
          <a:custGeom>
            <a:avLst/>
            <a:gdLst/>
            <a:ahLst/>
            <a:cxnLst>
              <a:cxn ang="0">
                <a:pos x="0" y="2"/>
              </a:cxn>
              <a:cxn ang="0">
                <a:pos x="0" y="2"/>
              </a:cxn>
              <a:cxn ang="0">
                <a:pos x="2" y="2"/>
              </a:cxn>
              <a:cxn ang="0">
                <a:pos x="2" y="0"/>
              </a:cxn>
              <a:cxn ang="0">
                <a:pos x="2" y="0"/>
              </a:cxn>
              <a:cxn ang="0">
                <a:pos x="0" y="0"/>
              </a:cxn>
              <a:cxn ang="0">
                <a:pos x="0" y="0"/>
              </a:cxn>
              <a:cxn ang="0">
                <a:pos x="0" y="0"/>
              </a:cxn>
              <a:cxn ang="0">
                <a:pos x="0" y="2"/>
              </a:cxn>
              <a:cxn ang="0">
                <a:pos x="0" y="2"/>
              </a:cxn>
              <a:cxn ang="0">
                <a:pos x="2" y="2"/>
              </a:cxn>
              <a:cxn ang="0">
                <a:pos x="2" y="0"/>
              </a:cxn>
              <a:cxn ang="0">
                <a:pos x="2" y="0"/>
              </a:cxn>
              <a:cxn ang="0">
                <a:pos x="0" y="0"/>
              </a:cxn>
              <a:cxn ang="0">
                <a:pos x="0" y="0"/>
              </a:cxn>
              <a:cxn ang="0">
                <a:pos x="0" y="0"/>
              </a:cxn>
              <a:cxn ang="0">
                <a:pos x="0" y="2"/>
              </a:cxn>
            </a:cxnLst>
            <a:rect l="0" t="0" r="r" b="b"/>
            <a:pathLst>
              <a:path w="2" h="2">
                <a:moveTo>
                  <a:pt x="0" y="2"/>
                </a:moveTo>
                <a:lnTo>
                  <a:pt x="0" y="2"/>
                </a:lnTo>
                <a:lnTo>
                  <a:pt x="2" y="2"/>
                </a:lnTo>
                <a:lnTo>
                  <a:pt x="2" y="0"/>
                </a:lnTo>
                <a:lnTo>
                  <a:pt x="2" y="0"/>
                </a:lnTo>
                <a:lnTo>
                  <a:pt x="0" y="0"/>
                </a:lnTo>
                <a:lnTo>
                  <a:pt x="0" y="0"/>
                </a:lnTo>
                <a:lnTo>
                  <a:pt x="0" y="0"/>
                </a:lnTo>
                <a:lnTo>
                  <a:pt x="0" y="2"/>
                </a:lnTo>
                <a:lnTo>
                  <a:pt x="0" y="2"/>
                </a:lnTo>
                <a:lnTo>
                  <a:pt x="2" y="2"/>
                </a:lnTo>
                <a:lnTo>
                  <a:pt x="2" y="0"/>
                </a:lnTo>
                <a:lnTo>
                  <a:pt x="2" y="0"/>
                </a:lnTo>
                <a:lnTo>
                  <a:pt x="0" y="0"/>
                </a:lnTo>
                <a:lnTo>
                  <a:pt x="0" y="0"/>
                </a:lnTo>
                <a:lnTo>
                  <a:pt x="0" y="0"/>
                </a:lnTo>
                <a:lnTo>
                  <a:pt x="0" y="2"/>
                </a:lnTo>
              </a:path>
            </a:pathLst>
          </a:custGeom>
          <a:noFill/>
          <a:ln w="9525">
            <a:noFill/>
            <a:round/>
            <a:headEnd/>
            <a:tailEnd/>
          </a:ln>
        </p:spPr>
        <p:txBody>
          <a:bodyPr/>
          <a:lstStyle/>
          <a:p>
            <a:pPr>
              <a:spcBef>
                <a:spcPct val="50000"/>
              </a:spcBef>
              <a:buFontTx/>
              <a:buChar char="•"/>
              <a:defRPr/>
            </a:pPr>
            <a:endParaRPr lang="en-US" sz="1300" b="0" dirty="0"/>
          </a:p>
        </p:txBody>
      </p:sp>
      <p:sp>
        <p:nvSpPr>
          <p:cNvPr id="287" name="Freeform 1214"/>
          <p:cNvSpPr>
            <a:spLocks/>
          </p:cNvSpPr>
          <p:nvPr userDrawn="1"/>
        </p:nvSpPr>
        <p:spPr bwMode="auto">
          <a:xfrm>
            <a:off x="595313" y="557213"/>
            <a:ext cx="3175" cy="3175"/>
          </a:xfrm>
          <a:custGeom>
            <a:avLst/>
            <a:gdLst/>
            <a:ahLst/>
            <a:cxnLst>
              <a:cxn ang="0">
                <a:pos x="0" y="2"/>
              </a:cxn>
              <a:cxn ang="0">
                <a:pos x="2" y="2"/>
              </a:cxn>
              <a:cxn ang="0">
                <a:pos x="0" y="0"/>
              </a:cxn>
              <a:cxn ang="0">
                <a:pos x="0" y="2"/>
              </a:cxn>
              <a:cxn ang="0">
                <a:pos x="0" y="2"/>
              </a:cxn>
            </a:cxnLst>
            <a:rect l="0" t="0" r="r" b="b"/>
            <a:pathLst>
              <a:path w="2" h="2">
                <a:moveTo>
                  <a:pt x="0" y="2"/>
                </a:moveTo>
                <a:lnTo>
                  <a:pt x="2" y="2"/>
                </a:lnTo>
                <a:lnTo>
                  <a:pt x="0" y="0"/>
                </a:lnTo>
                <a:lnTo>
                  <a:pt x="0" y="2"/>
                </a:lnTo>
                <a:lnTo>
                  <a:pt x="0" y="2"/>
                </a:lnTo>
              </a:path>
            </a:pathLst>
          </a:custGeom>
          <a:noFill/>
          <a:ln w="9525">
            <a:noFill/>
            <a:round/>
            <a:headEnd/>
            <a:tailEnd/>
          </a:ln>
        </p:spPr>
        <p:txBody>
          <a:bodyPr/>
          <a:lstStyle/>
          <a:p>
            <a:pPr>
              <a:spcBef>
                <a:spcPct val="50000"/>
              </a:spcBef>
              <a:buFontTx/>
              <a:buChar char="•"/>
              <a:defRPr/>
            </a:pPr>
            <a:endParaRPr lang="en-US" sz="1300" b="0" dirty="0"/>
          </a:p>
        </p:txBody>
      </p:sp>
      <p:sp>
        <p:nvSpPr>
          <p:cNvPr id="288" name="Rectangle 1215"/>
          <p:cNvSpPr>
            <a:spLocks noChangeArrowheads="1"/>
          </p:cNvSpPr>
          <p:nvPr userDrawn="1"/>
        </p:nvSpPr>
        <p:spPr bwMode="auto">
          <a:xfrm>
            <a:off x="595313" y="627063"/>
            <a:ext cx="1587" cy="1587"/>
          </a:xfrm>
          <a:prstGeom prst="rect">
            <a:avLst/>
          </a:prstGeom>
          <a:solidFill>
            <a:srgbClr val="000000"/>
          </a:solidFill>
          <a:ln w="9525">
            <a:noFill/>
            <a:miter lim="800000"/>
            <a:headEnd/>
            <a:tailEnd/>
          </a:ln>
        </p:spPr>
        <p:txBody>
          <a:bodyPr/>
          <a:lstStyle/>
          <a:p>
            <a:pPr>
              <a:spcBef>
                <a:spcPct val="50000"/>
              </a:spcBef>
              <a:buFontTx/>
              <a:buChar char="•"/>
              <a:defRPr/>
            </a:pPr>
            <a:endParaRPr lang="en-US" sz="1300" b="0" dirty="0"/>
          </a:p>
        </p:txBody>
      </p:sp>
      <p:sp>
        <p:nvSpPr>
          <p:cNvPr id="289" name="Freeform 1217"/>
          <p:cNvSpPr>
            <a:spLocks/>
          </p:cNvSpPr>
          <p:nvPr userDrawn="1"/>
        </p:nvSpPr>
        <p:spPr bwMode="auto">
          <a:xfrm>
            <a:off x="595313" y="627063"/>
            <a:ext cx="1587" cy="1587"/>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1300" b="0" dirty="0"/>
          </a:p>
        </p:txBody>
      </p:sp>
      <p:sp>
        <p:nvSpPr>
          <p:cNvPr id="290" name="Freeform 1219"/>
          <p:cNvSpPr>
            <a:spLocks/>
          </p:cNvSpPr>
          <p:nvPr userDrawn="1"/>
        </p:nvSpPr>
        <p:spPr bwMode="auto">
          <a:xfrm>
            <a:off x="731838" y="541338"/>
            <a:ext cx="1587" cy="1587"/>
          </a:xfrm>
          <a:custGeom>
            <a:avLst/>
            <a:gdLst/>
            <a:ahLst/>
            <a:cxnLst>
              <a:cxn ang="0">
                <a:pos x="0" y="0"/>
              </a:cxn>
              <a:cxn ang="0">
                <a:pos x="0" y="0"/>
              </a:cxn>
              <a:cxn ang="0">
                <a:pos x="0" y="0"/>
              </a:cxn>
            </a:cxnLst>
            <a:rect l="0" t="0" r="r" b="b"/>
            <a:pathLst>
              <a:path>
                <a:moveTo>
                  <a:pt x="0" y="0"/>
                </a:moveTo>
                <a:lnTo>
                  <a:pt x="0" y="0"/>
                </a:lnTo>
                <a:lnTo>
                  <a:pt x="0" y="0"/>
                </a:lnTo>
              </a:path>
            </a:pathLst>
          </a:custGeom>
          <a:noFill/>
          <a:ln w="9525">
            <a:noFill/>
            <a:round/>
            <a:headEnd/>
            <a:tailEnd/>
          </a:ln>
        </p:spPr>
        <p:txBody>
          <a:bodyPr/>
          <a:lstStyle/>
          <a:p>
            <a:pPr>
              <a:spcBef>
                <a:spcPct val="50000"/>
              </a:spcBef>
              <a:buFontTx/>
              <a:buChar char="•"/>
              <a:defRPr/>
            </a:pPr>
            <a:endParaRPr lang="en-US" sz="1300" b="0" dirty="0"/>
          </a:p>
        </p:txBody>
      </p:sp>
      <p:sp>
        <p:nvSpPr>
          <p:cNvPr id="291" name="Freeform 1221"/>
          <p:cNvSpPr>
            <a:spLocks/>
          </p:cNvSpPr>
          <p:nvPr userDrawn="1"/>
        </p:nvSpPr>
        <p:spPr bwMode="auto">
          <a:xfrm>
            <a:off x="731838" y="541338"/>
            <a:ext cx="3175" cy="3175"/>
          </a:xfrm>
          <a:custGeom>
            <a:avLst/>
            <a:gdLst/>
            <a:ahLst/>
            <a:cxnLst>
              <a:cxn ang="0">
                <a:pos x="2" y="0"/>
              </a:cxn>
              <a:cxn ang="0">
                <a:pos x="2" y="0"/>
              </a:cxn>
              <a:cxn ang="0">
                <a:pos x="2" y="0"/>
              </a:cxn>
              <a:cxn ang="0">
                <a:pos x="0" y="0"/>
              </a:cxn>
              <a:cxn ang="0">
                <a:pos x="0" y="0"/>
              </a:cxn>
              <a:cxn ang="0">
                <a:pos x="0" y="2"/>
              </a:cxn>
              <a:cxn ang="0">
                <a:pos x="2" y="0"/>
              </a:cxn>
              <a:cxn ang="0">
                <a:pos x="2" y="0"/>
              </a:cxn>
              <a:cxn ang="0">
                <a:pos x="2" y="0"/>
              </a:cxn>
              <a:cxn ang="0">
                <a:pos x="0" y="0"/>
              </a:cxn>
              <a:cxn ang="0">
                <a:pos x="0" y="0"/>
              </a:cxn>
              <a:cxn ang="0">
                <a:pos x="0" y="2"/>
              </a:cxn>
              <a:cxn ang="0">
                <a:pos x="2" y="0"/>
              </a:cxn>
            </a:cxnLst>
            <a:rect l="0" t="0" r="r" b="b"/>
            <a:pathLst>
              <a:path w="2" h="2">
                <a:moveTo>
                  <a:pt x="2" y="0"/>
                </a:moveTo>
                <a:lnTo>
                  <a:pt x="2" y="0"/>
                </a:lnTo>
                <a:lnTo>
                  <a:pt x="2" y="0"/>
                </a:lnTo>
                <a:lnTo>
                  <a:pt x="0" y="0"/>
                </a:lnTo>
                <a:lnTo>
                  <a:pt x="0" y="0"/>
                </a:lnTo>
                <a:lnTo>
                  <a:pt x="0" y="2"/>
                </a:lnTo>
                <a:lnTo>
                  <a:pt x="2" y="0"/>
                </a:lnTo>
                <a:lnTo>
                  <a:pt x="2" y="0"/>
                </a:lnTo>
                <a:lnTo>
                  <a:pt x="2" y="0"/>
                </a:lnTo>
                <a:lnTo>
                  <a:pt x="0" y="0"/>
                </a:lnTo>
                <a:lnTo>
                  <a:pt x="0" y="0"/>
                </a:lnTo>
                <a:lnTo>
                  <a:pt x="0" y="2"/>
                </a:lnTo>
                <a:lnTo>
                  <a:pt x="2" y="0"/>
                </a:lnTo>
              </a:path>
            </a:pathLst>
          </a:custGeom>
          <a:noFill/>
          <a:ln w="9525">
            <a:noFill/>
            <a:round/>
            <a:headEnd/>
            <a:tailEnd/>
          </a:ln>
        </p:spPr>
        <p:txBody>
          <a:bodyPr/>
          <a:lstStyle/>
          <a:p>
            <a:pPr>
              <a:spcBef>
                <a:spcPct val="50000"/>
              </a:spcBef>
              <a:buFontTx/>
              <a:buChar char="•"/>
              <a:defRPr/>
            </a:pPr>
            <a:endParaRPr lang="en-US" sz="1300" b="0" dirty="0"/>
          </a:p>
        </p:txBody>
      </p:sp>
      <p:sp>
        <p:nvSpPr>
          <p:cNvPr id="292" name="Freeform 1234"/>
          <p:cNvSpPr>
            <a:spLocks/>
          </p:cNvSpPr>
          <p:nvPr userDrawn="1"/>
        </p:nvSpPr>
        <p:spPr bwMode="auto">
          <a:xfrm>
            <a:off x="722313" y="550863"/>
            <a:ext cx="3175" cy="1587"/>
          </a:xfrm>
          <a:custGeom>
            <a:avLst/>
            <a:gdLst/>
            <a:ahLst/>
            <a:cxnLst>
              <a:cxn ang="0">
                <a:pos x="0" y="0"/>
              </a:cxn>
              <a:cxn ang="0">
                <a:pos x="0" y="0"/>
              </a:cxn>
              <a:cxn ang="0">
                <a:pos x="2" y="0"/>
              </a:cxn>
              <a:cxn ang="0">
                <a:pos x="2" y="0"/>
              </a:cxn>
              <a:cxn ang="0">
                <a:pos x="2" y="0"/>
              </a:cxn>
              <a:cxn ang="0">
                <a:pos x="2" y="0"/>
              </a:cxn>
              <a:cxn ang="0">
                <a:pos x="0" y="0"/>
              </a:cxn>
              <a:cxn ang="0">
                <a:pos x="0" y="0"/>
              </a:cxn>
              <a:cxn ang="0">
                <a:pos x="0" y="0"/>
              </a:cxn>
              <a:cxn ang="0">
                <a:pos x="0" y="0"/>
              </a:cxn>
              <a:cxn ang="0">
                <a:pos x="0" y="0"/>
              </a:cxn>
              <a:cxn ang="0">
                <a:pos x="0" y="0"/>
              </a:cxn>
              <a:cxn ang="0">
                <a:pos x="2" y="0"/>
              </a:cxn>
              <a:cxn ang="0">
                <a:pos x="2" y="0"/>
              </a:cxn>
              <a:cxn ang="0">
                <a:pos x="2" y="0"/>
              </a:cxn>
              <a:cxn ang="0">
                <a:pos x="0" y="0"/>
              </a:cxn>
              <a:cxn ang="0">
                <a:pos x="0" y="0"/>
              </a:cxn>
              <a:cxn ang="0">
                <a:pos x="2"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w="2">
                <a:moveTo>
                  <a:pt x="0" y="0"/>
                </a:moveTo>
                <a:lnTo>
                  <a:pt x="0" y="0"/>
                </a:lnTo>
                <a:lnTo>
                  <a:pt x="2" y="0"/>
                </a:lnTo>
                <a:lnTo>
                  <a:pt x="2" y="0"/>
                </a:lnTo>
                <a:lnTo>
                  <a:pt x="2" y="0"/>
                </a:lnTo>
                <a:lnTo>
                  <a:pt x="2" y="0"/>
                </a:lnTo>
                <a:lnTo>
                  <a:pt x="0" y="0"/>
                </a:lnTo>
                <a:lnTo>
                  <a:pt x="0" y="0"/>
                </a:lnTo>
                <a:lnTo>
                  <a:pt x="0" y="0"/>
                </a:lnTo>
                <a:lnTo>
                  <a:pt x="0" y="0"/>
                </a:lnTo>
                <a:lnTo>
                  <a:pt x="0" y="0"/>
                </a:lnTo>
                <a:lnTo>
                  <a:pt x="0" y="0"/>
                </a:lnTo>
                <a:lnTo>
                  <a:pt x="2" y="0"/>
                </a:lnTo>
                <a:lnTo>
                  <a:pt x="2" y="0"/>
                </a:lnTo>
                <a:lnTo>
                  <a:pt x="2" y="0"/>
                </a:lnTo>
                <a:lnTo>
                  <a:pt x="0" y="0"/>
                </a:lnTo>
                <a:lnTo>
                  <a:pt x="0" y="0"/>
                </a:lnTo>
                <a:lnTo>
                  <a:pt x="2"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1300" b="0" dirty="0"/>
          </a:p>
        </p:txBody>
      </p:sp>
      <p:sp>
        <p:nvSpPr>
          <p:cNvPr id="293" name="Line 1237"/>
          <p:cNvSpPr>
            <a:spLocks noChangeShapeType="1"/>
          </p:cNvSpPr>
          <p:nvPr userDrawn="1"/>
        </p:nvSpPr>
        <p:spPr bwMode="auto">
          <a:xfrm>
            <a:off x="728663" y="544513"/>
            <a:ext cx="1587" cy="1587"/>
          </a:xfrm>
          <a:prstGeom prst="line">
            <a:avLst/>
          </a:prstGeom>
          <a:noFill/>
          <a:ln w="9525">
            <a:noFill/>
            <a:round/>
            <a:headEnd/>
            <a:tailEnd/>
          </a:ln>
        </p:spPr>
        <p:txBody>
          <a:bodyPr/>
          <a:lstStyle/>
          <a:p>
            <a:pPr>
              <a:spcBef>
                <a:spcPct val="50000"/>
              </a:spcBef>
              <a:buFontTx/>
              <a:buChar char="•"/>
              <a:defRPr/>
            </a:pPr>
            <a:endParaRPr lang="en-US" sz="1300" b="0" dirty="0"/>
          </a:p>
        </p:txBody>
      </p:sp>
      <p:sp>
        <p:nvSpPr>
          <p:cNvPr id="294" name="Line 1238"/>
          <p:cNvSpPr>
            <a:spLocks noChangeShapeType="1"/>
          </p:cNvSpPr>
          <p:nvPr userDrawn="1"/>
        </p:nvSpPr>
        <p:spPr bwMode="auto">
          <a:xfrm>
            <a:off x="728663" y="544513"/>
            <a:ext cx="1587" cy="1587"/>
          </a:xfrm>
          <a:prstGeom prst="line">
            <a:avLst/>
          </a:prstGeom>
          <a:noFill/>
          <a:ln w="9525">
            <a:noFill/>
            <a:round/>
            <a:headEnd/>
            <a:tailEnd/>
          </a:ln>
        </p:spPr>
        <p:txBody>
          <a:bodyPr/>
          <a:lstStyle/>
          <a:p>
            <a:pPr>
              <a:spcBef>
                <a:spcPct val="50000"/>
              </a:spcBef>
              <a:buFontTx/>
              <a:buChar char="•"/>
              <a:defRPr/>
            </a:pPr>
            <a:endParaRPr lang="en-US" sz="1300" b="0" dirty="0"/>
          </a:p>
        </p:txBody>
      </p:sp>
      <p:sp>
        <p:nvSpPr>
          <p:cNvPr id="295" name="Freeform 1240"/>
          <p:cNvSpPr>
            <a:spLocks/>
          </p:cNvSpPr>
          <p:nvPr userDrawn="1"/>
        </p:nvSpPr>
        <p:spPr bwMode="auto">
          <a:xfrm>
            <a:off x="728663" y="541338"/>
            <a:ext cx="1587" cy="3175"/>
          </a:xfrm>
          <a:custGeom>
            <a:avLst/>
            <a:gdLst/>
            <a:ahLst/>
            <a:cxnLst>
              <a:cxn ang="0">
                <a:pos x="0" y="2"/>
              </a:cxn>
              <a:cxn ang="0">
                <a:pos x="0" y="2"/>
              </a:cxn>
              <a:cxn ang="0">
                <a:pos x="0" y="0"/>
              </a:cxn>
              <a:cxn ang="0">
                <a:pos x="0" y="2"/>
              </a:cxn>
              <a:cxn ang="0">
                <a:pos x="0" y="2"/>
              </a:cxn>
            </a:cxnLst>
            <a:rect l="0" t="0" r="r" b="b"/>
            <a:pathLst>
              <a:path h="2">
                <a:moveTo>
                  <a:pt x="0" y="2"/>
                </a:moveTo>
                <a:lnTo>
                  <a:pt x="0" y="2"/>
                </a:lnTo>
                <a:lnTo>
                  <a:pt x="0" y="0"/>
                </a:lnTo>
                <a:lnTo>
                  <a:pt x="0" y="2"/>
                </a:lnTo>
                <a:lnTo>
                  <a:pt x="0" y="2"/>
                </a:lnTo>
              </a:path>
            </a:pathLst>
          </a:custGeom>
          <a:noFill/>
          <a:ln w="9525">
            <a:noFill/>
            <a:round/>
            <a:headEnd/>
            <a:tailEnd/>
          </a:ln>
        </p:spPr>
        <p:txBody>
          <a:bodyPr/>
          <a:lstStyle/>
          <a:p>
            <a:pPr>
              <a:spcBef>
                <a:spcPct val="50000"/>
              </a:spcBef>
              <a:buFontTx/>
              <a:buChar char="•"/>
              <a:defRPr/>
            </a:pPr>
            <a:endParaRPr lang="en-US" sz="1300" b="0" dirty="0"/>
          </a:p>
        </p:txBody>
      </p:sp>
      <p:sp>
        <p:nvSpPr>
          <p:cNvPr id="296" name="Freeform 1243"/>
          <p:cNvSpPr>
            <a:spLocks/>
          </p:cNvSpPr>
          <p:nvPr userDrawn="1"/>
        </p:nvSpPr>
        <p:spPr bwMode="auto">
          <a:xfrm>
            <a:off x="728663" y="538163"/>
            <a:ext cx="3175" cy="3175"/>
          </a:xfrm>
          <a:custGeom>
            <a:avLst/>
            <a:gdLst/>
            <a:ahLst/>
            <a:cxnLst>
              <a:cxn ang="0">
                <a:pos x="2" y="2"/>
              </a:cxn>
              <a:cxn ang="0">
                <a:pos x="2" y="2"/>
              </a:cxn>
              <a:cxn ang="0">
                <a:pos x="2" y="2"/>
              </a:cxn>
              <a:cxn ang="0">
                <a:pos x="2" y="2"/>
              </a:cxn>
              <a:cxn ang="0">
                <a:pos x="0" y="2"/>
              </a:cxn>
              <a:cxn ang="0">
                <a:pos x="0" y="2"/>
              </a:cxn>
              <a:cxn ang="0">
                <a:pos x="2"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2" y="2"/>
              </a:cxn>
              <a:cxn ang="0">
                <a:pos x="2" y="2"/>
              </a:cxn>
              <a:cxn ang="0">
                <a:pos x="2" y="2"/>
              </a:cxn>
              <a:cxn ang="0">
                <a:pos x="2" y="2"/>
              </a:cxn>
              <a:cxn ang="0">
                <a:pos x="2" y="2"/>
              </a:cxn>
              <a:cxn ang="0">
                <a:pos x="0" y="0"/>
              </a:cxn>
              <a:cxn ang="0">
                <a:pos x="0" y="2"/>
              </a:cxn>
              <a:cxn ang="0">
                <a:pos x="0" y="2"/>
              </a:cxn>
              <a:cxn ang="0">
                <a:pos x="0" y="2"/>
              </a:cxn>
              <a:cxn ang="0">
                <a:pos x="2" y="2"/>
              </a:cxn>
            </a:cxnLst>
            <a:rect l="0" t="0" r="r" b="b"/>
            <a:pathLst>
              <a:path w="2" h="2">
                <a:moveTo>
                  <a:pt x="2" y="2"/>
                </a:moveTo>
                <a:lnTo>
                  <a:pt x="2" y="2"/>
                </a:lnTo>
                <a:lnTo>
                  <a:pt x="2" y="2"/>
                </a:lnTo>
                <a:lnTo>
                  <a:pt x="2" y="2"/>
                </a:lnTo>
                <a:lnTo>
                  <a:pt x="0" y="2"/>
                </a:lnTo>
                <a:lnTo>
                  <a:pt x="0" y="2"/>
                </a:lnTo>
                <a:lnTo>
                  <a:pt x="2"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2" y="2"/>
                </a:lnTo>
                <a:lnTo>
                  <a:pt x="2" y="2"/>
                </a:lnTo>
                <a:lnTo>
                  <a:pt x="2" y="2"/>
                </a:lnTo>
                <a:lnTo>
                  <a:pt x="2" y="2"/>
                </a:lnTo>
                <a:lnTo>
                  <a:pt x="2" y="2"/>
                </a:lnTo>
                <a:lnTo>
                  <a:pt x="0" y="0"/>
                </a:lnTo>
                <a:lnTo>
                  <a:pt x="0" y="2"/>
                </a:lnTo>
                <a:lnTo>
                  <a:pt x="0" y="2"/>
                </a:lnTo>
                <a:lnTo>
                  <a:pt x="0" y="2"/>
                </a:lnTo>
                <a:lnTo>
                  <a:pt x="2" y="2"/>
                </a:lnTo>
              </a:path>
            </a:pathLst>
          </a:custGeom>
          <a:noFill/>
          <a:ln w="9525">
            <a:noFill/>
            <a:round/>
            <a:headEnd/>
            <a:tailEnd/>
          </a:ln>
        </p:spPr>
        <p:txBody>
          <a:bodyPr/>
          <a:lstStyle/>
          <a:p>
            <a:pPr>
              <a:spcBef>
                <a:spcPct val="50000"/>
              </a:spcBef>
              <a:buFontTx/>
              <a:buChar char="•"/>
              <a:defRPr/>
            </a:pPr>
            <a:endParaRPr lang="en-US" sz="1300" b="0" dirty="0"/>
          </a:p>
        </p:txBody>
      </p:sp>
      <p:sp>
        <p:nvSpPr>
          <p:cNvPr id="297" name="Freeform 1246"/>
          <p:cNvSpPr>
            <a:spLocks/>
          </p:cNvSpPr>
          <p:nvPr userDrawn="1"/>
        </p:nvSpPr>
        <p:spPr bwMode="auto">
          <a:xfrm>
            <a:off x="725488" y="547688"/>
            <a:ext cx="3175" cy="3175"/>
          </a:xfrm>
          <a:custGeom>
            <a:avLst/>
            <a:gdLst/>
            <a:ahLst/>
            <a:cxnLst>
              <a:cxn ang="0">
                <a:pos x="0" y="2"/>
              </a:cxn>
              <a:cxn ang="0">
                <a:pos x="0" y="2"/>
              </a:cxn>
              <a:cxn ang="0">
                <a:pos x="2" y="0"/>
              </a:cxn>
              <a:cxn ang="0">
                <a:pos x="2" y="0"/>
              </a:cxn>
              <a:cxn ang="0">
                <a:pos x="0" y="0"/>
              </a:cxn>
              <a:cxn ang="0">
                <a:pos x="0" y="0"/>
              </a:cxn>
              <a:cxn ang="0">
                <a:pos x="0" y="2"/>
              </a:cxn>
              <a:cxn ang="0">
                <a:pos x="0" y="2"/>
              </a:cxn>
              <a:cxn ang="0">
                <a:pos x="2" y="0"/>
              </a:cxn>
              <a:cxn ang="0">
                <a:pos x="2"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2"/>
              </a:cxn>
              <a:cxn ang="0">
                <a:pos x="0" y="2"/>
              </a:cxn>
            </a:cxnLst>
            <a:rect l="0" t="0" r="r" b="b"/>
            <a:pathLst>
              <a:path w="2" h="2">
                <a:moveTo>
                  <a:pt x="0" y="2"/>
                </a:moveTo>
                <a:lnTo>
                  <a:pt x="0" y="2"/>
                </a:lnTo>
                <a:lnTo>
                  <a:pt x="2" y="0"/>
                </a:lnTo>
                <a:lnTo>
                  <a:pt x="2" y="0"/>
                </a:lnTo>
                <a:lnTo>
                  <a:pt x="0" y="0"/>
                </a:lnTo>
                <a:lnTo>
                  <a:pt x="0" y="0"/>
                </a:lnTo>
                <a:lnTo>
                  <a:pt x="0" y="2"/>
                </a:lnTo>
                <a:lnTo>
                  <a:pt x="0" y="2"/>
                </a:lnTo>
                <a:lnTo>
                  <a:pt x="2" y="0"/>
                </a:lnTo>
                <a:lnTo>
                  <a:pt x="2"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2"/>
                </a:lnTo>
                <a:lnTo>
                  <a:pt x="0" y="2"/>
                </a:lnTo>
              </a:path>
            </a:pathLst>
          </a:custGeom>
          <a:noFill/>
          <a:ln w="9525">
            <a:noFill/>
            <a:round/>
            <a:headEnd/>
            <a:tailEnd/>
          </a:ln>
        </p:spPr>
        <p:txBody>
          <a:bodyPr/>
          <a:lstStyle/>
          <a:p>
            <a:pPr>
              <a:spcBef>
                <a:spcPct val="50000"/>
              </a:spcBef>
              <a:buFontTx/>
              <a:buChar char="•"/>
              <a:defRPr/>
            </a:pPr>
            <a:endParaRPr lang="en-US" sz="1300" b="0" dirty="0"/>
          </a:p>
        </p:txBody>
      </p:sp>
      <p:sp>
        <p:nvSpPr>
          <p:cNvPr id="298" name="Freeform 1250"/>
          <p:cNvSpPr>
            <a:spLocks/>
          </p:cNvSpPr>
          <p:nvPr userDrawn="1"/>
        </p:nvSpPr>
        <p:spPr bwMode="auto">
          <a:xfrm>
            <a:off x="731838" y="530225"/>
            <a:ext cx="3175" cy="1588"/>
          </a:xfrm>
          <a:custGeom>
            <a:avLst/>
            <a:gdLst/>
            <a:ahLst/>
            <a:cxnLst>
              <a:cxn ang="0">
                <a:pos x="2" y="0"/>
              </a:cxn>
              <a:cxn ang="0">
                <a:pos x="0" y="0"/>
              </a:cxn>
              <a:cxn ang="0">
                <a:pos x="2" y="0"/>
              </a:cxn>
            </a:cxnLst>
            <a:rect l="0" t="0" r="r" b="b"/>
            <a:pathLst>
              <a:path w="2">
                <a:moveTo>
                  <a:pt x="2" y="0"/>
                </a:moveTo>
                <a:lnTo>
                  <a:pt x="0" y="0"/>
                </a:lnTo>
                <a:lnTo>
                  <a:pt x="2" y="0"/>
                </a:lnTo>
              </a:path>
            </a:pathLst>
          </a:custGeom>
          <a:noFill/>
          <a:ln w="9525">
            <a:noFill/>
            <a:round/>
            <a:headEnd/>
            <a:tailEnd/>
          </a:ln>
        </p:spPr>
        <p:txBody>
          <a:bodyPr/>
          <a:lstStyle/>
          <a:p>
            <a:pPr>
              <a:spcBef>
                <a:spcPct val="50000"/>
              </a:spcBef>
              <a:buFontTx/>
              <a:buChar char="•"/>
              <a:defRPr/>
            </a:pPr>
            <a:endParaRPr lang="en-US" sz="1300" b="0" dirty="0"/>
          </a:p>
        </p:txBody>
      </p:sp>
      <p:sp>
        <p:nvSpPr>
          <p:cNvPr id="299" name="Freeform 1252"/>
          <p:cNvSpPr>
            <a:spLocks/>
          </p:cNvSpPr>
          <p:nvPr userDrawn="1"/>
        </p:nvSpPr>
        <p:spPr bwMode="auto">
          <a:xfrm>
            <a:off x="731838" y="527050"/>
            <a:ext cx="3175" cy="7938"/>
          </a:xfrm>
          <a:custGeom>
            <a:avLst/>
            <a:gdLst/>
            <a:ahLst/>
            <a:cxnLst>
              <a:cxn ang="0">
                <a:pos x="2" y="2"/>
              </a:cxn>
              <a:cxn ang="0">
                <a:pos x="2" y="2"/>
              </a:cxn>
              <a:cxn ang="0">
                <a:pos x="0" y="0"/>
              </a:cxn>
              <a:cxn ang="0">
                <a:pos x="0" y="2"/>
              </a:cxn>
              <a:cxn ang="0">
                <a:pos x="0" y="2"/>
              </a:cxn>
              <a:cxn ang="0">
                <a:pos x="2" y="5"/>
              </a:cxn>
              <a:cxn ang="0">
                <a:pos x="2" y="2"/>
              </a:cxn>
              <a:cxn ang="0">
                <a:pos x="2" y="2"/>
              </a:cxn>
              <a:cxn ang="0">
                <a:pos x="0" y="0"/>
              </a:cxn>
              <a:cxn ang="0">
                <a:pos x="0" y="2"/>
              </a:cxn>
              <a:cxn ang="0">
                <a:pos x="0" y="2"/>
              </a:cxn>
              <a:cxn ang="0">
                <a:pos x="2" y="5"/>
              </a:cxn>
              <a:cxn ang="0">
                <a:pos x="2" y="2"/>
              </a:cxn>
            </a:cxnLst>
            <a:rect l="0" t="0" r="r" b="b"/>
            <a:pathLst>
              <a:path w="2" h="5">
                <a:moveTo>
                  <a:pt x="2" y="2"/>
                </a:moveTo>
                <a:lnTo>
                  <a:pt x="2" y="2"/>
                </a:lnTo>
                <a:lnTo>
                  <a:pt x="0" y="0"/>
                </a:lnTo>
                <a:lnTo>
                  <a:pt x="0" y="2"/>
                </a:lnTo>
                <a:lnTo>
                  <a:pt x="0" y="2"/>
                </a:lnTo>
                <a:lnTo>
                  <a:pt x="2" y="5"/>
                </a:lnTo>
                <a:lnTo>
                  <a:pt x="2" y="2"/>
                </a:lnTo>
                <a:lnTo>
                  <a:pt x="2" y="2"/>
                </a:lnTo>
                <a:lnTo>
                  <a:pt x="0" y="0"/>
                </a:lnTo>
                <a:lnTo>
                  <a:pt x="0" y="2"/>
                </a:lnTo>
                <a:lnTo>
                  <a:pt x="0" y="2"/>
                </a:lnTo>
                <a:lnTo>
                  <a:pt x="2" y="5"/>
                </a:lnTo>
                <a:lnTo>
                  <a:pt x="2" y="2"/>
                </a:lnTo>
              </a:path>
            </a:pathLst>
          </a:custGeom>
          <a:noFill/>
          <a:ln w="9525">
            <a:noFill/>
            <a:round/>
            <a:headEnd/>
            <a:tailEnd/>
          </a:ln>
        </p:spPr>
        <p:txBody>
          <a:bodyPr/>
          <a:lstStyle/>
          <a:p>
            <a:pPr>
              <a:spcBef>
                <a:spcPct val="50000"/>
              </a:spcBef>
              <a:buFontTx/>
              <a:buChar char="•"/>
              <a:defRPr/>
            </a:pPr>
            <a:endParaRPr lang="en-US" sz="1300" b="0" dirty="0"/>
          </a:p>
        </p:txBody>
      </p:sp>
      <p:sp>
        <p:nvSpPr>
          <p:cNvPr id="300" name="Freeform 1255"/>
          <p:cNvSpPr>
            <a:spLocks/>
          </p:cNvSpPr>
          <p:nvPr userDrawn="1"/>
        </p:nvSpPr>
        <p:spPr bwMode="auto">
          <a:xfrm>
            <a:off x="712788" y="550863"/>
            <a:ext cx="3175" cy="1587"/>
          </a:xfrm>
          <a:custGeom>
            <a:avLst/>
            <a:gdLst/>
            <a:ahLst/>
            <a:cxnLst>
              <a:cxn ang="0">
                <a:pos x="0" y="0"/>
              </a:cxn>
              <a:cxn ang="0">
                <a:pos x="2" y="0"/>
              </a:cxn>
              <a:cxn ang="0">
                <a:pos x="2" y="0"/>
              </a:cxn>
              <a:cxn ang="0">
                <a:pos x="2" y="0"/>
              </a:cxn>
              <a:cxn ang="0">
                <a:pos x="2" y="0"/>
              </a:cxn>
              <a:cxn ang="0">
                <a:pos x="0" y="0"/>
              </a:cxn>
              <a:cxn ang="0">
                <a:pos x="0" y="0"/>
              </a:cxn>
              <a:cxn ang="0">
                <a:pos x="0" y="0"/>
              </a:cxn>
              <a:cxn ang="0">
                <a:pos x="0"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0" y="0"/>
              </a:cxn>
              <a:cxn ang="0">
                <a:pos x="0" y="0"/>
              </a:cxn>
              <a:cxn ang="0">
                <a:pos x="0" y="0"/>
              </a:cxn>
            </a:cxnLst>
            <a:rect l="0" t="0" r="r" b="b"/>
            <a:pathLst>
              <a:path w="2">
                <a:moveTo>
                  <a:pt x="0" y="0"/>
                </a:moveTo>
                <a:lnTo>
                  <a:pt x="2" y="0"/>
                </a:lnTo>
                <a:lnTo>
                  <a:pt x="2" y="0"/>
                </a:lnTo>
                <a:lnTo>
                  <a:pt x="2" y="0"/>
                </a:lnTo>
                <a:lnTo>
                  <a:pt x="2" y="0"/>
                </a:lnTo>
                <a:lnTo>
                  <a:pt x="0" y="0"/>
                </a:lnTo>
                <a:lnTo>
                  <a:pt x="0" y="0"/>
                </a:lnTo>
                <a:lnTo>
                  <a:pt x="0" y="0"/>
                </a:lnTo>
                <a:lnTo>
                  <a:pt x="0"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1300" b="0" dirty="0"/>
          </a:p>
        </p:txBody>
      </p:sp>
      <p:sp>
        <p:nvSpPr>
          <p:cNvPr id="301" name="Rectangle 1256"/>
          <p:cNvSpPr>
            <a:spLocks noChangeArrowheads="1"/>
          </p:cNvSpPr>
          <p:nvPr userDrawn="1"/>
        </p:nvSpPr>
        <p:spPr bwMode="auto">
          <a:xfrm>
            <a:off x="722313" y="550863"/>
            <a:ext cx="1587" cy="1587"/>
          </a:xfrm>
          <a:prstGeom prst="rect">
            <a:avLst/>
          </a:prstGeom>
          <a:solidFill>
            <a:srgbClr val="FFFFFF"/>
          </a:solidFill>
          <a:ln w="9525">
            <a:noFill/>
            <a:miter lim="800000"/>
            <a:headEnd/>
            <a:tailEnd/>
          </a:ln>
        </p:spPr>
        <p:txBody>
          <a:bodyPr/>
          <a:lstStyle/>
          <a:p>
            <a:pPr>
              <a:spcBef>
                <a:spcPct val="50000"/>
              </a:spcBef>
              <a:buFontTx/>
              <a:buChar char="•"/>
              <a:defRPr/>
            </a:pPr>
            <a:endParaRPr lang="en-US" sz="1300" b="0" dirty="0"/>
          </a:p>
        </p:txBody>
      </p:sp>
      <p:sp>
        <p:nvSpPr>
          <p:cNvPr id="302" name="Freeform 1258"/>
          <p:cNvSpPr>
            <a:spLocks/>
          </p:cNvSpPr>
          <p:nvPr userDrawn="1"/>
        </p:nvSpPr>
        <p:spPr bwMode="auto">
          <a:xfrm>
            <a:off x="722313" y="550863"/>
            <a:ext cx="1587" cy="1587"/>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1300" b="0" dirty="0"/>
          </a:p>
        </p:txBody>
      </p:sp>
      <p:sp>
        <p:nvSpPr>
          <p:cNvPr id="303" name="Freeform 1266"/>
          <p:cNvSpPr>
            <a:spLocks/>
          </p:cNvSpPr>
          <p:nvPr userDrawn="1"/>
        </p:nvSpPr>
        <p:spPr bwMode="auto">
          <a:xfrm>
            <a:off x="728663" y="534988"/>
            <a:ext cx="1587" cy="1587"/>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1300" b="0" dirty="0"/>
          </a:p>
        </p:txBody>
      </p:sp>
      <p:sp>
        <p:nvSpPr>
          <p:cNvPr id="304" name="Freeform 1269"/>
          <p:cNvSpPr>
            <a:spLocks/>
          </p:cNvSpPr>
          <p:nvPr userDrawn="1"/>
        </p:nvSpPr>
        <p:spPr bwMode="auto">
          <a:xfrm>
            <a:off x="728663" y="530225"/>
            <a:ext cx="3175" cy="4763"/>
          </a:xfrm>
          <a:custGeom>
            <a:avLst/>
            <a:gdLst/>
            <a:ahLst/>
            <a:cxnLst>
              <a:cxn ang="0">
                <a:pos x="0" y="3"/>
              </a:cxn>
              <a:cxn ang="0">
                <a:pos x="2" y="0"/>
              </a:cxn>
              <a:cxn ang="0">
                <a:pos x="2" y="0"/>
              </a:cxn>
              <a:cxn ang="0">
                <a:pos x="2" y="0"/>
              </a:cxn>
              <a:cxn ang="0">
                <a:pos x="2" y="0"/>
              </a:cxn>
              <a:cxn ang="0">
                <a:pos x="0" y="0"/>
              </a:cxn>
              <a:cxn ang="0">
                <a:pos x="0" y="0"/>
              </a:cxn>
              <a:cxn ang="0">
                <a:pos x="0" y="3"/>
              </a:cxn>
              <a:cxn ang="0">
                <a:pos x="0" y="3"/>
              </a:cxn>
              <a:cxn ang="0">
                <a:pos x="2" y="0"/>
              </a:cxn>
              <a:cxn ang="0">
                <a:pos x="2" y="0"/>
              </a:cxn>
              <a:cxn ang="0">
                <a:pos x="0" y="0"/>
              </a:cxn>
              <a:cxn ang="0">
                <a:pos x="0" y="0"/>
              </a:cxn>
              <a:cxn ang="0">
                <a:pos x="0" y="0"/>
              </a:cxn>
              <a:cxn ang="0">
                <a:pos x="0" y="0"/>
              </a:cxn>
              <a:cxn ang="0">
                <a:pos x="0" y="0"/>
              </a:cxn>
              <a:cxn ang="0">
                <a:pos x="0" y="0"/>
              </a:cxn>
              <a:cxn ang="0">
                <a:pos x="0" y="0"/>
              </a:cxn>
              <a:cxn ang="0">
                <a:pos x="0" y="0"/>
              </a:cxn>
              <a:cxn ang="0">
                <a:pos x="0" y="3"/>
              </a:cxn>
              <a:cxn ang="0">
                <a:pos x="0" y="3"/>
              </a:cxn>
            </a:cxnLst>
            <a:rect l="0" t="0" r="r" b="b"/>
            <a:pathLst>
              <a:path w="2" h="3">
                <a:moveTo>
                  <a:pt x="0" y="3"/>
                </a:moveTo>
                <a:lnTo>
                  <a:pt x="2" y="0"/>
                </a:lnTo>
                <a:lnTo>
                  <a:pt x="2" y="0"/>
                </a:lnTo>
                <a:lnTo>
                  <a:pt x="2" y="0"/>
                </a:lnTo>
                <a:lnTo>
                  <a:pt x="2" y="0"/>
                </a:lnTo>
                <a:lnTo>
                  <a:pt x="0" y="0"/>
                </a:lnTo>
                <a:lnTo>
                  <a:pt x="0" y="0"/>
                </a:lnTo>
                <a:lnTo>
                  <a:pt x="0" y="3"/>
                </a:lnTo>
                <a:lnTo>
                  <a:pt x="0" y="3"/>
                </a:lnTo>
                <a:lnTo>
                  <a:pt x="2" y="0"/>
                </a:lnTo>
                <a:lnTo>
                  <a:pt x="2" y="0"/>
                </a:lnTo>
                <a:lnTo>
                  <a:pt x="0" y="0"/>
                </a:lnTo>
                <a:lnTo>
                  <a:pt x="0" y="0"/>
                </a:lnTo>
                <a:lnTo>
                  <a:pt x="0" y="0"/>
                </a:lnTo>
                <a:lnTo>
                  <a:pt x="0" y="0"/>
                </a:lnTo>
                <a:lnTo>
                  <a:pt x="0" y="0"/>
                </a:lnTo>
                <a:lnTo>
                  <a:pt x="0" y="0"/>
                </a:lnTo>
                <a:lnTo>
                  <a:pt x="0" y="0"/>
                </a:lnTo>
                <a:lnTo>
                  <a:pt x="0" y="0"/>
                </a:lnTo>
                <a:lnTo>
                  <a:pt x="0" y="3"/>
                </a:lnTo>
                <a:lnTo>
                  <a:pt x="0" y="3"/>
                </a:lnTo>
              </a:path>
            </a:pathLst>
          </a:custGeom>
          <a:noFill/>
          <a:ln w="9525">
            <a:noFill/>
            <a:round/>
            <a:headEnd/>
            <a:tailEnd/>
          </a:ln>
        </p:spPr>
        <p:txBody>
          <a:bodyPr/>
          <a:lstStyle/>
          <a:p>
            <a:pPr>
              <a:spcBef>
                <a:spcPct val="50000"/>
              </a:spcBef>
              <a:buFontTx/>
              <a:buChar char="•"/>
              <a:defRPr/>
            </a:pPr>
            <a:endParaRPr lang="en-US" sz="1300" b="0" dirty="0"/>
          </a:p>
        </p:txBody>
      </p:sp>
      <p:sp>
        <p:nvSpPr>
          <p:cNvPr id="305" name="Line 1270"/>
          <p:cNvSpPr>
            <a:spLocks noChangeShapeType="1"/>
          </p:cNvSpPr>
          <p:nvPr userDrawn="1"/>
        </p:nvSpPr>
        <p:spPr bwMode="auto">
          <a:xfrm>
            <a:off x="728663" y="530225"/>
            <a:ext cx="1587" cy="1588"/>
          </a:xfrm>
          <a:prstGeom prst="line">
            <a:avLst/>
          </a:prstGeom>
          <a:noFill/>
          <a:ln w="9525">
            <a:noFill/>
            <a:round/>
            <a:headEnd/>
            <a:tailEnd/>
          </a:ln>
        </p:spPr>
        <p:txBody>
          <a:bodyPr/>
          <a:lstStyle/>
          <a:p>
            <a:pPr>
              <a:spcBef>
                <a:spcPct val="50000"/>
              </a:spcBef>
              <a:buFontTx/>
              <a:buChar char="•"/>
              <a:defRPr/>
            </a:pPr>
            <a:endParaRPr lang="en-US" sz="1300" b="0" dirty="0"/>
          </a:p>
        </p:txBody>
      </p:sp>
      <p:sp>
        <p:nvSpPr>
          <p:cNvPr id="306" name="Line 1271"/>
          <p:cNvSpPr>
            <a:spLocks noChangeShapeType="1"/>
          </p:cNvSpPr>
          <p:nvPr userDrawn="1"/>
        </p:nvSpPr>
        <p:spPr bwMode="auto">
          <a:xfrm>
            <a:off x="728663" y="530225"/>
            <a:ext cx="1587" cy="1588"/>
          </a:xfrm>
          <a:prstGeom prst="line">
            <a:avLst/>
          </a:prstGeom>
          <a:noFill/>
          <a:ln w="9525">
            <a:noFill/>
            <a:round/>
            <a:headEnd/>
            <a:tailEnd/>
          </a:ln>
        </p:spPr>
        <p:txBody>
          <a:bodyPr/>
          <a:lstStyle/>
          <a:p>
            <a:pPr>
              <a:spcBef>
                <a:spcPct val="50000"/>
              </a:spcBef>
              <a:buFontTx/>
              <a:buChar char="•"/>
              <a:defRPr/>
            </a:pPr>
            <a:endParaRPr lang="en-US" sz="1300" b="0" dirty="0"/>
          </a:p>
        </p:txBody>
      </p:sp>
      <p:sp>
        <p:nvSpPr>
          <p:cNvPr id="307" name="Rectangle 1272"/>
          <p:cNvSpPr>
            <a:spLocks noChangeArrowheads="1"/>
          </p:cNvSpPr>
          <p:nvPr userDrawn="1"/>
        </p:nvSpPr>
        <p:spPr bwMode="auto">
          <a:xfrm>
            <a:off x="728663" y="530225"/>
            <a:ext cx="1587" cy="1588"/>
          </a:xfrm>
          <a:prstGeom prst="rect">
            <a:avLst/>
          </a:prstGeom>
          <a:solidFill>
            <a:srgbClr val="FFFFFF"/>
          </a:solidFill>
          <a:ln w="9525">
            <a:noFill/>
            <a:miter lim="800000"/>
            <a:headEnd/>
            <a:tailEnd/>
          </a:ln>
        </p:spPr>
        <p:txBody>
          <a:bodyPr/>
          <a:lstStyle/>
          <a:p>
            <a:pPr>
              <a:spcBef>
                <a:spcPct val="50000"/>
              </a:spcBef>
              <a:buFontTx/>
              <a:buChar char="•"/>
              <a:defRPr/>
            </a:pPr>
            <a:endParaRPr lang="en-US" sz="1300" b="0" dirty="0"/>
          </a:p>
        </p:txBody>
      </p:sp>
      <p:sp>
        <p:nvSpPr>
          <p:cNvPr id="308" name="Rectangle 1273"/>
          <p:cNvSpPr>
            <a:spLocks noChangeArrowheads="1"/>
          </p:cNvSpPr>
          <p:nvPr userDrawn="1"/>
        </p:nvSpPr>
        <p:spPr bwMode="auto">
          <a:xfrm>
            <a:off x="728663" y="530225"/>
            <a:ext cx="1587" cy="1588"/>
          </a:xfrm>
          <a:prstGeom prst="rect">
            <a:avLst/>
          </a:prstGeom>
          <a:noFill/>
          <a:ln w="9525">
            <a:noFill/>
            <a:miter lim="800000"/>
            <a:headEnd/>
            <a:tailEnd/>
          </a:ln>
        </p:spPr>
        <p:txBody>
          <a:bodyPr/>
          <a:lstStyle/>
          <a:p>
            <a:pPr>
              <a:spcBef>
                <a:spcPct val="50000"/>
              </a:spcBef>
              <a:buFontTx/>
              <a:buChar char="•"/>
              <a:defRPr/>
            </a:pPr>
            <a:endParaRPr lang="en-US" sz="1300" b="0" dirty="0"/>
          </a:p>
        </p:txBody>
      </p:sp>
      <p:sp>
        <p:nvSpPr>
          <p:cNvPr id="309" name="Line 1274"/>
          <p:cNvSpPr>
            <a:spLocks noChangeShapeType="1"/>
          </p:cNvSpPr>
          <p:nvPr userDrawn="1"/>
        </p:nvSpPr>
        <p:spPr bwMode="auto">
          <a:xfrm>
            <a:off x="728663" y="527050"/>
            <a:ext cx="1587" cy="1588"/>
          </a:xfrm>
          <a:prstGeom prst="line">
            <a:avLst/>
          </a:prstGeom>
          <a:noFill/>
          <a:ln w="9525">
            <a:noFill/>
            <a:round/>
            <a:headEnd/>
            <a:tailEnd/>
          </a:ln>
        </p:spPr>
        <p:txBody>
          <a:bodyPr/>
          <a:lstStyle/>
          <a:p>
            <a:pPr>
              <a:spcBef>
                <a:spcPct val="50000"/>
              </a:spcBef>
              <a:buFontTx/>
              <a:buChar char="•"/>
              <a:defRPr/>
            </a:pPr>
            <a:endParaRPr lang="en-US" sz="1300" b="0" dirty="0"/>
          </a:p>
        </p:txBody>
      </p:sp>
      <p:sp>
        <p:nvSpPr>
          <p:cNvPr id="310" name="Line 1275"/>
          <p:cNvSpPr>
            <a:spLocks noChangeShapeType="1"/>
          </p:cNvSpPr>
          <p:nvPr userDrawn="1"/>
        </p:nvSpPr>
        <p:spPr bwMode="auto">
          <a:xfrm>
            <a:off x="728663" y="527050"/>
            <a:ext cx="1587" cy="1588"/>
          </a:xfrm>
          <a:prstGeom prst="line">
            <a:avLst/>
          </a:prstGeom>
          <a:noFill/>
          <a:ln w="9525">
            <a:noFill/>
            <a:round/>
            <a:headEnd/>
            <a:tailEnd/>
          </a:ln>
        </p:spPr>
        <p:txBody>
          <a:bodyPr/>
          <a:lstStyle/>
          <a:p>
            <a:pPr>
              <a:spcBef>
                <a:spcPct val="50000"/>
              </a:spcBef>
              <a:buFontTx/>
              <a:buChar char="•"/>
              <a:defRPr/>
            </a:pPr>
            <a:endParaRPr lang="en-US" sz="1300" b="0" dirty="0"/>
          </a:p>
        </p:txBody>
      </p:sp>
      <p:sp>
        <p:nvSpPr>
          <p:cNvPr id="311" name="Freeform 1277"/>
          <p:cNvSpPr>
            <a:spLocks/>
          </p:cNvSpPr>
          <p:nvPr userDrawn="1"/>
        </p:nvSpPr>
        <p:spPr bwMode="auto">
          <a:xfrm>
            <a:off x="728663" y="523875"/>
            <a:ext cx="1587" cy="3175"/>
          </a:xfrm>
          <a:custGeom>
            <a:avLst/>
            <a:gdLst/>
            <a:ahLst/>
            <a:cxnLst>
              <a:cxn ang="0">
                <a:pos x="0" y="2"/>
              </a:cxn>
              <a:cxn ang="0">
                <a:pos x="0" y="2"/>
              </a:cxn>
              <a:cxn ang="0">
                <a:pos x="0" y="0"/>
              </a:cxn>
              <a:cxn ang="0">
                <a:pos x="0" y="2"/>
              </a:cxn>
              <a:cxn ang="0">
                <a:pos x="0" y="2"/>
              </a:cxn>
            </a:cxnLst>
            <a:rect l="0" t="0" r="r" b="b"/>
            <a:pathLst>
              <a:path h="2">
                <a:moveTo>
                  <a:pt x="0" y="2"/>
                </a:moveTo>
                <a:lnTo>
                  <a:pt x="0" y="2"/>
                </a:lnTo>
                <a:lnTo>
                  <a:pt x="0" y="0"/>
                </a:lnTo>
                <a:lnTo>
                  <a:pt x="0" y="2"/>
                </a:lnTo>
                <a:lnTo>
                  <a:pt x="0" y="2"/>
                </a:lnTo>
              </a:path>
            </a:pathLst>
          </a:custGeom>
          <a:noFill/>
          <a:ln w="9525">
            <a:noFill/>
            <a:round/>
            <a:headEnd/>
            <a:tailEnd/>
          </a:ln>
        </p:spPr>
        <p:txBody>
          <a:bodyPr/>
          <a:lstStyle/>
          <a:p>
            <a:pPr>
              <a:spcBef>
                <a:spcPct val="50000"/>
              </a:spcBef>
              <a:buFontTx/>
              <a:buChar char="•"/>
              <a:defRPr/>
            </a:pPr>
            <a:endParaRPr lang="en-US" sz="1300" b="0" dirty="0"/>
          </a:p>
        </p:txBody>
      </p:sp>
      <p:sp>
        <p:nvSpPr>
          <p:cNvPr id="312" name="Freeform 1287"/>
          <p:cNvSpPr>
            <a:spLocks/>
          </p:cNvSpPr>
          <p:nvPr userDrawn="1"/>
        </p:nvSpPr>
        <p:spPr bwMode="auto">
          <a:xfrm>
            <a:off x="719138" y="514350"/>
            <a:ext cx="3175" cy="3175"/>
          </a:xfrm>
          <a:custGeom>
            <a:avLst/>
            <a:gdLst/>
            <a:ahLst/>
            <a:cxnLst>
              <a:cxn ang="0">
                <a:pos x="0" y="0"/>
              </a:cxn>
              <a:cxn ang="0">
                <a:pos x="0" y="2"/>
              </a:cxn>
              <a:cxn ang="0">
                <a:pos x="2" y="2"/>
              </a:cxn>
              <a:cxn ang="0">
                <a:pos x="2" y="2"/>
              </a:cxn>
              <a:cxn ang="0">
                <a:pos x="2" y="2"/>
              </a:cxn>
              <a:cxn ang="0">
                <a:pos x="2" y="0"/>
              </a:cxn>
              <a:cxn ang="0">
                <a:pos x="0" y="0"/>
              </a:cxn>
              <a:cxn ang="0">
                <a:pos x="0" y="0"/>
              </a:cxn>
              <a:cxn ang="0">
                <a:pos x="0" y="2"/>
              </a:cxn>
              <a:cxn ang="0">
                <a:pos x="0" y="2"/>
              </a:cxn>
              <a:cxn ang="0">
                <a:pos x="0" y="2"/>
              </a:cxn>
              <a:cxn ang="0">
                <a:pos x="0" y="2"/>
              </a:cxn>
              <a:cxn ang="0">
                <a:pos x="2" y="2"/>
              </a:cxn>
              <a:cxn ang="0">
                <a:pos x="2" y="2"/>
              </a:cxn>
              <a:cxn ang="0">
                <a:pos x="0" y="0"/>
              </a:cxn>
              <a:cxn ang="0">
                <a:pos x="0" y="0"/>
              </a:cxn>
              <a:cxn ang="0">
                <a:pos x="0" y="0"/>
              </a:cxn>
            </a:cxnLst>
            <a:rect l="0" t="0" r="r" b="b"/>
            <a:pathLst>
              <a:path w="2" h="2">
                <a:moveTo>
                  <a:pt x="0" y="0"/>
                </a:moveTo>
                <a:lnTo>
                  <a:pt x="0" y="2"/>
                </a:lnTo>
                <a:lnTo>
                  <a:pt x="2" y="2"/>
                </a:lnTo>
                <a:lnTo>
                  <a:pt x="2" y="2"/>
                </a:lnTo>
                <a:lnTo>
                  <a:pt x="2" y="2"/>
                </a:lnTo>
                <a:lnTo>
                  <a:pt x="2" y="0"/>
                </a:lnTo>
                <a:lnTo>
                  <a:pt x="0" y="0"/>
                </a:lnTo>
                <a:lnTo>
                  <a:pt x="0" y="0"/>
                </a:lnTo>
                <a:lnTo>
                  <a:pt x="0" y="2"/>
                </a:lnTo>
                <a:lnTo>
                  <a:pt x="0" y="2"/>
                </a:lnTo>
                <a:lnTo>
                  <a:pt x="0" y="2"/>
                </a:lnTo>
                <a:lnTo>
                  <a:pt x="0" y="2"/>
                </a:lnTo>
                <a:lnTo>
                  <a:pt x="2" y="2"/>
                </a:lnTo>
                <a:lnTo>
                  <a:pt x="2" y="2"/>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1300" b="0" dirty="0"/>
          </a:p>
        </p:txBody>
      </p:sp>
      <p:sp>
        <p:nvSpPr>
          <p:cNvPr id="313" name="Freeform 1290"/>
          <p:cNvSpPr>
            <a:spLocks/>
          </p:cNvSpPr>
          <p:nvPr userDrawn="1"/>
        </p:nvSpPr>
        <p:spPr bwMode="auto">
          <a:xfrm>
            <a:off x="719138" y="517525"/>
            <a:ext cx="3175" cy="3175"/>
          </a:xfrm>
          <a:custGeom>
            <a:avLst/>
            <a:gdLst/>
            <a:ahLst/>
            <a:cxnLst>
              <a:cxn ang="0">
                <a:pos x="0" y="2"/>
              </a:cxn>
              <a:cxn ang="0">
                <a:pos x="0" y="2"/>
              </a:cxn>
              <a:cxn ang="0">
                <a:pos x="2" y="2"/>
              </a:cxn>
              <a:cxn ang="0">
                <a:pos x="2" y="2"/>
              </a:cxn>
              <a:cxn ang="0">
                <a:pos x="2" y="2"/>
              </a:cxn>
              <a:cxn ang="0">
                <a:pos x="2" y="0"/>
              </a:cxn>
              <a:cxn ang="0">
                <a:pos x="0" y="0"/>
              </a:cxn>
              <a:cxn ang="0">
                <a:pos x="0" y="0"/>
              </a:cxn>
              <a:cxn ang="0">
                <a:pos x="0" y="0"/>
              </a:cxn>
              <a:cxn ang="0">
                <a:pos x="0" y="0"/>
              </a:cxn>
              <a:cxn ang="0">
                <a:pos x="2" y="0"/>
              </a:cxn>
              <a:cxn ang="0">
                <a:pos x="0" y="0"/>
              </a:cxn>
              <a:cxn ang="0">
                <a:pos x="0" y="0"/>
              </a:cxn>
              <a:cxn ang="0">
                <a:pos x="0" y="0"/>
              </a:cxn>
              <a:cxn ang="0">
                <a:pos x="0" y="0"/>
              </a:cxn>
              <a:cxn ang="0">
                <a:pos x="0" y="2"/>
              </a:cxn>
              <a:cxn ang="0">
                <a:pos x="0" y="2"/>
              </a:cxn>
              <a:cxn ang="0">
                <a:pos x="0" y="2"/>
              </a:cxn>
              <a:cxn ang="0">
                <a:pos x="0" y="0"/>
              </a:cxn>
              <a:cxn ang="0">
                <a:pos x="0" y="0"/>
              </a:cxn>
              <a:cxn ang="0">
                <a:pos x="0" y="0"/>
              </a:cxn>
              <a:cxn ang="0">
                <a:pos x="0" y="0"/>
              </a:cxn>
              <a:cxn ang="0">
                <a:pos x="0" y="0"/>
              </a:cxn>
              <a:cxn ang="0">
                <a:pos x="0" y="0"/>
              </a:cxn>
              <a:cxn ang="0">
                <a:pos x="0" y="2"/>
              </a:cxn>
              <a:cxn ang="0">
                <a:pos x="2" y="2"/>
              </a:cxn>
              <a:cxn ang="0">
                <a:pos x="2" y="0"/>
              </a:cxn>
              <a:cxn ang="0">
                <a:pos x="2" y="0"/>
              </a:cxn>
              <a:cxn ang="0">
                <a:pos x="0" y="0"/>
              </a:cxn>
              <a:cxn ang="0">
                <a:pos x="0" y="0"/>
              </a:cxn>
              <a:cxn ang="0">
                <a:pos x="0" y="2"/>
              </a:cxn>
              <a:cxn ang="0">
                <a:pos x="0" y="2"/>
              </a:cxn>
              <a:cxn ang="0">
                <a:pos x="2" y="2"/>
              </a:cxn>
              <a:cxn ang="0">
                <a:pos x="2" y="2"/>
              </a:cxn>
              <a:cxn ang="0">
                <a:pos x="0" y="2"/>
              </a:cxn>
              <a:cxn ang="0">
                <a:pos x="0" y="2"/>
              </a:cxn>
              <a:cxn ang="0">
                <a:pos x="0" y="2"/>
              </a:cxn>
            </a:cxnLst>
            <a:rect l="0" t="0" r="r" b="b"/>
            <a:pathLst>
              <a:path w="2" h="2">
                <a:moveTo>
                  <a:pt x="0" y="2"/>
                </a:moveTo>
                <a:lnTo>
                  <a:pt x="0" y="2"/>
                </a:lnTo>
                <a:lnTo>
                  <a:pt x="2" y="2"/>
                </a:lnTo>
                <a:lnTo>
                  <a:pt x="2" y="2"/>
                </a:lnTo>
                <a:lnTo>
                  <a:pt x="2" y="2"/>
                </a:lnTo>
                <a:lnTo>
                  <a:pt x="2" y="0"/>
                </a:lnTo>
                <a:lnTo>
                  <a:pt x="0" y="0"/>
                </a:lnTo>
                <a:lnTo>
                  <a:pt x="0" y="0"/>
                </a:lnTo>
                <a:lnTo>
                  <a:pt x="0" y="0"/>
                </a:lnTo>
                <a:lnTo>
                  <a:pt x="0" y="0"/>
                </a:lnTo>
                <a:lnTo>
                  <a:pt x="2" y="0"/>
                </a:lnTo>
                <a:lnTo>
                  <a:pt x="0" y="0"/>
                </a:lnTo>
                <a:lnTo>
                  <a:pt x="0" y="0"/>
                </a:lnTo>
                <a:lnTo>
                  <a:pt x="0" y="0"/>
                </a:lnTo>
                <a:lnTo>
                  <a:pt x="0" y="0"/>
                </a:lnTo>
                <a:lnTo>
                  <a:pt x="0" y="2"/>
                </a:lnTo>
                <a:lnTo>
                  <a:pt x="0" y="2"/>
                </a:lnTo>
                <a:lnTo>
                  <a:pt x="0" y="2"/>
                </a:lnTo>
                <a:lnTo>
                  <a:pt x="0" y="0"/>
                </a:lnTo>
                <a:lnTo>
                  <a:pt x="0" y="0"/>
                </a:lnTo>
                <a:lnTo>
                  <a:pt x="0" y="0"/>
                </a:lnTo>
                <a:lnTo>
                  <a:pt x="0" y="0"/>
                </a:lnTo>
                <a:lnTo>
                  <a:pt x="0" y="0"/>
                </a:lnTo>
                <a:lnTo>
                  <a:pt x="0" y="0"/>
                </a:lnTo>
                <a:lnTo>
                  <a:pt x="0" y="2"/>
                </a:lnTo>
                <a:lnTo>
                  <a:pt x="2" y="2"/>
                </a:lnTo>
                <a:lnTo>
                  <a:pt x="2" y="0"/>
                </a:lnTo>
                <a:lnTo>
                  <a:pt x="2" y="0"/>
                </a:lnTo>
                <a:lnTo>
                  <a:pt x="0" y="0"/>
                </a:lnTo>
                <a:lnTo>
                  <a:pt x="0" y="0"/>
                </a:lnTo>
                <a:lnTo>
                  <a:pt x="0" y="2"/>
                </a:lnTo>
                <a:lnTo>
                  <a:pt x="0" y="2"/>
                </a:lnTo>
                <a:lnTo>
                  <a:pt x="2" y="2"/>
                </a:lnTo>
                <a:lnTo>
                  <a:pt x="2" y="2"/>
                </a:lnTo>
                <a:lnTo>
                  <a:pt x="0" y="2"/>
                </a:lnTo>
                <a:lnTo>
                  <a:pt x="0" y="2"/>
                </a:lnTo>
                <a:lnTo>
                  <a:pt x="0" y="2"/>
                </a:lnTo>
              </a:path>
            </a:pathLst>
          </a:custGeom>
          <a:noFill/>
          <a:ln w="9525">
            <a:noFill/>
            <a:round/>
            <a:headEnd/>
            <a:tailEnd/>
          </a:ln>
        </p:spPr>
        <p:txBody>
          <a:bodyPr/>
          <a:lstStyle/>
          <a:p>
            <a:pPr>
              <a:spcBef>
                <a:spcPct val="50000"/>
              </a:spcBef>
              <a:buFontTx/>
              <a:buChar char="•"/>
              <a:defRPr/>
            </a:pPr>
            <a:endParaRPr lang="en-US" sz="1300" b="0" dirty="0"/>
          </a:p>
        </p:txBody>
      </p:sp>
      <p:sp>
        <p:nvSpPr>
          <p:cNvPr id="314" name="Rectangle 1335"/>
          <p:cNvSpPr>
            <a:spLocks noChangeArrowheads="1"/>
          </p:cNvSpPr>
          <p:nvPr userDrawn="1"/>
        </p:nvSpPr>
        <p:spPr bwMode="auto">
          <a:xfrm>
            <a:off x="468313" y="508000"/>
            <a:ext cx="1587" cy="1588"/>
          </a:xfrm>
          <a:prstGeom prst="rect">
            <a:avLst/>
          </a:prstGeom>
          <a:solidFill>
            <a:srgbClr val="000000"/>
          </a:solidFill>
          <a:ln w="9525">
            <a:noFill/>
            <a:miter lim="800000"/>
            <a:headEnd/>
            <a:tailEnd/>
          </a:ln>
        </p:spPr>
        <p:txBody>
          <a:bodyPr/>
          <a:lstStyle/>
          <a:p>
            <a:pPr>
              <a:spcBef>
                <a:spcPct val="50000"/>
              </a:spcBef>
              <a:buFontTx/>
              <a:buChar char="•"/>
              <a:defRPr/>
            </a:pPr>
            <a:endParaRPr lang="en-US" sz="1300" b="0" dirty="0"/>
          </a:p>
        </p:txBody>
      </p:sp>
      <p:sp>
        <p:nvSpPr>
          <p:cNvPr id="315" name="Rectangle 1336"/>
          <p:cNvSpPr>
            <a:spLocks noChangeArrowheads="1"/>
          </p:cNvSpPr>
          <p:nvPr userDrawn="1"/>
        </p:nvSpPr>
        <p:spPr bwMode="auto">
          <a:xfrm>
            <a:off x="474663" y="495300"/>
            <a:ext cx="1587" cy="1588"/>
          </a:xfrm>
          <a:prstGeom prst="rect">
            <a:avLst/>
          </a:prstGeom>
          <a:solidFill>
            <a:srgbClr val="000000"/>
          </a:solidFill>
          <a:ln w="9525">
            <a:noFill/>
            <a:miter lim="800000"/>
            <a:headEnd/>
            <a:tailEnd/>
          </a:ln>
        </p:spPr>
        <p:txBody>
          <a:bodyPr/>
          <a:lstStyle/>
          <a:p>
            <a:pPr>
              <a:spcBef>
                <a:spcPct val="50000"/>
              </a:spcBef>
              <a:buFontTx/>
              <a:buChar char="•"/>
              <a:defRPr/>
            </a:pPr>
            <a:endParaRPr lang="en-US" sz="1300" b="0" dirty="0"/>
          </a:p>
        </p:txBody>
      </p:sp>
      <p:sp>
        <p:nvSpPr>
          <p:cNvPr id="316" name="Rectangle 1337"/>
          <p:cNvSpPr>
            <a:spLocks noChangeArrowheads="1"/>
          </p:cNvSpPr>
          <p:nvPr userDrawn="1"/>
        </p:nvSpPr>
        <p:spPr bwMode="auto">
          <a:xfrm>
            <a:off x="474663" y="495300"/>
            <a:ext cx="1587" cy="1588"/>
          </a:xfrm>
          <a:prstGeom prst="rect">
            <a:avLst/>
          </a:prstGeom>
          <a:solidFill>
            <a:srgbClr val="000000"/>
          </a:solidFill>
          <a:ln w="9525">
            <a:noFill/>
            <a:miter lim="800000"/>
            <a:headEnd/>
            <a:tailEnd/>
          </a:ln>
        </p:spPr>
        <p:txBody>
          <a:bodyPr/>
          <a:lstStyle/>
          <a:p>
            <a:pPr>
              <a:spcBef>
                <a:spcPct val="50000"/>
              </a:spcBef>
              <a:buFontTx/>
              <a:buChar char="•"/>
              <a:defRPr/>
            </a:pPr>
            <a:endParaRPr lang="en-US" sz="1300" b="0" dirty="0"/>
          </a:p>
        </p:txBody>
      </p:sp>
      <p:sp>
        <p:nvSpPr>
          <p:cNvPr id="317" name="Rectangle 1340"/>
          <p:cNvSpPr>
            <a:spLocks noChangeArrowheads="1"/>
          </p:cNvSpPr>
          <p:nvPr userDrawn="1"/>
        </p:nvSpPr>
        <p:spPr bwMode="auto">
          <a:xfrm>
            <a:off x="468313" y="508000"/>
            <a:ext cx="1587" cy="1588"/>
          </a:xfrm>
          <a:prstGeom prst="rect">
            <a:avLst/>
          </a:prstGeom>
          <a:solidFill>
            <a:srgbClr val="FFFFFF"/>
          </a:solidFill>
          <a:ln w="9525">
            <a:noFill/>
            <a:miter lim="800000"/>
            <a:headEnd/>
            <a:tailEnd/>
          </a:ln>
        </p:spPr>
        <p:txBody>
          <a:bodyPr/>
          <a:lstStyle/>
          <a:p>
            <a:pPr>
              <a:spcBef>
                <a:spcPct val="50000"/>
              </a:spcBef>
              <a:buFontTx/>
              <a:buChar char="•"/>
              <a:defRPr/>
            </a:pPr>
            <a:endParaRPr lang="en-US" sz="1300" b="0" dirty="0"/>
          </a:p>
        </p:txBody>
      </p:sp>
      <p:sp>
        <p:nvSpPr>
          <p:cNvPr id="318" name="Rectangle 1341"/>
          <p:cNvSpPr>
            <a:spLocks noChangeArrowheads="1"/>
          </p:cNvSpPr>
          <p:nvPr userDrawn="1"/>
        </p:nvSpPr>
        <p:spPr bwMode="auto">
          <a:xfrm>
            <a:off x="468313" y="508000"/>
            <a:ext cx="1587" cy="1588"/>
          </a:xfrm>
          <a:prstGeom prst="rect">
            <a:avLst/>
          </a:prstGeom>
          <a:solidFill>
            <a:srgbClr val="FFFFFF"/>
          </a:solidFill>
          <a:ln w="9525">
            <a:noFill/>
            <a:miter lim="800000"/>
            <a:headEnd/>
            <a:tailEnd/>
          </a:ln>
        </p:spPr>
        <p:txBody>
          <a:bodyPr/>
          <a:lstStyle/>
          <a:p>
            <a:pPr>
              <a:spcBef>
                <a:spcPct val="50000"/>
              </a:spcBef>
              <a:buFontTx/>
              <a:buChar char="•"/>
              <a:defRPr/>
            </a:pPr>
            <a:endParaRPr lang="en-US" sz="1300" b="0" dirty="0"/>
          </a:p>
        </p:txBody>
      </p:sp>
      <p:sp>
        <p:nvSpPr>
          <p:cNvPr id="319" name="Rectangle 1342"/>
          <p:cNvSpPr>
            <a:spLocks noChangeArrowheads="1"/>
          </p:cNvSpPr>
          <p:nvPr userDrawn="1"/>
        </p:nvSpPr>
        <p:spPr bwMode="auto">
          <a:xfrm>
            <a:off x="468313" y="508000"/>
            <a:ext cx="1587" cy="1588"/>
          </a:xfrm>
          <a:prstGeom prst="rect">
            <a:avLst/>
          </a:prstGeom>
          <a:solidFill>
            <a:srgbClr val="FFFFFF"/>
          </a:solidFill>
          <a:ln w="9525">
            <a:noFill/>
            <a:miter lim="800000"/>
            <a:headEnd/>
            <a:tailEnd/>
          </a:ln>
        </p:spPr>
        <p:txBody>
          <a:bodyPr/>
          <a:lstStyle/>
          <a:p>
            <a:pPr>
              <a:spcBef>
                <a:spcPct val="50000"/>
              </a:spcBef>
              <a:buFontTx/>
              <a:buChar char="•"/>
              <a:defRPr/>
            </a:pPr>
            <a:endParaRPr lang="en-US" sz="1300" b="0" dirty="0"/>
          </a:p>
        </p:txBody>
      </p:sp>
      <p:sp>
        <p:nvSpPr>
          <p:cNvPr id="320" name="Rectangle 1343"/>
          <p:cNvSpPr>
            <a:spLocks noChangeArrowheads="1"/>
          </p:cNvSpPr>
          <p:nvPr userDrawn="1"/>
        </p:nvSpPr>
        <p:spPr bwMode="auto">
          <a:xfrm>
            <a:off x="468313" y="508000"/>
            <a:ext cx="1587" cy="1588"/>
          </a:xfrm>
          <a:prstGeom prst="rect">
            <a:avLst/>
          </a:prstGeom>
          <a:solidFill>
            <a:srgbClr val="000000"/>
          </a:solidFill>
          <a:ln w="9525">
            <a:noFill/>
            <a:miter lim="800000"/>
            <a:headEnd/>
            <a:tailEnd/>
          </a:ln>
        </p:spPr>
        <p:txBody>
          <a:bodyPr/>
          <a:lstStyle/>
          <a:p>
            <a:pPr>
              <a:spcBef>
                <a:spcPct val="50000"/>
              </a:spcBef>
              <a:buFontTx/>
              <a:buChar char="•"/>
              <a:defRPr/>
            </a:pPr>
            <a:endParaRPr lang="en-US" sz="1300" b="0" dirty="0"/>
          </a:p>
        </p:txBody>
      </p:sp>
      <p:sp>
        <p:nvSpPr>
          <p:cNvPr id="321" name="Rectangle 1344"/>
          <p:cNvSpPr>
            <a:spLocks noChangeArrowheads="1"/>
          </p:cNvSpPr>
          <p:nvPr userDrawn="1"/>
        </p:nvSpPr>
        <p:spPr bwMode="auto">
          <a:xfrm>
            <a:off x="465138" y="485775"/>
            <a:ext cx="1587" cy="3175"/>
          </a:xfrm>
          <a:prstGeom prst="rect">
            <a:avLst/>
          </a:prstGeom>
          <a:solidFill>
            <a:srgbClr val="FFFFFF"/>
          </a:solidFill>
          <a:ln w="9525">
            <a:noFill/>
            <a:miter lim="800000"/>
            <a:headEnd/>
            <a:tailEnd/>
          </a:ln>
        </p:spPr>
        <p:txBody>
          <a:bodyPr/>
          <a:lstStyle/>
          <a:p>
            <a:pPr>
              <a:spcBef>
                <a:spcPct val="50000"/>
              </a:spcBef>
              <a:buFontTx/>
              <a:buChar char="•"/>
              <a:defRPr/>
            </a:pPr>
            <a:endParaRPr lang="en-US" sz="1300" b="0" dirty="0"/>
          </a:p>
        </p:txBody>
      </p:sp>
      <p:sp>
        <p:nvSpPr>
          <p:cNvPr id="324" name="Title 323"/>
          <p:cNvSpPr>
            <a:spLocks noGrp="1"/>
          </p:cNvSpPr>
          <p:nvPr>
            <p:ph type="title" hasCustomPrompt="1"/>
          </p:nvPr>
        </p:nvSpPr>
        <p:spPr>
          <a:xfrm>
            <a:off x="343401" y="301625"/>
            <a:ext cx="8439652" cy="1031875"/>
          </a:xfrm>
        </p:spPr>
        <p:txBody>
          <a:bodyPr/>
          <a:lstStyle>
            <a:lvl1pPr>
              <a:defRPr b="0" i="0" cap="none" baseline="0">
                <a:solidFill>
                  <a:srgbClr val="021F43"/>
                </a:solidFill>
                <a:latin typeface="+mn-lt"/>
                <a:cs typeface="Andes ExtraLight"/>
              </a:defRPr>
            </a:lvl1pPr>
          </a:lstStyle>
          <a:p>
            <a:r>
              <a:rPr lang="en-US" dirty="0"/>
              <a:t>SLIDE TITLE</a:t>
            </a:r>
            <a:br>
              <a:rPr lang="en-US" dirty="0"/>
            </a:br>
            <a:r>
              <a:rPr lang="en-US" dirty="0"/>
              <a:t>UP TO THREE LINES </a:t>
            </a:r>
            <a:br>
              <a:rPr lang="en-US" dirty="0"/>
            </a:br>
            <a:r>
              <a:rPr lang="en-US" dirty="0"/>
              <a:t>MAY BE ALL CAPS OR TITLE CASE</a:t>
            </a:r>
          </a:p>
        </p:txBody>
      </p:sp>
      <p:sp>
        <p:nvSpPr>
          <p:cNvPr id="331" name="Content Placeholder 330"/>
          <p:cNvSpPr>
            <a:spLocks noGrp="1"/>
          </p:cNvSpPr>
          <p:nvPr>
            <p:ph sz="quarter" idx="10" hasCustomPrompt="1"/>
          </p:nvPr>
        </p:nvSpPr>
        <p:spPr>
          <a:xfrm>
            <a:off x="343401" y="1460500"/>
            <a:ext cx="8440305" cy="4600863"/>
          </a:xfrm>
        </p:spPr>
        <p:txBody>
          <a:bodyPr>
            <a:normAutofit/>
          </a:bodyPr>
          <a:lstStyle>
            <a:lvl1pPr>
              <a:lnSpc>
                <a:spcPct val="130000"/>
              </a:lnSpc>
              <a:spcBef>
                <a:spcPts val="1200"/>
              </a:spcBef>
              <a:defRPr>
                <a:solidFill>
                  <a:srgbClr val="7F7F7F"/>
                </a:solidFill>
              </a:defRPr>
            </a:lvl1pPr>
            <a:lvl2pPr>
              <a:lnSpc>
                <a:spcPct val="130000"/>
              </a:lnSpc>
              <a:spcBef>
                <a:spcPts val="1200"/>
              </a:spcBef>
              <a:buClr>
                <a:schemeClr val="tx2">
                  <a:lumMod val="50000"/>
                  <a:lumOff val="50000"/>
                </a:schemeClr>
              </a:buClr>
              <a:defRPr>
                <a:solidFill>
                  <a:srgbClr val="7F7F7F"/>
                </a:solidFill>
              </a:defRPr>
            </a:lvl2pPr>
            <a:lvl3pPr marL="557784">
              <a:lnSpc>
                <a:spcPct val="130000"/>
              </a:lnSpc>
              <a:spcBef>
                <a:spcPts val="0"/>
              </a:spcBef>
              <a:buClr>
                <a:schemeClr val="tx2">
                  <a:lumMod val="50000"/>
                  <a:lumOff val="50000"/>
                </a:schemeClr>
              </a:buClr>
              <a:defRPr>
                <a:solidFill>
                  <a:srgbClr val="7F7F7F"/>
                </a:solidFill>
              </a:defRPr>
            </a:lvl3pPr>
            <a:lvl4pPr>
              <a:lnSpc>
                <a:spcPct val="130000"/>
              </a:lnSpc>
              <a:spcBef>
                <a:spcPts val="0"/>
              </a:spcBef>
              <a:buClr>
                <a:schemeClr val="tx2">
                  <a:lumMod val="50000"/>
                  <a:lumOff val="50000"/>
                </a:schemeClr>
              </a:buClr>
              <a:defRPr>
                <a:solidFill>
                  <a:srgbClr val="7F7F7F"/>
                </a:solidFill>
              </a:defRPr>
            </a:lvl4pPr>
            <a:lvl5pPr>
              <a:lnSpc>
                <a:spcPct val="130000"/>
              </a:lnSpc>
              <a:spcBef>
                <a:spcPts val="0"/>
              </a:spcBef>
              <a:buClr>
                <a:schemeClr val="tx2">
                  <a:lumMod val="50000"/>
                  <a:lumOff val="50000"/>
                </a:schemeClr>
              </a:buClr>
              <a:defRPr>
                <a:solidFill>
                  <a:srgbClr val="7F7F7F"/>
                </a:solidFill>
              </a:defRPr>
            </a:lvl5pPr>
          </a:lstStyle>
          <a:p>
            <a:pPr lvl="0"/>
            <a:r>
              <a:rPr lang="en-US" dirty="0"/>
              <a:t>Paragraph content</a:t>
            </a:r>
          </a:p>
          <a:p>
            <a:pPr lvl="1"/>
            <a:r>
              <a:rPr lang="en-US" dirty="0"/>
              <a:t>Bullets </a:t>
            </a:r>
          </a:p>
          <a:p>
            <a:pPr lvl="2"/>
            <a:r>
              <a:rPr lang="en-US" dirty="0"/>
              <a:t>Bullets</a:t>
            </a:r>
          </a:p>
          <a:p>
            <a:pPr lvl="3"/>
            <a:r>
              <a:rPr lang="en-US" dirty="0"/>
              <a:t>Bullets</a:t>
            </a:r>
          </a:p>
          <a:p>
            <a:pPr lvl="4"/>
            <a:r>
              <a:rPr lang="en-US" dirty="0"/>
              <a:t>Bullets</a:t>
            </a:r>
          </a:p>
        </p:txBody>
      </p:sp>
      <p:sp>
        <p:nvSpPr>
          <p:cNvPr id="7" name="Footer Placeholder 6"/>
          <p:cNvSpPr>
            <a:spLocks noGrp="1"/>
          </p:cNvSpPr>
          <p:nvPr>
            <p:ph type="ftr" sz="quarter" idx="12"/>
          </p:nvPr>
        </p:nvSpPr>
        <p:spPr/>
        <p:txBody>
          <a:bodyPr/>
          <a:lstStyle/>
          <a:p>
            <a:r>
              <a:rPr lang="en-US"/>
              <a:t>Confidential &amp; for IFC Staff Only Working Draft – Discussion Paper Only</a:t>
            </a:r>
            <a:endParaRPr lang="en-US" dirty="0"/>
          </a:p>
        </p:txBody>
      </p:sp>
      <p:sp>
        <p:nvSpPr>
          <p:cNvPr id="8" name="Slide Number Placeholder 7"/>
          <p:cNvSpPr>
            <a:spLocks noGrp="1"/>
          </p:cNvSpPr>
          <p:nvPr>
            <p:ph type="sldNum" sz="quarter" idx="13"/>
          </p:nvPr>
        </p:nvSpPr>
        <p:spPr>
          <a:xfrm>
            <a:off x="356934" y="6350002"/>
            <a:ext cx="552283" cy="358440"/>
          </a:xfrm>
          <a:prstGeom prst="rect">
            <a:avLst/>
          </a:prstGeom>
        </p:spPr>
        <p:txBody>
          <a:bodyPr/>
          <a:lstStyle/>
          <a:p>
            <a:pPr>
              <a:defRPr/>
            </a:pPr>
            <a:fld id="{A91C009A-D183-4B06-A7F0-ADEC358427FA}" type="slidenum">
              <a:rPr lang="en-US" smtClean="0"/>
              <a:pPr>
                <a:defRPr/>
              </a:pPr>
              <a:t>‹#›</a:t>
            </a:fld>
            <a:endParaRPr lang="en-US" dirty="0"/>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1289504466"/>
      </p:ext>
    </p:extLst>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userDrawn="1">
  <p:cSld name="1_Full Page with Sub-Title">
    <p:spTree>
      <p:nvGrpSpPr>
        <p:cNvPr id="1" name=""/>
        <p:cNvGrpSpPr/>
        <p:nvPr/>
      </p:nvGrpSpPr>
      <p:grpSpPr>
        <a:xfrm>
          <a:off x="0" y="0"/>
          <a:ext cx="0" cy="0"/>
          <a:chOff x="0" y="0"/>
          <a:chExt cx="0" cy="0"/>
        </a:xfrm>
      </p:grpSpPr>
      <p:sp>
        <p:nvSpPr>
          <p:cNvPr id="259" name="Freeform 1682"/>
          <p:cNvSpPr>
            <a:spLocks/>
          </p:cNvSpPr>
          <p:nvPr userDrawn="1"/>
        </p:nvSpPr>
        <p:spPr bwMode="auto">
          <a:xfrm flipH="1">
            <a:off x="6380163" y="615950"/>
            <a:ext cx="1014412" cy="1895475"/>
          </a:xfrm>
          <a:custGeom>
            <a:avLst/>
            <a:gdLst/>
            <a:ahLst/>
            <a:cxnLst>
              <a:cxn ang="0">
                <a:pos x="0" y="0"/>
              </a:cxn>
              <a:cxn ang="0">
                <a:pos x="38" y="110"/>
              </a:cxn>
              <a:cxn ang="0">
                <a:pos x="78" y="216"/>
              </a:cxn>
              <a:cxn ang="0">
                <a:pos x="106" y="304"/>
              </a:cxn>
              <a:cxn ang="0">
                <a:pos x="136" y="398"/>
              </a:cxn>
              <a:cxn ang="0">
                <a:pos x="164" y="506"/>
              </a:cxn>
              <a:cxn ang="0">
                <a:pos x="206" y="672"/>
              </a:cxn>
              <a:cxn ang="0">
                <a:pos x="236" y="788"/>
              </a:cxn>
              <a:cxn ang="0">
                <a:pos x="272" y="990"/>
              </a:cxn>
              <a:cxn ang="0">
                <a:pos x="286" y="1086"/>
              </a:cxn>
              <a:cxn ang="0">
                <a:pos x="302" y="1194"/>
              </a:cxn>
              <a:cxn ang="0">
                <a:pos x="638" y="1194"/>
              </a:cxn>
              <a:cxn ang="0">
                <a:pos x="624" y="1142"/>
              </a:cxn>
              <a:cxn ang="0">
                <a:pos x="598" y="1060"/>
              </a:cxn>
              <a:cxn ang="0">
                <a:pos x="572" y="980"/>
              </a:cxn>
              <a:cxn ang="0">
                <a:pos x="548" y="912"/>
              </a:cxn>
              <a:cxn ang="0">
                <a:pos x="494" y="784"/>
              </a:cxn>
              <a:cxn ang="0">
                <a:pos x="456" y="698"/>
              </a:cxn>
              <a:cxn ang="0">
                <a:pos x="424" y="626"/>
              </a:cxn>
              <a:cxn ang="0">
                <a:pos x="378" y="532"/>
              </a:cxn>
              <a:cxn ang="0">
                <a:pos x="340" y="470"/>
              </a:cxn>
              <a:cxn ang="0">
                <a:pos x="306" y="414"/>
              </a:cxn>
              <a:cxn ang="0">
                <a:pos x="268" y="342"/>
              </a:cxn>
              <a:cxn ang="0">
                <a:pos x="228" y="286"/>
              </a:cxn>
              <a:cxn ang="0">
                <a:pos x="174" y="210"/>
              </a:cxn>
              <a:cxn ang="0">
                <a:pos x="122" y="140"/>
              </a:cxn>
              <a:cxn ang="0">
                <a:pos x="58" y="52"/>
              </a:cxn>
              <a:cxn ang="0">
                <a:pos x="30" y="20"/>
              </a:cxn>
              <a:cxn ang="0">
                <a:pos x="0" y="0"/>
              </a:cxn>
            </a:cxnLst>
            <a:rect l="0" t="0" r="r" b="b"/>
            <a:pathLst>
              <a:path w="638" h="1194">
                <a:moveTo>
                  <a:pt x="0" y="0"/>
                </a:moveTo>
                <a:lnTo>
                  <a:pt x="38" y="110"/>
                </a:lnTo>
                <a:lnTo>
                  <a:pt x="78" y="216"/>
                </a:lnTo>
                <a:lnTo>
                  <a:pt x="106" y="304"/>
                </a:lnTo>
                <a:lnTo>
                  <a:pt x="136" y="398"/>
                </a:lnTo>
                <a:lnTo>
                  <a:pt x="164" y="506"/>
                </a:lnTo>
                <a:lnTo>
                  <a:pt x="206" y="672"/>
                </a:lnTo>
                <a:lnTo>
                  <a:pt x="236" y="788"/>
                </a:lnTo>
                <a:lnTo>
                  <a:pt x="272" y="990"/>
                </a:lnTo>
                <a:lnTo>
                  <a:pt x="286" y="1086"/>
                </a:lnTo>
                <a:lnTo>
                  <a:pt x="302" y="1194"/>
                </a:lnTo>
                <a:lnTo>
                  <a:pt x="638" y="1194"/>
                </a:lnTo>
                <a:lnTo>
                  <a:pt x="624" y="1142"/>
                </a:lnTo>
                <a:lnTo>
                  <a:pt x="598" y="1060"/>
                </a:lnTo>
                <a:lnTo>
                  <a:pt x="572" y="980"/>
                </a:lnTo>
                <a:lnTo>
                  <a:pt x="548" y="912"/>
                </a:lnTo>
                <a:lnTo>
                  <a:pt x="494" y="784"/>
                </a:lnTo>
                <a:lnTo>
                  <a:pt x="456" y="698"/>
                </a:lnTo>
                <a:lnTo>
                  <a:pt x="424" y="626"/>
                </a:lnTo>
                <a:lnTo>
                  <a:pt x="378" y="532"/>
                </a:lnTo>
                <a:lnTo>
                  <a:pt x="340" y="470"/>
                </a:lnTo>
                <a:lnTo>
                  <a:pt x="306" y="414"/>
                </a:lnTo>
                <a:lnTo>
                  <a:pt x="268" y="342"/>
                </a:lnTo>
                <a:lnTo>
                  <a:pt x="228" y="286"/>
                </a:lnTo>
                <a:lnTo>
                  <a:pt x="174" y="210"/>
                </a:lnTo>
                <a:lnTo>
                  <a:pt x="122" y="140"/>
                </a:lnTo>
                <a:lnTo>
                  <a:pt x="58" y="52"/>
                </a:lnTo>
                <a:lnTo>
                  <a:pt x="30" y="20"/>
                </a:lnTo>
                <a:lnTo>
                  <a:pt x="0" y="0"/>
                </a:lnTo>
                <a:close/>
              </a:path>
            </a:pathLst>
          </a:custGeom>
          <a:noFill/>
          <a:ln w="9525" cap="flat" cmpd="sng">
            <a:noFill/>
            <a:prstDash val="solid"/>
            <a:round/>
            <a:headEnd type="none" w="med" len="med"/>
            <a:tailEnd type="none" w="med" len="med"/>
          </a:ln>
          <a:effectLst/>
        </p:spPr>
        <p:txBody>
          <a:bodyPr wrap="none" anchor="ctr"/>
          <a:lstStyle/>
          <a:p>
            <a:pPr>
              <a:spcBef>
                <a:spcPct val="50000"/>
              </a:spcBef>
              <a:buFontTx/>
              <a:buChar char="•"/>
              <a:defRPr/>
            </a:pPr>
            <a:endParaRPr lang="en-US" sz="1300" b="0" dirty="0"/>
          </a:p>
        </p:txBody>
      </p:sp>
      <p:sp>
        <p:nvSpPr>
          <p:cNvPr id="260" name="Freeform 1683"/>
          <p:cNvSpPr>
            <a:spLocks/>
          </p:cNvSpPr>
          <p:nvPr userDrawn="1"/>
        </p:nvSpPr>
        <p:spPr bwMode="auto">
          <a:xfrm flipH="1">
            <a:off x="7410450" y="3175"/>
            <a:ext cx="712788" cy="584200"/>
          </a:xfrm>
          <a:custGeom>
            <a:avLst/>
            <a:gdLst/>
            <a:ahLst/>
            <a:cxnLst>
              <a:cxn ang="0">
                <a:pos x="448" y="372"/>
              </a:cxn>
              <a:cxn ang="0">
                <a:pos x="388" y="302"/>
              </a:cxn>
              <a:cxn ang="0">
                <a:pos x="280" y="208"/>
              </a:cxn>
              <a:cxn ang="0">
                <a:pos x="210" y="142"/>
              </a:cxn>
              <a:cxn ang="0">
                <a:pos x="140" y="94"/>
              </a:cxn>
              <a:cxn ang="0">
                <a:pos x="64" y="44"/>
              </a:cxn>
              <a:cxn ang="0">
                <a:pos x="0" y="0"/>
              </a:cxn>
              <a:cxn ang="0">
                <a:pos x="280" y="0"/>
              </a:cxn>
              <a:cxn ang="0">
                <a:pos x="300" y="36"/>
              </a:cxn>
              <a:cxn ang="0">
                <a:pos x="324" y="82"/>
              </a:cxn>
              <a:cxn ang="0">
                <a:pos x="346" y="134"/>
              </a:cxn>
              <a:cxn ang="0">
                <a:pos x="378" y="206"/>
              </a:cxn>
              <a:cxn ang="0">
                <a:pos x="408" y="264"/>
              </a:cxn>
              <a:cxn ang="0">
                <a:pos x="434" y="334"/>
              </a:cxn>
              <a:cxn ang="0">
                <a:pos x="448" y="372"/>
              </a:cxn>
            </a:cxnLst>
            <a:rect l="0" t="0" r="r" b="b"/>
            <a:pathLst>
              <a:path w="448" h="372">
                <a:moveTo>
                  <a:pt x="448" y="372"/>
                </a:moveTo>
                <a:lnTo>
                  <a:pt x="388" y="302"/>
                </a:lnTo>
                <a:lnTo>
                  <a:pt x="280" y="208"/>
                </a:lnTo>
                <a:lnTo>
                  <a:pt x="210" y="142"/>
                </a:lnTo>
                <a:lnTo>
                  <a:pt x="140" y="94"/>
                </a:lnTo>
                <a:lnTo>
                  <a:pt x="64" y="44"/>
                </a:lnTo>
                <a:lnTo>
                  <a:pt x="0" y="0"/>
                </a:lnTo>
                <a:lnTo>
                  <a:pt x="280" y="0"/>
                </a:lnTo>
                <a:lnTo>
                  <a:pt x="300" y="36"/>
                </a:lnTo>
                <a:lnTo>
                  <a:pt x="324" y="82"/>
                </a:lnTo>
                <a:lnTo>
                  <a:pt x="346" y="134"/>
                </a:lnTo>
                <a:lnTo>
                  <a:pt x="378" y="206"/>
                </a:lnTo>
                <a:lnTo>
                  <a:pt x="408" y="264"/>
                </a:lnTo>
                <a:lnTo>
                  <a:pt x="434" y="334"/>
                </a:lnTo>
                <a:lnTo>
                  <a:pt x="448" y="372"/>
                </a:lnTo>
                <a:close/>
              </a:path>
            </a:pathLst>
          </a:custGeom>
          <a:noFill/>
          <a:ln w="9525" cap="flat" cmpd="sng">
            <a:noFill/>
            <a:prstDash val="solid"/>
            <a:round/>
            <a:headEnd type="none" w="med" len="med"/>
            <a:tailEnd type="none" w="med" len="med"/>
          </a:ln>
          <a:effectLst/>
        </p:spPr>
        <p:txBody>
          <a:bodyPr wrap="none" anchor="ctr"/>
          <a:lstStyle/>
          <a:p>
            <a:pPr>
              <a:spcBef>
                <a:spcPct val="50000"/>
              </a:spcBef>
              <a:buFontTx/>
              <a:buChar char="•"/>
              <a:defRPr/>
            </a:pPr>
            <a:endParaRPr lang="en-US" sz="1300" b="0" dirty="0"/>
          </a:p>
        </p:txBody>
      </p:sp>
      <p:sp>
        <p:nvSpPr>
          <p:cNvPr id="324" name="Title 323"/>
          <p:cNvSpPr>
            <a:spLocks noGrp="1"/>
          </p:cNvSpPr>
          <p:nvPr>
            <p:ph type="title" hasCustomPrompt="1"/>
          </p:nvPr>
        </p:nvSpPr>
        <p:spPr>
          <a:xfrm>
            <a:off x="356934" y="301625"/>
            <a:ext cx="8439487" cy="667338"/>
          </a:xfrm>
        </p:spPr>
        <p:txBody>
          <a:bodyPr/>
          <a:lstStyle>
            <a:lvl1pPr>
              <a:defRPr b="0" i="0" cap="none" baseline="0">
                <a:solidFill>
                  <a:srgbClr val="021F43"/>
                </a:solidFill>
                <a:latin typeface="+mn-lt"/>
                <a:cs typeface="Andes ExtraLight"/>
              </a:defRPr>
            </a:lvl1pPr>
          </a:lstStyle>
          <a:p>
            <a:r>
              <a:rPr lang="en-US" dirty="0"/>
              <a:t>SLIDE TITLE UP TO </a:t>
            </a:r>
            <a:br>
              <a:rPr lang="en-US" dirty="0"/>
            </a:br>
            <a:r>
              <a:rPr lang="en-US" dirty="0"/>
              <a:t>TWO LINES MAY BE ALL CAPS OR TITLE CASE</a:t>
            </a:r>
          </a:p>
        </p:txBody>
      </p:sp>
      <p:sp>
        <p:nvSpPr>
          <p:cNvPr id="331" name="Content Placeholder 330"/>
          <p:cNvSpPr>
            <a:spLocks noGrp="1"/>
          </p:cNvSpPr>
          <p:nvPr>
            <p:ph sz="quarter" idx="10" hasCustomPrompt="1"/>
          </p:nvPr>
        </p:nvSpPr>
        <p:spPr>
          <a:xfrm>
            <a:off x="356934" y="1599260"/>
            <a:ext cx="8440305" cy="4462104"/>
          </a:xfrm>
        </p:spPr>
        <p:txBody>
          <a:bodyPr/>
          <a:lstStyle>
            <a:lvl1pPr>
              <a:defRPr>
                <a:solidFill>
                  <a:srgbClr val="7F7F7F"/>
                </a:solidFill>
              </a:defRPr>
            </a:lvl1pPr>
            <a:lvl2pPr>
              <a:buClr>
                <a:schemeClr val="tx2">
                  <a:lumMod val="50000"/>
                  <a:lumOff val="50000"/>
                </a:schemeClr>
              </a:buClr>
              <a:defRPr>
                <a:solidFill>
                  <a:srgbClr val="7F7F7F"/>
                </a:solidFill>
              </a:defRPr>
            </a:lvl2pPr>
            <a:lvl3pPr marL="557784">
              <a:buClr>
                <a:schemeClr val="tx2">
                  <a:lumMod val="50000"/>
                  <a:lumOff val="50000"/>
                </a:schemeClr>
              </a:buClr>
              <a:defRPr>
                <a:solidFill>
                  <a:srgbClr val="7F7F7F"/>
                </a:solidFill>
              </a:defRPr>
            </a:lvl3pPr>
            <a:lvl4pPr>
              <a:buClr>
                <a:schemeClr val="tx2">
                  <a:lumMod val="50000"/>
                  <a:lumOff val="50000"/>
                </a:schemeClr>
              </a:buClr>
              <a:defRPr>
                <a:solidFill>
                  <a:srgbClr val="7F7F7F"/>
                </a:solidFill>
              </a:defRPr>
            </a:lvl4pPr>
            <a:lvl5pPr>
              <a:buClr>
                <a:schemeClr val="tx2">
                  <a:lumMod val="50000"/>
                  <a:lumOff val="50000"/>
                </a:schemeClr>
              </a:buClr>
              <a:defRPr>
                <a:solidFill>
                  <a:srgbClr val="7F7F7F"/>
                </a:solidFill>
              </a:defRPr>
            </a:lvl5pPr>
          </a:lstStyle>
          <a:p>
            <a:pPr lvl="0"/>
            <a:r>
              <a:rPr lang="en-US" dirty="0"/>
              <a:t>Paragraph content</a:t>
            </a:r>
          </a:p>
          <a:p>
            <a:pPr lvl="1"/>
            <a:r>
              <a:rPr lang="en-US" dirty="0"/>
              <a:t>Bullets </a:t>
            </a:r>
          </a:p>
          <a:p>
            <a:pPr lvl="2"/>
            <a:r>
              <a:rPr lang="en-US" dirty="0"/>
              <a:t>Bullets</a:t>
            </a:r>
          </a:p>
          <a:p>
            <a:pPr lvl="3"/>
            <a:r>
              <a:rPr lang="en-US" dirty="0"/>
              <a:t>Bullets</a:t>
            </a:r>
          </a:p>
          <a:p>
            <a:pPr lvl="4"/>
            <a:r>
              <a:rPr lang="en-US" dirty="0"/>
              <a:t>Bullets</a:t>
            </a:r>
          </a:p>
        </p:txBody>
      </p:sp>
      <p:sp>
        <p:nvSpPr>
          <p:cNvPr id="6" name="Text Placeholder 5"/>
          <p:cNvSpPr>
            <a:spLocks noGrp="1"/>
          </p:cNvSpPr>
          <p:nvPr>
            <p:ph type="body" sz="quarter" idx="14" hasCustomPrompt="1"/>
          </p:nvPr>
        </p:nvSpPr>
        <p:spPr>
          <a:xfrm>
            <a:off x="356934" y="1025408"/>
            <a:ext cx="8435473" cy="517408"/>
          </a:xfrm>
        </p:spPr>
        <p:txBody>
          <a:bodyPr anchor="t">
            <a:normAutofit/>
          </a:bodyPr>
          <a:lstStyle>
            <a:lvl1pPr algn="l">
              <a:lnSpc>
                <a:spcPct val="100000"/>
              </a:lnSpc>
              <a:spcBef>
                <a:spcPts val="0"/>
              </a:spcBef>
              <a:defRPr sz="1600" b="0" cap="none" baseline="0">
                <a:solidFill>
                  <a:schemeClr val="tx1"/>
                </a:solidFill>
              </a:defRPr>
            </a:lvl1pPr>
            <a:lvl2pPr>
              <a:defRPr sz="1600" cap="all">
                <a:solidFill>
                  <a:schemeClr val="tx2">
                    <a:lumMod val="50000"/>
                    <a:lumOff val="50000"/>
                  </a:schemeClr>
                </a:solidFill>
              </a:defRPr>
            </a:lvl2pPr>
            <a:lvl3pPr>
              <a:defRPr sz="1600" cap="all">
                <a:solidFill>
                  <a:schemeClr val="tx2">
                    <a:lumMod val="50000"/>
                    <a:lumOff val="50000"/>
                  </a:schemeClr>
                </a:solidFill>
              </a:defRPr>
            </a:lvl3pPr>
            <a:lvl4pPr>
              <a:defRPr sz="1600" cap="all">
                <a:solidFill>
                  <a:schemeClr val="tx2">
                    <a:lumMod val="50000"/>
                    <a:lumOff val="50000"/>
                  </a:schemeClr>
                </a:solidFill>
              </a:defRPr>
            </a:lvl4pPr>
            <a:lvl5pPr>
              <a:defRPr sz="1600" cap="all">
                <a:solidFill>
                  <a:schemeClr val="tx2">
                    <a:lumMod val="50000"/>
                    <a:lumOff val="50000"/>
                  </a:schemeClr>
                </a:solidFill>
              </a:defRPr>
            </a:lvl5pPr>
          </a:lstStyle>
          <a:p>
            <a:pPr lvl="0"/>
            <a:r>
              <a:rPr lang="en-US" dirty="0"/>
              <a:t>Graphic, Image, Smart Art Title</a:t>
            </a:r>
          </a:p>
        </p:txBody>
      </p:sp>
      <p:sp>
        <p:nvSpPr>
          <p:cNvPr id="9" name="Footer Placeholder 8"/>
          <p:cNvSpPr>
            <a:spLocks noGrp="1"/>
          </p:cNvSpPr>
          <p:nvPr>
            <p:ph type="ftr" sz="quarter" idx="16"/>
          </p:nvPr>
        </p:nvSpPr>
        <p:spPr/>
        <p:txBody>
          <a:bodyPr/>
          <a:lstStyle/>
          <a:p>
            <a:r>
              <a:rPr lang="en-US" dirty="0"/>
              <a:t>Confidential &amp; for IFC Staff Only Working Draft – Discussion Paper Only</a:t>
            </a:r>
          </a:p>
        </p:txBody>
      </p:sp>
      <p:sp>
        <p:nvSpPr>
          <p:cNvPr id="10" name="Slide Number Placeholder 9"/>
          <p:cNvSpPr>
            <a:spLocks noGrp="1"/>
          </p:cNvSpPr>
          <p:nvPr>
            <p:ph type="sldNum" sz="quarter" idx="17"/>
          </p:nvPr>
        </p:nvSpPr>
        <p:spPr>
          <a:xfrm>
            <a:off x="356934" y="6350002"/>
            <a:ext cx="552283" cy="358440"/>
          </a:xfrm>
        </p:spPr>
        <p:txBody>
          <a:bodyPr/>
          <a:lstStyle/>
          <a:p>
            <a:pPr>
              <a:defRPr/>
            </a:pPr>
            <a:fld id="{A91C009A-D183-4B06-A7F0-ADEC358427FA}" type="slidenum">
              <a:rPr lang="en-US" smtClean="0"/>
              <a:pPr>
                <a:defRPr/>
              </a:pPr>
              <a:t>‹#›</a:t>
            </a:fld>
            <a:endParaRPr lang="en-US" dirty="0"/>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2958965870"/>
      </p:ext>
    </p:extLst>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userDrawn="1">
  <p:cSld name="4_Только заголовок">
    <p:spTree>
      <p:nvGrpSpPr>
        <p:cNvPr id="1" name=""/>
        <p:cNvGrpSpPr/>
        <p:nvPr/>
      </p:nvGrpSpPr>
      <p:grpSpPr>
        <a:xfrm>
          <a:off x="0" y="0"/>
          <a:ext cx="0" cy="0"/>
          <a:chOff x="0" y="0"/>
          <a:chExt cx="0" cy="0"/>
        </a:xfrm>
      </p:grpSpPr>
      <p:pic>
        <p:nvPicPr>
          <p:cNvPr id="1026" name="Picture 2"/>
          <p:cNvPicPr>
            <a:picLocks noChangeAspect="1" noChangeArrowheads="1"/>
          </p:cNvPicPr>
          <p:nvPr userDrawn="1"/>
        </p:nvPicPr>
        <p:blipFill rotWithShape="1">
          <a:blip r:embed="rId2">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val="0"/>
              </a:ext>
            </a:extLst>
          </a:blip>
          <a:srcRect l="2286"/>
          <a:stretch/>
        </p:blipFill>
        <p:spPr bwMode="auto">
          <a:xfrm>
            <a:off x="0" y="-1984"/>
            <a:ext cx="9144000" cy="648000"/>
          </a:xfrm>
          <a:prstGeom prst="rect">
            <a:avLst/>
          </a:prstGeom>
          <a:noFill/>
          <a:ln>
            <a:noFill/>
          </a:ln>
          <a:effectLst/>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chemeClr val="accent1"/>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chemeClr val="tx1"/>
                </a:solidFill>
                <a:miter lim="800000"/>
                <a:headEnd/>
                <a:tailEnd/>
              </a14:hiddenLine>
            </a:ext>
            <a:ext uri="{AF507438-7753-43E0-B8FC-AC1667EBCBE1}">
              <a14:hiddenEffects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effectLst>
                  <a:outerShdw dist="35921" dir="2700000" algn="ctr" rotWithShape="0">
                    <a:schemeClr val="bg2"/>
                  </a:outerShdw>
                </a:effectLst>
              </a14:hiddenEffects>
            </a:ext>
          </a:extLst>
        </p:spPr>
      </p:pic>
      <p:sp>
        <p:nvSpPr>
          <p:cNvPr id="13" name="Прямоугольник 12"/>
          <p:cNvSpPr/>
          <p:nvPr userDrawn="1"/>
        </p:nvSpPr>
        <p:spPr>
          <a:xfrm>
            <a:off x="0" y="648000"/>
            <a:ext cx="9144000" cy="6210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uk-UA" sz="1662" b="0">
              <a:solidFill>
                <a:prstClr val="white"/>
              </a:solidFill>
            </a:endParaRPr>
          </a:p>
        </p:txBody>
      </p:sp>
      <p:sp>
        <p:nvSpPr>
          <p:cNvPr id="4" name="Нижний колонтитул 3"/>
          <p:cNvSpPr>
            <a:spLocks noGrp="1"/>
          </p:cNvSpPr>
          <p:nvPr>
            <p:ph type="ftr" sz="quarter" idx="11"/>
          </p:nvPr>
        </p:nvSpPr>
        <p:spPr/>
        <p:txBody>
          <a:bodyPr/>
          <a:lstStyle/>
          <a:p>
            <a:r>
              <a:rPr lang="en-US">
                <a:solidFill>
                  <a:prstClr val="black">
                    <a:tint val="75000"/>
                  </a:prstClr>
                </a:solidFill>
              </a:rPr>
              <a:t>Confidential &amp; for IFC Staff Only Working Draft – Discussion Paper Only</a:t>
            </a:r>
            <a:endParaRPr lang="ru-RU">
              <a:solidFill>
                <a:prstClr val="black">
                  <a:tint val="75000"/>
                </a:prstClr>
              </a:solidFill>
            </a:endParaRPr>
          </a:p>
        </p:txBody>
      </p:sp>
      <p:sp>
        <p:nvSpPr>
          <p:cNvPr id="5" name="Номер слайда 4"/>
          <p:cNvSpPr>
            <a:spLocks noGrp="1"/>
          </p:cNvSpPr>
          <p:nvPr>
            <p:ph type="sldNum" sz="quarter" idx="12"/>
          </p:nvPr>
        </p:nvSpPr>
        <p:spPr/>
        <p:txBody>
          <a:bodyPr/>
          <a:lstStyle/>
          <a:p>
            <a:fld id="{2121232D-3F06-4783-8D2A-874C0F142AF9}" type="slidenum">
              <a:rPr lang="ru-RU" smtClean="0">
                <a:solidFill>
                  <a:prstClr val="black">
                    <a:tint val="75000"/>
                  </a:prstClr>
                </a:solidFill>
              </a:rPr>
              <a:pPr/>
              <a:t>‹#›</a:t>
            </a:fld>
            <a:endParaRPr lang="ru-RU">
              <a:solidFill>
                <a:prstClr val="black">
                  <a:tint val="75000"/>
                </a:prstClr>
              </a:solidFill>
            </a:endParaRPr>
          </a:p>
        </p:txBody>
      </p:sp>
      <p:sp>
        <p:nvSpPr>
          <p:cNvPr id="6" name="Заголовок 1"/>
          <p:cNvSpPr>
            <a:spLocks noGrp="1"/>
          </p:cNvSpPr>
          <p:nvPr>
            <p:ph type="title"/>
          </p:nvPr>
        </p:nvSpPr>
        <p:spPr>
          <a:xfrm>
            <a:off x="0" y="-1983"/>
            <a:ext cx="5436096" cy="648072"/>
          </a:xfrm>
          <a:noFill/>
        </p:spPr>
        <p:txBody>
          <a:bodyPr vert="horz" lIns="91440" tIns="45720" rIns="91440" bIns="45720" rtlCol="0" anchor="ctr">
            <a:normAutofit/>
          </a:bodyPr>
          <a:lstStyle>
            <a:lvl1pPr>
              <a:tabLst>
                <a:tab pos="246191" algn="l"/>
              </a:tabLst>
              <a:defRPr lang="ru-RU" sz="2215" b="1" dirty="0">
                <a:solidFill>
                  <a:schemeClr val="bg1"/>
                </a:solidFill>
              </a:defRPr>
            </a:lvl1pPr>
          </a:lstStyle>
          <a:p>
            <a:pPr marL="161196" lvl="0" algn="l"/>
            <a:r>
              <a:rPr lang="ru-RU" dirty="0"/>
              <a:t>Образец заголовка</a:t>
            </a:r>
          </a:p>
        </p:txBody>
      </p:sp>
      <p:pic>
        <p:nvPicPr>
          <p:cNvPr id="2" name="Picture 2" descr="Лого белый"/>
          <p:cNvPicPr>
            <a:picLocks noChangeAspect="1" noChangeArrowheads="1"/>
          </p:cNvPicPr>
          <p:nvPr userDrawn="1"/>
        </p:nvPicPr>
        <p:blipFill>
          <a:blip r:embed="rId3" cstate="print">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val="0"/>
              </a:ext>
            </a:extLst>
          </a:blip>
          <a:srcRect/>
          <a:stretch>
            <a:fillRect/>
          </a:stretch>
        </p:blipFill>
        <p:spPr bwMode="auto">
          <a:xfrm>
            <a:off x="6428418" y="188641"/>
            <a:ext cx="2392615" cy="313043"/>
          </a:xfrm>
          <a:prstGeom prst="rect">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pic>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471927198"/>
      </p:ext>
    </p:extLst>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userDrawn="1">
  <p:cSld name="2_Full Page with Sub-Title">
    <p:spTree>
      <p:nvGrpSpPr>
        <p:cNvPr id="1" name=""/>
        <p:cNvGrpSpPr/>
        <p:nvPr/>
      </p:nvGrpSpPr>
      <p:grpSpPr>
        <a:xfrm>
          <a:off x="0" y="0"/>
          <a:ext cx="0" cy="0"/>
          <a:chOff x="0" y="0"/>
          <a:chExt cx="0" cy="0"/>
        </a:xfrm>
      </p:grpSpPr>
      <p:sp>
        <p:nvSpPr>
          <p:cNvPr id="5" name="Freeform 1682"/>
          <p:cNvSpPr>
            <a:spLocks/>
          </p:cNvSpPr>
          <p:nvPr userDrawn="1"/>
        </p:nvSpPr>
        <p:spPr bwMode="auto">
          <a:xfrm flipH="1">
            <a:off x="6380163" y="615950"/>
            <a:ext cx="1014412" cy="1895475"/>
          </a:xfrm>
          <a:custGeom>
            <a:avLst/>
            <a:gdLst>
              <a:gd name="T0" fmla="*/ 0 w 638"/>
              <a:gd name="T1" fmla="*/ 0 h 1194"/>
              <a:gd name="T2" fmla="*/ 2147483647 w 638"/>
              <a:gd name="T3" fmla="*/ 2147483647 h 1194"/>
              <a:gd name="T4" fmla="*/ 2147483647 w 638"/>
              <a:gd name="T5" fmla="*/ 2147483647 h 1194"/>
              <a:gd name="T6" fmla="*/ 2147483647 w 638"/>
              <a:gd name="T7" fmla="*/ 2147483647 h 1194"/>
              <a:gd name="T8" fmla="*/ 2147483647 w 638"/>
              <a:gd name="T9" fmla="*/ 2147483647 h 1194"/>
              <a:gd name="T10" fmla="*/ 2147483647 w 638"/>
              <a:gd name="T11" fmla="*/ 2147483647 h 1194"/>
              <a:gd name="T12" fmla="*/ 2147483647 w 638"/>
              <a:gd name="T13" fmla="*/ 2147483647 h 1194"/>
              <a:gd name="T14" fmla="*/ 2147483647 w 638"/>
              <a:gd name="T15" fmla="*/ 2147483647 h 1194"/>
              <a:gd name="T16" fmla="*/ 2147483647 w 638"/>
              <a:gd name="T17" fmla="*/ 2147483647 h 1194"/>
              <a:gd name="T18" fmla="*/ 2147483647 w 638"/>
              <a:gd name="T19" fmla="*/ 2147483647 h 1194"/>
              <a:gd name="T20" fmla="*/ 2147483647 w 638"/>
              <a:gd name="T21" fmla="*/ 2147483647 h 1194"/>
              <a:gd name="T22" fmla="*/ 2147483647 w 638"/>
              <a:gd name="T23" fmla="*/ 2147483647 h 1194"/>
              <a:gd name="T24" fmla="*/ 2147483647 w 638"/>
              <a:gd name="T25" fmla="*/ 2147483647 h 1194"/>
              <a:gd name="T26" fmla="*/ 2147483647 w 638"/>
              <a:gd name="T27" fmla="*/ 2147483647 h 1194"/>
              <a:gd name="T28" fmla="*/ 2147483647 w 638"/>
              <a:gd name="T29" fmla="*/ 2147483647 h 1194"/>
              <a:gd name="T30" fmla="*/ 2147483647 w 638"/>
              <a:gd name="T31" fmla="*/ 2147483647 h 1194"/>
              <a:gd name="T32" fmla="*/ 2147483647 w 638"/>
              <a:gd name="T33" fmla="*/ 2147483647 h 1194"/>
              <a:gd name="T34" fmla="*/ 2147483647 w 638"/>
              <a:gd name="T35" fmla="*/ 2147483647 h 1194"/>
              <a:gd name="T36" fmla="*/ 2147483647 w 638"/>
              <a:gd name="T37" fmla="*/ 2147483647 h 1194"/>
              <a:gd name="T38" fmla="*/ 2147483647 w 638"/>
              <a:gd name="T39" fmla="*/ 2147483647 h 1194"/>
              <a:gd name="T40" fmla="*/ 2147483647 w 638"/>
              <a:gd name="T41" fmla="*/ 2147483647 h 1194"/>
              <a:gd name="T42" fmla="*/ 2147483647 w 638"/>
              <a:gd name="T43" fmla="*/ 2147483647 h 1194"/>
              <a:gd name="T44" fmla="*/ 2147483647 w 638"/>
              <a:gd name="T45" fmla="*/ 2147483647 h 1194"/>
              <a:gd name="T46" fmla="*/ 2147483647 w 638"/>
              <a:gd name="T47" fmla="*/ 2147483647 h 1194"/>
              <a:gd name="T48" fmla="*/ 2147483647 w 638"/>
              <a:gd name="T49" fmla="*/ 2147483647 h 1194"/>
              <a:gd name="T50" fmla="*/ 2147483647 w 638"/>
              <a:gd name="T51" fmla="*/ 2147483647 h 1194"/>
              <a:gd name="T52" fmla="*/ 2147483647 w 638"/>
              <a:gd name="T53" fmla="*/ 2147483647 h 1194"/>
              <a:gd name="T54" fmla="*/ 2147483647 w 638"/>
              <a:gd name="T55" fmla="*/ 2147483647 h 1194"/>
              <a:gd name="T56" fmla="*/ 0 w 638"/>
              <a:gd name="T57" fmla="*/ 0 h 1194"/>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638" h="1194">
                <a:moveTo>
                  <a:pt x="0" y="0"/>
                </a:moveTo>
                <a:lnTo>
                  <a:pt x="38" y="110"/>
                </a:lnTo>
                <a:lnTo>
                  <a:pt x="78" y="216"/>
                </a:lnTo>
                <a:lnTo>
                  <a:pt x="106" y="304"/>
                </a:lnTo>
                <a:lnTo>
                  <a:pt x="136" y="398"/>
                </a:lnTo>
                <a:lnTo>
                  <a:pt x="164" y="506"/>
                </a:lnTo>
                <a:lnTo>
                  <a:pt x="206" y="672"/>
                </a:lnTo>
                <a:lnTo>
                  <a:pt x="236" y="788"/>
                </a:lnTo>
                <a:lnTo>
                  <a:pt x="272" y="990"/>
                </a:lnTo>
                <a:lnTo>
                  <a:pt x="286" y="1086"/>
                </a:lnTo>
                <a:lnTo>
                  <a:pt x="302" y="1194"/>
                </a:lnTo>
                <a:lnTo>
                  <a:pt x="638" y="1194"/>
                </a:lnTo>
                <a:lnTo>
                  <a:pt x="624" y="1142"/>
                </a:lnTo>
                <a:lnTo>
                  <a:pt x="598" y="1060"/>
                </a:lnTo>
                <a:lnTo>
                  <a:pt x="572" y="980"/>
                </a:lnTo>
                <a:lnTo>
                  <a:pt x="548" y="912"/>
                </a:lnTo>
                <a:lnTo>
                  <a:pt x="494" y="784"/>
                </a:lnTo>
                <a:lnTo>
                  <a:pt x="456" y="698"/>
                </a:lnTo>
                <a:lnTo>
                  <a:pt x="424" y="626"/>
                </a:lnTo>
                <a:lnTo>
                  <a:pt x="378" y="532"/>
                </a:lnTo>
                <a:lnTo>
                  <a:pt x="340" y="470"/>
                </a:lnTo>
                <a:lnTo>
                  <a:pt x="306" y="414"/>
                </a:lnTo>
                <a:lnTo>
                  <a:pt x="268" y="342"/>
                </a:lnTo>
                <a:lnTo>
                  <a:pt x="228" y="286"/>
                </a:lnTo>
                <a:lnTo>
                  <a:pt x="174" y="210"/>
                </a:lnTo>
                <a:lnTo>
                  <a:pt x="122" y="140"/>
                </a:lnTo>
                <a:lnTo>
                  <a:pt x="58" y="52"/>
                </a:lnTo>
                <a:lnTo>
                  <a:pt x="30" y="20"/>
                </a:lnTo>
                <a:lnTo>
                  <a:pt x="0" y="0"/>
                </a:lnTo>
                <a:close/>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cap="flat" cmpd="sng">
                <a:solidFill>
                  <a:srgbClr val="000000"/>
                </a:solidFill>
                <a:prstDash val="solid"/>
                <a:round/>
                <a:headEnd type="none" w="med" len="med"/>
                <a:tailEnd type="none" w="med" len="med"/>
              </a14:hiddenLine>
            </a:ext>
          </a:extLst>
        </p:spPr>
        <p:txBody>
          <a:bodyPr wrap="none" anchor="ctr"/>
          <a:lstStyle/>
          <a:p>
            <a:pPr fontAlgn="auto">
              <a:spcBef>
                <a:spcPts val="0"/>
              </a:spcBef>
              <a:spcAft>
                <a:spcPts val="0"/>
              </a:spcAft>
            </a:pPr>
            <a:endParaRPr lang="en-US" sz="1800">
              <a:solidFill>
                <a:prstClr val="black"/>
              </a:solidFill>
              <a:latin typeface="Trebuchet MS"/>
            </a:endParaRPr>
          </a:p>
        </p:txBody>
      </p:sp>
      <p:sp>
        <p:nvSpPr>
          <p:cNvPr id="7" name="Freeform 1683"/>
          <p:cNvSpPr>
            <a:spLocks/>
          </p:cNvSpPr>
          <p:nvPr userDrawn="1"/>
        </p:nvSpPr>
        <p:spPr bwMode="auto">
          <a:xfrm flipH="1">
            <a:off x="7410450" y="3175"/>
            <a:ext cx="712788" cy="584200"/>
          </a:xfrm>
          <a:custGeom>
            <a:avLst/>
            <a:gdLst>
              <a:gd name="T0" fmla="*/ 2147483647 w 448"/>
              <a:gd name="T1" fmla="*/ 2147483647 h 372"/>
              <a:gd name="T2" fmla="*/ 2147483647 w 448"/>
              <a:gd name="T3" fmla="*/ 2147483647 h 372"/>
              <a:gd name="T4" fmla="*/ 2147483647 w 448"/>
              <a:gd name="T5" fmla="*/ 2147483647 h 372"/>
              <a:gd name="T6" fmla="*/ 2147483647 w 448"/>
              <a:gd name="T7" fmla="*/ 2147483647 h 372"/>
              <a:gd name="T8" fmla="*/ 2147483647 w 448"/>
              <a:gd name="T9" fmla="*/ 2147483647 h 372"/>
              <a:gd name="T10" fmla="*/ 2147483647 w 448"/>
              <a:gd name="T11" fmla="*/ 2147483647 h 372"/>
              <a:gd name="T12" fmla="*/ 0 w 448"/>
              <a:gd name="T13" fmla="*/ 0 h 372"/>
              <a:gd name="T14" fmla="*/ 2147483647 w 448"/>
              <a:gd name="T15" fmla="*/ 0 h 372"/>
              <a:gd name="T16" fmla="*/ 2147483647 w 448"/>
              <a:gd name="T17" fmla="*/ 2147483647 h 372"/>
              <a:gd name="T18" fmla="*/ 2147483647 w 448"/>
              <a:gd name="T19" fmla="*/ 2147483647 h 372"/>
              <a:gd name="T20" fmla="*/ 2147483647 w 448"/>
              <a:gd name="T21" fmla="*/ 2147483647 h 372"/>
              <a:gd name="T22" fmla="*/ 2147483647 w 448"/>
              <a:gd name="T23" fmla="*/ 2147483647 h 372"/>
              <a:gd name="T24" fmla="*/ 2147483647 w 448"/>
              <a:gd name="T25" fmla="*/ 2147483647 h 372"/>
              <a:gd name="T26" fmla="*/ 2147483647 w 448"/>
              <a:gd name="T27" fmla="*/ 2147483647 h 372"/>
              <a:gd name="T28" fmla="*/ 2147483647 w 448"/>
              <a:gd name="T29" fmla="*/ 2147483647 h 37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448" h="372">
                <a:moveTo>
                  <a:pt x="448" y="372"/>
                </a:moveTo>
                <a:lnTo>
                  <a:pt x="388" y="302"/>
                </a:lnTo>
                <a:lnTo>
                  <a:pt x="280" y="208"/>
                </a:lnTo>
                <a:lnTo>
                  <a:pt x="210" y="142"/>
                </a:lnTo>
                <a:lnTo>
                  <a:pt x="140" y="94"/>
                </a:lnTo>
                <a:lnTo>
                  <a:pt x="64" y="44"/>
                </a:lnTo>
                <a:lnTo>
                  <a:pt x="0" y="0"/>
                </a:lnTo>
                <a:lnTo>
                  <a:pt x="280" y="0"/>
                </a:lnTo>
                <a:lnTo>
                  <a:pt x="300" y="36"/>
                </a:lnTo>
                <a:lnTo>
                  <a:pt x="324" y="82"/>
                </a:lnTo>
                <a:lnTo>
                  <a:pt x="346" y="134"/>
                </a:lnTo>
                <a:lnTo>
                  <a:pt x="378" y="206"/>
                </a:lnTo>
                <a:lnTo>
                  <a:pt x="408" y="264"/>
                </a:lnTo>
                <a:lnTo>
                  <a:pt x="434" y="334"/>
                </a:lnTo>
                <a:lnTo>
                  <a:pt x="448" y="372"/>
                </a:lnTo>
                <a:close/>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cap="flat" cmpd="sng">
                <a:solidFill>
                  <a:srgbClr val="000000"/>
                </a:solidFill>
                <a:prstDash val="solid"/>
                <a:round/>
                <a:headEnd type="none" w="med" len="med"/>
                <a:tailEnd type="none" w="med" len="med"/>
              </a14:hiddenLine>
            </a:ext>
          </a:extLst>
        </p:spPr>
        <p:txBody>
          <a:bodyPr wrap="none" anchor="ctr"/>
          <a:lstStyle/>
          <a:p>
            <a:pPr fontAlgn="auto">
              <a:spcBef>
                <a:spcPts val="0"/>
              </a:spcBef>
              <a:spcAft>
                <a:spcPts val="0"/>
              </a:spcAft>
            </a:pPr>
            <a:endParaRPr lang="en-US" sz="1800">
              <a:solidFill>
                <a:prstClr val="black"/>
              </a:solidFill>
              <a:latin typeface="Trebuchet MS"/>
            </a:endParaRPr>
          </a:p>
        </p:txBody>
      </p:sp>
      <p:sp>
        <p:nvSpPr>
          <p:cNvPr id="324" name="Title 323"/>
          <p:cNvSpPr>
            <a:spLocks noGrp="1"/>
          </p:cNvSpPr>
          <p:nvPr>
            <p:ph type="title"/>
          </p:nvPr>
        </p:nvSpPr>
        <p:spPr>
          <a:xfrm>
            <a:off x="356934" y="301625"/>
            <a:ext cx="8439487" cy="667338"/>
          </a:xfrm>
        </p:spPr>
        <p:txBody>
          <a:bodyPr/>
          <a:lstStyle>
            <a:lvl1pPr>
              <a:defRPr b="0" i="0" cap="none" baseline="0">
                <a:solidFill>
                  <a:srgbClr val="021F43"/>
                </a:solidFill>
                <a:latin typeface="+mn-lt"/>
                <a:cs typeface="Andes ExtraLight"/>
              </a:defRPr>
            </a:lvl1pPr>
          </a:lstStyle>
          <a:p>
            <a:r>
              <a:rPr lang="en-US"/>
              <a:t>Click to edit Master title style</a:t>
            </a:r>
            <a:endParaRPr lang="en-US" dirty="0"/>
          </a:p>
        </p:txBody>
      </p:sp>
      <p:sp>
        <p:nvSpPr>
          <p:cNvPr id="331" name="Content Placeholder 330"/>
          <p:cNvSpPr>
            <a:spLocks noGrp="1"/>
          </p:cNvSpPr>
          <p:nvPr>
            <p:ph sz="quarter" idx="10"/>
          </p:nvPr>
        </p:nvSpPr>
        <p:spPr>
          <a:xfrm>
            <a:off x="356934" y="1599260"/>
            <a:ext cx="8440305" cy="4462104"/>
          </a:xfrm>
        </p:spPr>
        <p:txBody>
          <a:bodyPr/>
          <a:lstStyle>
            <a:lvl1pPr>
              <a:defRPr>
                <a:solidFill>
                  <a:srgbClr val="7F7F7F"/>
                </a:solidFill>
              </a:defRPr>
            </a:lvl1pPr>
            <a:lvl2pPr>
              <a:buClr>
                <a:schemeClr val="tx2">
                  <a:lumMod val="50000"/>
                  <a:lumOff val="50000"/>
                </a:schemeClr>
              </a:buClr>
              <a:defRPr>
                <a:solidFill>
                  <a:srgbClr val="7F7F7F"/>
                </a:solidFill>
              </a:defRPr>
            </a:lvl2pPr>
            <a:lvl3pPr marL="557784">
              <a:buClr>
                <a:schemeClr val="tx2">
                  <a:lumMod val="50000"/>
                  <a:lumOff val="50000"/>
                </a:schemeClr>
              </a:buClr>
              <a:defRPr>
                <a:solidFill>
                  <a:srgbClr val="7F7F7F"/>
                </a:solidFill>
              </a:defRPr>
            </a:lvl3pPr>
            <a:lvl4pPr>
              <a:buClr>
                <a:schemeClr val="tx2">
                  <a:lumMod val="50000"/>
                  <a:lumOff val="50000"/>
                </a:schemeClr>
              </a:buClr>
              <a:defRPr>
                <a:solidFill>
                  <a:srgbClr val="7F7F7F"/>
                </a:solidFill>
              </a:defRPr>
            </a:lvl4pPr>
            <a:lvl5pPr>
              <a:buClr>
                <a:schemeClr val="tx2">
                  <a:lumMod val="50000"/>
                  <a:lumOff val="50000"/>
                </a:schemeClr>
              </a:buClr>
              <a:defRPr>
                <a:solidFill>
                  <a:srgbClr val="7F7F7F"/>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Text Placeholder 5"/>
          <p:cNvSpPr>
            <a:spLocks noGrp="1"/>
          </p:cNvSpPr>
          <p:nvPr>
            <p:ph type="body" sz="quarter" idx="14"/>
          </p:nvPr>
        </p:nvSpPr>
        <p:spPr>
          <a:xfrm>
            <a:off x="356934" y="1025408"/>
            <a:ext cx="8435473" cy="517408"/>
          </a:xfrm>
        </p:spPr>
        <p:txBody>
          <a:bodyPr>
            <a:normAutofit/>
          </a:bodyPr>
          <a:lstStyle>
            <a:lvl1pPr algn="l">
              <a:lnSpc>
                <a:spcPct val="100000"/>
              </a:lnSpc>
              <a:spcBef>
                <a:spcPts val="0"/>
              </a:spcBef>
              <a:defRPr sz="1600" b="0" cap="none" baseline="0">
                <a:solidFill>
                  <a:schemeClr val="tx1"/>
                </a:solidFill>
              </a:defRPr>
            </a:lvl1pPr>
            <a:lvl2pPr>
              <a:defRPr sz="1600" cap="all">
                <a:solidFill>
                  <a:schemeClr val="tx2">
                    <a:lumMod val="50000"/>
                    <a:lumOff val="50000"/>
                  </a:schemeClr>
                </a:solidFill>
              </a:defRPr>
            </a:lvl2pPr>
            <a:lvl3pPr>
              <a:defRPr sz="1600" cap="all">
                <a:solidFill>
                  <a:schemeClr val="tx2">
                    <a:lumMod val="50000"/>
                    <a:lumOff val="50000"/>
                  </a:schemeClr>
                </a:solidFill>
              </a:defRPr>
            </a:lvl3pPr>
            <a:lvl4pPr>
              <a:defRPr sz="1600" cap="all">
                <a:solidFill>
                  <a:schemeClr val="tx2">
                    <a:lumMod val="50000"/>
                    <a:lumOff val="50000"/>
                  </a:schemeClr>
                </a:solidFill>
              </a:defRPr>
            </a:lvl4pPr>
            <a:lvl5pPr>
              <a:defRPr sz="1600" cap="all">
                <a:solidFill>
                  <a:schemeClr val="tx2">
                    <a:lumMod val="50000"/>
                    <a:lumOff val="50000"/>
                  </a:schemeClr>
                </a:solidFill>
              </a:defRPr>
            </a:lvl5pPr>
          </a:lstStyle>
          <a:p>
            <a:pPr lvl="0"/>
            <a:r>
              <a:rPr lang="en-US"/>
              <a:t>Click to edit Master text styles</a:t>
            </a:r>
          </a:p>
        </p:txBody>
      </p:sp>
      <p:sp>
        <p:nvSpPr>
          <p:cNvPr id="8" name="Footer Placeholder 8"/>
          <p:cNvSpPr>
            <a:spLocks noGrp="1"/>
          </p:cNvSpPr>
          <p:nvPr>
            <p:ph type="ftr" sz="quarter" idx="15"/>
          </p:nvPr>
        </p:nvSpPr>
        <p:spPr/>
        <p:txBody>
          <a:bodyPr/>
          <a:lstStyle>
            <a:lvl1pPr>
              <a:defRPr/>
            </a:lvl1pPr>
          </a:lstStyle>
          <a:p>
            <a:pPr>
              <a:defRPr/>
            </a:pPr>
            <a:r>
              <a:rPr lang="en-US">
                <a:solidFill>
                  <a:prstClr val="black"/>
                </a:solidFill>
              </a:rPr>
              <a:t>Confidential &amp; for IFC Staff Only Working Draft – Discussion Paper Only</a:t>
            </a:r>
          </a:p>
        </p:txBody>
      </p:sp>
      <p:sp>
        <p:nvSpPr>
          <p:cNvPr id="9" name="Slide Number Placeholder 9"/>
          <p:cNvSpPr>
            <a:spLocks noGrp="1"/>
          </p:cNvSpPr>
          <p:nvPr>
            <p:ph type="sldNum" sz="quarter" idx="16"/>
          </p:nvPr>
        </p:nvSpPr>
        <p:spPr/>
        <p:txBody>
          <a:bodyPr/>
          <a:lstStyle>
            <a:lvl1pPr>
              <a:defRPr/>
            </a:lvl1pPr>
          </a:lstStyle>
          <a:p>
            <a:pPr>
              <a:defRPr/>
            </a:pPr>
            <a:fld id="{0DC31C2E-F916-4B56-9F44-3A37159E4A4D}" type="slidenum">
              <a:rPr lang="en-US"/>
              <a:pPr>
                <a:defRPr/>
              </a:pPr>
              <a:t>‹#›</a:t>
            </a:fld>
            <a:endParaRPr lang="en-US" dirty="0"/>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3524679618"/>
      </p:ext>
    </p:extLst>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reserve="1" userDrawn="1">
  <p:cSld name="White Title Slide">
    <p:spTree>
      <p:nvGrpSpPr>
        <p:cNvPr id="1" name=""/>
        <p:cNvGrpSpPr/>
        <p:nvPr/>
      </p:nvGrpSpPr>
      <p:grpSpPr>
        <a:xfrm>
          <a:off x="0" y="0"/>
          <a:ext cx="0" cy="0"/>
          <a:chOff x="0" y="0"/>
          <a:chExt cx="0" cy="0"/>
        </a:xfrm>
      </p:grpSpPr>
      <p:pic>
        <p:nvPicPr>
          <p:cNvPr id="5" name="Picture 5"/>
          <p:cNvPicPr>
            <a:picLocks noChangeAspect="1"/>
          </p:cNvPicPr>
          <p:nvPr/>
        </p:nvPicPr>
        <p:blipFill>
          <a:blip r:embed="rId2">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val="0"/>
              </a:ext>
            </a:extLst>
          </a:blip>
          <a:srcRect r="28535"/>
          <a:stretch>
            <a:fillRect/>
          </a:stretch>
        </p:blipFill>
        <p:spPr bwMode="auto">
          <a:xfrm>
            <a:off x="285750" y="4572000"/>
            <a:ext cx="5629275" cy="1012825"/>
          </a:xfrm>
          <a:prstGeom prst="rect">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pic>
      <p:sp>
        <p:nvSpPr>
          <p:cNvPr id="6" name="Line 1086"/>
          <p:cNvSpPr>
            <a:spLocks noChangeShapeType="1"/>
          </p:cNvSpPr>
          <p:nvPr/>
        </p:nvSpPr>
        <p:spPr bwMode="auto">
          <a:xfrm>
            <a:off x="484188" y="617538"/>
            <a:ext cx="1587" cy="1587"/>
          </a:xfrm>
          <a:prstGeom prst="line">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no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7" name="Line 1087"/>
          <p:cNvSpPr>
            <a:spLocks noChangeShapeType="1"/>
          </p:cNvSpPr>
          <p:nvPr/>
        </p:nvSpPr>
        <p:spPr bwMode="auto">
          <a:xfrm>
            <a:off x="484188" y="617538"/>
            <a:ext cx="1587" cy="1587"/>
          </a:xfrm>
          <a:prstGeom prst="line">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no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8" name="Rectangle 1088"/>
          <p:cNvSpPr>
            <a:spLocks noChangeArrowheads="1"/>
          </p:cNvSpPr>
          <p:nvPr/>
        </p:nvSpPr>
        <p:spPr bwMode="auto">
          <a:xfrm>
            <a:off x="484188" y="617538"/>
            <a:ext cx="1587" cy="1587"/>
          </a:xfrm>
          <a:prstGeom prst="rect">
            <a:avLst/>
          </a:prstGeom>
          <a:solidFill>
            <a:srgbClr val="000000"/>
          </a:solidFill>
          <a:ln>
            <a:noFill/>
          </a:ln>
          <a:extLs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p>
            <a:pPr>
              <a:spcBef>
                <a:spcPct val="50000"/>
              </a:spcBef>
              <a:buFontTx/>
              <a:buChar char="•"/>
            </a:pPr>
            <a:endParaRPr lang="en-US" sz="1300" b="0"/>
          </a:p>
        </p:txBody>
      </p:sp>
      <p:sp>
        <p:nvSpPr>
          <p:cNvPr id="9" name="Rectangle 1089"/>
          <p:cNvSpPr>
            <a:spLocks noChangeArrowheads="1"/>
          </p:cNvSpPr>
          <p:nvPr/>
        </p:nvSpPr>
        <p:spPr bwMode="auto">
          <a:xfrm>
            <a:off x="484188" y="617538"/>
            <a:ext cx="1587" cy="1587"/>
          </a:xfrm>
          <a:prstGeom prst="rect">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p>
            <a:pPr>
              <a:spcBef>
                <a:spcPct val="50000"/>
              </a:spcBef>
              <a:buFontTx/>
              <a:buChar char="•"/>
            </a:pPr>
            <a:endParaRPr lang="en-US" sz="1300" b="0"/>
          </a:p>
        </p:txBody>
      </p:sp>
      <p:sp>
        <p:nvSpPr>
          <p:cNvPr id="10" name="Freeform 1098"/>
          <p:cNvSpPr>
            <a:spLocks/>
          </p:cNvSpPr>
          <p:nvPr/>
        </p:nvSpPr>
        <p:spPr bwMode="auto">
          <a:xfrm>
            <a:off x="487363" y="617538"/>
            <a:ext cx="3175" cy="1587"/>
          </a:xfrm>
          <a:custGeom>
            <a:avLst/>
            <a:gdLst>
              <a:gd name="T0" fmla="*/ 0 w 2"/>
              <a:gd name="T1" fmla="*/ 0 h 1587"/>
              <a:gd name="T2" fmla="*/ 2 w 2"/>
              <a:gd name="T3" fmla="*/ 0 h 1587"/>
              <a:gd name="T4" fmla="*/ 2 w 2"/>
              <a:gd name="T5" fmla="*/ 0 h 1587"/>
              <a:gd name="T6" fmla="*/ 2 w 2"/>
              <a:gd name="T7" fmla="*/ 0 h 1587"/>
              <a:gd name="T8" fmla="*/ 0 w 2"/>
              <a:gd name="T9" fmla="*/ 0 h 1587"/>
              <a:gd name="T10" fmla="*/ 0 w 2"/>
              <a:gd name="T11" fmla="*/ 0 h 1587"/>
              <a:gd name="T12" fmla="*/ 0 w 2"/>
              <a:gd name="T13" fmla="*/ 0 h 1587"/>
              <a:gd name="T14" fmla="*/ 0 w 2"/>
              <a:gd name="T15" fmla="*/ 0 h 1587"/>
              <a:gd name="T16" fmla="*/ 0 w 2"/>
              <a:gd name="T17" fmla="*/ 0 h 1587"/>
              <a:gd name="T18" fmla="*/ 0 w 2"/>
              <a:gd name="T19" fmla="*/ 0 h 1587"/>
              <a:gd name="T20" fmla="*/ 0 w 2"/>
              <a:gd name="T21" fmla="*/ 0 h 1587"/>
              <a:gd name="T22" fmla="*/ 0 w 2"/>
              <a:gd name="T23" fmla="*/ 0 h 1587"/>
              <a:gd name="T24" fmla="*/ 0 w 2"/>
              <a:gd name="T25" fmla="*/ 0 h 1587"/>
              <a:gd name="T26" fmla="*/ 0 w 2"/>
              <a:gd name="T27" fmla="*/ 0 h 1587"/>
              <a:gd name="T28" fmla="*/ 0 w 2"/>
              <a:gd name="T29" fmla="*/ 0 h 1587"/>
              <a:gd name="T30" fmla="*/ 0 w 2"/>
              <a:gd name="T31" fmla="*/ 0 h 1587"/>
              <a:gd name="T32" fmla="*/ 0 w 2"/>
              <a:gd name="T33" fmla="*/ 0 h 1587"/>
              <a:gd name="T34" fmla="*/ 2 w 2"/>
              <a:gd name="T35" fmla="*/ 0 h 1587"/>
              <a:gd name="T36" fmla="*/ 2 w 2"/>
              <a:gd name="T37" fmla="*/ 0 h 1587"/>
              <a:gd name="T38" fmla="*/ 2 w 2"/>
              <a:gd name="T39" fmla="*/ 0 h 1587"/>
              <a:gd name="T40" fmla="*/ 0 w 2"/>
              <a:gd name="T41" fmla="*/ 0 h 1587"/>
              <a:gd name="T42" fmla="*/ 0 w 2"/>
              <a:gd name="T43" fmla="*/ 0 h 1587"/>
              <a:gd name="T44" fmla="*/ 0 w 2"/>
              <a:gd name="T45" fmla="*/ 0 h 15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2" h="1587">
                <a:moveTo>
                  <a:pt x="0" y="0"/>
                </a:moveTo>
                <a:lnTo>
                  <a:pt x="2" y="0"/>
                </a:lnTo>
                <a:lnTo>
                  <a:pt x="0" y="0"/>
                </a:lnTo>
                <a:lnTo>
                  <a:pt x="2" y="0"/>
                </a:lnTo>
                <a:lnTo>
                  <a:pt x="0" y="0"/>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11" name="Freeform 1115"/>
          <p:cNvSpPr>
            <a:spLocks/>
          </p:cNvSpPr>
          <p:nvPr/>
        </p:nvSpPr>
        <p:spPr bwMode="auto">
          <a:xfrm>
            <a:off x="458788" y="473075"/>
            <a:ext cx="3175" cy="3175"/>
          </a:xfrm>
          <a:custGeom>
            <a:avLst/>
            <a:gdLst>
              <a:gd name="T0" fmla="*/ 0 w 2"/>
              <a:gd name="T1" fmla="*/ 2 h 2"/>
              <a:gd name="T2" fmla="*/ 0 w 2"/>
              <a:gd name="T3" fmla="*/ 2 h 2"/>
              <a:gd name="T4" fmla="*/ 0 w 2"/>
              <a:gd name="T5" fmla="*/ 2 h 2"/>
              <a:gd name="T6" fmla="*/ 0 w 2"/>
              <a:gd name="T7" fmla="*/ 2 h 2"/>
              <a:gd name="T8" fmla="*/ 0 w 2"/>
              <a:gd name="T9" fmla="*/ 2 h 2"/>
              <a:gd name="T10" fmla="*/ 0 w 2"/>
              <a:gd name="T11" fmla="*/ 2 h 2"/>
              <a:gd name="T12" fmla="*/ 2 w 2"/>
              <a:gd name="T13" fmla="*/ 2 h 2"/>
              <a:gd name="T14" fmla="*/ 2 w 2"/>
              <a:gd name="T15" fmla="*/ 2 h 2"/>
              <a:gd name="T16" fmla="*/ 2 w 2"/>
              <a:gd name="T17" fmla="*/ 0 h 2"/>
              <a:gd name="T18" fmla="*/ 0 w 2"/>
              <a:gd name="T19" fmla="*/ 2 h 2"/>
              <a:gd name="T20" fmla="*/ 0 w 2"/>
              <a:gd name="T21" fmla="*/ 2 h 2"/>
              <a:gd name="T22" fmla="*/ 0 w 2"/>
              <a:gd name="T23" fmla="*/ 2 h 2"/>
              <a:gd name="T24" fmla="*/ 0 w 2"/>
              <a:gd name="T25" fmla="*/ 2 h 2"/>
              <a:gd name="T26" fmla="*/ 0 w 2"/>
              <a:gd name="T27" fmla="*/ 2 h 2"/>
              <a:gd name="T28" fmla="*/ 2 w 2"/>
              <a:gd name="T29" fmla="*/ 2 h 2"/>
              <a:gd name="T30" fmla="*/ 2 w 2"/>
              <a:gd name="T31" fmla="*/ 2 h 2"/>
              <a:gd name="T32" fmla="*/ 2 w 2"/>
              <a:gd name="T33" fmla="*/ 2 h 2"/>
              <a:gd name="T34" fmla="*/ 2 w 2"/>
              <a:gd name="T35" fmla="*/ 2 h 2"/>
              <a:gd name="T36" fmla="*/ 2 w 2"/>
              <a:gd name="T37" fmla="*/ 2 h 2"/>
              <a:gd name="T38" fmla="*/ 2 w 2"/>
              <a:gd name="T39" fmla="*/ 2 h 2"/>
              <a:gd name="T40" fmla="*/ 0 w 2"/>
              <a:gd name="T41" fmla="*/ 2 h 2"/>
              <a:gd name="T42" fmla="*/ 0 w 2"/>
              <a:gd name="T43" fmla="*/ 2 h 2"/>
              <a:gd name="T44" fmla="*/ 0 w 2"/>
              <a:gd name="T45" fmla="*/ 2 h 2"/>
              <a:gd name="T46" fmla="*/ 0 w 2"/>
              <a:gd name="T47" fmla="*/ 2 h 2"/>
              <a:gd name="T48" fmla="*/ 0 w 2"/>
              <a:gd name="T49" fmla="*/ 2 h 2"/>
              <a:gd name="T50" fmla="*/ 0 w 2"/>
              <a:gd name="T51" fmla="*/ 2 h 2"/>
              <a:gd name="T52" fmla="*/ 0 w 2"/>
              <a:gd name="T53" fmla="*/ 2 h 2"/>
              <a:gd name="T54" fmla="*/ 2 w 2"/>
              <a:gd name="T55" fmla="*/ 2 h 2"/>
              <a:gd name="T56" fmla="*/ 0 w 2"/>
              <a:gd name="T57" fmla="*/ 2 h 2"/>
              <a:gd name="T58" fmla="*/ 2 w 2"/>
              <a:gd name="T59" fmla="*/ 2 h 2"/>
              <a:gd name="T60" fmla="*/ 2 w 2"/>
              <a:gd name="T61" fmla="*/ 2 h 2"/>
              <a:gd name="T62" fmla="*/ 2 w 2"/>
              <a:gd name="T63" fmla="*/ 2 h 2"/>
              <a:gd name="T64" fmla="*/ 0 w 2"/>
              <a:gd name="T65" fmla="*/ 2 h 2"/>
              <a:gd name="T66" fmla="*/ 0 w 2"/>
              <a:gd name="T67" fmla="*/ 2 h 2"/>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2" h="2">
                <a:moveTo>
                  <a:pt x="0" y="2"/>
                </a:moveTo>
                <a:lnTo>
                  <a:pt x="0" y="2"/>
                </a:lnTo>
                <a:lnTo>
                  <a:pt x="2" y="2"/>
                </a:lnTo>
                <a:lnTo>
                  <a:pt x="2" y="0"/>
                </a:lnTo>
                <a:lnTo>
                  <a:pt x="0" y="2"/>
                </a:lnTo>
                <a:lnTo>
                  <a:pt x="2" y="2"/>
                </a:lnTo>
                <a:lnTo>
                  <a:pt x="0" y="2"/>
                </a:lnTo>
                <a:lnTo>
                  <a:pt x="2" y="2"/>
                </a:lnTo>
                <a:lnTo>
                  <a:pt x="0" y="2"/>
                </a:lnTo>
                <a:lnTo>
                  <a:pt x="2" y="2"/>
                </a:lnTo>
                <a:lnTo>
                  <a:pt x="0" y="2"/>
                </a:lnTo>
                <a:lnTo>
                  <a:pt x="2" y="2"/>
                </a:lnTo>
                <a:lnTo>
                  <a:pt x="0" y="2"/>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12" name="Freeform 1120"/>
          <p:cNvSpPr>
            <a:spLocks/>
          </p:cNvSpPr>
          <p:nvPr/>
        </p:nvSpPr>
        <p:spPr bwMode="auto">
          <a:xfrm>
            <a:off x="458788" y="463550"/>
            <a:ext cx="3175" cy="3175"/>
          </a:xfrm>
          <a:custGeom>
            <a:avLst/>
            <a:gdLst>
              <a:gd name="T0" fmla="*/ 0 w 2"/>
              <a:gd name="T1" fmla="*/ 0 h 2"/>
              <a:gd name="T2" fmla="*/ 0 w 2"/>
              <a:gd name="T3" fmla="*/ 2 h 2"/>
              <a:gd name="T4" fmla="*/ 0 w 2"/>
              <a:gd name="T5" fmla="*/ 2 h 2"/>
              <a:gd name="T6" fmla="*/ 0 w 2"/>
              <a:gd name="T7" fmla="*/ 2 h 2"/>
              <a:gd name="T8" fmla="*/ 2 w 2"/>
              <a:gd name="T9" fmla="*/ 2 h 2"/>
              <a:gd name="T10" fmla="*/ 2 w 2"/>
              <a:gd name="T11" fmla="*/ 0 h 2"/>
              <a:gd name="T12" fmla="*/ 2 w 2"/>
              <a:gd name="T13" fmla="*/ 0 h 2"/>
              <a:gd name="T14" fmla="*/ 2 w 2"/>
              <a:gd name="T15" fmla="*/ 0 h 2"/>
              <a:gd name="T16" fmla="*/ 0 w 2"/>
              <a:gd name="T17" fmla="*/ 0 h 2"/>
              <a:gd name="T18" fmla="*/ 0 w 2"/>
              <a:gd name="T19" fmla="*/ 2 h 2"/>
              <a:gd name="T20" fmla="*/ 0 w 2"/>
              <a:gd name="T21" fmla="*/ 2 h 2"/>
              <a:gd name="T22" fmla="*/ 2 w 2"/>
              <a:gd name="T23" fmla="*/ 0 h 2"/>
              <a:gd name="T24" fmla="*/ 2 w 2"/>
              <a:gd name="T25" fmla="*/ 0 h 2"/>
              <a:gd name="T26" fmla="*/ 2 w 2"/>
              <a:gd name="T27" fmla="*/ 0 h 2"/>
              <a:gd name="T28" fmla="*/ 2 w 2"/>
              <a:gd name="T29" fmla="*/ 2 h 2"/>
              <a:gd name="T30" fmla="*/ 0 w 2"/>
              <a:gd name="T31" fmla="*/ 2 h 2"/>
              <a:gd name="T32" fmla="*/ 0 w 2"/>
              <a:gd name="T33" fmla="*/ 2 h 2"/>
              <a:gd name="T34" fmla="*/ 0 w 2"/>
              <a:gd name="T35" fmla="*/ 2 h 2"/>
              <a:gd name="T36" fmla="*/ 0 w 2"/>
              <a:gd name="T37" fmla="*/ 2 h 2"/>
              <a:gd name="T38" fmla="*/ 0 w 2"/>
              <a:gd name="T39" fmla="*/ 2 h 2"/>
              <a:gd name="T40" fmla="*/ 0 w 2"/>
              <a:gd name="T41" fmla="*/ 2 h 2"/>
              <a:gd name="T42" fmla="*/ 0 w 2"/>
              <a:gd name="T43" fmla="*/ 2 h 2"/>
              <a:gd name="T44" fmla="*/ 0 w 2"/>
              <a:gd name="T45" fmla="*/ 2 h 2"/>
              <a:gd name="T46" fmla="*/ 2 w 2"/>
              <a:gd name="T47" fmla="*/ 2 h 2"/>
              <a:gd name="T48" fmla="*/ 0 w 2"/>
              <a:gd name="T49" fmla="*/ 2 h 2"/>
              <a:gd name="T50" fmla="*/ 0 w 2"/>
              <a:gd name="T51" fmla="*/ 2 h 2"/>
              <a:gd name="T52" fmla="*/ 2 w 2"/>
              <a:gd name="T53" fmla="*/ 2 h 2"/>
              <a:gd name="T54" fmla="*/ 2 w 2"/>
              <a:gd name="T55" fmla="*/ 2 h 2"/>
              <a:gd name="T56" fmla="*/ 2 w 2"/>
              <a:gd name="T57" fmla="*/ 0 h 2"/>
              <a:gd name="T58" fmla="*/ 0 w 2"/>
              <a:gd name="T59" fmla="*/ 0 h 2"/>
              <a:gd name="T60" fmla="*/ 0 w 2"/>
              <a:gd name="T61" fmla="*/ 0 h 2"/>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2" h="2">
                <a:moveTo>
                  <a:pt x="0" y="0"/>
                </a:moveTo>
                <a:lnTo>
                  <a:pt x="0" y="2"/>
                </a:lnTo>
                <a:lnTo>
                  <a:pt x="2" y="2"/>
                </a:lnTo>
                <a:lnTo>
                  <a:pt x="2" y="0"/>
                </a:lnTo>
                <a:lnTo>
                  <a:pt x="0" y="0"/>
                </a:lnTo>
                <a:lnTo>
                  <a:pt x="0" y="2"/>
                </a:lnTo>
                <a:lnTo>
                  <a:pt x="2" y="0"/>
                </a:lnTo>
                <a:lnTo>
                  <a:pt x="2" y="2"/>
                </a:lnTo>
                <a:lnTo>
                  <a:pt x="0" y="2"/>
                </a:lnTo>
                <a:lnTo>
                  <a:pt x="2" y="2"/>
                </a:lnTo>
                <a:lnTo>
                  <a:pt x="0" y="2"/>
                </a:lnTo>
                <a:lnTo>
                  <a:pt x="2" y="2"/>
                </a:lnTo>
                <a:lnTo>
                  <a:pt x="2" y="0"/>
                </a:lnTo>
                <a:lnTo>
                  <a:pt x="0" y="0"/>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13" name="Freeform 1134"/>
          <p:cNvSpPr>
            <a:spLocks/>
          </p:cNvSpPr>
          <p:nvPr/>
        </p:nvSpPr>
        <p:spPr bwMode="auto">
          <a:xfrm>
            <a:off x="703263" y="514350"/>
            <a:ext cx="3175" cy="6350"/>
          </a:xfrm>
          <a:custGeom>
            <a:avLst/>
            <a:gdLst>
              <a:gd name="T0" fmla="*/ 2 w 2"/>
              <a:gd name="T1" fmla="*/ 4 h 4"/>
              <a:gd name="T2" fmla="*/ 2 w 2"/>
              <a:gd name="T3" fmla="*/ 4 h 4"/>
              <a:gd name="T4" fmla="*/ 2 w 2"/>
              <a:gd name="T5" fmla="*/ 4 h 4"/>
              <a:gd name="T6" fmla="*/ 2 w 2"/>
              <a:gd name="T7" fmla="*/ 2 h 4"/>
              <a:gd name="T8" fmla="*/ 2 w 2"/>
              <a:gd name="T9" fmla="*/ 0 h 4"/>
              <a:gd name="T10" fmla="*/ 2 w 2"/>
              <a:gd name="T11" fmla="*/ 0 h 4"/>
              <a:gd name="T12" fmla="*/ 2 w 2"/>
              <a:gd name="T13" fmla="*/ 0 h 4"/>
              <a:gd name="T14" fmla="*/ 0 w 2"/>
              <a:gd name="T15" fmla="*/ 2 h 4"/>
              <a:gd name="T16" fmla="*/ 2 w 2"/>
              <a:gd name="T17" fmla="*/ 4 h 4"/>
              <a:gd name="T18" fmla="*/ 2 w 2"/>
              <a:gd name="T19" fmla="*/ 2 h 4"/>
              <a:gd name="T20" fmla="*/ 2 w 2"/>
              <a:gd name="T21" fmla="*/ 2 h 4"/>
              <a:gd name="T22" fmla="*/ 2 w 2"/>
              <a:gd name="T23" fmla="*/ 0 h 4"/>
              <a:gd name="T24" fmla="*/ 2 w 2"/>
              <a:gd name="T25" fmla="*/ 2 h 4"/>
              <a:gd name="T26" fmla="*/ 2 w 2"/>
              <a:gd name="T27" fmla="*/ 2 h 4"/>
              <a:gd name="T28" fmla="*/ 2 w 2"/>
              <a:gd name="T29" fmla="*/ 2 h 4"/>
              <a:gd name="T30" fmla="*/ 2 w 2"/>
              <a:gd name="T31" fmla="*/ 2 h 4"/>
              <a:gd name="T32" fmla="*/ 2 w 2"/>
              <a:gd name="T33" fmla="*/ 2 h 4"/>
              <a:gd name="T34" fmla="*/ 2 w 2"/>
              <a:gd name="T35" fmla="*/ 2 h 4"/>
              <a:gd name="T36" fmla="*/ 2 w 2"/>
              <a:gd name="T37" fmla="*/ 2 h 4"/>
              <a:gd name="T38" fmla="*/ 2 w 2"/>
              <a:gd name="T39" fmla="*/ 2 h 4"/>
              <a:gd name="T40" fmla="*/ 2 w 2"/>
              <a:gd name="T41" fmla="*/ 2 h 4"/>
              <a:gd name="T42" fmla="*/ 2 w 2"/>
              <a:gd name="T43" fmla="*/ 2 h 4"/>
              <a:gd name="T44" fmla="*/ 2 w 2"/>
              <a:gd name="T45" fmla="*/ 2 h 4"/>
              <a:gd name="T46" fmla="*/ 2 w 2"/>
              <a:gd name="T47" fmla="*/ 2 h 4"/>
              <a:gd name="T48" fmla="*/ 2 w 2"/>
              <a:gd name="T49" fmla="*/ 2 h 4"/>
              <a:gd name="T50" fmla="*/ 2 w 2"/>
              <a:gd name="T51" fmla="*/ 2 h 4"/>
              <a:gd name="T52" fmla="*/ 0 w 2"/>
              <a:gd name="T53" fmla="*/ 2 h 4"/>
              <a:gd name="T54" fmla="*/ 2 w 2"/>
              <a:gd name="T55" fmla="*/ 4 h 4"/>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2" h="4">
                <a:moveTo>
                  <a:pt x="2" y="4"/>
                </a:moveTo>
                <a:lnTo>
                  <a:pt x="2" y="4"/>
                </a:lnTo>
                <a:lnTo>
                  <a:pt x="2" y="2"/>
                </a:lnTo>
                <a:lnTo>
                  <a:pt x="2" y="0"/>
                </a:lnTo>
                <a:lnTo>
                  <a:pt x="0" y="2"/>
                </a:lnTo>
                <a:lnTo>
                  <a:pt x="2" y="4"/>
                </a:lnTo>
                <a:lnTo>
                  <a:pt x="2" y="2"/>
                </a:lnTo>
                <a:lnTo>
                  <a:pt x="2" y="0"/>
                </a:lnTo>
                <a:lnTo>
                  <a:pt x="2" y="2"/>
                </a:lnTo>
                <a:lnTo>
                  <a:pt x="0" y="2"/>
                </a:lnTo>
                <a:lnTo>
                  <a:pt x="2" y="4"/>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14" name="Freeform 1141"/>
          <p:cNvSpPr>
            <a:spLocks/>
          </p:cNvSpPr>
          <p:nvPr/>
        </p:nvSpPr>
        <p:spPr bwMode="auto">
          <a:xfrm>
            <a:off x="706438" y="479425"/>
            <a:ext cx="1587" cy="6350"/>
          </a:xfrm>
          <a:custGeom>
            <a:avLst/>
            <a:gdLst>
              <a:gd name="T0" fmla="*/ 0 w 1587"/>
              <a:gd name="T1" fmla="*/ 4 h 4"/>
              <a:gd name="T2" fmla="*/ 0 w 1587"/>
              <a:gd name="T3" fmla="*/ 2 h 4"/>
              <a:gd name="T4" fmla="*/ 0 w 1587"/>
              <a:gd name="T5" fmla="*/ 0 h 4"/>
              <a:gd name="T6" fmla="*/ 0 w 1587"/>
              <a:gd name="T7" fmla="*/ 0 h 4"/>
              <a:gd name="T8" fmla="*/ 0 w 1587"/>
              <a:gd name="T9" fmla="*/ 2 h 4"/>
              <a:gd name="T10" fmla="*/ 0 w 1587"/>
              <a:gd name="T11" fmla="*/ 2 h 4"/>
              <a:gd name="T12" fmla="*/ 0 w 1587"/>
              <a:gd name="T13" fmla="*/ 4 h 4"/>
              <a:gd name="T14" fmla="*/ 0 w 1587"/>
              <a:gd name="T15" fmla="*/ 2 h 4"/>
              <a:gd name="T16" fmla="*/ 0 w 1587"/>
              <a:gd name="T17" fmla="*/ 2 h 4"/>
              <a:gd name="T18" fmla="*/ 0 w 1587"/>
              <a:gd name="T19" fmla="*/ 2 h 4"/>
              <a:gd name="T20" fmla="*/ 0 w 1587"/>
              <a:gd name="T21" fmla="*/ 2 h 4"/>
              <a:gd name="T22" fmla="*/ 0 w 1587"/>
              <a:gd name="T23" fmla="*/ 2 h 4"/>
              <a:gd name="T24" fmla="*/ 0 w 1587"/>
              <a:gd name="T25" fmla="*/ 2 h 4"/>
              <a:gd name="T26" fmla="*/ 0 w 1587"/>
              <a:gd name="T27" fmla="*/ 2 h 4"/>
              <a:gd name="T28" fmla="*/ 0 w 1587"/>
              <a:gd name="T29" fmla="*/ 4 h 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1587" h="4">
                <a:moveTo>
                  <a:pt x="0" y="4"/>
                </a:moveTo>
                <a:lnTo>
                  <a:pt x="0" y="2"/>
                </a:lnTo>
                <a:lnTo>
                  <a:pt x="0" y="0"/>
                </a:lnTo>
                <a:lnTo>
                  <a:pt x="0" y="2"/>
                </a:lnTo>
                <a:lnTo>
                  <a:pt x="0" y="4"/>
                </a:lnTo>
                <a:lnTo>
                  <a:pt x="0" y="2"/>
                </a:lnTo>
                <a:lnTo>
                  <a:pt x="0" y="4"/>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15" name="Freeform 1148"/>
          <p:cNvSpPr>
            <a:spLocks/>
          </p:cNvSpPr>
          <p:nvPr/>
        </p:nvSpPr>
        <p:spPr bwMode="auto">
          <a:xfrm>
            <a:off x="693738" y="460375"/>
            <a:ext cx="3175" cy="3175"/>
          </a:xfrm>
          <a:custGeom>
            <a:avLst/>
            <a:gdLst>
              <a:gd name="T0" fmla="*/ 2 w 2"/>
              <a:gd name="T1" fmla="*/ 2 h 2"/>
              <a:gd name="T2" fmla="*/ 2 w 2"/>
              <a:gd name="T3" fmla="*/ 0 h 2"/>
              <a:gd name="T4" fmla="*/ 2 w 2"/>
              <a:gd name="T5" fmla="*/ 0 h 2"/>
              <a:gd name="T6" fmla="*/ 2 w 2"/>
              <a:gd name="T7" fmla="*/ 0 h 2"/>
              <a:gd name="T8" fmla="*/ 2 w 2"/>
              <a:gd name="T9" fmla="*/ 0 h 2"/>
              <a:gd name="T10" fmla="*/ 0 w 2"/>
              <a:gd name="T11" fmla="*/ 0 h 2"/>
              <a:gd name="T12" fmla="*/ 0 w 2"/>
              <a:gd name="T13" fmla="*/ 0 h 2"/>
              <a:gd name="T14" fmla="*/ 0 w 2"/>
              <a:gd name="T15" fmla="*/ 2 h 2"/>
              <a:gd name="T16" fmla="*/ 0 w 2"/>
              <a:gd name="T17" fmla="*/ 2 h 2"/>
              <a:gd name="T18" fmla="*/ 0 w 2"/>
              <a:gd name="T19" fmla="*/ 2 h 2"/>
              <a:gd name="T20" fmla="*/ 2 w 2"/>
              <a:gd name="T21" fmla="*/ 2 h 2"/>
              <a:gd name="T22" fmla="*/ 2 w 2"/>
              <a:gd name="T23" fmla="*/ 2 h 2"/>
              <a:gd name="T24" fmla="*/ 2 w 2"/>
              <a:gd name="T25" fmla="*/ 0 h 2"/>
              <a:gd name="T26" fmla="*/ 2 w 2"/>
              <a:gd name="T27" fmla="*/ 0 h 2"/>
              <a:gd name="T28" fmla="*/ 2 w 2"/>
              <a:gd name="T29" fmla="*/ 0 h 2"/>
              <a:gd name="T30" fmla="*/ 0 w 2"/>
              <a:gd name="T31" fmla="*/ 2 h 2"/>
              <a:gd name="T32" fmla="*/ 2 w 2"/>
              <a:gd name="T33" fmla="*/ 2 h 2"/>
              <a:gd name="T34" fmla="*/ 2 w 2"/>
              <a:gd name="T35" fmla="*/ 0 h 2"/>
              <a:gd name="T36" fmla="*/ 0 w 2"/>
              <a:gd name="T37" fmla="*/ 2 h 2"/>
              <a:gd name="T38" fmla="*/ 2 w 2"/>
              <a:gd name="T39" fmla="*/ 2 h 2"/>
              <a:gd name="T40" fmla="*/ 0 w 2"/>
              <a:gd name="T41" fmla="*/ 2 h 2"/>
              <a:gd name="T42" fmla="*/ 0 w 2"/>
              <a:gd name="T43" fmla="*/ 2 h 2"/>
              <a:gd name="T44" fmla="*/ 0 w 2"/>
              <a:gd name="T45" fmla="*/ 2 h 2"/>
              <a:gd name="T46" fmla="*/ 0 w 2"/>
              <a:gd name="T47" fmla="*/ 2 h 2"/>
              <a:gd name="T48" fmla="*/ 0 w 2"/>
              <a:gd name="T49" fmla="*/ 2 h 2"/>
              <a:gd name="T50" fmla="*/ 0 w 2"/>
              <a:gd name="T51" fmla="*/ 2 h 2"/>
              <a:gd name="T52" fmla="*/ 0 w 2"/>
              <a:gd name="T53" fmla="*/ 2 h 2"/>
              <a:gd name="T54" fmla="*/ 0 w 2"/>
              <a:gd name="T55" fmla="*/ 2 h 2"/>
              <a:gd name="T56" fmla="*/ 0 w 2"/>
              <a:gd name="T57" fmla="*/ 2 h 2"/>
              <a:gd name="T58" fmla="*/ 2 w 2"/>
              <a:gd name="T59" fmla="*/ 2 h 2"/>
              <a:gd name="T60" fmla="*/ 2 w 2"/>
              <a:gd name="T61" fmla="*/ 2 h 2"/>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2" h="2">
                <a:moveTo>
                  <a:pt x="2" y="2"/>
                </a:moveTo>
                <a:lnTo>
                  <a:pt x="2" y="0"/>
                </a:lnTo>
                <a:lnTo>
                  <a:pt x="0" y="0"/>
                </a:lnTo>
                <a:lnTo>
                  <a:pt x="0" y="2"/>
                </a:lnTo>
                <a:lnTo>
                  <a:pt x="2" y="2"/>
                </a:lnTo>
                <a:lnTo>
                  <a:pt x="2" y="0"/>
                </a:lnTo>
                <a:lnTo>
                  <a:pt x="0" y="2"/>
                </a:lnTo>
                <a:lnTo>
                  <a:pt x="2" y="2"/>
                </a:lnTo>
                <a:lnTo>
                  <a:pt x="2" y="0"/>
                </a:lnTo>
                <a:lnTo>
                  <a:pt x="0" y="2"/>
                </a:lnTo>
                <a:lnTo>
                  <a:pt x="2" y="2"/>
                </a:lnTo>
                <a:lnTo>
                  <a:pt x="0" y="2"/>
                </a:lnTo>
                <a:lnTo>
                  <a:pt x="2" y="2"/>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16" name="Freeform 1150"/>
          <p:cNvSpPr>
            <a:spLocks/>
          </p:cNvSpPr>
          <p:nvPr/>
        </p:nvSpPr>
        <p:spPr bwMode="auto">
          <a:xfrm>
            <a:off x="684213" y="447675"/>
            <a:ext cx="1587" cy="3175"/>
          </a:xfrm>
          <a:custGeom>
            <a:avLst/>
            <a:gdLst>
              <a:gd name="T0" fmla="*/ 0 w 1587"/>
              <a:gd name="T1" fmla="*/ 2 h 2"/>
              <a:gd name="T2" fmla="*/ 0 w 1587"/>
              <a:gd name="T3" fmla="*/ 0 h 2"/>
              <a:gd name="T4" fmla="*/ 0 w 1587"/>
              <a:gd name="T5" fmla="*/ 2 h 2"/>
              <a:gd name="T6" fmla="*/ 0 60000 65536"/>
              <a:gd name="T7" fmla="*/ 0 60000 65536"/>
              <a:gd name="T8" fmla="*/ 0 60000 65536"/>
            </a:gdLst>
            <a:ahLst/>
            <a:cxnLst>
              <a:cxn ang="T6">
                <a:pos x="T0" y="T1"/>
              </a:cxn>
              <a:cxn ang="T7">
                <a:pos x="T2" y="T3"/>
              </a:cxn>
              <a:cxn ang="T8">
                <a:pos x="T4" y="T5"/>
              </a:cxn>
            </a:cxnLst>
            <a:rect l="0" t="0" r="r" b="b"/>
            <a:pathLst>
              <a:path w="1587" h="2">
                <a:moveTo>
                  <a:pt x="0" y="2"/>
                </a:moveTo>
                <a:lnTo>
                  <a:pt x="0" y="0"/>
                </a:lnTo>
                <a:lnTo>
                  <a:pt x="0" y="2"/>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17" name="Freeform 1152"/>
          <p:cNvSpPr>
            <a:spLocks/>
          </p:cNvSpPr>
          <p:nvPr/>
        </p:nvSpPr>
        <p:spPr bwMode="auto">
          <a:xfrm>
            <a:off x="684213" y="447675"/>
            <a:ext cx="3175" cy="3175"/>
          </a:xfrm>
          <a:custGeom>
            <a:avLst/>
            <a:gdLst>
              <a:gd name="T0" fmla="*/ 2 w 2"/>
              <a:gd name="T1" fmla="*/ 0 h 2"/>
              <a:gd name="T2" fmla="*/ 0 w 2"/>
              <a:gd name="T3" fmla="*/ 0 h 2"/>
              <a:gd name="T4" fmla="*/ 0 w 2"/>
              <a:gd name="T5" fmla="*/ 0 h 2"/>
              <a:gd name="T6" fmla="*/ 0 w 2"/>
              <a:gd name="T7" fmla="*/ 0 h 2"/>
              <a:gd name="T8" fmla="*/ 0 w 2"/>
              <a:gd name="T9" fmla="*/ 2 h 2"/>
              <a:gd name="T10" fmla="*/ 2 w 2"/>
              <a:gd name="T11" fmla="*/ 2 h 2"/>
              <a:gd name="T12" fmla="*/ 2 w 2"/>
              <a:gd name="T13" fmla="*/ 0 h 2"/>
              <a:gd name="T14" fmla="*/ 0 w 2"/>
              <a:gd name="T15" fmla="*/ 0 h 2"/>
              <a:gd name="T16" fmla="*/ 0 w 2"/>
              <a:gd name="T17" fmla="*/ 0 h 2"/>
              <a:gd name="T18" fmla="*/ 0 w 2"/>
              <a:gd name="T19" fmla="*/ 0 h 2"/>
              <a:gd name="T20" fmla="*/ 0 w 2"/>
              <a:gd name="T21" fmla="*/ 2 h 2"/>
              <a:gd name="T22" fmla="*/ 2 w 2"/>
              <a:gd name="T23" fmla="*/ 2 h 2"/>
              <a:gd name="T24" fmla="*/ 2 w 2"/>
              <a:gd name="T25" fmla="*/ 0 h 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 h="2">
                <a:moveTo>
                  <a:pt x="2" y="0"/>
                </a:moveTo>
                <a:lnTo>
                  <a:pt x="0" y="0"/>
                </a:lnTo>
                <a:lnTo>
                  <a:pt x="0" y="2"/>
                </a:lnTo>
                <a:lnTo>
                  <a:pt x="2" y="2"/>
                </a:lnTo>
                <a:lnTo>
                  <a:pt x="2" y="0"/>
                </a:lnTo>
                <a:lnTo>
                  <a:pt x="0" y="0"/>
                </a:lnTo>
                <a:lnTo>
                  <a:pt x="0" y="2"/>
                </a:lnTo>
                <a:lnTo>
                  <a:pt x="2" y="2"/>
                </a:lnTo>
                <a:lnTo>
                  <a:pt x="2" y="0"/>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18" name="Freeform 1154"/>
          <p:cNvSpPr>
            <a:spLocks/>
          </p:cNvSpPr>
          <p:nvPr/>
        </p:nvSpPr>
        <p:spPr bwMode="auto">
          <a:xfrm>
            <a:off x="665163" y="434975"/>
            <a:ext cx="3175" cy="1588"/>
          </a:xfrm>
          <a:custGeom>
            <a:avLst/>
            <a:gdLst>
              <a:gd name="T0" fmla="*/ 2 w 2"/>
              <a:gd name="T1" fmla="*/ 0 h 1588"/>
              <a:gd name="T2" fmla="*/ 0 w 2"/>
              <a:gd name="T3" fmla="*/ 0 h 1588"/>
              <a:gd name="T4" fmla="*/ 2 w 2"/>
              <a:gd name="T5" fmla="*/ 0 h 1588"/>
              <a:gd name="T6" fmla="*/ 0 60000 65536"/>
              <a:gd name="T7" fmla="*/ 0 60000 65536"/>
              <a:gd name="T8" fmla="*/ 0 60000 65536"/>
            </a:gdLst>
            <a:ahLst/>
            <a:cxnLst>
              <a:cxn ang="T6">
                <a:pos x="T0" y="T1"/>
              </a:cxn>
              <a:cxn ang="T7">
                <a:pos x="T2" y="T3"/>
              </a:cxn>
              <a:cxn ang="T8">
                <a:pos x="T4" y="T5"/>
              </a:cxn>
            </a:cxnLst>
            <a:rect l="0" t="0" r="r" b="b"/>
            <a:pathLst>
              <a:path w="2" h="1588">
                <a:moveTo>
                  <a:pt x="2" y="0"/>
                </a:moveTo>
                <a:lnTo>
                  <a:pt x="0" y="0"/>
                </a:lnTo>
                <a:lnTo>
                  <a:pt x="2" y="0"/>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19" name="Freeform 1156"/>
          <p:cNvSpPr>
            <a:spLocks/>
          </p:cNvSpPr>
          <p:nvPr/>
        </p:nvSpPr>
        <p:spPr bwMode="auto">
          <a:xfrm>
            <a:off x="665163" y="431800"/>
            <a:ext cx="3175" cy="3175"/>
          </a:xfrm>
          <a:custGeom>
            <a:avLst/>
            <a:gdLst>
              <a:gd name="T0" fmla="*/ 2 w 2"/>
              <a:gd name="T1" fmla="*/ 2 h 2"/>
              <a:gd name="T2" fmla="*/ 0 w 2"/>
              <a:gd name="T3" fmla="*/ 0 h 2"/>
              <a:gd name="T4" fmla="*/ 0 w 2"/>
              <a:gd name="T5" fmla="*/ 0 h 2"/>
              <a:gd name="T6" fmla="*/ 0 w 2"/>
              <a:gd name="T7" fmla="*/ 2 h 2"/>
              <a:gd name="T8" fmla="*/ 2 w 2"/>
              <a:gd name="T9" fmla="*/ 2 h 2"/>
              <a:gd name="T10" fmla="*/ 2 w 2"/>
              <a:gd name="T11" fmla="*/ 2 h 2"/>
              <a:gd name="T12" fmla="*/ 2 w 2"/>
              <a:gd name="T13" fmla="*/ 2 h 2"/>
              <a:gd name="T14" fmla="*/ 0 w 2"/>
              <a:gd name="T15" fmla="*/ 0 h 2"/>
              <a:gd name="T16" fmla="*/ 0 w 2"/>
              <a:gd name="T17" fmla="*/ 0 h 2"/>
              <a:gd name="T18" fmla="*/ 0 w 2"/>
              <a:gd name="T19" fmla="*/ 2 h 2"/>
              <a:gd name="T20" fmla="*/ 2 w 2"/>
              <a:gd name="T21" fmla="*/ 2 h 2"/>
              <a:gd name="T22" fmla="*/ 2 w 2"/>
              <a:gd name="T23" fmla="*/ 2 h 2"/>
              <a:gd name="T24" fmla="*/ 2 w 2"/>
              <a:gd name="T25" fmla="*/ 2 h 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 h="2">
                <a:moveTo>
                  <a:pt x="2" y="2"/>
                </a:moveTo>
                <a:lnTo>
                  <a:pt x="0" y="0"/>
                </a:lnTo>
                <a:lnTo>
                  <a:pt x="0" y="2"/>
                </a:lnTo>
                <a:lnTo>
                  <a:pt x="2" y="2"/>
                </a:lnTo>
                <a:lnTo>
                  <a:pt x="0" y="0"/>
                </a:lnTo>
                <a:lnTo>
                  <a:pt x="0" y="2"/>
                </a:lnTo>
                <a:lnTo>
                  <a:pt x="2" y="2"/>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20" name="Freeform 1163"/>
          <p:cNvSpPr>
            <a:spLocks/>
          </p:cNvSpPr>
          <p:nvPr/>
        </p:nvSpPr>
        <p:spPr bwMode="auto">
          <a:xfrm>
            <a:off x="611188" y="415925"/>
            <a:ext cx="6350" cy="3175"/>
          </a:xfrm>
          <a:custGeom>
            <a:avLst/>
            <a:gdLst>
              <a:gd name="T0" fmla="*/ 2 w 4"/>
              <a:gd name="T1" fmla="*/ 2 h 2"/>
              <a:gd name="T2" fmla="*/ 2 w 4"/>
              <a:gd name="T3" fmla="*/ 2 h 2"/>
              <a:gd name="T4" fmla="*/ 4 w 4"/>
              <a:gd name="T5" fmla="*/ 2 h 2"/>
              <a:gd name="T6" fmla="*/ 4 w 4"/>
              <a:gd name="T7" fmla="*/ 0 h 2"/>
              <a:gd name="T8" fmla="*/ 4 w 4"/>
              <a:gd name="T9" fmla="*/ 0 h 2"/>
              <a:gd name="T10" fmla="*/ 2 w 4"/>
              <a:gd name="T11" fmla="*/ 0 h 2"/>
              <a:gd name="T12" fmla="*/ 2 w 4"/>
              <a:gd name="T13" fmla="*/ 0 h 2"/>
              <a:gd name="T14" fmla="*/ 0 w 4"/>
              <a:gd name="T15" fmla="*/ 2 h 2"/>
              <a:gd name="T16" fmla="*/ 2 w 4"/>
              <a:gd name="T17" fmla="*/ 2 h 2"/>
              <a:gd name="T18" fmla="*/ 2 w 4"/>
              <a:gd name="T19" fmla="*/ 0 h 2"/>
              <a:gd name="T20" fmla="*/ 4 w 4"/>
              <a:gd name="T21" fmla="*/ 2 h 2"/>
              <a:gd name="T22" fmla="*/ 4 w 4"/>
              <a:gd name="T23" fmla="*/ 0 h 2"/>
              <a:gd name="T24" fmla="*/ 4 w 4"/>
              <a:gd name="T25" fmla="*/ 0 h 2"/>
              <a:gd name="T26" fmla="*/ 2 w 4"/>
              <a:gd name="T27" fmla="*/ 0 h 2"/>
              <a:gd name="T28" fmla="*/ 2 w 4"/>
              <a:gd name="T29" fmla="*/ 0 h 2"/>
              <a:gd name="T30" fmla="*/ 0 w 4"/>
              <a:gd name="T31" fmla="*/ 0 h 2"/>
              <a:gd name="T32" fmla="*/ 2 w 4"/>
              <a:gd name="T33" fmla="*/ 2 h 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4" h="2">
                <a:moveTo>
                  <a:pt x="2" y="2"/>
                </a:moveTo>
                <a:lnTo>
                  <a:pt x="2" y="2"/>
                </a:lnTo>
                <a:lnTo>
                  <a:pt x="4" y="2"/>
                </a:lnTo>
                <a:lnTo>
                  <a:pt x="4" y="0"/>
                </a:lnTo>
                <a:lnTo>
                  <a:pt x="2" y="0"/>
                </a:lnTo>
                <a:lnTo>
                  <a:pt x="0" y="2"/>
                </a:lnTo>
                <a:lnTo>
                  <a:pt x="2" y="2"/>
                </a:lnTo>
                <a:lnTo>
                  <a:pt x="2" y="0"/>
                </a:lnTo>
                <a:lnTo>
                  <a:pt x="4" y="2"/>
                </a:lnTo>
                <a:lnTo>
                  <a:pt x="4" y="0"/>
                </a:lnTo>
                <a:lnTo>
                  <a:pt x="2" y="0"/>
                </a:lnTo>
                <a:lnTo>
                  <a:pt x="0" y="0"/>
                </a:lnTo>
                <a:lnTo>
                  <a:pt x="2" y="2"/>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21" name="Freeform 1172"/>
          <p:cNvSpPr>
            <a:spLocks/>
          </p:cNvSpPr>
          <p:nvPr/>
        </p:nvSpPr>
        <p:spPr bwMode="auto">
          <a:xfrm>
            <a:off x="582613" y="476250"/>
            <a:ext cx="3175" cy="3175"/>
          </a:xfrm>
          <a:custGeom>
            <a:avLst/>
            <a:gdLst>
              <a:gd name="T0" fmla="*/ 0 w 2"/>
              <a:gd name="T1" fmla="*/ 2 h 2"/>
              <a:gd name="T2" fmla="*/ 0 w 2"/>
              <a:gd name="T3" fmla="*/ 2 h 2"/>
              <a:gd name="T4" fmla="*/ 2 w 2"/>
              <a:gd name="T5" fmla="*/ 2 h 2"/>
              <a:gd name="T6" fmla="*/ 0 w 2"/>
              <a:gd name="T7" fmla="*/ 0 h 2"/>
              <a:gd name="T8" fmla="*/ 0 w 2"/>
              <a:gd name="T9" fmla="*/ 0 h 2"/>
              <a:gd name="T10" fmla="*/ 0 w 2"/>
              <a:gd name="T11" fmla="*/ 0 h 2"/>
              <a:gd name="T12" fmla="*/ 0 w 2"/>
              <a:gd name="T13" fmla="*/ 2 h 2"/>
              <a:gd name="T14" fmla="*/ 0 w 2"/>
              <a:gd name="T15" fmla="*/ 2 h 2"/>
              <a:gd name="T16" fmla="*/ 0 w 2"/>
              <a:gd name="T17" fmla="*/ 2 h 2"/>
              <a:gd name="T18" fmla="*/ 0 w 2"/>
              <a:gd name="T19" fmla="*/ 2 h 2"/>
              <a:gd name="T20" fmla="*/ 0 w 2"/>
              <a:gd name="T21" fmla="*/ 2 h 2"/>
              <a:gd name="T22" fmla="*/ 0 w 2"/>
              <a:gd name="T23" fmla="*/ 2 h 2"/>
              <a:gd name="T24" fmla="*/ 0 w 2"/>
              <a:gd name="T25" fmla="*/ 2 h 2"/>
              <a:gd name="T26" fmla="*/ 0 w 2"/>
              <a:gd name="T27" fmla="*/ 2 h 2"/>
              <a:gd name="T28" fmla="*/ 0 w 2"/>
              <a:gd name="T29" fmla="*/ 2 h 2"/>
              <a:gd name="T30" fmla="*/ 0 w 2"/>
              <a:gd name="T31" fmla="*/ 2 h 2"/>
              <a:gd name="T32" fmla="*/ 0 w 2"/>
              <a:gd name="T33" fmla="*/ 2 h 2"/>
              <a:gd name="T34" fmla="*/ 0 w 2"/>
              <a:gd name="T35" fmla="*/ 2 h 2"/>
              <a:gd name="T36" fmla="*/ 0 w 2"/>
              <a:gd name="T37" fmla="*/ 2 h 2"/>
              <a:gd name="T38" fmla="*/ 0 w 2"/>
              <a:gd name="T39" fmla="*/ 2 h 2"/>
              <a:gd name="T40" fmla="*/ 0 w 2"/>
              <a:gd name="T41" fmla="*/ 2 h 2"/>
              <a:gd name="T42" fmla="*/ 0 w 2"/>
              <a:gd name="T43" fmla="*/ 2 h 2"/>
              <a:gd name="T44" fmla="*/ 0 w 2"/>
              <a:gd name="T45" fmla="*/ 2 h 2"/>
              <a:gd name="T46" fmla="*/ 0 w 2"/>
              <a:gd name="T47" fmla="*/ 2 h 2"/>
              <a:gd name="T48" fmla="*/ 0 w 2"/>
              <a:gd name="T49" fmla="*/ 2 h 2"/>
              <a:gd name="T50" fmla="*/ 0 w 2"/>
              <a:gd name="T51" fmla="*/ 2 h 2"/>
              <a:gd name="T52" fmla="*/ 0 w 2"/>
              <a:gd name="T53" fmla="*/ 2 h 2"/>
              <a:gd name="T54" fmla="*/ 0 w 2"/>
              <a:gd name="T55" fmla="*/ 2 h 2"/>
              <a:gd name="T56" fmla="*/ 0 w 2"/>
              <a:gd name="T57" fmla="*/ 2 h 2"/>
              <a:gd name="T58" fmla="*/ 0 w 2"/>
              <a:gd name="T59" fmla="*/ 2 h 2"/>
              <a:gd name="T60" fmla="*/ 0 w 2"/>
              <a:gd name="T61" fmla="*/ 2 h 2"/>
              <a:gd name="T62" fmla="*/ 0 w 2"/>
              <a:gd name="T63" fmla="*/ 2 h 2"/>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2" h="2">
                <a:moveTo>
                  <a:pt x="0" y="2"/>
                </a:moveTo>
                <a:lnTo>
                  <a:pt x="0" y="2"/>
                </a:lnTo>
                <a:lnTo>
                  <a:pt x="2" y="2"/>
                </a:lnTo>
                <a:lnTo>
                  <a:pt x="0" y="0"/>
                </a:lnTo>
                <a:lnTo>
                  <a:pt x="0" y="2"/>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22" name="Freeform 1177"/>
          <p:cNvSpPr>
            <a:spLocks/>
          </p:cNvSpPr>
          <p:nvPr/>
        </p:nvSpPr>
        <p:spPr bwMode="auto">
          <a:xfrm>
            <a:off x="557213" y="534988"/>
            <a:ext cx="3175" cy="3175"/>
          </a:xfrm>
          <a:custGeom>
            <a:avLst/>
            <a:gdLst>
              <a:gd name="T0" fmla="*/ 0 w 2"/>
              <a:gd name="T1" fmla="*/ 2 h 2"/>
              <a:gd name="T2" fmla="*/ 2 w 2"/>
              <a:gd name="T3" fmla="*/ 2 h 2"/>
              <a:gd name="T4" fmla="*/ 2 w 2"/>
              <a:gd name="T5" fmla="*/ 2 h 2"/>
              <a:gd name="T6" fmla="*/ 2 w 2"/>
              <a:gd name="T7" fmla="*/ 0 h 2"/>
              <a:gd name="T8" fmla="*/ 2 w 2"/>
              <a:gd name="T9" fmla="*/ 0 h 2"/>
              <a:gd name="T10" fmla="*/ 2 w 2"/>
              <a:gd name="T11" fmla="*/ 0 h 2"/>
              <a:gd name="T12" fmla="*/ 0 w 2"/>
              <a:gd name="T13" fmla="*/ 0 h 2"/>
              <a:gd name="T14" fmla="*/ 0 w 2"/>
              <a:gd name="T15" fmla="*/ 0 h 2"/>
              <a:gd name="T16" fmla="*/ 0 w 2"/>
              <a:gd name="T17" fmla="*/ 0 h 2"/>
              <a:gd name="T18" fmla="*/ 0 w 2"/>
              <a:gd name="T19" fmla="*/ 0 h 2"/>
              <a:gd name="T20" fmla="*/ 0 w 2"/>
              <a:gd name="T21" fmla="*/ 0 h 2"/>
              <a:gd name="T22" fmla="*/ 0 w 2"/>
              <a:gd name="T23" fmla="*/ 0 h 2"/>
              <a:gd name="T24" fmla="*/ 0 w 2"/>
              <a:gd name="T25" fmla="*/ 0 h 2"/>
              <a:gd name="T26" fmla="*/ 0 w 2"/>
              <a:gd name="T27" fmla="*/ 0 h 2"/>
              <a:gd name="T28" fmla="*/ 0 w 2"/>
              <a:gd name="T29" fmla="*/ 0 h 2"/>
              <a:gd name="T30" fmla="*/ 0 w 2"/>
              <a:gd name="T31" fmla="*/ 0 h 2"/>
              <a:gd name="T32" fmla="*/ 0 w 2"/>
              <a:gd name="T33" fmla="*/ 0 h 2"/>
              <a:gd name="T34" fmla="*/ 0 w 2"/>
              <a:gd name="T35" fmla="*/ 0 h 2"/>
              <a:gd name="T36" fmla="*/ 0 w 2"/>
              <a:gd name="T37" fmla="*/ 0 h 2"/>
              <a:gd name="T38" fmla="*/ 0 w 2"/>
              <a:gd name="T39" fmla="*/ 2 h 2"/>
              <a:gd name="T40" fmla="*/ 0 w 2"/>
              <a:gd name="T41" fmla="*/ 2 h 2"/>
              <a:gd name="T42" fmla="*/ 2 w 2"/>
              <a:gd name="T43" fmla="*/ 2 h 2"/>
              <a:gd name="T44" fmla="*/ 2 w 2"/>
              <a:gd name="T45" fmla="*/ 0 h 2"/>
              <a:gd name="T46" fmla="*/ 2 w 2"/>
              <a:gd name="T47" fmla="*/ 0 h 2"/>
              <a:gd name="T48" fmla="*/ 2 w 2"/>
              <a:gd name="T49" fmla="*/ 0 h 2"/>
              <a:gd name="T50" fmla="*/ 2 w 2"/>
              <a:gd name="T51" fmla="*/ 0 h 2"/>
              <a:gd name="T52" fmla="*/ 2 w 2"/>
              <a:gd name="T53" fmla="*/ 0 h 2"/>
              <a:gd name="T54" fmla="*/ 2 w 2"/>
              <a:gd name="T55" fmla="*/ 0 h 2"/>
              <a:gd name="T56" fmla="*/ 2 w 2"/>
              <a:gd name="T57" fmla="*/ 0 h 2"/>
              <a:gd name="T58" fmla="*/ 2 w 2"/>
              <a:gd name="T59" fmla="*/ 0 h 2"/>
              <a:gd name="T60" fmla="*/ 2 w 2"/>
              <a:gd name="T61" fmla="*/ 0 h 2"/>
              <a:gd name="T62" fmla="*/ 2 w 2"/>
              <a:gd name="T63" fmla="*/ 0 h 2"/>
              <a:gd name="T64" fmla="*/ 2 w 2"/>
              <a:gd name="T65" fmla="*/ 0 h 2"/>
              <a:gd name="T66" fmla="*/ 2 w 2"/>
              <a:gd name="T67" fmla="*/ 2 h 2"/>
              <a:gd name="T68" fmla="*/ 2 w 2"/>
              <a:gd name="T69" fmla="*/ 0 h 2"/>
              <a:gd name="T70" fmla="*/ 2 w 2"/>
              <a:gd name="T71" fmla="*/ 0 h 2"/>
              <a:gd name="T72" fmla="*/ 0 w 2"/>
              <a:gd name="T73" fmla="*/ 0 h 2"/>
              <a:gd name="T74" fmla="*/ 0 w 2"/>
              <a:gd name="T75" fmla="*/ 0 h 2"/>
              <a:gd name="T76" fmla="*/ 0 w 2"/>
              <a:gd name="T77" fmla="*/ 2 h 2"/>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2" h="2">
                <a:moveTo>
                  <a:pt x="0" y="2"/>
                </a:moveTo>
                <a:lnTo>
                  <a:pt x="2" y="2"/>
                </a:lnTo>
                <a:lnTo>
                  <a:pt x="2" y="0"/>
                </a:lnTo>
                <a:lnTo>
                  <a:pt x="0" y="0"/>
                </a:lnTo>
                <a:lnTo>
                  <a:pt x="0" y="2"/>
                </a:lnTo>
                <a:lnTo>
                  <a:pt x="2" y="2"/>
                </a:lnTo>
                <a:lnTo>
                  <a:pt x="2" y="0"/>
                </a:lnTo>
                <a:lnTo>
                  <a:pt x="2" y="2"/>
                </a:lnTo>
                <a:lnTo>
                  <a:pt x="2" y="0"/>
                </a:lnTo>
                <a:lnTo>
                  <a:pt x="0" y="0"/>
                </a:lnTo>
                <a:lnTo>
                  <a:pt x="0" y="2"/>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23" name="Freeform 1180"/>
          <p:cNvSpPr>
            <a:spLocks/>
          </p:cNvSpPr>
          <p:nvPr/>
        </p:nvSpPr>
        <p:spPr bwMode="auto">
          <a:xfrm>
            <a:off x="560388" y="530225"/>
            <a:ext cx="3175" cy="4763"/>
          </a:xfrm>
          <a:custGeom>
            <a:avLst/>
            <a:gdLst>
              <a:gd name="T0" fmla="*/ 0 w 2"/>
              <a:gd name="T1" fmla="*/ 3 h 3"/>
              <a:gd name="T2" fmla="*/ 0 w 2"/>
              <a:gd name="T3" fmla="*/ 3 h 3"/>
              <a:gd name="T4" fmla="*/ 2 w 2"/>
              <a:gd name="T5" fmla="*/ 3 h 3"/>
              <a:gd name="T6" fmla="*/ 2 w 2"/>
              <a:gd name="T7" fmla="*/ 3 h 3"/>
              <a:gd name="T8" fmla="*/ 0 w 2"/>
              <a:gd name="T9" fmla="*/ 0 h 3"/>
              <a:gd name="T10" fmla="*/ 0 w 2"/>
              <a:gd name="T11" fmla="*/ 0 h 3"/>
              <a:gd name="T12" fmla="*/ 0 w 2"/>
              <a:gd name="T13" fmla="*/ 0 h 3"/>
              <a:gd name="T14" fmla="*/ 0 w 2"/>
              <a:gd name="T15" fmla="*/ 3 h 3"/>
              <a:gd name="T16" fmla="*/ 0 w 2"/>
              <a:gd name="T17" fmla="*/ 3 h 3"/>
              <a:gd name="T18" fmla="*/ 0 w 2"/>
              <a:gd name="T19" fmla="*/ 3 h 3"/>
              <a:gd name="T20" fmla="*/ 0 w 2"/>
              <a:gd name="T21" fmla="*/ 3 h 3"/>
              <a:gd name="T22" fmla="*/ 0 w 2"/>
              <a:gd name="T23" fmla="*/ 0 h 3"/>
              <a:gd name="T24" fmla="*/ 0 w 2"/>
              <a:gd name="T25" fmla="*/ 3 h 3"/>
              <a:gd name="T26" fmla="*/ 0 w 2"/>
              <a:gd name="T27" fmla="*/ 3 h 3"/>
              <a:gd name="T28" fmla="*/ 0 w 2"/>
              <a:gd name="T29" fmla="*/ 3 h 3"/>
              <a:gd name="T30" fmla="*/ 0 w 2"/>
              <a:gd name="T31" fmla="*/ 3 h 3"/>
              <a:gd name="T32" fmla="*/ 0 w 2"/>
              <a:gd name="T33" fmla="*/ 3 h 3"/>
              <a:gd name="T34" fmla="*/ 0 w 2"/>
              <a:gd name="T35" fmla="*/ 3 h 3"/>
              <a:gd name="T36" fmla="*/ 0 w 2"/>
              <a:gd name="T37" fmla="*/ 3 h 3"/>
              <a:gd name="T38" fmla="*/ 0 w 2"/>
              <a:gd name="T39" fmla="*/ 3 h 3"/>
              <a:gd name="T40" fmla="*/ 0 w 2"/>
              <a:gd name="T41" fmla="*/ 3 h 3"/>
              <a:gd name="T42" fmla="*/ 0 w 2"/>
              <a:gd name="T43" fmla="*/ 3 h 3"/>
              <a:gd name="T44" fmla="*/ 0 w 2"/>
              <a:gd name="T45" fmla="*/ 3 h 3"/>
              <a:gd name="T46" fmla="*/ 0 w 2"/>
              <a:gd name="T47" fmla="*/ 3 h 3"/>
              <a:gd name="T48" fmla="*/ 0 w 2"/>
              <a:gd name="T49" fmla="*/ 3 h 3"/>
              <a:gd name="T50" fmla="*/ 0 w 2"/>
              <a:gd name="T51" fmla="*/ 3 h 3"/>
              <a:gd name="T52" fmla="*/ 0 w 2"/>
              <a:gd name="T53" fmla="*/ 3 h 3"/>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2" h="3">
                <a:moveTo>
                  <a:pt x="0" y="3"/>
                </a:moveTo>
                <a:lnTo>
                  <a:pt x="0" y="3"/>
                </a:lnTo>
                <a:lnTo>
                  <a:pt x="2" y="3"/>
                </a:lnTo>
                <a:lnTo>
                  <a:pt x="0" y="0"/>
                </a:lnTo>
                <a:lnTo>
                  <a:pt x="0" y="3"/>
                </a:lnTo>
                <a:lnTo>
                  <a:pt x="0" y="0"/>
                </a:lnTo>
                <a:lnTo>
                  <a:pt x="0" y="3"/>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24" name="Line 1187"/>
          <p:cNvSpPr>
            <a:spLocks noChangeShapeType="1"/>
          </p:cNvSpPr>
          <p:nvPr/>
        </p:nvSpPr>
        <p:spPr bwMode="auto">
          <a:xfrm>
            <a:off x="569913" y="520700"/>
            <a:ext cx="1587" cy="1588"/>
          </a:xfrm>
          <a:prstGeom prst="line">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no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25" name="Line 1188"/>
          <p:cNvSpPr>
            <a:spLocks noChangeShapeType="1"/>
          </p:cNvSpPr>
          <p:nvPr/>
        </p:nvSpPr>
        <p:spPr bwMode="auto">
          <a:xfrm>
            <a:off x="569913" y="520700"/>
            <a:ext cx="1587" cy="1588"/>
          </a:xfrm>
          <a:prstGeom prst="line">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no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26" name="Freeform 1208"/>
          <p:cNvSpPr>
            <a:spLocks/>
          </p:cNvSpPr>
          <p:nvPr/>
        </p:nvSpPr>
        <p:spPr bwMode="auto">
          <a:xfrm>
            <a:off x="595313" y="557213"/>
            <a:ext cx="1587" cy="1587"/>
          </a:xfrm>
          <a:custGeom>
            <a:avLst/>
            <a:gdLst>
              <a:gd name="T0" fmla="*/ 0 w 1587"/>
              <a:gd name="T1" fmla="*/ 0 h 1587"/>
              <a:gd name="T2" fmla="*/ 0 w 1587"/>
              <a:gd name="T3" fmla="*/ 0 h 1587"/>
              <a:gd name="T4" fmla="*/ 0 w 1587"/>
              <a:gd name="T5" fmla="*/ 0 h 1587"/>
              <a:gd name="T6" fmla="*/ 0 60000 65536"/>
              <a:gd name="T7" fmla="*/ 0 60000 65536"/>
              <a:gd name="T8" fmla="*/ 0 60000 65536"/>
            </a:gdLst>
            <a:ahLst/>
            <a:cxnLst>
              <a:cxn ang="T6">
                <a:pos x="T0" y="T1"/>
              </a:cxn>
              <a:cxn ang="T7">
                <a:pos x="T2" y="T3"/>
              </a:cxn>
              <a:cxn ang="T8">
                <a:pos x="T4" y="T5"/>
              </a:cxn>
            </a:cxnLst>
            <a:rect l="0" t="0" r="r" b="b"/>
            <a:pathLst>
              <a:path w="1587" h="1587">
                <a:moveTo>
                  <a:pt x="0" y="0"/>
                </a:moveTo>
                <a:lnTo>
                  <a:pt x="0" y="0"/>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27" name="Freeform 1210"/>
          <p:cNvSpPr>
            <a:spLocks/>
          </p:cNvSpPr>
          <p:nvPr/>
        </p:nvSpPr>
        <p:spPr bwMode="auto">
          <a:xfrm>
            <a:off x="595313" y="557213"/>
            <a:ext cx="3175" cy="3175"/>
          </a:xfrm>
          <a:custGeom>
            <a:avLst/>
            <a:gdLst>
              <a:gd name="T0" fmla="*/ 0 w 2"/>
              <a:gd name="T1" fmla="*/ 2 h 2"/>
              <a:gd name="T2" fmla="*/ 0 w 2"/>
              <a:gd name="T3" fmla="*/ 2 h 2"/>
              <a:gd name="T4" fmla="*/ 2 w 2"/>
              <a:gd name="T5" fmla="*/ 2 h 2"/>
              <a:gd name="T6" fmla="*/ 2 w 2"/>
              <a:gd name="T7" fmla="*/ 0 h 2"/>
              <a:gd name="T8" fmla="*/ 2 w 2"/>
              <a:gd name="T9" fmla="*/ 0 h 2"/>
              <a:gd name="T10" fmla="*/ 0 w 2"/>
              <a:gd name="T11" fmla="*/ 0 h 2"/>
              <a:gd name="T12" fmla="*/ 0 w 2"/>
              <a:gd name="T13" fmla="*/ 0 h 2"/>
              <a:gd name="T14" fmla="*/ 0 w 2"/>
              <a:gd name="T15" fmla="*/ 0 h 2"/>
              <a:gd name="T16" fmla="*/ 0 w 2"/>
              <a:gd name="T17" fmla="*/ 2 h 2"/>
              <a:gd name="T18" fmla="*/ 0 w 2"/>
              <a:gd name="T19" fmla="*/ 2 h 2"/>
              <a:gd name="T20" fmla="*/ 2 w 2"/>
              <a:gd name="T21" fmla="*/ 2 h 2"/>
              <a:gd name="T22" fmla="*/ 2 w 2"/>
              <a:gd name="T23" fmla="*/ 0 h 2"/>
              <a:gd name="T24" fmla="*/ 2 w 2"/>
              <a:gd name="T25" fmla="*/ 0 h 2"/>
              <a:gd name="T26" fmla="*/ 0 w 2"/>
              <a:gd name="T27" fmla="*/ 0 h 2"/>
              <a:gd name="T28" fmla="*/ 0 w 2"/>
              <a:gd name="T29" fmla="*/ 0 h 2"/>
              <a:gd name="T30" fmla="*/ 0 w 2"/>
              <a:gd name="T31" fmla="*/ 0 h 2"/>
              <a:gd name="T32" fmla="*/ 0 w 2"/>
              <a:gd name="T33" fmla="*/ 2 h 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2" h="2">
                <a:moveTo>
                  <a:pt x="0" y="2"/>
                </a:moveTo>
                <a:lnTo>
                  <a:pt x="0" y="2"/>
                </a:lnTo>
                <a:lnTo>
                  <a:pt x="2" y="2"/>
                </a:lnTo>
                <a:lnTo>
                  <a:pt x="2" y="0"/>
                </a:lnTo>
                <a:lnTo>
                  <a:pt x="0" y="0"/>
                </a:lnTo>
                <a:lnTo>
                  <a:pt x="0" y="2"/>
                </a:lnTo>
                <a:lnTo>
                  <a:pt x="2" y="2"/>
                </a:lnTo>
                <a:lnTo>
                  <a:pt x="2" y="0"/>
                </a:lnTo>
                <a:lnTo>
                  <a:pt x="0" y="0"/>
                </a:lnTo>
                <a:lnTo>
                  <a:pt x="0" y="2"/>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28" name="Freeform 1214"/>
          <p:cNvSpPr>
            <a:spLocks/>
          </p:cNvSpPr>
          <p:nvPr/>
        </p:nvSpPr>
        <p:spPr bwMode="auto">
          <a:xfrm>
            <a:off x="595313" y="557213"/>
            <a:ext cx="3175" cy="3175"/>
          </a:xfrm>
          <a:custGeom>
            <a:avLst/>
            <a:gdLst>
              <a:gd name="T0" fmla="*/ 0 w 2"/>
              <a:gd name="T1" fmla="*/ 2 h 2"/>
              <a:gd name="T2" fmla="*/ 2 w 2"/>
              <a:gd name="T3" fmla="*/ 2 h 2"/>
              <a:gd name="T4" fmla="*/ 0 w 2"/>
              <a:gd name="T5" fmla="*/ 0 h 2"/>
              <a:gd name="T6" fmla="*/ 0 w 2"/>
              <a:gd name="T7" fmla="*/ 2 h 2"/>
              <a:gd name="T8" fmla="*/ 0 w 2"/>
              <a:gd name="T9" fmla="*/ 2 h 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 h="2">
                <a:moveTo>
                  <a:pt x="0" y="2"/>
                </a:moveTo>
                <a:lnTo>
                  <a:pt x="2" y="2"/>
                </a:lnTo>
                <a:lnTo>
                  <a:pt x="0" y="0"/>
                </a:lnTo>
                <a:lnTo>
                  <a:pt x="0" y="2"/>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29" name="Rectangle 1215"/>
          <p:cNvSpPr>
            <a:spLocks noChangeArrowheads="1"/>
          </p:cNvSpPr>
          <p:nvPr/>
        </p:nvSpPr>
        <p:spPr bwMode="auto">
          <a:xfrm>
            <a:off x="595313" y="627063"/>
            <a:ext cx="1587" cy="1587"/>
          </a:xfrm>
          <a:prstGeom prst="rect">
            <a:avLst/>
          </a:prstGeom>
          <a:solidFill>
            <a:srgbClr val="000000"/>
          </a:solidFill>
          <a:ln>
            <a:noFill/>
          </a:ln>
          <a:extLs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p>
            <a:pPr>
              <a:spcBef>
                <a:spcPct val="50000"/>
              </a:spcBef>
              <a:buFontTx/>
              <a:buChar char="•"/>
            </a:pPr>
            <a:endParaRPr lang="en-US" sz="1300" b="0"/>
          </a:p>
        </p:txBody>
      </p:sp>
      <p:sp>
        <p:nvSpPr>
          <p:cNvPr id="30" name="Freeform 1217"/>
          <p:cNvSpPr>
            <a:spLocks/>
          </p:cNvSpPr>
          <p:nvPr/>
        </p:nvSpPr>
        <p:spPr bwMode="auto">
          <a:xfrm>
            <a:off x="595313" y="627063"/>
            <a:ext cx="1587" cy="1587"/>
          </a:xfrm>
          <a:custGeom>
            <a:avLst/>
            <a:gdLst>
              <a:gd name="T0" fmla="*/ 0 w 1587"/>
              <a:gd name="T1" fmla="*/ 0 h 1587"/>
              <a:gd name="T2" fmla="*/ 0 w 1587"/>
              <a:gd name="T3" fmla="*/ 0 h 1587"/>
              <a:gd name="T4" fmla="*/ 0 w 1587"/>
              <a:gd name="T5" fmla="*/ 0 h 1587"/>
              <a:gd name="T6" fmla="*/ 0 w 1587"/>
              <a:gd name="T7" fmla="*/ 0 h 1587"/>
              <a:gd name="T8" fmla="*/ 0 w 1587"/>
              <a:gd name="T9" fmla="*/ 0 h 1587"/>
              <a:gd name="T10" fmla="*/ 0 w 1587"/>
              <a:gd name="T11" fmla="*/ 0 h 1587"/>
              <a:gd name="T12" fmla="*/ 0 w 1587"/>
              <a:gd name="T13" fmla="*/ 0 h 1587"/>
              <a:gd name="T14" fmla="*/ 0 w 1587"/>
              <a:gd name="T15" fmla="*/ 0 h 1587"/>
              <a:gd name="T16" fmla="*/ 0 w 1587"/>
              <a:gd name="T17" fmla="*/ 0 h 1587"/>
              <a:gd name="T18" fmla="*/ 0 w 1587"/>
              <a:gd name="T19" fmla="*/ 0 h 1587"/>
              <a:gd name="T20" fmla="*/ 0 w 1587"/>
              <a:gd name="T21" fmla="*/ 0 h 1587"/>
              <a:gd name="T22" fmla="*/ 0 w 1587"/>
              <a:gd name="T23" fmla="*/ 0 h 1587"/>
              <a:gd name="T24" fmla="*/ 0 w 1587"/>
              <a:gd name="T25" fmla="*/ 0 h 1587"/>
              <a:gd name="T26" fmla="*/ 0 w 1587"/>
              <a:gd name="T27" fmla="*/ 0 h 1587"/>
              <a:gd name="T28" fmla="*/ 0 w 1587"/>
              <a:gd name="T29" fmla="*/ 0 h 1587"/>
              <a:gd name="T30" fmla="*/ 0 w 1587"/>
              <a:gd name="T31" fmla="*/ 0 h 1587"/>
              <a:gd name="T32" fmla="*/ 0 w 1587"/>
              <a:gd name="T33" fmla="*/ 0 h 1587"/>
              <a:gd name="T34" fmla="*/ 0 w 1587"/>
              <a:gd name="T35" fmla="*/ 0 h 1587"/>
              <a:gd name="T36" fmla="*/ 0 w 1587"/>
              <a:gd name="T37" fmla="*/ 0 h 1587"/>
              <a:gd name="T38" fmla="*/ 0 w 1587"/>
              <a:gd name="T39" fmla="*/ 0 h 1587"/>
              <a:gd name="T40" fmla="*/ 0 w 1587"/>
              <a:gd name="T41" fmla="*/ 0 h 1587"/>
              <a:gd name="T42" fmla="*/ 0 w 1587"/>
              <a:gd name="T43" fmla="*/ 0 h 1587"/>
              <a:gd name="T44" fmla="*/ 0 w 1587"/>
              <a:gd name="T45" fmla="*/ 0 h 1587"/>
              <a:gd name="T46" fmla="*/ 0 w 1587"/>
              <a:gd name="T47" fmla="*/ 0 h 1587"/>
              <a:gd name="T48" fmla="*/ 0 w 1587"/>
              <a:gd name="T49" fmla="*/ 0 h 1587"/>
              <a:gd name="T50" fmla="*/ 0 w 1587"/>
              <a:gd name="T51" fmla="*/ 0 h 1587"/>
              <a:gd name="T52" fmla="*/ 0 w 1587"/>
              <a:gd name="T53" fmla="*/ 0 h 1587"/>
              <a:gd name="T54" fmla="*/ 0 w 1587"/>
              <a:gd name="T55" fmla="*/ 0 h 1587"/>
              <a:gd name="T56" fmla="*/ 0 w 1587"/>
              <a:gd name="T57" fmla="*/ 0 h 1587"/>
              <a:gd name="T58" fmla="*/ 0 w 1587"/>
              <a:gd name="T59" fmla="*/ 0 h 1587"/>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1587" h="1587">
                <a:moveTo>
                  <a:pt x="0" y="0"/>
                </a:moveTo>
                <a:lnTo>
                  <a:pt x="0" y="0"/>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31" name="Freeform 1219"/>
          <p:cNvSpPr>
            <a:spLocks/>
          </p:cNvSpPr>
          <p:nvPr/>
        </p:nvSpPr>
        <p:spPr bwMode="auto">
          <a:xfrm>
            <a:off x="731838" y="541338"/>
            <a:ext cx="1587" cy="1587"/>
          </a:xfrm>
          <a:custGeom>
            <a:avLst/>
            <a:gdLst>
              <a:gd name="T0" fmla="*/ 0 w 1587"/>
              <a:gd name="T1" fmla="*/ 0 h 1587"/>
              <a:gd name="T2" fmla="*/ 0 w 1587"/>
              <a:gd name="T3" fmla="*/ 0 h 1587"/>
              <a:gd name="T4" fmla="*/ 0 w 1587"/>
              <a:gd name="T5" fmla="*/ 0 h 1587"/>
              <a:gd name="T6" fmla="*/ 0 60000 65536"/>
              <a:gd name="T7" fmla="*/ 0 60000 65536"/>
              <a:gd name="T8" fmla="*/ 0 60000 65536"/>
            </a:gdLst>
            <a:ahLst/>
            <a:cxnLst>
              <a:cxn ang="T6">
                <a:pos x="T0" y="T1"/>
              </a:cxn>
              <a:cxn ang="T7">
                <a:pos x="T2" y="T3"/>
              </a:cxn>
              <a:cxn ang="T8">
                <a:pos x="T4" y="T5"/>
              </a:cxn>
            </a:cxnLst>
            <a:rect l="0" t="0" r="r" b="b"/>
            <a:pathLst>
              <a:path w="1587" h="1587">
                <a:moveTo>
                  <a:pt x="0" y="0"/>
                </a:moveTo>
                <a:lnTo>
                  <a:pt x="0" y="0"/>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32" name="Freeform 1221"/>
          <p:cNvSpPr>
            <a:spLocks/>
          </p:cNvSpPr>
          <p:nvPr/>
        </p:nvSpPr>
        <p:spPr bwMode="auto">
          <a:xfrm>
            <a:off x="731838" y="541338"/>
            <a:ext cx="3175" cy="3175"/>
          </a:xfrm>
          <a:custGeom>
            <a:avLst/>
            <a:gdLst>
              <a:gd name="T0" fmla="*/ 2 w 2"/>
              <a:gd name="T1" fmla="*/ 0 h 2"/>
              <a:gd name="T2" fmla="*/ 2 w 2"/>
              <a:gd name="T3" fmla="*/ 0 h 2"/>
              <a:gd name="T4" fmla="*/ 2 w 2"/>
              <a:gd name="T5" fmla="*/ 0 h 2"/>
              <a:gd name="T6" fmla="*/ 0 w 2"/>
              <a:gd name="T7" fmla="*/ 0 h 2"/>
              <a:gd name="T8" fmla="*/ 0 w 2"/>
              <a:gd name="T9" fmla="*/ 0 h 2"/>
              <a:gd name="T10" fmla="*/ 0 w 2"/>
              <a:gd name="T11" fmla="*/ 2 h 2"/>
              <a:gd name="T12" fmla="*/ 2 w 2"/>
              <a:gd name="T13" fmla="*/ 0 h 2"/>
              <a:gd name="T14" fmla="*/ 2 w 2"/>
              <a:gd name="T15" fmla="*/ 0 h 2"/>
              <a:gd name="T16" fmla="*/ 2 w 2"/>
              <a:gd name="T17" fmla="*/ 0 h 2"/>
              <a:gd name="T18" fmla="*/ 0 w 2"/>
              <a:gd name="T19" fmla="*/ 0 h 2"/>
              <a:gd name="T20" fmla="*/ 0 w 2"/>
              <a:gd name="T21" fmla="*/ 0 h 2"/>
              <a:gd name="T22" fmla="*/ 0 w 2"/>
              <a:gd name="T23" fmla="*/ 2 h 2"/>
              <a:gd name="T24" fmla="*/ 2 w 2"/>
              <a:gd name="T25" fmla="*/ 0 h 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 h="2">
                <a:moveTo>
                  <a:pt x="2" y="0"/>
                </a:moveTo>
                <a:lnTo>
                  <a:pt x="2" y="0"/>
                </a:lnTo>
                <a:lnTo>
                  <a:pt x="0" y="0"/>
                </a:lnTo>
                <a:lnTo>
                  <a:pt x="0" y="2"/>
                </a:lnTo>
                <a:lnTo>
                  <a:pt x="2" y="0"/>
                </a:lnTo>
                <a:lnTo>
                  <a:pt x="0" y="0"/>
                </a:lnTo>
                <a:lnTo>
                  <a:pt x="0" y="2"/>
                </a:lnTo>
                <a:lnTo>
                  <a:pt x="2" y="0"/>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33" name="Freeform 1234"/>
          <p:cNvSpPr>
            <a:spLocks/>
          </p:cNvSpPr>
          <p:nvPr/>
        </p:nvSpPr>
        <p:spPr bwMode="auto">
          <a:xfrm>
            <a:off x="722313" y="550863"/>
            <a:ext cx="3175" cy="1587"/>
          </a:xfrm>
          <a:custGeom>
            <a:avLst/>
            <a:gdLst>
              <a:gd name="T0" fmla="*/ 0 w 2"/>
              <a:gd name="T1" fmla="*/ 0 h 1587"/>
              <a:gd name="T2" fmla="*/ 0 w 2"/>
              <a:gd name="T3" fmla="*/ 0 h 1587"/>
              <a:gd name="T4" fmla="*/ 2 w 2"/>
              <a:gd name="T5" fmla="*/ 0 h 1587"/>
              <a:gd name="T6" fmla="*/ 2 w 2"/>
              <a:gd name="T7" fmla="*/ 0 h 1587"/>
              <a:gd name="T8" fmla="*/ 2 w 2"/>
              <a:gd name="T9" fmla="*/ 0 h 1587"/>
              <a:gd name="T10" fmla="*/ 2 w 2"/>
              <a:gd name="T11" fmla="*/ 0 h 1587"/>
              <a:gd name="T12" fmla="*/ 0 w 2"/>
              <a:gd name="T13" fmla="*/ 0 h 1587"/>
              <a:gd name="T14" fmla="*/ 0 w 2"/>
              <a:gd name="T15" fmla="*/ 0 h 1587"/>
              <a:gd name="T16" fmla="*/ 0 w 2"/>
              <a:gd name="T17" fmla="*/ 0 h 1587"/>
              <a:gd name="T18" fmla="*/ 0 w 2"/>
              <a:gd name="T19" fmla="*/ 0 h 1587"/>
              <a:gd name="T20" fmla="*/ 0 w 2"/>
              <a:gd name="T21" fmla="*/ 0 h 1587"/>
              <a:gd name="T22" fmla="*/ 0 w 2"/>
              <a:gd name="T23" fmla="*/ 0 h 1587"/>
              <a:gd name="T24" fmla="*/ 2 w 2"/>
              <a:gd name="T25" fmla="*/ 0 h 1587"/>
              <a:gd name="T26" fmla="*/ 2 w 2"/>
              <a:gd name="T27" fmla="*/ 0 h 1587"/>
              <a:gd name="T28" fmla="*/ 2 w 2"/>
              <a:gd name="T29" fmla="*/ 0 h 1587"/>
              <a:gd name="T30" fmla="*/ 0 w 2"/>
              <a:gd name="T31" fmla="*/ 0 h 1587"/>
              <a:gd name="T32" fmla="*/ 0 w 2"/>
              <a:gd name="T33" fmla="*/ 0 h 1587"/>
              <a:gd name="T34" fmla="*/ 2 w 2"/>
              <a:gd name="T35" fmla="*/ 0 h 1587"/>
              <a:gd name="T36" fmla="*/ 0 w 2"/>
              <a:gd name="T37" fmla="*/ 0 h 1587"/>
              <a:gd name="T38" fmla="*/ 0 w 2"/>
              <a:gd name="T39" fmla="*/ 0 h 1587"/>
              <a:gd name="T40" fmla="*/ 0 w 2"/>
              <a:gd name="T41" fmla="*/ 0 h 1587"/>
              <a:gd name="T42" fmla="*/ 0 w 2"/>
              <a:gd name="T43" fmla="*/ 0 h 1587"/>
              <a:gd name="T44" fmla="*/ 0 w 2"/>
              <a:gd name="T45" fmla="*/ 0 h 1587"/>
              <a:gd name="T46" fmla="*/ 0 w 2"/>
              <a:gd name="T47" fmla="*/ 0 h 1587"/>
              <a:gd name="T48" fmla="*/ 0 w 2"/>
              <a:gd name="T49" fmla="*/ 0 h 1587"/>
              <a:gd name="T50" fmla="*/ 0 w 2"/>
              <a:gd name="T51" fmla="*/ 0 h 1587"/>
              <a:gd name="T52" fmla="*/ 0 w 2"/>
              <a:gd name="T53" fmla="*/ 0 h 1587"/>
              <a:gd name="T54" fmla="*/ 0 w 2"/>
              <a:gd name="T55" fmla="*/ 0 h 1587"/>
              <a:gd name="T56" fmla="*/ 0 w 2"/>
              <a:gd name="T57" fmla="*/ 0 h 1587"/>
              <a:gd name="T58" fmla="*/ 0 w 2"/>
              <a:gd name="T59" fmla="*/ 0 h 1587"/>
              <a:gd name="T60" fmla="*/ 0 w 2"/>
              <a:gd name="T61" fmla="*/ 0 h 1587"/>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2" h="1587">
                <a:moveTo>
                  <a:pt x="0" y="0"/>
                </a:moveTo>
                <a:lnTo>
                  <a:pt x="0" y="0"/>
                </a:lnTo>
                <a:lnTo>
                  <a:pt x="2" y="0"/>
                </a:lnTo>
                <a:lnTo>
                  <a:pt x="0" y="0"/>
                </a:lnTo>
                <a:lnTo>
                  <a:pt x="2" y="0"/>
                </a:lnTo>
                <a:lnTo>
                  <a:pt x="0" y="0"/>
                </a:lnTo>
                <a:lnTo>
                  <a:pt x="2" y="0"/>
                </a:lnTo>
                <a:lnTo>
                  <a:pt x="0" y="0"/>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34" name="Line 1237"/>
          <p:cNvSpPr>
            <a:spLocks noChangeShapeType="1"/>
          </p:cNvSpPr>
          <p:nvPr/>
        </p:nvSpPr>
        <p:spPr bwMode="auto">
          <a:xfrm>
            <a:off x="728663" y="544513"/>
            <a:ext cx="1587" cy="1587"/>
          </a:xfrm>
          <a:prstGeom prst="line">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no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35" name="Line 1238"/>
          <p:cNvSpPr>
            <a:spLocks noChangeShapeType="1"/>
          </p:cNvSpPr>
          <p:nvPr/>
        </p:nvSpPr>
        <p:spPr bwMode="auto">
          <a:xfrm>
            <a:off x="728663" y="544513"/>
            <a:ext cx="1587" cy="1587"/>
          </a:xfrm>
          <a:prstGeom prst="line">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no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36" name="Freeform 1240"/>
          <p:cNvSpPr>
            <a:spLocks/>
          </p:cNvSpPr>
          <p:nvPr/>
        </p:nvSpPr>
        <p:spPr bwMode="auto">
          <a:xfrm>
            <a:off x="728663" y="541338"/>
            <a:ext cx="1587" cy="3175"/>
          </a:xfrm>
          <a:custGeom>
            <a:avLst/>
            <a:gdLst>
              <a:gd name="T0" fmla="*/ 0 w 1587"/>
              <a:gd name="T1" fmla="*/ 2 h 2"/>
              <a:gd name="T2" fmla="*/ 0 w 1587"/>
              <a:gd name="T3" fmla="*/ 2 h 2"/>
              <a:gd name="T4" fmla="*/ 0 w 1587"/>
              <a:gd name="T5" fmla="*/ 0 h 2"/>
              <a:gd name="T6" fmla="*/ 0 w 1587"/>
              <a:gd name="T7" fmla="*/ 2 h 2"/>
              <a:gd name="T8" fmla="*/ 0 w 1587"/>
              <a:gd name="T9" fmla="*/ 2 h 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87" h="2">
                <a:moveTo>
                  <a:pt x="0" y="2"/>
                </a:moveTo>
                <a:lnTo>
                  <a:pt x="0" y="2"/>
                </a:lnTo>
                <a:lnTo>
                  <a:pt x="0" y="0"/>
                </a:lnTo>
                <a:lnTo>
                  <a:pt x="0" y="2"/>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37" name="Freeform 1243"/>
          <p:cNvSpPr>
            <a:spLocks/>
          </p:cNvSpPr>
          <p:nvPr/>
        </p:nvSpPr>
        <p:spPr bwMode="auto">
          <a:xfrm>
            <a:off x="728663" y="538163"/>
            <a:ext cx="3175" cy="3175"/>
          </a:xfrm>
          <a:custGeom>
            <a:avLst/>
            <a:gdLst>
              <a:gd name="T0" fmla="*/ 2 w 2"/>
              <a:gd name="T1" fmla="*/ 2 h 2"/>
              <a:gd name="T2" fmla="*/ 2 w 2"/>
              <a:gd name="T3" fmla="*/ 2 h 2"/>
              <a:gd name="T4" fmla="*/ 2 w 2"/>
              <a:gd name="T5" fmla="*/ 2 h 2"/>
              <a:gd name="T6" fmla="*/ 2 w 2"/>
              <a:gd name="T7" fmla="*/ 2 h 2"/>
              <a:gd name="T8" fmla="*/ 0 w 2"/>
              <a:gd name="T9" fmla="*/ 2 h 2"/>
              <a:gd name="T10" fmla="*/ 0 w 2"/>
              <a:gd name="T11" fmla="*/ 2 h 2"/>
              <a:gd name="T12" fmla="*/ 2 w 2"/>
              <a:gd name="T13" fmla="*/ 2 h 2"/>
              <a:gd name="T14" fmla="*/ 0 w 2"/>
              <a:gd name="T15" fmla="*/ 2 h 2"/>
              <a:gd name="T16" fmla="*/ 0 w 2"/>
              <a:gd name="T17" fmla="*/ 2 h 2"/>
              <a:gd name="T18" fmla="*/ 0 w 2"/>
              <a:gd name="T19" fmla="*/ 2 h 2"/>
              <a:gd name="T20" fmla="*/ 0 w 2"/>
              <a:gd name="T21" fmla="*/ 2 h 2"/>
              <a:gd name="T22" fmla="*/ 0 w 2"/>
              <a:gd name="T23" fmla="*/ 2 h 2"/>
              <a:gd name="T24" fmla="*/ 0 w 2"/>
              <a:gd name="T25" fmla="*/ 2 h 2"/>
              <a:gd name="T26" fmla="*/ 0 w 2"/>
              <a:gd name="T27" fmla="*/ 2 h 2"/>
              <a:gd name="T28" fmla="*/ 0 w 2"/>
              <a:gd name="T29" fmla="*/ 2 h 2"/>
              <a:gd name="T30" fmla="*/ 0 w 2"/>
              <a:gd name="T31" fmla="*/ 2 h 2"/>
              <a:gd name="T32" fmla="*/ 0 w 2"/>
              <a:gd name="T33" fmla="*/ 2 h 2"/>
              <a:gd name="T34" fmla="*/ 0 w 2"/>
              <a:gd name="T35" fmla="*/ 2 h 2"/>
              <a:gd name="T36" fmla="*/ 0 w 2"/>
              <a:gd name="T37" fmla="*/ 2 h 2"/>
              <a:gd name="T38" fmla="*/ 2 w 2"/>
              <a:gd name="T39" fmla="*/ 2 h 2"/>
              <a:gd name="T40" fmla="*/ 2 w 2"/>
              <a:gd name="T41" fmla="*/ 2 h 2"/>
              <a:gd name="T42" fmla="*/ 2 w 2"/>
              <a:gd name="T43" fmla="*/ 2 h 2"/>
              <a:gd name="T44" fmla="*/ 2 w 2"/>
              <a:gd name="T45" fmla="*/ 2 h 2"/>
              <a:gd name="T46" fmla="*/ 2 w 2"/>
              <a:gd name="T47" fmla="*/ 2 h 2"/>
              <a:gd name="T48" fmla="*/ 0 w 2"/>
              <a:gd name="T49" fmla="*/ 0 h 2"/>
              <a:gd name="T50" fmla="*/ 0 w 2"/>
              <a:gd name="T51" fmla="*/ 2 h 2"/>
              <a:gd name="T52" fmla="*/ 0 w 2"/>
              <a:gd name="T53" fmla="*/ 2 h 2"/>
              <a:gd name="T54" fmla="*/ 0 w 2"/>
              <a:gd name="T55" fmla="*/ 2 h 2"/>
              <a:gd name="T56" fmla="*/ 2 w 2"/>
              <a:gd name="T57" fmla="*/ 2 h 2"/>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2" h="2">
                <a:moveTo>
                  <a:pt x="2" y="2"/>
                </a:moveTo>
                <a:lnTo>
                  <a:pt x="2" y="2"/>
                </a:lnTo>
                <a:lnTo>
                  <a:pt x="0" y="2"/>
                </a:lnTo>
                <a:lnTo>
                  <a:pt x="2" y="2"/>
                </a:lnTo>
                <a:lnTo>
                  <a:pt x="0" y="2"/>
                </a:lnTo>
                <a:lnTo>
                  <a:pt x="2" y="2"/>
                </a:lnTo>
                <a:lnTo>
                  <a:pt x="0" y="0"/>
                </a:lnTo>
                <a:lnTo>
                  <a:pt x="0" y="2"/>
                </a:lnTo>
                <a:lnTo>
                  <a:pt x="2" y="2"/>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38" name="Freeform 1246"/>
          <p:cNvSpPr>
            <a:spLocks/>
          </p:cNvSpPr>
          <p:nvPr/>
        </p:nvSpPr>
        <p:spPr bwMode="auto">
          <a:xfrm>
            <a:off x="725488" y="547688"/>
            <a:ext cx="3175" cy="3175"/>
          </a:xfrm>
          <a:custGeom>
            <a:avLst/>
            <a:gdLst>
              <a:gd name="T0" fmla="*/ 0 w 2"/>
              <a:gd name="T1" fmla="*/ 2 h 2"/>
              <a:gd name="T2" fmla="*/ 0 w 2"/>
              <a:gd name="T3" fmla="*/ 2 h 2"/>
              <a:gd name="T4" fmla="*/ 2 w 2"/>
              <a:gd name="T5" fmla="*/ 0 h 2"/>
              <a:gd name="T6" fmla="*/ 2 w 2"/>
              <a:gd name="T7" fmla="*/ 0 h 2"/>
              <a:gd name="T8" fmla="*/ 0 w 2"/>
              <a:gd name="T9" fmla="*/ 0 h 2"/>
              <a:gd name="T10" fmla="*/ 0 w 2"/>
              <a:gd name="T11" fmla="*/ 0 h 2"/>
              <a:gd name="T12" fmla="*/ 0 w 2"/>
              <a:gd name="T13" fmla="*/ 2 h 2"/>
              <a:gd name="T14" fmla="*/ 0 w 2"/>
              <a:gd name="T15" fmla="*/ 2 h 2"/>
              <a:gd name="T16" fmla="*/ 2 w 2"/>
              <a:gd name="T17" fmla="*/ 0 h 2"/>
              <a:gd name="T18" fmla="*/ 2 w 2"/>
              <a:gd name="T19" fmla="*/ 0 h 2"/>
              <a:gd name="T20" fmla="*/ 0 w 2"/>
              <a:gd name="T21" fmla="*/ 0 h 2"/>
              <a:gd name="T22" fmla="*/ 0 w 2"/>
              <a:gd name="T23" fmla="*/ 0 h 2"/>
              <a:gd name="T24" fmla="*/ 0 w 2"/>
              <a:gd name="T25" fmla="*/ 0 h 2"/>
              <a:gd name="T26" fmla="*/ 0 w 2"/>
              <a:gd name="T27" fmla="*/ 0 h 2"/>
              <a:gd name="T28" fmla="*/ 0 w 2"/>
              <a:gd name="T29" fmla="*/ 0 h 2"/>
              <a:gd name="T30" fmla="*/ 0 w 2"/>
              <a:gd name="T31" fmla="*/ 0 h 2"/>
              <a:gd name="T32" fmla="*/ 0 w 2"/>
              <a:gd name="T33" fmla="*/ 0 h 2"/>
              <a:gd name="T34" fmla="*/ 0 w 2"/>
              <a:gd name="T35" fmla="*/ 0 h 2"/>
              <a:gd name="T36" fmla="*/ 0 w 2"/>
              <a:gd name="T37" fmla="*/ 0 h 2"/>
              <a:gd name="T38" fmla="*/ 0 w 2"/>
              <a:gd name="T39" fmla="*/ 0 h 2"/>
              <a:gd name="T40" fmla="*/ 0 w 2"/>
              <a:gd name="T41" fmla="*/ 0 h 2"/>
              <a:gd name="T42" fmla="*/ 0 w 2"/>
              <a:gd name="T43" fmla="*/ 0 h 2"/>
              <a:gd name="T44" fmla="*/ 0 w 2"/>
              <a:gd name="T45" fmla="*/ 0 h 2"/>
              <a:gd name="T46" fmla="*/ 0 w 2"/>
              <a:gd name="T47" fmla="*/ 2 h 2"/>
              <a:gd name="T48" fmla="*/ 0 w 2"/>
              <a:gd name="T49" fmla="*/ 2 h 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2" h="2">
                <a:moveTo>
                  <a:pt x="0" y="2"/>
                </a:moveTo>
                <a:lnTo>
                  <a:pt x="0" y="2"/>
                </a:lnTo>
                <a:lnTo>
                  <a:pt x="2" y="0"/>
                </a:lnTo>
                <a:lnTo>
                  <a:pt x="0" y="0"/>
                </a:lnTo>
                <a:lnTo>
                  <a:pt x="0" y="2"/>
                </a:lnTo>
                <a:lnTo>
                  <a:pt x="2" y="0"/>
                </a:lnTo>
                <a:lnTo>
                  <a:pt x="0" y="0"/>
                </a:lnTo>
                <a:lnTo>
                  <a:pt x="0" y="2"/>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39" name="Freeform 1250"/>
          <p:cNvSpPr>
            <a:spLocks/>
          </p:cNvSpPr>
          <p:nvPr/>
        </p:nvSpPr>
        <p:spPr bwMode="auto">
          <a:xfrm>
            <a:off x="731838" y="530225"/>
            <a:ext cx="3175" cy="1588"/>
          </a:xfrm>
          <a:custGeom>
            <a:avLst/>
            <a:gdLst>
              <a:gd name="T0" fmla="*/ 2 w 2"/>
              <a:gd name="T1" fmla="*/ 0 h 1588"/>
              <a:gd name="T2" fmla="*/ 0 w 2"/>
              <a:gd name="T3" fmla="*/ 0 h 1588"/>
              <a:gd name="T4" fmla="*/ 2 w 2"/>
              <a:gd name="T5" fmla="*/ 0 h 1588"/>
              <a:gd name="T6" fmla="*/ 0 60000 65536"/>
              <a:gd name="T7" fmla="*/ 0 60000 65536"/>
              <a:gd name="T8" fmla="*/ 0 60000 65536"/>
            </a:gdLst>
            <a:ahLst/>
            <a:cxnLst>
              <a:cxn ang="T6">
                <a:pos x="T0" y="T1"/>
              </a:cxn>
              <a:cxn ang="T7">
                <a:pos x="T2" y="T3"/>
              </a:cxn>
              <a:cxn ang="T8">
                <a:pos x="T4" y="T5"/>
              </a:cxn>
            </a:cxnLst>
            <a:rect l="0" t="0" r="r" b="b"/>
            <a:pathLst>
              <a:path w="2" h="1588">
                <a:moveTo>
                  <a:pt x="2" y="0"/>
                </a:moveTo>
                <a:lnTo>
                  <a:pt x="0" y="0"/>
                </a:lnTo>
                <a:lnTo>
                  <a:pt x="2" y="0"/>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40" name="Freeform 1252"/>
          <p:cNvSpPr>
            <a:spLocks/>
          </p:cNvSpPr>
          <p:nvPr/>
        </p:nvSpPr>
        <p:spPr bwMode="auto">
          <a:xfrm>
            <a:off x="731838" y="527050"/>
            <a:ext cx="3175" cy="7938"/>
          </a:xfrm>
          <a:custGeom>
            <a:avLst/>
            <a:gdLst>
              <a:gd name="T0" fmla="*/ 2 w 2"/>
              <a:gd name="T1" fmla="*/ 2 h 5"/>
              <a:gd name="T2" fmla="*/ 2 w 2"/>
              <a:gd name="T3" fmla="*/ 2 h 5"/>
              <a:gd name="T4" fmla="*/ 0 w 2"/>
              <a:gd name="T5" fmla="*/ 0 h 5"/>
              <a:gd name="T6" fmla="*/ 0 w 2"/>
              <a:gd name="T7" fmla="*/ 2 h 5"/>
              <a:gd name="T8" fmla="*/ 0 w 2"/>
              <a:gd name="T9" fmla="*/ 2 h 5"/>
              <a:gd name="T10" fmla="*/ 2 w 2"/>
              <a:gd name="T11" fmla="*/ 5 h 5"/>
              <a:gd name="T12" fmla="*/ 2 w 2"/>
              <a:gd name="T13" fmla="*/ 2 h 5"/>
              <a:gd name="T14" fmla="*/ 2 w 2"/>
              <a:gd name="T15" fmla="*/ 2 h 5"/>
              <a:gd name="T16" fmla="*/ 0 w 2"/>
              <a:gd name="T17" fmla="*/ 0 h 5"/>
              <a:gd name="T18" fmla="*/ 0 w 2"/>
              <a:gd name="T19" fmla="*/ 2 h 5"/>
              <a:gd name="T20" fmla="*/ 0 w 2"/>
              <a:gd name="T21" fmla="*/ 2 h 5"/>
              <a:gd name="T22" fmla="*/ 2 w 2"/>
              <a:gd name="T23" fmla="*/ 5 h 5"/>
              <a:gd name="T24" fmla="*/ 2 w 2"/>
              <a:gd name="T25" fmla="*/ 2 h 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 h="5">
                <a:moveTo>
                  <a:pt x="2" y="2"/>
                </a:moveTo>
                <a:lnTo>
                  <a:pt x="2" y="2"/>
                </a:lnTo>
                <a:lnTo>
                  <a:pt x="0" y="0"/>
                </a:lnTo>
                <a:lnTo>
                  <a:pt x="0" y="2"/>
                </a:lnTo>
                <a:lnTo>
                  <a:pt x="2" y="5"/>
                </a:lnTo>
                <a:lnTo>
                  <a:pt x="2" y="2"/>
                </a:lnTo>
                <a:lnTo>
                  <a:pt x="0" y="0"/>
                </a:lnTo>
                <a:lnTo>
                  <a:pt x="0" y="2"/>
                </a:lnTo>
                <a:lnTo>
                  <a:pt x="2" y="5"/>
                </a:lnTo>
                <a:lnTo>
                  <a:pt x="2" y="2"/>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41" name="Freeform 1255"/>
          <p:cNvSpPr>
            <a:spLocks/>
          </p:cNvSpPr>
          <p:nvPr/>
        </p:nvSpPr>
        <p:spPr bwMode="auto">
          <a:xfrm>
            <a:off x="712788" y="550863"/>
            <a:ext cx="3175" cy="1587"/>
          </a:xfrm>
          <a:custGeom>
            <a:avLst/>
            <a:gdLst>
              <a:gd name="T0" fmla="*/ 0 w 2"/>
              <a:gd name="T1" fmla="*/ 0 h 1587"/>
              <a:gd name="T2" fmla="*/ 2 w 2"/>
              <a:gd name="T3" fmla="*/ 0 h 1587"/>
              <a:gd name="T4" fmla="*/ 2 w 2"/>
              <a:gd name="T5" fmla="*/ 0 h 1587"/>
              <a:gd name="T6" fmla="*/ 2 w 2"/>
              <a:gd name="T7" fmla="*/ 0 h 1587"/>
              <a:gd name="T8" fmla="*/ 2 w 2"/>
              <a:gd name="T9" fmla="*/ 0 h 1587"/>
              <a:gd name="T10" fmla="*/ 0 w 2"/>
              <a:gd name="T11" fmla="*/ 0 h 1587"/>
              <a:gd name="T12" fmla="*/ 0 w 2"/>
              <a:gd name="T13" fmla="*/ 0 h 1587"/>
              <a:gd name="T14" fmla="*/ 0 w 2"/>
              <a:gd name="T15" fmla="*/ 0 h 1587"/>
              <a:gd name="T16" fmla="*/ 0 w 2"/>
              <a:gd name="T17" fmla="*/ 0 h 1587"/>
              <a:gd name="T18" fmla="*/ 2 w 2"/>
              <a:gd name="T19" fmla="*/ 0 h 1587"/>
              <a:gd name="T20" fmla="*/ 2 w 2"/>
              <a:gd name="T21" fmla="*/ 0 h 1587"/>
              <a:gd name="T22" fmla="*/ 2 w 2"/>
              <a:gd name="T23" fmla="*/ 0 h 1587"/>
              <a:gd name="T24" fmla="*/ 2 w 2"/>
              <a:gd name="T25" fmla="*/ 0 h 1587"/>
              <a:gd name="T26" fmla="*/ 2 w 2"/>
              <a:gd name="T27" fmla="*/ 0 h 1587"/>
              <a:gd name="T28" fmla="*/ 2 w 2"/>
              <a:gd name="T29" fmla="*/ 0 h 1587"/>
              <a:gd name="T30" fmla="*/ 2 w 2"/>
              <a:gd name="T31" fmla="*/ 0 h 1587"/>
              <a:gd name="T32" fmla="*/ 2 w 2"/>
              <a:gd name="T33" fmla="*/ 0 h 1587"/>
              <a:gd name="T34" fmla="*/ 2 w 2"/>
              <a:gd name="T35" fmla="*/ 0 h 1587"/>
              <a:gd name="T36" fmla="*/ 2 w 2"/>
              <a:gd name="T37" fmla="*/ 0 h 1587"/>
              <a:gd name="T38" fmla="*/ 2 w 2"/>
              <a:gd name="T39" fmla="*/ 0 h 1587"/>
              <a:gd name="T40" fmla="*/ 2 w 2"/>
              <a:gd name="T41" fmla="*/ 0 h 1587"/>
              <a:gd name="T42" fmla="*/ 2 w 2"/>
              <a:gd name="T43" fmla="*/ 0 h 1587"/>
              <a:gd name="T44" fmla="*/ 2 w 2"/>
              <a:gd name="T45" fmla="*/ 0 h 1587"/>
              <a:gd name="T46" fmla="*/ 2 w 2"/>
              <a:gd name="T47" fmla="*/ 0 h 1587"/>
              <a:gd name="T48" fmla="*/ 2 w 2"/>
              <a:gd name="T49" fmla="*/ 0 h 1587"/>
              <a:gd name="T50" fmla="*/ 2 w 2"/>
              <a:gd name="T51" fmla="*/ 0 h 1587"/>
              <a:gd name="T52" fmla="*/ 2 w 2"/>
              <a:gd name="T53" fmla="*/ 0 h 1587"/>
              <a:gd name="T54" fmla="*/ 2 w 2"/>
              <a:gd name="T55" fmla="*/ 0 h 1587"/>
              <a:gd name="T56" fmla="*/ 2 w 2"/>
              <a:gd name="T57" fmla="*/ 0 h 1587"/>
              <a:gd name="T58" fmla="*/ 0 w 2"/>
              <a:gd name="T59" fmla="*/ 0 h 1587"/>
              <a:gd name="T60" fmla="*/ 0 w 2"/>
              <a:gd name="T61" fmla="*/ 0 h 1587"/>
              <a:gd name="T62" fmla="*/ 0 w 2"/>
              <a:gd name="T63" fmla="*/ 0 h 1587"/>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2" h="1587">
                <a:moveTo>
                  <a:pt x="0" y="0"/>
                </a:moveTo>
                <a:lnTo>
                  <a:pt x="2" y="0"/>
                </a:lnTo>
                <a:lnTo>
                  <a:pt x="0" y="0"/>
                </a:lnTo>
                <a:lnTo>
                  <a:pt x="2" y="0"/>
                </a:lnTo>
                <a:lnTo>
                  <a:pt x="0" y="0"/>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42" name="Rectangle 1256"/>
          <p:cNvSpPr>
            <a:spLocks noChangeArrowheads="1"/>
          </p:cNvSpPr>
          <p:nvPr/>
        </p:nvSpPr>
        <p:spPr bwMode="auto">
          <a:xfrm>
            <a:off x="722313" y="550863"/>
            <a:ext cx="1587" cy="1587"/>
          </a:xfrm>
          <a:prstGeom prst="rect">
            <a:avLst/>
          </a:prstGeom>
          <a:solidFill>
            <a:srgbClr val="FFFFFF"/>
          </a:solidFill>
          <a:ln>
            <a:noFill/>
          </a:ln>
          <a:extLs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p>
            <a:pPr>
              <a:spcBef>
                <a:spcPct val="50000"/>
              </a:spcBef>
              <a:buFontTx/>
              <a:buChar char="•"/>
            </a:pPr>
            <a:endParaRPr lang="en-US" sz="1300" b="0"/>
          </a:p>
        </p:txBody>
      </p:sp>
      <p:sp>
        <p:nvSpPr>
          <p:cNvPr id="43" name="Freeform 1258"/>
          <p:cNvSpPr>
            <a:spLocks/>
          </p:cNvSpPr>
          <p:nvPr/>
        </p:nvSpPr>
        <p:spPr bwMode="auto">
          <a:xfrm>
            <a:off x="722313" y="550863"/>
            <a:ext cx="1587" cy="1587"/>
          </a:xfrm>
          <a:custGeom>
            <a:avLst/>
            <a:gdLst>
              <a:gd name="T0" fmla="*/ 0 w 1587"/>
              <a:gd name="T1" fmla="*/ 0 h 1587"/>
              <a:gd name="T2" fmla="*/ 0 w 1587"/>
              <a:gd name="T3" fmla="*/ 0 h 1587"/>
              <a:gd name="T4" fmla="*/ 0 w 1587"/>
              <a:gd name="T5" fmla="*/ 0 h 1587"/>
              <a:gd name="T6" fmla="*/ 0 w 1587"/>
              <a:gd name="T7" fmla="*/ 0 h 1587"/>
              <a:gd name="T8" fmla="*/ 0 w 1587"/>
              <a:gd name="T9" fmla="*/ 0 h 1587"/>
              <a:gd name="T10" fmla="*/ 0 w 1587"/>
              <a:gd name="T11" fmla="*/ 0 h 1587"/>
              <a:gd name="T12" fmla="*/ 0 w 1587"/>
              <a:gd name="T13" fmla="*/ 0 h 1587"/>
              <a:gd name="T14" fmla="*/ 0 w 1587"/>
              <a:gd name="T15" fmla="*/ 0 h 1587"/>
              <a:gd name="T16" fmla="*/ 0 w 1587"/>
              <a:gd name="T17" fmla="*/ 0 h 1587"/>
              <a:gd name="T18" fmla="*/ 0 w 1587"/>
              <a:gd name="T19" fmla="*/ 0 h 1587"/>
              <a:gd name="T20" fmla="*/ 0 w 1587"/>
              <a:gd name="T21" fmla="*/ 0 h 1587"/>
              <a:gd name="T22" fmla="*/ 0 w 1587"/>
              <a:gd name="T23" fmla="*/ 0 h 1587"/>
              <a:gd name="T24" fmla="*/ 0 w 1587"/>
              <a:gd name="T25" fmla="*/ 0 h 1587"/>
              <a:gd name="T26" fmla="*/ 0 w 1587"/>
              <a:gd name="T27" fmla="*/ 0 h 1587"/>
              <a:gd name="T28" fmla="*/ 0 w 1587"/>
              <a:gd name="T29" fmla="*/ 0 h 1587"/>
              <a:gd name="T30" fmla="*/ 0 w 1587"/>
              <a:gd name="T31" fmla="*/ 0 h 1587"/>
              <a:gd name="T32" fmla="*/ 0 w 1587"/>
              <a:gd name="T33" fmla="*/ 0 h 1587"/>
              <a:gd name="T34" fmla="*/ 0 w 1587"/>
              <a:gd name="T35" fmla="*/ 0 h 1587"/>
              <a:gd name="T36" fmla="*/ 0 w 1587"/>
              <a:gd name="T37" fmla="*/ 0 h 1587"/>
              <a:gd name="T38" fmla="*/ 0 w 1587"/>
              <a:gd name="T39" fmla="*/ 0 h 1587"/>
              <a:gd name="T40" fmla="*/ 0 w 1587"/>
              <a:gd name="T41" fmla="*/ 0 h 1587"/>
              <a:gd name="T42" fmla="*/ 0 w 1587"/>
              <a:gd name="T43" fmla="*/ 0 h 1587"/>
              <a:gd name="T44" fmla="*/ 0 w 1587"/>
              <a:gd name="T45" fmla="*/ 0 h 1587"/>
              <a:gd name="T46" fmla="*/ 0 w 1587"/>
              <a:gd name="T47" fmla="*/ 0 h 1587"/>
              <a:gd name="T48" fmla="*/ 0 w 1587"/>
              <a:gd name="T49" fmla="*/ 0 h 1587"/>
              <a:gd name="T50" fmla="*/ 0 w 1587"/>
              <a:gd name="T51" fmla="*/ 0 h 1587"/>
              <a:gd name="T52" fmla="*/ 0 w 1587"/>
              <a:gd name="T53" fmla="*/ 0 h 1587"/>
              <a:gd name="T54" fmla="*/ 0 w 1587"/>
              <a:gd name="T55" fmla="*/ 0 h 1587"/>
              <a:gd name="T56" fmla="*/ 0 w 1587"/>
              <a:gd name="T57" fmla="*/ 0 h 1587"/>
              <a:gd name="T58" fmla="*/ 0 w 1587"/>
              <a:gd name="T59" fmla="*/ 0 h 1587"/>
              <a:gd name="T60" fmla="*/ 0 w 1587"/>
              <a:gd name="T61" fmla="*/ 0 h 1587"/>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1587" h="1587">
                <a:moveTo>
                  <a:pt x="0" y="0"/>
                </a:moveTo>
                <a:lnTo>
                  <a:pt x="0" y="0"/>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44" name="Freeform 1266"/>
          <p:cNvSpPr>
            <a:spLocks/>
          </p:cNvSpPr>
          <p:nvPr/>
        </p:nvSpPr>
        <p:spPr bwMode="auto">
          <a:xfrm>
            <a:off x="728663" y="534988"/>
            <a:ext cx="1587" cy="1587"/>
          </a:xfrm>
          <a:custGeom>
            <a:avLst/>
            <a:gdLst>
              <a:gd name="T0" fmla="*/ 0 w 1587"/>
              <a:gd name="T1" fmla="*/ 0 h 1587"/>
              <a:gd name="T2" fmla="*/ 0 w 1587"/>
              <a:gd name="T3" fmla="*/ 0 h 1587"/>
              <a:gd name="T4" fmla="*/ 0 w 1587"/>
              <a:gd name="T5" fmla="*/ 0 h 1587"/>
              <a:gd name="T6" fmla="*/ 0 w 1587"/>
              <a:gd name="T7" fmla="*/ 0 h 1587"/>
              <a:gd name="T8" fmla="*/ 0 w 1587"/>
              <a:gd name="T9" fmla="*/ 0 h 1587"/>
              <a:gd name="T10" fmla="*/ 0 w 1587"/>
              <a:gd name="T11" fmla="*/ 0 h 1587"/>
              <a:gd name="T12" fmla="*/ 0 w 1587"/>
              <a:gd name="T13" fmla="*/ 0 h 1587"/>
              <a:gd name="T14" fmla="*/ 0 w 1587"/>
              <a:gd name="T15" fmla="*/ 0 h 1587"/>
              <a:gd name="T16" fmla="*/ 0 w 1587"/>
              <a:gd name="T17" fmla="*/ 0 h 1587"/>
              <a:gd name="T18" fmla="*/ 0 w 1587"/>
              <a:gd name="T19" fmla="*/ 0 h 1587"/>
              <a:gd name="T20" fmla="*/ 0 w 1587"/>
              <a:gd name="T21" fmla="*/ 0 h 1587"/>
              <a:gd name="T22" fmla="*/ 0 w 1587"/>
              <a:gd name="T23" fmla="*/ 0 h 1587"/>
              <a:gd name="T24" fmla="*/ 0 w 1587"/>
              <a:gd name="T25" fmla="*/ 0 h 1587"/>
              <a:gd name="T26" fmla="*/ 0 w 1587"/>
              <a:gd name="T27" fmla="*/ 0 h 1587"/>
              <a:gd name="T28" fmla="*/ 0 w 1587"/>
              <a:gd name="T29" fmla="*/ 0 h 1587"/>
              <a:gd name="T30" fmla="*/ 0 w 1587"/>
              <a:gd name="T31" fmla="*/ 0 h 1587"/>
              <a:gd name="T32" fmla="*/ 0 w 1587"/>
              <a:gd name="T33" fmla="*/ 0 h 1587"/>
              <a:gd name="T34" fmla="*/ 0 w 1587"/>
              <a:gd name="T35" fmla="*/ 0 h 1587"/>
              <a:gd name="T36" fmla="*/ 0 w 1587"/>
              <a:gd name="T37" fmla="*/ 0 h 1587"/>
              <a:gd name="T38" fmla="*/ 0 w 1587"/>
              <a:gd name="T39" fmla="*/ 0 h 1587"/>
              <a:gd name="T40" fmla="*/ 0 w 1587"/>
              <a:gd name="T41" fmla="*/ 0 h 1587"/>
              <a:gd name="T42" fmla="*/ 0 w 1587"/>
              <a:gd name="T43" fmla="*/ 0 h 1587"/>
              <a:gd name="T44" fmla="*/ 0 w 1587"/>
              <a:gd name="T45" fmla="*/ 0 h 1587"/>
              <a:gd name="T46" fmla="*/ 0 w 1587"/>
              <a:gd name="T47" fmla="*/ 0 h 1587"/>
              <a:gd name="T48" fmla="*/ 0 w 1587"/>
              <a:gd name="T49" fmla="*/ 0 h 1587"/>
              <a:gd name="T50" fmla="*/ 0 w 1587"/>
              <a:gd name="T51" fmla="*/ 0 h 1587"/>
              <a:gd name="T52" fmla="*/ 0 w 1587"/>
              <a:gd name="T53" fmla="*/ 0 h 1587"/>
              <a:gd name="T54" fmla="*/ 0 w 1587"/>
              <a:gd name="T55" fmla="*/ 0 h 1587"/>
              <a:gd name="T56" fmla="*/ 0 w 1587"/>
              <a:gd name="T57" fmla="*/ 0 h 1587"/>
              <a:gd name="T58" fmla="*/ 0 w 1587"/>
              <a:gd name="T59" fmla="*/ 0 h 1587"/>
              <a:gd name="T60" fmla="*/ 0 w 1587"/>
              <a:gd name="T61" fmla="*/ 0 h 1587"/>
              <a:gd name="T62" fmla="*/ 0 w 1587"/>
              <a:gd name="T63" fmla="*/ 0 h 1587"/>
              <a:gd name="T64" fmla="*/ 0 w 1587"/>
              <a:gd name="T65" fmla="*/ 0 h 1587"/>
              <a:gd name="T66" fmla="*/ 0 w 1587"/>
              <a:gd name="T67" fmla="*/ 0 h 1587"/>
              <a:gd name="T68" fmla="*/ 0 w 1587"/>
              <a:gd name="T69" fmla="*/ 0 h 1587"/>
              <a:gd name="T70" fmla="*/ 0 w 1587"/>
              <a:gd name="T71" fmla="*/ 0 h 1587"/>
              <a:gd name="T72" fmla="*/ 0 w 1587"/>
              <a:gd name="T73" fmla="*/ 0 h 1587"/>
              <a:gd name="T74" fmla="*/ 0 w 1587"/>
              <a:gd name="T75" fmla="*/ 0 h 1587"/>
              <a:gd name="T76" fmla="*/ 0 w 1587"/>
              <a:gd name="T77" fmla="*/ 0 h 1587"/>
              <a:gd name="T78" fmla="*/ 0 w 1587"/>
              <a:gd name="T79" fmla="*/ 0 h 1587"/>
              <a:gd name="T80" fmla="*/ 0 w 1587"/>
              <a:gd name="T81" fmla="*/ 0 h 1587"/>
              <a:gd name="T82" fmla="*/ 0 w 1587"/>
              <a:gd name="T83" fmla="*/ 0 h 1587"/>
              <a:gd name="T84" fmla="*/ 0 w 1587"/>
              <a:gd name="T85" fmla="*/ 0 h 1587"/>
              <a:gd name="T86" fmla="*/ 0 w 1587"/>
              <a:gd name="T87" fmla="*/ 0 h 158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587" h="1587">
                <a:moveTo>
                  <a:pt x="0" y="0"/>
                </a:moveTo>
                <a:lnTo>
                  <a:pt x="0" y="0"/>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45" name="Freeform 1269"/>
          <p:cNvSpPr>
            <a:spLocks/>
          </p:cNvSpPr>
          <p:nvPr/>
        </p:nvSpPr>
        <p:spPr bwMode="auto">
          <a:xfrm>
            <a:off x="728663" y="530225"/>
            <a:ext cx="3175" cy="4763"/>
          </a:xfrm>
          <a:custGeom>
            <a:avLst/>
            <a:gdLst>
              <a:gd name="T0" fmla="*/ 0 w 2"/>
              <a:gd name="T1" fmla="*/ 3 h 3"/>
              <a:gd name="T2" fmla="*/ 2 w 2"/>
              <a:gd name="T3" fmla="*/ 0 h 3"/>
              <a:gd name="T4" fmla="*/ 2 w 2"/>
              <a:gd name="T5" fmla="*/ 0 h 3"/>
              <a:gd name="T6" fmla="*/ 2 w 2"/>
              <a:gd name="T7" fmla="*/ 0 h 3"/>
              <a:gd name="T8" fmla="*/ 2 w 2"/>
              <a:gd name="T9" fmla="*/ 0 h 3"/>
              <a:gd name="T10" fmla="*/ 0 w 2"/>
              <a:gd name="T11" fmla="*/ 0 h 3"/>
              <a:gd name="T12" fmla="*/ 0 w 2"/>
              <a:gd name="T13" fmla="*/ 0 h 3"/>
              <a:gd name="T14" fmla="*/ 0 w 2"/>
              <a:gd name="T15" fmla="*/ 3 h 3"/>
              <a:gd name="T16" fmla="*/ 0 w 2"/>
              <a:gd name="T17" fmla="*/ 3 h 3"/>
              <a:gd name="T18" fmla="*/ 2 w 2"/>
              <a:gd name="T19" fmla="*/ 0 h 3"/>
              <a:gd name="T20" fmla="*/ 2 w 2"/>
              <a:gd name="T21" fmla="*/ 0 h 3"/>
              <a:gd name="T22" fmla="*/ 0 w 2"/>
              <a:gd name="T23" fmla="*/ 0 h 3"/>
              <a:gd name="T24" fmla="*/ 0 w 2"/>
              <a:gd name="T25" fmla="*/ 0 h 3"/>
              <a:gd name="T26" fmla="*/ 0 w 2"/>
              <a:gd name="T27" fmla="*/ 0 h 3"/>
              <a:gd name="T28" fmla="*/ 0 w 2"/>
              <a:gd name="T29" fmla="*/ 0 h 3"/>
              <a:gd name="T30" fmla="*/ 0 w 2"/>
              <a:gd name="T31" fmla="*/ 0 h 3"/>
              <a:gd name="T32" fmla="*/ 0 w 2"/>
              <a:gd name="T33" fmla="*/ 0 h 3"/>
              <a:gd name="T34" fmla="*/ 0 w 2"/>
              <a:gd name="T35" fmla="*/ 0 h 3"/>
              <a:gd name="T36" fmla="*/ 0 w 2"/>
              <a:gd name="T37" fmla="*/ 0 h 3"/>
              <a:gd name="T38" fmla="*/ 0 w 2"/>
              <a:gd name="T39" fmla="*/ 3 h 3"/>
              <a:gd name="T40" fmla="*/ 0 w 2"/>
              <a:gd name="T41" fmla="*/ 3 h 3"/>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2" h="3">
                <a:moveTo>
                  <a:pt x="0" y="3"/>
                </a:moveTo>
                <a:lnTo>
                  <a:pt x="2" y="0"/>
                </a:lnTo>
                <a:lnTo>
                  <a:pt x="0" y="0"/>
                </a:lnTo>
                <a:lnTo>
                  <a:pt x="0" y="3"/>
                </a:lnTo>
                <a:lnTo>
                  <a:pt x="2" y="0"/>
                </a:lnTo>
                <a:lnTo>
                  <a:pt x="0" y="0"/>
                </a:lnTo>
                <a:lnTo>
                  <a:pt x="0" y="3"/>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46" name="Line 1270"/>
          <p:cNvSpPr>
            <a:spLocks noChangeShapeType="1"/>
          </p:cNvSpPr>
          <p:nvPr/>
        </p:nvSpPr>
        <p:spPr bwMode="auto">
          <a:xfrm>
            <a:off x="728663" y="530225"/>
            <a:ext cx="1587" cy="1588"/>
          </a:xfrm>
          <a:prstGeom prst="line">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no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47" name="Line 1271"/>
          <p:cNvSpPr>
            <a:spLocks noChangeShapeType="1"/>
          </p:cNvSpPr>
          <p:nvPr/>
        </p:nvSpPr>
        <p:spPr bwMode="auto">
          <a:xfrm>
            <a:off x="728663" y="530225"/>
            <a:ext cx="1587" cy="1588"/>
          </a:xfrm>
          <a:prstGeom prst="line">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no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48" name="Rectangle 1272"/>
          <p:cNvSpPr>
            <a:spLocks noChangeArrowheads="1"/>
          </p:cNvSpPr>
          <p:nvPr/>
        </p:nvSpPr>
        <p:spPr bwMode="auto">
          <a:xfrm>
            <a:off x="728663" y="530225"/>
            <a:ext cx="1587" cy="1588"/>
          </a:xfrm>
          <a:prstGeom prst="rect">
            <a:avLst/>
          </a:prstGeom>
          <a:solidFill>
            <a:srgbClr val="FFFFFF"/>
          </a:solidFill>
          <a:ln>
            <a:noFill/>
          </a:ln>
          <a:extLs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p>
            <a:pPr>
              <a:spcBef>
                <a:spcPct val="50000"/>
              </a:spcBef>
              <a:buFontTx/>
              <a:buChar char="•"/>
            </a:pPr>
            <a:endParaRPr lang="en-US" sz="1300" b="0"/>
          </a:p>
        </p:txBody>
      </p:sp>
      <p:sp>
        <p:nvSpPr>
          <p:cNvPr id="49" name="Rectangle 1273"/>
          <p:cNvSpPr>
            <a:spLocks noChangeArrowheads="1"/>
          </p:cNvSpPr>
          <p:nvPr/>
        </p:nvSpPr>
        <p:spPr bwMode="auto">
          <a:xfrm>
            <a:off x="728663" y="530225"/>
            <a:ext cx="1587" cy="1588"/>
          </a:xfrm>
          <a:prstGeom prst="rect">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p>
            <a:pPr>
              <a:spcBef>
                <a:spcPct val="50000"/>
              </a:spcBef>
              <a:buFontTx/>
              <a:buChar char="•"/>
            </a:pPr>
            <a:endParaRPr lang="en-US" sz="1300" b="0"/>
          </a:p>
        </p:txBody>
      </p:sp>
      <p:sp>
        <p:nvSpPr>
          <p:cNvPr id="50" name="Line 1274"/>
          <p:cNvSpPr>
            <a:spLocks noChangeShapeType="1"/>
          </p:cNvSpPr>
          <p:nvPr/>
        </p:nvSpPr>
        <p:spPr bwMode="auto">
          <a:xfrm>
            <a:off x="728663" y="527050"/>
            <a:ext cx="1587" cy="1588"/>
          </a:xfrm>
          <a:prstGeom prst="line">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no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51" name="Line 1275"/>
          <p:cNvSpPr>
            <a:spLocks noChangeShapeType="1"/>
          </p:cNvSpPr>
          <p:nvPr/>
        </p:nvSpPr>
        <p:spPr bwMode="auto">
          <a:xfrm>
            <a:off x="728663" y="527050"/>
            <a:ext cx="1587" cy="1588"/>
          </a:xfrm>
          <a:prstGeom prst="line">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no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52" name="Freeform 1277"/>
          <p:cNvSpPr>
            <a:spLocks/>
          </p:cNvSpPr>
          <p:nvPr/>
        </p:nvSpPr>
        <p:spPr bwMode="auto">
          <a:xfrm>
            <a:off x="728663" y="523875"/>
            <a:ext cx="1587" cy="3175"/>
          </a:xfrm>
          <a:custGeom>
            <a:avLst/>
            <a:gdLst>
              <a:gd name="T0" fmla="*/ 0 w 1587"/>
              <a:gd name="T1" fmla="*/ 2 h 2"/>
              <a:gd name="T2" fmla="*/ 0 w 1587"/>
              <a:gd name="T3" fmla="*/ 2 h 2"/>
              <a:gd name="T4" fmla="*/ 0 w 1587"/>
              <a:gd name="T5" fmla="*/ 0 h 2"/>
              <a:gd name="T6" fmla="*/ 0 w 1587"/>
              <a:gd name="T7" fmla="*/ 2 h 2"/>
              <a:gd name="T8" fmla="*/ 0 w 1587"/>
              <a:gd name="T9" fmla="*/ 2 h 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87" h="2">
                <a:moveTo>
                  <a:pt x="0" y="2"/>
                </a:moveTo>
                <a:lnTo>
                  <a:pt x="0" y="2"/>
                </a:lnTo>
                <a:lnTo>
                  <a:pt x="0" y="0"/>
                </a:lnTo>
                <a:lnTo>
                  <a:pt x="0" y="2"/>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53" name="Freeform 1287"/>
          <p:cNvSpPr>
            <a:spLocks/>
          </p:cNvSpPr>
          <p:nvPr/>
        </p:nvSpPr>
        <p:spPr bwMode="auto">
          <a:xfrm>
            <a:off x="719138" y="514350"/>
            <a:ext cx="3175" cy="3175"/>
          </a:xfrm>
          <a:custGeom>
            <a:avLst/>
            <a:gdLst>
              <a:gd name="T0" fmla="*/ 0 w 2"/>
              <a:gd name="T1" fmla="*/ 0 h 2"/>
              <a:gd name="T2" fmla="*/ 0 w 2"/>
              <a:gd name="T3" fmla="*/ 2 h 2"/>
              <a:gd name="T4" fmla="*/ 2 w 2"/>
              <a:gd name="T5" fmla="*/ 2 h 2"/>
              <a:gd name="T6" fmla="*/ 2 w 2"/>
              <a:gd name="T7" fmla="*/ 2 h 2"/>
              <a:gd name="T8" fmla="*/ 2 w 2"/>
              <a:gd name="T9" fmla="*/ 2 h 2"/>
              <a:gd name="T10" fmla="*/ 2 w 2"/>
              <a:gd name="T11" fmla="*/ 0 h 2"/>
              <a:gd name="T12" fmla="*/ 0 w 2"/>
              <a:gd name="T13" fmla="*/ 0 h 2"/>
              <a:gd name="T14" fmla="*/ 0 w 2"/>
              <a:gd name="T15" fmla="*/ 0 h 2"/>
              <a:gd name="T16" fmla="*/ 0 w 2"/>
              <a:gd name="T17" fmla="*/ 2 h 2"/>
              <a:gd name="T18" fmla="*/ 0 w 2"/>
              <a:gd name="T19" fmla="*/ 2 h 2"/>
              <a:gd name="T20" fmla="*/ 0 w 2"/>
              <a:gd name="T21" fmla="*/ 2 h 2"/>
              <a:gd name="T22" fmla="*/ 0 w 2"/>
              <a:gd name="T23" fmla="*/ 2 h 2"/>
              <a:gd name="T24" fmla="*/ 2 w 2"/>
              <a:gd name="T25" fmla="*/ 2 h 2"/>
              <a:gd name="T26" fmla="*/ 2 w 2"/>
              <a:gd name="T27" fmla="*/ 2 h 2"/>
              <a:gd name="T28" fmla="*/ 0 w 2"/>
              <a:gd name="T29" fmla="*/ 0 h 2"/>
              <a:gd name="T30" fmla="*/ 0 w 2"/>
              <a:gd name="T31" fmla="*/ 0 h 2"/>
              <a:gd name="T32" fmla="*/ 0 w 2"/>
              <a:gd name="T33" fmla="*/ 0 h 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2" h="2">
                <a:moveTo>
                  <a:pt x="0" y="0"/>
                </a:moveTo>
                <a:lnTo>
                  <a:pt x="0" y="2"/>
                </a:lnTo>
                <a:lnTo>
                  <a:pt x="2" y="2"/>
                </a:lnTo>
                <a:lnTo>
                  <a:pt x="2" y="0"/>
                </a:lnTo>
                <a:lnTo>
                  <a:pt x="0" y="0"/>
                </a:lnTo>
                <a:lnTo>
                  <a:pt x="0" y="2"/>
                </a:lnTo>
                <a:lnTo>
                  <a:pt x="2" y="2"/>
                </a:lnTo>
                <a:lnTo>
                  <a:pt x="0" y="0"/>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54" name="Freeform 1290"/>
          <p:cNvSpPr>
            <a:spLocks/>
          </p:cNvSpPr>
          <p:nvPr/>
        </p:nvSpPr>
        <p:spPr bwMode="auto">
          <a:xfrm>
            <a:off x="719138" y="517525"/>
            <a:ext cx="3175" cy="3175"/>
          </a:xfrm>
          <a:custGeom>
            <a:avLst/>
            <a:gdLst>
              <a:gd name="T0" fmla="*/ 0 w 2"/>
              <a:gd name="T1" fmla="*/ 2 h 2"/>
              <a:gd name="T2" fmla="*/ 0 w 2"/>
              <a:gd name="T3" fmla="*/ 2 h 2"/>
              <a:gd name="T4" fmla="*/ 2 w 2"/>
              <a:gd name="T5" fmla="*/ 2 h 2"/>
              <a:gd name="T6" fmla="*/ 2 w 2"/>
              <a:gd name="T7" fmla="*/ 2 h 2"/>
              <a:gd name="T8" fmla="*/ 2 w 2"/>
              <a:gd name="T9" fmla="*/ 2 h 2"/>
              <a:gd name="T10" fmla="*/ 2 w 2"/>
              <a:gd name="T11" fmla="*/ 0 h 2"/>
              <a:gd name="T12" fmla="*/ 0 w 2"/>
              <a:gd name="T13" fmla="*/ 0 h 2"/>
              <a:gd name="T14" fmla="*/ 0 w 2"/>
              <a:gd name="T15" fmla="*/ 0 h 2"/>
              <a:gd name="T16" fmla="*/ 0 w 2"/>
              <a:gd name="T17" fmla="*/ 0 h 2"/>
              <a:gd name="T18" fmla="*/ 0 w 2"/>
              <a:gd name="T19" fmla="*/ 0 h 2"/>
              <a:gd name="T20" fmla="*/ 2 w 2"/>
              <a:gd name="T21" fmla="*/ 0 h 2"/>
              <a:gd name="T22" fmla="*/ 0 w 2"/>
              <a:gd name="T23" fmla="*/ 0 h 2"/>
              <a:gd name="T24" fmla="*/ 0 w 2"/>
              <a:gd name="T25" fmla="*/ 0 h 2"/>
              <a:gd name="T26" fmla="*/ 0 w 2"/>
              <a:gd name="T27" fmla="*/ 0 h 2"/>
              <a:gd name="T28" fmla="*/ 0 w 2"/>
              <a:gd name="T29" fmla="*/ 0 h 2"/>
              <a:gd name="T30" fmla="*/ 0 w 2"/>
              <a:gd name="T31" fmla="*/ 2 h 2"/>
              <a:gd name="T32" fmla="*/ 0 w 2"/>
              <a:gd name="T33" fmla="*/ 2 h 2"/>
              <a:gd name="T34" fmla="*/ 0 w 2"/>
              <a:gd name="T35" fmla="*/ 2 h 2"/>
              <a:gd name="T36" fmla="*/ 0 w 2"/>
              <a:gd name="T37" fmla="*/ 0 h 2"/>
              <a:gd name="T38" fmla="*/ 0 w 2"/>
              <a:gd name="T39" fmla="*/ 0 h 2"/>
              <a:gd name="T40" fmla="*/ 0 w 2"/>
              <a:gd name="T41" fmla="*/ 0 h 2"/>
              <a:gd name="T42" fmla="*/ 0 w 2"/>
              <a:gd name="T43" fmla="*/ 0 h 2"/>
              <a:gd name="T44" fmla="*/ 0 w 2"/>
              <a:gd name="T45" fmla="*/ 0 h 2"/>
              <a:gd name="T46" fmla="*/ 0 w 2"/>
              <a:gd name="T47" fmla="*/ 0 h 2"/>
              <a:gd name="T48" fmla="*/ 0 w 2"/>
              <a:gd name="T49" fmla="*/ 2 h 2"/>
              <a:gd name="T50" fmla="*/ 2 w 2"/>
              <a:gd name="T51" fmla="*/ 2 h 2"/>
              <a:gd name="T52" fmla="*/ 2 w 2"/>
              <a:gd name="T53" fmla="*/ 0 h 2"/>
              <a:gd name="T54" fmla="*/ 2 w 2"/>
              <a:gd name="T55" fmla="*/ 0 h 2"/>
              <a:gd name="T56" fmla="*/ 0 w 2"/>
              <a:gd name="T57" fmla="*/ 0 h 2"/>
              <a:gd name="T58" fmla="*/ 0 w 2"/>
              <a:gd name="T59" fmla="*/ 0 h 2"/>
              <a:gd name="T60" fmla="*/ 0 w 2"/>
              <a:gd name="T61" fmla="*/ 2 h 2"/>
              <a:gd name="T62" fmla="*/ 0 w 2"/>
              <a:gd name="T63" fmla="*/ 2 h 2"/>
              <a:gd name="T64" fmla="*/ 2 w 2"/>
              <a:gd name="T65" fmla="*/ 2 h 2"/>
              <a:gd name="T66" fmla="*/ 2 w 2"/>
              <a:gd name="T67" fmla="*/ 2 h 2"/>
              <a:gd name="T68" fmla="*/ 0 w 2"/>
              <a:gd name="T69" fmla="*/ 2 h 2"/>
              <a:gd name="T70" fmla="*/ 0 w 2"/>
              <a:gd name="T71" fmla="*/ 2 h 2"/>
              <a:gd name="T72" fmla="*/ 0 w 2"/>
              <a:gd name="T73" fmla="*/ 2 h 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 h="2">
                <a:moveTo>
                  <a:pt x="0" y="2"/>
                </a:moveTo>
                <a:lnTo>
                  <a:pt x="0" y="2"/>
                </a:lnTo>
                <a:lnTo>
                  <a:pt x="2" y="2"/>
                </a:lnTo>
                <a:lnTo>
                  <a:pt x="2" y="0"/>
                </a:lnTo>
                <a:lnTo>
                  <a:pt x="0" y="0"/>
                </a:lnTo>
                <a:lnTo>
                  <a:pt x="2" y="0"/>
                </a:lnTo>
                <a:lnTo>
                  <a:pt x="0" y="0"/>
                </a:lnTo>
                <a:lnTo>
                  <a:pt x="0" y="2"/>
                </a:lnTo>
                <a:lnTo>
                  <a:pt x="0" y="0"/>
                </a:lnTo>
                <a:lnTo>
                  <a:pt x="0" y="2"/>
                </a:lnTo>
                <a:lnTo>
                  <a:pt x="2" y="2"/>
                </a:lnTo>
                <a:lnTo>
                  <a:pt x="2" y="0"/>
                </a:lnTo>
                <a:lnTo>
                  <a:pt x="0" y="0"/>
                </a:lnTo>
                <a:lnTo>
                  <a:pt x="0" y="2"/>
                </a:lnTo>
                <a:lnTo>
                  <a:pt x="2" y="2"/>
                </a:lnTo>
                <a:lnTo>
                  <a:pt x="0" y="2"/>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55" name="Rectangle 1335"/>
          <p:cNvSpPr>
            <a:spLocks noChangeArrowheads="1"/>
          </p:cNvSpPr>
          <p:nvPr/>
        </p:nvSpPr>
        <p:spPr bwMode="auto">
          <a:xfrm>
            <a:off x="468313" y="508000"/>
            <a:ext cx="1587" cy="1588"/>
          </a:xfrm>
          <a:prstGeom prst="rect">
            <a:avLst/>
          </a:prstGeom>
          <a:solidFill>
            <a:srgbClr val="000000"/>
          </a:solidFill>
          <a:ln>
            <a:noFill/>
          </a:ln>
          <a:extLs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p>
            <a:pPr>
              <a:spcBef>
                <a:spcPct val="50000"/>
              </a:spcBef>
              <a:buFontTx/>
              <a:buChar char="•"/>
            </a:pPr>
            <a:endParaRPr lang="en-US" sz="1300" b="0"/>
          </a:p>
        </p:txBody>
      </p:sp>
      <p:sp>
        <p:nvSpPr>
          <p:cNvPr id="56" name="Rectangle 1336"/>
          <p:cNvSpPr>
            <a:spLocks noChangeArrowheads="1"/>
          </p:cNvSpPr>
          <p:nvPr/>
        </p:nvSpPr>
        <p:spPr bwMode="auto">
          <a:xfrm>
            <a:off x="474663" y="495300"/>
            <a:ext cx="1587" cy="1588"/>
          </a:xfrm>
          <a:prstGeom prst="rect">
            <a:avLst/>
          </a:prstGeom>
          <a:solidFill>
            <a:srgbClr val="000000"/>
          </a:solidFill>
          <a:ln>
            <a:noFill/>
          </a:ln>
          <a:extLs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p>
            <a:pPr>
              <a:spcBef>
                <a:spcPct val="50000"/>
              </a:spcBef>
              <a:buFontTx/>
              <a:buChar char="•"/>
            </a:pPr>
            <a:endParaRPr lang="en-US" sz="1300" b="0"/>
          </a:p>
        </p:txBody>
      </p:sp>
      <p:sp>
        <p:nvSpPr>
          <p:cNvPr id="57" name="Rectangle 1337"/>
          <p:cNvSpPr>
            <a:spLocks noChangeArrowheads="1"/>
          </p:cNvSpPr>
          <p:nvPr/>
        </p:nvSpPr>
        <p:spPr bwMode="auto">
          <a:xfrm>
            <a:off x="474663" y="495300"/>
            <a:ext cx="1587" cy="1588"/>
          </a:xfrm>
          <a:prstGeom prst="rect">
            <a:avLst/>
          </a:prstGeom>
          <a:solidFill>
            <a:srgbClr val="000000"/>
          </a:solidFill>
          <a:ln>
            <a:noFill/>
          </a:ln>
          <a:extLs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p>
            <a:pPr>
              <a:spcBef>
                <a:spcPct val="50000"/>
              </a:spcBef>
              <a:buFontTx/>
              <a:buChar char="•"/>
            </a:pPr>
            <a:endParaRPr lang="en-US" sz="1300" b="0"/>
          </a:p>
        </p:txBody>
      </p:sp>
      <p:sp>
        <p:nvSpPr>
          <p:cNvPr id="58" name="Rectangle 1340"/>
          <p:cNvSpPr>
            <a:spLocks noChangeArrowheads="1"/>
          </p:cNvSpPr>
          <p:nvPr/>
        </p:nvSpPr>
        <p:spPr bwMode="auto">
          <a:xfrm>
            <a:off x="468313" y="508000"/>
            <a:ext cx="1587" cy="1588"/>
          </a:xfrm>
          <a:prstGeom prst="rect">
            <a:avLst/>
          </a:prstGeom>
          <a:solidFill>
            <a:srgbClr val="FFFFFF"/>
          </a:solidFill>
          <a:ln>
            <a:noFill/>
          </a:ln>
          <a:extLs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p>
            <a:pPr>
              <a:spcBef>
                <a:spcPct val="50000"/>
              </a:spcBef>
              <a:buFontTx/>
              <a:buChar char="•"/>
            </a:pPr>
            <a:endParaRPr lang="en-US" sz="1300" b="0"/>
          </a:p>
        </p:txBody>
      </p:sp>
      <p:sp>
        <p:nvSpPr>
          <p:cNvPr id="59" name="Rectangle 1341"/>
          <p:cNvSpPr>
            <a:spLocks noChangeArrowheads="1"/>
          </p:cNvSpPr>
          <p:nvPr/>
        </p:nvSpPr>
        <p:spPr bwMode="auto">
          <a:xfrm>
            <a:off x="468313" y="508000"/>
            <a:ext cx="1587" cy="1588"/>
          </a:xfrm>
          <a:prstGeom prst="rect">
            <a:avLst/>
          </a:prstGeom>
          <a:solidFill>
            <a:srgbClr val="FFFFFF"/>
          </a:solidFill>
          <a:ln>
            <a:noFill/>
          </a:ln>
          <a:extLs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p>
            <a:pPr>
              <a:spcBef>
                <a:spcPct val="50000"/>
              </a:spcBef>
              <a:buFontTx/>
              <a:buChar char="•"/>
            </a:pPr>
            <a:endParaRPr lang="en-US" sz="1300" b="0"/>
          </a:p>
        </p:txBody>
      </p:sp>
      <p:sp>
        <p:nvSpPr>
          <p:cNvPr id="60" name="Rectangle 1342"/>
          <p:cNvSpPr>
            <a:spLocks noChangeArrowheads="1"/>
          </p:cNvSpPr>
          <p:nvPr/>
        </p:nvSpPr>
        <p:spPr bwMode="auto">
          <a:xfrm>
            <a:off x="468313" y="508000"/>
            <a:ext cx="1587" cy="1588"/>
          </a:xfrm>
          <a:prstGeom prst="rect">
            <a:avLst/>
          </a:prstGeom>
          <a:solidFill>
            <a:srgbClr val="FFFFFF"/>
          </a:solidFill>
          <a:ln>
            <a:noFill/>
          </a:ln>
          <a:extLs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p>
            <a:pPr>
              <a:spcBef>
                <a:spcPct val="50000"/>
              </a:spcBef>
              <a:buFontTx/>
              <a:buChar char="•"/>
            </a:pPr>
            <a:endParaRPr lang="en-US" sz="1300" b="0"/>
          </a:p>
        </p:txBody>
      </p:sp>
      <p:sp>
        <p:nvSpPr>
          <p:cNvPr id="61" name="Rectangle 1343"/>
          <p:cNvSpPr>
            <a:spLocks noChangeArrowheads="1"/>
          </p:cNvSpPr>
          <p:nvPr/>
        </p:nvSpPr>
        <p:spPr bwMode="auto">
          <a:xfrm>
            <a:off x="468313" y="508000"/>
            <a:ext cx="1587" cy="1588"/>
          </a:xfrm>
          <a:prstGeom prst="rect">
            <a:avLst/>
          </a:prstGeom>
          <a:solidFill>
            <a:srgbClr val="000000"/>
          </a:solidFill>
          <a:ln>
            <a:noFill/>
          </a:ln>
          <a:extLs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p>
            <a:pPr>
              <a:spcBef>
                <a:spcPct val="50000"/>
              </a:spcBef>
              <a:buFontTx/>
              <a:buChar char="•"/>
            </a:pPr>
            <a:endParaRPr lang="en-US" sz="1300" b="0"/>
          </a:p>
        </p:txBody>
      </p:sp>
      <p:sp>
        <p:nvSpPr>
          <p:cNvPr id="62" name="Rectangle 1344"/>
          <p:cNvSpPr>
            <a:spLocks noChangeArrowheads="1"/>
          </p:cNvSpPr>
          <p:nvPr/>
        </p:nvSpPr>
        <p:spPr bwMode="auto">
          <a:xfrm>
            <a:off x="465138" y="485775"/>
            <a:ext cx="1587" cy="3175"/>
          </a:xfrm>
          <a:prstGeom prst="rect">
            <a:avLst/>
          </a:prstGeom>
          <a:solidFill>
            <a:srgbClr val="FFFFFF"/>
          </a:solidFill>
          <a:ln>
            <a:noFill/>
          </a:ln>
          <a:extLs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p>
            <a:pPr>
              <a:spcBef>
                <a:spcPct val="50000"/>
              </a:spcBef>
              <a:buFontTx/>
              <a:buChar char="•"/>
            </a:pPr>
            <a:endParaRPr lang="en-US" sz="1300" b="0"/>
          </a:p>
        </p:txBody>
      </p:sp>
      <p:sp>
        <p:nvSpPr>
          <p:cNvPr id="63" name="Rectangle 63"/>
          <p:cNvSpPr>
            <a:spLocks noChangeArrowheads="1"/>
          </p:cNvSpPr>
          <p:nvPr/>
        </p:nvSpPr>
        <p:spPr bwMode="auto">
          <a:xfrm>
            <a:off x="6713538" y="4308475"/>
            <a:ext cx="2430462" cy="182563"/>
          </a:xfrm>
          <a:prstGeom prst="rect">
            <a:avLst/>
          </a:prstGeom>
          <a:solidFill>
            <a:schemeClr val="bg2"/>
          </a:solidFill>
          <a:ln>
            <a:noFill/>
          </a:ln>
          <a:extLs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pPr marL="115888" indent="-115888">
              <a:spcBef>
                <a:spcPct val="50000"/>
              </a:spcBef>
              <a:buFontTx/>
              <a:buChar char="•"/>
            </a:pPr>
            <a:endParaRPr lang="en-US" sz="1300" b="0">
              <a:solidFill>
                <a:srgbClr val="C8BB7E"/>
              </a:solidFill>
            </a:endParaRPr>
          </a:p>
        </p:txBody>
      </p:sp>
      <p:sp>
        <p:nvSpPr>
          <p:cNvPr id="64" name="Rectangle 64"/>
          <p:cNvSpPr>
            <a:spLocks noChangeArrowheads="1"/>
          </p:cNvSpPr>
          <p:nvPr/>
        </p:nvSpPr>
        <p:spPr bwMode="auto">
          <a:xfrm>
            <a:off x="0" y="4310063"/>
            <a:ext cx="6977063" cy="182562"/>
          </a:xfrm>
          <a:prstGeom prst="rect">
            <a:avLst/>
          </a:prstGeom>
          <a:solidFill>
            <a:schemeClr val="tx1"/>
          </a:solidFill>
          <a:ln>
            <a:noFill/>
          </a:ln>
          <a:extLs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pPr marL="115888" indent="-115888">
              <a:spcBef>
                <a:spcPct val="50000"/>
              </a:spcBef>
              <a:buFontTx/>
              <a:buChar char="•"/>
            </a:pPr>
            <a:endParaRPr lang="en-US" sz="1300" b="0">
              <a:solidFill>
                <a:schemeClr val="bg1"/>
              </a:solidFill>
            </a:endParaRPr>
          </a:p>
        </p:txBody>
      </p:sp>
      <p:sp>
        <p:nvSpPr>
          <p:cNvPr id="330" name="Title 329"/>
          <p:cNvSpPr>
            <a:spLocks noGrp="1"/>
          </p:cNvSpPr>
          <p:nvPr>
            <p:ph type="title"/>
          </p:nvPr>
        </p:nvSpPr>
        <p:spPr>
          <a:xfrm>
            <a:off x="1512623" y="1189789"/>
            <a:ext cx="6971806" cy="1822161"/>
          </a:xfrm>
        </p:spPr>
        <p:txBody>
          <a:bodyPr anchor="b"/>
          <a:lstStyle>
            <a:lvl1pPr>
              <a:lnSpc>
                <a:spcPct val="100000"/>
              </a:lnSpc>
              <a:spcBef>
                <a:spcPts val="0"/>
              </a:spcBef>
              <a:defRPr sz="3600" b="1" baseline="0">
                <a:solidFill>
                  <a:srgbClr val="021F43"/>
                </a:solidFill>
              </a:defRPr>
            </a:lvl1pPr>
          </a:lstStyle>
          <a:p>
            <a:r>
              <a:rPr lang="en-US"/>
              <a:t>Click to edit Master title style</a:t>
            </a:r>
            <a:endParaRPr lang="en-US" dirty="0"/>
          </a:p>
        </p:txBody>
      </p:sp>
      <p:sp>
        <p:nvSpPr>
          <p:cNvPr id="332" name="Text Placeholder 331"/>
          <p:cNvSpPr>
            <a:spLocks noGrp="1"/>
          </p:cNvSpPr>
          <p:nvPr>
            <p:ph type="body" sz="quarter" idx="13"/>
          </p:nvPr>
        </p:nvSpPr>
        <p:spPr>
          <a:xfrm>
            <a:off x="1525172" y="3000005"/>
            <a:ext cx="6959257" cy="875885"/>
          </a:xfrm>
        </p:spPr>
        <p:txBody>
          <a:bodyPr>
            <a:normAutofit/>
          </a:bodyPr>
          <a:lstStyle>
            <a:lvl1pPr>
              <a:lnSpc>
                <a:spcPct val="100000"/>
              </a:lnSpc>
              <a:spcBef>
                <a:spcPts val="0"/>
              </a:spcBef>
              <a:defRPr sz="2400" b="0" i="0" cap="all" baseline="0">
                <a:solidFill>
                  <a:srgbClr val="021F43"/>
                </a:solidFill>
                <a:latin typeface="+mn-lt"/>
                <a:cs typeface="Andes ExtraLight"/>
              </a:defRPr>
            </a:lvl1pPr>
            <a:lvl2pPr>
              <a:defRPr b="0" i="0">
                <a:latin typeface="Andes ExtraLight"/>
                <a:cs typeface="Andes ExtraLight"/>
              </a:defRPr>
            </a:lvl2pPr>
            <a:lvl3pPr>
              <a:defRPr b="0" i="0">
                <a:latin typeface="Andes ExtraLight"/>
                <a:cs typeface="Andes ExtraLight"/>
              </a:defRPr>
            </a:lvl3pPr>
            <a:lvl4pPr>
              <a:defRPr b="0" i="0">
                <a:latin typeface="Andes ExtraLight"/>
                <a:cs typeface="Andes ExtraLight"/>
              </a:defRPr>
            </a:lvl4pPr>
            <a:lvl5pPr>
              <a:defRPr b="0" i="0">
                <a:latin typeface="Andes ExtraLight"/>
                <a:cs typeface="Andes ExtraLight"/>
              </a:defRPr>
            </a:lvl5pPr>
          </a:lstStyle>
          <a:p>
            <a:pPr lvl="0"/>
            <a:r>
              <a:rPr lang="en-US"/>
              <a:t>Click to edit Master text styles</a:t>
            </a:r>
          </a:p>
        </p:txBody>
      </p:sp>
      <p:sp>
        <p:nvSpPr>
          <p:cNvPr id="69" name="Text Placeholder 331"/>
          <p:cNvSpPr>
            <a:spLocks noGrp="1"/>
          </p:cNvSpPr>
          <p:nvPr>
            <p:ph type="body" sz="quarter" idx="14"/>
          </p:nvPr>
        </p:nvSpPr>
        <p:spPr>
          <a:xfrm>
            <a:off x="5682073" y="4612641"/>
            <a:ext cx="2821170" cy="1479998"/>
          </a:xfrm>
        </p:spPr>
        <p:txBody>
          <a:bodyPr anchor="b"/>
          <a:lstStyle>
            <a:lvl1pPr algn="r">
              <a:lnSpc>
                <a:spcPct val="100000"/>
              </a:lnSpc>
              <a:defRPr sz="1500" b="0" i="0" baseline="0">
                <a:solidFill>
                  <a:schemeClr val="tx1"/>
                </a:solidFill>
                <a:latin typeface="Arial"/>
                <a:cs typeface="Arial"/>
              </a:defRPr>
            </a:lvl1pPr>
            <a:lvl2pPr>
              <a:defRPr b="0" i="0">
                <a:latin typeface="Andes ExtraLight"/>
                <a:cs typeface="Andes ExtraLight"/>
              </a:defRPr>
            </a:lvl2pPr>
            <a:lvl3pPr>
              <a:defRPr b="0" i="0">
                <a:latin typeface="Andes ExtraLight"/>
                <a:cs typeface="Andes ExtraLight"/>
              </a:defRPr>
            </a:lvl3pPr>
            <a:lvl4pPr>
              <a:defRPr b="0" i="0">
                <a:latin typeface="Andes ExtraLight"/>
                <a:cs typeface="Andes ExtraLight"/>
              </a:defRPr>
            </a:lvl4pPr>
            <a:lvl5pPr>
              <a:defRPr b="0" i="0">
                <a:latin typeface="Andes ExtraLight"/>
                <a:cs typeface="Andes ExtraLight"/>
              </a:defRPr>
            </a:lvl5pPr>
          </a:lstStyle>
          <a:p>
            <a:pPr lvl="0"/>
            <a:r>
              <a:rPr lang="en-US"/>
              <a:t>Click to edit Master text styles</a:t>
            </a:r>
          </a:p>
          <a:p>
            <a:pPr lvl="1"/>
            <a:r>
              <a:rPr lang="en-US"/>
              <a:t>Second level</a:t>
            </a:r>
          </a:p>
        </p:txBody>
      </p:sp>
      <p:sp>
        <p:nvSpPr>
          <p:cNvPr id="65" name="Rectangle 1028"/>
          <p:cNvSpPr>
            <a:spLocks noGrp="1" noChangeArrowheads="1"/>
          </p:cNvSpPr>
          <p:nvPr>
            <p:ph type="dt" sz="half" idx="15"/>
          </p:nvPr>
        </p:nvSpPr>
        <p:spPr>
          <a:xfrm>
            <a:off x="5680075" y="6107113"/>
            <a:ext cx="2813050" cy="306387"/>
          </a:xfrm>
        </p:spPr>
        <p:txBody>
          <a:bodyPr rIns="0"/>
          <a:lstStyle>
            <a:lvl1pPr algn="r">
              <a:defRPr>
                <a:solidFill>
                  <a:schemeClr val="tx1"/>
                </a:solidFill>
                <a:cs typeface="Arial" pitchFamily="34" charset="0"/>
              </a:defRPr>
            </a:lvl1pPr>
          </a:lstStyle>
          <a:p>
            <a:endParaRPr lang="en-US"/>
          </a:p>
        </p:txBody>
      </p:sp>
      <p:sp>
        <p:nvSpPr>
          <p:cNvPr id="66" name="Footer Placeholder 1"/>
          <p:cNvSpPr>
            <a:spLocks noGrp="1"/>
          </p:cNvSpPr>
          <p:nvPr>
            <p:ph type="ftr" sz="quarter" idx="16"/>
          </p:nvPr>
        </p:nvSpPr>
        <p:spPr>
          <a:xfrm>
            <a:off x="1439863" y="6416675"/>
            <a:ext cx="7064375" cy="301625"/>
          </a:xfrm>
        </p:spPr>
        <p:txBody>
          <a:bodyPr rIns="0" anchor="t" anchorCtr="0"/>
          <a:lstStyle>
            <a:lvl1pPr>
              <a:defRPr b="0" dirty="0" smtClean="0"/>
            </a:lvl1pPr>
          </a:lstStyle>
          <a:p>
            <a:pPr>
              <a:defRPr/>
            </a:pPr>
            <a:r>
              <a:rPr lang="en-US"/>
              <a:t>Confidential &amp; for IFC Staff Only Working Draft – Discussion Paper Only</a:t>
            </a:r>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1807921068"/>
      </p:ext>
    </p:extLst>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reserve="1" userDrawn="1">
  <p:cSld name="Full Page">
    <p:spTree>
      <p:nvGrpSpPr>
        <p:cNvPr id="1" name=""/>
        <p:cNvGrpSpPr/>
        <p:nvPr/>
      </p:nvGrpSpPr>
      <p:grpSpPr>
        <a:xfrm>
          <a:off x="0" y="0"/>
          <a:ext cx="0" cy="0"/>
          <a:chOff x="0" y="0"/>
          <a:chExt cx="0" cy="0"/>
        </a:xfrm>
      </p:grpSpPr>
      <p:sp>
        <p:nvSpPr>
          <p:cNvPr id="4" name="Freeform 1682"/>
          <p:cNvSpPr>
            <a:spLocks/>
          </p:cNvSpPr>
          <p:nvPr/>
        </p:nvSpPr>
        <p:spPr bwMode="auto">
          <a:xfrm flipH="1">
            <a:off x="6380163" y="615950"/>
            <a:ext cx="1014412" cy="1895475"/>
          </a:xfrm>
          <a:custGeom>
            <a:avLst/>
            <a:gdLst>
              <a:gd name="T0" fmla="*/ 0 w 638"/>
              <a:gd name="T1" fmla="*/ 0 h 1194"/>
              <a:gd name="T2" fmla="*/ 38 w 638"/>
              <a:gd name="T3" fmla="*/ 110 h 1194"/>
              <a:gd name="T4" fmla="*/ 78 w 638"/>
              <a:gd name="T5" fmla="*/ 216 h 1194"/>
              <a:gd name="T6" fmla="*/ 106 w 638"/>
              <a:gd name="T7" fmla="*/ 304 h 1194"/>
              <a:gd name="T8" fmla="*/ 136 w 638"/>
              <a:gd name="T9" fmla="*/ 398 h 1194"/>
              <a:gd name="T10" fmla="*/ 164 w 638"/>
              <a:gd name="T11" fmla="*/ 506 h 1194"/>
              <a:gd name="T12" fmla="*/ 206 w 638"/>
              <a:gd name="T13" fmla="*/ 672 h 1194"/>
              <a:gd name="T14" fmla="*/ 236 w 638"/>
              <a:gd name="T15" fmla="*/ 788 h 1194"/>
              <a:gd name="T16" fmla="*/ 272 w 638"/>
              <a:gd name="T17" fmla="*/ 990 h 1194"/>
              <a:gd name="T18" fmla="*/ 286 w 638"/>
              <a:gd name="T19" fmla="*/ 1086 h 1194"/>
              <a:gd name="T20" fmla="*/ 302 w 638"/>
              <a:gd name="T21" fmla="*/ 1194 h 1194"/>
              <a:gd name="T22" fmla="*/ 638 w 638"/>
              <a:gd name="T23" fmla="*/ 1194 h 1194"/>
              <a:gd name="T24" fmla="*/ 624 w 638"/>
              <a:gd name="T25" fmla="*/ 1142 h 1194"/>
              <a:gd name="T26" fmla="*/ 598 w 638"/>
              <a:gd name="T27" fmla="*/ 1060 h 1194"/>
              <a:gd name="T28" fmla="*/ 572 w 638"/>
              <a:gd name="T29" fmla="*/ 980 h 1194"/>
              <a:gd name="T30" fmla="*/ 548 w 638"/>
              <a:gd name="T31" fmla="*/ 912 h 1194"/>
              <a:gd name="T32" fmla="*/ 494 w 638"/>
              <a:gd name="T33" fmla="*/ 784 h 1194"/>
              <a:gd name="T34" fmla="*/ 456 w 638"/>
              <a:gd name="T35" fmla="*/ 698 h 1194"/>
              <a:gd name="T36" fmla="*/ 424 w 638"/>
              <a:gd name="T37" fmla="*/ 626 h 1194"/>
              <a:gd name="T38" fmla="*/ 378 w 638"/>
              <a:gd name="T39" fmla="*/ 532 h 1194"/>
              <a:gd name="T40" fmla="*/ 340 w 638"/>
              <a:gd name="T41" fmla="*/ 470 h 1194"/>
              <a:gd name="T42" fmla="*/ 306 w 638"/>
              <a:gd name="T43" fmla="*/ 414 h 1194"/>
              <a:gd name="T44" fmla="*/ 268 w 638"/>
              <a:gd name="T45" fmla="*/ 342 h 1194"/>
              <a:gd name="T46" fmla="*/ 228 w 638"/>
              <a:gd name="T47" fmla="*/ 286 h 1194"/>
              <a:gd name="T48" fmla="*/ 174 w 638"/>
              <a:gd name="T49" fmla="*/ 210 h 1194"/>
              <a:gd name="T50" fmla="*/ 122 w 638"/>
              <a:gd name="T51" fmla="*/ 140 h 1194"/>
              <a:gd name="T52" fmla="*/ 58 w 638"/>
              <a:gd name="T53" fmla="*/ 52 h 1194"/>
              <a:gd name="T54" fmla="*/ 30 w 638"/>
              <a:gd name="T55" fmla="*/ 20 h 1194"/>
              <a:gd name="T56" fmla="*/ 0 w 638"/>
              <a:gd name="T57" fmla="*/ 0 h 1194"/>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638" h="1194">
                <a:moveTo>
                  <a:pt x="0" y="0"/>
                </a:moveTo>
                <a:lnTo>
                  <a:pt x="38" y="110"/>
                </a:lnTo>
                <a:lnTo>
                  <a:pt x="78" y="216"/>
                </a:lnTo>
                <a:lnTo>
                  <a:pt x="106" y="304"/>
                </a:lnTo>
                <a:lnTo>
                  <a:pt x="136" y="398"/>
                </a:lnTo>
                <a:lnTo>
                  <a:pt x="164" y="506"/>
                </a:lnTo>
                <a:lnTo>
                  <a:pt x="206" y="672"/>
                </a:lnTo>
                <a:lnTo>
                  <a:pt x="236" y="788"/>
                </a:lnTo>
                <a:lnTo>
                  <a:pt x="272" y="990"/>
                </a:lnTo>
                <a:lnTo>
                  <a:pt x="286" y="1086"/>
                </a:lnTo>
                <a:lnTo>
                  <a:pt x="302" y="1194"/>
                </a:lnTo>
                <a:lnTo>
                  <a:pt x="638" y="1194"/>
                </a:lnTo>
                <a:lnTo>
                  <a:pt x="624" y="1142"/>
                </a:lnTo>
                <a:lnTo>
                  <a:pt x="598" y="1060"/>
                </a:lnTo>
                <a:lnTo>
                  <a:pt x="572" y="980"/>
                </a:lnTo>
                <a:lnTo>
                  <a:pt x="548" y="912"/>
                </a:lnTo>
                <a:lnTo>
                  <a:pt x="494" y="784"/>
                </a:lnTo>
                <a:lnTo>
                  <a:pt x="456" y="698"/>
                </a:lnTo>
                <a:lnTo>
                  <a:pt x="424" y="626"/>
                </a:lnTo>
                <a:lnTo>
                  <a:pt x="378" y="532"/>
                </a:lnTo>
                <a:lnTo>
                  <a:pt x="340" y="470"/>
                </a:lnTo>
                <a:lnTo>
                  <a:pt x="306" y="414"/>
                </a:lnTo>
                <a:lnTo>
                  <a:pt x="268" y="342"/>
                </a:lnTo>
                <a:lnTo>
                  <a:pt x="228" y="286"/>
                </a:lnTo>
                <a:lnTo>
                  <a:pt x="174" y="210"/>
                </a:lnTo>
                <a:lnTo>
                  <a:pt x="122" y="140"/>
                </a:lnTo>
                <a:lnTo>
                  <a:pt x="58" y="52"/>
                </a:lnTo>
                <a:lnTo>
                  <a:pt x="30" y="20"/>
                </a:lnTo>
                <a:lnTo>
                  <a:pt x="0" y="0"/>
                </a:lnTo>
                <a:close/>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cap="flat" cmpd="sng">
                <a:solidFill>
                  <a:srgbClr val="000000"/>
                </a:solidFill>
                <a:prstDash val="solid"/>
                <a:round/>
                <a:headEnd type="none" w="med" len="med"/>
                <a:tailEnd type="none" w="med" len="med"/>
              </a14:hiddenLine>
            </a:ext>
          </a:extLst>
        </p:spPr>
        <p:txBody>
          <a:bodyPr wrap="none" anchor="ctr"/>
          <a:lstStyle/>
          <a:p>
            <a:endParaRPr lang="en-US"/>
          </a:p>
        </p:txBody>
      </p:sp>
      <p:sp>
        <p:nvSpPr>
          <p:cNvPr id="5" name="Freeform 1683"/>
          <p:cNvSpPr>
            <a:spLocks/>
          </p:cNvSpPr>
          <p:nvPr/>
        </p:nvSpPr>
        <p:spPr bwMode="auto">
          <a:xfrm flipH="1">
            <a:off x="7410450" y="3175"/>
            <a:ext cx="712788" cy="584200"/>
          </a:xfrm>
          <a:custGeom>
            <a:avLst/>
            <a:gdLst>
              <a:gd name="T0" fmla="*/ 448 w 448"/>
              <a:gd name="T1" fmla="*/ 372 h 372"/>
              <a:gd name="T2" fmla="*/ 388 w 448"/>
              <a:gd name="T3" fmla="*/ 302 h 372"/>
              <a:gd name="T4" fmla="*/ 280 w 448"/>
              <a:gd name="T5" fmla="*/ 208 h 372"/>
              <a:gd name="T6" fmla="*/ 210 w 448"/>
              <a:gd name="T7" fmla="*/ 142 h 372"/>
              <a:gd name="T8" fmla="*/ 140 w 448"/>
              <a:gd name="T9" fmla="*/ 94 h 372"/>
              <a:gd name="T10" fmla="*/ 64 w 448"/>
              <a:gd name="T11" fmla="*/ 44 h 372"/>
              <a:gd name="T12" fmla="*/ 0 w 448"/>
              <a:gd name="T13" fmla="*/ 0 h 372"/>
              <a:gd name="T14" fmla="*/ 280 w 448"/>
              <a:gd name="T15" fmla="*/ 0 h 372"/>
              <a:gd name="T16" fmla="*/ 300 w 448"/>
              <a:gd name="T17" fmla="*/ 36 h 372"/>
              <a:gd name="T18" fmla="*/ 324 w 448"/>
              <a:gd name="T19" fmla="*/ 82 h 372"/>
              <a:gd name="T20" fmla="*/ 346 w 448"/>
              <a:gd name="T21" fmla="*/ 134 h 372"/>
              <a:gd name="T22" fmla="*/ 378 w 448"/>
              <a:gd name="T23" fmla="*/ 206 h 372"/>
              <a:gd name="T24" fmla="*/ 408 w 448"/>
              <a:gd name="T25" fmla="*/ 264 h 372"/>
              <a:gd name="T26" fmla="*/ 434 w 448"/>
              <a:gd name="T27" fmla="*/ 334 h 372"/>
              <a:gd name="T28" fmla="*/ 448 w 448"/>
              <a:gd name="T29" fmla="*/ 372 h 37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448" h="372">
                <a:moveTo>
                  <a:pt x="448" y="372"/>
                </a:moveTo>
                <a:lnTo>
                  <a:pt x="388" y="302"/>
                </a:lnTo>
                <a:lnTo>
                  <a:pt x="280" y="208"/>
                </a:lnTo>
                <a:lnTo>
                  <a:pt x="210" y="142"/>
                </a:lnTo>
                <a:lnTo>
                  <a:pt x="140" y="94"/>
                </a:lnTo>
                <a:lnTo>
                  <a:pt x="64" y="44"/>
                </a:lnTo>
                <a:lnTo>
                  <a:pt x="0" y="0"/>
                </a:lnTo>
                <a:lnTo>
                  <a:pt x="280" y="0"/>
                </a:lnTo>
                <a:lnTo>
                  <a:pt x="300" y="36"/>
                </a:lnTo>
                <a:lnTo>
                  <a:pt x="324" y="82"/>
                </a:lnTo>
                <a:lnTo>
                  <a:pt x="346" y="134"/>
                </a:lnTo>
                <a:lnTo>
                  <a:pt x="378" y="206"/>
                </a:lnTo>
                <a:lnTo>
                  <a:pt x="408" y="264"/>
                </a:lnTo>
                <a:lnTo>
                  <a:pt x="434" y="334"/>
                </a:lnTo>
                <a:lnTo>
                  <a:pt x="448" y="372"/>
                </a:lnTo>
                <a:close/>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cap="flat" cmpd="sng">
                <a:solidFill>
                  <a:srgbClr val="000000"/>
                </a:solidFill>
                <a:prstDash val="solid"/>
                <a:round/>
                <a:headEnd type="none" w="med" len="med"/>
                <a:tailEnd type="none" w="med" len="med"/>
              </a14:hiddenLine>
            </a:ext>
          </a:extLst>
        </p:spPr>
        <p:txBody>
          <a:bodyPr wrap="none" anchor="ctr"/>
          <a:lstStyle/>
          <a:p>
            <a:endParaRPr lang="en-US"/>
          </a:p>
        </p:txBody>
      </p:sp>
      <p:sp>
        <p:nvSpPr>
          <p:cNvPr id="6" name="Line 1086"/>
          <p:cNvSpPr>
            <a:spLocks noChangeShapeType="1"/>
          </p:cNvSpPr>
          <p:nvPr/>
        </p:nvSpPr>
        <p:spPr bwMode="auto">
          <a:xfrm>
            <a:off x="484188" y="617538"/>
            <a:ext cx="1587" cy="1587"/>
          </a:xfrm>
          <a:prstGeom prst="line">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no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7" name="Line 1087"/>
          <p:cNvSpPr>
            <a:spLocks noChangeShapeType="1"/>
          </p:cNvSpPr>
          <p:nvPr/>
        </p:nvSpPr>
        <p:spPr bwMode="auto">
          <a:xfrm>
            <a:off x="484188" y="617538"/>
            <a:ext cx="1587" cy="1587"/>
          </a:xfrm>
          <a:prstGeom prst="line">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no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8" name="Rectangle 1088"/>
          <p:cNvSpPr>
            <a:spLocks noChangeArrowheads="1"/>
          </p:cNvSpPr>
          <p:nvPr/>
        </p:nvSpPr>
        <p:spPr bwMode="auto">
          <a:xfrm>
            <a:off x="484188" y="617538"/>
            <a:ext cx="1587" cy="1587"/>
          </a:xfrm>
          <a:prstGeom prst="rect">
            <a:avLst/>
          </a:prstGeom>
          <a:solidFill>
            <a:srgbClr val="000000"/>
          </a:solidFill>
          <a:ln>
            <a:noFill/>
          </a:ln>
          <a:extLs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p>
            <a:pPr>
              <a:spcBef>
                <a:spcPct val="50000"/>
              </a:spcBef>
              <a:buFontTx/>
              <a:buChar char="•"/>
            </a:pPr>
            <a:endParaRPr lang="en-US" sz="1300" b="0"/>
          </a:p>
        </p:txBody>
      </p:sp>
      <p:sp>
        <p:nvSpPr>
          <p:cNvPr id="9" name="Rectangle 1089"/>
          <p:cNvSpPr>
            <a:spLocks noChangeArrowheads="1"/>
          </p:cNvSpPr>
          <p:nvPr/>
        </p:nvSpPr>
        <p:spPr bwMode="auto">
          <a:xfrm>
            <a:off x="484188" y="617538"/>
            <a:ext cx="1587" cy="1587"/>
          </a:xfrm>
          <a:prstGeom prst="rect">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p>
            <a:pPr>
              <a:spcBef>
                <a:spcPct val="50000"/>
              </a:spcBef>
              <a:buFontTx/>
              <a:buChar char="•"/>
            </a:pPr>
            <a:endParaRPr lang="en-US" sz="1300" b="0"/>
          </a:p>
        </p:txBody>
      </p:sp>
      <p:sp>
        <p:nvSpPr>
          <p:cNvPr id="10" name="Freeform 1098"/>
          <p:cNvSpPr>
            <a:spLocks/>
          </p:cNvSpPr>
          <p:nvPr/>
        </p:nvSpPr>
        <p:spPr bwMode="auto">
          <a:xfrm>
            <a:off x="487363" y="617538"/>
            <a:ext cx="3175" cy="1587"/>
          </a:xfrm>
          <a:custGeom>
            <a:avLst/>
            <a:gdLst>
              <a:gd name="T0" fmla="*/ 0 w 2"/>
              <a:gd name="T1" fmla="*/ 0 h 1587"/>
              <a:gd name="T2" fmla="*/ 2 w 2"/>
              <a:gd name="T3" fmla="*/ 0 h 1587"/>
              <a:gd name="T4" fmla="*/ 2 w 2"/>
              <a:gd name="T5" fmla="*/ 0 h 1587"/>
              <a:gd name="T6" fmla="*/ 2 w 2"/>
              <a:gd name="T7" fmla="*/ 0 h 1587"/>
              <a:gd name="T8" fmla="*/ 0 w 2"/>
              <a:gd name="T9" fmla="*/ 0 h 1587"/>
              <a:gd name="T10" fmla="*/ 0 w 2"/>
              <a:gd name="T11" fmla="*/ 0 h 1587"/>
              <a:gd name="T12" fmla="*/ 0 w 2"/>
              <a:gd name="T13" fmla="*/ 0 h 1587"/>
              <a:gd name="T14" fmla="*/ 0 w 2"/>
              <a:gd name="T15" fmla="*/ 0 h 1587"/>
              <a:gd name="T16" fmla="*/ 0 w 2"/>
              <a:gd name="T17" fmla="*/ 0 h 1587"/>
              <a:gd name="T18" fmla="*/ 0 w 2"/>
              <a:gd name="T19" fmla="*/ 0 h 1587"/>
              <a:gd name="T20" fmla="*/ 0 w 2"/>
              <a:gd name="T21" fmla="*/ 0 h 1587"/>
              <a:gd name="T22" fmla="*/ 0 w 2"/>
              <a:gd name="T23" fmla="*/ 0 h 1587"/>
              <a:gd name="T24" fmla="*/ 0 w 2"/>
              <a:gd name="T25" fmla="*/ 0 h 1587"/>
              <a:gd name="T26" fmla="*/ 0 w 2"/>
              <a:gd name="T27" fmla="*/ 0 h 1587"/>
              <a:gd name="T28" fmla="*/ 0 w 2"/>
              <a:gd name="T29" fmla="*/ 0 h 1587"/>
              <a:gd name="T30" fmla="*/ 0 w 2"/>
              <a:gd name="T31" fmla="*/ 0 h 1587"/>
              <a:gd name="T32" fmla="*/ 0 w 2"/>
              <a:gd name="T33" fmla="*/ 0 h 1587"/>
              <a:gd name="T34" fmla="*/ 2 w 2"/>
              <a:gd name="T35" fmla="*/ 0 h 1587"/>
              <a:gd name="T36" fmla="*/ 2 w 2"/>
              <a:gd name="T37" fmla="*/ 0 h 1587"/>
              <a:gd name="T38" fmla="*/ 2 w 2"/>
              <a:gd name="T39" fmla="*/ 0 h 1587"/>
              <a:gd name="T40" fmla="*/ 0 w 2"/>
              <a:gd name="T41" fmla="*/ 0 h 1587"/>
              <a:gd name="T42" fmla="*/ 0 w 2"/>
              <a:gd name="T43" fmla="*/ 0 h 1587"/>
              <a:gd name="T44" fmla="*/ 0 w 2"/>
              <a:gd name="T45" fmla="*/ 0 h 15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2" h="1587">
                <a:moveTo>
                  <a:pt x="0" y="0"/>
                </a:moveTo>
                <a:lnTo>
                  <a:pt x="2" y="0"/>
                </a:lnTo>
                <a:lnTo>
                  <a:pt x="0" y="0"/>
                </a:lnTo>
                <a:lnTo>
                  <a:pt x="2" y="0"/>
                </a:lnTo>
                <a:lnTo>
                  <a:pt x="0" y="0"/>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11" name="Freeform 1115"/>
          <p:cNvSpPr>
            <a:spLocks/>
          </p:cNvSpPr>
          <p:nvPr/>
        </p:nvSpPr>
        <p:spPr bwMode="auto">
          <a:xfrm>
            <a:off x="458788" y="473075"/>
            <a:ext cx="3175" cy="3175"/>
          </a:xfrm>
          <a:custGeom>
            <a:avLst/>
            <a:gdLst>
              <a:gd name="T0" fmla="*/ 0 w 2"/>
              <a:gd name="T1" fmla="*/ 2 h 2"/>
              <a:gd name="T2" fmla="*/ 0 w 2"/>
              <a:gd name="T3" fmla="*/ 2 h 2"/>
              <a:gd name="T4" fmla="*/ 0 w 2"/>
              <a:gd name="T5" fmla="*/ 2 h 2"/>
              <a:gd name="T6" fmla="*/ 0 w 2"/>
              <a:gd name="T7" fmla="*/ 2 h 2"/>
              <a:gd name="T8" fmla="*/ 0 w 2"/>
              <a:gd name="T9" fmla="*/ 2 h 2"/>
              <a:gd name="T10" fmla="*/ 0 w 2"/>
              <a:gd name="T11" fmla="*/ 2 h 2"/>
              <a:gd name="T12" fmla="*/ 2 w 2"/>
              <a:gd name="T13" fmla="*/ 2 h 2"/>
              <a:gd name="T14" fmla="*/ 2 w 2"/>
              <a:gd name="T15" fmla="*/ 2 h 2"/>
              <a:gd name="T16" fmla="*/ 2 w 2"/>
              <a:gd name="T17" fmla="*/ 0 h 2"/>
              <a:gd name="T18" fmla="*/ 0 w 2"/>
              <a:gd name="T19" fmla="*/ 2 h 2"/>
              <a:gd name="T20" fmla="*/ 0 w 2"/>
              <a:gd name="T21" fmla="*/ 2 h 2"/>
              <a:gd name="T22" fmla="*/ 0 w 2"/>
              <a:gd name="T23" fmla="*/ 2 h 2"/>
              <a:gd name="T24" fmla="*/ 0 w 2"/>
              <a:gd name="T25" fmla="*/ 2 h 2"/>
              <a:gd name="T26" fmla="*/ 0 w 2"/>
              <a:gd name="T27" fmla="*/ 2 h 2"/>
              <a:gd name="T28" fmla="*/ 2 w 2"/>
              <a:gd name="T29" fmla="*/ 2 h 2"/>
              <a:gd name="T30" fmla="*/ 2 w 2"/>
              <a:gd name="T31" fmla="*/ 2 h 2"/>
              <a:gd name="T32" fmla="*/ 2 w 2"/>
              <a:gd name="T33" fmla="*/ 2 h 2"/>
              <a:gd name="T34" fmla="*/ 2 w 2"/>
              <a:gd name="T35" fmla="*/ 2 h 2"/>
              <a:gd name="T36" fmla="*/ 2 w 2"/>
              <a:gd name="T37" fmla="*/ 2 h 2"/>
              <a:gd name="T38" fmla="*/ 2 w 2"/>
              <a:gd name="T39" fmla="*/ 2 h 2"/>
              <a:gd name="T40" fmla="*/ 0 w 2"/>
              <a:gd name="T41" fmla="*/ 2 h 2"/>
              <a:gd name="T42" fmla="*/ 0 w 2"/>
              <a:gd name="T43" fmla="*/ 2 h 2"/>
              <a:gd name="T44" fmla="*/ 0 w 2"/>
              <a:gd name="T45" fmla="*/ 2 h 2"/>
              <a:gd name="T46" fmla="*/ 0 w 2"/>
              <a:gd name="T47" fmla="*/ 2 h 2"/>
              <a:gd name="T48" fmla="*/ 0 w 2"/>
              <a:gd name="T49" fmla="*/ 2 h 2"/>
              <a:gd name="T50" fmla="*/ 0 w 2"/>
              <a:gd name="T51" fmla="*/ 2 h 2"/>
              <a:gd name="T52" fmla="*/ 0 w 2"/>
              <a:gd name="T53" fmla="*/ 2 h 2"/>
              <a:gd name="T54" fmla="*/ 2 w 2"/>
              <a:gd name="T55" fmla="*/ 2 h 2"/>
              <a:gd name="T56" fmla="*/ 0 w 2"/>
              <a:gd name="T57" fmla="*/ 2 h 2"/>
              <a:gd name="T58" fmla="*/ 2 w 2"/>
              <a:gd name="T59" fmla="*/ 2 h 2"/>
              <a:gd name="T60" fmla="*/ 2 w 2"/>
              <a:gd name="T61" fmla="*/ 2 h 2"/>
              <a:gd name="T62" fmla="*/ 2 w 2"/>
              <a:gd name="T63" fmla="*/ 2 h 2"/>
              <a:gd name="T64" fmla="*/ 0 w 2"/>
              <a:gd name="T65" fmla="*/ 2 h 2"/>
              <a:gd name="T66" fmla="*/ 0 w 2"/>
              <a:gd name="T67" fmla="*/ 2 h 2"/>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2" h="2">
                <a:moveTo>
                  <a:pt x="0" y="2"/>
                </a:moveTo>
                <a:lnTo>
                  <a:pt x="0" y="2"/>
                </a:lnTo>
                <a:lnTo>
                  <a:pt x="2" y="2"/>
                </a:lnTo>
                <a:lnTo>
                  <a:pt x="2" y="0"/>
                </a:lnTo>
                <a:lnTo>
                  <a:pt x="0" y="2"/>
                </a:lnTo>
                <a:lnTo>
                  <a:pt x="2" y="2"/>
                </a:lnTo>
                <a:lnTo>
                  <a:pt x="0" y="2"/>
                </a:lnTo>
                <a:lnTo>
                  <a:pt x="2" y="2"/>
                </a:lnTo>
                <a:lnTo>
                  <a:pt x="0" y="2"/>
                </a:lnTo>
                <a:lnTo>
                  <a:pt x="2" y="2"/>
                </a:lnTo>
                <a:lnTo>
                  <a:pt x="0" y="2"/>
                </a:lnTo>
                <a:lnTo>
                  <a:pt x="2" y="2"/>
                </a:lnTo>
                <a:lnTo>
                  <a:pt x="0" y="2"/>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12" name="Freeform 1120"/>
          <p:cNvSpPr>
            <a:spLocks/>
          </p:cNvSpPr>
          <p:nvPr/>
        </p:nvSpPr>
        <p:spPr bwMode="auto">
          <a:xfrm>
            <a:off x="458788" y="463550"/>
            <a:ext cx="3175" cy="3175"/>
          </a:xfrm>
          <a:custGeom>
            <a:avLst/>
            <a:gdLst>
              <a:gd name="T0" fmla="*/ 0 w 2"/>
              <a:gd name="T1" fmla="*/ 0 h 2"/>
              <a:gd name="T2" fmla="*/ 0 w 2"/>
              <a:gd name="T3" fmla="*/ 2 h 2"/>
              <a:gd name="T4" fmla="*/ 0 w 2"/>
              <a:gd name="T5" fmla="*/ 2 h 2"/>
              <a:gd name="T6" fmla="*/ 0 w 2"/>
              <a:gd name="T7" fmla="*/ 2 h 2"/>
              <a:gd name="T8" fmla="*/ 2 w 2"/>
              <a:gd name="T9" fmla="*/ 2 h 2"/>
              <a:gd name="T10" fmla="*/ 2 w 2"/>
              <a:gd name="T11" fmla="*/ 0 h 2"/>
              <a:gd name="T12" fmla="*/ 2 w 2"/>
              <a:gd name="T13" fmla="*/ 0 h 2"/>
              <a:gd name="T14" fmla="*/ 2 w 2"/>
              <a:gd name="T15" fmla="*/ 0 h 2"/>
              <a:gd name="T16" fmla="*/ 0 w 2"/>
              <a:gd name="T17" fmla="*/ 0 h 2"/>
              <a:gd name="T18" fmla="*/ 0 w 2"/>
              <a:gd name="T19" fmla="*/ 2 h 2"/>
              <a:gd name="T20" fmla="*/ 0 w 2"/>
              <a:gd name="T21" fmla="*/ 2 h 2"/>
              <a:gd name="T22" fmla="*/ 2 w 2"/>
              <a:gd name="T23" fmla="*/ 0 h 2"/>
              <a:gd name="T24" fmla="*/ 2 w 2"/>
              <a:gd name="T25" fmla="*/ 0 h 2"/>
              <a:gd name="T26" fmla="*/ 2 w 2"/>
              <a:gd name="T27" fmla="*/ 0 h 2"/>
              <a:gd name="T28" fmla="*/ 2 w 2"/>
              <a:gd name="T29" fmla="*/ 2 h 2"/>
              <a:gd name="T30" fmla="*/ 0 w 2"/>
              <a:gd name="T31" fmla="*/ 2 h 2"/>
              <a:gd name="T32" fmla="*/ 0 w 2"/>
              <a:gd name="T33" fmla="*/ 2 h 2"/>
              <a:gd name="T34" fmla="*/ 0 w 2"/>
              <a:gd name="T35" fmla="*/ 2 h 2"/>
              <a:gd name="T36" fmla="*/ 0 w 2"/>
              <a:gd name="T37" fmla="*/ 2 h 2"/>
              <a:gd name="T38" fmla="*/ 0 w 2"/>
              <a:gd name="T39" fmla="*/ 2 h 2"/>
              <a:gd name="T40" fmla="*/ 0 w 2"/>
              <a:gd name="T41" fmla="*/ 2 h 2"/>
              <a:gd name="T42" fmla="*/ 0 w 2"/>
              <a:gd name="T43" fmla="*/ 2 h 2"/>
              <a:gd name="T44" fmla="*/ 0 w 2"/>
              <a:gd name="T45" fmla="*/ 2 h 2"/>
              <a:gd name="T46" fmla="*/ 2 w 2"/>
              <a:gd name="T47" fmla="*/ 2 h 2"/>
              <a:gd name="T48" fmla="*/ 0 w 2"/>
              <a:gd name="T49" fmla="*/ 2 h 2"/>
              <a:gd name="T50" fmla="*/ 0 w 2"/>
              <a:gd name="T51" fmla="*/ 2 h 2"/>
              <a:gd name="T52" fmla="*/ 2 w 2"/>
              <a:gd name="T53" fmla="*/ 2 h 2"/>
              <a:gd name="T54" fmla="*/ 2 w 2"/>
              <a:gd name="T55" fmla="*/ 2 h 2"/>
              <a:gd name="T56" fmla="*/ 2 w 2"/>
              <a:gd name="T57" fmla="*/ 0 h 2"/>
              <a:gd name="T58" fmla="*/ 0 w 2"/>
              <a:gd name="T59" fmla="*/ 0 h 2"/>
              <a:gd name="T60" fmla="*/ 0 w 2"/>
              <a:gd name="T61" fmla="*/ 0 h 2"/>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2" h="2">
                <a:moveTo>
                  <a:pt x="0" y="0"/>
                </a:moveTo>
                <a:lnTo>
                  <a:pt x="0" y="2"/>
                </a:lnTo>
                <a:lnTo>
                  <a:pt x="2" y="2"/>
                </a:lnTo>
                <a:lnTo>
                  <a:pt x="2" y="0"/>
                </a:lnTo>
                <a:lnTo>
                  <a:pt x="0" y="0"/>
                </a:lnTo>
                <a:lnTo>
                  <a:pt x="0" y="2"/>
                </a:lnTo>
                <a:lnTo>
                  <a:pt x="2" y="0"/>
                </a:lnTo>
                <a:lnTo>
                  <a:pt x="2" y="2"/>
                </a:lnTo>
                <a:lnTo>
                  <a:pt x="0" y="2"/>
                </a:lnTo>
                <a:lnTo>
                  <a:pt x="2" y="2"/>
                </a:lnTo>
                <a:lnTo>
                  <a:pt x="0" y="2"/>
                </a:lnTo>
                <a:lnTo>
                  <a:pt x="2" y="2"/>
                </a:lnTo>
                <a:lnTo>
                  <a:pt x="2" y="0"/>
                </a:lnTo>
                <a:lnTo>
                  <a:pt x="0" y="0"/>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13" name="Freeform 1134"/>
          <p:cNvSpPr>
            <a:spLocks/>
          </p:cNvSpPr>
          <p:nvPr/>
        </p:nvSpPr>
        <p:spPr bwMode="auto">
          <a:xfrm>
            <a:off x="703263" y="514350"/>
            <a:ext cx="3175" cy="6350"/>
          </a:xfrm>
          <a:custGeom>
            <a:avLst/>
            <a:gdLst>
              <a:gd name="T0" fmla="*/ 2 w 2"/>
              <a:gd name="T1" fmla="*/ 4 h 4"/>
              <a:gd name="T2" fmla="*/ 2 w 2"/>
              <a:gd name="T3" fmla="*/ 4 h 4"/>
              <a:gd name="T4" fmla="*/ 2 w 2"/>
              <a:gd name="T5" fmla="*/ 4 h 4"/>
              <a:gd name="T6" fmla="*/ 2 w 2"/>
              <a:gd name="T7" fmla="*/ 2 h 4"/>
              <a:gd name="T8" fmla="*/ 2 w 2"/>
              <a:gd name="T9" fmla="*/ 0 h 4"/>
              <a:gd name="T10" fmla="*/ 2 w 2"/>
              <a:gd name="T11" fmla="*/ 0 h 4"/>
              <a:gd name="T12" fmla="*/ 2 w 2"/>
              <a:gd name="T13" fmla="*/ 0 h 4"/>
              <a:gd name="T14" fmla="*/ 0 w 2"/>
              <a:gd name="T15" fmla="*/ 2 h 4"/>
              <a:gd name="T16" fmla="*/ 2 w 2"/>
              <a:gd name="T17" fmla="*/ 4 h 4"/>
              <a:gd name="T18" fmla="*/ 2 w 2"/>
              <a:gd name="T19" fmla="*/ 2 h 4"/>
              <a:gd name="T20" fmla="*/ 2 w 2"/>
              <a:gd name="T21" fmla="*/ 2 h 4"/>
              <a:gd name="T22" fmla="*/ 2 w 2"/>
              <a:gd name="T23" fmla="*/ 0 h 4"/>
              <a:gd name="T24" fmla="*/ 2 w 2"/>
              <a:gd name="T25" fmla="*/ 2 h 4"/>
              <a:gd name="T26" fmla="*/ 2 w 2"/>
              <a:gd name="T27" fmla="*/ 2 h 4"/>
              <a:gd name="T28" fmla="*/ 2 w 2"/>
              <a:gd name="T29" fmla="*/ 2 h 4"/>
              <a:gd name="T30" fmla="*/ 2 w 2"/>
              <a:gd name="T31" fmla="*/ 2 h 4"/>
              <a:gd name="T32" fmla="*/ 2 w 2"/>
              <a:gd name="T33" fmla="*/ 2 h 4"/>
              <a:gd name="T34" fmla="*/ 2 w 2"/>
              <a:gd name="T35" fmla="*/ 2 h 4"/>
              <a:gd name="T36" fmla="*/ 2 w 2"/>
              <a:gd name="T37" fmla="*/ 2 h 4"/>
              <a:gd name="T38" fmla="*/ 2 w 2"/>
              <a:gd name="T39" fmla="*/ 2 h 4"/>
              <a:gd name="T40" fmla="*/ 2 w 2"/>
              <a:gd name="T41" fmla="*/ 2 h 4"/>
              <a:gd name="T42" fmla="*/ 2 w 2"/>
              <a:gd name="T43" fmla="*/ 2 h 4"/>
              <a:gd name="T44" fmla="*/ 2 w 2"/>
              <a:gd name="T45" fmla="*/ 2 h 4"/>
              <a:gd name="T46" fmla="*/ 2 w 2"/>
              <a:gd name="T47" fmla="*/ 2 h 4"/>
              <a:gd name="T48" fmla="*/ 2 w 2"/>
              <a:gd name="T49" fmla="*/ 2 h 4"/>
              <a:gd name="T50" fmla="*/ 2 w 2"/>
              <a:gd name="T51" fmla="*/ 2 h 4"/>
              <a:gd name="T52" fmla="*/ 0 w 2"/>
              <a:gd name="T53" fmla="*/ 2 h 4"/>
              <a:gd name="T54" fmla="*/ 2 w 2"/>
              <a:gd name="T55" fmla="*/ 4 h 4"/>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2" h="4">
                <a:moveTo>
                  <a:pt x="2" y="4"/>
                </a:moveTo>
                <a:lnTo>
                  <a:pt x="2" y="4"/>
                </a:lnTo>
                <a:lnTo>
                  <a:pt x="2" y="2"/>
                </a:lnTo>
                <a:lnTo>
                  <a:pt x="2" y="0"/>
                </a:lnTo>
                <a:lnTo>
                  <a:pt x="0" y="2"/>
                </a:lnTo>
                <a:lnTo>
                  <a:pt x="2" y="4"/>
                </a:lnTo>
                <a:lnTo>
                  <a:pt x="2" y="2"/>
                </a:lnTo>
                <a:lnTo>
                  <a:pt x="2" y="0"/>
                </a:lnTo>
                <a:lnTo>
                  <a:pt x="2" y="2"/>
                </a:lnTo>
                <a:lnTo>
                  <a:pt x="0" y="2"/>
                </a:lnTo>
                <a:lnTo>
                  <a:pt x="2" y="4"/>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14" name="Freeform 1141"/>
          <p:cNvSpPr>
            <a:spLocks/>
          </p:cNvSpPr>
          <p:nvPr/>
        </p:nvSpPr>
        <p:spPr bwMode="auto">
          <a:xfrm>
            <a:off x="706438" y="479425"/>
            <a:ext cx="1587" cy="6350"/>
          </a:xfrm>
          <a:custGeom>
            <a:avLst/>
            <a:gdLst>
              <a:gd name="T0" fmla="*/ 0 w 1587"/>
              <a:gd name="T1" fmla="*/ 4 h 4"/>
              <a:gd name="T2" fmla="*/ 0 w 1587"/>
              <a:gd name="T3" fmla="*/ 2 h 4"/>
              <a:gd name="T4" fmla="*/ 0 w 1587"/>
              <a:gd name="T5" fmla="*/ 0 h 4"/>
              <a:gd name="T6" fmla="*/ 0 w 1587"/>
              <a:gd name="T7" fmla="*/ 0 h 4"/>
              <a:gd name="T8" fmla="*/ 0 w 1587"/>
              <a:gd name="T9" fmla="*/ 2 h 4"/>
              <a:gd name="T10" fmla="*/ 0 w 1587"/>
              <a:gd name="T11" fmla="*/ 2 h 4"/>
              <a:gd name="T12" fmla="*/ 0 w 1587"/>
              <a:gd name="T13" fmla="*/ 4 h 4"/>
              <a:gd name="T14" fmla="*/ 0 w 1587"/>
              <a:gd name="T15" fmla="*/ 2 h 4"/>
              <a:gd name="T16" fmla="*/ 0 w 1587"/>
              <a:gd name="T17" fmla="*/ 2 h 4"/>
              <a:gd name="T18" fmla="*/ 0 w 1587"/>
              <a:gd name="T19" fmla="*/ 2 h 4"/>
              <a:gd name="T20" fmla="*/ 0 w 1587"/>
              <a:gd name="T21" fmla="*/ 2 h 4"/>
              <a:gd name="T22" fmla="*/ 0 w 1587"/>
              <a:gd name="T23" fmla="*/ 2 h 4"/>
              <a:gd name="T24" fmla="*/ 0 w 1587"/>
              <a:gd name="T25" fmla="*/ 2 h 4"/>
              <a:gd name="T26" fmla="*/ 0 w 1587"/>
              <a:gd name="T27" fmla="*/ 2 h 4"/>
              <a:gd name="T28" fmla="*/ 0 w 1587"/>
              <a:gd name="T29" fmla="*/ 4 h 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1587" h="4">
                <a:moveTo>
                  <a:pt x="0" y="4"/>
                </a:moveTo>
                <a:lnTo>
                  <a:pt x="0" y="2"/>
                </a:lnTo>
                <a:lnTo>
                  <a:pt x="0" y="0"/>
                </a:lnTo>
                <a:lnTo>
                  <a:pt x="0" y="2"/>
                </a:lnTo>
                <a:lnTo>
                  <a:pt x="0" y="4"/>
                </a:lnTo>
                <a:lnTo>
                  <a:pt x="0" y="2"/>
                </a:lnTo>
                <a:lnTo>
                  <a:pt x="0" y="4"/>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15" name="Freeform 1148"/>
          <p:cNvSpPr>
            <a:spLocks/>
          </p:cNvSpPr>
          <p:nvPr/>
        </p:nvSpPr>
        <p:spPr bwMode="auto">
          <a:xfrm>
            <a:off x="693738" y="460375"/>
            <a:ext cx="3175" cy="3175"/>
          </a:xfrm>
          <a:custGeom>
            <a:avLst/>
            <a:gdLst>
              <a:gd name="T0" fmla="*/ 2 w 2"/>
              <a:gd name="T1" fmla="*/ 2 h 2"/>
              <a:gd name="T2" fmla="*/ 2 w 2"/>
              <a:gd name="T3" fmla="*/ 0 h 2"/>
              <a:gd name="T4" fmla="*/ 2 w 2"/>
              <a:gd name="T5" fmla="*/ 0 h 2"/>
              <a:gd name="T6" fmla="*/ 2 w 2"/>
              <a:gd name="T7" fmla="*/ 0 h 2"/>
              <a:gd name="T8" fmla="*/ 2 w 2"/>
              <a:gd name="T9" fmla="*/ 0 h 2"/>
              <a:gd name="T10" fmla="*/ 0 w 2"/>
              <a:gd name="T11" fmla="*/ 0 h 2"/>
              <a:gd name="T12" fmla="*/ 0 w 2"/>
              <a:gd name="T13" fmla="*/ 0 h 2"/>
              <a:gd name="T14" fmla="*/ 0 w 2"/>
              <a:gd name="T15" fmla="*/ 2 h 2"/>
              <a:gd name="T16" fmla="*/ 0 w 2"/>
              <a:gd name="T17" fmla="*/ 2 h 2"/>
              <a:gd name="T18" fmla="*/ 0 w 2"/>
              <a:gd name="T19" fmla="*/ 2 h 2"/>
              <a:gd name="T20" fmla="*/ 2 w 2"/>
              <a:gd name="T21" fmla="*/ 2 h 2"/>
              <a:gd name="T22" fmla="*/ 2 w 2"/>
              <a:gd name="T23" fmla="*/ 2 h 2"/>
              <a:gd name="T24" fmla="*/ 2 w 2"/>
              <a:gd name="T25" fmla="*/ 0 h 2"/>
              <a:gd name="T26" fmla="*/ 2 w 2"/>
              <a:gd name="T27" fmla="*/ 0 h 2"/>
              <a:gd name="T28" fmla="*/ 2 w 2"/>
              <a:gd name="T29" fmla="*/ 0 h 2"/>
              <a:gd name="T30" fmla="*/ 0 w 2"/>
              <a:gd name="T31" fmla="*/ 2 h 2"/>
              <a:gd name="T32" fmla="*/ 2 w 2"/>
              <a:gd name="T33" fmla="*/ 2 h 2"/>
              <a:gd name="T34" fmla="*/ 2 w 2"/>
              <a:gd name="T35" fmla="*/ 0 h 2"/>
              <a:gd name="T36" fmla="*/ 0 w 2"/>
              <a:gd name="T37" fmla="*/ 2 h 2"/>
              <a:gd name="T38" fmla="*/ 2 w 2"/>
              <a:gd name="T39" fmla="*/ 2 h 2"/>
              <a:gd name="T40" fmla="*/ 0 w 2"/>
              <a:gd name="T41" fmla="*/ 2 h 2"/>
              <a:gd name="T42" fmla="*/ 0 w 2"/>
              <a:gd name="T43" fmla="*/ 2 h 2"/>
              <a:gd name="T44" fmla="*/ 0 w 2"/>
              <a:gd name="T45" fmla="*/ 2 h 2"/>
              <a:gd name="T46" fmla="*/ 0 w 2"/>
              <a:gd name="T47" fmla="*/ 2 h 2"/>
              <a:gd name="T48" fmla="*/ 0 w 2"/>
              <a:gd name="T49" fmla="*/ 2 h 2"/>
              <a:gd name="T50" fmla="*/ 0 w 2"/>
              <a:gd name="T51" fmla="*/ 2 h 2"/>
              <a:gd name="T52" fmla="*/ 0 w 2"/>
              <a:gd name="T53" fmla="*/ 2 h 2"/>
              <a:gd name="T54" fmla="*/ 0 w 2"/>
              <a:gd name="T55" fmla="*/ 2 h 2"/>
              <a:gd name="T56" fmla="*/ 0 w 2"/>
              <a:gd name="T57" fmla="*/ 2 h 2"/>
              <a:gd name="T58" fmla="*/ 2 w 2"/>
              <a:gd name="T59" fmla="*/ 2 h 2"/>
              <a:gd name="T60" fmla="*/ 2 w 2"/>
              <a:gd name="T61" fmla="*/ 2 h 2"/>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2" h="2">
                <a:moveTo>
                  <a:pt x="2" y="2"/>
                </a:moveTo>
                <a:lnTo>
                  <a:pt x="2" y="0"/>
                </a:lnTo>
                <a:lnTo>
                  <a:pt x="0" y="0"/>
                </a:lnTo>
                <a:lnTo>
                  <a:pt x="0" y="2"/>
                </a:lnTo>
                <a:lnTo>
                  <a:pt x="2" y="2"/>
                </a:lnTo>
                <a:lnTo>
                  <a:pt x="2" y="0"/>
                </a:lnTo>
                <a:lnTo>
                  <a:pt x="0" y="2"/>
                </a:lnTo>
                <a:lnTo>
                  <a:pt x="2" y="2"/>
                </a:lnTo>
                <a:lnTo>
                  <a:pt x="2" y="0"/>
                </a:lnTo>
                <a:lnTo>
                  <a:pt x="0" y="2"/>
                </a:lnTo>
                <a:lnTo>
                  <a:pt x="2" y="2"/>
                </a:lnTo>
                <a:lnTo>
                  <a:pt x="0" y="2"/>
                </a:lnTo>
                <a:lnTo>
                  <a:pt x="2" y="2"/>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16" name="Freeform 1150"/>
          <p:cNvSpPr>
            <a:spLocks/>
          </p:cNvSpPr>
          <p:nvPr/>
        </p:nvSpPr>
        <p:spPr bwMode="auto">
          <a:xfrm>
            <a:off x="684213" y="447675"/>
            <a:ext cx="1587" cy="3175"/>
          </a:xfrm>
          <a:custGeom>
            <a:avLst/>
            <a:gdLst>
              <a:gd name="T0" fmla="*/ 0 w 1587"/>
              <a:gd name="T1" fmla="*/ 2 h 2"/>
              <a:gd name="T2" fmla="*/ 0 w 1587"/>
              <a:gd name="T3" fmla="*/ 0 h 2"/>
              <a:gd name="T4" fmla="*/ 0 w 1587"/>
              <a:gd name="T5" fmla="*/ 2 h 2"/>
              <a:gd name="T6" fmla="*/ 0 60000 65536"/>
              <a:gd name="T7" fmla="*/ 0 60000 65536"/>
              <a:gd name="T8" fmla="*/ 0 60000 65536"/>
            </a:gdLst>
            <a:ahLst/>
            <a:cxnLst>
              <a:cxn ang="T6">
                <a:pos x="T0" y="T1"/>
              </a:cxn>
              <a:cxn ang="T7">
                <a:pos x="T2" y="T3"/>
              </a:cxn>
              <a:cxn ang="T8">
                <a:pos x="T4" y="T5"/>
              </a:cxn>
            </a:cxnLst>
            <a:rect l="0" t="0" r="r" b="b"/>
            <a:pathLst>
              <a:path w="1587" h="2">
                <a:moveTo>
                  <a:pt x="0" y="2"/>
                </a:moveTo>
                <a:lnTo>
                  <a:pt x="0" y="0"/>
                </a:lnTo>
                <a:lnTo>
                  <a:pt x="0" y="2"/>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17" name="Freeform 1152"/>
          <p:cNvSpPr>
            <a:spLocks/>
          </p:cNvSpPr>
          <p:nvPr/>
        </p:nvSpPr>
        <p:spPr bwMode="auto">
          <a:xfrm>
            <a:off x="684213" y="447675"/>
            <a:ext cx="3175" cy="3175"/>
          </a:xfrm>
          <a:custGeom>
            <a:avLst/>
            <a:gdLst>
              <a:gd name="T0" fmla="*/ 2 w 2"/>
              <a:gd name="T1" fmla="*/ 0 h 2"/>
              <a:gd name="T2" fmla="*/ 0 w 2"/>
              <a:gd name="T3" fmla="*/ 0 h 2"/>
              <a:gd name="T4" fmla="*/ 0 w 2"/>
              <a:gd name="T5" fmla="*/ 0 h 2"/>
              <a:gd name="T6" fmla="*/ 0 w 2"/>
              <a:gd name="T7" fmla="*/ 0 h 2"/>
              <a:gd name="T8" fmla="*/ 0 w 2"/>
              <a:gd name="T9" fmla="*/ 2 h 2"/>
              <a:gd name="T10" fmla="*/ 2 w 2"/>
              <a:gd name="T11" fmla="*/ 2 h 2"/>
              <a:gd name="T12" fmla="*/ 2 w 2"/>
              <a:gd name="T13" fmla="*/ 0 h 2"/>
              <a:gd name="T14" fmla="*/ 0 w 2"/>
              <a:gd name="T15" fmla="*/ 0 h 2"/>
              <a:gd name="T16" fmla="*/ 0 w 2"/>
              <a:gd name="T17" fmla="*/ 0 h 2"/>
              <a:gd name="T18" fmla="*/ 0 w 2"/>
              <a:gd name="T19" fmla="*/ 0 h 2"/>
              <a:gd name="T20" fmla="*/ 0 w 2"/>
              <a:gd name="T21" fmla="*/ 2 h 2"/>
              <a:gd name="T22" fmla="*/ 2 w 2"/>
              <a:gd name="T23" fmla="*/ 2 h 2"/>
              <a:gd name="T24" fmla="*/ 2 w 2"/>
              <a:gd name="T25" fmla="*/ 0 h 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 h="2">
                <a:moveTo>
                  <a:pt x="2" y="0"/>
                </a:moveTo>
                <a:lnTo>
                  <a:pt x="0" y="0"/>
                </a:lnTo>
                <a:lnTo>
                  <a:pt x="0" y="2"/>
                </a:lnTo>
                <a:lnTo>
                  <a:pt x="2" y="2"/>
                </a:lnTo>
                <a:lnTo>
                  <a:pt x="2" y="0"/>
                </a:lnTo>
                <a:lnTo>
                  <a:pt x="0" y="0"/>
                </a:lnTo>
                <a:lnTo>
                  <a:pt x="0" y="2"/>
                </a:lnTo>
                <a:lnTo>
                  <a:pt x="2" y="2"/>
                </a:lnTo>
                <a:lnTo>
                  <a:pt x="2" y="0"/>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18" name="Freeform 1154"/>
          <p:cNvSpPr>
            <a:spLocks/>
          </p:cNvSpPr>
          <p:nvPr/>
        </p:nvSpPr>
        <p:spPr bwMode="auto">
          <a:xfrm>
            <a:off x="665163" y="434975"/>
            <a:ext cx="3175" cy="1588"/>
          </a:xfrm>
          <a:custGeom>
            <a:avLst/>
            <a:gdLst>
              <a:gd name="T0" fmla="*/ 2 w 2"/>
              <a:gd name="T1" fmla="*/ 0 h 1588"/>
              <a:gd name="T2" fmla="*/ 0 w 2"/>
              <a:gd name="T3" fmla="*/ 0 h 1588"/>
              <a:gd name="T4" fmla="*/ 2 w 2"/>
              <a:gd name="T5" fmla="*/ 0 h 1588"/>
              <a:gd name="T6" fmla="*/ 0 60000 65536"/>
              <a:gd name="T7" fmla="*/ 0 60000 65536"/>
              <a:gd name="T8" fmla="*/ 0 60000 65536"/>
            </a:gdLst>
            <a:ahLst/>
            <a:cxnLst>
              <a:cxn ang="T6">
                <a:pos x="T0" y="T1"/>
              </a:cxn>
              <a:cxn ang="T7">
                <a:pos x="T2" y="T3"/>
              </a:cxn>
              <a:cxn ang="T8">
                <a:pos x="T4" y="T5"/>
              </a:cxn>
            </a:cxnLst>
            <a:rect l="0" t="0" r="r" b="b"/>
            <a:pathLst>
              <a:path w="2" h="1588">
                <a:moveTo>
                  <a:pt x="2" y="0"/>
                </a:moveTo>
                <a:lnTo>
                  <a:pt x="0" y="0"/>
                </a:lnTo>
                <a:lnTo>
                  <a:pt x="2" y="0"/>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19" name="Freeform 1156"/>
          <p:cNvSpPr>
            <a:spLocks/>
          </p:cNvSpPr>
          <p:nvPr/>
        </p:nvSpPr>
        <p:spPr bwMode="auto">
          <a:xfrm>
            <a:off x="665163" y="431800"/>
            <a:ext cx="3175" cy="3175"/>
          </a:xfrm>
          <a:custGeom>
            <a:avLst/>
            <a:gdLst>
              <a:gd name="T0" fmla="*/ 2 w 2"/>
              <a:gd name="T1" fmla="*/ 2 h 2"/>
              <a:gd name="T2" fmla="*/ 0 w 2"/>
              <a:gd name="T3" fmla="*/ 0 h 2"/>
              <a:gd name="T4" fmla="*/ 0 w 2"/>
              <a:gd name="T5" fmla="*/ 0 h 2"/>
              <a:gd name="T6" fmla="*/ 0 w 2"/>
              <a:gd name="T7" fmla="*/ 2 h 2"/>
              <a:gd name="T8" fmla="*/ 2 w 2"/>
              <a:gd name="T9" fmla="*/ 2 h 2"/>
              <a:gd name="T10" fmla="*/ 2 w 2"/>
              <a:gd name="T11" fmla="*/ 2 h 2"/>
              <a:gd name="T12" fmla="*/ 2 w 2"/>
              <a:gd name="T13" fmla="*/ 2 h 2"/>
              <a:gd name="T14" fmla="*/ 0 w 2"/>
              <a:gd name="T15" fmla="*/ 0 h 2"/>
              <a:gd name="T16" fmla="*/ 0 w 2"/>
              <a:gd name="T17" fmla="*/ 0 h 2"/>
              <a:gd name="T18" fmla="*/ 0 w 2"/>
              <a:gd name="T19" fmla="*/ 2 h 2"/>
              <a:gd name="T20" fmla="*/ 2 w 2"/>
              <a:gd name="T21" fmla="*/ 2 h 2"/>
              <a:gd name="T22" fmla="*/ 2 w 2"/>
              <a:gd name="T23" fmla="*/ 2 h 2"/>
              <a:gd name="T24" fmla="*/ 2 w 2"/>
              <a:gd name="T25" fmla="*/ 2 h 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 h="2">
                <a:moveTo>
                  <a:pt x="2" y="2"/>
                </a:moveTo>
                <a:lnTo>
                  <a:pt x="0" y="0"/>
                </a:lnTo>
                <a:lnTo>
                  <a:pt x="0" y="2"/>
                </a:lnTo>
                <a:lnTo>
                  <a:pt x="2" y="2"/>
                </a:lnTo>
                <a:lnTo>
                  <a:pt x="0" y="0"/>
                </a:lnTo>
                <a:lnTo>
                  <a:pt x="0" y="2"/>
                </a:lnTo>
                <a:lnTo>
                  <a:pt x="2" y="2"/>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20" name="Freeform 1163"/>
          <p:cNvSpPr>
            <a:spLocks/>
          </p:cNvSpPr>
          <p:nvPr/>
        </p:nvSpPr>
        <p:spPr bwMode="auto">
          <a:xfrm>
            <a:off x="611188" y="415925"/>
            <a:ext cx="6350" cy="3175"/>
          </a:xfrm>
          <a:custGeom>
            <a:avLst/>
            <a:gdLst>
              <a:gd name="T0" fmla="*/ 2 w 4"/>
              <a:gd name="T1" fmla="*/ 2 h 2"/>
              <a:gd name="T2" fmla="*/ 2 w 4"/>
              <a:gd name="T3" fmla="*/ 2 h 2"/>
              <a:gd name="T4" fmla="*/ 4 w 4"/>
              <a:gd name="T5" fmla="*/ 2 h 2"/>
              <a:gd name="T6" fmla="*/ 4 w 4"/>
              <a:gd name="T7" fmla="*/ 0 h 2"/>
              <a:gd name="T8" fmla="*/ 4 w 4"/>
              <a:gd name="T9" fmla="*/ 0 h 2"/>
              <a:gd name="T10" fmla="*/ 2 w 4"/>
              <a:gd name="T11" fmla="*/ 0 h 2"/>
              <a:gd name="T12" fmla="*/ 2 w 4"/>
              <a:gd name="T13" fmla="*/ 0 h 2"/>
              <a:gd name="T14" fmla="*/ 0 w 4"/>
              <a:gd name="T15" fmla="*/ 2 h 2"/>
              <a:gd name="T16" fmla="*/ 2 w 4"/>
              <a:gd name="T17" fmla="*/ 2 h 2"/>
              <a:gd name="T18" fmla="*/ 2 w 4"/>
              <a:gd name="T19" fmla="*/ 0 h 2"/>
              <a:gd name="T20" fmla="*/ 4 w 4"/>
              <a:gd name="T21" fmla="*/ 2 h 2"/>
              <a:gd name="T22" fmla="*/ 4 w 4"/>
              <a:gd name="T23" fmla="*/ 0 h 2"/>
              <a:gd name="T24" fmla="*/ 4 w 4"/>
              <a:gd name="T25" fmla="*/ 0 h 2"/>
              <a:gd name="T26" fmla="*/ 2 w 4"/>
              <a:gd name="T27" fmla="*/ 0 h 2"/>
              <a:gd name="T28" fmla="*/ 2 w 4"/>
              <a:gd name="T29" fmla="*/ 0 h 2"/>
              <a:gd name="T30" fmla="*/ 0 w 4"/>
              <a:gd name="T31" fmla="*/ 0 h 2"/>
              <a:gd name="T32" fmla="*/ 2 w 4"/>
              <a:gd name="T33" fmla="*/ 2 h 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4" h="2">
                <a:moveTo>
                  <a:pt x="2" y="2"/>
                </a:moveTo>
                <a:lnTo>
                  <a:pt x="2" y="2"/>
                </a:lnTo>
                <a:lnTo>
                  <a:pt x="4" y="2"/>
                </a:lnTo>
                <a:lnTo>
                  <a:pt x="4" y="0"/>
                </a:lnTo>
                <a:lnTo>
                  <a:pt x="2" y="0"/>
                </a:lnTo>
                <a:lnTo>
                  <a:pt x="0" y="2"/>
                </a:lnTo>
                <a:lnTo>
                  <a:pt x="2" y="2"/>
                </a:lnTo>
                <a:lnTo>
                  <a:pt x="2" y="0"/>
                </a:lnTo>
                <a:lnTo>
                  <a:pt x="4" y="2"/>
                </a:lnTo>
                <a:lnTo>
                  <a:pt x="4" y="0"/>
                </a:lnTo>
                <a:lnTo>
                  <a:pt x="2" y="0"/>
                </a:lnTo>
                <a:lnTo>
                  <a:pt x="0" y="0"/>
                </a:lnTo>
                <a:lnTo>
                  <a:pt x="2" y="2"/>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21" name="Freeform 1172"/>
          <p:cNvSpPr>
            <a:spLocks/>
          </p:cNvSpPr>
          <p:nvPr/>
        </p:nvSpPr>
        <p:spPr bwMode="auto">
          <a:xfrm>
            <a:off x="582613" y="476250"/>
            <a:ext cx="3175" cy="3175"/>
          </a:xfrm>
          <a:custGeom>
            <a:avLst/>
            <a:gdLst>
              <a:gd name="T0" fmla="*/ 0 w 2"/>
              <a:gd name="T1" fmla="*/ 2 h 2"/>
              <a:gd name="T2" fmla="*/ 0 w 2"/>
              <a:gd name="T3" fmla="*/ 2 h 2"/>
              <a:gd name="T4" fmla="*/ 2 w 2"/>
              <a:gd name="T5" fmla="*/ 2 h 2"/>
              <a:gd name="T6" fmla="*/ 0 w 2"/>
              <a:gd name="T7" fmla="*/ 0 h 2"/>
              <a:gd name="T8" fmla="*/ 0 w 2"/>
              <a:gd name="T9" fmla="*/ 0 h 2"/>
              <a:gd name="T10" fmla="*/ 0 w 2"/>
              <a:gd name="T11" fmla="*/ 0 h 2"/>
              <a:gd name="T12" fmla="*/ 0 w 2"/>
              <a:gd name="T13" fmla="*/ 2 h 2"/>
              <a:gd name="T14" fmla="*/ 0 w 2"/>
              <a:gd name="T15" fmla="*/ 2 h 2"/>
              <a:gd name="T16" fmla="*/ 0 w 2"/>
              <a:gd name="T17" fmla="*/ 2 h 2"/>
              <a:gd name="T18" fmla="*/ 0 w 2"/>
              <a:gd name="T19" fmla="*/ 2 h 2"/>
              <a:gd name="T20" fmla="*/ 0 w 2"/>
              <a:gd name="T21" fmla="*/ 2 h 2"/>
              <a:gd name="T22" fmla="*/ 0 w 2"/>
              <a:gd name="T23" fmla="*/ 2 h 2"/>
              <a:gd name="T24" fmla="*/ 0 w 2"/>
              <a:gd name="T25" fmla="*/ 2 h 2"/>
              <a:gd name="T26" fmla="*/ 0 w 2"/>
              <a:gd name="T27" fmla="*/ 2 h 2"/>
              <a:gd name="T28" fmla="*/ 0 w 2"/>
              <a:gd name="T29" fmla="*/ 2 h 2"/>
              <a:gd name="T30" fmla="*/ 0 w 2"/>
              <a:gd name="T31" fmla="*/ 2 h 2"/>
              <a:gd name="T32" fmla="*/ 0 w 2"/>
              <a:gd name="T33" fmla="*/ 2 h 2"/>
              <a:gd name="T34" fmla="*/ 0 w 2"/>
              <a:gd name="T35" fmla="*/ 2 h 2"/>
              <a:gd name="T36" fmla="*/ 0 w 2"/>
              <a:gd name="T37" fmla="*/ 2 h 2"/>
              <a:gd name="T38" fmla="*/ 0 w 2"/>
              <a:gd name="T39" fmla="*/ 2 h 2"/>
              <a:gd name="T40" fmla="*/ 0 w 2"/>
              <a:gd name="T41" fmla="*/ 2 h 2"/>
              <a:gd name="T42" fmla="*/ 0 w 2"/>
              <a:gd name="T43" fmla="*/ 2 h 2"/>
              <a:gd name="T44" fmla="*/ 0 w 2"/>
              <a:gd name="T45" fmla="*/ 2 h 2"/>
              <a:gd name="T46" fmla="*/ 0 w 2"/>
              <a:gd name="T47" fmla="*/ 2 h 2"/>
              <a:gd name="T48" fmla="*/ 0 w 2"/>
              <a:gd name="T49" fmla="*/ 2 h 2"/>
              <a:gd name="T50" fmla="*/ 0 w 2"/>
              <a:gd name="T51" fmla="*/ 2 h 2"/>
              <a:gd name="T52" fmla="*/ 0 w 2"/>
              <a:gd name="T53" fmla="*/ 2 h 2"/>
              <a:gd name="T54" fmla="*/ 0 w 2"/>
              <a:gd name="T55" fmla="*/ 2 h 2"/>
              <a:gd name="T56" fmla="*/ 0 w 2"/>
              <a:gd name="T57" fmla="*/ 2 h 2"/>
              <a:gd name="T58" fmla="*/ 0 w 2"/>
              <a:gd name="T59" fmla="*/ 2 h 2"/>
              <a:gd name="T60" fmla="*/ 0 w 2"/>
              <a:gd name="T61" fmla="*/ 2 h 2"/>
              <a:gd name="T62" fmla="*/ 0 w 2"/>
              <a:gd name="T63" fmla="*/ 2 h 2"/>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2" h="2">
                <a:moveTo>
                  <a:pt x="0" y="2"/>
                </a:moveTo>
                <a:lnTo>
                  <a:pt x="0" y="2"/>
                </a:lnTo>
                <a:lnTo>
                  <a:pt x="2" y="2"/>
                </a:lnTo>
                <a:lnTo>
                  <a:pt x="0" y="0"/>
                </a:lnTo>
                <a:lnTo>
                  <a:pt x="0" y="2"/>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22" name="Freeform 1177"/>
          <p:cNvSpPr>
            <a:spLocks/>
          </p:cNvSpPr>
          <p:nvPr/>
        </p:nvSpPr>
        <p:spPr bwMode="auto">
          <a:xfrm>
            <a:off x="557213" y="534988"/>
            <a:ext cx="3175" cy="3175"/>
          </a:xfrm>
          <a:custGeom>
            <a:avLst/>
            <a:gdLst>
              <a:gd name="T0" fmla="*/ 0 w 2"/>
              <a:gd name="T1" fmla="*/ 2 h 2"/>
              <a:gd name="T2" fmla="*/ 2 w 2"/>
              <a:gd name="T3" fmla="*/ 2 h 2"/>
              <a:gd name="T4" fmla="*/ 2 w 2"/>
              <a:gd name="T5" fmla="*/ 2 h 2"/>
              <a:gd name="T6" fmla="*/ 2 w 2"/>
              <a:gd name="T7" fmla="*/ 0 h 2"/>
              <a:gd name="T8" fmla="*/ 2 w 2"/>
              <a:gd name="T9" fmla="*/ 0 h 2"/>
              <a:gd name="T10" fmla="*/ 2 w 2"/>
              <a:gd name="T11" fmla="*/ 0 h 2"/>
              <a:gd name="T12" fmla="*/ 0 w 2"/>
              <a:gd name="T13" fmla="*/ 0 h 2"/>
              <a:gd name="T14" fmla="*/ 0 w 2"/>
              <a:gd name="T15" fmla="*/ 0 h 2"/>
              <a:gd name="T16" fmla="*/ 0 w 2"/>
              <a:gd name="T17" fmla="*/ 0 h 2"/>
              <a:gd name="T18" fmla="*/ 0 w 2"/>
              <a:gd name="T19" fmla="*/ 0 h 2"/>
              <a:gd name="T20" fmla="*/ 0 w 2"/>
              <a:gd name="T21" fmla="*/ 0 h 2"/>
              <a:gd name="T22" fmla="*/ 0 w 2"/>
              <a:gd name="T23" fmla="*/ 0 h 2"/>
              <a:gd name="T24" fmla="*/ 0 w 2"/>
              <a:gd name="T25" fmla="*/ 0 h 2"/>
              <a:gd name="T26" fmla="*/ 0 w 2"/>
              <a:gd name="T27" fmla="*/ 0 h 2"/>
              <a:gd name="T28" fmla="*/ 0 w 2"/>
              <a:gd name="T29" fmla="*/ 0 h 2"/>
              <a:gd name="T30" fmla="*/ 0 w 2"/>
              <a:gd name="T31" fmla="*/ 0 h 2"/>
              <a:gd name="T32" fmla="*/ 0 w 2"/>
              <a:gd name="T33" fmla="*/ 0 h 2"/>
              <a:gd name="T34" fmla="*/ 0 w 2"/>
              <a:gd name="T35" fmla="*/ 0 h 2"/>
              <a:gd name="T36" fmla="*/ 0 w 2"/>
              <a:gd name="T37" fmla="*/ 0 h 2"/>
              <a:gd name="T38" fmla="*/ 0 w 2"/>
              <a:gd name="T39" fmla="*/ 2 h 2"/>
              <a:gd name="T40" fmla="*/ 0 w 2"/>
              <a:gd name="T41" fmla="*/ 2 h 2"/>
              <a:gd name="T42" fmla="*/ 2 w 2"/>
              <a:gd name="T43" fmla="*/ 2 h 2"/>
              <a:gd name="T44" fmla="*/ 2 w 2"/>
              <a:gd name="T45" fmla="*/ 0 h 2"/>
              <a:gd name="T46" fmla="*/ 2 w 2"/>
              <a:gd name="T47" fmla="*/ 0 h 2"/>
              <a:gd name="T48" fmla="*/ 2 w 2"/>
              <a:gd name="T49" fmla="*/ 0 h 2"/>
              <a:gd name="T50" fmla="*/ 2 w 2"/>
              <a:gd name="T51" fmla="*/ 0 h 2"/>
              <a:gd name="T52" fmla="*/ 2 w 2"/>
              <a:gd name="T53" fmla="*/ 0 h 2"/>
              <a:gd name="T54" fmla="*/ 2 w 2"/>
              <a:gd name="T55" fmla="*/ 0 h 2"/>
              <a:gd name="T56" fmla="*/ 2 w 2"/>
              <a:gd name="T57" fmla="*/ 0 h 2"/>
              <a:gd name="T58" fmla="*/ 2 w 2"/>
              <a:gd name="T59" fmla="*/ 0 h 2"/>
              <a:gd name="T60" fmla="*/ 2 w 2"/>
              <a:gd name="T61" fmla="*/ 0 h 2"/>
              <a:gd name="T62" fmla="*/ 2 w 2"/>
              <a:gd name="T63" fmla="*/ 0 h 2"/>
              <a:gd name="T64" fmla="*/ 2 w 2"/>
              <a:gd name="T65" fmla="*/ 0 h 2"/>
              <a:gd name="T66" fmla="*/ 2 w 2"/>
              <a:gd name="T67" fmla="*/ 2 h 2"/>
              <a:gd name="T68" fmla="*/ 2 w 2"/>
              <a:gd name="T69" fmla="*/ 0 h 2"/>
              <a:gd name="T70" fmla="*/ 2 w 2"/>
              <a:gd name="T71" fmla="*/ 0 h 2"/>
              <a:gd name="T72" fmla="*/ 0 w 2"/>
              <a:gd name="T73" fmla="*/ 0 h 2"/>
              <a:gd name="T74" fmla="*/ 0 w 2"/>
              <a:gd name="T75" fmla="*/ 0 h 2"/>
              <a:gd name="T76" fmla="*/ 0 w 2"/>
              <a:gd name="T77" fmla="*/ 2 h 2"/>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2" h="2">
                <a:moveTo>
                  <a:pt x="0" y="2"/>
                </a:moveTo>
                <a:lnTo>
                  <a:pt x="2" y="2"/>
                </a:lnTo>
                <a:lnTo>
                  <a:pt x="2" y="0"/>
                </a:lnTo>
                <a:lnTo>
                  <a:pt x="0" y="0"/>
                </a:lnTo>
                <a:lnTo>
                  <a:pt x="0" y="2"/>
                </a:lnTo>
                <a:lnTo>
                  <a:pt x="2" y="2"/>
                </a:lnTo>
                <a:lnTo>
                  <a:pt x="2" y="0"/>
                </a:lnTo>
                <a:lnTo>
                  <a:pt x="2" y="2"/>
                </a:lnTo>
                <a:lnTo>
                  <a:pt x="2" y="0"/>
                </a:lnTo>
                <a:lnTo>
                  <a:pt x="0" y="0"/>
                </a:lnTo>
                <a:lnTo>
                  <a:pt x="0" y="2"/>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23" name="Freeform 1180"/>
          <p:cNvSpPr>
            <a:spLocks/>
          </p:cNvSpPr>
          <p:nvPr/>
        </p:nvSpPr>
        <p:spPr bwMode="auto">
          <a:xfrm>
            <a:off x="560388" y="530225"/>
            <a:ext cx="3175" cy="4763"/>
          </a:xfrm>
          <a:custGeom>
            <a:avLst/>
            <a:gdLst>
              <a:gd name="T0" fmla="*/ 0 w 2"/>
              <a:gd name="T1" fmla="*/ 3 h 3"/>
              <a:gd name="T2" fmla="*/ 0 w 2"/>
              <a:gd name="T3" fmla="*/ 3 h 3"/>
              <a:gd name="T4" fmla="*/ 2 w 2"/>
              <a:gd name="T5" fmla="*/ 3 h 3"/>
              <a:gd name="T6" fmla="*/ 2 w 2"/>
              <a:gd name="T7" fmla="*/ 3 h 3"/>
              <a:gd name="T8" fmla="*/ 0 w 2"/>
              <a:gd name="T9" fmla="*/ 0 h 3"/>
              <a:gd name="T10" fmla="*/ 0 w 2"/>
              <a:gd name="T11" fmla="*/ 0 h 3"/>
              <a:gd name="T12" fmla="*/ 0 w 2"/>
              <a:gd name="T13" fmla="*/ 0 h 3"/>
              <a:gd name="T14" fmla="*/ 0 w 2"/>
              <a:gd name="T15" fmla="*/ 3 h 3"/>
              <a:gd name="T16" fmla="*/ 0 w 2"/>
              <a:gd name="T17" fmla="*/ 3 h 3"/>
              <a:gd name="T18" fmla="*/ 0 w 2"/>
              <a:gd name="T19" fmla="*/ 3 h 3"/>
              <a:gd name="T20" fmla="*/ 0 w 2"/>
              <a:gd name="T21" fmla="*/ 3 h 3"/>
              <a:gd name="T22" fmla="*/ 0 w 2"/>
              <a:gd name="T23" fmla="*/ 0 h 3"/>
              <a:gd name="T24" fmla="*/ 0 w 2"/>
              <a:gd name="T25" fmla="*/ 3 h 3"/>
              <a:gd name="T26" fmla="*/ 0 w 2"/>
              <a:gd name="T27" fmla="*/ 3 h 3"/>
              <a:gd name="T28" fmla="*/ 0 w 2"/>
              <a:gd name="T29" fmla="*/ 3 h 3"/>
              <a:gd name="T30" fmla="*/ 0 w 2"/>
              <a:gd name="T31" fmla="*/ 3 h 3"/>
              <a:gd name="T32" fmla="*/ 0 w 2"/>
              <a:gd name="T33" fmla="*/ 3 h 3"/>
              <a:gd name="T34" fmla="*/ 0 w 2"/>
              <a:gd name="T35" fmla="*/ 3 h 3"/>
              <a:gd name="T36" fmla="*/ 0 w 2"/>
              <a:gd name="T37" fmla="*/ 3 h 3"/>
              <a:gd name="T38" fmla="*/ 0 w 2"/>
              <a:gd name="T39" fmla="*/ 3 h 3"/>
              <a:gd name="T40" fmla="*/ 0 w 2"/>
              <a:gd name="T41" fmla="*/ 3 h 3"/>
              <a:gd name="T42" fmla="*/ 0 w 2"/>
              <a:gd name="T43" fmla="*/ 3 h 3"/>
              <a:gd name="T44" fmla="*/ 0 w 2"/>
              <a:gd name="T45" fmla="*/ 3 h 3"/>
              <a:gd name="T46" fmla="*/ 0 w 2"/>
              <a:gd name="T47" fmla="*/ 3 h 3"/>
              <a:gd name="T48" fmla="*/ 0 w 2"/>
              <a:gd name="T49" fmla="*/ 3 h 3"/>
              <a:gd name="T50" fmla="*/ 0 w 2"/>
              <a:gd name="T51" fmla="*/ 3 h 3"/>
              <a:gd name="T52" fmla="*/ 0 w 2"/>
              <a:gd name="T53" fmla="*/ 3 h 3"/>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2" h="3">
                <a:moveTo>
                  <a:pt x="0" y="3"/>
                </a:moveTo>
                <a:lnTo>
                  <a:pt x="0" y="3"/>
                </a:lnTo>
                <a:lnTo>
                  <a:pt x="2" y="3"/>
                </a:lnTo>
                <a:lnTo>
                  <a:pt x="0" y="0"/>
                </a:lnTo>
                <a:lnTo>
                  <a:pt x="0" y="3"/>
                </a:lnTo>
                <a:lnTo>
                  <a:pt x="0" y="0"/>
                </a:lnTo>
                <a:lnTo>
                  <a:pt x="0" y="3"/>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24" name="Line 1187"/>
          <p:cNvSpPr>
            <a:spLocks noChangeShapeType="1"/>
          </p:cNvSpPr>
          <p:nvPr/>
        </p:nvSpPr>
        <p:spPr bwMode="auto">
          <a:xfrm>
            <a:off x="569913" y="520700"/>
            <a:ext cx="1587" cy="1588"/>
          </a:xfrm>
          <a:prstGeom prst="line">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no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25" name="Line 1188"/>
          <p:cNvSpPr>
            <a:spLocks noChangeShapeType="1"/>
          </p:cNvSpPr>
          <p:nvPr/>
        </p:nvSpPr>
        <p:spPr bwMode="auto">
          <a:xfrm>
            <a:off x="569913" y="520700"/>
            <a:ext cx="1587" cy="1588"/>
          </a:xfrm>
          <a:prstGeom prst="line">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no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26" name="Freeform 1208"/>
          <p:cNvSpPr>
            <a:spLocks/>
          </p:cNvSpPr>
          <p:nvPr/>
        </p:nvSpPr>
        <p:spPr bwMode="auto">
          <a:xfrm>
            <a:off x="595313" y="557213"/>
            <a:ext cx="1587" cy="1587"/>
          </a:xfrm>
          <a:custGeom>
            <a:avLst/>
            <a:gdLst>
              <a:gd name="T0" fmla="*/ 0 w 1587"/>
              <a:gd name="T1" fmla="*/ 0 h 1587"/>
              <a:gd name="T2" fmla="*/ 0 w 1587"/>
              <a:gd name="T3" fmla="*/ 0 h 1587"/>
              <a:gd name="T4" fmla="*/ 0 w 1587"/>
              <a:gd name="T5" fmla="*/ 0 h 1587"/>
              <a:gd name="T6" fmla="*/ 0 60000 65536"/>
              <a:gd name="T7" fmla="*/ 0 60000 65536"/>
              <a:gd name="T8" fmla="*/ 0 60000 65536"/>
            </a:gdLst>
            <a:ahLst/>
            <a:cxnLst>
              <a:cxn ang="T6">
                <a:pos x="T0" y="T1"/>
              </a:cxn>
              <a:cxn ang="T7">
                <a:pos x="T2" y="T3"/>
              </a:cxn>
              <a:cxn ang="T8">
                <a:pos x="T4" y="T5"/>
              </a:cxn>
            </a:cxnLst>
            <a:rect l="0" t="0" r="r" b="b"/>
            <a:pathLst>
              <a:path w="1587" h="1587">
                <a:moveTo>
                  <a:pt x="0" y="0"/>
                </a:moveTo>
                <a:lnTo>
                  <a:pt x="0" y="0"/>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27" name="Freeform 1210"/>
          <p:cNvSpPr>
            <a:spLocks/>
          </p:cNvSpPr>
          <p:nvPr/>
        </p:nvSpPr>
        <p:spPr bwMode="auto">
          <a:xfrm>
            <a:off x="595313" y="557213"/>
            <a:ext cx="3175" cy="3175"/>
          </a:xfrm>
          <a:custGeom>
            <a:avLst/>
            <a:gdLst>
              <a:gd name="T0" fmla="*/ 0 w 2"/>
              <a:gd name="T1" fmla="*/ 2 h 2"/>
              <a:gd name="T2" fmla="*/ 0 w 2"/>
              <a:gd name="T3" fmla="*/ 2 h 2"/>
              <a:gd name="T4" fmla="*/ 2 w 2"/>
              <a:gd name="T5" fmla="*/ 2 h 2"/>
              <a:gd name="T6" fmla="*/ 2 w 2"/>
              <a:gd name="T7" fmla="*/ 0 h 2"/>
              <a:gd name="T8" fmla="*/ 2 w 2"/>
              <a:gd name="T9" fmla="*/ 0 h 2"/>
              <a:gd name="T10" fmla="*/ 0 w 2"/>
              <a:gd name="T11" fmla="*/ 0 h 2"/>
              <a:gd name="T12" fmla="*/ 0 w 2"/>
              <a:gd name="T13" fmla="*/ 0 h 2"/>
              <a:gd name="T14" fmla="*/ 0 w 2"/>
              <a:gd name="T15" fmla="*/ 0 h 2"/>
              <a:gd name="T16" fmla="*/ 0 w 2"/>
              <a:gd name="T17" fmla="*/ 2 h 2"/>
              <a:gd name="T18" fmla="*/ 0 w 2"/>
              <a:gd name="T19" fmla="*/ 2 h 2"/>
              <a:gd name="T20" fmla="*/ 2 w 2"/>
              <a:gd name="T21" fmla="*/ 2 h 2"/>
              <a:gd name="T22" fmla="*/ 2 w 2"/>
              <a:gd name="T23" fmla="*/ 0 h 2"/>
              <a:gd name="T24" fmla="*/ 2 w 2"/>
              <a:gd name="T25" fmla="*/ 0 h 2"/>
              <a:gd name="T26" fmla="*/ 0 w 2"/>
              <a:gd name="T27" fmla="*/ 0 h 2"/>
              <a:gd name="T28" fmla="*/ 0 w 2"/>
              <a:gd name="T29" fmla="*/ 0 h 2"/>
              <a:gd name="T30" fmla="*/ 0 w 2"/>
              <a:gd name="T31" fmla="*/ 0 h 2"/>
              <a:gd name="T32" fmla="*/ 0 w 2"/>
              <a:gd name="T33" fmla="*/ 2 h 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2" h="2">
                <a:moveTo>
                  <a:pt x="0" y="2"/>
                </a:moveTo>
                <a:lnTo>
                  <a:pt x="0" y="2"/>
                </a:lnTo>
                <a:lnTo>
                  <a:pt x="2" y="2"/>
                </a:lnTo>
                <a:lnTo>
                  <a:pt x="2" y="0"/>
                </a:lnTo>
                <a:lnTo>
                  <a:pt x="0" y="0"/>
                </a:lnTo>
                <a:lnTo>
                  <a:pt x="0" y="2"/>
                </a:lnTo>
                <a:lnTo>
                  <a:pt x="2" y="2"/>
                </a:lnTo>
                <a:lnTo>
                  <a:pt x="2" y="0"/>
                </a:lnTo>
                <a:lnTo>
                  <a:pt x="0" y="0"/>
                </a:lnTo>
                <a:lnTo>
                  <a:pt x="0" y="2"/>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28" name="Freeform 1214"/>
          <p:cNvSpPr>
            <a:spLocks/>
          </p:cNvSpPr>
          <p:nvPr/>
        </p:nvSpPr>
        <p:spPr bwMode="auto">
          <a:xfrm>
            <a:off x="595313" y="557213"/>
            <a:ext cx="3175" cy="3175"/>
          </a:xfrm>
          <a:custGeom>
            <a:avLst/>
            <a:gdLst>
              <a:gd name="T0" fmla="*/ 0 w 2"/>
              <a:gd name="T1" fmla="*/ 2 h 2"/>
              <a:gd name="T2" fmla="*/ 2 w 2"/>
              <a:gd name="T3" fmla="*/ 2 h 2"/>
              <a:gd name="T4" fmla="*/ 0 w 2"/>
              <a:gd name="T5" fmla="*/ 0 h 2"/>
              <a:gd name="T6" fmla="*/ 0 w 2"/>
              <a:gd name="T7" fmla="*/ 2 h 2"/>
              <a:gd name="T8" fmla="*/ 0 w 2"/>
              <a:gd name="T9" fmla="*/ 2 h 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 h="2">
                <a:moveTo>
                  <a:pt x="0" y="2"/>
                </a:moveTo>
                <a:lnTo>
                  <a:pt x="2" y="2"/>
                </a:lnTo>
                <a:lnTo>
                  <a:pt x="0" y="0"/>
                </a:lnTo>
                <a:lnTo>
                  <a:pt x="0" y="2"/>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29" name="Rectangle 1215"/>
          <p:cNvSpPr>
            <a:spLocks noChangeArrowheads="1"/>
          </p:cNvSpPr>
          <p:nvPr/>
        </p:nvSpPr>
        <p:spPr bwMode="auto">
          <a:xfrm>
            <a:off x="595313" y="627063"/>
            <a:ext cx="1587" cy="1587"/>
          </a:xfrm>
          <a:prstGeom prst="rect">
            <a:avLst/>
          </a:prstGeom>
          <a:solidFill>
            <a:srgbClr val="000000"/>
          </a:solidFill>
          <a:ln>
            <a:noFill/>
          </a:ln>
          <a:extLs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p>
            <a:pPr>
              <a:spcBef>
                <a:spcPct val="50000"/>
              </a:spcBef>
              <a:buFontTx/>
              <a:buChar char="•"/>
            </a:pPr>
            <a:endParaRPr lang="en-US" sz="1300" b="0"/>
          </a:p>
        </p:txBody>
      </p:sp>
      <p:sp>
        <p:nvSpPr>
          <p:cNvPr id="30" name="Freeform 1217"/>
          <p:cNvSpPr>
            <a:spLocks/>
          </p:cNvSpPr>
          <p:nvPr/>
        </p:nvSpPr>
        <p:spPr bwMode="auto">
          <a:xfrm>
            <a:off x="595313" y="627063"/>
            <a:ext cx="1587" cy="1587"/>
          </a:xfrm>
          <a:custGeom>
            <a:avLst/>
            <a:gdLst>
              <a:gd name="T0" fmla="*/ 0 w 1587"/>
              <a:gd name="T1" fmla="*/ 0 h 1587"/>
              <a:gd name="T2" fmla="*/ 0 w 1587"/>
              <a:gd name="T3" fmla="*/ 0 h 1587"/>
              <a:gd name="T4" fmla="*/ 0 w 1587"/>
              <a:gd name="T5" fmla="*/ 0 h 1587"/>
              <a:gd name="T6" fmla="*/ 0 w 1587"/>
              <a:gd name="T7" fmla="*/ 0 h 1587"/>
              <a:gd name="T8" fmla="*/ 0 w 1587"/>
              <a:gd name="T9" fmla="*/ 0 h 1587"/>
              <a:gd name="T10" fmla="*/ 0 w 1587"/>
              <a:gd name="T11" fmla="*/ 0 h 1587"/>
              <a:gd name="T12" fmla="*/ 0 w 1587"/>
              <a:gd name="T13" fmla="*/ 0 h 1587"/>
              <a:gd name="T14" fmla="*/ 0 w 1587"/>
              <a:gd name="T15" fmla="*/ 0 h 1587"/>
              <a:gd name="T16" fmla="*/ 0 w 1587"/>
              <a:gd name="T17" fmla="*/ 0 h 1587"/>
              <a:gd name="T18" fmla="*/ 0 w 1587"/>
              <a:gd name="T19" fmla="*/ 0 h 1587"/>
              <a:gd name="T20" fmla="*/ 0 w 1587"/>
              <a:gd name="T21" fmla="*/ 0 h 1587"/>
              <a:gd name="T22" fmla="*/ 0 w 1587"/>
              <a:gd name="T23" fmla="*/ 0 h 1587"/>
              <a:gd name="T24" fmla="*/ 0 w 1587"/>
              <a:gd name="T25" fmla="*/ 0 h 1587"/>
              <a:gd name="T26" fmla="*/ 0 w 1587"/>
              <a:gd name="T27" fmla="*/ 0 h 1587"/>
              <a:gd name="T28" fmla="*/ 0 w 1587"/>
              <a:gd name="T29" fmla="*/ 0 h 1587"/>
              <a:gd name="T30" fmla="*/ 0 w 1587"/>
              <a:gd name="T31" fmla="*/ 0 h 1587"/>
              <a:gd name="T32" fmla="*/ 0 w 1587"/>
              <a:gd name="T33" fmla="*/ 0 h 1587"/>
              <a:gd name="T34" fmla="*/ 0 w 1587"/>
              <a:gd name="T35" fmla="*/ 0 h 1587"/>
              <a:gd name="T36" fmla="*/ 0 w 1587"/>
              <a:gd name="T37" fmla="*/ 0 h 1587"/>
              <a:gd name="T38" fmla="*/ 0 w 1587"/>
              <a:gd name="T39" fmla="*/ 0 h 1587"/>
              <a:gd name="T40" fmla="*/ 0 w 1587"/>
              <a:gd name="T41" fmla="*/ 0 h 1587"/>
              <a:gd name="T42" fmla="*/ 0 w 1587"/>
              <a:gd name="T43" fmla="*/ 0 h 1587"/>
              <a:gd name="T44" fmla="*/ 0 w 1587"/>
              <a:gd name="T45" fmla="*/ 0 h 1587"/>
              <a:gd name="T46" fmla="*/ 0 w 1587"/>
              <a:gd name="T47" fmla="*/ 0 h 1587"/>
              <a:gd name="T48" fmla="*/ 0 w 1587"/>
              <a:gd name="T49" fmla="*/ 0 h 1587"/>
              <a:gd name="T50" fmla="*/ 0 w 1587"/>
              <a:gd name="T51" fmla="*/ 0 h 1587"/>
              <a:gd name="T52" fmla="*/ 0 w 1587"/>
              <a:gd name="T53" fmla="*/ 0 h 1587"/>
              <a:gd name="T54" fmla="*/ 0 w 1587"/>
              <a:gd name="T55" fmla="*/ 0 h 1587"/>
              <a:gd name="T56" fmla="*/ 0 w 1587"/>
              <a:gd name="T57" fmla="*/ 0 h 1587"/>
              <a:gd name="T58" fmla="*/ 0 w 1587"/>
              <a:gd name="T59" fmla="*/ 0 h 1587"/>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1587" h="1587">
                <a:moveTo>
                  <a:pt x="0" y="0"/>
                </a:moveTo>
                <a:lnTo>
                  <a:pt x="0" y="0"/>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31" name="Freeform 1219"/>
          <p:cNvSpPr>
            <a:spLocks/>
          </p:cNvSpPr>
          <p:nvPr/>
        </p:nvSpPr>
        <p:spPr bwMode="auto">
          <a:xfrm>
            <a:off x="731838" y="541338"/>
            <a:ext cx="1587" cy="1587"/>
          </a:xfrm>
          <a:custGeom>
            <a:avLst/>
            <a:gdLst>
              <a:gd name="T0" fmla="*/ 0 w 1587"/>
              <a:gd name="T1" fmla="*/ 0 h 1587"/>
              <a:gd name="T2" fmla="*/ 0 w 1587"/>
              <a:gd name="T3" fmla="*/ 0 h 1587"/>
              <a:gd name="T4" fmla="*/ 0 w 1587"/>
              <a:gd name="T5" fmla="*/ 0 h 1587"/>
              <a:gd name="T6" fmla="*/ 0 60000 65536"/>
              <a:gd name="T7" fmla="*/ 0 60000 65536"/>
              <a:gd name="T8" fmla="*/ 0 60000 65536"/>
            </a:gdLst>
            <a:ahLst/>
            <a:cxnLst>
              <a:cxn ang="T6">
                <a:pos x="T0" y="T1"/>
              </a:cxn>
              <a:cxn ang="T7">
                <a:pos x="T2" y="T3"/>
              </a:cxn>
              <a:cxn ang="T8">
                <a:pos x="T4" y="T5"/>
              </a:cxn>
            </a:cxnLst>
            <a:rect l="0" t="0" r="r" b="b"/>
            <a:pathLst>
              <a:path w="1587" h="1587">
                <a:moveTo>
                  <a:pt x="0" y="0"/>
                </a:moveTo>
                <a:lnTo>
                  <a:pt x="0" y="0"/>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32" name="Freeform 1221"/>
          <p:cNvSpPr>
            <a:spLocks/>
          </p:cNvSpPr>
          <p:nvPr/>
        </p:nvSpPr>
        <p:spPr bwMode="auto">
          <a:xfrm>
            <a:off x="731838" y="541338"/>
            <a:ext cx="3175" cy="3175"/>
          </a:xfrm>
          <a:custGeom>
            <a:avLst/>
            <a:gdLst>
              <a:gd name="T0" fmla="*/ 2 w 2"/>
              <a:gd name="T1" fmla="*/ 0 h 2"/>
              <a:gd name="T2" fmla="*/ 2 w 2"/>
              <a:gd name="T3" fmla="*/ 0 h 2"/>
              <a:gd name="T4" fmla="*/ 2 w 2"/>
              <a:gd name="T5" fmla="*/ 0 h 2"/>
              <a:gd name="T6" fmla="*/ 0 w 2"/>
              <a:gd name="T7" fmla="*/ 0 h 2"/>
              <a:gd name="T8" fmla="*/ 0 w 2"/>
              <a:gd name="T9" fmla="*/ 0 h 2"/>
              <a:gd name="T10" fmla="*/ 0 w 2"/>
              <a:gd name="T11" fmla="*/ 2 h 2"/>
              <a:gd name="T12" fmla="*/ 2 w 2"/>
              <a:gd name="T13" fmla="*/ 0 h 2"/>
              <a:gd name="T14" fmla="*/ 2 w 2"/>
              <a:gd name="T15" fmla="*/ 0 h 2"/>
              <a:gd name="T16" fmla="*/ 2 w 2"/>
              <a:gd name="T17" fmla="*/ 0 h 2"/>
              <a:gd name="T18" fmla="*/ 0 w 2"/>
              <a:gd name="T19" fmla="*/ 0 h 2"/>
              <a:gd name="T20" fmla="*/ 0 w 2"/>
              <a:gd name="T21" fmla="*/ 0 h 2"/>
              <a:gd name="T22" fmla="*/ 0 w 2"/>
              <a:gd name="T23" fmla="*/ 2 h 2"/>
              <a:gd name="T24" fmla="*/ 2 w 2"/>
              <a:gd name="T25" fmla="*/ 0 h 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 h="2">
                <a:moveTo>
                  <a:pt x="2" y="0"/>
                </a:moveTo>
                <a:lnTo>
                  <a:pt x="2" y="0"/>
                </a:lnTo>
                <a:lnTo>
                  <a:pt x="0" y="0"/>
                </a:lnTo>
                <a:lnTo>
                  <a:pt x="0" y="2"/>
                </a:lnTo>
                <a:lnTo>
                  <a:pt x="2" y="0"/>
                </a:lnTo>
                <a:lnTo>
                  <a:pt x="0" y="0"/>
                </a:lnTo>
                <a:lnTo>
                  <a:pt x="0" y="2"/>
                </a:lnTo>
                <a:lnTo>
                  <a:pt x="2" y="0"/>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33" name="Freeform 1234"/>
          <p:cNvSpPr>
            <a:spLocks/>
          </p:cNvSpPr>
          <p:nvPr/>
        </p:nvSpPr>
        <p:spPr bwMode="auto">
          <a:xfrm>
            <a:off x="722313" y="550863"/>
            <a:ext cx="3175" cy="1587"/>
          </a:xfrm>
          <a:custGeom>
            <a:avLst/>
            <a:gdLst>
              <a:gd name="T0" fmla="*/ 0 w 2"/>
              <a:gd name="T1" fmla="*/ 0 h 1587"/>
              <a:gd name="T2" fmla="*/ 0 w 2"/>
              <a:gd name="T3" fmla="*/ 0 h 1587"/>
              <a:gd name="T4" fmla="*/ 2 w 2"/>
              <a:gd name="T5" fmla="*/ 0 h 1587"/>
              <a:gd name="T6" fmla="*/ 2 w 2"/>
              <a:gd name="T7" fmla="*/ 0 h 1587"/>
              <a:gd name="T8" fmla="*/ 2 w 2"/>
              <a:gd name="T9" fmla="*/ 0 h 1587"/>
              <a:gd name="T10" fmla="*/ 2 w 2"/>
              <a:gd name="T11" fmla="*/ 0 h 1587"/>
              <a:gd name="T12" fmla="*/ 0 w 2"/>
              <a:gd name="T13" fmla="*/ 0 h 1587"/>
              <a:gd name="T14" fmla="*/ 0 w 2"/>
              <a:gd name="T15" fmla="*/ 0 h 1587"/>
              <a:gd name="T16" fmla="*/ 0 w 2"/>
              <a:gd name="T17" fmla="*/ 0 h 1587"/>
              <a:gd name="T18" fmla="*/ 0 w 2"/>
              <a:gd name="T19" fmla="*/ 0 h 1587"/>
              <a:gd name="T20" fmla="*/ 0 w 2"/>
              <a:gd name="T21" fmla="*/ 0 h 1587"/>
              <a:gd name="T22" fmla="*/ 0 w 2"/>
              <a:gd name="T23" fmla="*/ 0 h 1587"/>
              <a:gd name="T24" fmla="*/ 2 w 2"/>
              <a:gd name="T25" fmla="*/ 0 h 1587"/>
              <a:gd name="T26" fmla="*/ 2 w 2"/>
              <a:gd name="T27" fmla="*/ 0 h 1587"/>
              <a:gd name="T28" fmla="*/ 2 w 2"/>
              <a:gd name="T29" fmla="*/ 0 h 1587"/>
              <a:gd name="T30" fmla="*/ 0 w 2"/>
              <a:gd name="T31" fmla="*/ 0 h 1587"/>
              <a:gd name="T32" fmla="*/ 0 w 2"/>
              <a:gd name="T33" fmla="*/ 0 h 1587"/>
              <a:gd name="T34" fmla="*/ 2 w 2"/>
              <a:gd name="T35" fmla="*/ 0 h 1587"/>
              <a:gd name="T36" fmla="*/ 0 w 2"/>
              <a:gd name="T37" fmla="*/ 0 h 1587"/>
              <a:gd name="T38" fmla="*/ 0 w 2"/>
              <a:gd name="T39" fmla="*/ 0 h 1587"/>
              <a:gd name="T40" fmla="*/ 0 w 2"/>
              <a:gd name="T41" fmla="*/ 0 h 1587"/>
              <a:gd name="T42" fmla="*/ 0 w 2"/>
              <a:gd name="T43" fmla="*/ 0 h 1587"/>
              <a:gd name="T44" fmla="*/ 0 w 2"/>
              <a:gd name="T45" fmla="*/ 0 h 1587"/>
              <a:gd name="T46" fmla="*/ 0 w 2"/>
              <a:gd name="T47" fmla="*/ 0 h 1587"/>
              <a:gd name="T48" fmla="*/ 0 w 2"/>
              <a:gd name="T49" fmla="*/ 0 h 1587"/>
              <a:gd name="T50" fmla="*/ 0 w 2"/>
              <a:gd name="T51" fmla="*/ 0 h 1587"/>
              <a:gd name="T52" fmla="*/ 0 w 2"/>
              <a:gd name="T53" fmla="*/ 0 h 1587"/>
              <a:gd name="T54" fmla="*/ 0 w 2"/>
              <a:gd name="T55" fmla="*/ 0 h 1587"/>
              <a:gd name="T56" fmla="*/ 0 w 2"/>
              <a:gd name="T57" fmla="*/ 0 h 1587"/>
              <a:gd name="T58" fmla="*/ 0 w 2"/>
              <a:gd name="T59" fmla="*/ 0 h 1587"/>
              <a:gd name="T60" fmla="*/ 0 w 2"/>
              <a:gd name="T61" fmla="*/ 0 h 1587"/>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2" h="1587">
                <a:moveTo>
                  <a:pt x="0" y="0"/>
                </a:moveTo>
                <a:lnTo>
                  <a:pt x="0" y="0"/>
                </a:lnTo>
                <a:lnTo>
                  <a:pt x="2" y="0"/>
                </a:lnTo>
                <a:lnTo>
                  <a:pt x="0" y="0"/>
                </a:lnTo>
                <a:lnTo>
                  <a:pt x="2" y="0"/>
                </a:lnTo>
                <a:lnTo>
                  <a:pt x="0" y="0"/>
                </a:lnTo>
                <a:lnTo>
                  <a:pt x="2" y="0"/>
                </a:lnTo>
                <a:lnTo>
                  <a:pt x="0" y="0"/>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34" name="Line 1237"/>
          <p:cNvSpPr>
            <a:spLocks noChangeShapeType="1"/>
          </p:cNvSpPr>
          <p:nvPr/>
        </p:nvSpPr>
        <p:spPr bwMode="auto">
          <a:xfrm>
            <a:off x="728663" y="544513"/>
            <a:ext cx="1587" cy="1587"/>
          </a:xfrm>
          <a:prstGeom prst="line">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no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35" name="Line 1238"/>
          <p:cNvSpPr>
            <a:spLocks noChangeShapeType="1"/>
          </p:cNvSpPr>
          <p:nvPr/>
        </p:nvSpPr>
        <p:spPr bwMode="auto">
          <a:xfrm>
            <a:off x="728663" y="544513"/>
            <a:ext cx="1587" cy="1587"/>
          </a:xfrm>
          <a:prstGeom prst="line">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no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36" name="Freeform 1240"/>
          <p:cNvSpPr>
            <a:spLocks/>
          </p:cNvSpPr>
          <p:nvPr/>
        </p:nvSpPr>
        <p:spPr bwMode="auto">
          <a:xfrm>
            <a:off x="728663" y="541338"/>
            <a:ext cx="1587" cy="3175"/>
          </a:xfrm>
          <a:custGeom>
            <a:avLst/>
            <a:gdLst>
              <a:gd name="T0" fmla="*/ 0 w 1587"/>
              <a:gd name="T1" fmla="*/ 2 h 2"/>
              <a:gd name="T2" fmla="*/ 0 w 1587"/>
              <a:gd name="T3" fmla="*/ 2 h 2"/>
              <a:gd name="T4" fmla="*/ 0 w 1587"/>
              <a:gd name="T5" fmla="*/ 0 h 2"/>
              <a:gd name="T6" fmla="*/ 0 w 1587"/>
              <a:gd name="T7" fmla="*/ 2 h 2"/>
              <a:gd name="T8" fmla="*/ 0 w 1587"/>
              <a:gd name="T9" fmla="*/ 2 h 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87" h="2">
                <a:moveTo>
                  <a:pt x="0" y="2"/>
                </a:moveTo>
                <a:lnTo>
                  <a:pt x="0" y="2"/>
                </a:lnTo>
                <a:lnTo>
                  <a:pt x="0" y="0"/>
                </a:lnTo>
                <a:lnTo>
                  <a:pt x="0" y="2"/>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37" name="Freeform 1243"/>
          <p:cNvSpPr>
            <a:spLocks/>
          </p:cNvSpPr>
          <p:nvPr/>
        </p:nvSpPr>
        <p:spPr bwMode="auto">
          <a:xfrm>
            <a:off x="728663" y="538163"/>
            <a:ext cx="3175" cy="3175"/>
          </a:xfrm>
          <a:custGeom>
            <a:avLst/>
            <a:gdLst>
              <a:gd name="T0" fmla="*/ 2 w 2"/>
              <a:gd name="T1" fmla="*/ 2 h 2"/>
              <a:gd name="T2" fmla="*/ 2 w 2"/>
              <a:gd name="T3" fmla="*/ 2 h 2"/>
              <a:gd name="T4" fmla="*/ 2 w 2"/>
              <a:gd name="T5" fmla="*/ 2 h 2"/>
              <a:gd name="T6" fmla="*/ 2 w 2"/>
              <a:gd name="T7" fmla="*/ 2 h 2"/>
              <a:gd name="T8" fmla="*/ 0 w 2"/>
              <a:gd name="T9" fmla="*/ 2 h 2"/>
              <a:gd name="T10" fmla="*/ 0 w 2"/>
              <a:gd name="T11" fmla="*/ 2 h 2"/>
              <a:gd name="T12" fmla="*/ 2 w 2"/>
              <a:gd name="T13" fmla="*/ 2 h 2"/>
              <a:gd name="T14" fmla="*/ 0 w 2"/>
              <a:gd name="T15" fmla="*/ 2 h 2"/>
              <a:gd name="T16" fmla="*/ 0 w 2"/>
              <a:gd name="T17" fmla="*/ 2 h 2"/>
              <a:gd name="T18" fmla="*/ 0 w 2"/>
              <a:gd name="T19" fmla="*/ 2 h 2"/>
              <a:gd name="T20" fmla="*/ 0 w 2"/>
              <a:gd name="T21" fmla="*/ 2 h 2"/>
              <a:gd name="T22" fmla="*/ 0 w 2"/>
              <a:gd name="T23" fmla="*/ 2 h 2"/>
              <a:gd name="T24" fmla="*/ 0 w 2"/>
              <a:gd name="T25" fmla="*/ 2 h 2"/>
              <a:gd name="T26" fmla="*/ 0 w 2"/>
              <a:gd name="T27" fmla="*/ 2 h 2"/>
              <a:gd name="T28" fmla="*/ 0 w 2"/>
              <a:gd name="T29" fmla="*/ 2 h 2"/>
              <a:gd name="T30" fmla="*/ 0 w 2"/>
              <a:gd name="T31" fmla="*/ 2 h 2"/>
              <a:gd name="T32" fmla="*/ 0 w 2"/>
              <a:gd name="T33" fmla="*/ 2 h 2"/>
              <a:gd name="T34" fmla="*/ 0 w 2"/>
              <a:gd name="T35" fmla="*/ 2 h 2"/>
              <a:gd name="T36" fmla="*/ 0 w 2"/>
              <a:gd name="T37" fmla="*/ 2 h 2"/>
              <a:gd name="T38" fmla="*/ 2 w 2"/>
              <a:gd name="T39" fmla="*/ 2 h 2"/>
              <a:gd name="T40" fmla="*/ 2 w 2"/>
              <a:gd name="T41" fmla="*/ 2 h 2"/>
              <a:gd name="T42" fmla="*/ 2 w 2"/>
              <a:gd name="T43" fmla="*/ 2 h 2"/>
              <a:gd name="T44" fmla="*/ 2 w 2"/>
              <a:gd name="T45" fmla="*/ 2 h 2"/>
              <a:gd name="T46" fmla="*/ 2 w 2"/>
              <a:gd name="T47" fmla="*/ 2 h 2"/>
              <a:gd name="T48" fmla="*/ 0 w 2"/>
              <a:gd name="T49" fmla="*/ 0 h 2"/>
              <a:gd name="T50" fmla="*/ 0 w 2"/>
              <a:gd name="T51" fmla="*/ 2 h 2"/>
              <a:gd name="T52" fmla="*/ 0 w 2"/>
              <a:gd name="T53" fmla="*/ 2 h 2"/>
              <a:gd name="T54" fmla="*/ 0 w 2"/>
              <a:gd name="T55" fmla="*/ 2 h 2"/>
              <a:gd name="T56" fmla="*/ 2 w 2"/>
              <a:gd name="T57" fmla="*/ 2 h 2"/>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2" h="2">
                <a:moveTo>
                  <a:pt x="2" y="2"/>
                </a:moveTo>
                <a:lnTo>
                  <a:pt x="2" y="2"/>
                </a:lnTo>
                <a:lnTo>
                  <a:pt x="0" y="2"/>
                </a:lnTo>
                <a:lnTo>
                  <a:pt x="2" y="2"/>
                </a:lnTo>
                <a:lnTo>
                  <a:pt x="0" y="2"/>
                </a:lnTo>
                <a:lnTo>
                  <a:pt x="2" y="2"/>
                </a:lnTo>
                <a:lnTo>
                  <a:pt x="0" y="0"/>
                </a:lnTo>
                <a:lnTo>
                  <a:pt x="0" y="2"/>
                </a:lnTo>
                <a:lnTo>
                  <a:pt x="2" y="2"/>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38" name="Freeform 1246"/>
          <p:cNvSpPr>
            <a:spLocks/>
          </p:cNvSpPr>
          <p:nvPr/>
        </p:nvSpPr>
        <p:spPr bwMode="auto">
          <a:xfrm>
            <a:off x="725488" y="547688"/>
            <a:ext cx="3175" cy="3175"/>
          </a:xfrm>
          <a:custGeom>
            <a:avLst/>
            <a:gdLst>
              <a:gd name="T0" fmla="*/ 0 w 2"/>
              <a:gd name="T1" fmla="*/ 2 h 2"/>
              <a:gd name="T2" fmla="*/ 0 w 2"/>
              <a:gd name="T3" fmla="*/ 2 h 2"/>
              <a:gd name="T4" fmla="*/ 2 w 2"/>
              <a:gd name="T5" fmla="*/ 0 h 2"/>
              <a:gd name="T6" fmla="*/ 2 w 2"/>
              <a:gd name="T7" fmla="*/ 0 h 2"/>
              <a:gd name="T8" fmla="*/ 0 w 2"/>
              <a:gd name="T9" fmla="*/ 0 h 2"/>
              <a:gd name="T10" fmla="*/ 0 w 2"/>
              <a:gd name="T11" fmla="*/ 0 h 2"/>
              <a:gd name="T12" fmla="*/ 0 w 2"/>
              <a:gd name="T13" fmla="*/ 2 h 2"/>
              <a:gd name="T14" fmla="*/ 0 w 2"/>
              <a:gd name="T15" fmla="*/ 2 h 2"/>
              <a:gd name="T16" fmla="*/ 2 w 2"/>
              <a:gd name="T17" fmla="*/ 0 h 2"/>
              <a:gd name="T18" fmla="*/ 2 w 2"/>
              <a:gd name="T19" fmla="*/ 0 h 2"/>
              <a:gd name="T20" fmla="*/ 0 w 2"/>
              <a:gd name="T21" fmla="*/ 0 h 2"/>
              <a:gd name="T22" fmla="*/ 0 w 2"/>
              <a:gd name="T23" fmla="*/ 0 h 2"/>
              <a:gd name="T24" fmla="*/ 0 w 2"/>
              <a:gd name="T25" fmla="*/ 0 h 2"/>
              <a:gd name="T26" fmla="*/ 0 w 2"/>
              <a:gd name="T27" fmla="*/ 0 h 2"/>
              <a:gd name="T28" fmla="*/ 0 w 2"/>
              <a:gd name="T29" fmla="*/ 0 h 2"/>
              <a:gd name="T30" fmla="*/ 0 w 2"/>
              <a:gd name="T31" fmla="*/ 0 h 2"/>
              <a:gd name="T32" fmla="*/ 0 w 2"/>
              <a:gd name="T33" fmla="*/ 0 h 2"/>
              <a:gd name="T34" fmla="*/ 0 w 2"/>
              <a:gd name="T35" fmla="*/ 0 h 2"/>
              <a:gd name="T36" fmla="*/ 0 w 2"/>
              <a:gd name="T37" fmla="*/ 0 h 2"/>
              <a:gd name="T38" fmla="*/ 0 w 2"/>
              <a:gd name="T39" fmla="*/ 0 h 2"/>
              <a:gd name="T40" fmla="*/ 0 w 2"/>
              <a:gd name="T41" fmla="*/ 0 h 2"/>
              <a:gd name="T42" fmla="*/ 0 w 2"/>
              <a:gd name="T43" fmla="*/ 0 h 2"/>
              <a:gd name="T44" fmla="*/ 0 w 2"/>
              <a:gd name="T45" fmla="*/ 0 h 2"/>
              <a:gd name="T46" fmla="*/ 0 w 2"/>
              <a:gd name="T47" fmla="*/ 2 h 2"/>
              <a:gd name="T48" fmla="*/ 0 w 2"/>
              <a:gd name="T49" fmla="*/ 2 h 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2" h="2">
                <a:moveTo>
                  <a:pt x="0" y="2"/>
                </a:moveTo>
                <a:lnTo>
                  <a:pt x="0" y="2"/>
                </a:lnTo>
                <a:lnTo>
                  <a:pt x="2" y="0"/>
                </a:lnTo>
                <a:lnTo>
                  <a:pt x="0" y="0"/>
                </a:lnTo>
                <a:lnTo>
                  <a:pt x="0" y="2"/>
                </a:lnTo>
                <a:lnTo>
                  <a:pt x="2" y="0"/>
                </a:lnTo>
                <a:lnTo>
                  <a:pt x="0" y="0"/>
                </a:lnTo>
                <a:lnTo>
                  <a:pt x="0" y="2"/>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39" name="Freeform 1250"/>
          <p:cNvSpPr>
            <a:spLocks/>
          </p:cNvSpPr>
          <p:nvPr/>
        </p:nvSpPr>
        <p:spPr bwMode="auto">
          <a:xfrm>
            <a:off x="731838" y="530225"/>
            <a:ext cx="3175" cy="1588"/>
          </a:xfrm>
          <a:custGeom>
            <a:avLst/>
            <a:gdLst>
              <a:gd name="T0" fmla="*/ 2 w 2"/>
              <a:gd name="T1" fmla="*/ 0 h 1588"/>
              <a:gd name="T2" fmla="*/ 0 w 2"/>
              <a:gd name="T3" fmla="*/ 0 h 1588"/>
              <a:gd name="T4" fmla="*/ 2 w 2"/>
              <a:gd name="T5" fmla="*/ 0 h 1588"/>
              <a:gd name="T6" fmla="*/ 0 60000 65536"/>
              <a:gd name="T7" fmla="*/ 0 60000 65536"/>
              <a:gd name="T8" fmla="*/ 0 60000 65536"/>
            </a:gdLst>
            <a:ahLst/>
            <a:cxnLst>
              <a:cxn ang="T6">
                <a:pos x="T0" y="T1"/>
              </a:cxn>
              <a:cxn ang="T7">
                <a:pos x="T2" y="T3"/>
              </a:cxn>
              <a:cxn ang="T8">
                <a:pos x="T4" y="T5"/>
              </a:cxn>
            </a:cxnLst>
            <a:rect l="0" t="0" r="r" b="b"/>
            <a:pathLst>
              <a:path w="2" h="1588">
                <a:moveTo>
                  <a:pt x="2" y="0"/>
                </a:moveTo>
                <a:lnTo>
                  <a:pt x="0" y="0"/>
                </a:lnTo>
                <a:lnTo>
                  <a:pt x="2" y="0"/>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40" name="Freeform 1252"/>
          <p:cNvSpPr>
            <a:spLocks/>
          </p:cNvSpPr>
          <p:nvPr/>
        </p:nvSpPr>
        <p:spPr bwMode="auto">
          <a:xfrm>
            <a:off x="731838" y="527050"/>
            <a:ext cx="3175" cy="7938"/>
          </a:xfrm>
          <a:custGeom>
            <a:avLst/>
            <a:gdLst>
              <a:gd name="T0" fmla="*/ 2 w 2"/>
              <a:gd name="T1" fmla="*/ 2 h 5"/>
              <a:gd name="T2" fmla="*/ 2 w 2"/>
              <a:gd name="T3" fmla="*/ 2 h 5"/>
              <a:gd name="T4" fmla="*/ 0 w 2"/>
              <a:gd name="T5" fmla="*/ 0 h 5"/>
              <a:gd name="T6" fmla="*/ 0 w 2"/>
              <a:gd name="T7" fmla="*/ 2 h 5"/>
              <a:gd name="T8" fmla="*/ 0 w 2"/>
              <a:gd name="T9" fmla="*/ 2 h 5"/>
              <a:gd name="T10" fmla="*/ 2 w 2"/>
              <a:gd name="T11" fmla="*/ 5 h 5"/>
              <a:gd name="T12" fmla="*/ 2 w 2"/>
              <a:gd name="T13" fmla="*/ 2 h 5"/>
              <a:gd name="T14" fmla="*/ 2 w 2"/>
              <a:gd name="T15" fmla="*/ 2 h 5"/>
              <a:gd name="T16" fmla="*/ 0 w 2"/>
              <a:gd name="T17" fmla="*/ 0 h 5"/>
              <a:gd name="T18" fmla="*/ 0 w 2"/>
              <a:gd name="T19" fmla="*/ 2 h 5"/>
              <a:gd name="T20" fmla="*/ 0 w 2"/>
              <a:gd name="T21" fmla="*/ 2 h 5"/>
              <a:gd name="T22" fmla="*/ 2 w 2"/>
              <a:gd name="T23" fmla="*/ 5 h 5"/>
              <a:gd name="T24" fmla="*/ 2 w 2"/>
              <a:gd name="T25" fmla="*/ 2 h 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 h="5">
                <a:moveTo>
                  <a:pt x="2" y="2"/>
                </a:moveTo>
                <a:lnTo>
                  <a:pt x="2" y="2"/>
                </a:lnTo>
                <a:lnTo>
                  <a:pt x="0" y="0"/>
                </a:lnTo>
                <a:lnTo>
                  <a:pt x="0" y="2"/>
                </a:lnTo>
                <a:lnTo>
                  <a:pt x="2" y="5"/>
                </a:lnTo>
                <a:lnTo>
                  <a:pt x="2" y="2"/>
                </a:lnTo>
                <a:lnTo>
                  <a:pt x="0" y="0"/>
                </a:lnTo>
                <a:lnTo>
                  <a:pt x="0" y="2"/>
                </a:lnTo>
                <a:lnTo>
                  <a:pt x="2" y="5"/>
                </a:lnTo>
                <a:lnTo>
                  <a:pt x="2" y="2"/>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41" name="Freeform 1255"/>
          <p:cNvSpPr>
            <a:spLocks/>
          </p:cNvSpPr>
          <p:nvPr/>
        </p:nvSpPr>
        <p:spPr bwMode="auto">
          <a:xfrm>
            <a:off x="712788" y="550863"/>
            <a:ext cx="3175" cy="1587"/>
          </a:xfrm>
          <a:custGeom>
            <a:avLst/>
            <a:gdLst>
              <a:gd name="T0" fmla="*/ 0 w 2"/>
              <a:gd name="T1" fmla="*/ 0 h 1587"/>
              <a:gd name="T2" fmla="*/ 2 w 2"/>
              <a:gd name="T3" fmla="*/ 0 h 1587"/>
              <a:gd name="T4" fmla="*/ 2 w 2"/>
              <a:gd name="T5" fmla="*/ 0 h 1587"/>
              <a:gd name="T6" fmla="*/ 2 w 2"/>
              <a:gd name="T7" fmla="*/ 0 h 1587"/>
              <a:gd name="T8" fmla="*/ 2 w 2"/>
              <a:gd name="T9" fmla="*/ 0 h 1587"/>
              <a:gd name="T10" fmla="*/ 0 w 2"/>
              <a:gd name="T11" fmla="*/ 0 h 1587"/>
              <a:gd name="T12" fmla="*/ 0 w 2"/>
              <a:gd name="T13" fmla="*/ 0 h 1587"/>
              <a:gd name="T14" fmla="*/ 0 w 2"/>
              <a:gd name="T15" fmla="*/ 0 h 1587"/>
              <a:gd name="T16" fmla="*/ 0 w 2"/>
              <a:gd name="T17" fmla="*/ 0 h 1587"/>
              <a:gd name="T18" fmla="*/ 2 w 2"/>
              <a:gd name="T19" fmla="*/ 0 h 1587"/>
              <a:gd name="T20" fmla="*/ 2 w 2"/>
              <a:gd name="T21" fmla="*/ 0 h 1587"/>
              <a:gd name="T22" fmla="*/ 2 w 2"/>
              <a:gd name="T23" fmla="*/ 0 h 1587"/>
              <a:gd name="T24" fmla="*/ 2 w 2"/>
              <a:gd name="T25" fmla="*/ 0 h 1587"/>
              <a:gd name="T26" fmla="*/ 2 w 2"/>
              <a:gd name="T27" fmla="*/ 0 h 1587"/>
              <a:gd name="T28" fmla="*/ 2 w 2"/>
              <a:gd name="T29" fmla="*/ 0 h 1587"/>
              <a:gd name="T30" fmla="*/ 2 w 2"/>
              <a:gd name="T31" fmla="*/ 0 h 1587"/>
              <a:gd name="T32" fmla="*/ 2 w 2"/>
              <a:gd name="T33" fmla="*/ 0 h 1587"/>
              <a:gd name="T34" fmla="*/ 2 w 2"/>
              <a:gd name="T35" fmla="*/ 0 h 1587"/>
              <a:gd name="T36" fmla="*/ 2 w 2"/>
              <a:gd name="T37" fmla="*/ 0 h 1587"/>
              <a:gd name="T38" fmla="*/ 2 w 2"/>
              <a:gd name="T39" fmla="*/ 0 h 1587"/>
              <a:gd name="T40" fmla="*/ 2 w 2"/>
              <a:gd name="T41" fmla="*/ 0 h 1587"/>
              <a:gd name="T42" fmla="*/ 2 w 2"/>
              <a:gd name="T43" fmla="*/ 0 h 1587"/>
              <a:gd name="T44" fmla="*/ 2 w 2"/>
              <a:gd name="T45" fmla="*/ 0 h 1587"/>
              <a:gd name="T46" fmla="*/ 2 w 2"/>
              <a:gd name="T47" fmla="*/ 0 h 1587"/>
              <a:gd name="T48" fmla="*/ 2 w 2"/>
              <a:gd name="T49" fmla="*/ 0 h 1587"/>
              <a:gd name="T50" fmla="*/ 2 w 2"/>
              <a:gd name="T51" fmla="*/ 0 h 1587"/>
              <a:gd name="T52" fmla="*/ 2 w 2"/>
              <a:gd name="T53" fmla="*/ 0 h 1587"/>
              <a:gd name="T54" fmla="*/ 2 w 2"/>
              <a:gd name="T55" fmla="*/ 0 h 1587"/>
              <a:gd name="T56" fmla="*/ 2 w 2"/>
              <a:gd name="T57" fmla="*/ 0 h 1587"/>
              <a:gd name="T58" fmla="*/ 0 w 2"/>
              <a:gd name="T59" fmla="*/ 0 h 1587"/>
              <a:gd name="T60" fmla="*/ 0 w 2"/>
              <a:gd name="T61" fmla="*/ 0 h 1587"/>
              <a:gd name="T62" fmla="*/ 0 w 2"/>
              <a:gd name="T63" fmla="*/ 0 h 1587"/>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2" h="1587">
                <a:moveTo>
                  <a:pt x="0" y="0"/>
                </a:moveTo>
                <a:lnTo>
                  <a:pt x="2" y="0"/>
                </a:lnTo>
                <a:lnTo>
                  <a:pt x="0" y="0"/>
                </a:lnTo>
                <a:lnTo>
                  <a:pt x="2" y="0"/>
                </a:lnTo>
                <a:lnTo>
                  <a:pt x="0" y="0"/>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42" name="Rectangle 1256"/>
          <p:cNvSpPr>
            <a:spLocks noChangeArrowheads="1"/>
          </p:cNvSpPr>
          <p:nvPr/>
        </p:nvSpPr>
        <p:spPr bwMode="auto">
          <a:xfrm>
            <a:off x="722313" y="550863"/>
            <a:ext cx="1587" cy="1587"/>
          </a:xfrm>
          <a:prstGeom prst="rect">
            <a:avLst/>
          </a:prstGeom>
          <a:solidFill>
            <a:srgbClr val="FFFFFF"/>
          </a:solidFill>
          <a:ln>
            <a:noFill/>
          </a:ln>
          <a:extLs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p>
            <a:pPr>
              <a:spcBef>
                <a:spcPct val="50000"/>
              </a:spcBef>
              <a:buFontTx/>
              <a:buChar char="•"/>
            </a:pPr>
            <a:endParaRPr lang="en-US" sz="1300" b="0"/>
          </a:p>
        </p:txBody>
      </p:sp>
      <p:sp>
        <p:nvSpPr>
          <p:cNvPr id="43" name="Freeform 1258"/>
          <p:cNvSpPr>
            <a:spLocks/>
          </p:cNvSpPr>
          <p:nvPr/>
        </p:nvSpPr>
        <p:spPr bwMode="auto">
          <a:xfrm>
            <a:off x="722313" y="550863"/>
            <a:ext cx="1587" cy="1587"/>
          </a:xfrm>
          <a:custGeom>
            <a:avLst/>
            <a:gdLst>
              <a:gd name="T0" fmla="*/ 0 w 1587"/>
              <a:gd name="T1" fmla="*/ 0 h 1587"/>
              <a:gd name="T2" fmla="*/ 0 w 1587"/>
              <a:gd name="T3" fmla="*/ 0 h 1587"/>
              <a:gd name="T4" fmla="*/ 0 w 1587"/>
              <a:gd name="T5" fmla="*/ 0 h 1587"/>
              <a:gd name="T6" fmla="*/ 0 w 1587"/>
              <a:gd name="T7" fmla="*/ 0 h 1587"/>
              <a:gd name="T8" fmla="*/ 0 w 1587"/>
              <a:gd name="T9" fmla="*/ 0 h 1587"/>
              <a:gd name="T10" fmla="*/ 0 w 1587"/>
              <a:gd name="T11" fmla="*/ 0 h 1587"/>
              <a:gd name="T12" fmla="*/ 0 w 1587"/>
              <a:gd name="T13" fmla="*/ 0 h 1587"/>
              <a:gd name="T14" fmla="*/ 0 w 1587"/>
              <a:gd name="T15" fmla="*/ 0 h 1587"/>
              <a:gd name="T16" fmla="*/ 0 w 1587"/>
              <a:gd name="T17" fmla="*/ 0 h 1587"/>
              <a:gd name="T18" fmla="*/ 0 w 1587"/>
              <a:gd name="T19" fmla="*/ 0 h 1587"/>
              <a:gd name="T20" fmla="*/ 0 w 1587"/>
              <a:gd name="T21" fmla="*/ 0 h 1587"/>
              <a:gd name="T22" fmla="*/ 0 w 1587"/>
              <a:gd name="T23" fmla="*/ 0 h 1587"/>
              <a:gd name="T24" fmla="*/ 0 w 1587"/>
              <a:gd name="T25" fmla="*/ 0 h 1587"/>
              <a:gd name="T26" fmla="*/ 0 w 1587"/>
              <a:gd name="T27" fmla="*/ 0 h 1587"/>
              <a:gd name="T28" fmla="*/ 0 w 1587"/>
              <a:gd name="T29" fmla="*/ 0 h 1587"/>
              <a:gd name="T30" fmla="*/ 0 w 1587"/>
              <a:gd name="T31" fmla="*/ 0 h 1587"/>
              <a:gd name="T32" fmla="*/ 0 w 1587"/>
              <a:gd name="T33" fmla="*/ 0 h 1587"/>
              <a:gd name="T34" fmla="*/ 0 w 1587"/>
              <a:gd name="T35" fmla="*/ 0 h 1587"/>
              <a:gd name="T36" fmla="*/ 0 w 1587"/>
              <a:gd name="T37" fmla="*/ 0 h 1587"/>
              <a:gd name="T38" fmla="*/ 0 w 1587"/>
              <a:gd name="T39" fmla="*/ 0 h 1587"/>
              <a:gd name="T40" fmla="*/ 0 w 1587"/>
              <a:gd name="T41" fmla="*/ 0 h 1587"/>
              <a:gd name="T42" fmla="*/ 0 w 1587"/>
              <a:gd name="T43" fmla="*/ 0 h 1587"/>
              <a:gd name="T44" fmla="*/ 0 w 1587"/>
              <a:gd name="T45" fmla="*/ 0 h 1587"/>
              <a:gd name="T46" fmla="*/ 0 w 1587"/>
              <a:gd name="T47" fmla="*/ 0 h 1587"/>
              <a:gd name="T48" fmla="*/ 0 w 1587"/>
              <a:gd name="T49" fmla="*/ 0 h 1587"/>
              <a:gd name="T50" fmla="*/ 0 w 1587"/>
              <a:gd name="T51" fmla="*/ 0 h 1587"/>
              <a:gd name="T52" fmla="*/ 0 w 1587"/>
              <a:gd name="T53" fmla="*/ 0 h 1587"/>
              <a:gd name="T54" fmla="*/ 0 w 1587"/>
              <a:gd name="T55" fmla="*/ 0 h 1587"/>
              <a:gd name="T56" fmla="*/ 0 w 1587"/>
              <a:gd name="T57" fmla="*/ 0 h 1587"/>
              <a:gd name="T58" fmla="*/ 0 w 1587"/>
              <a:gd name="T59" fmla="*/ 0 h 1587"/>
              <a:gd name="T60" fmla="*/ 0 w 1587"/>
              <a:gd name="T61" fmla="*/ 0 h 1587"/>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1587" h="1587">
                <a:moveTo>
                  <a:pt x="0" y="0"/>
                </a:moveTo>
                <a:lnTo>
                  <a:pt x="0" y="0"/>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44" name="Freeform 1266"/>
          <p:cNvSpPr>
            <a:spLocks/>
          </p:cNvSpPr>
          <p:nvPr/>
        </p:nvSpPr>
        <p:spPr bwMode="auto">
          <a:xfrm>
            <a:off x="728663" y="534988"/>
            <a:ext cx="1587" cy="1587"/>
          </a:xfrm>
          <a:custGeom>
            <a:avLst/>
            <a:gdLst>
              <a:gd name="T0" fmla="*/ 0 w 1587"/>
              <a:gd name="T1" fmla="*/ 0 h 1587"/>
              <a:gd name="T2" fmla="*/ 0 w 1587"/>
              <a:gd name="T3" fmla="*/ 0 h 1587"/>
              <a:gd name="T4" fmla="*/ 0 w 1587"/>
              <a:gd name="T5" fmla="*/ 0 h 1587"/>
              <a:gd name="T6" fmla="*/ 0 w 1587"/>
              <a:gd name="T7" fmla="*/ 0 h 1587"/>
              <a:gd name="T8" fmla="*/ 0 w 1587"/>
              <a:gd name="T9" fmla="*/ 0 h 1587"/>
              <a:gd name="T10" fmla="*/ 0 w 1587"/>
              <a:gd name="T11" fmla="*/ 0 h 1587"/>
              <a:gd name="T12" fmla="*/ 0 w 1587"/>
              <a:gd name="T13" fmla="*/ 0 h 1587"/>
              <a:gd name="T14" fmla="*/ 0 w 1587"/>
              <a:gd name="T15" fmla="*/ 0 h 1587"/>
              <a:gd name="T16" fmla="*/ 0 w 1587"/>
              <a:gd name="T17" fmla="*/ 0 h 1587"/>
              <a:gd name="T18" fmla="*/ 0 w 1587"/>
              <a:gd name="T19" fmla="*/ 0 h 1587"/>
              <a:gd name="T20" fmla="*/ 0 w 1587"/>
              <a:gd name="T21" fmla="*/ 0 h 1587"/>
              <a:gd name="T22" fmla="*/ 0 w 1587"/>
              <a:gd name="T23" fmla="*/ 0 h 1587"/>
              <a:gd name="T24" fmla="*/ 0 w 1587"/>
              <a:gd name="T25" fmla="*/ 0 h 1587"/>
              <a:gd name="T26" fmla="*/ 0 w 1587"/>
              <a:gd name="T27" fmla="*/ 0 h 1587"/>
              <a:gd name="T28" fmla="*/ 0 w 1587"/>
              <a:gd name="T29" fmla="*/ 0 h 1587"/>
              <a:gd name="T30" fmla="*/ 0 w 1587"/>
              <a:gd name="T31" fmla="*/ 0 h 1587"/>
              <a:gd name="T32" fmla="*/ 0 w 1587"/>
              <a:gd name="T33" fmla="*/ 0 h 1587"/>
              <a:gd name="T34" fmla="*/ 0 w 1587"/>
              <a:gd name="T35" fmla="*/ 0 h 1587"/>
              <a:gd name="T36" fmla="*/ 0 w 1587"/>
              <a:gd name="T37" fmla="*/ 0 h 1587"/>
              <a:gd name="T38" fmla="*/ 0 w 1587"/>
              <a:gd name="T39" fmla="*/ 0 h 1587"/>
              <a:gd name="T40" fmla="*/ 0 w 1587"/>
              <a:gd name="T41" fmla="*/ 0 h 1587"/>
              <a:gd name="T42" fmla="*/ 0 w 1587"/>
              <a:gd name="T43" fmla="*/ 0 h 1587"/>
              <a:gd name="T44" fmla="*/ 0 w 1587"/>
              <a:gd name="T45" fmla="*/ 0 h 1587"/>
              <a:gd name="T46" fmla="*/ 0 w 1587"/>
              <a:gd name="T47" fmla="*/ 0 h 1587"/>
              <a:gd name="T48" fmla="*/ 0 w 1587"/>
              <a:gd name="T49" fmla="*/ 0 h 1587"/>
              <a:gd name="T50" fmla="*/ 0 w 1587"/>
              <a:gd name="T51" fmla="*/ 0 h 1587"/>
              <a:gd name="T52" fmla="*/ 0 w 1587"/>
              <a:gd name="T53" fmla="*/ 0 h 1587"/>
              <a:gd name="T54" fmla="*/ 0 w 1587"/>
              <a:gd name="T55" fmla="*/ 0 h 1587"/>
              <a:gd name="T56" fmla="*/ 0 w 1587"/>
              <a:gd name="T57" fmla="*/ 0 h 1587"/>
              <a:gd name="T58" fmla="*/ 0 w 1587"/>
              <a:gd name="T59" fmla="*/ 0 h 1587"/>
              <a:gd name="T60" fmla="*/ 0 w 1587"/>
              <a:gd name="T61" fmla="*/ 0 h 1587"/>
              <a:gd name="T62" fmla="*/ 0 w 1587"/>
              <a:gd name="T63" fmla="*/ 0 h 1587"/>
              <a:gd name="T64" fmla="*/ 0 w 1587"/>
              <a:gd name="T65" fmla="*/ 0 h 1587"/>
              <a:gd name="T66" fmla="*/ 0 w 1587"/>
              <a:gd name="T67" fmla="*/ 0 h 1587"/>
              <a:gd name="T68" fmla="*/ 0 w 1587"/>
              <a:gd name="T69" fmla="*/ 0 h 1587"/>
              <a:gd name="T70" fmla="*/ 0 w 1587"/>
              <a:gd name="T71" fmla="*/ 0 h 1587"/>
              <a:gd name="T72" fmla="*/ 0 w 1587"/>
              <a:gd name="T73" fmla="*/ 0 h 1587"/>
              <a:gd name="T74" fmla="*/ 0 w 1587"/>
              <a:gd name="T75" fmla="*/ 0 h 1587"/>
              <a:gd name="T76" fmla="*/ 0 w 1587"/>
              <a:gd name="T77" fmla="*/ 0 h 1587"/>
              <a:gd name="T78" fmla="*/ 0 w 1587"/>
              <a:gd name="T79" fmla="*/ 0 h 1587"/>
              <a:gd name="T80" fmla="*/ 0 w 1587"/>
              <a:gd name="T81" fmla="*/ 0 h 1587"/>
              <a:gd name="T82" fmla="*/ 0 w 1587"/>
              <a:gd name="T83" fmla="*/ 0 h 1587"/>
              <a:gd name="T84" fmla="*/ 0 w 1587"/>
              <a:gd name="T85" fmla="*/ 0 h 1587"/>
              <a:gd name="T86" fmla="*/ 0 w 1587"/>
              <a:gd name="T87" fmla="*/ 0 h 158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587" h="1587">
                <a:moveTo>
                  <a:pt x="0" y="0"/>
                </a:moveTo>
                <a:lnTo>
                  <a:pt x="0" y="0"/>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45" name="Freeform 1269"/>
          <p:cNvSpPr>
            <a:spLocks/>
          </p:cNvSpPr>
          <p:nvPr/>
        </p:nvSpPr>
        <p:spPr bwMode="auto">
          <a:xfrm>
            <a:off x="728663" y="530225"/>
            <a:ext cx="3175" cy="4763"/>
          </a:xfrm>
          <a:custGeom>
            <a:avLst/>
            <a:gdLst>
              <a:gd name="T0" fmla="*/ 0 w 2"/>
              <a:gd name="T1" fmla="*/ 3 h 3"/>
              <a:gd name="T2" fmla="*/ 2 w 2"/>
              <a:gd name="T3" fmla="*/ 0 h 3"/>
              <a:gd name="T4" fmla="*/ 2 w 2"/>
              <a:gd name="T5" fmla="*/ 0 h 3"/>
              <a:gd name="T6" fmla="*/ 2 w 2"/>
              <a:gd name="T7" fmla="*/ 0 h 3"/>
              <a:gd name="T8" fmla="*/ 2 w 2"/>
              <a:gd name="T9" fmla="*/ 0 h 3"/>
              <a:gd name="T10" fmla="*/ 0 w 2"/>
              <a:gd name="T11" fmla="*/ 0 h 3"/>
              <a:gd name="T12" fmla="*/ 0 w 2"/>
              <a:gd name="T13" fmla="*/ 0 h 3"/>
              <a:gd name="T14" fmla="*/ 0 w 2"/>
              <a:gd name="T15" fmla="*/ 3 h 3"/>
              <a:gd name="T16" fmla="*/ 0 w 2"/>
              <a:gd name="T17" fmla="*/ 3 h 3"/>
              <a:gd name="T18" fmla="*/ 2 w 2"/>
              <a:gd name="T19" fmla="*/ 0 h 3"/>
              <a:gd name="T20" fmla="*/ 2 w 2"/>
              <a:gd name="T21" fmla="*/ 0 h 3"/>
              <a:gd name="T22" fmla="*/ 0 w 2"/>
              <a:gd name="T23" fmla="*/ 0 h 3"/>
              <a:gd name="T24" fmla="*/ 0 w 2"/>
              <a:gd name="T25" fmla="*/ 0 h 3"/>
              <a:gd name="T26" fmla="*/ 0 w 2"/>
              <a:gd name="T27" fmla="*/ 0 h 3"/>
              <a:gd name="T28" fmla="*/ 0 w 2"/>
              <a:gd name="T29" fmla="*/ 0 h 3"/>
              <a:gd name="T30" fmla="*/ 0 w 2"/>
              <a:gd name="T31" fmla="*/ 0 h 3"/>
              <a:gd name="T32" fmla="*/ 0 w 2"/>
              <a:gd name="T33" fmla="*/ 0 h 3"/>
              <a:gd name="T34" fmla="*/ 0 w 2"/>
              <a:gd name="T35" fmla="*/ 0 h 3"/>
              <a:gd name="T36" fmla="*/ 0 w 2"/>
              <a:gd name="T37" fmla="*/ 0 h 3"/>
              <a:gd name="T38" fmla="*/ 0 w 2"/>
              <a:gd name="T39" fmla="*/ 3 h 3"/>
              <a:gd name="T40" fmla="*/ 0 w 2"/>
              <a:gd name="T41" fmla="*/ 3 h 3"/>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2" h="3">
                <a:moveTo>
                  <a:pt x="0" y="3"/>
                </a:moveTo>
                <a:lnTo>
                  <a:pt x="2" y="0"/>
                </a:lnTo>
                <a:lnTo>
                  <a:pt x="0" y="0"/>
                </a:lnTo>
                <a:lnTo>
                  <a:pt x="0" y="3"/>
                </a:lnTo>
                <a:lnTo>
                  <a:pt x="2" y="0"/>
                </a:lnTo>
                <a:lnTo>
                  <a:pt x="0" y="0"/>
                </a:lnTo>
                <a:lnTo>
                  <a:pt x="0" y="3"/>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46" name="Line 1270"/>
          <p:cNvSpPr>
            <a:spLocks noChangeShapeType="1"/>
          </p:cNvSpPr>
          <p:nvPr/>
        </p:nvSpPr>
        <p:spPr bwMode="auto">
          <a:xfrm>
            <a:off x="728663" y="530225"/>
            <a:ext cx="1587" cy="1588"/>
          </a:xfrm>
          <a:prstGeom prst="line">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no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47" name="Line 1271"/>
          <p:cNvSpPr>
            <a:spLocks noChangeShapeType="1"/>
          </p:cNvSpPr>
          <p:nvPr/>
        </p:nvSpPr>
        <p:spPr bwMode="auto">
          <a:xfrm>
            <a:off x="728663" y="530225"/>
            <a:ext cx="1587" cy="1588"/>
          </a:xfrm>
          <a:prstGeom prst="line">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no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48" name="Rectangle 1272"/>
          <p:cNvSpPr>
            <a:spLocks noChangeArrowheads="1"/>
          </p:cNvSpPr>
          <p:nvPr/>
        </p:nvSpPr>
        <p:spPr bwMode="auto">
          <a:xfrm>
            <a:off x="728663" y="530225"/>
            <a:ext cx="1587" cy="1588"/>
          </a:xfrm>
          <a:prstGeom prst="rect">
            <a:avLst/>
          </a:prstGeom>
          <a:solidFill>
            <a:srgbClr val="FFFFFF"/>
          </a:solidFill>
          <a:ln>
            <a:noFill/>
          </a:ln>
          <a:extLs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p>
            <a:pPr>
              <a:spcBef>
                <a:spcPct val="50000"/>
              </a:spcBef>
              <a:buFontTx/>
              <a:buChar char="•"/>
            </a:pPr>
            <a:endParaRPr lang="en-US" sz="1300" b="0"/>
          </a:p>
        </p:txBody>
      </p:sp>
      <p:sp>
        <p:nvSpPr>
          <p:cNvPr id="49" name="Rectangle 1273"/>
          <p:cNvSpPr>
            <a:spLocks noChangeArrowheads="1"/>
          </p:cNvSpPr>
          <p:nvPr/>
        </p:nvSpPr>
        <p:spPr bwMode="auto">
          <a:xfrm>
            <a:off x="728663" y="530225"/>
            <a:ext cx="1587" cy="1588"/>
          </a:xfrm>
          <a:prstGeom prst="rect">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p>
            <a:pPr>
              <a:spcBef>
                <a:spcPct val="50000"/>
              </a:spcBef>
              <a:buFontTx/>
              <a:buChar char="•"/>
            </a:pPr>
            <a:endParaRPr lang="en-US" sz="1300" b="0"/>
          </a:p>
        </p:txBody>
      </p:sp>
      <p:sp>
        <p:nvSpPr>
          <p:cNvPr id="50" name="Line 1274"/>
          <p:cNvSpPr>
            <a:spLocks noChangeShapeType="1"/>
          </p:cNvSpPr>
          <p:nvPr/>
        </p:nvSpPr>
        <p:spPr bwMode="auto">
          <a:xfrm>
            <a:off x="728663" y="527050"/>
            <a:ext cx="1587" cy="1588"/>
          </a:xfrm>
          <a:prstGeom prst="line">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no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51" name="Line 1275"/>
          <p:cNvSpPr>
            <a:spLocks noChangeShapeType="1"/>
          </p:cNvSpPr>
          <p:nvPr/>
        </p:nvSpPr>
        <p:spPr bwMode="auto">
          <a:xfrm>
            <a:off x="728663" y="527050"/>
            <a:ext cx="1587" cy="1588"/>
          </a:xfrm>
          <a:prstGeom prst="line">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no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52" name="Freeform 1277"/>
          <p:cNvSpPr>
            <a:spLocks/>
          </p:cNvSpPr>
          <p:nvPr/>
        </p:nvSpPr>
        <p:spPr bwMode="auto">
          <a:xfrm>
            <a:off x="728663" y="523875"/>
            <a:ext cx="1587" cy="3175"/>
          </a:xfrm>
          <a:custGeom>
            <a:avLst/>
            <a:gdLst>
              <a:gd name="T0" fmla="*/ 0 w 1587"/>
              <a:gd name="T1" fmla="*/ 2 h 2"/>
              <a:gd name="T2" fmla="*/ 0 w 1587"/>
              <a:gd name="T3" fmla="*/ 2 h 2"/>
              <a:gd name="T4" fmla="*/ 0 w 1587"/>
              <a:gd name="T5" fmla="*/ 0 h 2"/>
              <a:gd name="T6" fmla="*/ 0 w 1587"/>
              <a:gd name="T7" fmla="*/ 2 h 2"/>
              <a:gd name="T8" fmla="*/ 0 w 1587"/>
              <a:gd name="T9" fmla="*/ 2 h 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87" h="2">
                <a:moveTo>
                  <a:pt x="0" y="2"/>
                </a:moveTo>
                <a:lnTo>
                  <a:pt x="0" y="2"/>
                </a:lnTo>
                <a:lnTo>
                  <a:pt x="0" y="0"/>
                </a:lnTo>
                <a:lnTo>
                  <a:pt x="0" y="2"/>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53" name="Freeform 1287"/>
          <p:cNvSpPr>
            <a:spLocks/>
          </p:cNvSpPr>
          <p:nvPr/>
        </p:nvSpPr>
        <p:spPr bwMode="auto">
          <a:xfrm>
            <a:off x="719138" y="514350"/>
            <a:ext cx="3175" cy="3175"/>
          </a:xfrm>
          <a:custGeom>
            <a:avLst/>
            <a:gdLst>
              <a:gd name="T0" fmla="*/ 0 w 2"/>
              <a:gd name="T1" fmla="*/ 0 h 2"/>
              <a:gd name="T2" fmla="*/ 0 w 2"/>
              <a:gd name="T3" fmla="*/ 2 h 2"/>
              <a:gd name="T4" fmla="*/ 2 w 2"/>
              <a:gd name="T5" fmla="*/ 2 h 2"/>
              <a:gd name="T6" fmla="*/ 2 w 2"/>
              <a:gd name="T7" fmla="*/ 2 h 2"/>
              <a:gd name="T8" fmla="*/ 2 w 2"/>
              <a:gd name="T9" fmla="*/ 2 h 2"/>
              <a:gd name="T10" fmla="*/ 2 w 2"/>
              <a:gd name="T11" fmla="*/ 0 h 2"/>
              <a:gd name="T12" fmla="*/ 0 w 2"/>
              <a:gd name="T13" fmla="*/ 0 h 2"/>
              <a:gd name="T14" fmla="*/ 0 w 2"/>
              <a:gd name="T15" fmla="*/ 0 h 2"/>
              <a:gd name="T16" fmla="*/ 0 w 2"/>
              <a:gd name="T17" fmla="*/ 2 h 2"/>
              <a:gd name="T18" fmla="*/ 0 w 2"/>
              <a:gd name="T19" fmla="*/ 2 h 2"/>
              <a:gd name="T20" fmla="*/ 0 w 2"/>
              <a:gd name="T21" fmla="*/ 2 h 2"/>
              <a:gd name="T22" fmla="*/ 0 w 2"/>
              <a:gd name="T23" fmla="*/ 2 h 2"/>
              <a:gd name="T24" fmla="*/ 2 w 2"/>
              <a:gd name="T25" fmla="*/ 2 h 2"/>
              <a:gd name="T26" fmla="*/ 2 w 2"/>
              <a:gd name="T27" fmla="*/ 2 h 2"/>
              <a:gd name="T28" fmla="*/ 0 w 2"/>
              <a:gd name="T29" fmla="*/ 0 h 2"/>
              <a:gd name="T30" fmla="*/ 0 w 2"/>
              <a:gd name="T31" fmla="*/ 0 h 2"/>
              <a:gd name="T32" fmla="*/ 0 w 2"/>
              <a:gd name="T33" fmla="*/ 0 h 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2" h="2">
                <a:moveTo>
                  <a:pt x="0" y="0"/>
                </a:moveTo>
                <a:lnTo>
                  <a:pt x="0" y="2"/>
                </a:lnTo>
                <a:lnTo>
                  <a:pt x="2" y="2"/>
                </a:lnTo>
                <a:lnTo>
                  <a:pt x="2" y="0"/>
                </a:lnTo>
                <a:lnTo>
                  <a:pt x="0" y="0"/>
                </a:lnTo>
                <a:lnTo>
                  <a:pt x="0" y="2"/>
                </a:lnTo>
                <a:lnTo>
                  <a:pt x="2" y="2"/>
                </a:lnTo>
                <a:lnTo>
                  <a:pt x="0" y="0"/>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54" name="Freeform 1290"/>
          <p:cNvSpPr>
            <a:spLocks/>
          </p:cNvSpPr>
          <p:nvPr/>
        </p:nvSpPr>
        <p:spPr bwMode="auto">
          <a:xfrm>
            <a:off x="719138" y="517525"/>
            <a:ext cx="3175" cy="3175"/>
          </a:xfrm>
          <a:custGeom>
            <a:avLst/>
            <a:gdLst>
              <a:gd name="T0" fmla="*/ 0 w 2"/>
              <a:gd name="T1" fmla="*/ 2 h 2"/>
              <a:gd name="T2" fmla="*/ 0 w 2"/>
              <a:gd name="T3" fmla="*/ 2 h 2"/>
              <a:gd name="T4" fmla="*/ 2 w 2"/>
              <a:gd name="T5" fmla="*/ 2 h 2"/>
              <a:gd name="T6" fmla="*/ 2 w 2"/>
              <a:gd name="T7" fmla="*/ 2 h 2"/>
              <a:gd name="T8" fmla="*/ 2 w 2"/>
              <a:gd name="T9" fmla="*/ 2 h 2"/>
              <a:gd name="T10" fmla="*/ 2 w 2"/>
              <a:gd name="T11" fmla="*/ 0 h 2"/>
              <a:gd name="T12" fmla="*/ 0 w 2"/>
              <a:gd name="T13" fmla="*/ 0 h 2"/>
              <a:gd name="T14" fmla="*/ 0 w 2"/>
              <a:gd name="T15" fmla="*/ 0 h 2"/>
              <a:gd name="T16" fmla="*/ 0 w 2"/>
              <a:gd name="T17" fmla="*/ 0 h 2"/>
              <a:gd name="T18" fmla="*/ 0 w 2"/>
              <a:gd name="T19" fmla="*/ 0 h 2"/>
              <a:gd name="T20" fmla="*/ 2 w 2"/>
              <a:gd name="T21" fmla="*/ 0 h 2"/>
              <a:gd name="T22" fmla="*/ 0 w 2"/>
              <a:gd name="T23" fmla="*/ 0 h 2"/>
              <a:gd name="T24" fmla="*/ 0 w 2"/>
              <a:gd name="T25" fmla="*/ 0 h 2"/>
              <a:gd name="T26" fmla="*/ 0 w 2"/>
              <a:gd name="T27" fmla="*/ 0 h 2"/>
              <a:gd name="T28" fmla="*/ 0 w 2"/>
              <a:gd name="T29" fmla="*/ 0 h 2"/>
              <a:gd name="T30" fmla="*/ 0 w 2"/>
              <a:gd name="T31" fmla="*/ 2 h 2"/>
              <a:gd name="T32" fmla="*/ 0 w 2"/>
              <a:gd name="T33" fmla="*/ 2 h 2"/>
              <a:gd name="T34" fmla="*/ 0 w 2"/>
              <a:gd name="T35" fmla="*/ 2 h 2"/>
              <a:gd name="T36" fmla="*/ 0 w 2"/>
              <a:gd name="T37" fmla="*/ 0 h 2"/>
              <a:gd name="T38" fmla="*/ 0 w 2"/>
              <a:gd name="T39" fmla="*/ 0 h 2"/>
              <a:gd name="T40" fmla="*/ 0 w 2"/>
              <a:gd name="T41" fmla="*/ 0 h 2"/>
              <a:gd name="T42" fmla="*/ 0 w 2"/>
              <a:gd name="T43" fmla="*/ 0 h 2"/>
              <a:gd name="T44" fmla="*/ 0 w 2"/>
              <a:gd name="T45" fmla="*/ 0 h 2"/>
              <a:gd name="T46" fmla="*/ 0 w 2"/>
              <a:gd name="T47" fmla="*/ 0 h 2"/>
              <a:gd name="T48" fmla="*/ 0 w 2"/>
              <a:gd name="T49" fmla="*/ 2 h 2"/>
              <a:gd name="T50" fmla="*/ 2 w 2"/>
              <a:gd name="T51" fmla="*/ 2 h 2"/>
              <a:gd name="T52" fmla="*/ 2 w 2"/>
              <a:gd name="T53" fmla="*/ 0 h 2"/>
              <a:gd name="T54" fmla="*/ 2 w 2"/>
              <a:gd name="T55" fmla="*/ 0 h 2"/>
              <a:gd name="T56" fmla="*/ 0 w 2"/>
              <a:gd name="T57" fmla="*/ 0 h 2"/>
              <a:gd name="T58" fmla="*/ 0 w 2"/>
              <a:gd name="T59" fmla="*/ 0 h 2"/>
              <a:gd name="T60" fmla="*/ 0 w 2"/>
              <a:gd name="T61" fmla="*/ 2 h 2"/>
              <a:gd name="T62" fmla="*/ 0 w 2"/>
              <a:gd name="T63" fmla="*/ 2 h 2"/>
              <a:gd name="T64" fmla="*/ 2 w 2"/>
              <a:gd name="T65" fmla="*/ 2 h 2"/>
              <a:gd name="T66" fmla="*/ 2 w 2"/>
              <a:gd name="T67" fmla="*/ 2 h 2"/>
              <a:gd name="T68" fmla="*/ 0 w 2"/>
              <a:gd name="T69" fmla="*/ 2 h 2"/>
              <a:gd name="T70" fmla="*/ 0 w 2"/>
              <a:gd name="T71" fmla="*/ 2 h 2"/>
              <a:gd name="T72" fmla="*/ 0 w 2"/>
              <a:gd name="T73" fmla="*/ 2 h 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 h="2">
                <a:moveTo>
                  <a:pt x="0" y="2"/>
                </a:moveTo>
                <a:lnTo>
                  <a:pt x="0" y="2"/>
                </a:lnTo>
                <a:lnTo>
                  <a:pt x="2" y="2"/>
                </a:lnTo>
                <a:lnTo>
                  <a:pt x="2" y="0"/>
                </a:lnTo>
                <a:lnTo>
                  <a:pt x="0" y="0"/>
                </a:lnTo>
                <a:lnTo>
                  <a:pt x="2" y="0"/>
                </a:lnTo>
                <a:lnTo>
                  <a:pt x="0" y="0"/>
                </a:lnTo>
                <a:lnTo>
                  <a:pt x="0" y="2"/>
                </a:lnTo>
                <a:lnTo>
                  <a:pt x="0" y="0"/>
                </a:lnTo>
                <a:lnTo>
                  <a:pt x="0" y="2"/>
                </a:lnTo>
                <a:lnTo>
                  <a:pt x="2" y="2"/>
                </a:lnTo>
                <a:lnTo>
                  <a:pt x="2" y="0"/>
                </a:lnTo>
                <a:lnTo>
                  <a:pt x="0" y="0"/>
                </a:lnTo>
                <a:lnTo>
                  <a:pt x="0" y="2"/>
                </a:lnTo>
                <a:lnTo>
                  <a:pt x="2" y="2"/>
                </a:lnTo>
                <a:lnTo>
                  <a:pt x="0" y="2"/>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55" name="Rectangle 1335"/>
          <p:cNvSpPr>
            <a:spLocks noChangeArrowheads="1"/>
          </p:cNvSpPr>
          <p:nvPr/>
        </p:nvSpPr>
        <p:spPr bwMode="auto">
          <a:xfrm>
            <a:off x="468313" y="508000"/>
            <a:ext cx="1587" cy="1588"/>
          </a:xfrm>
          <a:prstGeom prst="rect">
            <a:avLst/>
          </a:prstGeom>
          <a:solidFill>
            <a:srgbClr val="000000"/>
          </a:solidFill>
          <a:ln>
            <a:noFill/>
          </a:ln>
          <a:extLs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p>
            <a:pPr>
              <a:spcBef>
                <a:spcPct val="50000"/>
              </a:spcBef>
              <a:buFontTx/>
              <a:buChar char="•"/>
            </a:pPr>
            <a:endParaRPr lang="en-US" sz="1300" b="0"/>
          </a:p>
        </p:txBody>
      </p:sp>
      <p:sp>
        <p:nvSpPr>
          <p:cNvPr id="56" name="Rectangle 1336"/>
          <p:cNvSpPr>
            <a:spLocks noChangeArrowheads="1"/>
          </p:cNvSpPr>
          <p:nvPr/>
        </p:nvSpPr>
        <p:spPr bwMode="auto">
          <a:xfrm>
            <a:off x="474663" y="495300"/>
            <a:ext cx="1587" cy="1588"/>
          </a:xfrm>
          <a:prstGeom prst="rect">
            <a:avLst/>
          </a:prstGeom>
          <a:solidFill>
            <a:srgbClr val="000000"/>
          </a:solidFill>
          <a:ln>
            <a:noFill/>
          </a:ln>
          <a:extLs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p>
            <a:pPr>
              <a:spcBef>
                <a:spcPct val="50000"/>
              </a:spcBef>
              <a:buFontTx/>
              <a:buChar char="•"/>
            </a:pPr>
            <a:endParaRPr lang="en-US" sz="1300" b="0"/>
          </a:p>
        </p:txBody>
      </p:sp>
      <p:sp>
        <p:nvSpPr>
          <p:cNvPr id="57" name="Rectangle 1337"/>
          <p:cNvSpPr>
            <a:spLocks noChangeArrowheads="1"/>
          </p:cNvSpPr>
          <p:nvPr/>
        </p:nvSpPr>
        <p:spPr bwMode="auto">
          <a:xfrm>
            <a:off x="474663" y="495300"/>
            <a:ext cx="1587" cy="1588"/>
          </a:xfrm>
          <a:prstGeom prst="rect">
            <a:avLst/>
          </a:prstGeom>
          <a:solidFill>
            <a:srgbClr val="000000"/>
          </a:solidFill>
          <a:ln>
            <a:noFill/>
          </a:ln>
          <a:extLs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p>
            <a:pPr>
              <a:spcBef>
                <a:spcPct val="50000"/>
              </a:spcBef>
              <a:buFontTx/>
              <a:buChar char="•"/>
            </a:pPr>
            <a:endParaRPr lang="en-US" sz="1300" b="0"/>
          </a:p>
        </p:txBody>
      </p:sp>
      <p:sp>
        <p:nvSpPr>
          <p:cNvPr id="58" name="Rectangle 1340"/>
          <p:cNvSpPr>
            <a:spLocks noChangeArrowheads="1"/>
          </p:cNvSpPr>
          <p:nvPr/>
        </p:nvSpPr>
        <p:spPr bwMode="auto">
          <a:xfrm>
            <a:off x="468313" y="508000"/>
            <a:ext cx="1587" cy="1588"/>
          </a:xfrm>
          <a:prstGeom prst="rect">
            <a:avLst/>
          </a:prstGeom>
          <a:solidFill>
            <a:srgbClr val="FFFFFF"/>
          </a:solidFill>
          <a:ln>
            <a:noFill/>
          </a:ln>
          <a:extLs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p>
            <a:pPr>
              <a:spcBef>
                <a:spcPct val="50000"/>
              </a:spcBef>
              <a:buFontTx/>
              <a:buChar char="•"/>
            </a:pPr>
            <a:endParaRPr lang="en-US" sz="1300" b="0"/>
          </a:p>
        </p:txBody>
      </p:sp>
      <p:sp>
        <p:nvSpPr>
          <p:cNvPr id="59" name="Rectangle 1341"/>
          <p:cNvSpPr>
            <a:spLocks noChangeArrowheads="1"/>
          </p:cNvSpPr>
          <p:nvPr/>
        </p:nvSpPr>
        <p:spPr bwMode="auto">
          <a:xfrm>
            <a:off x="468313" y="508000"/>
            <a:ext cx="1587" cy="1588"/>
          </a:xfrm>
          <a:prstGeom prst="rect">
            <a:avLst/>
          </a:prstGeom>
          <a:solidFill>
            <a:srgbClr val="FFFFFF"/>
          </a:solidFill>
          <a:ln>
            <a:noFill/>
          </a:ln>
          <a:extLs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p>
            <a:pPr>
              <a:spcBef>
                <a:spcPct val="50000"/>
              </a:spcBef>
              <a:buFontTx/>
              <a:buChar char="•"/>
            </a:pPr>
            <a:endParaRPr lang="en-US" sz="1300" b="0"/>
          </a:p>
        </p:txBody>
      </p:sp>
      <p:sp>
        <p:nvSpPr>
          <p:cNvPr id="60" name="Rectangle 1342"/>
          <p:cNvSpPr>
            <a:spLocks noChangeArrowheads="1"/>
          </p:cNvSpPr>
          <p:nvPr/>
        </p:nvSpPr>
        <p:spPr bwMode="auto">
          <a:xfrm>
            <a:off x="468313" y="508000"/>
            <a:ext cx="1587" cy="1588"/>
          </a:xfrm>
          <a:prstGeom prst="rect">
            <a:avLst/>
          </a:prstGeom>
          <a:solidFill>
            <a:srgbClr val="FFFFFF"/>
          </a:solidFill>
          <a:ln>
            <a:noFill/>
          </a:ln>
          <a:extLs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p>
            <a:pPr>
              <a:spcBef>
                <a:spcPct val="50000"/>
              </a:spcBef>
              <a:buFontTx/>
              <a:buChar char="•"/>
            </a:pPr>
            <a:endParaRPr lang="en-US" sz="1300" b="0"/>
          </a:p>
        </p:txBody>
      </p:sp>
      <p:sp>
        <p:nvSpPr>
          <p:cNvPr id="61" name="Rectangle 1343"/>
          <p:cNvSpPr>
            <a:spLocks noChangeArrowheads="1"/>
          </p:cNvSpPr>
          <p:nvPr/>
        </p:nvSpPr>
        <p:spPr bwMode="auto">
          <a:xfrm>
            <a:off x="468313" y="508000"/>
            <a:ext cx="1587" cy="1588"/>
          </a:xfrm>
          <a:prstGeom prst="rect">
            <a:avLst/>
          </a:prstGeom>
          <a:solidFill>
            <a:srgbClr val="000000"/>
          </a:solidFill>
          <a:ln>
            <a:noFill/>
          </a:ln>
          <a:extLs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p>
            <a:pPr>
              <a:spcBef>
                <a:spcPct val="50000"/>
              </a:spcBef>
              <a:buFontTx/>
              <a:buChar char="•"/>
            </a:pPr>
            <a:endParaRPr lang="en-US" sz="1300" b="0"/>
          </a:p>
        </p:txBody>
      </p:sp>
      <p:sp>
        <p:nvSpPr>
          <p:cNvPr id="62" name="Rectangle 1344"/>
          <p:cNvSpPr>
            <a:spLocks noChangeArrowheads="1"/>
          </p:cNvSpPr>
          <p:nvPr/>
        </p:nvSpPr>
        <p:spPr bwMode="auto">
          <a:xfrm>
            <a:off x="465138" y="485775"/>
            <a:ext cx="1587" cy="3175"/>
          </a:xfrm>
          <a:prstGeom prst="rect">
            <a:avLst/>
          </a:prstGeom>
          <a:solidFill>
            <a:srgbClr val="FFFFFF"/>
          </a:solidFill>
          <a:ln>
            <a:noFill/>
          </a:ln>
          <a:extLs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p>
            <a:pPr>
              <a:spcBef>
                <a:spcPct val="50000"/>
              </a:spcBef>
              <a:buFontTx/>
              <a:buChar char="•"/>
            </a:pPr>
            <a:endParaRPr lang="en-US" sz="1300" b="0"/>
          </a:p>
        </p:txBody>
      </p:sp>
      <p:sp>
        <p:nvSpPr>
          <p:cNvPr id="324" name="Title 323"/>
          <p:cNvSpPr>
            <a:spLocks noGrp="1"/>
          </p:cNvSpPr>
          <p:nvPr>
            <p:ph type="title"/>
          </p:nvPr>
        </p:nvSpPr>
        <p:spPr>
          <a:xfrm>
            <a:off x="343401" y="301625"/>
            <a:ext cx="8439652" cy="1031875"/>
          </a:xfrm>
        </p:spPr>
        <p:txBody>
          <a:bodyPr/>
          <a:lstStyle>
            <a:lvl1pPr>
              <a:defRPr b="0" i="0" cap="none" baseline="0">
                <a:solidFill>
                  <a:srgbClr val="021F43"/>
                </a:solidFill>
                <a:latin typeface="+mn-lt"/>
                <a:cs typeface="Andes ExtraLight"/>
              </a:defRPr>
            </a:lvl1pPr>
          </a:lstStyle>
          <a:p>
            <a:r>
              <a:rPr lang="en-US"/>
              <a:t>Click to edit Master title style</a:t>
            </a:r>
            <a:endParaRPr lang="en-US" dirty="0"/>
          </a:p>
        </p:txBody>
      </p:sp>
      <p:sp>
        <p:nvSpPr>
          <p:cNvPr id="331" name="Content Placeholder 330"/>
          <p:cNvSpPr>
            <a:spLocks noGrp="1"/>
          </p:cNvSpPr>
          <p:nvPr>
            <p:ph sz="quarter" idx="10"/>
          </p:nvPr>
        </p:nvSpPr>
        <p:spPr>
          <a:xfrm>
            <a:off x="343401" y="1460500"/>
            <a:ext cx="8440305" cy="4600863"/>
          </a:xfrm>
        </p:spPr>
        <p:txBody>
          <a:bodyPr>
            <a:normAutofit/>
          </a:bodyPr>
          <a:lstStyle>
            <a:lvl1pPr>
              <a:lnSpc>
                <a:spcPct val="130000"/>
              </a:lnSpc>
              <a:spcBef>
                <a:spcPts val="1200"/>
              </a:spcBef>
              <a:defRPr>
                <a:solidFill>
                  <a:srgbClr val="7F7F7F"/>
                </a:solidFill>
              </a:defRPr>
            </a:lvl1pPr>
            <a:lvl2pPr>
              <a:lnSpc>
                <a:spcPct val="130000"/>
              </a:lnSpc>
              <a:spcBef>
                <a:spcPts val="1200"/>
              </a:spcBef>
              <a:buClr>
                <a:schemeClr val="tx2">
                  <a:lumMod val="50000"/>
                  <a:lumOff val="50000"/>
                </a:schemeClr>
              </a:buClr>
              <a:defRPr>
                <a:solidFill>
                  <a:srgbClr val="7F7F7F"/>
                </a:solidFill>
              </a:defRPr>
            </a:lvl2pPr>
            <a:lvl3pPr marL="557784">
              <a:lnSpc>
                <a:spcPct val="130000"/>
              </a:lnSpc>
              <a:spcBef>
                <a:spcPts val="0"/>
              </a:spcBef>
              <a:buClr>
                <a:schemeClr val="tx2">
                  <a:lumMod val="50000"/>
                  <a:lumOff val="50000"/>
                </a:schemeClr>
              </a:buClr>
              <a:defRPr>
                <a:solidFill>
                  <a:srgbClr val="7F7F7F"/>
                </a:solidFill>
              </a:defRPr>
            </a:lvl3pPr>
            <a:lvl4pPr>
              <a:lnSpc>
                <a:spcPct val="130000"/>
              </a:lnSpc>
              <a:spcBef>
                <a:spcPts val="0"/>
              </a:spcBef>
              <a:buClr>
                <a:schemeClr val="tx2">
                  <a:lumMod val="50000"/>
                  <a:lumOff val="50000"/>
                </a:schemeClr>
              </a:buClr>
              <a:defRPr>
                <a:solidFill>
                  <a:srgbClr val="7F7F7F"/>
                </a:solidFill>
              </a:defRPr>
            </a:lvl4pPr>
            <a:lvl5pPr>
              <a:lnSpc>
                <a:spcPct val="130000"/>
              </a:lnSpc>
              <a:spcBef>
                <a:spcPts val="0"/>
              </a:spcBef>
              <a:buClr>
                <a:schemeClr val="tx2">
                  <a:lumMod val="50000"/>
                  <a:lumOff val="50000"/>
                </a:schemeClr>
              </a:buClr>
              <a:defRPr>
                <a:solidFill>
                  <a:srgbClr val="7F7F7F"/>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3" name="Footer Placeholder 6"/>
          <p:cNvSpPr>
            <a:spLocks noGrp="1"/>
          </p:cNvSpPr>
          <p:nvPr>
            <p:ph type="ftr" sz="quarter" idx="11"/>
          </p:nvPr>
        </p:nvSpPr>
        <p:spPr/>
        <p:txBody>
          <a:bodyPr/>
          <a:lstStyle>
            <a:lvl1pPr>
              <a:defRPr/>
            </a:lvl1pPr>
          </a:lstStyle>
          <a:p>
            <a:pPr>
              <a:defRPr/>
            </a:pPr>
            <a:r>
              <a:rPr lang="en-US"/>
              <a:t>Confidential &amp; for IFC Staff Only Working Draft – Discussion Paper Only</a:t>
            </a:r>
            <a:endParaRPr lang="en-US" dirty="0"/>
          </a:p>
        </p:txBody>
      </p:sp>
      <p:sp>
        <p:nvSpPr>
          <p:cNvPr id="64" name="Slide Number Placeholder 7"/>
          <p:cNvSpPr>
            <a:spLocks noGrp="1"/>
          </p:cNvSpPr>
          <p:nvPr>
            <p:ph type="sldNum" sz="quarter" idx="12"/>
          </p:nvPr>
        </p:nvSpPr>
        <p:spPr/>
        <p:txBody>
          <a:bodyPr/>
          <a:lstStyle>
            <a:lvl1pPr>
              <a:defRPr/>
            </a:lvl1pPr>
          </a:lstStyle>
          <a:p>
            <a:fld id="{72642F94-FFF2-4479-85EB-FC8AFE3AAFCD}" type="slidenum">
              <a:rPr lang="en-US"/>
              <a:pPr/>
              <a:t>‹#›</a:t>
            </a:fld>
            <a:endParaRPr lang="en-US"/>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4054980499"/>
      </p:ext>
    </p:extLst>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reserve="1" userDrawn="1">
  <p:cSld name="1_Full Page with Sub-Title">
    <p:spTree>
      <p:nvGrpSpPr>
        <p:cNvPr id="1" name=""/>
        <p:cNvGrpSpPr/>
        <p:nvPr/>
      </p:nvGrpSpPr>
      <p:grpSpPr>
        <a:xfrm>
          <a:off x="0" y="0"/>
          <a:ext cx="0" cy="0"/>
          <a:chOff x="0" y="0"/>
          <a:chExt cx="0" cy="0"/>
        </a:xfrm>
      </p:grpSpPr>
      <p:sp>
        <p:nvSpPr>
          <p:cNvPr id="5" name="Freeform 1682"/>
          <p:cNvSpPr>
            <a:spLocks/>
          </p:cNvSpPr>
          <p:nvPr/>
        </p:nvSpPr>
        <p:spPr bwMode="auto">
          <a:xfrm flipH="1">
            <a:off x="6380163" y="615950"/>
            <a:ext cx="1014412" cy="1895475"/>
          </a:xfrm>
          <a:custGeom>
            <a:avLst/>
            <a:gdLst>
              <a:gd name="T0" fmla="*/ 0 w 638"/>
              <a:gd name="T1" fmla="*/ 0 h 1194"/>
              <a:gd name="T2" fmla="*/ 38 w 638"/>
              <a:gd name="T3" fmla="*/ 110 h 1194"/>
              <a:gd name="T4" fmla="*/ 78 w 638"/>
              <a:gd name="T5" fmla="*/ 216 h 1194"/>
              <a:gd name="T6" fmla="*/ 106 w 638"/>
              <a:gd name="T7" fmla="*/ 304 h 1194"/>
              <a:gd name="T8" fmla="*/ 136 w 638"/>
              <a:gd name="T9" fmla="*/ 398 h 1194"/>
              <a:gd name="T10" fmla="*/ 164 w 638"/>
              <a:gd name="T11" fmla="*/ 506 h 1194"/>
              <a:gd name="T12" fmla="*/ 206 w 638"/>
              <a:gd name="T13" fmla="*/ 672 h 1194"/>
              <a:gd name="T14" fmla="*/ 236 w 638"/>
              <a:gd name="T15" fmla="*/ 788 h 1194"/>
              <a:gd name="T16" fmla="*/ 272 w 638"/>
              <a:gd name="T17" fmla="*/ 990 h 1194"/>
              <a:gd name="T18" fmla="*/ 286 w 638"/>
              <a:gd name="T19" fmla="*/ 1086 h 1194"/>
              <a:gd name="T20" fmla="*/ 302 w 638"/>
              <a:gd name="T21" fmla="*/ 1194 h 1194"/>
              <a:gd name="T22" fmla="*/ 638 w 638"/>
              <a:gd name="T23" fmla="*/ 1194 h 1194"/>
              <a:gd name="T24" fmla="*/ 624 w 638"/>
              <a:gd name="T25" fmla="*/ 1142 h 1194"/>
              <a:gd name="T26" fmla="*/ 598 w 638"/>
              <a:gd name="T27" fmla="*/ 1060 h 1194"/>
              <a:gd name="T28" fmla="*/ 572 w 638"/>
              <a:gd name="T29" fmla="*/ 980 h 1194"/>
              <a:gd name="T30" fmla="*/ 548 w 638"/>
              <a:gd name="T31" fmla="*/ 912 h 1194"/>
              <a:gd name="T32" fmla="*/ 494 w 638"/>
              <a:gd name="T33" fmla="*/ 784 h 1194"/>
              <a:gd name="T34" fmla="*/ 456 w 638"/>
              <a:gd name="T35" fmla="*/ 698 h 1194"/>
              <a:gd name="T36" fmla="*/ 424 w 638"/>
              <a:gd name="T37" fmla="*/ 626 h 1194"/>
              <a:gd name="T38" fmla="*/ 378 w 638"/>
              <a:gd name="T39" fmla="*/ 532 h 1194"/>
              <a:gd name="T40" fmla="*/ 340 w 638"/>
              <a:gd name="T41" fmla="*/ 470 h 1194"/>
              <a:gd name="T42" fmla="*/ 306 w 638"/>
              <a:gd name="T43" fmla="*/ 414 h 1194"/>
              <a:gd name="T44" fmla="*/ 268 w 638"/>
              <a:gd name="T45" fmla="*/ 342 h 1194"/>
              <a:gd name="T46" fmla="*/ 228 w 638"/>
              <a:gd name="T47" fmla="*/ 286 h 1194"/>
              <a:gd name="T48" fmla="*/ 174 w 638"/>
              <a:gd name="T49" fmla="*/ 210 h 1194"/>
              <a:gd name="T50" fmla="*/ 122 w 638"/>
              <a:gd name="T51" fmla="*/ 140 h 1194"/>
              <a:gd name="T52" fmla="*/ 58 w 638"/>
              <a:gd name="T53" fmla="*/ 52 h 1194"/>
              <a:gd name="T54" fmla="*/ 30 w 638"/>
              <a:gd name="T55" fmla="*/ 20 h 1194"/>
              <a:gd name="T56" fmla="*/ 0 w 638"/>
              <a:gd name="T57" fmla="*/ 0 h 1194"/>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638" h="1194">
                <a:moveTo>
                  <a:pt x="0" y="0"/>
                </a:moveTo>
                <a:lnTo>
                  <a:pt x="38" y="110"/>
                </a:lnTo>
                <a:lnTo>
                  <a:pt x="78" y="216"/>
                </a:lnTo>
                <a:lnTo>
                  <a:pt x="106" y="304"/>
                </a:lnTo>
                <a:lnTo>
                  <a:pt x="136" y="398"/>
                </a:lnTo>
                <a:lnTo>
                  <a:pt x="164" y="506"/>
                </a:lnTo>
                <a:lnTo>
                  <a:pt x="206" y="672"/>
                </a:lnTo>
                <a:lnTo>
                  <a:pt x="236" y="788"/>
                </a:lnTo>
                <a:lnTo>
                  <a:pt x="272" y="990"/>
                </a:lnTo>
                <a:lnTo>
                  <a:pt x="286" y="1086"/>
                </a:lnTo>
                <a:lnTo>
                  <a:pt x="302" y="1194"/>
                </a:lnTo>
                <a:lnTo>
                  <a:pt x="638" y="1194"/>
                </a:lnTo>
                <a:lnTo>
                  <a:pt x="624" y="1142"/>
                </a:lnTo>
                <a:lnTo>
                  <a:pt x="598" y="1060"/>
                </a:lnTo>
                <a:lnTo>
                  <a:pt x="572" y="980"/>
                </a:lnTo>
                <a:lnTo>
                  <a:pt x="548" y="912"/>
                </a:lnTo>
                <a:lnTo>
                  <a:pt x="494" y="784"/>
                </a:lnTo>
                <a:lnTo>
                  <a:pt x="456" y="698"/>
                </a:lnTo>
                <a:lnTo>
                  <a:pt x="424" y="626"/>
                </a:lnTo>
                <a:lnTo>
                  <a:pt x="378" y="532"/>
                </a:lnTo>
                <a:lnTo>
                  <a:pt x="340" y="470"/>
                </a:lnTo>
                <a:lnTo>
                  <a:pt x="306" y="414"/>
                </a:lnTo>
                <a:lnTo>
                  <a:pt x="268" y="342"/>
                </a:lnTo>
                <a:lnTo>
                  <a:pt x="228" y="286"/>
                </a:lnTo>
                <a:lnTo>
                  <a:pt x="174" y="210"/>
                </a:lnTo>
                <a:lnTo>
                  <a:pt x="122" y="140"/>
                </a:lnTo>
                <a:lnTo>
                  <a:pt x="58" y="52"/>
                </a:lnTo>
                <a:lnTo>
                  <a:pt x="30" y="20"/>
                </a:lnTo>
                <a:lnTo>
                  <a:pt x="0" y="0"/>
                </a:lnTo>
                <a:close/>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cap="flat" cmpd="sng">
                <a:solidFill>
                  <a:srgbClr val="000000"/>
                </a:solidFill>
                <a:prstDash val="solid"/>
                <a:round/>
                <a:headEnd type="none" w="med" len="med"/>
                <a:tailEnd type="none" w="med" len="med"/>
              </a14:hiddenLine>
            </a:ext>
          </a:extLst>
        </p:spPr>
        <p:txBody>
          <a:bodyPr wrap="none" anchor="ctr"/>
          <a:lstStyle/>
          <a:p>
            <a:endParaRPr lang="en-US"/>
          </a:p>
        </p:txBody>
      </p:sp>
      <p:sp>
        <p:nvSpPr>
          <p:cNvPr id="7" name="Freeform 1683"/>
          <p:cNvSpPr>
            <a:spLocks/>
          </p:cNvSpPr>
          <p:nvPr/>
        </p:nvSpPr>
        <p:spPr bwMode="auto">
          <a:xfrm flipH="1">
            <a:off x="7410450" y="3175"/>
            <a:ext cx="712788" cy="584200"/>
          </a:xfrm>
          <a:custGeom>
            <a:avLst/>
            <a:gdLst>
              <a:gd name="T0" fmla="*/ 448 w 448"/>
              <a:gd name="T1" fmla="*/ 372 h 372"/>
              <a:gd name="T2" fmla="*/ 388 w 448"/>
              <a:gd name="T3" fmla="*/ 302 h 372"/>
              <a:gd name="T4" fmla="*/ 280 w 448"/>
              <a:gd name="T5" fmla="*/ 208 h 372"/>
              <a:gd name="T6" fmla="*/ 210 w 448"/>
              <a:gd name="T7" fmla="*/ 142 h 372"/>
              <a:gd name="T8" fmla="*/ 140 w 448"/>
              <a:gd name="T9" fmla="*/ 94 h 372"/>
              <a:gd name="T10" fmla="*/ 64 w 448"/>
              <a:gd name="T11" fmla="*/ 44 h 372"/>
              <a:gd name="T12" fmla="*/ 0 w 448"/>
              <a:gd name="T13" fmla="*/ 0 h 372"/>
              <a:gd name="T14" fmla="*/ 280 w 448"/>
              <a:gd name="T15" fmla="*/ 0 h 372"/>
              <a:gd name="T16" fmla="*/ 300 w 448"/>
              <a:gd name="T17" fmla="*/ 36 h 372"/>
              <a:gd name="T18" fmla="*/ 324 w 448"/>
              <a:gd name="T19" fmla="*/ 82 h 372"/>
              <a:gd name="T20" fmla="*/ 346 w 448"/>
              <a:gd name="T21" fmla="*/ 134 h 372"/>
              <a:gd name="T22" fmla="*/ 378 w 448"/>
              <a:gd name="T23" fmla="*/ 206 h 372"/>
              <a:gd name="T24" fmla="*/ 408 w 448"/>
              <a:gd name="T25" fmla="*/ 264 h 372"/>
              <a:gd name="T26" fmla="*/ 434 w 448"/>
              <a:gd name="T27" fmla="*/ 334 h 372"/>
              <a:gd name="T28" fmla="*/ 448 w 448"/>
              <a:gd name="T29" fmla="*/ 372 h 37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448" h="372">
                <a:moveTo>
                  <a:pt x="448" y="372"/>
                </a:moveTo>
                <a:lnTo>
                  <a:pt x="388" y="302"/>
                </a:lnTo>
                <a:lnTo>
                  <a:pt x="280" y="208"/>
                </a:lnTo>
                <a:lnTo>
                  <a:pt x="210" y="142"/>
                </a:lnTo>
                <a:lnTo>
                  <a:pt x="140" y="94"/>
                </a:lnTo>
                <a:lnTo>
                  <a:pt x="64" y="44"/>
                </a:lnTo>
                <a:lnTo>
                  <a:pt x="0" y="0"/>
                </a:lnTo>
                <a:lnTo>
                  <a:pt x="280" y="0"/>
                </a:lnTo>
                <a:lnTo>
                  <a:pt x="300" y="36"/>
                </a:lnTo>
                <a:lnTo>
                  <a:pt x="324" y="82"/>
                </a:lnTo>
                <a:lnTo>
                  <a:pt x="346" y="134"/>
                </a:lnTo>
                <a:lnTo>
                  <a:pt x="378" y="206"/>
                </a:lnTo>
                <a:lnTo>
                  <a:pt x="408" y="264"/>
                </a:lnTo>
                <a:lnTo>
                  <a:pt x="434" y="334"/>
                </a:lnTo>
                <a:lnTo>
                  <a:pt x="448" y="372"/>
                </a:lnTo>
                <a:close/>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cap="flat" cmpd="sng">
                <a:solidFill>
                  <a:srgbClr val="000000"/>
                </a:solidFill>
                <a:prstDash val="solid"/>
                <a:round/>
                <a:headEnd type="none" w="med" len="med"/>
                <a:tailEnd type="none" w="med" len="med"/>
              </a14:hiddenLine>
            </a:ext>
          </a:extLst>
        </p:spPr>
        <p:txBody>
          <a:bodyPr wrap="none" anchor="ctr"/>
          <a:lstStyle/>
          <a:p>
            <a:endParaRPr lang="en-US"/>
          </a:p>
        </p:txBody>
      </p:sp>
      <p:sp>
        <p:nvSpPr>
          <p:cNvPr id="324" name="Title 323"/>
          <p:cNvSpPr>
            <a:spLocks noGrp="1"/>
          </p:cNvSpPr>
          <p:nvPr>
            <p:ph type="title"/>
          </p:nvPr>
        </p:nvSpPr>
        <p:spPr>
          <a:xfrm>
            <a:off x="356934" y="301625"/>
            <a:ext cx="8439487" cy="667338"/>
          </a:xfrm>
        </p:spPr>
        <p:txBody>
          <a:bodyPr/>
          <a:lstStyle>
            <a:lvl1pPr>
              <a:defRPr b="0" i="0" cap="none" baseline="0">
                <a:solidFill>
                  <a:srgbClr val="021F43"/>
                </a:solidFill>
                <a:latin typeface="+mn-lt"/>
                <a:cs typeface="Andes ExtraLight"/>
              </a:defRPr>
            </a:lvl1pPr>
          </a:lstStyle>
          <a:p>
            <a:r>
              <a:rPr lang="en-US"/>
              <a:t>Click to edit Master title style</a:t>
            </a:r>
            <a:endParaRPr lang="en-US" dirty="0"/>
          </a:p>
        </p:txBody>
      </p:sp>
      <p:sp>
        <p:nvSpPr>
          <p:cNvPr id="331" name="Content Placeholder 330"/>
          <p:cNvSpPr>
            <a:spLocks noGrp="1"/>
          </p:cNvSpPr>
          <p:nvPr>
            <p:ph sz="quarter" idx="10"/>
          </p:nvPr>
        </p:nvSpPr>
        <p:spPr>
          <a:xfrm>
            <a:off x="356934" y="1599260"/>
            <a:ext cx="8440305" cy="4462104"/>
          </a:xfrm>
        </p:spPr>
        <p:txBody>
          <a:bodyPr/>
          <a:lstStyle>
            <a:lvl1pPr>
              <a:defRPr>
                <a:solidFill>
                  <a:srgbClr val="7F7F7F"/>
                </a:solidFill>
              </a:defRPr>
            </a:lvl1pPr>
            <a:lvl2pPr>
              <a:buClr>
                <a:schemeClr val="tx2">
                  <a:lumMod val="50000"/>
                  <a:lumOff val="50000"/>
                </a:schemeClr>
              </a:buClr>
              <a:defRPr>
                <a:solidFill>
                  <a:srgbClr val="7F7F7F"/>
                </a:solidFill>
              </a:defRPr>
            </a:lvl2pPr>
            <a:lvl3pPr marL="557784">
              <a:buClr>
                <a:schemeClr val="tx2">
                  <a:lumMod val="50000"/>
                  <a:lumOff val="50000"/>
                </a:schemeClr>
              </a:buClr>
              <a:defRPr>
                <a:solidFill>
                  <a:srgbClr val="7F7F7F"/>
                </a:solidFill>
              </a:defRPr>
            </a:lvl3pPr>
            <a:lvl4pPr>
              <a:buClr>
                <a:schemeClr val="tx2">
                  <a:lumMod val="50000"/>
                  <a:lumOff val="50000"/>
                </a:schemeClr>
              </a:buClr>
              <a:defRPr>
                <a:solidFill>
                  <a:srgbClr val="7F7F7F"/>
                </a:solidFill>
              </a:defRPr>
            </a:lvl4pPr>
            <a:lvl5pPr>
              <a:buClr>
                <a:schemeClr val="tx2">
                  <a:lumMod val="50000"/>
                  <a:lumOff val="50000"/>
                </a:schemeClr>
              </a:buClr>
              <a:defRPr>
                <a:solidFill>
                  <a:srgbClr val="7F7F7F"/>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Text Placeholder 5"/>
          <p:cNvSpPr>
            <a:spLocks noGrp="1"/>
          </p:cNvSpPr>
          <p:nvPr>
            <p:ph type="body" sz="quarter" idx="14"/>
          </p:nvPr>
        </p:nvSpPr>
        <p:spPr>
          <a:xfrm>
            <a:off x="356934" y="1025408"/>
            <a:ext cx="8435473" cy="517408"/>
          </a:xfrm>
        </p:spPr>
        <p:txBody>
          <a:bodyPr>
            <a:normAutofit/>
          </a:bodyPr>
          <a:lstStyle>
            <a:lvl1pPr algn="l">
              <a:lnSpc>
                <a:spcPct val="100000"/>
              </a:lnSpc>
              <a:spcBef>
                <a:spcPts val="0"/>
              </a:spcBef>
              <a:defRPr sz="1600" b="0" cap="none" baseline="0">
                <a:solidFill>
                  <a:schemeClr val="tx1"/>
                </a:solidFill>
              </a:defRPr>
            </a:lvl1pPr>
            <a:lvl2pPr>
              <a:defRPr sz="1600" cap="all">
                <a:solidFill>
                  <a:schemeClr val="tx2">
                    <a:lumMod val="50000"/>
                    <a:lumOff val="50000"/>
                  </a:schemeClr>
                </a:solidFill>
              </a:defRPr>
            </a:lvl2pPr>
            <a:lvl3pPr>
              <a:defRPr sz="1600" cap="all">
                <a:solidFill>
                  <a:schemeClr val="tx2">
                    <a:lumMod val="50000"/>
                    <a:lumOff val="50000"/>
                  </a:schemeClr>
                </a:solidFill>
              </a:defRPr>
            </a:lvl3pPr>
            <a:lvl4pPr>
              <a:defRPr sz="1600" cap="all">
                <a:solidFill>
                  <a:schemeClr val="tx2">
                    <a:lumMod val="50000"/>
                    <a:lumOff val="50000"/>
                  </a:schemeClr>
                </a:solidFill>
              </a:defRPr>
            </a:lvl4pPr>
            <a:lvl5pPr>
              <a:defRPr sz="1600" cap="all">
                <a:solidFill>
                  <a:schemeClr val="tx2">
                    <a:lumMod val="50000"/>
                    <a:lumOff val="50000"/>
                  </a:schemeClr>
                </a:solidFill>
              </a:defRPr>
            </a:lvl5pPr>
          </a:lstStyle>
          <a:p>
            <a:pPr lvl="0"/>
            <a:r>
              <a:rPr lang="en-US"/>
              <a:t>Click to edit Master text styles</a:t>
            </a:r>
          </a:p>
        </p:txBody>
      </p:sp>
      <p:sp>
        <p:nvSpPr>
          <p:cNvPr id="8" name="Footer Placeholder 8"/>
          <p:cNvSpPr>
            <a:spLocks noGrp="1"/>
          </p:cNvSpPr>
          <p:nvPr>
            <p:ph type="ftr" sz="quarter" idx="15"/>
          </p:nvPr>
        </p:nvSpPr>
        <p:spPr/>
        <p:txBody>
          <a:bodyPr/>
          <a:lstStyle>
            <a:lvl1pPr>
              <a:defRPr/>
            </a:lvl1pPr>
          </a:lstStyle>
          <a:p>
            <a:pPr>
              <a:defRPr/>
            </a:pPr>
            <a:r>
              <a:rPr lang="en-US"/>
              <a:t>Confidential &amp; for IFC Staff Only Working Draft – Discussion Paper Only</a:t>
            </a:r>
            <a:endParaRPr lang="en-US" dirty="0"/>
          </a:p>
        </p:txBody>
      </p:sp>
      <p:sp>
        <p:nvSpPr>
          <p:cNvPr id="9" name="Slide Number Placeholder 9"/>
          <p:cNvSpPr>
            <a:spLocks noGrp="1"/>
          </p:cNvSpPr>
          <p:nvPr>
            <p:ph type="sldNum" sz="quarter" idx="16"/>
          </p:nvPr>
        </p:nvSpPr>
        <p:spPr/>
        <p:txBody>
          <a:bodyPr/>
          <a:lstStyle>
            <a:lvl1pPr>
              <a:defRPr/>
            </a:lvl1pPr>
          </a:lstStyle>
          <a:p>
            <a:fld id="{A0FEAB46-6E44-45D3-9C34-F41328498F7F}" type="slidenum">
              <a:rPr lang="en-US"/>
              <a:pPr/>
              <a:t>‹#›</a:t>
            </a:fld>
            <a:endParaRPr lang="en-US"/>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3760904002"/>
      </p:ext>
    </p:extLst>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userDrawn="1">
  <p:cSld name="White Title Slide">
    <p:spTree>
      <p:nvGrpSpPr>
        <p:cNvPr id="1" name=""/>
        <p:cNvGrpSpPr/>
        <p:nvPr/>
      </p:nvGrpSpPr>
      <p:grpSpPr>
        <a:xfrm>
          <a:off x="0" y="0"/>
          <a:ext cx="0" cy="0"/>
          <a:chOff x="0" y="0"/>
          <a:chExt cx="0" cy="0"/>
        </a:xfrm>
      </p:grpSpPr>
      <p:pic>
        <p:nvPicPr>
          <p:cNvPr id="5" name="Picture 5"/>
          <p:cNvPicPr>
            <a:picLocks noChangeAspect="1"/>
          </p:cNvPicPr>
          <p:nvPr/>
        </p:nvPicPr>
        <p:blipFill>
          <a:blip r:embed="rId2">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val="0"/>
              </a:ext>
            </a:extLst>
          </a:blip>
          <a:srcRect r="28535"/>
          <a:stretch>
            <a:fillRect/>
          </a:stretch>
        </p:blipFill>
        <p:spPr bwMode="auto">
          <a:xfrm>
            <a:off x="285750" y="4572000"/>
            <a:ext cx="5629275" cy="1012825"/>
          </a:xfrm>
          <a:prstGeom prst="rect">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pic>
      <p:sp>
        <p:nvSpPr>
          <p:cNvPr id="6" name="Line 1086"/>
          <p:cNvSpPr>
            <a:spLocks noChangeShapeType="1"/>
          </p:cNvSpPr>
          <p:nvPr/>
        </p:nvSpPr>
        <p:spPr bwMode="auto">
          <a:xfrm>
            <a:off x="484188" y="617538"/>
            <a:ext cx="1587" cy="1587"/>
          </a:xfrm>
          <a:prstGeom prst="line">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no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7" name="Line 1087"/>
          <p:cNvSpPr>
            <a:spLocks noChangeShapeType="1"/>
          </p:cNvSpPr>
          <p:nvPr/>
        </p:nvSpPr>
        <p:spPr bwMode="auto">
          <a:xfrm>
            <a:off x="484188" y="617538"/>
            <a:ext cx="1587" cy="1587"/>
          </a:xfrm>
          <a:prstGeom prst="line">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no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8" name="Rectangle 1088"/>
          <p:cNvSpPr>
            <a:spLocks noChangeArrowheads="1"/>
          </p:cNvSpPr>
          <p:nvPr/>
        </p:nvSpPr>
        <p:spPr bwMode="auto">
          <a:xfrm>
            <a:off x="484188" y="617538"/>
            <a:ext cx="1587" cy="1587"/>
          </a:xfrm>
          <a:prstGeom prst="rect">
            <a:avLst/>
          </a:prstGeom>
          <a:solidFill>
            <a:srgbClr val="000000"/>
          </a:solidFill>
          <a:ln>
            <a:noFill/>
          </a:ln>
          <a:extLs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p>
            <a:pPr>
              <a:spcBef>
                <a:spcPct val="50000"/>
              </a:spcBef>
              <a:buFontTx/>
              <a:buChar char="•"/>
            </a:pPr>
            <a:endParaRPr lang="en-US" sz="1300" b="0"/>
          </a:p>
        </p:txBody>
      </p:sp>
      <p:sp>
        <p:nvSpPr>
          <p:cNvPr id="9" name="Rectangle 1089"/>
          <p:cNvSpPr>
            <a:spLocks noChangeArrowheads="1"/>
          </p:cNvSpPr>
          <p:nvPr/>
        </p:nvSpPr>
        <p:spPr bwMode="auto">
          <a:xfrm>
            <a:off x="484188" y="617538"/>
            <a:ext cx="1587" cy="1587"/>
          </a:xfrm>
          <a:prstGeom prst="rect">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p>
            <a:pPr>
              <a:spcBef>
                <a:spcPct val="50000"/>
              </a:spcBef>
              <a:buFontTx/>
              <a:buChar char="•"/>
            </a:pPr>
            <a:endParaRPr lang="en-US" sz="1300" b="0"/>
          </a:p>
        </p:txBody>
      </p:sp>
      <p:sp>
        <p:nvSpPr>
          <p:cNvPr id="10" name="Freeform 1098"/>
          <p:cNvSpPr>
            <a:spLocks/>
          </p:cNvSpPr>
          <p:nvPr/>
        </p:nvSpPr>
        <p:spPr bwMode="auto">
          <a:xfrm>
            <a:off x="487363" y="617538"/>
            <a:ext cx="3175" cy="1587"/>
          </a:xfrm>
          <a:custGeom>
            <a:avLst/>
            <a:gdLst>
              <a:gd name="T0" fmla="*/ 0 w 2"/>
              <a:gd name="T1" fmla="*/ 0 h 1587"/>
              <a:gd name="T2" fmla="*/ 2 w 2"/>
              <a:gd name="T3" fmla="*/ 0 h 1587"/>
              <a:gd name="T4" fmla="*/ 2 w 2"/>
              <a:gd name="T5" fmla="*/ 0 h 1587"/>
              <a:gd name="T6" fmla="*/ 2 w 2"/>
              <a:gd name="T7" fmla="*/ 0 h 1587"/>
              <a:gd name="T8" fmla="*/ 0 w 2"/>
              <a:gd name="T9" fmla="*/ 0 h 1587"/>
              <a:gd name="T10" fmla="*/ 0 w 2"/>
              <a:gd name="T11" fmla="*/ 0 h 1587"/>
              <a:gd name="T12" fmla="*/ 0 w 2"/>
              <a:gd name="T13" fmla="*/ 0 h 1587"/>
              <a:gd name="T14" fmla="*/ 0 w 2"/>
              <a:gd name="T15" fmla="*/ 0 h 1587"/>
              <a:gd name="T16" fmla="*/ 0 w 2"/>
              <a:gd name="T17" fmla="*/ 0 h 1587"/>
              <a:gd name="T18" fmla="*/ 0 w 2"/>
              <a:gd name="T19" fmla="*/ 0 h 1587"/>
              <a:gd name="T20" fmla="*/ 0 w 2"/>
              <a:gd name="T21" fmla="*/ 0 h 1587"/>
              <a:gd name="T22" fmla="*/ 0 w 2"/>
              <a:gd name="T23" fmla="*/ 0 h 1587"/>
              <a:gd name="T24" fmla="*/ 0 w 2"/>
              <a:gd name="T25" fmla="*/ 0 h 1587"/>
              <a:gd name="T26" fmla="*/ 0 w 2"/>
              <a:gd name="T27" fmla="*/ 0 h 1587"/>
              <a:gd name="T28" fmla="*/ 0 w 2"/>
              <a:gd name="T29" fmla="*/ 0 h 1587"/>
              <a:gd name="T30" fmla="*/ 0 w 2"/>
              <a:gd name="T31" fmla="*/ 0 h 1587"/>
              <a:gd name="T32" fmla="*/ 0 w 2"/>
              <a:gd name="T33" fmla="*/ 0 h 1587"/>
              <a:gd name="T34" fmla="*/ 2 w 2"/>
              <a:gd name="T35" fmla="*/ 0 h 1587"/>
              <a:gd name="T36" fmla="*/ 2 w 2"/>
              <a:gd name="T37" fmla="*/ 0 h 1587"/>
              <a:gd name="T38" fmla="*/ 2 w 2"/>
              <a:gd name="T39" fmla="*/ 0 h 1587"/>
              <a:gd name="T40" fmla="*/ 0 w 2"/>
              <a:gd name="T41" fmla="*/ 0 h 1587"/>
              <a:gd name="T42" fmla="*/ 0 w 2"/>
              <a:gd name="T43" fmla="*/ 0 h 1587"/>
              <a:gd name="T44" fmla="*/ 0 w 2"/>
              <a:gd name="T45" fmla="*/ 0 h 15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2" h="1587">
                <a:moveTo>
                  <a:pt x="0" y="0"/>
                </a:moveTo>
                <a:lnTo>
                  <a:pt x="2" y="0"/>
                </a:lnTo>
                <a:lnTo>
                  <a:pt x="0" y="0"/>
                </a:lnTo>
                <a:lnTo>
                  <a:pt x="2" y="0"/>
                </a:lnTo>
                <a:lnTo>
                  <a:pt x="0" y="0"/>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11" name="Freeform 1115"/>
          <p:cNvSpPr>
            <a:spLocks/>
          </p:cNvSpPr>
          <p:nvPr/>
        </p:nvSpPr>
        <p:spPr bwMode="auto">
          <a:xfrm>
            <a:off x="458788" y="473075"/>
            <a:ext cx="3175" cy="3175"/>
          </a:xfrm>
          <a:custGeom>
            <a:avLst/>
            <a:gdLst>
              <a:gd name="T0" fmla="*/ 0 w 2"/>
              <a:gd name="T1" fmla="*/ 2 h 2"/>
              <a:gd name="T2" fmla="*/ 0 w 2"/>
              <a:gd name="T3" fmla="*/ 2 h 2"/>
              <a:gd name="T4" fmla="*/ 0 w 2"/>
              <a:gd name="T5" fmla="*/ 2 h 2"/>
              <a:gd name="T6" fmla="*/ 0 w 2"/>
              <a:gd name="T7" fmla="*/ 2 h 2"/>
              <a:gd name="T8" fmla="*/ 0 w 2"/>
              <a:gd name="T9" fmla="*/ 2 h 2"/>
              <a:gd name="T10" fmla="*/ 0 w 2"/>
              <a:gd name="T11" fmla="*/ 2 h 2"/>
              <a:gd name="T12" fmla="*/ 2 w 2"/>
              <a:gd name="T13" fmla="*/ 2 h 2"/>
              <a:gd name="T14" fmla="*/ 2 w 2"/>
              <a:gd name="T15" fmla="*/ 2 h 2"/>
              <a:gd name="T16" fmla="*/ 2 w 2"/>
              <a:gd name="T17" fmla="*/ 0 h 2"/>
              <a:gd name="T18" fmla="*/ 0 w 2"/>
              <a:gd name="T19" fmla="*/ 2 h 2"/>
              <a:gd name="T20" fmla="*/ 0 w 2"/>
              <a:gd name="T21" fmla="*/ 2 h 2"/>
              <a:gd name="T22" fmla="*/ 0 w 2"/>
              <a:gd name="T23" fmla="*/ 2 h 2"/>
              <a:gd name="T24" fmla="*/ 0 w 2"/>
              <a:gd name="T25" fmla="*/ 2 h 2"/>
              <a:gd name="T26" fmla="*/ 0 w 2"/>
              <a:gd name="T27" fmla="*/ 2 h 2"/>
              <a:gd name="T28" fmla="*/ 2 w 2"/>
              <a:gd name="T29" fmla="*/ 2 h 2"/>
              <a:gd name="T30" fmla="*/ 2 w 2"/>
              <a:gd name="T31" fmla="*/ 2 h 2"/>
              <a:gd name="T32" fmla="*/ 2 w 2"/>
              <a:gd name="T33" fmla="*/ 2 h 2"/>
              <a:gd name="T34" fmla="*/ 2 w 2"/>
              <a:gd name="T35" fmla="*/ 2 h 2"/>
              <a:gd name="T36" fmla="*/ 2 w 2"/>
              <a:gd name="T37" fmla="*/ 2 h 2"/>
              <a:gd name="T38" fmla="*/ 2 w 2"/>
              <a:gd name="T39" fmla="*/ 2 h 2"/>
              <a:gd name="T40" fmla="*/ 0 w 2"/>
              <a:gd name="T41" fmla="*/ 2 h 2"/>
              <a:gd name="T42" fmla="*/ 0 w 2"/>
              <a:gd name="T43" fmla="*/ 2 h 2"/>
              <a:gd name="T44" fmla="*/ 0 w 2"/>
              <a:gd name="T45" fmla="*/ 2 h 2"/>
              <a:gd name="T46" fmla="*/ 0 w 2"/>
              <a:gd name="T47" fmla="*/ 2 h 2"/>
              <a:gd name="T48" fmla="*/ 0 w 2"/>
              <a:gd name="T49" fmla="*/ 2 h 2"/>
              <a:gd name="T50" fmla="*/ 0 w 2"/>
              <a:gd name="T51" fmla="*/ 2 h 2"/>
              <a:gd name="T52" fmla="*/ 0 w 2"/>
              <a:gd name="T53" fmla="*/ 2 h 2"/>
              <a:gd name="T54" fmla="*/ 2 w 2"/>
              <a:gd name="T55" fmla="*/ 2 h 2"/>
              <a:gd name="T56" fmla="*/ 0 w 2"/>
              <a:gd name="T57" fmla="*/ 2 h 2"/>
              <a:gd name="T58" fmla="*/ 2 w 2"/>
              <a:gd name="T59" fmla="*/ 2 h 2"/>
              <a:gd name="T60" fmla="*/ 2 w 2"/>
              <a:gd name="T61" fmla="*/ 2 h 2"/>
              <a:gd name="T62" fmla="*/ 2 w 2"/>
              <a:gd name="T63" fmla="*/ 2 h 2"/>
              <a:gd name="T64" fmla="*/ 0 w 2"/>
              <a:gd name="T65" fmla="*/ 2 h 2"/>
              <a:gd name="T66" fmla="*/ 0 w 2"/>
              <a:gd name="T67" fmla="*/ 2 h 2"/>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2" h="2">
                <a:moveTo>
                  <a:pt x="0" y="2"/>
                </a:moveTo>
                <a:lnTo>
                  <a:pt x="0" y="2"/>
                </a:lnTo>
                <a:lnTo>
                  <a:pt x="2" y="2"/>
                </a:lnTo>
                <a:lnTo>
                  <a:pt x="2" y="0"/>
                </a:lnTo>
                <a:lnTo>
                  <a:pt x="0" y="2"/>
                </a:lnTo>
                <a:lnTo>
                  <a:pt x="2" y="2"/>
                </a:lnTo>
                <a:lnTo>
                  <a:pt x="0" y="2"/>
                </a:lnTo>
                <a:lnTo>
                  <a:pt x="2" y="2"/>
                </a:lnTo>
                <a:lnTo>
                  <a:pt x="0" y="2"/>
                </a:lnTo>
                <a:lnTo>
                  <a:pt x="2" y="2"/>
                </a:lnTo>
                <a:lnTo>
                  <a:pt x="0" y="2"/>
                </a:lnTo>
                <a:lnTo>
                  <a:pt x="2" y="2"/>
                </a:lnTo>
                <a:lnTo>
                  <a:pt x="0" y="2"/>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12" name="Freeform 1120"/>
          <p:cNvSpPr>
            <a:spLocks/>
          </p:cNvSpPr>
          <p:nvPr/>
        </p:nvSpPr>
        <p:spPr bwMode="auto">
          <a:xfrm>
            <a:off x="458788" y="463550"/>
            <a:ext cx="3175" cy="3175"/>
          </a:xfrm>
          <a:custGeom>
            <a:avLst/>
            <a:gdLst>
              <a:gd name="T0" fmla="*/ 0 w 2"/>
              <a:gd name="T1" fmla="*/ 0 h 2"/>
              <a:gd name="T2" fmla="*/ 0 w 2"/>
              <a:gd name="T3" fmla="*/ 2 h 2"/>
              <a:gd name="T4" fmla="*/ 0 w 2"/>
              <a:gd name="T5" fmla="*/ 2 h 2"/>
              <a:gd name="T6" fmla="*/ 0 w 2"/>
              <a:gd name="T7" fmla="*/ 2 h 2"/>
              <a:gd name="T8" fmla="*/ 2 w 2"/>
              <a:gd name="T9" fmla="*/ 2 h 2"/>
              <a:gd name="T10" fmla="*/ 2 w 2"/>
              <a:gd name="T11" fmla="*/ 0 h 2"/>
              <a:gd name="T12" fmla="*/ 2 w 2"/>
              <a:gd name="T13" fmla="*/ 0 h 2"/>
              <a:gd name="T14" fmla="*/ 2 w 2"/>
              <a:gd name="T15" fmla="*/ 0 h 2"/>
              <a:gd name="T16" fmla="*/ 0 w 2"/>
              <a:gd name="T17" fmla="*/ 0 h 2"/>
              <a:gd name="T18" fmla="*/ 0 w 2"/>
              <a:gd name="T19" fmla="*/ 2 h 2"/>
              <a:gd name="T20" fmla="*/ 0 w 2"/>
              <a:gd name="T21" fmla="*/ 2 h 2"/>
              <a:gd name="T22" fmla="*/ 2 w 2"/>
              <a:gd name="T23" fmla="*/ 0 h 2"/>
              <a:gd name="T24" fmla="*/ 2 w 2"/>
              <a:gd name="T25" fmla="*/ 0 h 2"/>
              <a:gd name="T26" fmla="*/ 2 w 2"/>
              <a:gd name="T27" fmla="*/ 0 h 2"/>
              <a:gd name="T28" fmla="*/ 2 w 2"/>
              <a:gd name="T29" fmla="*/ 2 h 2"/>
              <a:gd name="T30" fmla="*/ 0 w 2"/>
              <a:gd name="T31" fmla="*/ 2 h 2"/>
              <a:gd name="T32" fmla="*/ 0 w 2"/>
              <a:gd name="T33" fmla="*/ 2 h 2"/>
              <a:gd name="T34" fmla="*/ 0 w 2"/>
              <a:gd name="T35" fmla="*/ 2 h 2"/>
              <a:gd name="T36" fmla="*/ 0 w 2"/>
              <a:gd name="T37" fmla="*/ 2 h 2"/>
              <a:gd name="T38" fmla="*/ 0 w 2"/>
              <a:gd name="T39" fmla="*/ 2 h 2"/>
              <a:gd name="T40" fmla="*/ 0 w 2"/>
              <a:gd name="T41" fmla="*/ 2 h 2"/>
              <a:gd name="T42" fmla="*/ 0 w 2"/>
              <a:gd name="T43" fmla="*/ 2 h 2"/>
              <a:gd name="T44" fmla="*/ 0 w 2"/>
              <a:gd name="T45" fmla="*/ 2 h 2"/>
              <a:gd name="T46" fmla="*/ 2 w 2"/>
              <a:gd name="T47" fmla="*/ 2 h 2"/>
              <a:gd name="T48" fmla="*/ 0 w 2"/>
              <a:gd name="T49" fmla="*/ 2 h 2"/>
              <a:gd name="T50" fmla="*/ 0 w 2"/>
              <a:gd name="T51" fmla="*/ 2 h 2"/>
              <a:gd name="T52" fmla="*/ 2 w 2"/>
              <a:gd name="T53" fmla="*/ 2 h 2"/>
              <a:gd name="T54" fmla="*/ 2 w 2"/>
              <a:gd name="T55" fmla="*/ 2 h 2"/>
              <a:gd name="T56" fmla="*/ 2 w 2"/>
              <a:gd name="T57" fmla="*/ 0 h 2"/>
              <a:gd name="T58" fmla="*/ 0 w 2"/>
              <a:gd name="T59" fmla="*/ 0 h 2"/>
              <a:gd name="T60" fmla="*/ 0 w 2"/>
              <a:gd name="T61" fmla="*/ 0 h 2"/>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2" h="2">
                <a:moveTo>
                  <a:pt x="0" y="0"/>
                </a:moveTo>
                <a:lnTo>
                  <a:pt x="0" y="2"/>
                </a:lnTo>
                <a:lnTo>
                  <a:pt x="2" y="2"/>
                </a:lnTo>
                <a:lnTo>
                  <a:pt x="2" y="0"/>
                </a:lnTo>
                <a:lnTo>
                  <a:pt x="0" y="0"/>
                </a:lnTo>
                <a:lnTo>
                  <a:pt x="0" y="2"/>
                </a:lnTo>
                <a:lnTo>
                  <a:pt x="2" y="0"/>
                </a:lnTo>
                <a:lnTo>
                  <a:pt x="2" y="2"/>
                </a:lnTo>
                <a:lnTo>
                  <a:pt x="0" y="2"/>
                </a:lnTo>
                <a:lnTo>
                  <a:pt x="2" y="2"/>
                </a:lnTo>
                <a:lnTo>
                  <a:pt x="0" y="2"/>
                </a:lnTo>
                <a:lnTo>
                  <a:pt x="2" y="2"/>
                </a:lnTo>
                <a:lnTo>
                  <a:pt x="2" y="0"/>
                </a:lnTo>
                <a:lnTo>
                  <a:pt x="0" y="0"/>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13" name="Freeform 1134"/>
          <p:cNvSpPr>
            <a:spLocks/>
          </p:cNvSpPr>
          <p:nvPr/>
        </p:nvSpPr>
        <p:spPr bwMode="auto">
          <a:xfrm>
            <a:off x="703263" y="514350"/>
            <a:ext cx="3175" cy="6350"/>
          </a:xfrm>
          <a:custGeom>
            <a:avLst/>
            <a:gdLst>
              <a:gd name="T0" fmla="*/ 2 w 2"/>
              <a:gd name="T1" fmla="*/ 4 h 4"/>
              <a:gd name="T2" fmla="*/ 2 w 2"/>
              <a:gd name="T3" fmla="*/ 4 h 4"/>
              <a:gd name="T4" fmla="*/ 2 w 2"/>
              <a:gd name="T5" fmla="*/ 4 h 4"/>
              <a:gd name="T6" fmla="*/ 2 w 2"/>
              <a:gd name="T7" fmla="*/ 2 h 4"/>
              <a:gd name="T8" fmla="*/ 2 w 2"/>
              <a:gd name="T9" fmla="*/ 0 h 4"/>
              <a:gd name="T10" fmla="*/ 2 w 2"/>
              <a:gd name="T11" fmla="*/ 0 h 4"/>
              <a:gd name="T12" fmla="*/ 2 w 2"/>
              <a:gd name="T13" fmla="*/ 0 h 4"/>
              <a:gd name="T14" fmla="*/ 0 w 2"/>
              <a:gd name="T15" fmla="*/ 2 h 4"/>
              <a:gd name="T16" fmla="*/ 2 w 2"/>
              <a:gd name="T17" fmla="*/ 4 h 4"/>
              <a:gd name="T18" fmla="*/ 2 w 2"/>
              <a:gd name="T19" fmla="*/ 2 h 4"/>
              <a:gd name="T20" fmla="*/ 2 w 2"/>
              <a:gd name="T21" fmla="*/ 2 h 4"/>
              <a:gd name="T22" fmla="*/ 2 w 2"/>
              <a:gd name="T23" fmla="*/ 0 h 4"/>
              <a:gd name="T24" fmla="*/ 2 w 2"/>
              <a:gd name="T25" fmla="*/ 2 h 4"/>
              <a:gd name="T26" fmla="*/ 2 w 2"/>
              <a:gd name="T27" fmla="*/ 2 h 4"/>
              <a:gd name="T28" fmla="*/ 2 w 2"/>
              <a:gd name="T29" fmla="*/ 2 h 4"/>
              <a:gd name="T30" fmla="*/ 2 w 2"/>
              <a:gd name="T31" fmla="*/ 2 h 4"/>
              <a:gd name="T32" fmla="*/ 2 w 2"/>
              <a:gd name="T33" fmla="*/ 2 h 4"/>
              <a:gd name="T34" fmla="*/ 2 w 2"/>
              <a:gd name="T35" fmla="*/ 2 h 4"/>
              <a:gd name="T36" fmla="*/ 2 w 2"/>
              <a:gd name="T37" fmla="*/ 2 h 4"/>
              <a:gd name="T38" fmla="*/ 2 w 2"/>
              <a:gd name="T39" fmla="*/ 2 h 4"/>
              <a:gd name="T40" fmla="*/ 2 w 2"/>
              <a:gd name="T41" fmla="*/ 2 h 4"/>
              <a:gd name="T42" fmla="*/ 2 w 2"/>
              <a:gd name="T43" fmla="*/ 2 h 4"/>
              <a:gd name="T44" fmla="*/ 2 w 2"/>
              <a:gd name="T45" fmla="*/ 2 h 4"/>
              <a:gd name="T46" fmla="*/ 2 w 2"/>
              <a:gd name="T47" fmla="*/ 2 h 4"/>
              <a:gd name="T48" fmla="*/ 2 w 2"/>
              <a:gd name="T49" fmla="*/ 2 h 4"/>
              <a:gd name="T50" fmla="*/ 2 w 2"/>
              <a:gd name="T51" fmla="*/ 2 h 4"/>
              <a:gd name="T52" fmla="*/ 0 w 2"/>
              <a:gd name="T53" fmla="*/ 2 h 4"/>
              <a:gd name="T54" fmla="*/ 2 w 2"/>
              <a:gd name="T55" fmla="*/ 4 h 4"/>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2" h="4">
                <a:moveTo>
                  <a:pt x="2" y="4"/>
                </a:moveTo>
                <a:lnTo>
                  <a:pt x="2" y="4"/>
                </a:lnTo>
                <a:lnTo>
                  <a:pt x="2" y="2"/>
                </a:lnTo>
                <a:lnTo>
                  <a:pt x="2" y="0"/>
                </a:lnTo>
                <a:lnTo>
                  <a:pt x="0" y="2"/>
                </a:lnTo>
                <a:lnTo>
                  <a:pt x="2" y="4"/>
                </a:lnTo>
                <a:lnTo>
                  <a:pt x="2" y="2"/>
                </a:lnTo>
                <a:lnTo>
                  <a:pt x="2" y="0"/>
                </a:lnTo>
                <a:lnTo>
                  <a:pt x="2" y="2"/>
                </a:lnTo>
                <a:lnTo>
                  <a:pt x="0" y="2"/>
                </a:lnTo>
                <a:lnTo>
                  <a:pt x="2" y="4"/>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14" name="Freeform 1141"/>
          <p:cNvSpPr>
            <a:spLocks/>
          </p:cNvSpPr>
          <p:nvPr/>
        </p:nvSpPr>
        <p:spPr bwMode="auto">
          <a:xfrm>
            <a:off x="706438" y="479425"/>
            <a:ext cx="1587" cy="6350"/>
          </a:xfrm>
          <a:custGeom>
            <a:avLst/>
            <a:gdLst>
              <a:gd name="T0" fmla="*/ 0 w 1587"/>
              <a:gd name="T1" fmla="*/ 4 h 4"/>
              <a:gd name="T2" fmla="*/ 0 w 1587"/>
              <a:gd name="T3" fmla="*/ 2 h 4"/>
              <a:gd name="T4" fmla="*/ 0 w 1587"/>
              <a:gd name="T5" fmla="*/ 0 h 4"/>
              <a:gd name="T6" fmla="*/ 0 w 1587"/>
              <a:gd name="T7" fmla="*/ 0 h 4"/>
              <a:gd name="T8" fmla="*/ 0 w 1587"/>
              <a:gd name="T9" fmla="*/ 2 h 4"/>
              <a:gd name="T10" fmla="*/ 0 w 1587"/>
              <a:gd name="T11" fmla="*/ 2 h 4"/>
              <a:gd name="T12" fmla="*/ 0 w 1587"/>
              <a:gd name="T13" fmla="*/ 4 h 4"/>
              <a:gd name="T14" fmla="*/ 0 w 1587"/>
              <a:gd name="T15" fmla="*/ 2 h 4"/>
              <a:gd name="T16" fmla="*/ 0 w 1587"/>
              <a:gd name="T17" fmla="*/ 2 h 4"/>
              <a:gd name="T18" fmla="*/ 0 w 1587"/>
              <a:gd name="T19" fmla="*/ 2 h 4"/>
              <a:gd name="T20" fmla="*/ 0 w 1587"/>
              <a:gd name="T21" fmla="*/ 2 h 4"/>
              <a:gd name="T22" fmla="*/ 0 w 1587"/>
              <a:gd name="T23" fmla="*/ 2 h 4"/>
              <a:gd name="T24" fmla="*/ 0 w 1587"/>
              <a:gd name="T25" fmla="*/ 2 h 4"/>
              <a:gd name="T26" fmla="*/ 0 w 1587"/>
              <a:gd name="T27" fmla="*/ 2 h 4"/>
              <a:gd name="T28" fmla="*/ 0 w 1587"/>
              <a:gd name="T29" fmla="*/ 4 h 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1587" h="4">
                <a:moveTo>
                  <a:pt x="0" y="4"/>
                </a:moveTo>
                <a:lnTo>
                  <a:pt x="0" y="2"/>
                </a:lnTo>
                <a:lnTo>
                  <a:pt x="0" y="0"/>
                </a:lnTo>
                <a:lnTo>
                  <a:pt x="0" y="2"/>
                </a:lnTo>
                <a:lnTo>
                  <a:pt x="0" y="4"/>
                </a:lnTo>
                <a:lnTo>
                  <a:pt x="0" y="2"/>
                </a:lnTo>
                <a:lnTo>
                  <a:pt x="0" y="4"/>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15" name="Freeform 1148"/>
          <p:cNvSpPr>
            <a:spLocks/>
          </p:cNvSpPr>
          <p:nvPr/>
        </p:nvSpPr>
        <p:spPr bwMode="auto">
          <a:xfrm>
            <a:off x="693738" y="460375"/>
            <a:ext cx="3175" cy="3175"/>
          </a:xfrm>
          <a:custGeom>
            <a:avLst/>
            <a:gdLst>
              <a:gd name="T0" fmla="*/ 2 w 2"/>
              <a:gd name="T1" fmla="*/ 2 h 2"/>
              <a:gd name="T2" fmla="*/ 2 w 2"/>
              <a:gd name="T3" fmla="*/ 0 h 2"/>
              <a:gd name="T4" fmla="*/ 2 w 2"/>
              <a:gd name="T5" fmla="*/ 0 h 2"/>
              <a:gd name="T6" fmla="*/ 2 w 2"/>
              <a:gd name="T7" fmla="*/ 0 h 2"/>
              <a:gd name="T8" fmla="*/ 2 w 2"/>
              <a:gd name="T9" fmla="*/ 0 h 2"/>
              <a:gd name="T10" fmla="*/ 0 w 2"/>
              <a:gd name="T11" fmla="*/ 0 h 2"/>
              <a:gd name="T12" fmla="*/ 0 w 2"/>
              <a:gd name="T13" fmla="*/ 0 h 2"/>
              <a:gd name="T14" fmla="*/ 0 w 2"/>
              <a:gd name="T15" fmla="*/ 2 h 2"/>
              <a:gd name="T16" fmla="*/ 0 w 2"/>
              <a:gd name="T17" fmla="*/ 2 h 2"/>
              <a:gd name="T18" fmla="*/ 0 w 2"/>
              <a:gd name="T19" fmla="*/ 2 h 2"/>
              <a:gd name="T20" fmla="*/ 2 w 2"/>
              <a:gd name="T21" fmla="*/ 2 h 2"/>
              <a:gd name="T22" fmla="*/ 2 w 2"/>
              <a:gd name="T23" fmla="*/ 2 h 2"/>
              <a:gd name="T24" fmla="*/ 2 w 2"/>
              <a:gd name="T25" fmla="*/ 0 h 2"/>
              <a:gd name="T26" fmla="*/ 2 w 2"/>
              <a:gd name="T27" fmla="*/ 0 h 2"/>
              <a:gd name="T28" fmla="*/ 2 w 2"/>
              <a:gd name="T29" fmla="*/ 0 h 2"/>
              <a:gd name="T30" fmla="*/ 0 w 2"/>
              <a:gd name="T31" fmla="*/ 2 h 2"/>
              <a:gd name="T32" fmla="*/ 2 w 2"/>
              <a:gd name="T33" fmla="*/ 2 h 2"/>
              <a:gd name="T34" fmla="*/ 2 w 2"/>
              <a:gd name="T35" fmla="*/ 0 h 2"/>
              <a:gd name="T36" fmla="*/ 0 w 2"/>
              <a:gd name="T37" fmla="*/ 2 h 2"/>
              <a:gd name="T38" fmla="*/ 2 w 2"/>
              <a:gd name="T39" fmla="*/ 2 h 2"/>
              <a:gd name="T40" fmla="*/ 0 w 2"/>
              <a:gd name="T41" fmla="*/ 2 h 2"/>
              <a:gd name="T42" fmla="*/ 0 w 2"/>
              <a:gd name="T43" fmla="*/ 2 h 2"/>
              <a:gd name="T44" fmla="*/ 0 w 2"/>
              <a:gd name="T45" fmla="*/ 2 h 2"/>
              <a:gd name="T46" fmla="*/ 0 w 2"/>
              <a:gd name="T47" fmla="*/ 2 h 2"/>
              <a:gd name="T48" fmla="*/ 0 w 2"/>
              <a:gd name="T49" fmla="*/ 2 h 2"/>
              <a:gd name="T50" fmla="*/ 0 w 2"/>
              <a:gd name="T51" fmla="*/ 2 h 2"/>
              <a:gd name="T52" fmla="*/ 0 w 2"/>
              <a:gd name="T53" fmla="*/ 2 h 2"/>
              <a:gd name="T54" fmla="*/ 0 w 2"/>
              <a:gd name="T55" fmla="*/ 2 h 2"/>
              <a:gd name="T56" fmla="*/ 0 w 2"/>
              <a:gd name="T57" fmla="*/ 2 h 2"/>
              <a:gd name="T58" fmla="*/ 2 w 2"/>
              <a:gd name="T59" fmla="*/ 2 h 2"/>
              <a:gd name="T60" fmla="*/ 2 w 2"/>
              <a:gd name="T61" fmla="*/ 2 h 2"/>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2" h="2">
                <a:moveTo>
                  <a:pt x="2" y="2"/>
                </a:moveTo>
                <a:lnTo>
                  <a:pt x="2" y="0"/>
                </a:lnTo>
                <a:lnTo>
                  <a:pt x="0" y="0"/>
                </a:lnTo>
                <a:lnTo>
                  <a:pt x="0" y="2"/>
                </a:lnTo>
                <a:lnTo>
                  <a:pt x="2" y="2"/>
                </a:lnTo>
                <a:lnTo>
                  <a:pt x="2" y="0"/>
                </a:lnTo>
                <a:lnTo>
                  <a:pt x="0" y="2"/>
                </a:lnTo>
                <a:lnTo>
                  <a:pt x="2" y="2"/>
                </a:lnTo>
                <a:lnTo>
                  <a:pt x="2" y="0"/>
                </a:lnTo>
                <a:lnTo>
                  <a:pt x="0" y="2"/>
                </a:lnTo>
                <a:lnTo>
                  <a:pt x="2" y="2"/>
                </a:lnTo>
                <a:lnTo>
                  <a:pt x="0" y="2"/>
                </a:lnTo>
                <a:lnTo>
                  <a:pt x="2" y="2"/>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16" name="Freeform 1150"/>
          <p:cNvSpPr>
            <a:spLocks/>
          </p:cNvSpPr>
          <p:nvPr/>
        </p:nvSpPr>
        <p:spPr bwMode="auto">
          <a:xfrm>
            <a:off x="684213" y="447675"/>
            <a:ext cx="1587" cy="3175"/>
          </a:xfrm>
          <a:custGeom>
            <a:avLst/>
            <a:gdLst>
              <a:gd name="T0" fmla="*/ 0 w 1587"/>
              <a:gd name="T1" fmla="*/ 2 h 2"/>
              <a:gd name="T2" fmla="*/ 0 w 1587"/>
              <a:gd name="T3" fmla="*/ 0 h 2"/>
              <a:gd name="T4" fmla="*/ 0 w 1587"/>
              <a:gd name="T5" fmla="*/ 2 h 2"/>
              <a:gd name="T6" fmla="*/ 0 60000 65536"/>
              <a:gd name="T7" fmla="*/ 0 60000 65536"/>
              <a:gd name="T8" fmla="*/ 0 60000 65536"/>
            </a:gdLst>
            <a:ahLst/>
            <a:cxnLst>
              <a:cxn ang="T6">
                <a:pos x="T0" y="T1"/>
              </a:cxn>
              <a:cxn ang="T7">
                <a:pos x="T2" y="T3"/>
              </a:cxn>
              <a:cxn ang="T8">
                <a:pos x="T4" y="T5"/>
              </a:cxn>
            </a:cxnLst>
            <a:rect l="0" t="0" r="r" b="b"/>
            <a:pathLst>
              <a:path w="1587" h="2">
                <a:moveTo>
                  <a:pt x="0" y="2"/>
                </a:moveTo>
                <a:lnTo>
                  <a:pt x="0" y="0"/>
                </a:lnTo>
                <a:lnTo>
                  <a:pt x="0" y="2"/>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17" name="Freeform 1152"/>
          <p:cNvSpPr>
            <a:spLocks/>
          </p:cNvSpPr>
          <p:nvPr/>
        </p:nvSpPr>
        <p:spPr bwMode="auto">
          <a:xfrm>
            <a:off x="684213" y="447675"/>
            <a:ext cx="3175" cy="3175"/>
          </a:xfrm>
          <a:custGeom>
            <a:avLst/>
            <a:gdLst>
              <a:gd name="T0" fmla="*/ 2 w 2"/>
              <a:gd name="T1" fmla="*/ 0 h 2"/>
              <a:gd name="T2" fmla="*/ 0 w 2"/>
              <a:gd name="T3" fmla="*/ 0 h 2"/>
              <a:gd name="T4" fmla="*/ 0 w 2"/>
              <a:gd name="T5" fmla="*/ 0 h 2"/>
              <a:gd name="T6" fmla="*/ 0 w 2"/>
              <a:gd name="T7" fmla="*/ 0 h 2"/>
              <a:gd name="T8" fmla="*/ 0 w 2"/>
              <a:gd name="T9" fmla="*/ 2 h 2"/>
              <a:gd name="T10" fmla="*/ 2 w 2"/>
              <a:gd name="T11" fmla="*/ 2 h 2"/>
              <a:gd name="T12" fmla="*/ 2 w 2"/>
              <a:gd name="T13" fmla="*/ 0 h 2"/>
              <a:gd name="T14" fmla="*/ 0 w 2"/>
              <a:gd name="T15" fmla="*/ 0 h 2"/>
              <a:gd name="T16" fmla="*/ 0 w 2"/>
              <a:gd name="T17" fmla="*/ 0 h 2"/>
              <a:gd name="T18" fmla="*/ 0 w 2"/>
              <a:gd name="T19" fmla="*/ 0 h 2"/>
              <a:gd name="T20" fmla="*/ 0 w 2"/>
              <a:gd name="T21" fmla="*/ 2 h 2"/>
              <a:gd name="T22" fmla="*/ 2 w 2"/>
              <a:gd name="T23" fmla="*/ 2 h 2"/>
              <a:gd name="T24" fmla="*/ 2 w 2"/>
              <a:gd name="T25" fmla="*/ 0 h 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 h="2">
                <a:moveTo>
                  <a:pt x="2" y="0"/>
                </a:moveTo>
                <a:lnTo>
                  <a:pt x="0" y="0"/>
                </a:lnTo>
                <a:lnTo>
                  <a:pt x="0" y="2"/>
                </a:lnTo>
                <a:lnTo>
                  <a:pt x="2" y="2"/>
                </a:lnTo>
                <a:lnTo>
                  <a:pt x="2" y="0"/>
                </a:lnTo>
                <a:lnTo>
                  <a:pt x="0" y="0"/>
                </a:lnTo>
                <a:lnTo>
                  <a:pt x="0" y="2"/>
                </a:lnTo>
                <a:lnTo>
                  <a:pt x="2" y="2"/>
                </a:lnTo>
                <a:lnTo>
                  <a:pt x="2" y="0"/>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18" name="Freeform 1154"/>
          <p:cNvSpPr>
            <a:spLocks/>
          </p:cNvSpPr>
          <p:nvPr/>
        </p:nvSpPr>
        <p:spPr bwMode="auto">
          <a:xfrm>
            <a:off x="665163" y="434975"/>
            <a:ext cx="3175" cy="1588"/>
          </a:xfrm>
          <a:custGeom>
            <a:avLst/>
            <a:gdLst>
              <a:gd name="T0" fmla="*/ 2 w 2"/>
              <a:gd name="T1" fmla="*/ 0 h 1588"/>
              <a:gd name="T2" fmla="*/ 0 w 2"/>
              <a:gd name="T3" fmla="*/ 0 h 1588"/>
              <a:gd name="T4" fmla="*/ 2 w 2"/>
              <a:gd name="T5" fmla="*/ 0 h 1588"/>
              <a:gd name="T6" fmla="*/ 0 60000 65536"/>
              <a:gd name="T7" fmla="*/ 0 60000 65536"/>
              <a:gd name="T8" fmla="*/ 0 60000 65536"/>
            </a:gdLst>
            <a:ahLst/>
            <a:cxnLst>
              <a:cxn ang="T6">
                <a:pos x="T0" y="T1"/>
              </a:cxn>
              <a:cxn ang="T7">
                <a:pos x="T2" y="T3"/>
              </a:cxn>
              <a:cxn ang="T8">
                <a:pos x="T4" y="T5"/>
              </a:cxn>
            </a:cxnLst>
            <a:rect l="0" t="0" r="r" b="b"/>
            <a:pathLst>
              <a:path w="2" h="1588">
                <a:moveTo>
                  <a:pt x="2" y="0"/>
                </a:moveTo>
                <a:lnTo>
                  <a:pt x="0" y="0"/>
                </a:lnTo>
                <a:lnTo>
                  <a:pt x="2" y="0"/>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19" name="Freeform 1156"/>
          <p:cNvSpPr>
            <a:spLocks/>
          </p:cNvSpPr>
          <p:nvPr/>
        </p:nvSpPr>
        <p:spPr bwMode="auto">
          <a:xfrm>
            <a:off x="665163" y="431800"/>
            <a:ext cx="3175" cy="3175"/>
          </a:xfrm>
          <a:custGeom>
            <a:avLst/>
            <a:gdLst>
              <a:gd name="T0" fmla="*/ 2 w 2"/>
              <a:gd name="T1" fmla="*/ 2 h 2"/>
              <a:gd name="T2" fmla="*/ 0 w 2"/>
              <a:gd name="T3" fmla="*/ 0 h 2"/>
              <a:gd name="T4" fmla="*/ 0 w 2"/>
              <a:gd name="T5" fmla="*/ 0 h 2"/>
              <a:gd name="T6" fmla="*/ 0 w 2"/>
              <a:gd name="T7" fmla="*/ 2 h 2"/>
              <a:gd name="T8" fmla="*/ 2 w 2"/>
              <a:gd name="T9" fmla="*/ 2 h 2"/>
              <a:gd name="T10" fmla="*/ 2 w 2"/>
              <a:gd name="T11" fmla="*/ 2 h 2"/>
              <a:gd name="T12" fmla="*/ 2 w 2"/>
              <a:gd name="T13" fmla="*/ 2 h 2"/>
              <a:gd name="T14" fmla="*/ 0 w 2"/>
              <a:gd name="T15" fmla="*/ 0 h 2"/>
              <a:gd name="T16" fmla="*/ 0 w 2"/>
              <a:gd name="T17" fmla="*/ 0 h 2"/>
              <a:gd name="T18" fmla="*/ 0 w 2"/>
              <a:gd name="T19" fmla="*/ 2 h 2"/>
              <a:gd name="T20" fmla="*/ 2 w 2"/>
              <a:gd name="T21" fmla="*/ 2 h 2"/>
              <a:gd name="T22" fmla="*/ 2 w 2"/>
              <a:gd name="T23" fmla="*/ 2 h 2"/>
              <a:gd name="T24" fmla="*/ 2 w 2"/>
              <a:gd name="T25" fmla="*/ 2 h 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 h="2">
                <a:moveTo>
                  <a:pt x="2" y="2"/>
                </a:moveTo>
                <a:lnTo>
                  <a:pt x="0" y="0"/>
                </a:lnTo>
                <a:lnTo>
                  <a:pt x="0" y="2"/>
                </a:lnTo>
                <a:lnTo>
                  <a:pt x="2" y="2"/>
                </a:lnTo>
                <a:lnTo>
                  <a:pt x="0" y="0"/>
                </a:lnTo>
                <a:lnTo>
                  <a:pt x="0" y="2"/>
                </a:lnTo>
                <a:lnTo>
                  <a:pt x="2" y="2"/>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20" name="Freeform 1163"/>
          <p:cNvSpPr>
            <a:spLocks/>
          </p:cNvSpPr>
          <p:nvPr/>
        </p:nvSpPr>
        <p:spPr bwMode="auto">
          <a:xfrm>
            <a:off x="611188" y="415925"/>
            <a:ext cx="6350" cy="3175"/>
          </a:xfrm>
          <a:custGeom>
            <a:avLst/>
            <a:gdLst>
              <a:gd name="T0" fmla="*/ 2 w 4"/>
              <a:gd name="T1" fmla="*/ 2 h 2"/>
              <a:gd name="T2" fmla="*/ 2 w 4"/>
              <a:gd name="T3" fmla="*/ 2 h 2"/>
              <a:gd name="T4" fmla="*/ 4 w 4"/>
              <a:gd name="T5" fmla="*/ 2 h 2"/>
              <a:gd name="T6" fmla="*/ 4 w 4"/>
              <a:gd name="T7" fmla="*/ 0 h 2"/>
              <a:gd name="T8" fmla="*/ 4 w 4"/>
              <a:gd name="T9" fmla="*/ 0 h 2"/>
              <a:gd name="T10" fmla="*/ 2 w 4"/>
              <a:gd name="T11" fmla="*/ 0 h 2"/>
              <a:gd name="T12" fmla="*/ 2 w 4"/>
              <a:gd name="T13" fmla="*/ 0 h 2"/>
              <a:gd name="T14" fmla="*/ 0 w 4"/>
              <a:gd name="T15" fmla="*/ 2 h 2"/>
              <a:gd name="T16" fmla="*/ 2 w 4"/>
              <a:gd name="T17" fmla="*/ 2 h 2"/>
              <a:gd name="T18" fmla="*/ 2 w 4"/>
              <a:gd name="T19" fmla="*/ 0 h 2"/>
              <a:gd name="T20" fmla="*/ 4 w 4"/>
              <a:gd name="T21" fmla="*/ 2 h 2"/>
              <a:gd name="T22" fmla="*/ 4 w 4"/>
              <a:gd name="T23" fmla="*/ 0 h 2"/>
              <a:gd name="T24" fmla="*/ 4 w 4"/>
              <a:gd name="T25" fmla="*/ 0 h 2"/>
              <a:gd name="T26" fmla="*/ 2 w 4"/>
              <a:gd name="T27" fmla="*/ 0 h 2"/>
              <a:gd name="T28" fmla="*/ 2 w 4"/>
              <a:gd name="T29" fmla="*/ 0 h 2"/>
              <a:gd name="T30" fmla="*/ 0 w 4"/>
              <a:gd name="T31" fmla="*/ 0 h 2"/>
              <a:gd name="T32" fmla="*/ 2 w 4"/>
              <a:gd name="T33" fmla="*/ 2 h 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4" h="2">
                <a:moveTo>
                  <a:pt x="2" y="2"/>
                </a:moveTo>
                <a:lnTo>
                  <a:pt x="2" y="2"/>
                </a:lnTo>
                <a:lnTo>
                  <a:pt x="4" y="2"/>
                </a:lnTo>
                <a:lnTo>
                  <a:pt x="4" y="0"/>
                </a:lnTo>
                <a:lnTo>
                  <a:pt x="2" y="0"/>
                </a:lnTo>
                <a:lnTo>
                  <a:pt x="0" y="2"/>
                </a:lnTo>
                <a:lnTo>
                  <a:pt x="2" y="2"/>
                </a:lnTo>
                <a:lnTo>
                  <a:pt x="2" y="0"/>
                </a:lnTo>
                <a:lnTo>
                  <a:pt x="4" y="2"/>
                </a:lnTo>
                <a:lnTo>
                  <a:pt x="4" y="0"/>
                </a:lnTo>
                <a:lnTo>
                  <a:pt x="2" y="0"/>
                </a:lnTo>
                <a:lnTo>
                  <a:pt x="0" y="0"/>
                </a:lnTo>
                <a:lnTo>
                  <a:pt x="2" y="2"/>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21" name="Freeform 1172"/>
          <p:cNvSpPr>
            <a:spLocks/>
          </p:cNvSpPr>
          <p:nvPr/>
        </p:nvSpPr>
        <p:spPr bwMode="auto">
          <a:xfrm>
            <a:off x="582613" y="476250"/>
            <a:ext cx="3175" cy="3175"/>
          </a:xfrm>
          <a:custGeom>
            <a:avLst/>
            <a:gdLst>
              <a:gd name="T0" fmla="*/ 0 w 2"/>
              <a:gd name="T1" fmla="*/ 2 h 2"/>
              <a:gd name="T2" fmla="*/ 0 w 2"/>
              <a:gd name="T3" fmla="*/ 2 h 2"/>
              <a:gd name="T4" fmla="*/ 2 w 2"/>
              <a:gd name="T5" fmla="*/ 2 h 2"/>
              <a:gd name="T6" fmla="*/ 0 w 2"/>
              <a:gd name="T7" fmla="*/ 0 h 2"/>
              <a:gd name="T8" fmla="*/ 0 w 2"/>
              <a:gd name="T9" fmla="*/ 0 h 2"/>
              <a:gd name="T10" fmla="*/ 0 w 2"/>
              <a:gd name="T11" fmla="*/ 0 h 2"/>
              <a:gd name="T12" fmla="*/ 0 w 2"/>
              <a:gd name="T13" fmla="*/ 2 h 2"/>
              <a:gd name="T14" fmla="*/ 0 w 2"/>
              <a:gd name="T15" fmla="*/ 2 h 2"/>
              <a:gd name="T16" fmla="*/ 0 w 2"/>
              <a:gd name="T17" fmla="*/ 2 h 2"/>
              <a:gd name="T18" fmla="*/ 0 w 2"/>
              <a:gd name="T19" fmla="*/ 2 h 2"/>
              <a:gd name="T20" fmla="*/ 0 w 2"/>
              <a:gd name="T21" fmla="*/ 2 h 2"/>
              <a:gd name="T22" fmla="*/ 0 w 2"/>
              <a:gd name="T23" fmla="*/ 2 h 2"/>
              <a:gd name="T24" fmla="*/ 0 w 2"/>
              <a:gd name="T25" fmla="*/ 2 h 2"/>
              <a:gd name="T26" fmla="*/ 0 w 2"/>
              <a:gd name="T27" fmla="*/ 2 h 2"/>
              <a:gd name="T28" fmla="*/ 0 w 2"/>
              <a:gd name="T29" fmla="*/ 2 h 2"/>
              <a:gd name="T30" fmla="*/ 0 w 2"/>
              <a:gd name="T31" fmla="*/ 2 h 2"/>
              <a:gd name="T32" fmla="*/ 0 w 2"/>
              <a:gd name="T33" fmla="*/ 2 h 2"/>
              <a:gd name="T34" fmla="*/ 0 w 2"/>
              <a:gd name="T35" fmla="*/ 2 h 2"/>
              <a:gd name="T36" fmla="*/ 0 w 2"/>
              <a:gd name="T37" fmla="*/ 2 h 2"/>
              <a:gd name="T38" fmla="*/ 0 w 2"/>
              <a:gd name="T39" fmla="*/ 2 h 2"/>
              <a:gd name="T40" fmla="*/ 0 w 2"/>
              <a:gd name="T41" fmla="*/ 2 h 2"/>
              <a:gd name="T42" fmla="*/ 0 w 2"/>
              <a:gd name="T43" fmla="*/ 2 h 2"/>
              <a:gd name="T44" fmla="*/ 0 w 2"/>
              <a:gd name="T45" fmla="*/ 2 h 2"/>
              <a:gd name="T46" fmla="*/ 0 w 2"/>
              <a:gd name="T47" fmla="*/ 2 h 2"/>
              <a:gd name="T48" fmla="*/ 0 w 2"/>
              <a:gd name="T49" fmla="*/ 2 h 2"/>
              <a:gd name="T50" fmla="*/ 0 w 2"/>
              <a:gd name="T51" fmla="*/ 2 h 2"/>
              <a:gd name="T52" fmla="*/ 0 w 2"/>
              <a:gd name="T53" fmla="*/ 2 h 2"/>
              <a:gd name="T54" fmla="*/ 0 w 2"/>
              <a:gd name="T55" fmla="*/ 2 h 2"/>
              <a:gd name="T56" fmla="*/ 0 w 2"/>
              <a:gd name="T57" fmla="*/ 2 h 2"/>
              <a:gd name="T58" fmla="*/ 0 w 2"/>
              <a:gd name="T59" fmla="*/ 2 h 2"/>
              <a:gd name="T60" fmla="*/ 0 w 2"/>
              <a:gd name="T61" fmla="*/ 2 h 2"/>
              <a:gd name="T62" fmla="*/ 0 w 2"/>
              <a:gd name="T63" fmla="*/ 2 h 2"/>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2" h="2">
                <a:moveTo>
                  <a:pt x="0" y="2"/>
                </a:moveTo>
                <a:lnTo>
                  <a:pt x="0" y="2"/>
                </a:lnTo>
                <a:lnTo>
                  <a:pt x="2" y="2"/>
                </a:lnTo>
                <a:lnTo>
                  <a:pt x="0" y="0"/>
                </a:lnTo>
                <a:lnTo>
                  <a:pt x="0" y="2"/>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22" name="Freeform 1177"/>
          <p:cNvSpPr>
            <a:spLocks/>
          </p:cNvSpPr>
          <p:nvPr/>
        </p:nvSpPr>
        <p:spPr bwMode="auto">
          <a:xfrm>
            <a:off x="557213" y="534988"/>
            <a:ext cx="3175" cy="3175"/>
          </a:xfrm>
          <a:custGeom>
            <a:avLst/>
            <a:gdLst>
              <a:gd name="T0" fmla="*/ 0 w 2"/>
              <a:gd name="T1" fmla="*/ 2 h 2"/>
              <a:gd name="T2" fmla="*/ 2 w 2"/>
              <a:gd name="T3" fmla="*/ 2 h 2"/>
              <a:gd name="T4" fmla="*/ 2 w 2"/>
              <a:gd name="T5" fmla="*/ 2 h 2"/>
              <a:gd name="T6" fmla="*/ 2 w 2"/>
              <a:gd name="T7" fmla="*/ 0 h 2"/>
              <a:gd name="T8" fmla="*/ 2 w 2"/>
              <a:gd name="T9" fmla="*/ 0 h 2"/>
              <a:gd name="T10" fmla="*/ 2 w 2"/>
              <a:gd name="T11" fmla="*/ 0 h 2"/>
              <a:gd name="T12" fmla="*/ 0 w 2"/>
              <a:gd name="T13" fmla="*/ 0 h 2"/>
              <a:gd name="T14" fmla="*/ 0 w 2"/>
              <a:gd name="T15" fmla="*/ 0 h 2"/>
              <a:gd name="T16" fmla="*/ 0 w 2"/>
              <a:gd name="T17" fmla="*/ 0 h 2"/>
              <a:gd name="T18" fmla="*/ 0 w 2"/>
              <a:gd name="T19" fmla="*/ 0 h 2"/>
              <a:gd name="T20" fmla="*/ 0 w 2"/>
              <a:gd name="T21" fmla="*/ 0 h 2"/>
              <a:gd name="T22" fmla="*/ 0 w 2"/>
              <a:gd name="T23" fmla="*/ 0 h 2"/>
              <a:gd name="T24" fmla="*/ 0 w 2"/>
              <a:gd name="T25" fmla="*/ 0 h 2"/>
              <a:gd name="T26" fmla="*/ 0 w 2"/>
              <a:gd name="T27" fmla="*/ 0 h 2"/>
              <a:gd name="T28" fmla="*/ 0 w 2"/>
              <a:gd name="T29" fmla="*/ 0 h 2"/>
              <a:gd name="T30" fmla="*/ 0 w 2"/>
              <a:gd name="T31" fmla="*/ 0 h 2"/>
              <a:gd name="T32" fmla="*/ 0 w 2"/>
              <a:gd name="T33" fmla="*/ 0 h 2"/>
              <a:gd name="T34" fmla="*/ 0 w 2"/>
              <a:gd name="T35" fmla="*/ 0 h 2"/>
              <a:gd name="T36" fmla="*/ 0 w 2"/>
              <a:gd name="T37" fmla="*/ 0 h 2"/>
              <a:gd name="T38" fmla="*/ 0 w 2"/>
              <a:gd name="T39" fmla="*/ 2 h 2"/>
              <a:gd name="T40" fmla="*/ 0 w 2"/>
              <a:gd name="T41" fmla="*/ 2 h 2"/>
              <a:gd name="T42" fmla="*/ 2 w 2"/>
              <a:gd name="T43" fmla="*/ 2 h 2"/>
              <a:gd name="T44" fmla="*/ 2 w 2"/>
              <a:gd name="T45" fmla="*/ 0 h 2"/>
              <a:gd name="T46" fmla="*/ 2 w 2"/>
              <a:gd name="T47" fmla="*/ 0 h 2"/>
              <a:gd name="T48" fmla="*/ 2 w 2"/>
              <a:gd name="T49" fmla="*/ 0 h 2"/>
              <a:gd name="T50" fmla="*/ 2 w 2"/>
              <a:gd name="T51" fmla="*/ 0 h 2"/>
              <a:gd name="T52" fmla="*/ 2 w 2"/>
              <a:gd name="T53" fmla="*/ 0 h 2"/>
              <a:gd name="T54" fmla="*/ 2 w 2"/>
              <a:gd name="T55" fmla="*/ 0 h 2"/>
              <a:gd name="T56" fmla="*/ 2 w 2"/>
              <a:gd name="T57" fmla="*/ 0 h 2"/>
              <a:gd name="T58" fmla="*/ 2 w 2"/>
              <a:gd name="T59" fmla="*/ 0 h 2"/>
              <a:gd name="T60" fmla="*/ 2 w 2"/>
              <a:gd name="T61" fmla="*/ 0 h 2"/>
              <a:gd name="T62" fmla="*/ 2 w 2"/>
              <a:gd name="T63" fmla="*/ 0 h 2"/>
              <a:gd name="T64" fmla="*/ 2 w 2"/>
              <a:gd name="T65" fmla="*/ 0 h 2"/>
              <a:gd name="T66" fmla="*/ 2 w 2"/>
              <a:gd name="T67" fmla="*/ 2 h 2"/>
              <a:gd name="T68" fmla="*/ 2 w 2"/>
              <a:gd name="T69" fmla="*/ 0 h 2"/>
              <a:gd name="T70" fmla="*/ 2 w 2"/>
              <a:gd name="T71" fmla="*/ 0 h 2"/>
              <a:gd name="T72" fmla="*/ 0 w 2"/>
              <a:gd name="T73" fmla="*/ 0 h 2"/>
              <a:gd name="T74" fmla="*/ 0 w 2"/>
              <a:gd name="T75" fmla="*/ 0 h 2"/>
              <a:gd name="T76" fmla="*/ 0 w 2"/>
              <a:gd name="T77" fmla="*/ 2 h 2"/>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2" h="2">
                <a:moveTo>
                  <a:pt x="0" y="2"/>
                </a:moveTo>
                <a:lnTo>
                  <a:pt x="2" y="2"/>
                </a:lnTo>
                <a:lnTo>
                  <a:pt x="2" y="0"/>
                </a:lnTo>
                <a:lnTo>
                  <a:pt x="0" y="0"/>
                </a:lnTo>
                <a:lnTo>
                  <a:pt x="0" y="2"/>
                </a:lnTo>
                <a:lnTo>
                  <a:pt x="2" y="2"/>
                </a:lnTo>
                <a:lnTo>
                  <a:pt x="2" y="0"/>
                </a:lnTo>
                <a:lnTo>
                  <a:pt x="2" y="2"/>
                </a:lnTo>
                <a:lnTo>
                  <a:pt x="2" y="0"/>
                </a:lnTo>
                <a:lnTo>
                  <a:pt x="0" y="0"/>
                </a:lnTo>
                <a:lnTo>
                  <a:pt x="0" y="2"/>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23" name="Freeform 1180"/>
          <p:cNvSpPr>
            <a:spLocks/>
          </p:cNvSpPr>
          <p:nvPr/>
        </p:nvSpPr>
        <p:spPr bwMode="auto">
          <a:xfrm>
            <a:off x="560388" y="530225"/>
            <a:ext cx="3175" cy="4763"/>
          </a:xfrm>
          <a:custGeom>
            <a:avLst/>
            <a:gdLst>
              <a:gd name="T0" fmla="*/ 0 w 2"/>
              <a:gd name="T1" fmla="*/ 3 h 3"/>
              <a:gd name="T2" fmla="*/ 0 w 2"/>
              <a:gd name="T3" fmla="*/ 3 h 3"/>
              <a:gd name="T4" fmla="*/ 2 w 2"/>
              <a:gd name="T5" fmla="*/ 3 h 3"/>
              <a:gd name="T6" fmla="*/ 2 w 2"/>
              <a:gd name="T7" fmla="*/ 3 h 3"/>
              <a:gd name="T8" fmla="*/ 0 w 2"/>
              <a:gd name="T9" fmla="*/ 0 h 3"/>
              <a:gd name="T10" fmla="*/ 0 w 2"/>
              <a:gd name="T11" fmla="*/ 0 h 3"/>
              <a:gd name="T12" fmla="*/ 0 w 2"/>
              <a:gd name="T13" fmla="*/ 0 h 3"/>
              <a:gd name="T14" fmla="*/ 0 w 2"/>
              <a:gd name="T15" fmla="*/ 3 h 3"/>
              <a:gd name="T16" fmla="*/ 0 w 2"/>
              <a:gd name="T17" fmla="*/ 3 h 3"/>
              <a:gd name="T18" fmla="*/ 0 w 2"/>
              <a:gd name="T19" fmla="*/ 3 h 3"/>
              <a:gd name="T20" fmla="*/ 0 w 2"/>
              <a:gd name="T21" fmla="*/ 3 h 3"/>
              <a:gd name="T22" fmla="*/ 0 w 2"/>
              <a:gd name="T23" fmla="*/ 0 h 3"/>
              <a:gd name="T24" fmla="*/ 0 w 2"/>
              <a:gd name="T25" fmla="*/ 3 h 3"/>
              <a:gd name="T26" fmla="*/ 0 w 2"/>
              <a:gd name="T27" fmla="*/ 3 h 3"/>
              <a:gd name="T28" fmla="*/ 0 w 2"/>
              <a:gd name="T29" fmla="*/ 3 h 3"/>
              <a:gd name="T30" fmla="*/ 0 w 2"/>
              <a:gd name="T31" fmla="*/ 3 h 3"/>
              <a:gd name="T32" fmla="*/ 0 w 2"/>
              <a:gd name="T33" fmla="*/ 3 h 3"/>
              <a:gd name="T34" fmla="*/ 0 w 2"/>
              <a:gd name="T35" fmla="*/ 3 h 3"/>
              <a:gd name="T36" fmla="*/ 0 w 2"/>
              <a:gd name="T37" fmla="*/ 3 h 3"/>
              <a:gd name="T38" fmla="*/ 0 w 2"/>
              <a:gd name="T39" fmla="*/ 3 h 3"/>
              <a:gd name="T40" fmla="*/ 0 w 2"/>
              <a:gd name="T41" fmla="*/ 3 h 3"/>
              <a:gd name="T42" fmla="*/ 0 w 2"/>
              <a:gd name="T43" fmla="*/ 3 h 3"/>
              <a:gd name="T44" fmla="*/ 0 w 2"/>
              <a:gd name="T45" fmla="*/ 3 h 3"/>
              <a:gd name="T46" fmla="*/ 0 w 2"/>
              <a:gd name="T47" fmla="*/ 3 h 3"/>
              <a:gd name="T48" fmla="*/ 0 w 2"/>
              <a:gd name="T49" fmla="*/ 3 h 3"/>
              <a:gd name="T50" fmla="*/ 0 w 2"/>
              <a:gd name="T51" fmla="*/ 3 h 3"/>
              <a:gd name="T52" fmla="*/ 0 w 2"/>
              <a:gd name="T53" fmla="*/ 3 h 3"/>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2" h="3">
                <a:moveTo>
                  <a:pt x="0" y="3"/>
                </a:moveTo>
                <a:lnTo>
                  <a:pt x="0" y="3"/>
                </a:lnTo>
                <a:lnTo>
                  <a:pt x="2" y="3"/>
                </a:lnTo>
                <a:lnTo>
                  <a:pt x="0" y="0"/>
                </a:lnTo>
                <a:lnTo>
                  <a:pt x="0" y="3"/>
                </a:lnTo>
                <a:lnTo>
                  <a:pt x="0" y="0"/>
                </a:lnTo>
                <a:lnTo>
                  <a:pt x="0" y="3"/>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24" name="Line 1187"/>
          <p:cNvSpPr>
            <a:spLocks noChangeShapeType="1"/>
          </p:cNvSpPr>
          <p:nvPr/>
        </p:nvSpPr>
        <p:spPr bwMode="auto">
          <a:xfrm>
            <a:off x="569913" y="520700"/>
            <a:ext cx="1587" cy="1588"/>
          </a:xfrm>
          <a:prstGeom prst="line">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no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25" name="Line 1188"/>
          <p:cNvSpPr>
            <a:spLocks noChangeShapeType="1"/>
          </p:cNvSpPr>
          <p:nvPr/>
        </p:nvSpPr>
        <p:spPr bwMode="auto">
          <a:xfrm>
            <a:off x="569913" y="520700"/>
            <a:ext cx="1587" cy="1588"/>
          </a:xfrm>
          <a:prstGeom prst="line">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no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26" name="Freeform 1208"/>
          <p:cNvSpPr>
            <a:spLocks/>
          </p:cNvSpPr>
          <p:nvPr/>
        </p:nvSpPr>
        <p:spPr bwMode="auto">
          <a:xfrm>
            <a:off x="595313" y="557213"/>
            <a:ext cx="1587" cy="1587"/>
          </a:xfrm>
          <a:custGeom>
            <a:avLst/>
            <a:gdLst>
              <a:gd name="T0" fmla="*/ 0 w 1587"/>
              <a:gd name="T1" fmla="*/ 0 h 1587"/>
              <a:gd name="T2" fmla="*/ 0 w 1587"/>
              <a:gd name="T3" fmla="*/ 0 h 1587"/>
              <a:gd name="T4" fmla="*/ 0 w 1587"/>
              <a:gd name="T5" fmla="*/ 0 h 1587"/>
              <a:gd name="T6" fmla="*/ 0 60000 65536"/>
              <a:gd name="T7" fmla="*/ 0 60000 65536"/>
              <a:gd name="T8" fmla="*/ 0 60000 65536"/>
            </a:gdLst>
            <a:ahLst/>
            <a:cxnLst>
              <a:cxn ang="T6">
                <a:pos x="T0" y="T1"/>
              </a:cxn>
              <a:cxn ang="T7">
                <a:pos x="T2" y="T3"/>
              </a:cxn>
              <a:cxn ang="T8">
                <a:pos x="T4" y="T5"/>
              </a:cxn>
            </a:cxnLst>
            <a:rect l="0" t="0" r="r" b="b"/>
            <a:pathLst>
              <a:path w="1587" h="1587">
                <a:moveTo>
                  <a:pt x="0" y="0"/>
                </a:moveTo>
                <a:lnTo>
                  <a:pt x="0" y="0"/>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27" name="Freeform 1210"/>
          <p:cNvSpPr>
            <a:spLocks/>
          </p:cNvSpPr>
          <p:nvPr/>
        </p:nvSpPr>
        <p:spPr bwMode="auto">
          <a:xfrm>
            <a:off x="595313" y="557213"/>
            <a:ext cx="3175" cy="3175"/>
          </a:xfrm>
          <a:custGeom>
            <a:avLst/>
            <a:gdLst>
              <a:gd name="T0" fmla="*/ 0 w 2"/>
              <a:gd name="T1" fmla="*/ 2 h 2"/>
              <a:gd name="T2" fmla="*/ 0 w 2"/>
              <a:gd name="T3" fmla="*/ 2 h 2"/>
              <a:gd name="T4" fmla="*/ 2 w 2"/>
              <a:gd name="T5" fmla="*/ 2 h 2"/>
              <a:gd name="T6" fmla="*/ 2 w 2"/>
              <a:gd name="T7" fmla="*/ 0 h 2"/>
              <a:gd name="T8" fmla="*/ 2 w 2"/>
              <a:gd name="T9" fmla="*/ 0 h 2"/>
              <a:gd name="T10" fmla="*/ 0 w 2"/>
              <a:gd name="T11" fmla="*/ 0 h 2"/>
              <a:gd name="T12" fmla="*/ 0 w 2"/>
              <a:gd name="T13" fmla="*/ 0 h 2"/>
              <a:gd name="T14" fmla="*/ 0 w 2"/>
              <a:gd name="T15" fmla="*/ 0 h 2"/>
              <a:gd name="T16" fmla="*/ 0 w 2"/>
              <a:gd name="T17" fmla="*/ 2 h 2"/>
              <a:gd name="T18" fmla="*/ 0 w 2"/>
              <a:gd name="T19" fmla="*/ 2 h 2"/>
              <a:gd name="T20" fmla="*/ 2 w 2"/>
              <a:gd name="T21" fmla="*/ 2 h 2"/>
              <a:gd name="T22" fmla="*/ 2 w 2"/>
              <a:gd name="T23" fmla="*/ 0 h 2"/>
              <a:gd name="T24" fmla="*/ 2 w 2"/>
              <a:gd name="T25" fmla="*/ 0 h 2"/>
              <a:gd name="T26" fmla="*/ 0 w 2"/>
              <a:gd name="T27" fmla="*/ 0 h 2"/>
              <a:gd name="T28" fmla="*/ 0 w 2"/>
              <a:gd name="T29" fmla="*/ 0 h 2"/>
              <a:gd name="T30" fmla="*/ 0 w 2"/>
              <a:gd name="T31" fmla="*/ 0 h 2"/>
              <a:gd name="T32" fmla="*/ 0 w 2"/>
              <a:gd name="T33" fmla="*/ 2 h 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2" h="2">
                <a:moveTo>
                  <a:pt x="0" y="2"/>
                </a:moveTo>
                <a:lnTo>
                  <a:pt x="0" y="2"/>
                </a:lnTo>
                <a:lnTo>
                  <a:pt x="2" y="2"/>
                </a:lnTo>
                <a:lnTo>
                  <a:pt x="2" y="0"/>
                </a:lnTo>
                <a:lnTo>
                  <a:pt x="0" y="0"/>
                </a:lnTo>
                <a:lnTo>
                  <a:pt x="0" y="2"/>
                </a:lnTo>
                <a:lnTo>
                  <a:pt x="2" y="2"/>
                </a:lnTo>
                <a:lnTo>
                  <a:pt x="2" y="0"/>
                </a:lnTo>
                <a:lnTo>
                  <a:pt x="0" y="0"/>
                </a:lnTo>
                <a:lnTo>
                  <a:pt x="0" y="2"/>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28" name="Freeform 1214"/>
          <p:cNvSpPr>
            <a:spLocks/>
          </p:cNvSpPr>
          <p:nvPr/>
        </p:nvSpPr>
        <p:spPr bwMode="auto">
          <a:xfrm>
            <a:off x="595313" y="557213"/>
            <a:ext cx="3175" cy="3175"/>
          </a:xfrm>
          <a:custGeom>
            <a:avLst/>
            <a:gdLst>
              <a:gd name="T0" fmla="*/ 0 w 2"/>
              <a:gd name="T1" fmla="*/ 2 h 2"/>
              <a:gd name="T2" fmla="*/ 2 w 2"/>
              <a:gd name="T3" fmla="*/ 2 h 2"/>
              <a:gd name="T4" fmla="*/ 0 w 2"/>
              <a:gd name="T5" fmla="*/ 0 h 2"/>
              <a:gd name="T6" fmla="*/ 0 w 2"/>
              <a:gd name="T7" fmla="*/ 2 h 2"/>
              <a:gd name="T8" fmla="*/ 0 w 2"/>
              <a:gd name="T9" fmla="*/ 2 h 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 h="2">
                <a:moveTo>
                  <a:pt x="0" y="2"/>
                </a:moveTo>
                <a:lnTo>
                  <a:pt x="2" y="2"/>
                </a:lnTo>
                <a:lnTo>
                  <a:pt x="0" y="0"/>
                </a:lnTo>
                <a:lnTo>
                  <a:pt x="0" y="2"/>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29" name="Rectangle 1215"/>
          <p:cNvSpPr>
            <a:spLocks noChangeArrowheads="1"/>
          </p:cNvSpPr>
          <p:nvPr/>
        </p:nvSpPr>
        <p:spPr bwMode="auto">
          <a:xfrm>
            <a:off x="595313" y="627063"/>
            <a:ext cx="1587" cy="1587"/>
          </a:xfrm>
          <a:prstGeom prst="rect">
            <a:avLst/>
          </a:prstGeom>
          <a:solidFill>
            <a:srgbClr val="000000"/>
          </a:solidFill>
          <a:ln>
            <a:noFill/>
          </a:ln>
          <a:extLs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p>
            <a:pPr>
              <a:spcBef>
                <a:spcPct val="50000"/>
              </a:spcBef>
              <a:buFontTx/>
              <a:buChar char="•"/>
            </a:pPr>
            <a:endParaRPr lang="en-US" sz="1300" b="0"/>
          </a:p>
        </p:txBody>
      </p:sp>
      <p:sp>
        <p:nvSpPr>
          <p:cNvPr id="30" name="Freeform 1217"/>
          <p:cNvSpPr>
            <a:spLocks/>
          </p:cNvSpPr>
          <p:nvPr/>
        </p:nvSpPr>
        <p:spPr bwMode="auto">
          <a:xfrm>
            <a:off x="595313" y="627063"/>
            <a:ext cx="1587" cy="1587"/>
          </a:xfrm>
          <a:custGeom>
            <a:avLst/>
            <a:gdLst>
              <a:gd name="T0" fmla="*/ 0 w 1587"/>
              <a:gd name="T1" fmla="*/ 0 h 1587"/>
              <a:gd name="T2" fmla="*/ 0 w 1587"/>
              <a:gd name="T3" fmla="*/ 0 h 1587"/>
              <a:gd name="T4" fmla="*/ 0 w 1587"/>
              <a:gd name="T5" fmla="*/ 0 h 1587"/>
              <a:gd name="T6" fmla="*/ 0 w 1587"/>
              <a:gd name="T7" fmla="*/ 0 h 1587"/>
              <a:gd name="T8" fmla="*/ 0 w 1587"/>
              <a:gd name="T9" fmla="*/ 0 h 1587"/>
              <a:gd name="T10" fmla="*/ 0 w 1587"/>
              <a:gd name="T11" fmla="*/ 0 h 1587"/>
              <a:gd name="T12" fmla="*/ 0 w 1587"/>
              <a:gd name="T13" fmla="*/ 0 h 1587"/>
              <a:gd name="T14" fmla="*/ 0 w 1587"/>
              <a:gd name="T15" fmla="*/ 0 h 1587"/>
              <a:gd name="T16" fmla="*/ 0 w 1587"/>
              <a:gd name="T17" fmla="*/ 0 h 1587"/>
              <a:gd name="T18" fmla="*/ 0 w 1587"/>
              <a:gd name="T19" fmla="*/ 0 h 1587"/>
              <a:gd name="T20" fmla="*/ 0 w 1587"/>
              <a:gd name="T21" fmla="*/ 0 h 1587"/>
              <a:gd name="T22" fmla="*/ 0 w 1587"/>
              <a:gd name="T23" fmla="*/ 0 h 1587"/>
              <a:gd name="T24" fmla="*/ 0 w 1587"/>
              <a:gd name="T25" fmla="*/ 0 h 1587"/>
              <a:gd name="T26" fmla="*/ 0 w 1587"/>
              <a:gd name="T27" fmla="*/ 0 h 1587"/>
              <a:gd name="T28" fmla="*/ 0 w 1587"/>
              <a:gd name="T29" fmla="*/ 0 h 1587"/>
              <a:gd name="T30" fmla="*/ 0 w 1587"/>
              <a:gd name="T31" fmla="*/ 0 h 1587"/>
              <a:gd name="T32" fmla="*/ 0 w 1587"/>
              <a:gd name="T33" fmla="*/ 0 h 1587"/>
              <a:gd name="T34" fmla="*/ 0 w 1587"/>
              <a:gd name="T35" fmla="*/ 0 h 1587"/>
              <a:gd name="T36" fmla="*/ 0 w 1587"/>
              <a:gd name="T37" fmla="*/ 0 h 1587"/>
              <a:gd name="T38" fmla="*/ 0 w 1587"/>
              <a:gd name="T39" fmla="*/ 0 h 1587"/>
              <a:gd name="T40" fmla="*/ 0 w 1587"/>
              <a:gd name="T41" fmla="*/ 0 h 1587"/>
              <a:gd name="T42" fmla="*/ 0 w 1587"/>
              <a:gd name="T43" fmla="*/ 0 h 1587"/>
              <a:gd name="T44" fmla="*/ 0 w 1587"/>
              <a:gd name="T45" fmla="*/ 0 h 1587"/>
              <a:gd name="T46" fmla="*/ 0 w 1587"/>
              <a:gd name="T47" fmla="*/ 0 h 1587"/>
              <a:gd name="T48" fmla="*/ 0 w 1587"/>
              <a:gd name="T49" fmla="*/ 0 h 1587"/>
              <a:gd name="T50" fmla="*/ 0 w 1587"/>
              <a:gd name="T51" fmla="*/ 0 h 1587"/>
              <a:gd name="T52" fmla="*/ 0 w 1587"/>
              <a:gd name="T53" fmla="*/ 0 h 1587"/>
              <a:gd name="T54" fmla="*/ 0 w 1587"/>
              <a:gd name="T55" fmla="*/ 0 h 1587"/>
              <a:gd name="T56" fmla="*/ 0 w 1587"/>
              <a:gd name="T57" fmla="*/ 0 h 1587"/>
              <a:gd name="T58" fmla="*/ 0 w 1587"/>
              <a:gd name="T59" fmla="*/ 0 h 1587"/>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1587" h="1587">
                <a:moveTo>
                  <a:pt x="0" y="0"/>
                </a:moveTo>
                <a:lnTo>
                  <a:pt x="0" y="0"/>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31" name="Freeform 1219"/>
          <p:cNvSpPr>
            <a:spLocks/>
          </p:cNvSpPr>
          <p:nvPr/>
        </p:nvSpPr>
        <p:spPr bwMode="auto">
          <a:xfrm>
            <a:off x="731838" y="541338"/>
            <a:ext cx="1587" cy="1587"/>
          </a:xfrm>
          <a:custGeom>
            <a:avLst/>
            <a:gdLst>
              <a:gd name="T0" fmla="*/ 0 w 1587"/>
              <a:gd name="T1" fmla="*/ 0 h 1587"/>
              <a:gd name="T2" fmla="*/ 0 w 1587"/>
              <a:gd name="T3" fmla="*/ 0 h 1587"/>
              <a:gd name="T4" fmla="*/ 0 w 1587"/>
              <a:gd name="T5" fmla="*/ 0 h 1587"/>
              <a:gd name="T6" fmla="*/ 0 60000 65536"/>
              <a:gd name="T7" fmla="*/ 0 60000 65536"/>
              <a:gd name="T8" fmla="*/ 0 60000 65536"/>
            </a:gdLst>
            <a:ahLst/>
            <a:cxnLst>
              <a:cxn ang="T6">
                <a:pos x="T0" y="T1"/>
              </a:cxn>
              <a:cxn ang="T7">
                <a:pos x="T2" y="T3"/>
              </a:cxn>
              <a:cxn ang="T8">
                <a:pos x="T4" y="T5"/>
              </a:cxn>
            </a:cxnLst>
            <a:rect l="0" t="0" r="r" b="b"/>
            <a:pathLst>
              <a:path w="1587" h="1587">
                <a:moveTo>
                  <a:pt x="0" y="0"/>
                </a:moveTo>
                <a:lnTo>
                  <a:pt x="0" y="0"/>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32" name="Freeform 1221"/>
          <p:cNvSpPr>
            <a:spLocks/>
          </p:cNvSpPr>
          <p:nvPr/>
        </p:nvSpPr>
        <p:spPr bwMode="auto">
          <a:xfrm>
            <a:off x="731838" y="541338"/>
            <a:ext cx="3175" cy="3175"/>
          </a:xfrm>
          <a:custGeom>
            <a:avLst/>
            <a:gdLst>
              <a:gd name="T0" fmla="*/ 2 w 2"/>
              <a:gd name="T1" fmla="*/ 0 h 2"/>
              <a:gd name="T2" fmla="*/ 2 w 2"/>
              <a:gd name="T3" fmla="*/ 0 h 2"/>
              <a:gd name="T4" fmla="*/ 2 w 2"/>
              <a:gd name="T5" fmla="*/ 0 h 2"/>
              <a:gd name="T6" fmla="*/ 0 w 2"/>
              <a:gd name="T7" fmla="*/ 0 h 2"/>
              <a:gd name="T8" fmla="*/ 0 w 2"/>
              <a:gd name="T9" fmla="*/ 0 h 2"/>
              <a:gd name="T10" fmla="*/ 0 w 2"/>
              <a:gd name="T11" fmla="*/ 2 h 2"/>
              <a:gd name="T12" fmla="*/ 2 w 2"/>
              <a:gd name="T13" fmla="*/ 0 h 2"/>
              <a:gd name="T14" fmla="*/ 2 w 2"/>
              <a:gd name="T15" fmla="*/ 0 h 2"/>
              <a:gd name="T16" fmla="*/ 2 w 2"/>
              <a:gd name="T17" fmla="*/ 0 h 2"/>
              <a:gd name="T18" fmla="*/ 0 w 2"/>
              <a:gd name="T19" fmla="*/ 0 h 2"/>
              <a:gd name="T20" fmla="*/ 0 w 2"/>
              <a:gd name="T21" fmla="*/ 0 h 2"/>
              <a:gd name="T22" fmla="*/ 0 w 2"/>
              <a:gd name="T23" fmla="*/ 2 h 2"/>
              <a:gd name="T24" fmla="*/ 2 w 2"/>
              <a:gd name="T25" fmla="*/ 0 h 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 h="2">
                <a:moveTo>
                  <a:pt x="2" y="0"/>
                </a:moveTo>
                <a:lnTo>
                  <a:pt x="2" y="0"/>
                </a:lnTo>
                <a:lnTo>
                  <a:pt x="0" y="0"/>
                </a:lnTo>
                <a:lnTo>
                  <a:pt x="0" y="2"/>
                </a:lnTo>
                <a:lnTo>
                  <a:pt x="2" y="0"/>
                </a:lnTo>
                <a:lnTo>
                  <a:pt x="0" y="0"/>
                </a:lnTo>
                <a:lnTo>
                  <a:pt x="0" y="2"/>
                </a:lnTo>
                <a:lnTo>
                  <a:pt x="2" y="0"/>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33" name="Freeform 1234"/>
          <p:cNvSpPr>
            <a:spLocks/>
          </p:cNvSpPr>
          <p:nvPr/>
        </p:nvSpPr>
        <p:spPr bwMode="auto">
          <a:xfrm>
            <a:off x="722313" y="550863"/>
            <a:ext cx="3175" cy="1587"/>
          </a:xfrm>
          <a:custGeom>
            <a:avLst/>
            <a:gdLst>
              <a:gd name="T0" fmla="*/ 0 w 2"/>
              <a:gd name="T1" fmla="*/ 0 h 1587"/>
              <a:gd name="T2" fmla="*/ 0 w 2"/>
              <a:gd name="T3" fmla="*/ 0 h 1587"/>
              <a:gd name="T4" fmla="*/ 2 w 2"/>
              <a:gd name="T5" fmla="*/ 0 h 1587"/>
              <a:gd name="T6" fmla="*/ 2 w 2"/>
              <a:gd name="T7" fmla="*/ 0 h 1587"/>
              <a:gd name="T8" fmla="*/ 2 w 2"/>
              <a:gd name="T9" fmla="*/ 0 h 1587"/>
              <a:gd name="T10" fmla="*/ 2 w 2"/>
              <a:gd name="T11" fmla="*/ 0 h 1587"/>
              <a:gd name="T12" fmla="*/ 0 w 2"/>
              <a:gd name="T13" fmla="*/ 0 h 1587"/>
              <a:gd name="T14" fmla="*/ 0 w 2"/>
              <a:gd name="T15" fmla="*/ 0 h 1587"/>
              <a:gd name="T16" fmla="*/ 0 w 2"/>
              <a:gd name="T17" fmla="*/ 0 h 1587"/>
              <a:gd name="T18" fmla="*/ 0 w 2"/>
              <a:gd name="T19" fmla="*/ 0 h 1587"/>
              <a:gd name="T20" fmla="*/ 0 w 2"/>
              <a:gd name="T21" fmla="*/ 0 h 1587"/>
              <a:gd name="T22" fmla="*/ 0 w 2"/>
              <a:gd name="T23" fmla="*/ 0 h 1587"/>
              <a:gd name="T24" fmla="*/ 2 w 2"/>
              <a:gd name="T25" fmla="*/ 0 h 1587"/>
              <a:gd name="T26" fmla="*/ 2 w 2"/>
              <a:gd name="T27" fmla="*/ 0 h 1587"/>
              <a:gd name="T28" fmla="*/ 2 w 2"/>
              <a:gd name="T29" fmla="*/ 0 h 1587"/>
              <a:gd name="T30" fmla="*/ 0 w 2"/>
              <a:gd name="T31" fmla="*/ 0 h 1587"/>
              <a:gd name="T32" fmla="*/ 0 w 2"/>
              <a:gd name="T33" fmla="*/ 0 h 1587"/>
              <a:gd name="T34" fmla="*/ 2 w 2"/>
              <a:gd name="T35" fmla="*/ 0 h 1587"/>
              <a:gd name="T36" fmla="*/ 0 w 2"/>
              <a:gd name="T37" fmla="*/ 0 h 1587"/>
              <a:gd name="T38" fmla="*/ 0 w 2"/>
              <a:gd name="T39" fmla="*/ 0 h 1587"/>
              <a:gd name="T40" fmla="*/ 0 w 2"/>
              <a:gd name="T41" fmla="*/ 0 h 1587"/>
              <a:gd name="T42" fmla="*/ 0 w 2"/>
              <a:gd name="T43" fmla="*/ 0 h 1587"/>
              <a:gd name="T44" fmla="*/ 0 w 2"/>
              <a:gd name="T45" fmla="*/ 0 h 1587"/>
              <a:gd name="T46" fmla="*/ 0 w 2"/>
              <a:gd name="T47" fmla="*/ 0 h 1587"/>
              <a:gd name="T48" fmla="*/ 0 w 2"/>
              <a:gd name="T49" fmla="*/ 0 h 1587"/>
              <a:gd name="T50" fmla="*/ 0 w 2"/>
              <a:gd name="T51" fmla="*/ 0 h 1587"/>
              <a:gd name="T52" fmla="*/ 0 w 2"/>
              <a:gd name="T53" fmla="*/ 0 h 1587"/>
              <a:gd name="T54" fmla="*/ 0 w 2"/>
              <a:gd name="T55" fmla="*/ 0 h 1587"/>
              <a:gd name="T56" fmla="*/ 0 w 2"/>
              <a:gd name="T57" fmla="*/ 0 h 1587"/>
              <a:gd name="T58" fmla="*/ 0 w 2"/>
              <a:gd name="T59" fmla="*/ 0 h 1587"/>
              <a:gd name="T60" fmla="*/ 0 w 2"/>
              <a:gd name="T61" fmla="*/ 0 h 1587"/>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2" h="1587">
                <a:moveTo>
                  <a:pt x="0" y="0"/>
                </a:moveTo>
                <a:lnTo>
                  <a:pt x="0" y="0"/>
                </a:lnTo>
                <a:lnTo>
                  <a:pt x="2" y="0"/>
                </a:lnTo>
                <a:lnTo>
                  <a:pt x="0" y="0"/>
                </a:lnTo>
                <a:lnTo>
                  <a:pt x="2" y="0"/>
                </a:lnTo>
                <a:lnTo>
                  <a:pt x="0" y="0"/>
                </a:lnTo>
                <a:lnTo>
                  <a:pt x="2" y="0"/>
                </a:lnTo>
                <a:lnTo>
                  <a:pt x="0" y="0"/>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34" name="Line 1237"/>
          <p:cNvSpPr>
            <a:spLocks noChangeShapeType="1"/>
          </p:cNvSpPr>
          <p:nvPr/>
        </p:nvSpPr>
        <p:spPr bwMode="auto">
          <a:xfrm>
            <a:off x="728663" y="544513"/>
            <a:ext cx="1587" cy="1587"/>
          </a:xfrm>
          <a:prstGeom prst="line">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no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35" name="Line 1238"/>
          <p:cNvSpPr>
            <a:spLocks noChangeShapeType="1"/>
          </p:cNvSpPr>
          <p:nvPr/>
        </p:nvSpPr>
        <p:spPr bwMode="auto">
          <a:xfrm>
            <a:off x="728663" y="544513"/>
            <a:ext cx="1587" cy="1587"/>
          </a:xfrm>
          <a:prstGeom prst="line">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no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36" name="Freeform 1240"/>
          <p:cNvSpPr>
            <a:spLocks/>
          </p:cNvSpPr>
          <p:nvPr/>
        </p:nvSpPr>
        <p:spPr bwMode="auto">
          <a:xfrm>
            <a:off x="728663" y="541338"/>
            <a:ext cx="1587" cy="3175"/>
          </a:xfrm>
          <a:custGeom>
            <a:avLst/>
            <a:gdLst>
              <a:gd name="T0" fmla="*/ 0 w 1587"/>
              <a:gd name="T1" fmla="*/ 2 h 2"/>
              <a:gd name="T2" fmla="*/ 0 w 1587"/>
              <a:gd name="T3" fmla="*/ 2 h 2"/>
              <a:gd name="T4" fmla="*/ 0 w 1587"/>
              <a:gd name="T5" fmla="*/ 0 h 2"/>
              <a:gd name="T6" fmla="*/ 0 w 1587"/>
              <a:gd name="T7" fmla="*/ 2 h 2"/>
              <a:gd name="T8" fmla="*/ 0 w 1587"/>
              <a:gd name="T9" fmla="*/ 2 h 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87" h="2">
                <a:moveTo>
                  <a:pt x="0" y="2"/>
                </a:moveTo>
                <a:lnTo>
                  <a:pt x="0" y="2"/>
                </a:lnTo>
                <a:lnTo>
                  <a:pt x="0" y="0"/>
                </a:lnTo>
                <a:lnTo>
                  <a:pt x="0" y="2"/>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37" name="Freeform 1243"/>
          <p:cNvSpPr>
            <a:spLocks/>
          </p:cNvSpPr>
          <p:nvPr/>
        </p:nvSpPr>
        <p:spPr bwMode="auto">
          <a:xfrm>
            <a:off x="728663" y="538163"/>
            <a:ext cx="3175" cy="3175"/>
          </a:xfrm>
          <a:custGeom>
            <a:avLst/>
            <a:gdLst>
              <a:gd name="T0" fmla="*/ 2 w 2"/>
              <a:gd name="T1" fmla="*/ 2 h 2"/>
              <a:gd name="T2" fmla="*/ 2 w 2"/>
              <a:gd name="T3" fmla="*/ 2 h 2"/>
              <a:gd name="T4" fmla="*/ 2 w 2"/>
              <a:gd name="T5" fmla="*/ 2 h 2"/>
              <a:gd name="T6" fmla="*/ 2 w 2"/>
              <a:gd name="T7" fmla="*/ 2 h 2"/>
              <a:gd name="T8" fmla="*/ 0 w 2"/>
              <a:gd name="T9" fmla="*/ 2 h 2"/>
              <a:gd name="T10" fmla="*/ 0 w 2"/>
              <a:gd name="T11" fmla="*/ 2 h 2"/>
              <a:gd name="T12" fmla="*/ 2 w 2"/>
              <a:gd name="T13" fmla="*/ 2 h 2"/>
              <a:gd name="T14" fmla="*/ 0 w 2"/>
              <a:gd name="T15" fmla="*/ 2 h 2"/>
              <a:gd name="T16" fmla="*/ 0 w 2"/>
              <a:gd name="T17" fmla="*/ 2 h 2"/>
              <a:gd name="T18" fmla="*/ 0 w 2"/>
              <a:gd name="T19" fmla="*/ 2 h 2"/>
              <a:gd name="T20" fmla="*/ 0 w 2"/>
              <a:gd name="T21" fmla="*/ 2 h 2"/>
              <a:gd name="T22" fmla="*/ 0 w 2"/>
              <a:gd name="T23" fmla="*/ 2 h 2"/>
              <a:gd name="T24" fmla="*/ 0 w 2"/>
              <a:gd name="T25" fmla="*/ 2 h 2"/>
              <a:gd name="T26" fmla="*/ 0 w 2"/>
              <a:gd name="T27" fmla="*/ 2 h 2"/>
              <a:gd name="T28" fmla="*/ 0 w 2"/>
              <a:gd name="T29" fmla="*/ 2 h 2"/>
              <a:gd name="T30" fmla="*/ 0 w 2"/>
              <a:gd name="T31" fmla="*/ 2 h 2"/>
              <a:gd name="T32" fmla="*/ 0 w 2"/>
              <a:gd name="T33" fmla="*/ 2 h 2"/>
              <a:gd name="T34" fmla="*/ 0 w 2"/>
              <a:gd name="T35" fmla="*/ 2 h 2"/>
              <a:gd name="T36" fmla="*/ 0 w 2"/>
              <a:gd name="T37" fmla="*/ 2 h 2"/>
              <a:gd name="T38" fmla="*/ 2 w 2"/>
              <a:gd name="T39" fmla="*/ 2 h 2"/>
              <a:gd name="T40" fmla="*/ 2 w 2"/>
              <a:gd name="T41" fmla="*/ 2 h 2"/>
              <a:gd name="T42" fmla="*/ 2 w 2"/>
              <a:gd name="T43" fmla="*/ 2 h 2"/>
              <a:gd name="T44" fmla="*/ 2 w 2"/>
              <a:gd name="T45" fmla="*/ 2 h 2"/>
              <a:gd name="T46" fmla="*/ 2 w 2"/>
              <a:gd name="T47" fmla="*/ 2 h 2"/>
              <a:gd name="T48" fmla="*/ 0 w 2"/>
              <a:gd name="T49" fmla="*/ 0 h 2"/>
              <a:gd name="T50" fmla="*/ 0 w 2"/>
              <a:gd name="T51" fmla="*/ 2 h 2"/>
              <a:gd name="T52" fmla="*/ 0 w 2"/>
              <a:gd name="T53" fmla="*/ 2 h 2"/>
              <a:gd name="T54" fmla="*/ 0 w 2"/>
              <a:gd name="T55" fmla="*/ 2 h 2"/>
              <a:gd name="T56" fmla="*/ 2 w 2"/>
              <a:gd name="T57" fmla="*/ 2 h 2"/>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2" h="2">
                <a:moveTo>
                  <a:pt x="2" y="2"/>
                </a:moveTo>
                <a:lnTo>
                  <a:pt x="2" y="2"/>
                </a:lnTo>
                <a:lnTo>
                  <a:pt x="0" y="2"/>
                </a:lnTo>
                <a:lnTo>
                  <a:pt x="2" y="2"/>
                </a:lnTo>
                <a:lnTo>
                  <a:pt x="0" y="2"/>
                </a:lnTo>
                <a:lnTo>
                  <a:pt x="2" y="2"/>
                </a:lnTo>
                <a:lnTo>
                  <a:pt x="0" y="0"/>
                </a:lnTo>
                <a:lnTo>
                  <a:pt x="0" y="2"/>
                </a:lnTo>
                <a:lnTo>
                  <a:pt x="2" y="2"/>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38" name="Freeform 1246"/>
          <p:cNvSpPr>
            <a:spLocks/>
          </p:cNvSpPr>
          <p:nvPr/>
        </p:nvSpPr>
        <p:spPr bwMode="auto">
          <a:xfrm>
            <a:off x="725488" y="547688"/>
            <a:ext cx="3175" cy="3175"/>
          </a:xfrm>
          <a:custGeom>
            <a:avLst/>
            <a:gdLst>
              <a:gd name="T0" fmla="*/ 0 w 2"/>
              <a:gd name="T1" fmla="*/ 2 h 2"/>
              <a:gd name="T2" fmla="*/ 0 w 2"/>
              <a:gd name="T3" fmla="*/ 2 h 2"/>
              <a:gd name="T4" fmla="*/ 2 w 2"/>
              <a:gd name="T5" fmla="*/ 0 h 2"/>
              <a:gd name="T6" fmla="*/ 2 w 2"/>
              <a:gd name="T7" fmla="*/ 0 h 2"/>
              <a:gd name="T8" fmla="*/ 0 w 2"/>
              <a:gd name="T9" fmla="*/ 0 h 2"/>
              <a:gd name="T10" fmla="*/ 0 w 2"/>
              <a:gd name="T11" fmla="*/ 0 h 2"/>
              <a:gd name="T12" fmla="*/ 0 w 2"/>
              <a:gd name="T13" fmla="*/ 2 h 2"/>
              <a:gd name="T14" fmla="*/ 0 w 2"/>
              <a:gd name="T15" fmla="*/ 2 h 2"/>
              <a:gd name="T16" fmla="*/ 2 w 2"/>
              <a:gd name="T17" fmla="*/ 0 h 2"/>
              <a:gd name="T18" fmla="*/ 2 w 2"/>
              <a:gd name="T19" fmla="*/ 0 h 2"/>
              <a:gd name="T20" fmla="*/ 0 w 2"/>
              <a:gd name="T21" fmla="*/ 0 h 2"/>
              <a:gd name="T22" fmla="*/ 0 w 2"/>
              <a:gd name="T23" fmla="*/ 0 h 2"/>
              <a:gd name="T24" fmla="*/ 0 w 2"/>
              <a:gd name="T25" fmla="*/ 0 h 2"/>
              <a:gd name="T26" fmla="*/ 0 w 2"/>
              <a:gd name="T27" fmla="*/ 0 h 2"/>
              <a:gd name="T28" fmla="*/ 0 w 2"/>
              <a:gd name="T29" fmla="*/ 0 h 2"/>
              <a:gd name="T30" fmla="*/ 0 w 2"/>
              <a:gd name="T31" fmla="*/ 0 h 2"/>
              <a:gd name="T32" fmla="*/ 0 w 2"/>
              <a:gd name="T33" fmla="*/ 0 h 2"/>
              <a:gd name="T34" fmla="*/ 0 w 2"/>
              <a:gd name="T35" fmla="*/ 0 h 2"/>
              <a:gd name="T36" fmla="*/ 0 w 2"/>
              <a:gd name="T37" fmla="*/ 0 h 2"/>
              <a:gd name="T38" fmla="*/ 0 w 2"/>
              <a:gd name="T39" fmla="*/ 0 h 2"/>
              <a:gd name="T40" fmla="*/ 0 w 2"/>
              <a:gd name="T41" fmla="*/ 0 h 2"/>
              <a:gd name="T42" fmla="*/ 0 w 2"/>
              <a:gd name="T43" fmla="*/ 0 h 2"/>
              <a:gd name="T44" fmla="*/ 0 w 2"/>
              <a:gd name="T45" fmla="*/ 0 h 2"/>
              <a:gd name="T46" fmla="*/ 0 w 2"/>
              <a:gd name="T47" fmla="*/ 2 h 2"/>
              <a:gd name="T48" fmla="*/ 0 w 2"/>
              <a:gd name="T49" fmla="*/ 2 h 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2" h="2">
                <a:moveTo>
                  <a:pt x="0" y="2"/>
                </a:moveTo>
                <a:lnTo>
                  <a:pt x="0" y="2"/>
                </a:lnTo>
                <a:lnTo>
                  <a:pt x="2" y="0"/>
                </a:lnTo>
                <a:lnTo>
                  <a:pt x="0" y="0"/>
                </a:lnTo>
                <a:lnTo>
                  <a:pt x="0" y="2"/>
                </a:lnTo>
                <a:lnTo>
                  <a:pt x="2" y="0"/>
                </a:lnTo>
                <a:lnTo>
                  <a:pt x="0" y="0"/>
                </a:lnTo>
                <a:lnTo>
                  <a:pt x="0" y="2"/>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39" name="Freeform 1250"/>
          <p:cNvSpPr>
            <a:spLocks/>
          </p:cNvSpPr>
          <p:nvPr/>
        </p:nvSpPr>
        <p:spPr bwMode="auto">
          <a:xfrm>
            <a:off x="731838" y="530225"/>
            <a:ext cx="3175" cy="1588"/>
          </a:xfrm>
          <a:custGeom>
            <a:avLst/>
            <a:gdLst>
              <a:gd name="T0" fmla="*/ 2 w 2"/>
              <a:gd name="T1" fmla="*/ 0 h 1588"/>
              <a:gd name="T2" fmla="*/ 0 w 2"/>
              <a:gd name="T3" fmla="*/ 0 h 1588"/>
              <a:gd name="T4" fmla="*/ 2 w 2"/>
              <a:gd name="T5" fmla="*/ 0 h 1588"/>
              <a:gd name="T6" fmla="*/ 0 60000 65536"/>
              <a:gd name="T7" fmla="*/ 0 60000 65536"/>
              <a:gd name="T8" fmla="*/ 0 60000 65536"/>
            </a:gdLst>
            <a:ahLst/>
            <a:cxnLst>
              <a:cxn ang="T6">
                <a:pos x="T0" y="T1"/>
              </a:cxn>
              <a:cxn ang="T7">
                <a:pos x="T2" y="T3"/>
              </a:cxn>
              <a:cxn ang="T8">
                <a:pos x="T4" y="T5"/>
              </a:cxn>
            </a:cxnLst>
            <a:rect l="0" t="0" r="r" b="b"/>
            <a:pathLst>
              <a:path w="2" h="1588">
                <a:moveTo>
                  <a:pt x="2" y="0"/>
                </a:moveTo>
                <a:lnTo>
                  <a:pt x="0" y="0"/>
                </a:lnTo>
                <a:lnTo>
                  <a:pt x="2" y="0"/>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40" name="Freeform 1252"/>
          <p:cNvSpPr>
            <a:spLocks/>
          </p:cNvSpPr>
          <p:nvPr/>
        </p:nvSpPr>
        <p:spPr bwMode="auto">
          <a:xfrm>
            <a:off x="731838" y="527050"/>
            <a:ext cx="3175" cy="7938"/>
          </a:xfrm>
          <a:custGeom>
            <a:avLst/>
            <a:gdLst>
              <a:gd name="T0" fmla="*/ 2 w 2"/>
              <a:gd name="T1" fmla="*/ 2 h 5"/>
              <a:gd name="T2" fmla="*/ 2 w 2"/>
              <a:gd name="T3" fmla="*/ 2 h 5"/>
              <a:gd name="T4" fmla="*/ 0 w 2"/>
              <a:gd name="T5" fmla="*/ 0 h 5"/>
              <a:gd name="T6" fmla="*/ 0 w 2"/>
              <a:gd name="T7" fmla="*/ 2 h 5"/>
              <a:gd name="T8" fmla="*/ 0 w 2"/>
              <a:gd name="T9" fmla="*/ 2 h 5"/>
              <a:gd name="T10" fmla="*/ 2 w 2"/>
              <a:gd name="T11" fmla="*/ 5 h 5"/>
              <a:gd name="T12" fmla="*/ 2 w 2"/>
              <a:gd name="T13" fmla="*/ 2 h 5"/>
              <a:gd name="T14" fmla="*/ 2 w 2"/>
              <a:gd name="T15" fmla="*/ 2 h 5"/>
              <a:gd name="T16" fmla="*/ 0 w 2"/>
              <a:gd name="T17" fmla="*/ 0 h 5"/>
              <a:gd name="T18" fmla="*/ 0 w 2"/>
              <a:gd name="T19" fmla="*/ 2 h 5"/>
              <a:gd name="T20" fmla="*/ 0 w 2"/>
              <a:gd name="T21" fmla="*/ 2 h 5"/>
              <a:gd name="T22" fmla="*/ 2 w 2"/>
              <a:gd name="T23" fmla="*/ 5 h 5"/>
              <a:gd name="T24" fmla="*/ 2 w 2"/>
              <a:gd name="T25" fmla="*/ 2 h 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 h="5">
                <a:moveTo>
                  <a:pt x="2" y="2"/>
                </a:moveTo>
                <a:lnTo>
                  <a:pt x="2" y="2"/>
                </a:lnTo>
                <a:lnTo>
                  <a:pt x="0" y="0"/>
                </a:lnTo>
                <a:lnTo>
                  <a:pt x="0" y="2"/>
                </a:lnTo>
                <a:lnTo>
                  <a:pt x="2" y="5"/>
                </a:lnTo>
                <a:lnTo>
                  <a:pt x="2" y="2"/>
                </a:lnTo>
                <a:lnTo>
                  <a:pt x="0" y="0"/>
                </a:lnTo>
                <a:lnTo>
                  <a:pt x="0" y="2"/>
                </a:lnTo>
                <a:lnTo>
                  <a:pt x="2" y="5"/>
                </a:lnTo>
                <a:lnTo>
                  <a:pt x="2" y="2"/>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41" name="Freeform 1255"/>
          <p:cNvSpPr>
            <a:spLocks/>
          </p:cNvSpPr>
          <p:nvPr/>
        </p:nvSpPr>
        <p:spPr bwMode="auto">
          <a:xfrm>
            <a:off x="712788" y="550863"/>
            <a:ext cx="3175" cy="1587"/>
          </a:xfrm>
          <a:custGeom>
            <a:avLst/>
            <a:gdLst>
              <a:gd name="T0" fmla="*/ 0 w 2"/>
              <a:gd name="T1" fmla="*/ 0 h 1587"/>
              <a:gd name="T2" fmla="*/ 2 w 2"/>
              <a:gd name="T3" fmla="*/ 0 h 1587"/>
              <a:gd name="T4" fmla="*/ 2 w 2"/>
              <a:gd name="T5" fmla="*/ 0 h 1587"/>
              <a:gd name="T6" fmla="*/ 2 w 2"/>
              <a:gd name="T7" fmla="*/ 0 h 1587"/>
              <a:gd name="T8" fmla="*/ 2 w 2"/>
              <a:gd name="T9" fmla="*/ 0 h 1587"/>
              <a:gd name="T10" fmla="*/ 0 w 2"/>
              <a:gd name="T11" fmla="*/ 0 h 1587"/>
              <a:gd name="T12" fmla="*/ 0 w 2"/>
              <a:gd name="T13" fmla="*/ 0 h 1587"/>
              <a:gd name="T14" fmla="*/ 0 w 2"/>
              <a:gd name="T15" fmla="*/ 0 h 1587"/>
              <a:gd name="T16" fmla="*/ 0 w 2"/>
              <a:gd name="T17" fmla="*/ 0 h 1587"/>
              <a:gd name="T18" fmla="*/ 2 w 2"/>
              <a:gd name="T19" fmla="*/ 0 h 1587"/>
              <a:gd name="T20" fmla="*/ 2 w 2"/>
              <a:gd name="T21" fmla="*/ 0 h 1587"/>
              <a:gd name="T22" fmla="*/ 2 w 2"/>
              <a:gd name="T23" fmla="*/ 0 h 1587"/>
              <a:gd name="T24" fmla="*/ 2 w 2"/>
              <a:gd name="T25" fmla="*/ 0 h 1587"/>
              <a:gd name="T26" fmla="*/ 2 w 2"/>
              <a:gd name="T27" fmla="*/ 0 h 1587"/>
              <a:gd name="T28" fmla="*/ 2 w 2"/>
              <a:gd name="T29" fmla="*/ 0 h 1587"/>
              <a:gd name="T30" fmla="*/ 2 w 2"/>
              <a:gd name="T31" fmla="*/ 0 h 1587"/>
              <a:gd name="T32" fmla="*/ 2 w 2"/>
              <a:gd name="T33" fmla="*/ 0 h 1587"/>
              <a:gd name="T34" fmla="*/ 2 w 2"/>
              <a:gd name="T35" fmla="*/ 0 h 1587"/>
              <a:gd name="T36" fmla="*/ 2 w 2"/>
              <a:gd name="T37" fmla="*/ 0 h 1587"/>
              <a:gd name="T38" fmla="*/ 2 w 2"/>
              <a:gd name="T39" fmla="*/ 0 h 1587"/>
              <a:gd name="T40" fmla="*/ 2 w 2"/>
              <a:gd name="T41" fmla="*/ 0 h 1587"/>
              <a:gd name="T42" fmla="*/ 2 w 2"/>
              <a:gd name="T43" fmla="*/ 0 h 1587"/>
              <a:gd name="T44" fmla="*/ 2 w 2"/>
              <a:gd name="T45" fmla="*/ 0 h 1587"/>
              <a:gd name="T46" fmla="*/ 2 w 2"/>
              <a:gd name="T47" fmla="*/ 0 h 1587"/>
              <a:gd name="T48" fmla="*/ 2 w 2"/>
              <a:gd name="T49" fmla="*/ 0 h 1587"/>
              <a:gd name="T50" fmla="*/ 2 w 2"/>
              <a:gd name="T51" fmla="*/ 0 h 1587"/>
              <a:gd name="T52" fmla="*/ 2 w 2"/>
              <a:gd name="T53" fmla="*/ 0 h 1587"/>
              <a:gd name="T54" fmla="*/ 2 w 2"/>
              <a:gd name="T55" fmla="*/ 0 h 1587"/>
              <a:gd name="T56" fmla="*/ 2 w 2"/>
              <a:gd name="T57" fmla="*/ 0 h 1587"/>
              <a:gd name="T58" fmla="*/ 0 w 2"/>
              <a:gd name="T59" fmla="*/ 0 h 1587"/>
              <a:gd name="T60" fmla="*/ 0 w 2"/>
              <a:gd name="T61" fmla="*/ 0 h 1587"/>
              <a:gd name="T62" fmla="*/ 0 w 2"/>
              <a:gd name="T63" fmla="*/ 0 h 1587"/>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2" h="1587">
                <a:moveTo>
                  <a:pt x="0" y="0"/>
                </a:moveTo>
                <a:lnTo>
                  <a:pt x="2" y="0"/>
                </a:lnTo>
                <a:lnTo>
                  <a:pt x="0" y="0"/>
                </a:lnTo>
                <a:lnTo>
                  <a:pt x="2" y="0"/>
                </a:lnTo>
                <a:lnTo>
                  <a:pt x="0" y="0"/>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42" name="Rectangle 1256"/>
          <p:cNvSpPr>
            <a:spLocks noChangeArrowheads="1"/>
          </p:cNvSpPr>
          <p:nvPr/>
        </p:nvSpPr>
        <p:spPr bwMode="auto">
          <a:xfrm>
            <a:off x="722313" y="550863"/>
            <a:ext cx="1587" cy="1587"/>
          </a:xfrm>
          <a:prstGeom prst="rect">
            <a:avLst/>
          </a:prstGeom>
          <a:solidFill>
            <a:srgbClr val="FFFFFF"/>
          </a:solidFill>
          <a:ln>
            <a:noFill/>
          </a:ln>
          <a:extLs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p>
            <a:pPr>
              <a:spcBef>
                <a:spcPct val="50000"/>
              </a:spcBef>
              <a:buFontTx/>
              <a:buChar char="•"/>
            </a:pPr>
            <a:endParaRPr lang="en-US" sz="1300" b="0"/>
          </a:p>
        </p:txBody>
      </p:sp>
      <p:sp>
        <p:nvSpPr>
          <p:cNvPr id="43" name="Freeform 1258"/>
          <p:cNvSpPr>
            <a:spLocks/>
          </p:cNvSpPr>
          <p:nvPr/>
        </p:nvSpPr>
        <p:spPr bwMode="auto">
          <a:xfrm>
            <a:off x="722313" y="550863"/>
            <a:ext cx="1587" cy="1587"/>
          </a:xfrm>
          <a:custGeom>
            <a:avLst/>
            <a:gdLst>
              <a:gd name="T0" fmla="*/ 0 w 1587"/>
              <a:gd name="T1" fmla="*/ 0 h 1587"/>
              <a:gd name="T2" fmla="*/ 0 w 1587"/>
              <a:gd name="T3" fmla="*/ 0 h 1587"/>
              <a:gd name="T4" fmla="*/ 0 w 1587"/>
              <a:gd name="T5" fmla="*/ 0 h 1587"/>
              <a:gd name="T6" fmla="*/ 0 w 1587"/>
              <a:gd name="T7" fmla="*/ 0 h 1587"/>
              <a:gd name="T8" fmla="*/ 0 w 1587"/>
              <a:gd name="T9" fmla="*/ 0 h 1587"/>
              <a:gd name="T10" fmla="*/ 0 w 1587"/>
              <a:gd name="T11" fmla="*/ 0 h 1587"/>
              <a:gd name="T12" fmla="*/ 0 w 1587"/>
              <a:gd name="T13" fmla="*/ 0 h 1587"/>
              <a:gd name="T14" fmla="*/ 0 w 1587"/>
              <a:gd name="T15" fmla="*/ 0 h 1587"/>
              <a:gd name="T16" fmla="*/ 0 w 1587"/>
              <a:gd name="T17" fmla="*/ 0 h 1587"/>
              <a:gd name="T18" fmla="*/ 0 w 1587"/>
              <a:gd name="T19" fmla="*/ 0 h 1587"/>
              <a:gd name="T20" fmla="*/ 0 w 1587"/>
              <a:gd name="T21" fmla="*/ 0 h 1587"/>
              <a:gd name="T22" fmla="*/ 0 w 1587"/>
              <a:gd name="T23" fmla="*/ 0 h 1587"/>
              <a:gd name="T24" fmla="*/ 0 w 1587"/>
              <a:gd name="T25" fmla="*/ 0 h 1587"/>
              <a:gd name="T26" fmla="*/ 0 w 1587"/>
              <a:gd name="T27" fmla="*/ 0 h 1587"/>
              <a:gd name="T28" fmla="*/ 0 w 1587"/>
              <a:gd name="T29" fmla="*/ 0 h 1587"/>
              <a:gd name="T30" fmla="*/ 0 w 1587"/>
              <a:gd name="T31" fmla="*/ 0 h 1587"/>
              <a:gd name="T32" fmla="*/ 0 w 1587"/>
              <a:gd name="T33" fmla="*/ 0 h 1587"/>
              <a:gd name="T34" fmla="*/ 0 w 1587"/>
              <a:gd name="T35" fmla="*/ 0 h 1587"/>
              <a:gd name="T36" fmla="*/ 0 w 1587"/>
              <a:gd name="T37" fmla="*/ 0 h 1587"/>
              <a:gd name="T38" fmla="*/ 0 w 1587"/>
              <a:gd name="T39" fmla="*/ 0 h 1587"/>
              <a:gd name="T40" fmla="*/ 0 w 1587"/>
              <a:gd name="T41" fmla="*/ 0 h 1587"/>
              <a:gd name="T42" fmla="*/ 0 w 1587"/>
              <a:gd name="T43" fmla="*/ 0 h 1587"/>
              <a:gd name="T44" fmla="*/ 0 w 1587"/>
              <a:gd name="T45" fmla="*/ 0 h 1587"/>
              <a:gd name="T46" fmla="*/ 0 w 1587"/>
              <a:gd name="T47" fmla="*/ 0 h 1587"/>
              <a:gd name="T48" fmla="*/ 0 w 1587"/>
              <a:gd name="T49" fmla="*/ 0 h 1587"/>
              <a:gd name="T50" fmla="*/ 0 w 1587"/>
              <a:gd name="T51" fmla="*/ 0 h 1587"/>
              <a:gd name="T52" fmla="*/ 0 w 1587"/>
              <a:gd name="T53" fmla="*/ 0 h 1587"/>
              <a:gd name="T54" fmla="*/ 0 w 1587"/>
              <a:gd name="T55" fmla="*/ 0 h 1587"/>
              <a:gd name="T56" fmla="*/ 0 w 1587"/>
              <a:gd name="T57" fmla="*/ 0 h 1587"/>
              <a:gd name="T58" fmla="*/ 0 w 1587"/>
              <a:gd name="T59" fmla="*/ 0 h 1587"/>
              <a:gd name="T60" fmla="*/ 0 w 1587"/>
              <a:gd name="T61" fmla="*/ 0 h 1587"/>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1587" h="1587">
                <a:moveTo>
                  <a:pt x="0" y="0"/>
                </a:moveTo>
                <a:lnTo>
                  <a:pt x="0" y="0"/>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44" name="Freeform 1266"/>
          <p:cNvSpPr>
            <a:spLocks/>
          </p:cNvSpPr>
          <p:nvPr/>
        </p:nvSpPr>
        <p:spPr bwMode="auto">
          <a:xfrm>
            <a:off x="728663" y="534988"/>
            <a:ext cx="1587" cy="1587"/>
          </a:xfrm>
          <a:custGeom>
            <a:avLst/>
            <a:gdLst>
              <a:gd name="T0" fmla="*/ 0 w 1587"/>
              <a:gd name="T1" fmla="*/ 0 h 1587"/>
              <a:gd name="T2" fmla="*/ 0 w 1587"/>
              <a:gd name="T3" fmla="*/ 0 h 1587"/>
              <a:gd name="T4" fmla="*/ 0 w 1587"/>
              <a:gd name="T5" fmla="*/ 0 h 1587"/>
              <a:gd name="T6" fmla="*/ 0 w 1587"/>
              <a:gd name="T7" fmla="*/ 0 h 1587"/>
              <a:gd name="T8" fmla="*/ 0 w 1587"/>
              <a:gd name="T9" fmla="*/ 0 h 1587"/>
              <a:gd name="T10" fmla="*/ 0 w 1587"/>
              <a:gd name="T11" fmla="*/ 0 h 1587"/>
              <a:gd name="T12" fmla="*/ 0 w 1587"/>
              <a:gd name="T13" fmla="*/ 0 h 1587"/>
              <a:gd name="T14" fmla="*/ 0 w 1587"/>
              <a:gd name="T15" fmla="*/ 0 h 1587"/>
              <a:gd name="T16" fmla="*/ 0 w 1587"/>
              <a:gd name="T17" fmla="*/ 0 h 1587"/>
              <a:gd name="T18" fmla="*/ 0 w 1587"/>
              <a:gd name="T19" fmla="*/ 0 h 1587"/>
              <a:gd name="T20" fmla="*/ 0 w 1587"/>
              <a:gd name="T21" fmla="*/ 0 h 1587"/>
              <a:gd name="T22" fmla="*/ 0 w 1587"/>
              <a:gd name="T23" fmla="*/ 0 h 1587"/>
              <a:gd name="T24" fmla="*/ 0 w 1587"/>
              <a:gd name="T25" fmla="*/ 0 h 1587"/>
              <a:gd name="T26" fmla="*/ 0 w 1587"/>
              <a:gd name="T27" fmla="*/ 0 h 1587"/>
              <a:gd name="T28" fmla="*/ 0 w 1587"/>
              <a:gd name="T29" fmla="*/ 0 h 1587"/>
              <a:gd name="T30" fmla="*/ 0 w 1587"/>
              <a:gd name="T31" fmla="*/ 0 h 1587"/>
              <a:gd name="T32" fmla="*/ 0 w 1587"/>
              <a:gd name="T33" fmla="*/ 0 h 1587"/>
              <a:gd name="T34" fmla="*/ 0 w 1587"/>
              <a:gd name="T35" fmla="*/ 0 h 1587"/>
              <a:gd name="T36" fmla="*/ 0 w 1587"/>
              <a:gd name="T37" fmla="*/ 0 h 1587"/>
              <a:gd name="T38" fmla="*/ 0 w 1587"/>
              <a:gd name="T39" fmla="*/ 0 h 1587"/>
              <a:gd name="T40" fmla="*/ 0 w 1587"/>
              <a:gd name="T41" fmla="*/ 0 h 1587"/>
              <a:gd name="T42" fmla="*/ 0 w 1587"/>
              <a:gd name="T43" fmla="*/ 0 h 1587"/>
              <a:gd name="T44" fmla="*/ 0 w 1587"/>
              <a:gd name="T45" fmla="*/ 0 h 1587"/>
              <a:gd name="T46" fmla="*/ 0 w 1587"/>
              <a:gd name="T47" fmla="*/ 0 h 1587"/>
              <a:gd name="T48" fmla="*/ 0 w 1587"/>
              <a:gd name="T49" fmla="*/ 0 h 1587"/>
              <a:gd name="T50" fmla="*/ 0 w 1587"/>
              <a:gd name="T51" fmla="*/ 0 h 1587"/>
              <a:gd name="T52" fmla="*/ 0 w 1587"/>
              <a:gd name="T53" fmla="*/ 0 h 1587"/>
              <a:gd name="T54" fmla="*/ 0 w 1587"/>
              <a:gd name="T55" fmla="*/ 0 h 1587"/>
              <a:gd name="T56" fmla="*/ 0 w 1587"/>
              <a:gd name="T57" fmla="*/ 0 h 1587"/>
              <a:gd name="T58" fmla="*/ 0 w 1587"/>
              <a:gd name="T59" fmla="*/ 0 h 1587"/>
              <a:gd name="T60" fmla="*/ 0 w 1587"/>
              <a:gd name="T61" fmla="*/ 0 h 1587"/>
              <a:gd name="T62" fmla="*/ 0 w 1587"/>
              <a:gd name="T63" fmla="*/ 0 h 1587"/>
              <a:gd name="T64" fmla="*/ 0 w 1587"/>
              <a:gd name="T65" fmla="*/ 0 h 1587"/>
              <a:gd name="T66" fmla="*/ 0 w 1587"/>
              <a:gd name="T67" fmla="*/ 0 h 1587"/>
              <a:gd name="T68" fmla="*/ 0 w 1587"/>
              <a:gd name="T69" fmla="*/ 0 h 1587"/>
              <a:gd name="T70" fmla="*/ 0 w 1587"/>
              <a:gd name="T71" fmla="*/ 0 h 1587"/>
              <a:gd name="T72" fmla="*/ 0 w 1587"/>
              <a:gd name="T73" fmla="*/ 0 h 1587"/>
              <a:gd name="T74" fmla="*/ 0 w 1587"/>
              <a:gd name="T75" fmla="*/ 0 h 1587"/>
              <a:gd name="T76" fmla="*/ 0 w 1587"/>
              <a:gd name="T77" fmla="*/ 0 h 1587"/>
              <a:gd name="T78" fmla="*/ 0 w 1587"/>
              <a:gd name="T79" fmla="*/ 0 h 1587"/>
              <a:gd name="T80" fmla="*/ 0 w 1587"/>
              <a:gd name="T81" fmla="*/ 0 h 1587"/>
              <a:gd name="T82" fmla="*/ 0 w 1587"/>
              <a:gd name="T83" fmla="*/ 0 h 1587"/>
              <a:gd name="T84" fmla="*/ 0 w 1587"/>
              <a:gd name="T85" fmla="*/ 0 h 1587"/>
              <a:gd name="T86" fmla="*/ 0 w 1587"/>
              <a:gd name="T87" fmla="*/ 0 h 158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587" h="1587">
                <a:moveTo>
                  <a:pt x="0" y="0"/>
                </a:moveTo>
                <a:lnTo>
                  <a:pt x="0" y="0"/>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45" name="Freeform 1269"/>
          <p:cNvSpPr>
            <a:spLocks/>
          </p:cNvSpPr>
          <p:nvPr/>
        </p:nvSpPr>
        <p:spPr bwMode="auto">
          <a:xfrm>
            <a:off x="728663" y="530225"/>
            <a:ext cx="3175" cy="4763"/>
          </a:xfrm>
          <a:custGeom>
            <a:avLst/>
            <a:gdLst>
              <a:gd name="T0" fmla="*/ 0 w 2"/>
              <a:gd name="T1" fmla="*/ 3 h 3"/>
              <a:gd name="T2" fmla="*/ 2 w 2"/>
              <a:gd name="T3" fmla="*/ 0 h 3"/>
              <a:gd name="T4" fmla="*/ 2 w 2"/>
              <a:gd name="T5" fmla="*/ 0 h 3"/>
              <a:gd name="T6" fmla="*/ 2 w 2"/>
              <a:gd name="T7" fmla="*/ 0 h 3"/>
              <a:gd name="T8" fmla="*/ 2 w 2"/>
              <a:gd name="T9" fmla="*/ 0 h 3"/>
              <a:gd name="T10" fmla="*/ 0 w 2"/>
              <a:gd name="T11" fmla="*/ 0 h 3"/>
              <a:gd name="T12" fmla="*/ 0 w 2"/>
              <a:gd name="T13" fmla="*/ 0 h 3"/>
              <a:gd name="T14" fmla="*/ 0 w 2"/>
              <a:gd name="T15" fmla="*/ 3 h 3"/>
              <a:gd name="T16" fmla="*/ 0 w 2"/>
              <a:gd name="T17" fmla="*/ 3 h 3"/>
              <a:gd name="T18" fmla="*/ 2 w 2"/>
              <a:gd name="T19" fmla="*/ 0 h 3"/>
              <a:gd name="T20" fmla="*/ 2 w 2"/>
              <a:gd name="T21" fmla="*/ 0 h 3"/>
              <a:gd name="T22" fmla="*/ 0 w 2"/>
              <a:gd name="T23" fmla="*/ 0 h 3"/>
              <a:gd name="T24" fmla="*/ 0 w 2"/>
              <a:gd name="T25" fmla="*/ 0 h 3"/>
              <a:gd name="T26" fmla="*/ 0 w 2"/>
              <a:gd name="T27" fmla="*/ 0 h 3"/>
              <a:gd name="T28" fmla="*/ 0 w 2"/>
              <a:gd name="T29" fmla="*/ 0 h 3"/>
              <a:gd name="T30" fmla="*/ 0 w 2"/>
              <a:gd name="T31" fmla="*/ 0 h 3"/>
              <a:gd name="T32" fmla="*/ 0 w 2"/>
              <a:gd name="T33" fmla="*/ 0 h 3"/>
              <a:gd name="T34" fmla="*/ 0 w 2"/>
              <a:gd name="T35" fmla="*/ 0 h 3"/>
              <a:gd name="T36" fmla="*/ 0 w 2"/>
              <a:gd name="T37" fmla="*/ 0 h 3"/>
              <a:gd name="T38" fmla="*/ 0 w 2"/>
              <a:gd name="T39" fmla="*/ 3 h 3"/>
              <a:gd name="T40" fmla="*/ 0 w 2"/>
              <a:gd name="T41" fmla="*/ 3 h 3"/>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2" h="3">
                <a:moveTo>
                  <a:pt x="0" y="3"/>
                </a:moveTo>
                <a:lnTo>
                  <a:pt x="2" y="0"/>
                </a:lnTo>
                <a:lnTo>
                  <a:pt x="0" y="0"/>
                </a:lnTo>
                <a:lnTo>
                  <a:pt x="0" y="3"/>
                </a:lnTo>
                <a:lnTo>
                  <a:pt x="2" y="0"/>
                </a:lnTo>
                <a:lnTo>
                  <a:pt x="0" y="0"/>
                </a:lnTo>
                <a:lnTo>
                  <a:pt x="0" y="3"/>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46" name="Line 1270"/>
          <p:cNvSpPr>
            <a:spLocks noChangeShapeType="1"/>
          </p:cNvSpPr>
          <p:nvPr/>
        </p:nvSpPr>
        <p:spPr bwMode="auto">
          <a:xfrm>
            <a:off x="728663" y="530225"/>
            <a:ext cx="1587" cy="1588"/>
          </a:xfrm>
          <a:prstGeom prst="line">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no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47" name="Line 1271"/>
          <p:cNvSpPr>
            <a:spLocks noChangeShapeType="1"/>
          </p:cNvSpPr>
          <p:nvPr/>
        </p:nvSpPr>
        <p:spPr bwMode="auto">
          <a:xfrm>
            <a:off x="728663" y="530225"/>
            <a:ext cx="1587" cy="1588"/>
          </a:xfrm>
          <a:prstGeom prst="line">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no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48" name="Rectangle 1272"/>
          <p:cNvSpPr>
            <a:spLocks noChangeArrowheads="1"/>
          </p:cNvSpPr>
          <p:nvPr/>
        </p:nvSpPr>
        <p:spPr bwMode="auto">
          <a:xfrm>
            <a:off x="728663" y="530225"/>
            <a:ext cx="1587" cy="1588"/>
          </a:xfrm>
          <a:prstGeom prst="rect">
            <a:avLst/>
          </a:prstGeom>
          <a:solidFill>
            <a:srgbClr val="FFFFFF"/>
          </a:solidFill>
          <a:ln>
            <a:noFill/>
          </a:ln>
          <a:extLs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p>
            <a:pPr>
              <a:spcBef>
                <a:spcPct val="50000"/>
              </a:spcBef>
              <a:buFontTx/>
              <a:buChar char="•"/>
            </a:pPr>
            <a:endParaRPr lang="en-US" sz="1300" b="0"/>
          </a:p>
        </p:txBody>
      </p:sp>
      <p:sp>
        <p:nvSpPr>
          <p:cNvPr id="49" name="Rectangle 1273"/>
          <p:cNvSpPr>
            <a:spLocks noChangeArrowheads="1"/>
          </p:cNvSpPr>
          <p:nvPr/>
        </p:nvSpPr>
        <p:spPr bwMode="auto">
          <a:xfrm>
            <a:off x="728663" y="530225"/>
            <a:ext cx="1587" cy="1588"/>
          </a:xfrm>
          <a:prstGeom prst="rect">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p>
            <a:pPr>
              <a:spcBef>
                <a:spcPct val="50000"/>
              </a:spcBef>
              <a:buFontTx/>
              <a:buChar char="•"/>
            </a:pPr>
            <a:endParaRPr lang="en-US" sz="1300" b="0"/>
          </a:p>
        </p:txBody>
      </p:sp>
      <p:sp>
        <p:nvSpPr>
          <p:cNvPr id="50" name="Line 1274"/>
          <p:cNvSpPr>
            <a:spLocks noChangeShapeType="1"/>
          </p:cNvSpPr>
          <p:nvPr/>
        </p:nvSpPr>
        <p:spPr bwMode="auto">
          <a:xfrm>
            <a:off x="728663" y="527050"/>
            <a:ext cx="1587" cy="1588"/>
          </a:xfrm>
          <a:prstGeom prst="line">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no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51" name="Line 1275"/>
          <p:cNvSpPr>
            <a:spLocks noChangeShapeType="1"/>
          </p:cNvSpPr>
          <p:nvPr/>
        </p:nvSpPr>
        <p:spPr bwMode="auto">
          <a:xfrm>
            <a:off x="728663" y="527050"/>
            <a:ext cx="1587" cy="1588"/>
          </a:xfrm>
          <a:prstGeom prst="line">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no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52" name="Freeform 1277"/>
          <p:cNvSpPr>
            <a:spLocks/>
          </p:cNvSpPr>
          <p:nvPr/>
        </p:nvSpPr>
        <p:spPr bwMode="auto">
          <a:xfrm>
            <a:off x="728663" y="523875"/>
            <a:ext cx="1587" cy="3175"/>
          </a:xfrm>
          <a:custGeom>
            <a:avLst/>
            <a:gdLst>
              <a:gd name="T0" fmla="*/ 0 w 1587"/>
              <a:gd name="T1" fmla="*/ 2 h 2"/>
              <a:gd name="T2" fmla="*/ 0 w 1587"/>
              <a:gd name="T3" fmla="*/ 2 h 2"/>
              <a:gd name="T4" fmla="*/ 0 w 1587"/>
              <a:gd name="T5" fmla="*/ 0 h 2"/>
              <a:gd name="T6" fmla="*/ 0 w 1587"/>
              <a:gd name="T7" fmla="*/ 2 h 2"/>
              <a:gd name="T8" fmla="*/ 0 w 1587"/>
              <a:gd name="T9" fmla="*/ 2 h 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87" h="2">
                <a:moveTo>
                  <a:pt x="0" y="2"/>
                </a:moveTo>
                <a:lnTo>
                  <a:pt x="0" y="2"/>
                </a:lnTo>
                <a:lnTo>
                  <a:pt x="0" y="0"/>
                </a:lnTo>
                <a:lnTo>
                  <a:pt x="0" y="2"/>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53" name="Freeform 1287"/>
          <p:cNvSpPr>
            <a:spLocks/>
          </p:cNvSpPr>
          <p:nvPr/>
        </p:nvSpPr>
        <p:spPr bwMode="auto">
          <a:xfrm>
            <a:off x="719138" y="514350"/>
            <a:ext cx="3175" cy="3175"/>
          </a:xfrm>
          <a:custGeom>
            <a:avLst/>
            <a:gdLst>
              <a:gd name="T0" fmla="*/ 0 w 2"/>
              <a:gd name="T1" fmla="*/ 0 h 2"/>
              <a:gd name="T2" fmla="*/ 0 w 2"/>
              <a:gd name="T3" fmla="*/ 2 h 2"/>
              <a:gd name="T4" fmla="*/ 2 w 2"/>
              <a:gd name="T5" fmla="*/ 2 h 2"/>
              <a:gd name="T6" fmla="*/ 2 w 2"/>
              <a:gd name="T7" fmla="*/ 2 h 2"/>
              <a:gd name="T8" fmla="*/ 2 w 2"/>
              <a:gd name="T9" fmla="*/ 2 h 2"/>
              <a:gd name="T10" fmla="*/ 2 w 2"/>
              <a:gd name="T11" fmla="*/ 0 h 2"/>
              <a:gd name="T12" fmla="*/ 0 w 2"/>
              <a:gd name="T13" fmla="*/ 0 h 2"/>
              <a:gd name="T14" fmla="*/ 0 w 2"/>
              <a:gd name="T15" fmla="*/ 0 h 2"/>
              <a:gd name="T16" fmla="*/ 0 w 2"/>
              <a:gd name="T17" fmla="*/ 2 h 2"/>
              <a:gd name="T18" fmla="*/ 0 w 2"/>
              <a:gd name="T19" fmla="*/ 2 h 2"/>
              <a:gd name="T20" fmla="*/ 0 w 2"/>
              <a:gd name="T21" fmla="*/ 2 h 2"/>
              <a:gd name="T22" fmla="*/ 0 w 2"/>
              <a:gd name="T23" fmla="*/ 2 h 2"/>
              <a:gd name="T24" fmla="*/ 2 w 2"/>
              <a:gd name="T25" fmla="*/ 2 h 2"/>
              <a:gd name="T26" fmla="*/ 2 w 2"/>
              <a:gd name="T27" fmla="*/ 2 h 2"/>
              <a:gd name="T28" fmla="*/ 0 w 2"/>
              <a:gd name="T29" fmla="*/ 0 h 2"/>
              <a:gd name="T30" fmla="*/ 0 w 2"/>
              <a:gd name="T31" fmla="*/ 0 h 2"/>
              <a:gd name="T32" fmla="*/ 0 w 2"/>
              <a:gd name="T33" fmla="*/ 0 h 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2" h="2">
                <a:moveTo>
                  <a:pt x="0" y="0"/>
                </a:moveTo>
                <a:lnTo>
                  <a:pt x="0" y="2"/>
                </a:lnTo>
                <a:lnTo>
                  <a:pt x="2" y="2"/>
                </a:lnTo>
                <a:lnTo>
                  <a:pt x="2" y="0"/>
                </a:lnTo>
                <a:lnTo>
                  <a:pt x="0" y="0"/>
                </a:lnTo>
                <a:lnTo>
                  <a:pt x="0" y="2"/>
                </a:lnTo>
                <a:lnTo>
                  <a:pt x="2" y="2"/>
                </a:lnTo>
                <a:lnTo>
                  <a:pt x="0" y="0"/>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54" name="Freeform 1290"/>
          <p:cNvSpPr>
            <a:spLocks/>
          </p:cNvSpPr>
          <p:nvPr/>
        </p:nvSpPr>
        <p:spPr bwMode="auto">
          <a:xfrm>
            <a:off x="719138" y="517525"/>
            <a:ext cx="3175" cy="3175"/>
          </a:xfrm>
          <a:custGeom>
            <a:avLst/>
            <a:gdLst>
              <a:gd name="T0" fmla="*/ 0 w 2"/>
              <a:gd name="T1" fmla="*/ 2 h 2"/>
              <a:gd name="T2" fmla="*/ 0 w 2"/>
              <a:gd name="T3" fmla="*/ 2 h 2"/>
              <a:gd name="T4" fmla="*/ 2 w 2"/>
              <a:gd name="T5" fmla="*/ 2 h 2"/>
              <a:gd name="T6" fmla="*/ 2 w 2"/>
              <a:gd name="T7" fmla="*/ 2 h 2"/>
              <a:gd name="T8" fmla="*/ 2 w 2"/>
              <a:gd name="T9" fmla="*/ 2 h 2"/>
              <a:gd name="T10" fmla="*/ 2 w 2"/>
              <a:gd name="T11" fmla="*/ 0 h 2"/>
              <a:gd name="T12" fmla="*/ 0 w 2"/>
              <a:gd name="T13" fmla="*/ 0 h 2"/>
              <a:gd name="T14" fmla="*/ 0 w 2"/>
              <a:gd name="T15" fmla="*/ 0 h 2"/>
              <a:gd name="T16" fmla="*/ 0 w 2"/>
              <a:gd name="T17" fmla="*/ 0 h 2"/>
              <a:gd name="T18" fmla="*/ 0 w 2"/>
              <a:gd name="T19" fmla="*/ 0 h 2"/>
              <a:gd name="T20" fmla="*/ 2 w 2"/>
              <a:gd name="T21" fmla="*/ 0 h 2"/>
              <a:gd name="T22" fmla="*/ 0 w 2"/>
              <a:gd name="T23" fmla="*/ 0 h 2"/>
              <a:gd name="T24" fmla="*/ 0 w 2"/>
              <a:gd name="T25" fmla="*/ 0 h 2"/>
              <a:gd name="T26" fmla="*/ 0 w 2"/>
              <a:gd name="T27" fmla="*/ 0 h 2"/>
              <a:gd name="T28" fmla="*/ 0 w 2"/>
              <a:gd name="T29" fmla="*/ 0 h 2"/>
              <a:gd name="T30" fmla="*/ 0 w 2"/>
              <a:gd name="T31" fmla="*/ 2 h 2"/>
              <a:gd name="T32" fmla="*/ 0 w 2"/>
              <a:gd name="T33" fmla="*/ 2 h 2"/>
              <a:gd name="T34" fmla="*/ 0 w 2"/>
              <a:gd name="T35" fmla="*/ 2 h 2"/>
              <a:gd name="T36" fmla="*/ 0 w 2"/>
              <a:gd name="T37" fmla="*/ 0 h 2"/>
              <a:gd name="T38" fmla="*/ 0 w 2"/>
              <a:gd name="T39" fmla="*/ 0 h 2"/>
              <a:gd name="T40" fmla="*/ 0 w 2"/>
              <a:gd name="T41" fmla="*/ 0 h 2"/>
              <a:gd name="T42" fmla="*/ 0 w 2"/>
              <a:gd name="T43" fmla="*/ 0 h 2"/>
              <a:gd name="T44" fmla="*/ 0 w 2"/>
              <a:gd name="T45" fmla="*/ 0 h 2"/>
              <a:gd name="T46" fmla="*/ 0 w 2"/>
              <a:gd name="T47" fmla="*/ 0 h 2"/>
              <a:gd name="T48" fmla="*/ 0 w 2"/>
              <a:gd name="T49" fmla="*/ 2 h 2"/>
              <a:gd name="T50" fmla="*/ 2 w 2"/>
              <a:gd name="T51" fmla="*/ 2 h 2"/>
              <a:gd name="T52" fmla="*/ 2 w 2"/>
              <a:gd name="T53" fmla="*/ 0 h 2"/>
              <a:gd name="T54" fmla="*/ 2 w 2"/>
              <a:gd name="T55" fmla="*/ 0 h 2"/>
              <a:gd name="T56" fmla="*/ 0 w 2"/>
              <a:gd name="T57" fmla="*/ 0 h 2"/>
              <a:gd name="T58" fmla="*/ 0 w 2"/>
              <a:gd name="T59" fmla="*/ 0 h 2"/>
              <a:gd name="T60" fmla="*/ 0 w 2"/>
              <a:gd name="T61" fmla="*/ 2 h 2"/>
              <a:gd name="T62" fmla="*/ 0 w 2"/>
              <a:gd name="T63" fmla="*/ 2 h 2"/>
              <a:gd name="T64" fmla="*/ 2 w 2"/>
              <a:gd name="T65" fmla="*/ 2 h 2"/>
              <a:gd name="T66" fmla="*/ 2 w 2"/>
              <a:gd name="T67" fmla="*/ 2 h 2"/>
              <a:gd name="T68" fmla="*/ 0 w 2"/>
              <a:gd name="T69" fmla="*/ 2 h 2"/>
              <a:gd name="T70" fmla="*/ 0 w 2"/>
              <a:gd name="T71" fmla="*/ 2 h 2"/>
              <a:gd name="T72" fmla="*/ 0 w 2"/>
              <a:gd name="T73" fmla="*/ 2 h 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 h="2">
                <a:moveTo>
                  <a:pt x="0" y="2"/>
                </a:moveTo>
                <a:lnTo>
                  <a:pt x="0" y="2"/>
                </a:lnTo>
                <a:lnTo>
                  <a:pt x="2" y="2"/>
                </a:lnTo>
                <a:lnTo>
                  <a:pt x="2" y="0"/>
                </a:lnTo>
                <a:lnTo>
                  <a:pt x="0" y="0"/>
                </a:lnTo>
                <a:lnTo>
                  <a:pt x="2" y="0"/>
                </a:lnTo>
                <a:lnTo>
                  <a:pt x="0" y="0"/>
                </a:lnTo>
                <a:lnTo>
                  <a:pt x="0" y="2"/>
                </a:lnTo>
                <a:lnTo>
                  <a:pt x="0" y="0"/>
                </a:lnTo>
                <a:lnTo>
                  <a:pt x="0" y="2"/>
                </a:lnTo>
                <a:lnTo>
                  <a:pt x="2" y="2"/>
                </a:lnTo>
                <a:lnTo>
                  <a:pt x="2" y="0"/>
                </a:lnTo>
                <a:lnTo>
                  <a:pt x="0" y="0"/>
                </a:lnTo>
                <a:lnTo>
                  <a:pt x="0" y="2"/>
                </a:lnTo>
                <a:lnTo>
                  <a:pt x="2" y="2"/>
                </a:lnTo>
                <a:lnTo>
                  <a:pt x="0" y="2"/>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55" name="Rectangle 1335"/>
          <p:cNvSpPr>
            <a:spLocks noChangeArrowheads="1"/>
          </p:cNvSpPr>
          <p:nvPr/>
        </p:nvSpPr>
        <p:spPr bwMode="auto">
          <a:xfrm>
            <a:off x="468313" y="508000"/>
            <a:ext cx="1587" cy="1588"/>
          </a:xfrm>
          <a:prstGeom prst="rect">
            <a:avLst/>
          </a:prstGeom>
          <a:solidFill>
            <a:srgbClr val="000000"/>
          </a:solidFill>
          <a:ln>
            <a:noFill/>
          </a:ln>
          <a:extLs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p>
            <a:pPr>
              <a:spcBef>
                <a:spcPct val="50000"/>
              </a:spcBef>
              <a:buFontTx/>
              <a:buChar char="•"/>
            </a:pPr>
            <a:endParaRPr lang="en-US" sz="1300" b="0"/>
          </a:p>
        </p:txBody>
      </p:sp>
      <p:sp>
        <p:nvSpPr>
          <p:cNvPr id="56" name="Rectangle 1336"/>
          <p:cNvSpPr>
            <a:spLocks noChangeArrowheads="1"/>
          </p:cNvSpPr>
          <p:nvPr/>
        </p:nvSpPr>
        <p:spPr bwMode="auto">
          <a:xfrm>
            <a:off x="474663" y="495300"/>
            <a:ext cx="1587" cy="1588"/>
          </a:xfrm>
          <a:prstGeom prst="rect">
            <a:avLst/>
          </a:prstGeom>
          <a:solidFill>
            <a:srgbClr val="000000"/>
          </a:solidFill>
          <a:ln>
            <a:noFill/>
          </a:ln>
          <a:extLs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p>
            <a:pPr>
              <a:spcBef>
                <a:spcPct val="50000"/>
              </a:spcBef>
              <a:buFontTx/>
              <a:buChar char="•"/>
            </a:pPr>
            <a:endParaRPr lang="en-US" sz="1300" b="0"/>
          </a:p>
        </p:txBody>
      </p:sp>
      <p:sp>
        <p:nvSpPr>
          <p:cNvPr id="57" name="Rectangle 1337"/>
          <p:cNvSpPr>
            <a:spLocks noChangeArrowheads="1"/>
          </p:cNvSpPr>
          <p:nvPr/>
        </p:nvSpPr>
        <p:spPr bwMode="auto">
          <a:xfrm>
            <a:off x="474663" y="495300"/>
            <a:ext cx="1587" cy="1588"/>
          </a:xfrm>
          <a:prstGeom prst="rect">
            <a:avLst/>
          </a:prstGeom>
          <a:solidFill>
            <a:srgbClr val="000000"/>
          </a:solidFill>
          <a:ln>
            <a:noFill/>
          </a:ln>
          <a:extLs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p>
            <a:pPr>
              <a:spcBef>
                <a:spcPct val="50000"/>
              </a:spcBef>
              <a:buFontTx/>
              <a:buChar char="•"/>
            </a:pPr>
            <a:endParaRPr lang="en-US" sz="1300" b="0"/>
          </a:p>
        </p:txBody>
      </p:sp>
      <p:sp>
        <p:nvSpPr>
          <p:cNvPr id="58" name="Rectangle 1340"/>
          <p:cNvSpPr>
            <a:spLocks noChangeArrowheads="1"/>
          </p:cNvSpPr>
          <p:nvPr/>
        </p:nvSpPr>
        <p:spPr bwMode="auto">
          <a:xfrm>
            <a:off x="468313" y="508000"/>
            <a:ext cx="1587" cy="1588"/>
          </a:xfrm>
          <a:prstGeom prst="rect">
            <a:avLst/>
          </a:prstGeom>
          <a:solidFill>
            <a:srgbClr val="FFFFFF"/>
          </a:solidFill>
          <a:ln>
            <a:noFill/>
          </a:ln>
          <a:extLs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p>
            <a:pPr>
              <a:spcBef>
                <a:spcPct val="50000"/>
              </a:spcBef>
              <a:buFontTx/>
              <a:buChar char="•"/>
            </a:pPr>
            <a:endParaRPr lang="en-US" sz="1300" b="0"/>
          </a:p>
        </p:txBody>
      </p:sp>
      <p:sp>
        <p:nvSpPr>
          <p:cNvPr id="59" name="Rectangle 1341"/>
          <p:cNvSpPr>
            <a:spLocks noChangeArrowheads="1"/>
          </p:cNvSpPr>
          <p:nvPr/>
        </p:nvSpPr>
        <p:spPr bwMode="auto">
          <a:xfrm>
            <a:off x="468313" y="508000"/>
            <a:ext cx="1587" cy="1588"/>
          </a:xfrm>
          <a:prstGeom prst="rect">
            <a:avLst/>
          </a:prstGeom>
          <a:solidFill>
            <a:srgbClr val="FFFFFF"/>
          </a:solidFill>
          <a:ln>
            <a:noFill/>
          </a:ln>
          <a:extLs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p>
            <a:pPr>
              <a:spcBef>
                <a:spcPct val="50000"/>
              </a:spcBef>
              <a:buFontTx/>
              <a:buChar char="•"/>
            </a:pPr>
            <a:endParaRPr lang="en-US" sz="1300" b="0"/>
          </a:p>
        </p:txBody>
      </p:sp>
      <p:sp>
        <p:nvSpPr>
          <p:cNvPr id="60" name="Rectangle 1342"/>
          <p:cNvSpPr>
            <a:spLocks noChangeArrowheads="1"/>
          </p:cNvSpPr>
          <p:nvPr/>
        </p:nvSpPr>
        <p:spPr bwMode="auto">
          <a:xfrm>
            <a:off x="468313" y="508000"/>
            <a:ext cx="1587" cy="1588"/>
          </a:xfrm>
          <a:prstGeom prst="rect">
            <a:avLst/>
          </a:prstGeom>
          <a:solidFill>
            <a:srgbClr val="FFFFFF"/>
          </a:solidFill>
          <a:ln>
            <a:noFill/>
          </a:ln>
          <a:extLs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p>
            <a:pPr>
              <a:spcBef>
                <a:spcPct val="50000"/>
              </a:spcBef>
              <a:buFontTx/>
              <a:buChar char="•"/>
            </a:pPr>
            <a:endParaRPr lang="en-US" sz="1300" b="0"/>
          </a:p>
        </p:txBody>
      </p:sp>
      <p:sp>
        <p:nvSpPr>
          <p:cNvPr id="61" name="Rectangle 1343"/>
          <p:cNvSpPr>
            <a:spLocks noChangeArrowheads="1"/>
          </p:cNvSpPr>
          <p:nvPr/>
        </p:nvSpPr>
        <p:spPr bwMode="auto">
          <a:xfrm>
            <a:off x="468313" y="508000"/>
            <a:ext cx="1587" cy="1588"/>
          </a:xfrm>
          <a:prstGeom prst="rect">
            <a:avLst/>
          </a:prstGeom>
          <a:solidFill>
            <a:srgbClr val="000000"/>
          </a:solidFill>
          <a:ln>
            <a:noFill/>
          </a:ln>
          <a:extLs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p>
            <a:pPr>
              <a:spcBef>
                <a:spcPct val="50000"/>
              </a:spcBef>
              <a:buFontTx/>
              <a:buChar char="•"/>
            </a:pPr>
            <a:endParaRPr lang="en-US" sz="1300" b="0"/>
          </a:p>
        </p:txBody>
      </p:sp>
      <p:sp>
        <p:nvSpPr>
          <p:cNvPr id="62" name="Rectangle 1344"/>
          <p:cNvSpPr>
            <a:spLocks noChangeArrowheads="1"/>
          </p:cNvSpPr>
          <p:nvPr/>
        </p:nvSpPr>
        <p:spPr bwMode="auto">
          <a:xfrm>
            <a:off x="465138" y="485775"/>
            <a:ext cx="1587" cy="3175"/>
          </a:xfrm>
          <a:prstGeom prst="rect">
            <a:avLst/>
          </a:prstGeom>
          <a:solidFill>
            <a:srgbClr val="FFFFFF"/>
          </a:solidFill>
          <a:ln>
            <a:noFill/>
          </a:ln>
          <a:extLs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p>
            <a:pPr>
              <a:spcBef>
                <a:spcPct val="50000"/>
              </a:spcBef>
              <a:buFontTx/>
              <a:buChar char="•"/>
            </a:pPr>
            <a:endParaRPr lang="en-US" sz="1300" b="0"/>
          </a:p>
        </p:txBody>
      </p:sp>
      <p:sp>
        <p:nvSpPr>
          <p:cNvPr id="63" name="Rectangle 63"/>
          <p:cNvSpPr>
            <a:spLocks noChangeArrowheads="1"/>
          </p:cNvSpPr>
          <p:nvPr/>
        </p:nvSpPr>
        <p:spPr bwMode="auto">
          <a:xfrm>
            <a:off x="6713538" y="4308475"/>
            <a:ext cx="2430462" cy="182563"/>
          </a:xfrm>
          <a:prstGeom prst="rect">
            <a:avLst/>
          </a:prstGeom>
          <a:solidFill>
            <a:schemeClr val="bg2"/>
          </a:solidFill>
          <a:ln>
            <a:noFill/>
          </a:ln>
          <a:extLs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pPr marL="115888" indent="-115888">
              <a:spcBef>
                <a:spcPct val="50000"/>
              </a:spcBef>
              <a:buFontTx/>
              <a:buChar char="•"/>
            </a:pPr>
            <a:endParaRPr lang="en-US" sz="1300" b="0">
              <a:solidFill>
                <a:srgbClr val="C8BB7E"/>
              </a:solidFill>
            </a:endParaRPr>
          </a:p>
        </p:txBody>
      </p:sp>
      <p:sp>
        <p:nvSpPr>
          <p:cNvPr id="64" name="Rectangle 64"/>
          <p:cNvSpPr>
            <a:spLocks noChangeArrowheads="1"/>
          </p:cNvSpPr>
          <p:nvPr/>
        </p:nvSpPr>
        <p:spPr bwMode="auto">
          <a:xfrm>
            <a:off x="0" y="4310063"/>
            <a:ext cx="6977063" cy="182562"/>
          </a:xfrm>
          <a:prstGeom prst="rect">
            <a:avLst/>
          </a:prstGeom>
          <a:solidFill>
            <a:schemeClr val="tx1"/>
          </a:solidFill>
          <a:ln>
            <a:noFill/>
          </a:ln>
          <a:extLs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pPr marL="115888" indent="-115888">
              <a:spcBef>
                <a:spcPct val="50000"/>
              </a:spcBef>
              <a:buFontTx/>
              <a:buChar char="•"/>
            </a:pPr>
            <a:endParaRPr lang="en-US" sz="1300" b="0">
              <a:solidFill>
                <a:schemeClr val="bg1"/>
              </a:solidFill>
            </a:endParaRPr>
          </a:p>
        </p:txBody>
      </p:sp>
      <p:sp>
        <p:nvSpPr>
          <p:cNvPr id="330" name="Title 329"/>
          <p:cNvSpPr>
            <a:spLocks noGrp="1"/>
          </p:cNvSpPr>
          <p:nvPr>
            <p:ph type="title"/>
          </p:nvPr>
        </p:nvSpPr>
        <p:spPr>
          <a:xfrm>
            <a:off x="1512623" y="1189789"/>
            <a:ext cx="6971806" cy="1822161"/>
          </a:xfrm>
        </p:spPr>
        <p:txBody>
          <a:bodyPr anchor="b"/>
          <a:lstStyle>
            <a:lvl1pPr>
              <a:lnSpc>
                <a:spcPct val="100000"/>
              </a:lnSpc>
              <a:spcBef>
                <a:spcPts val="0"/>
              </a:spcBef>
              <a:defRPr sz="3600" b="1" baseline="0">
                <a:solidFill>
                  <a:srgbClr val="021F43"/>
                </a:solidFill>
              </a:defRPr>
            </a:lvl1pPr>
          </a:lstStyle>
          <a:p>
            <a:r>
              <a:rPr lang="en-US"/>
              <a:t>Click to edit Master title style</a:t>
            </a:r>
            <a:endParaRPr lang="en-US" dirty="0"/>
          </a:p>
        </p:txBody>
      </p:sp>
      <p:sp>
        <p:nvSpPr>
          <p:cNvPr id="332" name="Text Placeholder 331"/>
          <p:cNvSpPr>
            <a:spLocks noGrp="1"/>
          </p:cNvSpPr>
          <p:nvPr>
            <p:ph type="body" sz="quarter" idx="13"/>
          </p:nvPr>
        </p:nvSpPr>
        <p:spPr>
          <a:xfrm>
            <a:off x="1525172" y="3000005"/>
            <a:ext cx="6959257" cy="875885"/>
          </a:xfrm>
        </p:spPr>
        <p:txBody>
          <a:bodyPr>
            <a:normAutofit/>
          </a:bodyPr>
          <a:lstStyle>
            <a:lvl1pPr>
              <a:lnSpc>
                <a:spcPct val="100000"/>
              </a:lnSpc>
              <a:spcBef>
                <a:spcPts val="0"/>
              </a:spcBef>
              <a:defRPr sz="2400" b="0" i="0" cap="all" baseline="0">
                <a:solidFill>
                  <a:srgbClr val="021F43"/>
                </a:solidFill>
                <a:latin typeface="+mn-lt"/>
                <a:cs typeface="Andes ExtraLight"/>
              </a:defRPr>
            </a:lvl1pPr>
            <a:lvl2pPr>
              <a:defRPr b="0" i="0">
                <a:latin typeface="Andes ExtraLight"/>
                <a:cs typeface="Andes ExtraLight"/>
              </a:defRPr>
            </a:lvl2pPr>
            <a:lvl3pPr>
              <a:defRPr b="0" i="0">
                <a:latin typeface="Andes ExtraLight"/>
                <a:cs typeface="Andes ExtraLight"/>
              </a:defRPr>
            </a:lvl3pPr>
            <a:lvl4pPr>
              <a:defRPr b="0" i="0">
                <a:latin typeface="Andes ExtraLight"/>
                <a:cs typeface="Andes ExtraLight"/>
              </a:defRPr>
            </a:lvl4pPr>
            <a:lvl5pPr>
              <a:defRPr b="0" i="0">
                <a:latin typeface="Andes ExtraLight"/>
                <a:cs typeface="Andes ExtraLight"/>
              </a:defRPr>
            </a:lvl5pPr>
          </a:lstStyle>
          <a:p>
            <a:pPr lvl="0"/>
            <a:r>
              <a:rPr lang="en-US"/>
              <a:t>Click to edit Master text styles</a:t>
            </a:r>
          </a:p>
        </p:txBody>
      </p:sp>
      <p:sp>
        <p:nvSpPr>
          <p:cNvPr id="69" name="Text Placeholder 331"/>
          <p:cNvSpPr>
            <a:spLocks noGrp="1"/>
          </p:cNvSpPr>
          <p:nvPr>
            <p:ph type="body" sz="quarter" idx="14"/>
          </p:nvPr>
        </p:nvSpPr>
        <p:spPr>
          <a:xfrm>
            <a:off x="5682073" y="4612641"/>
            <a:ext cx="2821170" cy="1479998"/>
          </a:xfrm>
        </p:spPr>
        <p:txBody>
          <a:bodyPr anchor="b"/>
          <a:lstStyle>
            <a:lvl1pPr algn="r">
              <a:lnSpc>
                <a:spcPct val="100000"/>
              </a:lnSpc>
              <a:defRPr sz="1500" b="0" i="0" baseline="0">
                <a:solidFill>
                  <a:schemeClr val="tx1"/>
                </a:solidFill>
                <a:latin typeface="Arial"/>
                <a:cs typeface="Arial"/>
              </a:defRPr>
            </a:lvl1pPr>
            <a:lvl2pPr>
              <a:defRPr b="0" i="0">
                <a:latin typeface="Andes ExtraLight"/>
                <a:cs typeface="Andes ExtraLight"/>
              </a:defRPr>
            </a:lvl2pPr>
            <a:lvl3pPr>
              <a:defRPr b="0" i="0">
                <a:latin typeface="Andes ExtraLight"/>
                <a:cs typeface="Andes ExtraLight"/>
              </a:defRPr>
            </a:lvl3pPr>
            <a:lvl4pPr>
              <a:defRPr b="0" i="0">
                <a:latin typeface="Andes ExtraLight"/>
                <a:cs typeface="Andes ExtraLight"/>
              </a:defRPr>
            </a:lvl4pPr>
            <a:lvl5pPr>
              <a:defRPr b="0" i="0">
                <a:latin typeface="Andes ExtraLight"/>
                <a:cs typeface="Andes ExtraLight"/>
              </a:defRPr>
            </a:lvl5pPr>
          </a:lstStyle>
          <a:p>
            <a:pPr lvl="0"/>
            <a:r>
              <a:rPr lang="en-US"/>
              <a:t>Click to edit Master text styles</a:t>
            </a:r>
          </a:p>
          <a:p>
            <a:pPr lvl="1"/>
            <a:r>
              <a:rPr lang="en-US"/>
              <a:t>Second level</a:t>
            </a:r>
          </a:p>
        </p:txBody>
      </p:sp>
      <p:sp>
        <p:nvSpPr>
          <p:cNvPr id="65" name="Rectangle 1028"/>
          <p:cNvSpPr>
            <a:spLocks noGrp="1" noChangeArrowheads="1"/>
          </p:cNvSpPr>
          <p:nvPr>
            <p:ph type="dt" sz="half" idx="15"/>
          </p:nvPr>
        </p:nvSpPr>
        <p:spPr>
          <a:xfrm>
            <a:off x="5680075" y="6107113"/>
            <a:ext cx="2813050" cy="306387"/>
          </a:xfrm>
          <a:prstGeom prst="rect">
            <a:avLst/>
          </a:prstGeom>
        </p:spPr>
        <p:txBody>
          <a:bodyPr rIns="0"/>
          <a:lstStyle>
            <a:lvl1pPr algn="r">
              <a:defRPr>
                <a:solidFill>
                  <a:schemeClr val="tx1"/>
                </a:solidFill>
                <a:cs typeface="Arial" pitchFamily="34" charset="0"/>
              </a:defRPr>
            </a:lvl1pPr>
          </a:lstStyle>
          <a:p>
            <a:endParaRPr lang="en-US"/>
          </a:p>
        </p:txBody>
      </p:sp>
      <p:sp>
        <p:nvSpPr>
          <p:cNvPr id="66" name="Footer Placeholder 1"/>
          <p:cNvSpPr>
            <a:spLocks noGrp="1"/>
          </p:cNvSpPr>
          <p:nvPr>
            <p:ph type="ftr" sz="quarter" idx="16"/>
          </p:nvPr>
        </p:nvSpPr>
        <p:spPr>
          <a:xfrm>
            <a:off x="1439863" y="6416675"/>
            <a:ext cx="7064375" cy="301625"/>
          </a:xfrm>
        </p:spPr>
        <p:txBody>
          <a:bodyPr rIns="0" anchor="t" anchorCtr="0"/>
          <a:lstStyle>
            <a:lvl1pPr>
              <a:defRPr b="0" dirty="0" smtClean="0"/>
            </a:lvl1pPr>
          </a:lstStyle>
          <a:p>
            <a:pPr>
              <a:defRPr/>
            </a:pPr>
            <a:r>
              <a:rPr lang="en-US"/>
              <a:t>Confidential &amp; for IFC Staff Only Working Draft – Discussion Paper Only</a:t>
            </a:r>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1807921068"/>
      </p:ext>
    </p:extLst>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xfrm>
            <a:off x="684213" y="6329363"/>
            <a:ext cx="2133600" cy="365125"/>
          </a:xfrm>
          <a:prstGeom prst="rect">
            <a:avLst/>
          </a:prstGeom>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r>
              <a:rPr lang="en-US"/>
              <a:t>Confidential &amp; for IFC Staff Only Working Draft – Discussion Paper Only</a:t>
            </a:r>
          </a:p>
        </p:txBody>
      </p:sp>
      <p:sp>
        <p:nvSpPr>
          <p:cNvPr id="6" name="Rectangle 6"/>
          <p:cNvSpPr>
            <a:spLocks noGrp="1" noChangeArrowheads="1"/>
          </p:cNvSpPr>
          <p:nvPr>
            <p:ph type="sldNum" sz="quarter" idx="12"/>
          </p:nvPr>
        </p:nvSpPr>
        <p:spPr>
          <a:xfrm>
            <a:off x="3632200" y="6435725"/>
            <a:ext cx="1884363" cy="279400"/>
          </a:xfrm>
          <a:prstGeom prst="rect">
            <a:avLst/>
          </a:prstGeom>
          <a:ln/>
        </p:spPr>
        <p:txBody>
          <a:bodyPr/>
          <a:lstStyle>
            <a:lvl1pPr>
              <a:defRPr/>
            </a:lvl1pPr>
          </a:lstStyle>
          <a:p>
            <a:pPr>
              <a:defRPr/>
            </a:pPr>
            <a:fld id="{FA5F061E-9660-4C0A-B131-F1FC7C3EBF7B}" type="slidenum">
              <a:rPr lang="en-US"/>
              <a:pPr>
                <a:defRPr/>
              </a:pPr>
              <a:t>‹#›</a:t>
            </a:fld>
            <a:endParaRPr lang="en-US"/>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633749107"/>
      </p:ext>
    </p:extLst>
  </p:cSld>
  <p:clrMapOvr>
    <a:masterClrMapping/>
  </p:clrMapOvr>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p:cNvSpPr>
            <a:spLocks noGrp="1" noChangeArrowheads="1"/>
          </p:cNvSpPr>
          <p:nvPr>
            <p:ph type="dt" sz="half" idx="10"/>
          </p:nvPr>
        </p:nvSpPr>
        <p:spPr>
          <a:xfrm>
            <a:off x="684213" y="6329363"/>
            <a:ext cx="2133600" cy="365125"/>
          </a:xfrm>
          <a:prstGeom prst="rect">
            <a:avLst/>
          </a:prstGeom>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r>
              <a:rPr lang="en-US"/>
              <a:t>Confidential &amp; for IFC Staff Only Working Draft – Discussion Paper Only</a:t>
            </a:r>
          </a:p>
        </p:txBody>
      </p:sp>
      <p:sp>
        <p:nvSpPr>
          <p:cNvPr id="5" name="Rectangle 6"/>
          <p:cNvSpPr>
            <a:spLocks noGrp="1" noChangeArrowheads="1"/>
          </p:cNvSpPr>
          <p:nvPr>
            <p:ph type="sldNum" sz="quarter" idx="12"/>
          </p:nvPr>
        </p:nvSpPr>
        <p:spPr>
          <a:xfrm>
            <a:off x="3632200" y="6435725"/>
            <a:ext cx="1884363" cy="279400"/>
          </a:xfrm>
          <a:prstGeom prst="rect">
            <a:avLst/>
          </a:prstGeom>
          <a:ln/>
        </p:spPr>
        <p:txBody>
          <a:bodyPr/>
          <a:lstStyle>
            <a:lvl1pPr>
              <a:defRPr/>
            </a:lvl1pPr>
          </a:lstStyle>
          <a:p>
            <a:pPr>
              <a:defRPr/>
            </a:pPr>
            <a:fld id="{7DBC2C37-2D4B-4345-A7DD-F7D66EA369B3}" type="slidenum">
              <a:rPr lang="en-US"/>
              <a:pPr>
                <a:defRPr/>
              </a:pPr>
              <a:t>‹#›</a:t>
            </a:fld>
            <a:endParaRPr lang="en-US"/>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3326507196"/>
      </p:ext>
    </p:extLst>
  </p:cSld>
  <p:clrMapOvr>
    <a:masterClrMapping/>
  </p:clrMapOvr>
</p:sldLayout>
</file>

<file path=ppt/slideLayouts/slideLayout2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chart">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685800" y="871538"/>
            <a:ext cx="7772400" cy="563562"/>
          </a:xfrm>
        </p:spPr>
        <p:txBody>
          <a:bodyPr/>
          <a:lstStyle/>
          <a:p>
            <a:r>
              <a:rPr lang="en-US"/>
              <a:t>Click to edit Master title style</a:t>
            </a:r>
          </a:p>
        </p:txBody>
      </p:sp>
      <p:sp>
        <p:nvSpPr>
          <p:cNvPr id="3" name="Chart Placeholder 2"/>
          <p:cNvSpPr>
            <a:spLocks noGrp="1"/>
          </p:cNvSpPr>
          <p:nvPr>
            <p:ph type="chart" idx="1"/>
          </p:nvPr>
        </p:nvSpPr>
        <p:spPr>
          <a:xfrm>
            <a:off x="685800" y="1981200"/>
            <a:ext cx="7772400" cy="4114800"/>
          </a:xfrm>
        </p:spPr>
        <p:txBody>
          <a:bodyPr/>
          <a:lstStyle/>
          <a:p>
            <a:pPr lvl="0"/>
            <a:endParaRPr lang="en-US" noProof="0" dirty="0"/>
          </a:p>
        </p:txBody>
      </p:sp>
      <p:sp>
        <p:nvSpPr>
          <p:cNvPr id="4" name="Rectangle 4"/>
          <p:cNvSpPr>
            <a:spLocks noGrp="1" noChangeArrowheads="1"/>
          </p:cNvSpPr>
          <p:nvPr>
            <p:ph type="dt" sz="half" idx="10"/>
          </p:nvPr>
        </p:nvSpPr>
        <p:spPr>
          <a:xfrm>
            <a:off x="684213" y="6329363"/>
            <a:ext cx="2133600" cy="365125"/>
          </a:xfrm>
          <a:prstGeom prst="rect">
            <a:avLst/>
          </a:prstGeom>
          <a:ln/>
        </p:spPr>
        <p:txBody>
          <a:bodyPr/>
          <a:lstStyle>
            <a:lvl1pPr>
              <a:defRPr/>
            </a:lvl1pPr>
          </a:lstStyle>
          <a:p>
            <a:pPr>
              <a:defRPr/>
            </a:pPr>
            <a:endParaRPr lang="en-US" dirty="0"/>
          </a:p>
        </p:txBody>
      </p:sp>
      <p:sp>
        <p:nvSpPr>
          <p:cNvPr id="5" name="Rectangle 5"/>
          <p:cNvSpPr>
            <a:spLocks noGrp="1" noChangeArrowheads="1"/>
          </p:cNvSpPr>
          <p:nvPr>
            <p:ph type="ftr" sz="quarter" idx="11"/>
          </p:nvPr>
        </p:nvSpPr>
        <p:spPr>
          <a:ln/>
        </p:spPr>
        <p:txBody>
          <a:bodyPr/>
          <a:lstStyle>
            <a:lvl1pPr>
              <a:defRPr/>
            </a:lvl1pPr>
          </a:lstStyle>
          <a:p>
            <a:pPr>
              <a:defRPr/>
            </a:pPr>
            <a:r>
              <a:rPr lang="en-US"/>
              <a:t>Confidential &amp; for IFC Staff Only Working Draft – Discussion Paper Only</a:t>
            </a:r>
            <a:endParaRPr lang="en-US" dirty="0"/>
          </a:p>
        </p:txBody>
      </p:sp>
      <p:sp>
        <p:nvSpPr>
          <p:cNvPr id="6" name="Rectangle 6"/>
          <p:cNvSpPr>
            <a:spLocks noGrp="1" noChangeArrowheads="1"/>
          </p:cNvSpPr>
          <p:nvPr>
            <p:ph type="sldNum" sz="quarter" idx="12"/>
          </p:nvPr>
        </p:nvSpPr>
        <p:spPr>
          <a:xfrm>
            <a:off x="3632200" y="6435725"/>
            <a:ext cx="1884363" cy="279400"/>
          </a:xfrm>
          <a:prstGeom prst="rect">
            <a:avLst/>
          </a:prstGeom>
          <a:ln/>
        </p:spPr>
        <p:txBody>
          <a:bodyPr/>
          <a:lstStyle>
            <a:lvl1pPr>
              <a:defRPr/>
            </a:lvl1pPr>
          </a:lstStyle>
          <a:p>
            <a:pPr>
              <a:defRPr/>
            </a:pPr>
            <a:fld id="{10E1CE2C-55C2-DF41-A23A-0315E7B29EAC}" type="slidenum">
              <a:rPr lang="en-US"/>
              <a:pPr>
                <a:defRPr/>
              </a:pPr>
              <a:t>‹#›</a:t>
            </a:fld>
            <a:endParaRPr lang="en-US" dirty="0"/>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1568618709"/>
      </p:ext>
    </p:extLst>
  </p:cSld>
  <p:clrMapOvr>
    <a:masterClrMapping/>
  </p:clrMapOvr>
</p:sldLayout>
</file>

<file path=ppt/slideLayouts/slideLayout2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blank">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xfrm>
            <a:off x="684213" y="6329363"/>
            <a:ext cx="2133600" cy="365125"/>
          </a:xfrm>
          <a:prstGeom prst="rect">
            <a:avLst/>
          </a:prstGeom>
          <a:ln/>
        </p:spPr>
        <p:txBody>
          <a:bodyPr/>
          <a:lstStyle>
            <a:lvl1pPr>
              <a:defRPr/>
            </a:lvl1pPr>
          </a:lstStyle>
          <a:p>
            <a:pPr>
              <a:defRPr/>
            </a:pPr>
            <a:endParaRPr lang="en-US"/>
          </a:p>
        </p:txBody>
      </p:sp>
      <p:sp>
        <p:nvSpPr>
          <p:cNvPr id="3" name="Rectangle 5"/>
          <p:cNvSpPr>
            <a:spLocks noGrp="1" noChangeArrowheads="1"/>
          </p:cNvSpPr>
          <p:nvPr>
            <p:ph type="ftr" sz="quarter" idx="11"/>
          </p:nvPr>
        </p:nvSpPr>
        <p:spPr>
          <a:ln/>
        </p:spPr>
        <p:txBody>
          <a:bodyPr/>
          <a:lstStyle>
            <a:lvl1pPr>
              <a:defRPr/>
            </a:lvl1pPr>
          </a:lstStyle>
          <a:p>
            <a:pPr>
              <a:defRPr/>
            </a:pPr>
            <a:r>
              <a:rPr lang="en-US"/>
              <a:t>Confidential &amp; for IFC Staff Only Working Draft – Discussion Paper Only</a:t>
            </a:r>
          </a:p>
        </p:txBody>
      </p:sp>
      <p:sp>
        <p:nvSpPr>
          <p:cNvPr id="4" name="Rectangle 6"/>
          <p:cNvSpPr>
            <a:spLocks noGrp="1" noChangeArrowheads="1"/>
          </p:cNvSpPr>
          <p:nvPr>
            <p:ph type="sldNum" sz="quarter" idx="12"/>
          </p:nvPr>
        </p:nvSpPr>
        <p:spPr>
          <a:xfrm>
            <a:off x="3632200" y="6435725"/>
            <a:ext cx="1884363" cy="279400"/>
          </a:xfrm>
          <a:prstGeom prst="rect">
            <a:avLst/>
          </a:prstGeom>
          <a:ln/>
        </p:spPr>
        <p:txBody>
          <a:bodyPr/>
          <a:lstStyle>
            <a:lvl1pPr>
              <a:defRPr/>
            </a:lvl1pPr>
          </a:lstStyle>
          <a:p>
            <a:pPr>
              <a:defRPr/>
            </a:pPr>
            <a:fld id="{03062340-4163-490B-98A8-85676B0F5E3E}" type="slidenum">
              <a:rPr lang="en-US"/>
              <a:pPr>
                <a:defRPr/>
              </a:pPr>
              <a:t>‹#›</a:t>
            </a:fld>
            <a:endParaRPr lang="en-US"/>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1339837099"/>
      </p:ext>
    </p:extLst>
  </p:cSld>
  <p:clrMapOvr>
    <a:masterClrMapping/>
  </p:clrMapOvr>
</p:sldLayout>
</file>

<file path=ppt/slideLayouts/slideLayout2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userDrawn="1">
  <p:cSld name="Table of Contents">
    <p:spTree>
      <p:nvGrpSpPr>
        <p:cNvPr id="1" name=""/>
        <p:cNvGrpSpPr/>
        <p:nvPr/>
      </p:nvGrpSpPr>
      <p:grpSpPr>
        <a:xfrm>
          <a:off x="0" y="0"/>
          <a:ext cx="0" cy="0"/>
          <a:chOff x="0" y="0"/>
          <a:chExt cx="0" cy="0"/>
        </a:xfrm>
      </p:grpSpPr>
      <p:sp>
        <p:nvSpPr>
          <p:cNvPr id="4" name="Rectangle 9"/>
          <p:cNvSpPr>
            <a:spLocks noChangeArrowheads="1"/>
          </p:cNvSpPr>
          <p:nvPr/>
        </p:nvSpPr>
        <p:spPr bwMode="auto">
          <a:xfrm>
            <a:off x="0" y="1100138"/>
            <a:ext cx="9144000" cy="176212"/>
          </a:xfrm>
          <a:prstGeom prst="rect">
            <a:avLst/>
          </a:prstGeom>
          <a:solidFill>
            <a:schemeClr val="bg2"/>
          </a:solidFill>
          <a:ln>
            <a:noFill/>
          </a:ln>
          <a:extLs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pPr marL="115888" indent="-115888">
              <a:spcBef>
                <a:spcPct val="50000"/>
              </a:spcBef>
              <a:buFontTx/>
              <a:buChar char="•"/>
            </a:pPr>
            <a:endParaRPr lang="en-US" sz="1300" b="0">
              <a:solidFill>
                <a:schemeClr val="bg1"/>
              </a:solidFill>
            </a:endParaRPr>
          </a:p>
        </p:txBody>
      </p:sp>
      <p:sp>
        <p:nvSpPr>
          <p:cNvPr id="2" name="Title 1"/>
          <p:cNvSpPr>
            <a:spLocks noGrp="1"/>
          </p:cNvSpPr>
          <p:nvPr>
            <p:ph type="title"/>
          </p:nvPr>
        </p:nvSpPr>
        <p:spPr>
          <a:xfrm>
            <a:off x="356934" y="301626"/>
            <a:ext cx="8462029" cy="756707"/>
          </a:xfrm>
        </p:spPr>
        <p:txBody>
          <a:bodyPr anchor="b"/>
          <a:lstStyle>
            <a:lvl1pPr>
              <a:defRPr sz="2200" b="0" i="0">
                <a:solidFill>
                  <a:schemeClr val="tx1"/>
                </a:solidFill>
              </a:defRPr>
            </a:lvl1pPr>
          </a:lstStyle>
          <a:p>
            <a:r>
              <a:rPr lang="en-US"/>
              <a:t>Click to edit Master title style</a:t>
            </a:r>
            <a:endParaRPr lang="en-US" dirty="0"/>
          </a:p>
        </p:txBody>
      </p:sp>
      <p:sp>
        <p:nvSpPr>
          <p:cNvPr id="7" name="Text Placeholder 6"/>
          <p:cNvSpPr>
            <a:spLocks noGrp="1"/>
          </p:cNvSpPr>
          <p:nvPr>
            <p:ph type="body" sz="quarter" idx="13"/>
          </p:nvPr>
        </p:nvSpPr>
        <p:spPr>
          <a:xfrm>
            <a:off x="349250" y="1598613"/>
            <a:ext cx="8477250" cy="4613804"/>
          </a:xfrm>
        </p:spPr>
        <p:txBody>
          <a:bodyPr>
            <a:normAutofit/>
          </a:bodyPr>
          <a:lstStyle>
            <a:lvl1pPr>
              <a:lnSpc>
                <a:spcPct val="100000"/>
              </a:lnSpc>
              <a:spcBef>
                <a:spcPts val="2400"/>
              </a:spcBef>
              <a:tabLst>
                <a:tab pos="8402638" algn="r"/>
              </a:tabLst>
              <a:defRPr lang="en-US" sz="1600" smtClean="0"/>
            </a:lvl1pPr>
          </a:lstStyle>
          <a:p>
            <a:pPr lvl="0"/>
            <a:r>
              <a:rPr lang="en-US"/>
              <a:t>Click to edit Master text styles</a:t>
            </a:r>
          </a:p>
          <a:p>
            <a:pPr lvl="1"/>
            <a:r>
              <a:rPr lang="en-US"/>
              <a:t>Second level</a:t>
            </a:r>
          </a:p>
          <a:p>
            <a:pPr lvl="2"/>
            <a:r>
              <a:rPr lang="en-US"/>
              <a:t>Third level</a:t>
            </a:r>
          </a:p>
        </p:txBody>
      </p:sp>
      <p:sp>
        <p:nvSpPr>
          <p:cNvPr id="5" name="Slide Number Placeholder 3"/>
          <p:cNvSpPr>
            <a:spLocks noGrp="1"/>
          </p:cNvSpPr>
          <p:nvPr>
            <p:ph type="sldNum" sz="quarter" idx="14"/>
          </p:nvPr>
        </p:nvSpPr>
        <p:spPr/>
        <p:txBody>
          <a:bodyPr/>
          <a:lstStyle>
            <a:lvl1pPr>
              <a:defRPr/>
            </a:lvl1pPr>
          </a:lstStyle>
          <a:p>
            <a:fld id="{537B3255-FAFD-4235-B8EB-D4FA026E1B9B}" type="slidenum">
              <a:rPr lang="en-US"/>
              <a:pPr/>
              <a:t>‹#›</a:t>
            </a:fld>
            <a:endParaRPr lang="en-US"/>
          </a:p>
        </p:txBody>
      </p:sp>
      <p:sp>
        <p:nvSpPr>
          <p:cNvPr id="6" name="Footer Placeholder 4"/>
          <p:cNvSpPr>
            <a:spLocks noGrp="1"/>
          </p:cNvSpPr>
          <p:nvPr>
            <p:ph type="ftr" sz="quarter" idx="15"/>
          </p:nvPr>
        </p:nvSpPr>
        <p:spPr/>
        <p:txBody>
          <a:bodyPr/>
          <a:lstStyle>
            <a:lvl1pPr>
              <a:defRPr/>
            </a:lvl1pPr>
          </a:lstStyle>
          <a:p>
            <a:pPr>
              <a:defRPr/>
            </a:pPr>
            <a:r>
              <a:rPr lang="en-US"/>
              <a:t>Confidential &amp; for IFC Staff Only Working Draft – Discussion Paper Only</a:t>
            </a:r>
            <a:endParaRPr lang="en-US" dirty="0"/>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3420642069"/>
      </p:ext>
    </p:extLst>
  </p:cSld>
  <p:clrMapOvr>
    <a:masterClrMapping/>
  </p:clrMapOvr>
</p:sldLayout>
</file>

<file path=ppt/slideLayouts/slideLayout2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reserve="1" userDrawn="1">
  <p:cSld name="Left Title">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356934" y="325682"/>
            <a:ext cx="3010890" cy="5597136"/>
          </a:xfrm>
        </p:spPr>
        <p:txBody>
          <a:bodyPr anchor="ctr"/>
          <a:lstStyle>
            <a:lvl1pPr algn="l">
              <a:defRPr sz="2400" b="0" i="0" cap="all" baseline="0">
                <a:solidFill>
                  <a:srgbClr val="021F43"/>
                </a:solidFill>
                <a:latin typeface="+mn-lt"/>
                <a:cs typeface="Andes ExtraLight"/>
              </a:defRPr>
            </a:lvl1pPr>
            <a:lvl2pPr algn="l">
              <a:defRPr sz="2400" b="0" i="0" cap="all">
                <a:solidFill>
                  <a:schemeClr val="tx2">
                    <a:lumMod val="50000"/>
                    <a:lumOff val="50000"/>
                  </a:schemeClr>
                </a:solidFill>
                <a:latin typeface="+mn-lt"/>
                <a:cs typeface="Andes ExtraLight"/>
              </a:defRPr>
            </a:lvl2pPr>
            <a:lvl3pPr algn="l">
              <a:defRPr sz="2400" b="0" i="0" cap="all">
                <a:solidFill>
                  <a:schemeClr val="tx2">
                    <a:lumMod val="50000"/>
                    <a:lumOff val="50000"/>
                  </a:schemeClr>
                </a:solidFill>
                <a:latin typeface="+mn-lt"/>
                <a:cs typeface="Andes ExtraLight"/>
              </a:defRPr>
            </a:lvl3pPr>
            <a:lvl4pPr algn="l">
              <a:defRPr sz="2400" b="0" i="0" cap="all">
                <a:solidFill>
                  <a:schemeClr val="tx2">
                    <a:lumMod val="50000"/>
                    <a:lumOff val="50000"/>
                  </a:schemeClr>
                </a:solidFill>
                <a:latin typeface="+mn-lt"/>
                <a:cs typeface="Andes ExtraLight"/>
              </a:defRPr>
            </a:lvl4pPr>
            <a:lvl5pPr algn="l">
              <a:defRPr sz="2400" b="0" i="0" cap="all">
                <a:solidFill>
                  <a:schemeClr val="tx2">
                    <a:lumMod val="50000"/>
                    <a:lumOff val="50000"/>
                  </a:schemeClr>
                </a:solidFill>
                <a:latin typeface="+mn-lt"/>
                <a:cs typeface="Andes ExtraLight"/>
              </a:defRPr>
            </a:lvl5pPr>
            <a:lvl6pPr>
              <a:defRPr sz="1800"/>
            </a:lvl6pPr>
            <a:lvl7pPr>
              <a:defRPr sz="1800"/>
            </a:lvl7pPr>
            <a:lvl8pPr>
              <a:defRPr sz="1800"/>
            </a:lvl8pPr>
            <a:lvl9pPr>
              <a:defRPr sz="1800"/>
            </a:lvl9pPr>
          </a:lstStyle>
          <a:p>
            <a:pPr lvl="0"/>
            <a:r>
              <a:rPr lang="en-US"/>
              <a:t>Click to edit Master text styles</a:t>
            </a:r>
          </a:p>
        </p:txBody>
      </p:sp>
      <p:sp>
        <p:nvSpPr>
          <p:cNvPr id="4" name="Content Placeholder 3"/>
          <p:cNvSpPr>
            <a:spLocks noGrp="1"/>
          </p:cNvSpPr>
          <p:nvPr>
            <p:ph sz="half" idx="2"/>
          </p:nvPr>
        </p:nvSpPr>
        <p:spPr>
          <a:xfrm>
            <a:off x="3683000" y="314476"/>
            <a:ext cx="5207000" cy="5573706"/>
          </a:xfrm>
        </p:spPr>
        <p:txBody>
          <a:bodyPr anchor="ctr"/>
          <a:lstStyle>
            <a:lvl1pPr>
              <a:defRPr sz="1600">
                <a:solidFill>
                  <a:schemeClr val="tx2">
                    <a:lumMod val="50000"/>
                    <a:lumOff val="50000"/>
                  </a:schemeClr>
                </a:solidFill>
              </a:defRPr>
            </a:lvl1pPr>
            <a:lvl2pPr>
              <a:buClr>
                <a:schemeClr val="tx2">
                  <a:lumMod val="50000"/>
                  <a:lumOff val="50000"/>
                </a:schemeClr>
              </a:buClr>
              <a:defRPr sz="1600">
                <a:solidFill>
                  <a:schemeClr val="tx2">
                    <a:lumMod val="50000"/>
                    <a:lumOff val="50000"/>
                  </a:schemeClr>
                </a:solidFill>
              </a:defRPr>
            </a:lvl2pPr>
            <a:lvl3pPr marL="557784">
              <a:buClr>
                <a:schemeClr val="tx2">
                  <a:lumMod val="50000"/>
                  <a:lumOff val="50000"/>
                </a:schemeClr>
              </a:buClr>
              <a:defRPr sz="1600">
                <a:solidFill>
                  <a:schemeClr val="tx2">
                    <a:lumMod val="50000"/>
                    <a:lumOff val="50000"/>
                  </a:schemeClr>
                </a:solidFill>
              </a:defRPr>
            </a:lvl3pPr>
            <a:lvl4pPr>
              <a:buClr>
                <a:schemeClr val="tx2">
                  <a:lumMod val="50000"/>
                  <a:lumOff val="50000"/>
                </a:schemeClr>
              </a:buClr>
              <a:defRPr sz="1600">
                <a:solidFill>
                  <a:schemeClr val="tx2">
                    <a:lumMod val="50000"/>
                    <a:lumOff val="50000"/>
                  </a:schemeClr>
                </a:solidFill>
              </a:defRPr>
            </a:lvl4pPr>
            <a:lvl5pPr>
              <a:buClr>
                <a:schemeClr val="tx2">
                  <a:lumMod val="50000"/>
                  <a:lumOff val="50000"/>
                </a:schemeClr>
              </a:buClr>
              <a:defRPr sz="1600">
                <a:solidFill>
                  <a:schemeClr val="tx2">
                    <a:lumMod val="50000"/>
                    <a:lumOff val="50000"/>
                  </a:schemeClr>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Rectangle 6"/>
          <p:cNvSpPr>
            <a:spLocks noGrp="1" noChangeArrowheads="1"/>
          </p:cNvSpPr>
          <p:nvPr>
            <p:ph type="sldNum" sz="quarter" idx="10"/>
          </p:nvPr>
        </p:nvSpPr>
        <p:spPr>
          <a:ln/>
        </p:spPr>
        <p:txBody>
          <a:bodyPr/>
          <a:lstStyle>
            <a:lvl1pPr>
              <a:defRPr/>
            </a:lvl1pPr>
          </a:lstStyle>
          <a:p>
            <a:fld id="{BE1C0E84-8438-4067-BC23-643A06E1E645}" type="slidenum">
              <a:rPr lang="en-US"/>
              <a:pPr/>
              <a:t>‹#›</a:t>
            </a:fld>
            <a:endParaRPr lang="en-US"/>
          </a:p>
        </p:txBody>
      </p:sp>
      <p:sp>
        <p:nvSpPr>
          <p:cNvPr id="6" name="Footer Placeholder 2"/>
          <p:cNvSpPr>
            <a:spLocks noGrp="1"/>
          </p:cNvSpPr>
          <p:nvPr>
            <p:ph type="ftr" sz="quarter" idx="11"/>
          </p:nvPr>
        </p:nvSpPr>
        <p:spPr/>
        <p:txBody>
          <a:bodyPr/>
          <a:lstStyle>
            <a:lvl1pPr>
              <a:defRPr/>
            </a:lvl1pPr>
          </a:lstStyle>
          <a:p>
            <a:pPr>
              <a:defRPr/>
            </a:pPr>
            <a:r>
              <a:rPr lang="en-US"/>
              <a:t>Confidential &amp; for IFC Staff Only Working Draft – Discussion Paper Only</a:t>
            </a:r>
            <a:endParaRPr lang="en-US" dirty="0"/>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851354000"/>
      </p:ext>
    </p:extLst>
  </p:cSld>
  <p:clrMapOvr>
    <a:masterClrMapping/>
  </p:clrMapOvr>
</p:sldLayout>
</file>

<file path=ppt/slideLayouts/slideLayout2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reserve="1" userDrawn="1">
  <p:cSld name="Top Title">
    <p:spTree>
      <p:nvGrpSpPr>
        <p:cNvPr id="1" name=""/>
        <p:cNvGrpSpPr/>
        <p:nvPr/>
      </p:nvGrpSpPr>
      <p:grpSpPr>
        <a:xfrm>
          <a:off x="0" y="0"/>
          <a:ext cx="0" cy="0"/>
          <a:chOff x="0" y="0"/>
          <a:chExt cx="0" cy="0"/>
        </a:xfrm>
      </p:grpSpPr>
      <p:sp>
        <p:nvSpPr>
          <p:cNvPr id="2" name="Title 1"/>
          <p:cNvSpPr>
            <a:spLocks noGrp="1"/>
          </p:cNvSpPr>
          <p:nvPr>
            <p:ph type="title"/>
          </p:nvPr>
        </p:nvSpPr>
        <p:spPr>
          <a:xfrm>
            <a:off x="356933" y="288636"/>
            <a:ext cx="8533067" cy="461819"/>
          </a:xfrm>
        </p:spPr>
        <p:txBody>
          <a:bodyPr anchor="b"/>
          <a:lstStyle>
            <a:lvl1pPr>
              <a:defRPr sz="2200" b="0" i="0" baseline="0">
                <a:solidFill>
                  <a:srgbClr val="021F43"/>
                </a:solidFill>
                <a:latin typeface="+mn-lt"/>
                <a:cs typeface="Andes ExtraLight"/>
              </a:defRPr>
            </a:lvl1pPr>
          </a:lstStyle>
          <a:p>
            <a:r>
              <a:rPr lang="en-US"/>
              <a:t>Click to edit Master title style</a:t>
            </a:r>
            <a:endParaRPr lang="en-US" dirty="0"/>
          </a:p>
        </p:txBody>
      </p:sp>
      <p:sp>
        <p:nvSpPr>
          <p:cNvPr id="4" name="Content Placeholder 3"/>
          <p:cNvSpPr>
            <a:spLocks noGrp="1"/>
          </p:cNvSpPr>
          <p:nvPr>
            <p:ph sz="half" idx="2"/>
          </p:nvPr>
        </p:nvSpPr>
        <p:spPr>
          <a:xfrm>
            <a:off x="3683000" y="983838"/>
            <a:ext cx="5207000" cy="4904344"/>
          </a:xfrm>
        </p:spPr>
        <p:txBody>
          <a:bodyPr anchor="ctr"/>
          <a:lstStyle>
            <a:lvl1pPr>
              <a:defRPr sz="1600">
                <a:solidFill>
                  <a:schemeClr val="tx2">
                    <a:lumMod val="50000"/>
                    <a:lumOff val="50000"/>
                  </a:schemeClr>
                </a:solidFill>
              </a:defRPr>
            </a:lvl1pPr>
            <a:lvl2pPr>
              <a:buClr>
                <a:schemeClr val="tx2">
                  <a:lumMod val="50000"/>
                  <a:lumOff val="50000"/>
                </a:schemeClr>
              </a:buClr>
              <a:defRPr sz="1600">
                <a:solidFill>
                  <a:schemeClr val="tx2">
                    <a:lumMod val="50000"/>
                    <a:lumOff val="50000"/>
                  </a:schemeClr>
                </a:solidFill>
              </a:defRPr>
            </a:lvl2pPr>
            <a:lvl3pPr marL="557784">
              <a:buClr>
                <a:schemeClr val="tx2">
                  <a:lumMod val="50000"/>
                  <a:lumOff val="50000"/>
                </a:schemeClr>
              </a:buClr>
              <a:defRPr sz="1600">
                <a:solidFill>
                  <a:schemeClr val="tx2">
                    <a:lumMod val="50000"/>
                    <a:lumOff val="50000"/>
                  </a:schemeClr>
                </a:solidFill>
              </a:defRPr>
            </a:lvl3pPr>
            <a:lvl4pPr>
              <a:buClr>
                <a:schemeClr val="tx2">
                  <a:lumMod val="50000"/>
                  <a:lumOff val="50000"/>
                </a:schemeClr>
              </a:buClr>
              <a:defRPr sz="1600">
                <a:solidFill>
                  <a:schemeClr val="tx2">
                    <a:lumMod val="50000"/>
                    <a:lumOff val="50000"/>
                  </a:schemeClr>
                </a:solidFill>
              </a:defRPr>
            </a:lvl4pPr>
            <a:lvl5pPr>
              <a:buClr>
                <a:schemeClr val="tx2">
                  <a:lumMod val="50000"/>
                  <a:lumOff val="50000"/>
                </a:schemeClr>
              </a:buClr>
              <a:defRPr sz="1600">
                <a:solidFill>
                  <a:schemeClr val="tx2">
                    <a:lumMod val="50000"/>
                    <a:lumOff val="50000"/>
                  </a:schemeClr>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Rectangle 6"/>
          <p:cNvSpPr>
            <a:spLocks noGrp="1" noChangeArrowheads="1"/>
          </p:cNvSpPr>
          <p:nvPr>
            <p:ph type="sldNum" sz="quarter" idx="10"/>
          </p:nvPr>
        </p:nvSpPr>
        <p:spPr>
          <a:ln/>
        </p:spPr>
        <p:txBody>
          <a:bodyPr/>
          <a:lstStyle>
            <a:lvl1pPr>
              <a:defRPr/>
            </a:lvl1pPr>
          </a:lstStyle>
          <a:p>
            <a:fld id="{8FF829C3-943A-4310-8722-2CB8E09221C1}" type="slidenum">
              <a:rPr lang="en-US"/>
              <a:pPr/>
              <a:t>‹#›</a:t>
            </a:fld>
            <a:endParaRPr lang="en-US"/>
          </a:p>
        </p:txBody>
      </p:sp>
      <p:sp>
        <p:nvSpPr>
          <p:cNvPr id="6" name="Footer Placeholder 2"/>
          <p:cNvSpPr>
            <a:spLocks noGrp="1"/>
          </p:cNvSpPr>
          <p:nvPr>
            <p:ph type="ftr" sz="quarter" idx="11"/>
          </p:nvPr>
        </p:nvSpPr>
        <p:spPr/>
        <p:txBody>
          <a:bodyPr/>
          <a:lstStyle>
            <a:lvl1pPr>
              <a:defRPr/>
            </a:lvl1pPr>
          </a:lstStyle>
          <a:p>
            <a:pPr>
              <a:defRPr/>
            </a:pPr>
            <a:r>
              <a:rPr lang="en-US"/>
              <a:t>Confidential &amp; for IFC Staff Only Working Draft – Discussion Paper Only</a:t>
            </a:r>
            <a:endParaRPr lang="en-US" dirty="0"/>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2210715779"/>
      </p:ext>
    </p:extLst>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reserve="1" userDrawn="1">
  <p:cSld name="1_Light Blue Title Slide">
    <p:spTree>
      <p:nvGrpSpPr>
        <p:cNvPr id="1" name=""/>
        <p:cNvGrpSpPr/>
        <p:nvPr/>
      </p:nvGrpSpPr>
      <p:grpSpPr>
        <a:xfrm>
          <a:off x="0" y="0"/>
          <a:ext cx="0" cy="0"/>
          <a:chOff x="0" y="0"/>
          <a:chExt cx="0" cy="0"/>
        </a:xfrm>
      </p:grpSpPr>
      <p:sp>
        <p:nvSpPr>
          <p:cNvPr id="5" name="Rectangle 5"/>
          <p:cNvSpPr>
            <a:spLocks noChangeArrowheads="1"/>
          </p:cNvSpPr>
          <p:nvPr/>
        </p:nvSpPr>
        <p:spPr bwMode="auto">
          <a:xfrm flipV="1">
            <a:off x="0" y="0"/>
            <a:ext cx="9144000" cy="4479925"/>
          </a:xfrm>
          <a:prstGeom prst="rect">
            <a:avLst/>
          </a:prstGeom>
          <a:solidFill>
            <a:schemeClr val="tx1"/>
          </a:solidFill>
          <a:ln>
            <a:noFill/>
          </a:ln>
          <a:extLs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pPr marL="115888" indent="-115888">
              <a:spcBef>
                <a:spcPct val="50000"/>
              </a:spcBef>
              <a:buFontTx/>
              <a:buChar char="•"/>
            </a:pPr>
            <a:endParaRPr lang="en-US" sz="1300" b="0"/>
          </a:p>
        </p:txBody>
      </p:sp>
      <p:pic>
        <p:nvPicPr>
          <p:cNvPr id="6" name="Picture 6"/>
          <p:cNvPicPr>
            <a:picLocks noChangeAspect="1"/>
          </p:cNvPicPr>
          <p:nvPr/>
        </p:nvPicPr>
        <p:blipFill>
          <a:blip r:embed="rId2">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val="0"/>
              </a:ext>
            </a:extLst>
          </a:blip>
          <a:srcRect/>
          <a:stretch>
            <a:fillRect/>
          </a:stretch>
        </p:blipFill>
        <p:spPr bwMode="auto">
          <a:xfrm>
            <a:off x="6951663" y="3175"/>
            <a:ext cx="2192337" cy="4314825"/>
          </a:xfrm>
          <a:prstGeom prst="rect">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pic>
      <p:pic>
        <p:nvPicPr>
          <p:cNvPr id="7" name="Picture 7"/>
          <p:cNvPicPr>
            <a:picLocks noChangeAspect="1"/>
          </p:cNvPicPr>
          <p:nvPr/>
        </p:nvPicPr>
        <p:blipFill>
          <a:blip r:embed="rId3">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val="0"/>
              </a:ext>
            </a:extLst>
          </a:blip>
          <a:srcRect/>
          <a:stretch>
            <a:fillRect/>
          </a:stretch>
        </p:blipFill>
        <p:spPr bwMode="auto">
          <a:xfrm>
            <a:off x="0" y="0"/>
            <a:ext cx="6942138" cy="4359275"/>
          </a:xfrm>
          <a:prstGeom prst="rect">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alpha val="50000"/>
                  </a:srgbClr>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pic>
      <p:pic>
        <p:nvPicPr>
          <p:cNvPr id="8" name="Picture 8"/>
          <p:cNvPicPr>
            <a:picLocks noChangeAspect="1"/>
          </p:cNvPicPr>
          <p:nvPr/>
        </p:nvPicPr>
        <p:blipFill>
          <a:blip r:embed="rId4">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val="0"/>
              </a:ext>
            </a:extLst>
          </a:blip>
          <a:srcRect/>
          <a:stretch>
            <a:fillRect/>
          </a:stretch>
        </p:blipFill>
        <p:spPr bwMode="auto">
          <a:xfrm>
            <a:off x="4660900" y="0"/>
            <a:ext cx="2324100" cy="4362450"/>
          </a:xfrm>
          <a:prstGeom prst="rect">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alpha val="58000"/>
                  </a:srgbClr>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pic>
      <p:sp>
        <p:nvSpPr>
          <p:cNvPr id="9" name="Rectangle 9"/>
          <p:cNvSpPr>
            <a:spLocks noChangeArrowheads="1"/>
          </p:cNvSpPr>
          <p:nvPr/>
        </p:nvSpPr>
        <p:spPr bwMode="auto">
          <a:xfrm>
            <a:off x="6494463" y="4318000"/>
            <a:ext cx="2649537" cy="846138"/>
          </a:xfrm>
          <a:prstGeom prst="rect">
            <a:avLst/>
          </a:prstGeom>
          <a:solidFill>
            <a:schemeClr val="bg1"/>
          </a:solidFill>
          <a:ln>
            <a:noFill/>
          </a:ln>
          <a:extLs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pPr marL="115888" indent="-115888">
              <a:spcBef>
                <a:spcPct val="50000"/>
              </a:spcBef>
              <a:buFontTx/>
              <a:buChar char="•"/>
            </a:pPr>
            <a:endParaRPr lang="en-US" sz="1300" b="0"/>
          </a:p>
        </p:txBody>
      </p:sp>
      <p:pic>
        <p:nvPicPr>
          <p:cNvPr id="10" name="Picture 10"/>
          <p:cNvPicPr>
            <a:picLocks noChangeAspect="1"/>
          </p:cNvPicPr>
          <p:nvPr/>
        </p:nvPicPr>
        <p:blipFill>
          <a:blip r:embed="rId5">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val="0"/>
              </a:ext>
            </a:extLst>
          </a:blip>
          <a:srcRect r="28535"/>
          <a:stretch>
            <a:fillRect/>
          </a:stretch>
        </p:blipFill>
        <p:spPr bwMode="auto">
          <a:xfrm>
            <a:off x="285750" y="4572000"/>
            <a:ext cx="5629275" cy="1012825"/>
          </a:xfrm>
          <a:prstGeom prst="rect">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pic>
      <p:sp>
        <p:nvSpPr>
          <p:cNvPr id="11" name="Line 1086"/>
          <p:cNvSpPr>
            <a:spLocks noChangeShapeType="1"/>
          </p:cNvSpPr>
          <p:nvPr/>
        </p:nvSpPr>
        <p:spPr bwMode="auto">
          <a:xfrm>
            <a:off x="484188" y="617538"/>
            <a:ext cx="1587" cy="1587"/>
          </a:xfrm>
          <a:prstGeom prst="line">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no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12" name="Line 1087"/>
          <p:cNvSpPr>
            <a:spLocks noChangeShapeType="1"/>
          </p:cNvSpPr>
          <p:nvPr/>
        </p:nvSpPr>
        <p:spPr bwMode="auto">
          <a:xfrm>
            <a:off x="484188" y="617538"/>
            <a:ext cx="1587" cy="1587"/>
          </a:xfrm>
          <a:prstGeom prst="line">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no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13" name="Rectangle 1088"/>
          <p:cNvSpPr>
            <a:spLocks noChangeArrowheads="1"/>
          </p:cNvSpPr>
          <p:nvPr/>
        </p:nvSpPr>
        <p:spPr bwMode="auto">
          <a:xfrm>
            <a:off x="484188" y="617538"/>
            <a:ext cx="1587" cy="1587"/>
          </a:xfrm>
          <a:prstGeom prst="rect">
            <a:avLst/>
          </a:prstGeom>
          <a:solidFill>
            <a:srgbClr val="000000"/>
          </a:solidFill>
          <a:ln>
            <a:noFill/>
          </a:ln>
          <a:extLs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p>
            <a:pPr>
              <a:spcBef>
                <a:spcPct val="50000"/>
              </a:spcBef>
              <a:buFontTx/>
              <a:buChar char="•"/>
            </a:pPr>
            <a:endParaRPr lang="en-US" sz="1300" b="0"/>
          </a:p>
        </p:txBody>
      </p:sp>
      <p:sp>
        <p:nvSpPr>
          <p:cNvPr id="14" name="Rectangle 1089"/>
          <p:cNvSpPr>
            <a:spLocks noChangeArrowheads="1"/>
          </p:cNvSpPr>
          <p:nvPr/>
        </p:nvSpPr>
        <p:spPr bwMode="auto">
          <a:xfrm>
            <a:off x="484188" y="617538"/>
            <a:ext cx="1587" cy="1587"/>
          </a:xfrm>
          <a:prstGeom prst="rect">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p>
            <a:pPr>
              <a:spcBef>
                <a:spcPct val="50000"/>
              </a:spcBef>
              <a:buFontTx/>
              <a:buChar char="•"/>
            </a:pPr>
            <a:endParaRPr lang="en-US" sz="1300" b="0"/>
          </a:p>
        </p:txBody>
      </p:sp>
      <p:sp>
        <p:nvSpPr>
          <p:cNvPr id="15" name="Freeform 1098"/>
          <p:cNvSpPr>
            <a:spLocks/>
          </p:cNvSpPr>
          <p:nvPr/>
        </p:nvSpPr>
        <p:spPr bwMode="auto">
          <a:xfrm>
            <a:off x="487363" y="617538"/>
            <a:ext cx="3175" cy="1587"/>
          </a:xfrm>
          <a:custGeom>
            <a:avLst/>
            <a:gdLst>
              <a:gd name="T0" fmla="*/ 0 w 2"/>
              <a:gd name="T1" fmla="*/ 0 h 1587"/>
              <a:gd name="T2" fmla="*/ 2 w 2"/>
              <a:gd name="T3" fmla="*/ 0 h 1587"/>
              <a:gd name="T4" fmla="*/ 2 w 2"/>
              <a:gd name="T5" fmla="*/ 0 h 1587"/>
              <a:gd name="T6" fmla="*/ 2 w 2"/>
              <a:gd name="T7" fmla="*/ 0 h 1587"/>
              <a:gd name="T8" fmla="*/ 0 w 2"/>
              <a:gd name="T9" fmla="*/ 0 h 1587"/>
              <a:gd name="T10" fmla="*/ 0 w 2"/>
              <a:gd name="T11" fmla="*/ 0 h 1587"/>
              <a:gd name="T12" fmla="*/ 0 w 2"/>
              <a:gd name="T13" fmla="*/ 0 h 1587"/>
              <a:gd name="T14" fmla="*/ 0 w 2"/>
              <a:gd name="T15" fmla="*/ 0 h 1587"/>
              <a:gd name="T16" fmla="*/ 0 w 2"/>
              <a:gd name="T17" fmla="*/ 0 h 1587"/>
              <a:gd name="T18" fmla="*/ 0 w 2"/>
              <a:gd name="T19" fmla="*/ 0 h 1587"/>
              <a:gd name="T20" fmla="*/ 0 w 2"/>
              <a:gd name="T21" fmla="*/ 0 h 1587"/>
              <a:gd name="T22" fmla="*/ 0 w 2"/>
              <a:gd name="T23" fmla="*/ 0 h 1587"/>
              <a:gd name="T24" fmla="*/ 0 w 2"/>
              <a:gd name="T25" fmla="*/ 0 h 1587"/>
              <a:gd name="T26" fmla="*/ 0 w 2"/>
              <a:gd name="T27" fmla="*/ 0 h 1587"/>
              <a:gd name="T28" fmla="*/ 0 w 2"/>
              <a:gd name="T29" fmla="*/ 0 h 1587"/>
              <a:gd name="T30" fmla="*/ 0 w 2"/>
              <a:gd name="T31" fmla="*/ 0 h 1587"/>
              <a:gd name="T32" fmla="*/ 0 w 2"/>
              <a:gd name="T33" fmla="*/ 0 h 1587"/>
              <a:gd name="T34" fmla="*/ 2 w 2"/>
              <a:gd name="T35" fmla="*/ 0 h 1587"/>
              <a:gd name="T36" fmla="*/ 2 w 2"/>
              <a:gd name="T37" fmla="*/ 0 h 1587"/>
              <a:gd name="T38" fmla="*/ 2 w 2"/>
              <a:gd name="T39" fmla="*/ 0 h 1587"/>
              <a:gd name="T40" fmla="*/ 0 w 2"/>
              <a:gd name="T41" fmla="*/ 0 h 1587"/>
              <a:gd name="T42" fmla="*/ 0 w 2"/>
              <a:gd name="T43" fmla="*/ 0 h 1587"/>
              <a:gd name="T44" fmla="*/ 0 w 2"/>
              <a:gd name="T45" fmla="*/ 0 h 15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2" h="1587">
                <a:moveTo>
                  <a:pt x="0" y="0"/>
                </a:moveTo>
                <a:lnTo>
                  <a:pt x="2" y="0"/>
                </a:lnTo>
                <a:lnTo>
                  <a:pt x="0" y="0"/>
                </a:lnTo>
                <a:lnTo>
                  <a:pt x="2" y="0"/>
                </a:lnTo>
                <a:lnTo>
                  <a:pt x="0" y="0"/>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16" name="Freeform 1115"/>
          <p:cNvSpPr>
            <a:spLocks/>
          </p:cNvSpPr>
          <p:nvPr/>
        </p:nvSpPr>
        <p:spPr bwMode="auto">
          <a:xfrm>
            <a:off x="458788" y="473075"/>
            <a:ext cx="3175" cy="3175"/>
          </a:xfrm>
          <a:custGeom>
            <a:avLst/>
            <a:gdLst>
              <a:gd name="T0" fmla="*/ 0 w 2"/>
              <a:gd name="T1" fmla="*/ 2 h 2"/>
              <a:gd name="T2" fmla="*/ 0 w 2"/>
              <a:gd name="T3" fmla="*/ 2 h 2"/>
              <a:gd name="T4" fmla="*/ 0 w 2"/>
              <a:gd name="T5" fmla="*/ 2 h 2"/>
              <a:gd name="T6" fmla="*/ 0 w 2"/>
              <a:gd name="T7" fmla="*/ 2 h 2"/>
              <a:gd name="T8" fmla="*/ 0 w 2"/>
              <a:gd name="T9" fmla="*/ 2 h 2"/>
              <a:gd name="T10" fmla="*/ 0 w 2"/>
              <a:gd name="T11" fmla="*/ 2 h 2"/>
              <a:gd name="T12" fmla="*/ 2 w 2"/>
              <a:gd name="T13" fmla="*/ 2 h 2"/>
              <a:gd name="T14" fmla="*/ 2 w 2"/>
              <a:gd name="T15" fmla="*/ 2 h 2"/>
              <a:gd name="T16" fmla="*/ 2 w 2"/>
              <a:gd name="T17" fmla="*/ 0 h 2"/>
              <a:gd name="T18" fmla="*/ 0 w 2"/>
              <a:gd name="T19" fmla="*/ 2 h 2"/>
              <a:gd name="T20" fmla="*/ 0 w 2"/>
              <a:gd name="T21" fmla="*/ 2 h 2"/>
              <a:gd name="T22" fmla="*/ 0 w 2"/>
              <a:gd name="T23" fmla="*/ 2 h 2"/>
              <a:gd name="T24" fmla="*/ 0 w 2"/>
              <a:gd name="T25" fmla="*/ 2 h 2"/>
              <a:gd name="T26" fmla="*/ 0 w 2"/>
              <a:gd name="T27" fmla="*/ 2 h 2"/>
              <a:gd name="T28" fmla="*/ 2 w 2"/>
              <a:gd name="T29" fmla="*/ 2 h 2"/>
              <a:gd name="T30" fmla="*/ 2 w 2"/>
              <a:gd name="T31" fmla="*/ 2 h 2"/>
              <a:gd name="T32" fmla="*/ 2 w 2"/>
              <a:gd name="T33" fmla="*/ 2 h 2"/>
              <a:gd name="T34" fmla="*/ 2 w 2"/>
              <a:gd name="T35" fmla="*/ 2 h 2"/>
              <a:gd name="T36" fmla="*/ 2 w 2"/>
              <a:gd name="T37" fmla="*/ 2 h 2"/>
              <a:gd name="T38" fmla="*/ 2 w 2"/>
              <a:gd name="T39" fmla="*/ 2 h 2"/>
              <a:gd name="T40" fmla="*/ 0 w 2"/>
              <a:gd name="T41" fmla="*/ 2 h 2"/>
              <a:gd name="T42" fmla="*/ 0 w 2"/>
              <a:gd name="T43" fmla="*/ 2 h 2"/>
              <a:gd name="T44" fmla="*/ 0 w 2"/>
              <a:gd name="T45" fmla="*/ 2 h 2"/>
              <a:gd name="T46" fmla="*/ 0 w 2"/>
              <a:gd name="T47" fmla="*/ 2 h 2"/>
              <a:gd name="T48" fmla="*/ 0 w 2"/>
              <a:gd name="T49" fmla="*/ 2 h 2"/>
              <a:gd name="T50" fmla="*/ 0 w 2"/>
              <a:gd name="T51" fmla="*/ 2 h 2"/>
              <a:gd name="T52" fmla="*/ 0 w 2"/>
              <a:gd name="T53" fmla="*/ 2 h 2"/>
              <a:gd name="T54" fmla="*/ 2 w 2"/>
              <a:gd name="T55" fmla="*/ 2 h 2"/>
              <a:gd name="T56" fmla="*/ 0 w 2"/>
              <a:gd name="T57" fmla="*/ 2 h 2"/>
              <a:gd name="T58" fmla="*/ 2 w 2"/>
              <a:gd name="T59" fmla="*/ 2 h 2"/>
              <a:gd name="T60" fmla="*/ 2 w 2"/>
              <a:gd name="T61" fmla="*/ 2 h 2"/>
              <a:gd name="T62" fmla="*/ 2 w 2"/>
              <a:gd name="T63" fmla="*/ 2 h 2"/>
              <a:gd name="T64" fmla="*/ 0 w 2"/>
              <a:gd name="T65" fmla="*/ 2 h 2"/>
              <a:gd name="T66" fmla="*/ 0 w 2"/>
              <a:gd name="T67" fmla="*/ 2 h 2"/>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2" h="2">
                <a:moveTo>
                  <a:pt x="0" y="2"/>
                </a:moveTo>
                <a:lnTo>
                  <a:pt x="0" y="2"/>
                </a:lnTo>
                <a:lnTo>
                  <a:pt x="2" y="2"/>
                </a:lnTo>
                <a:lnTo>
                  <a:pt x="2" y="0"/>
                </a:lnTo>
                <a:lnTo>
                  <a:pt x="0" y="2"/>
                </a:lnTo>
                <a:lnTo>
                  <a:pt x="2" y="2"/>
                </a:lnTo>
                <a:lnTo>
                  <a:pt x="0" y="2"/>
                </a:lnTo>
                <a:lnTo>
                  <a:pt x="2" y="2"/>
                </a:lnTo>
                <a:lnTo>
                  <a:pt x="0" y="2"/>
                </a:lnTo>
                <a:lnTo>
                  <a:pt x="2" y="2"/>
                </a:lnTo>
                <a:lnTo>
                  <a:pt x="0" y="2"/>
                </a:lnTo>
                <a:lnTo>
                  <a:pt x="2" y="2"/>
                </a:lnTo>
                <a:lnTo>
                  <a:pt x="0" y="2"/>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17" name="Freeform 1120"/>
          <p:cNvSpPr>
            <a:spLocks/>
          </p:cNvSpPr>
          <p:nvPr/>
        </p:nvSpPr>
        <p:spPr bwMode="auto">
          <a:xfrm>
            <a:off x="458788" y="463550"/>
            <a:ext cx="3175" cy="3175"/>
          </a:xfrm>
          <a:custGeom>
            <a:avLst/>
            <a:gdLst>
              <a:gd name="T0" fmla="*/ 0 w 2"/>
              <a:gd name="T1" fmla="*/ 0 h 2"/>
              <a:gd name="T2" fmla="*/ 0 w 2"/>
              <a:gd name="T3" fmla="*/ 2 h 2"/>
              <a:gd name="T4" fmla="*/ 0 w 2"/>
              <a:gd name="T5" fmla="*/ 2 h 2"/>
              <a:gd name="T6" fmla="*/ 0 w 2"/>
              <a:gd name="T7" fmla="*/ 2 h 2"/>
              <a:gd name="T8" fmla="*/ 2 w 2"/>
              <a:gd name="T9" fmla="*/ 2 h 2"/>
              <a:gd name="T10" fmla="*/ 2 w 2"/>
              <a:gd name="T11" fmla="*/ 0 h 2"/>
              <a:gd name="T12" fmla="*/ 2 w 2"/>
              <a:gd name="T13" fmla="*/ 0 h 2"/>
              <a:gd name="T14" fmla="*/ 2 w 2"/>
              <a:gd name="T15" fmla="*/ 0 h 2"/>
              <a:gd name="T16" fmla="*/ 0 w 2"/>
              <a:gd name="T17" fmla="*/ 0 h 2"/>
              <a:gd name="T18" fmla="*/ 0 w 2"/>
              <a:gd name="T19" fmla="*/ 2 h 2"/>
              <a:gd name="T20" fmla="*/ 0 w 2"/>
              <a:gd name="T21" fmla="*/ 2 h 2"/>
              <a:gd name="T22" fmla="*/ 2 w 2"/>
              <a:gd name="T23" fmla="*/ 0 h 2"/>
              <a:gd name="T24" fmla="*/ 2 w 2"/>
              <a:gd name="T25" fmla="*/ 0 h 2"/>
              <a:gd name="T26" fmla="*/ 2 w 2"/>
              <a:gd name="T27" fmla="*/ 0 h 2"/>
              <a:gd name="T28" fmla="*/ 2 w 2"/>
              <a:gd name="T29" fmla="*/ 2 h 2"/>
              <a:gd name="T30" fmla="*/ 0 w 2"/>
              <a:gd name="T31" fmla="*/ 2 h 2"/>
              <a:gd name="T32" fmla="*/ 0 w 2"/>
              <a:gd name="T33" fmla="*/ 2 h 2"/>
              <a:gd name="T34" fmla="*/ 0 w 2"/>
              <a:gd name="T35" fmla="*/ 2 h 2"/>
              <a:gd name="T36" fmla="*/ 0 w 2"/>
              <a:gd name="T37" fmla="*/ 2 h 2"/>
              <a:gd name="T38" fmla="*/ 0 w 2"/>
              <a:gd name="T39" fmla="*/ 2 h 2"/>
              <a:gd name="T40" fmla="*/ 0 w 2"/>
              <a:gd name="T41" fmla="*/ 2 h 2"/>
              <a:gd name="T42" fmla="*/ 0 w 2"/>
              <a:gd name="T43" fmla="*/ 2 h 2"/>
              <a:gd name="T44" fmla="*/ 0 w 2"/>
              <a:gd name="T45" fmla="*/ 2 h 2"/>
              <a:gd name="T46" fmla="*/ 2 w 2"/>
              <a:gd name="T47" fmla="*/ 2 h 2"/>
              <a:gd name="T48" fmla="*/ 0 w 2"/>
              <a:gd name="T49" fmla="*/ 2 h 2"/>
              <a:gd name="T50" fmla="*/ 0 w 2"/>
              <a:gd name="T51" fmla="*/ 2 h 2"/>
              <a:gd name="T52" fmla="*/ 2 w 2"/>
              <a:gd name="T53" fmla="*/ 2 h 2"/>
              <a:gd name="T54" fmla="*/ 2 w 2"/>
              <a:gd name="T55" fmla="*/ 2 h 2"/>
              <a:gd name="T56" fmla="*/ 2 w 2"/>
              <a:gd name="T57" fmla="*/ 0 h 2"/>
              <a:gd name="T58" fmla="*/ 0 w 2"/>
              <a:gd name="T59" fmla="*/ 0 h 2"/>
              <a:gd name="T60" fmla="*/ 0 w 2"/>
              <a:gd name="T61" fmla="*/ 0 h 2"/>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2" h="2">
                <a:moveTo>
                  <a:pt x="0" y="0"/>
                </a:moveTo>
                <a:lnTo>
                  <a:pt x="0" y="2"/>
                </a:lnTo>
                <a:lnTo>
                  <a:pt x="2" y="2"/>
                </a:lnTo>
                <a:lnTo>
                  <a:pt x="2" y="0"/>
                </a:lnTo>
                <a:lnTo>
                  <a:pt x="0" y="0"/>
                </a:lnTo>
                <a:lnTo>
                  <a:pt x="0" y="2"/>
                </a:lnTo>
                <a:lnTo>
                  <a:pt x="2" y="0"/>
                </a:lnTo>
                <a:lnTo>
                  <a:pt x="2" y="2"/>
                </a:lnTo>
                <a:lnTo>
                  <a:pt x="0" y="2"/>
                </a:lnTo>
                <a:lnTo>
                  <a:pt x="2" y="2"/>
                </a:lnTo>
                <a:lnTo>
                  <a:pt x="0" y="2"/>
                </a:lnTo>
                <a:lnTo>
                  <a:pt x="2" y="2"/>
                </a:lnTo>
                <a:lnTo>
                  <a:pt x="2" y="0"/>
                </a:lnTo>
                <a:lnTo>
                  <a:pt x="0" y="0"/>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18" name="Freeform 1134"/>
          <p:cNvSpPr>
            <a:spLocks/>
          </p:cNvSpPr>
          <p:nvPr/>
        </p:nvSpPr>
        <p:spPr bwMode="auto">
          <a:xfrm>
            <a:off x="703263" y="514350"/>
            <a:ext cx="3175" cy="6350"/>
          </a:xfrm>
          <a:custGeom>
            <a:avLst/>
            <a:gdLst>
              <a:gd name="T0" fmla="*/ 2 w 2"/>
              <a:gd name="T1" fmla="*/ 4 h 4"/>
              <a:gd name="T2" fmla="*/ 2 w 2"/>
              <a:gd name="T3" fmla="*/ 4 h 4"/>
              <a:gd name="T4" fmla="*/ 2 w 2"/>
              <a:gd name="T5" fmla="*/ 4 h 4"/>
              <a:gd name="T6" fmla="*/ 2 w 2"/>
              <a:gd name="T7" fmla="*/ 2 h 4"/>
              <a:gd name="T8" fmla="*/ 2 w 2"/>
              <a:gd name="T9" fmla="*/ 0 h 4"/>
              <a:gd name="T10" fmla="*/ 2 w 2"/>
              <a:gd name="T11" fmla="*/ 0 h 4"/>
              <a:gd name="T12" fmla="*/ 2 w 2"/>
              <a:gd name="T13" fmla="*/ 0 h 4"/>
              <a:gd name="T14" fmla="*/ 0 w 2"/>
              <a:gd name="T15" fmla="*/ 2 h 4"/>
              <a:gd name="T16" fmla="*/ 2 w 2"/>
              <a:gd name="T17" fmla="*/ 4 h 4"/>
              <a:gd name="T18" fmla="*/ 2 w 2"/>
              <a:gd name="T19" fmla="*/ 2 h 4"/>
              <a:gd name="T20" fmla="*/ 2 w 2"/>
              <a:gd name="T21" fmla="*/ 2 h 4"/>
              <a:gd name="T22" fmla="*/ 2 w 2"/>
              <a:gd name="T23" fmla="*/ 0 h 4"/>
              <a:gd name="T24" fmla="*/ 2 w 2"/>
              <a:gd name="T25" fmla="*/ 2 h 4"/>
              <a:gd name="T26" fmla="*/ 2 w 2"/>
              <a:gd name="T27" fmla="*/ 2 h 4"/>
              <a:gd name="T28" fmla="*/ 2 w 2"/>
              <a:gd name="T29" fmla="*/ 2 h 4"/>
              <a:gd name="T30" fmla="*/ 2 w 2"/>
              <a:gd name="T31" fmla="*/ 2 h 4"/>
              <a:gd name="T32" fmla="*/ 2 w 2"/>
              <a:gd name="T33" fmla="*/ 2 h 4"/>
              <a:gd name="T34" fmla="*/ 2 w 2"/>
              <a:gd name="T35" fmla="*/ 2 h 4"/>
              <a:gd name="T36" fmla="*/ 2 w 2"/>
              <a:gd name="T37" fmla="*/ 2 h 4"/>
              <a:gd name="T38" fmla="*/ 2 w 2"/>
              <a:gd name="T39" fmla="*/ 2 h 4"/>
              <a:gd name="T40" fmla="*/ 2 w 2"/>
              <a:gd name="T41" fmla="*/ 2 h 4"/>
              <a:gd name="T42" fmla="*/ 2 w 2"/>
              <a:gd name="T43" fmla="*/ 2 h 4"/>
              <a:gd name="T44" fmla="*/ 2 w 2"/>
              <a:gd name="T45" fmla="*/ 2 h 4"/>
              <a:gd name="T46" fmla="*/ 2 w 2"/>
              <a:gd name="T47" fmla="*/ 2 h 4"/>
              <a:gd name="T48" fmla="*/ 2 w 2"/>
              <a:gd name="T49" fmla="*/ 2 h 4"/>
              <a:gd name="T50" fmla="*/ 2 w 2"/>
              <a:gd name="T51" fmla="*/ 2 h 4"/>
              <a:gd name="T52" fmla="*/ 0 w 2"/>
              <a:gd name="T53" fmla="*/ 2 h 4"/>
              <a:gd name="T54" fmla="*/ 2 w 2"/>
              <a:gd name="T55" fmla="*/ 4 h 4"/>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2" h="4">
                <a:moveTo>
                  <a:pt x="2" y="4"/>
                </a:moveTo>
                <a:lnTo>
                  <a:pt x="2" y="4"/>
                </a:lnTo>
                <a:lnTo>
                  <a:pt x="2" y="2"/>
                </a:lnTo>
                <a:lnTo>
                  <a:pt x="2" y="0"/>
                </a:lnTo>
                <a:lnTo>
                  <a:pt x="0" y="2"/>
                </a:lnTo>
                <a:lnTo>
                  <a:pt x="2" y="4"/>
                </a:lnTo>
                <a:lnTo>
                  <a:pt x="2" y="2"/>
                </a:lnTo>
                <a:lnTo>
                  <a:pt x="2" y="0"/>
                </a:lnTo>
                <a:lnTo>
                  <a:pt x="2" y="2"/>
                </a:lnTo>
                <a:lnTo>
                  <a:pt x="0" y="2"/>
                </a:lnTo>
                <a:lnTo>
                  <a:pt x="2" y="4"/>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19" name="Freeform 1141"/>
          <p:cNvSpPr>
            <a:spLocks/>
          </p:cNvSpPr>
          <p:nvPr/>
        </p:nvSpPr>
        <p:spPr bwMode="auto">
          <a:xfrm>
            <a:off x="706438" y="479425"/>
            <a:ext cx="1587" cy="6350"/>
          </a:xfrm>
          <a:custGeom>
            <a:avLst/>
            <a:gdLst>
              <a:gd name="T0" fmla="*/ 0 w 1587"/>
              <a:gd name="T1" fmla="*/ 4 h 4"/>
              <a:gd name="T2" fmla="*/ 0 w 1587"/>
              <a:gd name="T3" fmla="*/ 2 h 4"/>
              <a:gd name="T4" fmla="*/ 0 w 1587"/>
              <a:gd name="T5" fmla="*/ 0 h 4"/>
              <a:gd name="T6" fmla="*/ 0 w 1587"/>
              <a:gd name="T7" fmla="*/ 0 h 4"/>
              <a:gd name="T8" fmla="*/ 0 w 1587"/>
              <a:gd name="T9" fmla="*/ 2 h 4"/>
              <a:gd name="T10" fmla="*/ 0 w 1587"/>
              <a:gd name="T11" fmla="*/ 2 h 4"/>
              <a:gd name="T12" fmla="*/ 0 w 1587"/>
              <a:gd name="T13" fmla="*/ 4 h 4"/>
              <a:gd name="T14" fmla="*/ 0 w 1587"/>
              <a:gd name="T15" fmla="*/ 2 h 4"/>
              <a:gd name="T16" fmla="*/ 0 w 1587"/>
              <a:gd name="T17" fmla="*/ 2 h 4"/>
              <a:gd name="T18" fmla="*/ 0 w 1587"/>
              <a:gd name="T19" fmla="*/ 2 h 4"/>
              <a:gd name="T20" fmla="*/ 0 w 1587"/>
              <a:gd name="T21" fmla="*/ 2 h 4"/>
              <a:gd name="T22" fmla="*/ 0 w 1587"/>
              <a:gd name="T23" fmla="*/ 2 h 4"/>
              <a:gd name="T24" fmla="*/ 0 w 1587"/>
              <a:gd name="T25" fmla="*/ 2 h 4"/>
              <a:gd name="T26" fmla="*/ 0 w 1587"/>
              <a:gd name="T27" fmla="*/ 2 h 4"/>
              <a:gd name="T28" fmla="*/ 0 w 1587"/>
              <a:gd name="T29" fmla="*/ 4 h 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1587" h="4">
                <a:moveTo>
                  <a:pt x="0" y="4"/>
                </a:moveTo>
                <a:lnTo>
                  <a:pt x="0" y="2"/>
                </a:lnTo>
                <a:lnTo>
                  <a:pt x="0" y="0"/>
                </a:lnTo>
                <a:lnTo>
                  <a:pt x="0" y="2"/>
                </a:lnTo>
                <a:lnTo>
                  <a:pt x="0" y="4"/>
                </a:lnTo>
                <a:lnTo>
                  <a:pt x="0" y="2"/>
                </a:lnTo>
                <a:lnTo>
                  <a:pt x="0" y="4"/>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20" name="Freeform 1148"/>
          <p:cNvSpPr>
            <a:spLocks/>
          </p:cNvSpPr>
          <p:nvPr/>
        </p:nvSpPr>
        <p:spPr bwMode="auto">
          <a:xfrm>
            <a:off x="693738" y="460375"/>
            <a:ext cx="3175" cy="3175"/>
          </a:xfrm>
          <a:custGeom>
            <a:avLst/>
            <a:gdLst>
              <a:gd name="T0" fmla="*/ 2 w 2"/>
              <a:gd name="T1" fmla="*/ 2 h 2"/>
              <a:gd name="T2" fmla="*/ 2 w 2"/>
              <a:gd name="T3" fmla="*/ 0 h 2"/>
              <a:gd name="T4" fmla="*/ 2 w 2"/>
              <a:gd name="T5" fmla="*/ 0 h 2"/>
              <a:gd name="T6" fmla="*/ 2 w 2"/>
              <a:gd name="T7" fmla="*/ 0 h 2"/>
              <a:gd name="T8" fmla="*/ 2 w 2"/>
              <a:gd name="T9" fmla="*/ 0 h 2"/>
              <a:gd name="T10" fmla="*/ 0 w 2"/>
              <a:gd name="T11" fmla="*/ 0 h 2"/>
              <a:gd name="T12" fmla="*/ 0 w 2"/>
              <a:gd name="T13" fmla="*/ 0 h 2"/>
              <a:gd name="T14" fmla="*/ 0 w 2"/>
              <a:gd name="T15" fmla="*/ 2 h 2"/>
              <a:gd name="T16" fmla="*/ 0 w 2"/>
              <a:gd name="T17" fmla="*/ 2 h 2"/>
              <a:gd name="T18" fmla="*/ 0 w 2"/>
              <a:gd name="T19" fmla="*/ 2 h 2"/>
              <a:gd name="T20" fmla="*/ 2 w 2"/>
              <a:gd name="T21" fmla="*/ 2 h 2"/>
              <a:gd name="T22" fmla="*/ 2 w 2"/>
              <a:gd name="T23" fmla="*/ 2 h 2"/>
              <a:gd name="T24" fmla="*/ 2 w 2"/>
              <a:gd name="T25" fmla="*/ 0 h 2"/>
              <a:gd name="T26" fmla="*/ 2 w 2"/>
              <a:gd name="T27" fmla="*/ 0 h 2"/>
              <a:gd name="T28" fmla="*/ 2 w 2"/>
              <a:gd name="T29" fmla="*/ 0 h 2"/>
              <a:gd name="T30" fmla="*/ 0 w 2"/>
              <a:gd name="T31" fmla="*/ 2 h 2"/>
              <a:gd name="T32" fmla="*/ 2 w 2"/>
              <a:gd name="T33" fmla="*/ 2 h 2"/>
              <a:gd name="T34" fmla="*/ 2 w 2"/>
              <a:gd name="T35" fmla="*/ 0 h 2"/>
              <a:gd name="T36" fmla="*/ 0 w 2"/>
              <a:gd name="T37" fmla="*/ 2 h 2"/>
              <a:gd name="T38" fmla="*/ 2 w 2"/>
              <a:gd name="T39" fmla="*/ 2 h 2"/>
              <a:gd name="T40" fmla="*/ 0 w 2"/>
              <a:gd name="T41" fmla="*/ 2 h 2"/>
              <a:gd name="T42" fmla="*/ 0 w 2"/>
              <a:gd name="T43" fmla="*/ 2 h 2"/>
              <a:gd name="T44" fmla="*/ 0 w 2"/>
              <a:gd name="T45" fmla="*/ 2 h 2"/>
              <a:gd name="T46" fmla="*/ 0 w 2"/>
              <a:gd name="T47" fmla="*/ 2 h 2"/>
              <a:gd name="T48" fmla="*/ 0 w 2"/>
              <a:gd name="T49" fmla="*/ 2 h 2"/>
              <a:gd name="T50" fmla="*/ 0 w 2"/>
              <a:gd name="T51" fmla="*/ 2 h 2"/>
              <a:gd name="T52" fmla="*/ 0 w 2"/>
              <a:gd name="T53" fmla="*/ 2 h 2"/>
              <a:gd name="T54" fmla="*/ 0 w 2"/>
              <a:gd name="T55" fmla="*/ 2 h 2"/>
              <a:gd name="T56" fmla="*/ 0 w 2"/>
              <a:gd name="T57" fmla="*/ 2 h 2"/>
              <a:gd name="T58" fmla="*/ 2 w 2"/>
              <a:gd name="T59" fmla="*/ 2 h 2"/>
              <a:gd name="T60" fmla="*/ 2 w 2"/>
              <a:gd name="T61" fmla="*/ 2 h 2"/>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2" h="2">
                <a:moveTo>
                  <a:pt x="2" y="2"/>
                </a:moveTo>
                <a:lnTo>
                  <a:pt x="2" y="0"/>
                </a:lnTo>
                <a:lnTo>
                  <a:pt x="0" y="0"/>
                </a:lnTo>
                <a:lnTo>
                  <a:pt x="0" y="2"/>
                </a:lnTo>
                <a:lnTo>
                  <a:pt x="2" y="2"/>
                </a:lnTo>
                <a:lnTo>
                  <a:pt x="2" y="0"/>
                </a:lnTo>
                <a:lnTo>
                  <a:pt x="0" y="2"/>
                </a:lnTo>
                <a:lnTo>
                  <a:pt x="2" y="2"/>
                </a:lnTo>
                <a:lnTo>
                  <a:pt x="2" y="0"/>
                </a:lnTo>
                <a:lnTo>
                  <a:pt x="0" y="2"/>
                </a:lnTo>
                <a:lnTo>
                  <a:pt x="2" y="2"/>
                </a:lnTo>
                <a:lnTo>
                  <a:pt x="0" y="2"/>
                </a:lnTo>
                <a:lnTo>
                  <a:pt x="2" y="2"/>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21" name="Freeform 1150"/>
          <p:cNvSpPr>
            <a:spLocks/>
          </p:cNvSpPr>
          <p:nvPr/>
        </p:nvSpPr>
        <p:spPr bwMode="auto">
          <a:xfrm>
            <a:off x="684213" y="447675"/>
            <a:ext cx="1587" cy="3175"/>
          </a:xfrm>
          <a:custGeom>
            <a:avLst/>
            <a:gdLst>
              <a:gd name="T0" fmla="*/ 0 w 1587"/>
              <a:gd name="T1" fmla="*/ 2 h 2"/>
              <a:gd name="T2" fmla="*/ 0 w 1587"/>
              <a:gd name="T3" fmla="*/ 0 h 2"/>
              <a:gd name="T4" fmla="*/ 0 w 1587"/>
              <a:gd name="T5" fmla="*/ 2 h 2"/>
              <a:gd name="T6" fmla="*/ 0 60000 65536"/>
              <a:gd name="T7" fmla="*/ 0 60000 65536"/>
              <a:gd name="T8" fmla="*/ 0 60000 65536"/>
            </a:gdLst>
            <a:ahLst/>
            <a:cxnLst>
              <a:cxn ang="T6">
                <a:pos x="T0" y="T1"/>
              </a:cxn>
              <a:cxn ang="T7">
                <a:pos x="T2" y="T3"/>
              </a:cxn>
              <a:cxn ang="T8">
                <a:pos x="T4" y="T5"/>
              </a:cxn>
            </a:cxnLst>
            <a:rect l="0" t="0" r="r" b="b"/>
            <a:pathLst>
              <a:path w="1587" h="2">
                <a:moveTo>
                  <a:pt x="0" y="2"/>
                </a:moveTo>
                <a:lnTo>
                  <a:pt x="0" y="0"/>
                </a:lnTo>
                <a:lnTo>
                  <a:pt x="0" y="2"/>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22" name="Freeform 1152"/>
          <p:cNvSpPr>
            <a:spLocks/>
          </p:cNvSpPr>
          <p:nvPr/>
        </p:nvSpPr>
        <p:spPr bwMode="auto">
          <a:xfrm>
            <a:off x="684213" y="447675"/>
            <a:ext cx="3175" cy="3175"/>
          </a:xfrm>
          <a:custGeom>
            <a:avLst/>
            <a:gdLst>
              <a:gd name="T0" fmla="*/ 2 w 2"/>
              <a:gd name="T1" fmla="*/ 0 h 2"/>
              <a:gd name="T2" fmla="*/ 0 w 2"/>
              <a:gd name="T3" fmla="*/ 0 h 2"/>
              <a:gd name="T4" fmla="*/ 0 w 2"/>
              <a:gd name="T5" fmla="*/ 0 h 2"/>
              <a:gd name="T6" fmla="*/ 0 w 2"/>
              <a:gd name="T7" fmla="*/ 0 h 2"/>
              <a:gd name="T8" fmla="*/ 0 w 2"/>
              <a:gd name="T9" fmla="*/ 2 h 2"/>
              <a:gd name="T10" fmla="*/ 2 w 2"/>
              <a:gd name="T11" fmla="*/ 2 h 2"/>
              <a:gd name="T12" fmla="*/ 2 w 2"/>
              <a:gd name="T13" fmla="*/ 0 h 2"/>
              <a:gd name="T14" fmla="*/ 0 w 2"/>
              <a:gd name="T15" fmla="*/ 0 h 2"/>
              <a:gd name="T16" fmla="*/ 0 w 2"/>
              <a:gd name="T17" fmla="*/ 0 h 2"/>
              <a:gd name="T18" fmla="*/ 0 w 2"/>
              <a:gd name="T19" fmla="*/ 0 h 2"/>
              <a:gd name="T20" fmla="*/ 0 w 2"/>
              <a:gd name="T21" fmla="*/ 2 h 2"/>
              <a:gd name="T22" fmla="*/ 2 w 2"/>
              <a:gd name="T23" fmla="*/ 2 h 2"/>
              <a:gd name="T24" fmla="*/ 2 w 2"/>
              <a:gd name="T25" fmla="*/ 0 h 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 h="2">
                <a:moveTo>
                  <a:pt x="2" y="0"/>
                </a:moveTo>
                <a:lnTo>
                  <a:pt x="0" y="0"/>
                </a:lnTo>
                <a:lnTo>
                  <a:pt x="0" y="2"/>
                </a:lnTo>
                <a:lnTo>
                  <a:pt x="2" y="2"/>
                </a:lnTo>
                <a:lnTo>
                  <a:pt x="2" y="0"/>
                </a:lnTo>
                <a:lnTo>
                  <a:pt x="0" y="0"/>
                </a:lnTo>
                <a:lnTo>
                  <a:pt x="0" y="2"/>
                </a:lnTo>
                <a:lnTo>
                  <a:pt x="2" y="2"/>
                </a:lnTo>
                <a:lnTo>
                  <a:pt x="2" y="0"/>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23" name="Freeform 1154"/>
          <p:cNvSpPr>
            <a:spLocks/>
          </p:cNvSpPr>
          <p:nvPr/>
        </p:nvSpPr>
        <p:spPr bwMode="auto">
          <a:xfrm>
            <a:off x="665163" y="434975"/>
            <a:ext cx="3175" cy="1588"/>
          </a:xfrm>
          <a:custGeom>
            <a:avLst/>
            <a:gdLst>
              <a:gd name="T0" fmla="*/ 2 w 2"/>
              <a:gd name="T1" fmla="*/ 0 h 1588"/>
              <a:gd name="T2" fmla="*/ 0 w 2"/>
              <a:gd name="T3" fmla="*/ 0 h 1588"/>
              <a:gd name="T4" fmla="*/ 2 w 2"/>
              <a:gd name="T5" fmla="*/ 0 h 1588"/>
              <a:gd name="T6" fmla="*/ 0 60000 65536"/>
              <a:gd name="T7" fmla="*/ 0 60000 65536"/>
              <a:gd name="T8" fmla="*/ 0 60000 65536"/>
            </a:gdLst>
            <a:ahLst/>
            <a:cxnLst>
              <a:cxn ang="T6">
                <a:pos x="T0" y="T1"/>
              </a:cxn>
              <a:cxn ang="T7">
                <a:pos x="T2" y="T3"/>
              </a:cxn>
              <a:cxn ang="T8">
                <a:pos x="T4" y="T5"/>
              </a:cxn>
            </a:cxnLst>
            <a:rect l="0" t="0" r="r" b="b"/>
            <a:pathLst>
              <a:path w="2" h="1588">
                <a:moveTo>
                  <a:pt x="2" y="0"/>
                </a:moveTo>
                <a:lnTo>
                  <a:pt x="0" y="0"/>
                </a:lnTo>
                <a:lnTo>
                  <a:pt x="2" y="0"/>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24" name="Freeform 1156"/>
          <p:cNvSpPr>
            <a:spLocks/>
          </p:cNvSpPr>
          <p:nvPr/>
        </p:nvSpPr>
        <p:spPr bwMode="auto">
          <a:xfrm>
            <a:off x="665163" y="431800"/>
            <a:ext cx="3175" cy="3175"/>
          </a:xfrm>
          <a:custGeom>
            <a:avLst/>
            <a:gdLst>
              <a:gd name="T0" fmla="*/ 2 w 2"/>
              <a:gd name="T1" fmla="*/ 2 h 2"/>
              <a:gd name="T2" fmla="*/ 0 w 2"/>
              <a:gd name="T3" fmla="*/ 0 h 2"/>
              <a:gd name="T4" fmla="*/ 0 w 2"/>
              <a:gd name="T5" fmla="*/ 0 h 2"/>
              <a:gd name="T6" fmla="*/ 0 w 2"/>
              <a:gd name="T7" fmla="*/ 2 h 2"/>
              <a:gd name="T8" fmla="*/ 2 w 2"/>
              <a:gd name="T9" fmla="*/ 2 h 2"/>
              <a:gd name="T10" fmla="*/ 2 w 2"/>
              <a:gd name="T11" fmla="*/ 2 h 2"/>
              <a:gd name="T12" fmla="*/ 2 w 2"/>
              <a:gd name="T13" fmla="*/ 2 h 2"/>
              <a:gd name="T14" fmla="*/ 0 w 2"/>
              <a:gd name="T15" fmla="*/ 0 h 2"/>
              <a:gd name="T16" fmla="*/ 0 w 2"/>
              <a:gd name="T17" fmla="*/ 0 h 2"/>
              <a:gd name="T18" fmla="*/ 0 w 2"/>
              <a:gd name="T19" fmla="*/ 2 h 2"/>
              <a:gd name="T20" fmla="*/ 2 w 2"/>
              <a:gd name="T21" fmla="*/ 2 h 2"/>
              <a:gd name="T22" fmla="*/ 2 w 2"/>
              <a:gd name="T23" fmla="*/ 2 h 2"/>
              <a:gd name="T24" fmla="*/ 2 w 2"/>
              <a:gd name="T25" fmla="*/ 2 h 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 h="2">
                <a:moveTo>
                  <a:pt x="2" y="2"/>
                </a:moveTo>
                <a:lnTo>
                  <a:pt x="0" y="0"/>
                </a:lnTo>
                <a:lnTo>
                  <a:pt x="0" y="2"/>
                </a:lnTo>
                <a:lnTo>
                  <a:pt x="2" y="2"/>
                </a:lnTo>
                <a:lnTo>
                  <a:pt x="0" y="0"/>
                </a:lnTo>
                <a:lnTo>
                  <a:pt x="0" y="2"/>
                </a:lnTo>
                <a:lnTo>
                  <a:pt x="2" y="2"/>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25" name="Freeform 1163"/>
          <p:cNvSpPr>
            <a:spLocks/>
          </p:cNvSpPr>
          <p:nvPr/>
        </p:nvSpPr>
        <p:spPr bwMode="auto">
          <a:xfrm>
            <a:off x="611188" y="415925"/>
            <a:ext cx="6350" cy="3175"/>
          </a:xfrm>
          <a:custGeom>
            <a:avLst/>
            <a:gdLst>
              <a:gd name="T0" fmla="*/ 2 w 4"/>
              <a:gd name="T1" fmla="*/ 2 h 2"/>
              <a:gd name="T2" fmla="*/ 2 w 4"/>
              <a:gd name="T3" fmla="*/ 2 h 2"/>
              <a:gd name="T4" fmla="*/ 4 w 4"/>
              <a:gd name="T5" fmla="*/ 2 h 2"/>
              <a:gd name="T6" fmla="*/ 4 w 4"/>
              <a:gd name="T7" fmla="*/ 0 h 2"/>
              <a:gd name="T8" fmla="*/ 4 w 4"/>
              <a:gd name="T9" fmla="*/ 0 h 2"/>
              <a:gd name="T10" fmla="*/ 2 w 4"/>
              <a:gd name="T11" fmla="*/ 0 h 2"/>
              <a:gd name="T12" fmla="*/ 2 w 4"/>
              <a:gd name="T13" fmla="*/ 0 h 2"/>
              <a:gd name="T14" fmla="*/ 0 w 4"/>
              <a:gd name="T15" fmla="*/ 2 h 2"/>
              <a:gd name="T16" fmla="*/ 2 w 4"/>
              <a:gd name="T17" fmla="*/ 2 h 2"/>
              <a:gd name="T18" fmla="*/ 2 w 4"/>
              <a:gd name="T19" fmla="*/ 0 h 2"/>
              <a:gd name="T20" fmla="*/ 4 w 4"/>
              <a:gd name="T21" fmla="*/ 2 h 2"/>
              <a:gd name="T22" fmla="*/ 4 w 4"/>
              <a:gd name="T23" fmla="*/ 0 h 2"/>
              <a:gd name="T24" fmla="*/ 4 w 4"/>
              <a:gd name="T25" fmla="*/ 0 h 2"/>
              <a:gd name="T26" fmla="*/ 2 w 4"/>
              <a:gd name="T27" fmla="*/ 0 h 2"/>
              <a:gd name="T28" fmla="*/ 2 w 4"/>
              <a:gd name="T29" fmla="*/ 0 h 2"/>
              <a:gd name="T30" fmla="*/ 0 w 4"/>
              <a:gd name="T31" fmla="*/ 0 h 2"/>
              <a:gd name="T32" fmla="*/ 2 w 4"/>
              <a:gd name="T33" fmla="*/ 2 h 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4" h="2">
                <a:moveTo>
                  <a:pt x="2" y="2"/>
                </a:moveTo>
                <a:lnTo>
                  <a:pt x="2" y="2"/>
                </a:lnTo>
                <a:lnTo>
                  <a:pt x="4" y="2"/>
                </a:lnTo>
                <a:lnTo>
                  <a:pt x="4" y="0"/>
                </a:lnTo>
                <a:lnTo>
                  <a:pt x="2" y="0"/>
                </a:lnTo>
                <a:lnTo>
                  <a:pt x="0" y="2"/>
                </a:lnTo>
                <a:lnTo>
                  <a:pt x="2" y="2"/>
                </a:lnTo>
                <a:lnTo>
                  <a:pt x="2" y="0"/>
                </a:lnTo>
                <a:lnTo>
                  <a:pt x="4" y="2"/>
                </a:lnTo>
                <a:lnTo>
                  <a:pt x="4" y="0"/>
                </a:lnTo>
                <a:lnTo>
                  <a:pt x="2" y="0"/>
                </a:lnTo>
                <a:lnTo>
                  <a:pt x="0" y="0"/>
                </a:lnTo>
                <a:lnTo>
                  <a:pt x="2" y="2"/>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26" name="Freeform 1172"/>
          <p:cNvSpPr>
            <a:spLocks/>
          </p:cNvSpPr>
          <p:nvPr/>
        </p:nvSpPr>
        <p:spPr bwMode="auto">
          <a:xfrm>
            <a:off x="582613" y="476250"/>
            <a:ext cx="3175" cy="3175"/>
          </a:xfrm>
          <a:custGeom>
            <a:avLst/>
            <a:gdLst>
              <a:gd name="T0" fmla="*/ 0 w 2"/>
              <a:gd name="T1" fmla="*/ 2 h 2"/>
              <a:gd name="T2" fmla="*/ 0 w 2"/>
              <a:gd name="T3" fmla="*/ 2 h 2"/>
              <a:gd name="T4" fmla="*/ 2 w 2"/>
              <a:gd name="T5" fmla="*/ 2 h 2"/>
              <a:gd name="T6" fmla="*/ 0 w 2"/>
              <a:gd name="T7" fmla="*/ 0 h 2"/>
              <a:gd name="T8" fmla="*/ 0 w 2"/>
              <a:gd name="T9" fmla="*/ 0 h 2"/>
              <a:gd name="T10" fmla="*/ 0 w 2"/>
              <a:gd name="T11" fmla="*/ 0 h 2"/>
              <a:gd name="T12" fmla="*/ 0 w 2"/>
              <a:gd name="T13" fmla="*/ 2 h 2"/>
              <a:gd name="T14" fmla="*/ 0 w 2"/>
              <a:gd name="T15" fmla="*/ 2 h 2"/>
              <a:gd name="T16" fmla="*/ 0 w 2"/>
              <a:gd name="T17" fmla="*/ 2 h 2"/>
              <a:gd name="T18" fmla="*/ 0 w 2"/>
              <a:gd name="T19" fmla="*/ 2 h 2"/>
              <a:gd name="T20" fmla="*/ 0 w 2"/>
              <a:gd name="T21" fmla="*/ 2 h 2"/>
              <a:gd name="T22" fmla="*/ 0 w 2"/>
              <a:gd name="T23" fmla="*/ 2 h 2"/>
              <a:gd name="T24" fmla="*/ 0 w 2"/>
              <a:gd name="T25" fmla="*/ 2 h 2"/>
              <a:gd name="T26" fmla="*/ 0 w 2"/>
              <a:gd name="T27" fmla="*/ 2 h 2"/>
              <a:gd name="T28" fmla="*/ 0 w 2"/>
              <a:gd name="T29" fmla="*/ 2 h 2"/>
              <a:gd name="T30" fmla="*/ 0 w 2"/>
              <a:gd name="T31" fmla="*/ 2 h 2"/>
              <a:gd name="T32" fmla="*/ 0 w 2"/>
              <a:gd name="T33" fmla="*/ 2 h 2"/>
              <a:gd name="T34" fmla="*/ 0 w 2"/>
              <a:gd name="T35" fmla="*/ 2 h 2"/>
              <a:gd name="T36" fmla="*/ 0 w 2"/>
              <a:gd name="T37" fmla="*/ 2 h 2"/>
              <a:gd name="T38" fmla="*/ 0 w 2"/>
              <a:gd name="T39" fmla="*/ 2 h 2"/>
              <a:gd name="T40" fmla="*/ 0 w 2"/>
              <a:gd name="T41" fmla="*/ 2 h 2"/>
              <a:gd name="T42" fmla="*/ 0 w 2"/>
              <a:gd name="T43" fmla="*/ 2 h 2"/>
              <a:gd name="T44" fmla="*/ 0 w 2"/>
              <a:gd name="T45" fmla="*/ 2 h 2"/>
              <a:gd name="T46" fmla="*/ 0 w 2"/>
              <a:gd name="T47" fmla="*/ 2 h 2"/>
              <a:gd name="T48" fmla="*/ 0 w 2"/>
              <a:gd name="T49" fmla="*/ 2 h 2"/>
              <a:gd name="T50" fmla="*/ 0 w 2"/>
              <a:gd name="T51" fmla="*/ 2 h 2"/>
              <a:gd name="T52" fmla="*/ 0 w 2"/>
              <a:gd name="T53" fmla="*/ 2 h 2"/>
              <a:gd name="T54" fmla="*/ 0 w 2"/>
              <a:gd name="T55" fmla="*/ 2 h 2"/>
              <a:gd name="T56" fmla="*/ 0 w 2"/>
              <a:gd name="T57" fmla="*/ 2 h 2"/>
              <a:gd name="T58" fmla="*/ 0 w 2"/>
              <a:gd name="T59" fmla="*/ 2 h 2"/>
              <a:gd name="T60" fmla="*/ 0 w 2"/>
              <a:gd name="T61" fmla="*/ 2 h 2"/>
              <a:gd name="T62" fmla="*/ 0 w 2"/>
              <a:gd name="T63" fmla="*/ 2 h 2"/>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2" h="2">
                <a:moveTo>
                  <a:pt x="0" y="2"/>
                </a:moveTo>
                <a:lnTo>
                  <a:pt x="0" y="2"/>
                </a:lnTo>
                <a:lnTo>
                  <a:pt x="2" y="2"/>
                </a:lnTo>
                <a:lnTo>
                  <a:pt x="0" y="0"/>
                </a:lnTo>
                <a:lnTo>
                  <a:pt x="0" y="2"/>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27" name="Freeform 1177"/>
          <p:cNvSpPr>
            <a:spLocks/>
          </p:cNvSpPr>
          <p:nvPr/>
        </p:nvSpPr>
        <p:spPr bwMode="auto">
          <a:xfrm>
            <a:off x="557213" y="534988"/>
            <a:ext cx="3175" cy="3175"/>
          </a:xfrm>
          <a:custGeom>
            <a:avLst/>
            <a:gdLst>
              <a:gd name="T0" fmla="*/ 0 w 2"/>
              <a:gd name="T1" fmla="*/ 2 h 2"/>
              <a:gd name="T2" fmla="*/ 2 w 2"/>
              <a:gd name="T3" fmla="*/ 2 h 2"/>
              <a:gd name="T4" fmla="*/ 2 w 2"/>
              <a:gd name="T5" fmla="*/ 2 h 2"/>
              <a:gd name="T6" fmla="*/ 2 w 2"/>
              <a:gd name="T7" fmla="*/ 0 h 2"/>
              <a:gd name="T8" fmla="*/ 2 w 2"/>
              <a:gd name="T9" fmla="*/ 0 h 2"/>
              <a:gd name="T10" fmla="*/ 2 w 2"/>
              <a:gd name="T11" fmla="*/ 0 h 2"/>
              <a:gd name="T12" fmla="*/ 0 w 2"/>
              <a:gd name="T13" fmla="*/ 0 h 2"/>
              <a:gd name="T14" fmla="*/ 0 w 2"/>
              <a:gd name="T15" fmla="*/ 0 h 2"/>
              <a:gd name="T16" fmla="*/ 0 w 2"/>
              <a:gd name="T17" fmla="*/ 0 h 2"/>
              <a:gd name="T18" fmla="*/ 0 w 2"/>
              <a:gd name="T19" fmla="*/ 0 h 2"/>
              <a:gd name="T20" fmla="*/ 0 w 2"/>
              <a:gd name="T21" fmla="*/ 0 h 2"/>
              <a:gd name="T22" fmla="*/ 0 w 2"/>
              <a:gd name="T23" fmla="*/ 0 h 2"/>
              <a:gd name="T24" fmla="*/ 0 w 2"/>
              <a:gd name="T25" fmla="*/ 0 h 2"/>
              <a:gd name="T26" fmla="*/ 0 w 2"/>
              <a:gd name="T27" fmla="*/ 0 h 2"/>
              <a:gd name="T28" fmla="*/ 0 w 2"/>
              <a:gd name="T29" fmla="*/ 0 h 2"/>
              <a:gd name="T30" fmla="*/ 0 w 2"/>
              <a:gd name="T31" fmla="*/ 0 h 2"/>
              <a:gd name="T32" fmla="*/ 0 w 2"/>
              <a:gd name="T33" fmla="*/ 0 h 2"/>
              <a:gd name="T34" fmla="*/ 0 w 2"/>
              <a:gd name="T35" fmla="*/ 0 h 2"/>
              <a:gd name="T36" fmla="*/ 0 w 2"/>
              <a:gd name="T37" fmla="*/ 0 h 2"/>
              <a:gd name="T38" fmla="*/ 0 w 2"/>
              <a:gd name="T39" fmla="*/ 2 h 2"/>
              <a:gd name="T40" fmla="*/ 0 w 2"/>
              <a:gd name="T41" fmla="*/ 2 h 2"/>
              <a:gd name="T42" fmla="*/ 2 w 2"/>
              <a:gd name="T43" fmla="*/ 2 h 2"/>
              <a:gd name="T44" fmla="*/ 2 w 2"/>
              <a:gd name="T45" fmla="*/ 0 h 2"/>
              <a:gd name="T46" fmla="*/ 2 w 2"/>
              <a:gd name="T47" fmla="*/ 0 h 2"/>
              <a:gd name="T48" fmla="*/ 2 w 2"/>
              <a:gd name="T49" fmla="*/ 0 h 2"/>
              <a:gd name="T50" fmla="*/ 2 w 2"/>
              <a:gd name="T51" fmla="*/ 0 h 2"/>
              <a:gd name="T52" fmla="*/ 2 w 2"/>
              <a:gd name="T53" fmla="*/ 0 h 2"/>
              <a:gd name="T54" fmla="*/ 2 w 2"/>
              <a:gd name="T55" fmla="*/ 0 h 2"/>
              <a:gd name="T56" fmla="*/ 2 w 2"/>
              <a:gd name="T57" fmla="*/ 0 h 2"/>
              <a:gd name="T58" fmla="*/ 2 w 2"/>
              <a:gd name="T59" fmla="*/ 0 h 2"/>
              <a:gd name="T60" fmla="*/ 2 w 2"/>
              <a:gd name="T61" fmla="*/ 0 h 2"/>
              <a:gd name="T62" fmla="*/ 2 w 2"/>
              <a:gd name="T63" fmla="*/ 0 h 2"/>
              <a:gd name="T64" fmla="*/ 2 w 2"/>
              <a:gd name="T65" fmla="*/ 0 h 2"/>
              <a:gd name="T66" fmla="*/ 2 w 2"/>
              <a:gd name="T67" fmla="*/ 2 h 2"/>
              <a:gd name="T68" fmla="*/ 2 w 2"/>
              <a:gd name="T69" fmla="*/ 0 h 2"/>
              <a:gd name="T70" fmla="*/ 2 w 2"/>
              <a:gd name="T71" fmla="*/ 0 h 2"/>
              <a:gd name="T72" fmla="*/ 0 w 2"/>
              <a:gd name="T73" fmla="*/ 0 h 2"/>
              <a:gd name="T74" fmla="*/ 0 w 2"/>
              <a:gd name="T75" fmla="*/ 0 h 2"/>
              <a:gd name="T76" fmla="*/ 0 w 2"/>
              <a:gd name="T77" fmla="*/ 2 h 2"/>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2" h="2">
                <a:moveTo>
                  <a:pt x="0" y="2"/>
                </a:moveTo>
                <a:lnTo>
                  <a:pt x="2" y="2"/>
                </a:lnTo>
                <a:lnTo>
                  <a:pt x="2" y="0"/>
                </a:lnTo>
                <a:lnTo>
                  <a:pt x="0" y="0"/>
                </a:lnTo>
                <a:lnTo>
                  <a:pt x="0" y="2"/>
                </a:lnTo>
                <a:lnTo>
                  <a:pt x="2" y="2"/>
                </a:lnTo>
                <a:lnTo>
                  <a:pt x="2" y="0"/>
                </a:lnTo>
                <a:lnTo>
                  <a:pt x="2" y="2"/>
                </a:lnTo>
                <a:lnTo>
                  <a:pt x="2" y="0"/>
                </a:lnTo>
                <a:lnTo>
                  <a:pt x="0" y="0"/>
                </a:lnTo>
                <a:lnTo>
                  <a:pt x="0" y="2"/>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28" name="Freeform 1180"/>
          <p:cNvSpPr>
            <a:spLocks/>
          </p:cNvSpPr>
          <p:nvPr/>
        </p:nvSpPr>
        <p:spPr bwMode="auto">
          <a:xfrm>
            <a:off x="560388" y="530225"/>
            <a:ext cx="3175" cy="4763"/>
          </a:xfrm>
          <a:custGeom>
            <a:avLst/>
            <a:gdLst>
              <a:gd name="T0" fmla="*/ 0 w 2"/>
              <a:gd name="T1" fmla="*/ 3 h 3"/>
              <a:gd name="T2" fmla="*/ 0 w 2"/>
              <a:gd name="T3" fmla="*/ 3 h 3"/>
              <a:gd name="T4" fmla="*/ 2 w 2"/>
              <a:gd name="T5" fmla="*/ 3 h 3"/>
              <a:gd name="T6" fmla="*/ 2 w 2"/>
              <a:gd name="T7" fmla="*/ 3 h 3"/>
              <a:gd name="T8" fmla="*/ 0 w 2"/>
              <a:gd name="T9" fmla="*/ 0 h 3"/>
              <a:gd name="T10" fmla="*/ 0 w 2"/>
              <a:gd name="T11" fmla="*/ 0 h 3"/>
              <a:gd name="T12" fmla="*/ 0 w 2"/>
              <a:gd name="T13" fmla="*/ 0 h 3"/>
              <a:gd name="T14" fmla="*/ 0 w 2"/>
              <a:gd name="T15" fmla="*/ 3 h 3"/>
              <a:gd name="T16" fmla="*/ 0 w 2"/>
              <a:gd name="T17" fmla="*/ 3 h 3"/>
              <a:gd name="T18" fmla="*/ 0 w 2"/>
              <a:gd name="T19" fmla="*/ 3 h 3"/>
              <a:gd name="T20" fmla="*/ 0 w 2"/>
              <a:gd name="T21" fmla="*/ 3 h 3"/>
              <a:gd name="T22" fmla="*/ 0 w 2"/>
              <a:gd name="T23" fmla="*/ 0 h 3"/>
              <a:gd name="T24" fmla="*/ 0 w 2"/>
              <a:gd name="T25" fmla="*/ 3 h 3"/>
              <a:gd name="T26" fmla="*/ 0 w 2"/>
              <a:gd name="T27" fmla="*/ 3 h 3"/>
              <a:gd name="T28" fmla="*/ 0 w 2"/>
              <a:gd name="T29" fmla="*/ 3 h 3"/>
              <a:gd name="T30" fmla="*/ 0 w 2"/>
              <a:gd name="T31" fmla="*/ 3 h 3"/>
              <a:gd name="T32" fmla="*/ 0 w 2"/>
              <a:gd name="T33" fmla="*/ 3 h 3"/>
              <a:gd name="T34" fmla="*/ 0 w 2"/>
              <a:gd name="T35" fmla="*/ 3 h 3"/>
              <a:gd name="T36" fmla="*/ 0 w 2"/>
              <a:gd name="T37" fmla="*/ 3 h 3"/>
              <a:gd name="T38" fmla="*/ 0 w 2"/>
              <a:gd name="T39" fmla="*/ 3 h 3"/>
              <a:gd name="T40" fmla="*/ 0 w 2"/>
              <a:gd name="T41" fmla="*/ 3 h 3"/>
              <a:gd name="T42" fmla="*/ 0 w 2"/>
              <a:gd name="T43" fmla="*/ 3 h 3"/>
              <a:gd name="T44" fmla="*/ 0 w 2"/>
              <a:gd name="T45" fmla="*/ 3 h 3"/>
              <a:gd name="T46" fmla="*/ 0 w 2"/>
              <a:gd name="T47" fmla="*/ 3 h 3"/>
              <a:gd name="T48" fmla="*/ 0 w 2"/>
              <a:gd name="T49" fmla="*/ 3 h 3"/>
              <a:gd name="T50" fmla="*/ 0 w 2"/>
              <a:gd name="T51" fmla="*/ 3 h 3"/>
              <a:gd name="T52" fmla="*/ 0 w 2"/>
              <a:gd name="T53" fmla="*/ 3 h 3"/>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2" h="3">
                <a:moveTo>
                  <a:pt x="0" y="3"/>
                </a:moveTo>
                <a:lnTo>
                  <a:pt x="0" y="3"/>
                </a:lnTo>
                <a:lnTo>
                  <a:pt x="2" y="3"/>
                </a:lnTo>
                <a:lnTo>
                  <a:pt x="0" y="0"/>
                </a:lnTo>
                <a:lnTo>
                  <a:pt x="0" y="3"/>
                </a:lnTo>
                <a:lnTo>
                  <a:pt x="0" y="0"/>
                </a:lnTo>
                <a:lnTo>
                  <a:pt x="0" y="3"/>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29" name="Line 1187"/>
          <p:cNvSpPr>
            <a:spLocks noChangeShapeType="1"/>
          </p:cNvSpPr>
          <p:nvPr/>
        </p:nvSpPr>
        <p:spPr bwMode="auto">
          <a:xfrm>
            <a:off x="569913" y="520700"/>
            <a:ext cx="1587" cy="1588"/>
          </a:xfrm>
          <a:prstGeom prst="line">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no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30" name="Line 1188"/>
          <p:cNvSpPr>
            <a:spLocks noChangeShapeType="1"/>
          </p:cNvSpPr>
          <p:nvPr/>
        </p:nvSpPr>
        <p:spPr bwMode="auto">
          <a:xfrm>
            <a:off x="569913" y="520700"/>
            <a:ext cx="1587" cy="1588"/>
          </a:xfrm>
          <a:prstGeom prst="line">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no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31" name="Freeform 1208"/>
          <p:cNvSpPr>
            <a:spLocks/>
          </p:cNvSpPr>
          <p:nvPr/>
        </p:nvSpPr>
        <p:spPr bwMode="auto">
          <a:xfrm>
            <a:off x="595313" y="557213"/>
            <a:ext cx="1587" cy="1587"/>
          </a:xfrm>
          <a:custGeom>
            <a:avLst/>
            <a:gdLst>
              <a:gd name="T0" fmla="*/ 0 w 1587"/>
              <a:gd name="T1" fmla="*/ 0 h 1587"/>
              <a:gd name="T2" fmla="*/ 0 w 1587"/>
              <a:gd name="T3" fmla="*/ 0 h 1587"/>
              <a:gd name="T4" fmla="*/ 0 w 1587"/>
              <a:gd name="T5" fmla="*/ 0 h 1587"/>
              <a:gd name="T6" fmla="*/ 0 60000 65536"/>
              <a:gd name="T7" fmla="*/ 0 60000 65536"/>
              <a:gd name="T8" fmla="*/ 0 60000 65536"/>
            </a:gdLst>
            <a:ahLst/>
            <a:cxnLst>
              <a:cxn ang="T6">
                <a:pos x="T0" y="T1"/>
              </a:cxn>
              <a:cxn ang="T7">
                <a:pos x="T2" y="T3"/>
              </a:cxn>
              <a:cxn ang="T8">
                <a:pos x="T4" y="T5"/>
              </a:cxn>
            </a:cxnLst>
            <a:rect l="0" t="0" r="r" b="b"/>
            <a:pathLst>
              <a:path w="1587" h="1587">
                <a:moveTo>
                  <a:pt x="0" y="0"/>
                </a:moveTo>
                <a:lnTo>
                  <a:pt x="0" y="0"/>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32" name="Freeform 1210"/>
          <p:cNvSpPr>
            <a:spLocks/>
          </p:cNvSpPr>
          <p:nvPr/>
        </p:nvSpPr>
        <p:spPr bwMode="auto">
          <a:xfrm>
            <a:off x="595313" y="557213"/>
            <a:ext cx="3175" cy="3175"/>
          </a:xfrm>
          <a:custGeom>
            <a:avLst/>
            <a:gdLst>
              <a:gd name="T0" fmla="*/ 0 w 2"/>
              <a:gd name="T1" fmla="*/ 2 h 2"/>
              <a:gd name="T2" fmla="*/ 0 w 2"/>
              <a:gd name="T3" fmla="*/ 2 h 2"/>
              <a:gd name="T4" fmla="*/ 2 w 2"/>
              <a:gd name="T5" fmla="*/ 2 h 2"/>
              <a:gd name="T6" fmla="*/ 2 w 2"/>
              <a:gd name="T7" fmla="*/ 0 h 2"/>
              <a:gd name="T8" fmla="*/ 2 w 2"/>
              <a:gd name="T9" fmla="*/ 0 h 2"/>
              <a:gd name="T10" fmla="*/ 0 w 2"/>
              <a:gd name="T11" fmla="*/ 0 h 2"/>
              <a:gd name="T12" fmla="*/ 0 w 2"/>
              <a:gd name="T13" fmla="*/ 0 h 2"/>
              <a:gd name="T14" fmla="*/ 0 w 2"/>
              <a:gd name="T15" fmla="*/ 0 h 2"/>
              <a:gd name="T16" fmla="*/ 0 w 2"/>
              <a:gd name="T17" fmla="*/ 2 h 2"/>
              <a:gd name="T18" fmla="*/ 0 w 2"/>
              <a:gd name="T19" fmla="*/ 2 h 2"/>
              <a:gd name="T20" fmla="*/ 2 w 2"/>
              <a:gd name="T21" fmla="*/ 2 h 2"/>
              <a:gd name="T22" fmla="*/ 2 w 2"/>
              <a:gd name="T23" fmla="*/ 0 h 2"/>
              <a:gd name="T24" fmla="*/ 2 w 2"/>
              <a:gd name="T25" fmla="*/ 0 h 2"/>
              <a:gd name="T26" fmla="*/ 0 w 2"/>
              <a:gd name="T27" fmla="*/ 0 h 2"/>
              <a:gd name="T28" fmla="*/ 0 w 2"/>
              <a:gd name="T29" fmla="*/ 0 h 2"/>
              <a:gd name="T30" fmla="*/ 0 w 2"/>
              <a:gd name="T31" fmla="*/ 0 h 2"/>
              <a:gd name="T32" fmla="*/ 0 w 2"/>
              <a:gd name="T33" fmla="*/ 2 h 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2" h="2">
                <a:moveTo>
                  <a:pt x="0" y="2"/>
                </a:moveTo>
                <a:lnTo>
                  <a:pt x="0" y="2"/>
                </a:lnTo>
                <a:lnTo>
                  <a:pt x="2" y="2"/>
                </a:lnTo>
                <a:lnTo>
                  <a:pt x="2" y="0"/>
                </a:lnTo>
                <a:lnTo>
                  <a:pt x="0" y="0"/>
                </a:lnTo>
                <a:lnTo>
                  <a:pt x="0" y="2"/>
                </a:lnTo>
                <a:lnTo>
                  <a:pt x="2" y="2"/>
                </a:lnTo>
                <a:lnTo>
                  <a:pt x="2" y="0"/>
                </a:lnTo>
                <a:lnTo>
                  <a:pt x="0" y="0"/>
                </a:lnTo>
                <a:lnTo>
                  <a:pt x="0" y="2"/>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33" name="Freeform 1214"/>
          <p:cNvSpPr>
            <a:spLocks/>
          </p:cNvSpPr>
          <p:nvPr/>
        </p:nvSpPr>
        <p:spPr bwMode="auto">
          <a:xfrm>
            <a:off x="595313" y="557213"/>
            <a:ext cx="3175" cy="3175"/>
          </a:xfrm>
          <a:custGeom>
            <a:avLst/>
            <a:gdLst>
              <a:gd name="T0" fmla="*/ 0 w 2"/>
              <a:gd name="T1" fmla="*/ 2 h 2"/>
              <a:gd name="T2" fmla="*/ 2 w 2"/>
              <a:gd name="T3" fmla="*/ 2 h 2"/>
              <a:gd name="T4" fmla="*/ 0 w 2"/>
              <a:gd name="T5" fmla="*/ 0 h 2"/>
              <a:gd name="T6" fmla="*/ 0 w 2"/>
              <a:gd name="T7" fmla="*/ 2 h 2"/>
              <a:gd name="T8" fmla="*/ 0 w 2"/>
              <a:gd name="T9" fmla="*/ 2 h 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 h="2">
                <a:moveTo>
                  <a:pt x="0" y="2"/>
                </a:moveTo>
                <a:lnTo>
                  <a:pt x="2" y="2"/>
                </a:lnTo>
                <a:lnTo>
                  <a:pt x="0" y="0"/>
                </a:lnTo>
                <a:lnTo>
                  <a:pt x="0" y="2"/>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34" name="Rectangle 1215"/>
          <p:cNvSpPr>
            <a:spLocks noChangeArrowheads="1"/>
          </p:cNvSpPr>
          <p:nvPr/>
        </p:nvSpPr>
        <p:spPr bwMode="auto">
          <a:xfrm>
            <a:off x="595313" y="627063"/>
            <a:ext cx="1587" cy="1587"/>
          </a:xfrm>
          <a:prstGeom prst="rect">
            <a:avLst/>
          </a:prstGeom>
          <a:solidFill>
            <a:srgbClr val="000000"/>
          </a:solidFill>
          <a:ln>
            <a:noFill/>
          </a:ln>
          <a:extLs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p>
            <a:pPr>
              <a:spcBef>
                <a:spcPct val="50000"/>
              </a:spcBef>
              <a:buFontTx/>
              <a:buChar char="•"/>
            </a:pPr>
            <a:endParaRPr lang="en-US" sz="1300" b="0"/>
          </a:p>
        </p:txBody>
      </p:sp>
      <p:sp>
        <p:nvSpPr>
          <p:cNvPr id="35" name="Freeform 1217"/>
          <p:cNvSpPr>
            <a:spLocks/>
          </p:cNvSpPr>
          <p:nvPr/>
        </p:nvSpPr>
        <p:spPr bwMode="auto">
          <a:xfrm>
            <a:off x="595313" y="627063"/>
            <a:ext cx="1587" cy="1587"/>
          </a:xfrm>
          <a:custGeom>
            <a:avLst/>
            <a:gdLst>
              <a:gd name="T0" fmla="*/ 0 w 1587"/>
              <a:gd name="T1" fmla="*/ 0 h 1587"/>
              <a:gd name="T2" fmla="*/ 0 w 1587"/>
              <a:gd name="T3" fmla="*/ 0 h 1587"/>
              <a:gd name="T4" fmla="*/ 0 w 1587"/>
              <a:gd name="T5" fmla="*/ 0 h 1587"/>
              <a:gd name="T6" fmla="*/ 0 w 1587"/>
              <a:gd name="T7" fmla="*/ 0 h 1587"/>
              <a:gd name="T8" fmla="*/ 0 w 1587"/>
              <a:gd name="T9" fmla="*/ 0 h 1587"/>
              <a:gd name="T10" fmla="*/ 0 w 1587"/>
              <a:gd name="T11" fmla="*/ 0 h 1587"/>
              <a:gd name="T12" fmla="*/ 0 w 1587"/>
              <a:gd name="T13" fmla="*/ 0 h 1587"/>
              <a:gd name="T14" fmla="*/ 0 w 1587"/>
              <a:gd name="T15" fmla="*/ 0 h 1587"/>
              <a:gd name="T16" fmla="*/ 0 w 1587"/>
              <a:gd name="T17" fmla="*/ 0 h 1587"/>
              <a:gd name="T18" fmla="*/ 0 w 1587"/>
              <a:gd name="T19" fmla="*/ 0 h 1587"/>
              <a:gd name="T20" fmla="*/ 0 w 1587"/>
              <a:gd name="T21" fmla="*/ 0 h 1587"/>
              <a:gd name="T22" fmla="*/ 0 w 1587"/>
              <a:gd name="T23" fmla="*/ 0 h 1587"/>
              <a:gd name="T24" fmla="*/ 0 w 1587"/>
              <a:gd name="T25" fmla="*/ 0 h 1587"/>
              <a:gd name="T26" fmla="*/ 0 w 1587"/>
              <a:gd name="T27" fmla="*/ 0 h 1587"/>
              <a:gd name="T28" fmla="*/ 0 w 1587"/>
              <a:gd name="T29" fmla="*/ 0 h 1587"/>
              <a:gd name="T30" fmla="*/ 0 w 1587"/>
              <a:gd name="T31" fmla="*/ 0 h 1587"/>
              <a:gd name="T32" fmla="*/ 0 w 1587"/>
              <a:gd name="T33" fmla="*/ 0 h 1587"/>
              <a:gd name="T34" fmla="*/ 0 w 1587"/>
              <a:gd name="T35" fmla="*/ 0 h 1587"/>
              <a:gd name="T36" fmla="*/ 0 w 1587"/>
              <a:gd name="T37" fmla="*/ 0 h 1587"/>
              <a:gd name="T38" fmla="*/ 0 w 1587"/>
              <a:gd name="T39" fmla="*/ 0 h 1587"/>
              <a:gd name="T40" fmla="*/ 0 w 1587"/>
              <a:gd name="T41" fmla="*/ 0 h 1587"/>
              <a:gd name="T42" fmla="*/ 0 w 1587"/>
              <a:gd name="T43" fmla="*/ 0 h 1587"/>
              <a:gd name="T44" fmla="*/ 0 w 1587"/>
              <a:gd name="T45" fmla="*/ 0 h 1587"/>
              <a:gd name="T46" fmla="*/ 0 w 1587"/>
              <a:gd name="T47" fmla="*/ 0 h 1587"/>
              <a:gd name="T48" fmla="*/ 0 w 1587"/>
              <a:gd name="T49" fmla="*/ 0 h 1587"/>
              <a:gd name="T50" fmla="*/ 0 w 1587"/>
              <a:gd name="T51" fmla="*/ 0 h 1587"/>
              <a:gd name="T52" fmla="*/ 0 w 1587"/>
              <a:gd name="T53" fmla="*/ 0 h 1587"/>
              <a:gd name="T54" fmla="*/ 0 w 1587"/>
              <a:gd name="T55" fmla="*/ 0 h 1587"/>
              <a:gd name="T56" fmla="*/ 0 w 1587"/>
              <a:gd name="T57" fmla="*/ 0 h 1587"/>
              <a:gd name="T58" fmla="*/ 0 w 1587"/>
              <a:gd name="T59" fmla="*/ 0 h 1587"/>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1587" h="1587">
                <a:moveTo>
                  <a:pt x="0" y="0"/>
                </a:moveTo>
                <a:lnTo>
                  <a:pt x="0" y="0"/>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36" name="Freeform 1219"/>
          <p:cNvSpPr>
            <a:spLocks/>
          </p:cNvSpPr>
          <p:nvPr/>
        </p:nvSpPr>
        <p:spPr bwMode="auto">
          <a:xfrm>
            <a:off x="731838" y="541338"/>
            <a:ext cx="1587" cy="1587"/>
          </a:xfrm>
          <a:custGeom>
            <a:avLst/>
            <a:gdLst>
              <a:gd name="T0" fmla="*/ 0 w 1587"/>
              <a:gd name="T1" fmla="*/ 0 h 1587"/>
              <a:gd name="T2" fmla="*/ 0 w 1587"/>
              <a:gd name="T3" fmla="*/ 0 h 1587"/>
              <a:gd name="T4" fmla="*/ 0 w 1587"/>
              <a:gd name="T5" fmla="*/ 0 h 1587"/>
              <a:gd name="T6" fmla="*/ 0 60000 65536"/>
              <a:gd name="T7" fmla="*/ 0 60000 65536"/>
              <a:gd name="T8" fmla="*/ 0 60000 65536"/>
            </a:gdLst>
            <a:ahLst/>
            <a:cxnLst>
              <a:cxn ang="T6">
                <a:pos x="T0" y="T1"/>
              </a:cxn>
              <a:cxn ang="T7">
                <a:pos x="T2" y="T3"/>
              </a:cxn>
              <a:cxn ang="T8">
                <a:pos x="T4" y="T5"/>
              </a:cxn>
            </a:cxnLst>
            <a:rect l="0" t="0" r="r" b="b"/>
            <a:pathLst>
              <a:path w="1587" h="1587">
                <a:moveTo>
                  <a:pt x="0" y="0"/>
                </a:moveTo>
                <a:lnTo>
                  <a:pt x="0" y="0"/>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37" name="Freeform 1221"/>
          <p:cNvSpPr>
            <a:spLocks/>
          </p:cNvSpPr>
          <p:nvPr/>
        </p:nvSpPr>
        <p:spPr bwMode="auto">
          <a:xfrm>
            <a:off x="731838" y="541338"/>
            <a:ext cx="3175" cy="3175"/>
          </a:xfrm>
          <a:custGeom>
            <a:avLst/>
            <a:gdLst>
              <a:gd name="T0" fmla="*/ 2 w 2"/>
              <a:gd name="T1" fmla="*/ 0 h 2"/>
              <a:gd name="T2" fmla="*/ 2 w 2"/>
              <a:gd name="T3" fmla="*/ 0 h 2"/>
              <a:gd name="T4" fmla="*/ 2 w 2"/>
              <a:gd name="T5" fmla="*/ 0 h 2"/>
              <a:gd name="T6" fmla="*/ 0 w 2"/>
              <a:gd name="T7" fmla="*/ 0 h 2"/>
              <a:gd name="T8" fmla="*/ 0 w 2"/>
              <a:gd name="T9" fmla="*/ 0 h 2"/>
              <a:gd name="T10" fmla="*/ 0 w 2"/>
              <a:gd name="T11" fmla="*/ 2 h 2"/>
              <a:gd name="T12" fmla="*/ 2 w 2"/>
              <a:gd name="T13" fmla="*/ 0 h 2"/>
              <a:gd name="T14" fmla="*/ 2 w 2"/>
              <a:gd name="T15" fmla="*/ 0 h 2"/>
              <a:gd name="T16" fmla="*/ 2 w 2"/>
              <a:gd name="T17" fmla="*/ 0 h 2"/>
              <a:gd name="T18" fmla="*/ 0 w 2"/>
              <a:gd name="T19" fmla="*/ 0 h 2"/>
              <a:gd name="T20" fmla="*/ 0 w 2"/>
              <a:gd name="T21" fmla="*/ 0 h 2"/>
              <a:gd name="T22" fmla="*/ 0 w 2"/>
              <a:gd name="T23" fmla="*/ 2 h 2"/>
              <a:gd name="T24" fmla="*/ 2 w 2"/>
              <a:gd name="T25" fmla="*/ 0 h 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 h="2">
                <a:moveTo>
                  <a:pt x="2" y="0"/>
                </a:moveTo>
                <a:lnTo>
                  <a:pt x="2" y="0"/>
                </a:lnTo>
                <a:lnTo>
                  <a:pt x="0" y="0"/>
                </a:lnTo>
                <a:lnTo>
                  <a:pt x="0" y="2"/>
                </a:lnTo>
                <a:lnTo>
                  <a:pt x="2" y="0"/>
                </a:lnTo>
                <a:lnTo>
                  <a:pt x="0" y="0"/>
                </a:lnTo>
                <a:lnTo>
                  <a:pt x="0" y="2"/>
                </a:lnTo>
                <a:lnTo>
                  <a:pt x="2" y="0"/>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38" name="Freeform 1234"/>
          <p:cNvSpPr>
            <a:spLocks/>
          </p:cNvSpPr>
          <p:nvPr/>
        </p:nvSpPr>
        <p:spPr bwMode="auto">
          <a:xfrm>
            <a:off x="722313" y="550863"/>
            <a:ext cx="3175" cy="1587"/>
          </a:xfrm>
          <a:custGeom>
            <a:avLst/>
            <a:gdLst>
              <a:gd name="T0" fmla="*/ 0 w 2"/>
              <a:gd name="T1" fmla="*/ 0 h 1587"/>
              <a:gd name="T2" fmla="*/ 0 w 2"/>
              <a:gd name="T3" fmla="*/ 0 h 1587"/>
              <a:gd name="T4" fmla="*/ 2 w 2"/>
              <a:gd name="T5" fmla="*/ 0 h 1587"/>
              <a:gd name="T6" fmla="*/ 2 w 2"/>
              <a:gd name="T7" fmla="*/ 0 h 1587"/>
              <a:gd name="T8" fmla="*/ 2 w 2"/>
              <a:gd name="T9" fmla="*/ 0 h 1587"/>
              <a:gd name="T10" fmla="*/ 2 w 2"/>
              <a:gd name="T11" fmla="*/ 0 h 1587"/>
              <a:gd name="T12" fmla="*/ 0 w 2"/>
              <a:gd name="T13" fmla="*/ 0 h 1587"/>
              <a:gd name="T14" fmla="*/ 0 w 2"/>
              <a:gd name="T15" fmla="*/ 0 h 1587"/>
              <a:gd name="T16" fmla="*/ 0 w 2"/>
              <a:gd name="T17" fmla="*/ 0 h 1587"/>
              <a:gd name="T18" fmla="*/ 0 w 2"/>
              <a:gd name="T19" fmla="*/ 0 h 1587"/>
              <a:gd name="T20" fmla="*/ 0 w 2"/>
              <a:gd name="T21" fmla="*/ 0 h 1587"/>
              <a:gd name="T22" fmla="*/ 0 w 2"/>
              <a:gd name="T23" fmla="*/ 0 h 1587"/>
              <a:gd name="T24" fmla="*/ 2 w 2"/>
              <a:gd name="T25" fmla="*/ 0 h 1587"/>
              <a:gd name="T26" fmla="*/ 2 w 2"/>
              <a:gd name="T27" fmla="*/ 0 h 1587"/>
              <a:gd name="T28" fmla="*/ 2 w 2"/>
              <a:gd name="T29" fmla="*/ 0 h 1587"/>
              <a:gd name="T30" fmla="*/ 0 w 2"/>
              <a:gd name="T31" fmla="*/ 0 h 1587"/>
              <a:gd name="T32" fmla="*/ 0 w 2"/>
              <a:gd name="T33" fmla="*/ 0 h 1587"/>
              <a:gd name="T34" fmla="*/ 2 w 2"/>
              <a:gd name="T35" fmla="*/ 0 h 1587"/>
              <a:gd name="T36" fmla="*/ 0 w 2"/>
              <a:gd name="T37" fmla="*/ 0 h 1587"/>
              <a:gd name="T38" fmla="*/ 0 w 2"/>
              <a:gd name="T39" fmla="*/ 0 h 1587"/>
              <a:gd name="T40" fmla="*/ 0 w 2"/>
              <a:gd name="T41" fmla="*/ 0 h 1587"/>
              <a:gd name="T42" fmla="*/ 0 w 2"/>
              <a:gd name="T43" fmla="*/ 0 h 1587"/>
              <a:gd name="T44" fmla="*/ 0 w 2"/>
              <a:gd name="T45" fmla="*/ 0 h 1587"/>
              <a:gd name="T46" fmla="*/ 0 w 2"/>
              <a:gd name="T47" fmla="*/ 0 h 1587"/>
              <a:gd name="T48" fmla="*/ 0 w 2"/>
              <a:gd name="T49" fmla="*/ 0 h 1587"/>
              <a:gd name="T50" fmla="*/ 0 w 2"/>
              <a:gd name="T51" fmla="*/ 0 h 1587"/>
              <a:gd name="T52" fmla="*/ 0 w 2"/>
              <a:gd name="T53" fmla="*/ 0 h 1587"/>
              <a:gd name="T54" fmla="*/ 0 w 2"/>
              <a:gd name="T55" fmla="*/ 0 h 1587"/>
              <a:gd name="T56" fmla="*/ 0 w 2"/>
              <a:gd name="T57" fmla="*/ 0 h 1587"/>
              <a:gd name="T58" fmla="*/ 0 w 2"/>
              <a:gd name="T59" fmla="*/ 0 h 1587"/>
              <a:gd name="T60" fmla="*/ 0 w 2"/>
              <a:gd name="T61" fmla="*/ 0 h 1587"/>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2" h="1587">
                <a:moveTo>
                  <a:pt x="0" y="0"/>
                </a:moveTo>
                <a:lnTo>
                  <a:pt x="0" y="0"/>
                </a:lnTo>
                <a:lnTo>
                  <a:pt x="2" y="0"/>
                </a:lnTo>
                <a:lnTo>
                  <a:pt x="0" y="0"/>
                </a:lnTo>
                <a:lnTo>
                  <a:pt x="2" y="0"/>
                </a:lnTo>
                <a:lnTo>
                  <a:pt x="0" y="0"/>
                </a:lnTo>
                <a:lnTo>
                  <a:pt x="2" y="0"/>
                </a:lnTo>
                <a:lnTo>
                  <a:pt x="0" y="0"/>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39" name="Line 1237"/>
          <p:cNvSpPr>
            <a:spLocks noChangeShapeType="1"/>
          </p:cNvSpPr>
          <p:nvPr/>
        </p:nvSpPr>
        <p:spPr bwMode="auto">
          <a:xfrm>
            <a:off x="728663" y="544513"/>
            <a:ext cx="1587" cy="1587"/>
          </a:xfrm>
          <a:prstGeom prst="line">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no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40" name="Line 1238"/>
          <p:cNvSpPr>
            <a:spLocks noChangeShapeType="1"/>
          </p:cNvSpPr>
          <p:nvPr/>
        </p:nvSpPr>
        <p:spPr bwMode="auto">
          <a:xfrm>
            <a:off x="728663" y="544513"/>
            <a:ext cx="1587" cy="1587"/>
          </a:xfrm>
          <a:prstGeom prst="line">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no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41" name="Freeform 1240"/>
          <p:cNvSpPr>
            <a:spLocks/>
          </p:cNvSpPr>
          <p:nvPr/>
        </p:nvSpPr>
        <p:spPr bwMode="auto">
          <a:xfrm>
            <a:off x="728663" y="541338"/>
            <a:ext cx="1587" cy="3175"/>
          </a:xfrm>
          <a:custGeom>
            <a:avLst/>
            <a:gdLst>
              <a:gd name="T0" fmla="*/ 0 w 1587"/>
              <a:gd name="T1" fmla="*/ 2 h 2"/>
              <a:gd name="T2" fmla="*/ 0 w 1587"/>
              <a:gd name="T3" fmla="*/ 2 h 2"/>
              <a:gd name="T4" fmla="*/ 0 w 1587"/>
              <a:gd name="T5" fmla="*/ 0 h 2"/>
              <a:gd name="T6" fmla="*/ 0 w 1587"/>
              <a:gd name="T7" fmla="*/ 2 h 2"/>
              <a:gd name="T8" fmla="*/ 0 w 1587"/>
              <a:gd name="T9" fmla="*/ 2 h 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87" h="2">
                <a:moveTo>
                  <a:pt x="0" y="2"/>
                </a:moveTo>
                <a:lnTo>
                  <a:pt x="0" y="2"/>
                </a:lnTo>
                <a:lnTo>
                  <a:pt x="0" y="0"/>
                </a:lnTo>
                <a:lnTo>
                  <a:pt x="0" y="2"/>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42" name="Freeform 1243"/>
          <p:cNvSpPr>
            <a:spLocks/>
          </p:cNvSpPr>
          <p:nvPr/>
        </p:nvSpPr>
        <p:spPr bwMode="auto">
          <a:xfrm>
            <a:off x="728663" y="538163"/>
            <a:ext cx="3175" cy="3175"/>
          </a:xfrm>
          <a:custGeom>
            <a:avLst/>
            <a:gdLst>
              <a:gd name="T0" fmla="*/ 2 w 2"/>
              <a:gd name="T1" fmla="*/ 2 h 2"/>
              <a:gd name="T2" fmla="*/ 2 w 2"/>
              <a:gd name="T3" fmla="*/ 2 h 2"/>
              <a:gd name="T4" fmla="*/ 2 w 2"/>
              <a:gd name="T5" fmla="*/ 2 h 2"/>
              <a:gd name="T6" fmla="*/ 2 w 2"/>
              <a:gd name="T7" fmla="*/ 2 h 2"/>
              <a:gd name="T8" fmla="*/ 0 w 2"/>
              <a:gd name="T9" fmla="*/ 2 h 2"/>
              <a:gd name="T10" fmla="*/ 0 w 2"/>
              <a:gd name="T11" fmla="*/ 2 h 2"/>
              <a:gd name="T12" fmla="*/ 2 w 2"/>
              <a:gd name="T13" fmla="*/ 2 h 2"/>
              <a:gd name="T14" fmla="*/ 0 w 2"/>
              <a:gd name="T15" fmla="*/ 2 h 2"/>
              <a:gd name="T16" fmla="*/ 0 w 2"/>
              <a:gd name="T17" fmla="*/ 2 h 2"/>
              <a:gd name="T18" fmla="*/ 0 w 2"/>
              <a:gd name="T19" fmla="*/ 2 h 2"/>
              <a:gd name="T20" fmla="*/ 0 w 2"/>
              <a:gd name="T21" fmla="*/ 2 h 2"/>
              <a:gd name="T22" fmla="*/ 0 w 2"/>
              <a:gd name="T23" fmla="*/ 2 h 2"/>
              <a:gd name="T24" fmla="*/ 0 w 2"/>
              <a:gd name="T25" fmla="*/ 2 h 2"/>
              <a:gd name="T26" fmla="*/ 0 w 2"/>
              <a:gd name="T27" fmla="*/ 2 h 2"/>
              <a:gd name="T28" fmla="*/ 0 w 2"/>
              <a:gd name="T29" fmla="*/ 2 h 2"/>
              <a:gd name="T30" fmla="*/ 0 w 2"/>
              <a:gd name="T31" fmla="*/ 2 h 2"/>
              <a:gd name="T32" fmla="*/ 0 w 2"/>
              <a:gd name="T33" fmla="*/ 2 h 2"/>
              <a:gd name="T34" fmla="*/ 0 w 2"/>
              <a:gd name="T35" fmla="*/ 2 h 2"/>
              <a:gd name="T36" fmla="*/ 0 w 2"/>
              <a:gd name="T37" fmla="*/ 2 h 2"/>
              <a:gd name="T38" fmla="*/ 2 w 2"/>
              <a:gd name="T39" fmla="*/ 2 h 2"/>
              <a:gd name="T40" fmla="*/ 2 w 2"/>
              <a:gd name="T41" fmla="*/ 2 h 2"/>
              <a:gd name="T42" fmla="*/ 2 w 2"/>
              <a:gd name="T43" fmla="*/ 2 h 2"/>
              <a:gd name="T44" fmla="*/ 2 w 2"/>
              <a:gd name="T45" fmla="*/ 2 h 2"/>
              <a:gd name="T46" fmla="*/ 2 w 2"/>
              <a:gd name="T47" fmla="*/ 2 h 2"/>
              <a:gd name="T48" fmla="*/ 0 w 2"/>
              <a:gd name="T49" fmla="*/ 0 h 2"/>
              <a:gd name="T50" fmla="*/ 0 w 2"/>
              <a:gd name="T51" fmla="*/ 2 h 2"/>
              <a:gd name="T52" fmla="*/ 0 w 2"/>
              <a:gd name="T53" fmla="*/ 2 h 2"/>
              <a:gd name="T54" fmla="*/ 0 w 2"/>
              <a:gd name="T55" fmla="*/ 2 h 2"/>
              <a:gd name="T56" fmla="*/ 2 w 2"/>
              <a:gd name="T57" fmla="*/ 2 h 2"/>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2" h="2">
                <a:moveTo>
                  <a:pt x="2" y="2"/>
                </a:moveTo>
                <a:lnTo>
                  <a:pt x="2" y="2"/>
                </a:lnTo>
                <a:lnTo>
                  <a:pt x="0" y="2"/>
                </a:lnTo>
                <a:lnTo>
                  <a:pt x="2" y="2"/>
                </a:lnTo>
                <a:lnTo>
                  <a:pt x="0" y="2"/>
                </a:lnTo>
                <a:lnTo>
                  <a:pt x="2" y="2"/>
                </a:lnTo>
                <a:lnTo>
                  <a:pt x="0" y="0"/>
                </a:lnTo>
                <a:lnTo>
                  <a:pt x="0" y="2"/>
                </a:lnTo>
                <a:lnTo>
                  <a:pt x="2" y="2"/>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43" name="Freeform 1246"/>
          <p:cNvSpPr>
            <a:spLocks/>
          </p:cNvSpPr>
          <p:nvPr/>
        </p:nvSpPr>
        <p:spPr bwMode="auto">
          <a:xfrm>
            <a:off x="725488" y="547688"/>
            <a:ext cx="3175" cy="3175"/>
          </a:xfrm>
          <a:custGeom>
            <a:avLst/>
            <a:gdLst>
              <a:gd name="T0" fmla="*/ 0 w 2"/>
              <a:gd name="T1" fmla="*/ 2 h 2"/>
              <a:gd name="T2" fmla="*/ 0 w 2"/>
              <a:gd name="T3" fmla="*/ 2 h 2"/>
              <a:gd name="T4" fmla="*/ 2 w 2"/>
              <a:gd name="T5" fmla="*/ 0 h 2"/>
              <a:gd name="T6" fmla="*/ 2 w 2"/>
              <a:gd name="T7" fmla="*/ 0 h 2"/>
              <a:gd name="T8" fmla="*/ 0 w 2"/>
              <a:gd name="T9" fmla="*/ 0 h 2"/>
              <a:gd name="T10" fmla="*/ 0 w 2"/>
              <a:gd name="T11" fmla="*/ 0 h 2"/>
              <a:gd name="T12" fmla="*/ 0 w 2"/>
              <a:gd name="T13" fmla="*/ 2 h 2"/>
              <a:gd name="T14" fmla="*/ 0 w 2"/>
              <a:gd name="T15" fmla="*/ 2 h 2"/>
              <a:gd name="T16" fmla="*/ 2 w 2"/>
              <a:gd name="T17" fmla="*/ 0 h 2"/>
              <a:gd name="T18" fmla="*/ 2 w 2"/>
              <a:gd name="T19" fmla="*/ 0 h 2"/>
              <a:gd name="T20" fmla="*/ 0 w 2"/>
              <a:gd name="T21" fmla="*/ 0 h 2"/>
              <a:gd name="T22" fmla="*/ 0 w 2"/>
              <a:gd name="T23" fmla="*/ 0 h 2"/>
              <a:gd name="T24" fmla="*/ 0 w 2"/>
              <a:gd name="T25" fmla="*/ 0 h 2"/>
              <a:gd name="T26" fmla="*/ 0 w 2"/>
              <a:gd name="T27" fmla="*/ 0 h 2"/>
              <a:gd name="T28" fmla="*/ 0 w 2"/>
              <a:gd name="T29" fmla="*/ 0 h 2"/>
              <a:gd name="T30" fmla="*/ 0 w 2"/>
              <a:gd name="T31" fmla="*/ 0 h 2"/>
              <a:gd name="T32" fmla="*/ 0 w 2"/>
              <a:gd name="T33" fmla="*/ 0 h 2"/>
              <a:gd name="T34" fmla="*/ 0 w 2"/>
              <a:gd name="T35" fmla="*/ 0 h 2"/>
              <a:gd name="T36" fmla="*/ 0 w 2"/>
              <a:gd name="T37" fmla="*/ 0 h 2"/>
              <a:gd name="T38" fmla="*/ 0 w 2"/>
              <a:gd name="T39" fmla="*/ 0 h 2"/>
              <a:gd name="T40" fmla="*/ 0 w 2"/>
              <a:gd name="T41" fmla="*/ 0 h 2"/>
              <a:gd name="T42" fmla="*/ 0 w 2"/>
              <a:gd name="T43" fmla="*/ 0 h 2"/>
              <a:gd name="T44" fmla="*/ 0 w 2"/>
              <a:gd name="T45" fmla="*/ 0 h 2"/>
              <a:gd name="T46" fmla="*/ 0 w 2"/>
              <a:gd name="T47" fmla="*/ 2 h 2"/>
              <a:gd name="T48" fmla="*/ 0 w 2"/>
              <a:gd name="T49" fmla="*/ 2 h 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2" h="2">
                <a:moveTo>
                  <a:pt x="0" y="2"/>
                </a:moveTo>
                <a:lnTo>
                  <a:pt x="0" y="2"/>
                </a:lnTo>
                <a:lnTo>
                  <a:pt x="2" y="0"/>
                </a:lnTo>
                <a:lnTo>
                  <a:pt x="0" y="0"/>
                </a:lnTo>
                <a:lnTo>
                  <a:pt x="0" y="2"/>
                </a:lnTo>
                <a:lnTo>
                  <a:pt x="2" y="0"/>
                </a:lnTo>
                <a:lnTo>
                  <a:pt x="0" y="0"/>
                </a:lnTo>
                <a:lnTo>
                  <a:pt x="0" y="2"/>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44" name="Freeform 1250"/>
          <p:cNvSpPr>
            <a:spLocks/>
          </p:cNvSpPr>
          <p:nvPr/>
        </p:nvSpPr>
        <p:spPr bwMode="auto">
          <a:xfrm>
            <a:off x="731838" y="530225"/>
            <a:ext cx="3175" cy="1588"/>
          </a:xfrm>
          <a:custGeom>
            <a:avLst/>
            <a:gdLst>
              <a:gd name="T0" fmla="*/ 2 w 2"/>
              <a:gd name="T1" fmla="*/ 0 h 1588"/>
              <a:gd name="T2" fmla="*/ 0 w 2"/>
              <a:gd name="T3" fmla="*/ 0 h 1588"/>
              <a:gd name="T4" fmla="*/ 2 w 2"/>
              <a:gd name="T5" fmla="*/ 0 h 1588"/>
              <a:gd name="T6" fmla="*/ 0 60000 65536"/>
              <a:gd name="T7" fmla="*/ 0 60000 65536"/>
              <a:gd name="T8" fmla="*/ 0 60000 65536"/>
            </a:gdLst>
            <a:ahLst/>
            <a:cxnLst>
              <a:cxn ang="T6">
                <a:pos x="T0" y="T1"/>
              </a:cxn>
              <a:cxn ang="T7">
                <a:pos x="T2" y="T3"/>
              </a:cxn>
              <a:cxn ang="T8">
                <a:pos x="T4" y="T5"/>
              </a:cxn>
            </a:cxnLst>
            <a:rect l="0" t="0" r="r" b="b"/>
            <a:pathLst>
              <a:path w="2" h="1588">
                <a:moveTo>
                  <a:pt x="2" y="0"/>
                </a:moveTo>
                <a:lnTo>
                  <a:pt x="0" y="0"/>
                </a:lnTo>
                <a:lnTo>
                  <a:pt x="2" y="0"/>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45" name="Freeform 1252"/>
          <p:cNvSpPr>
            <a:spLocks/>
          </p:cNvSpPr>
          <p:nvPr/>
        </p:nvSpPr>
        <p:spPr bwMode="auto">
          <a:xfrm>
            <a:off x="731838" y="527050"/>
            <a:ext cx="3175" cy="7938"/>
          </a:xfrm>
          <a:custGeom>
            <a:avLst/>
            <a:gdLst>
              <a:gd name="T0" fmla="*/ 2 w 2"/>
              <a:gd name="T1" fmla="*/ 2 h 5"/>
              <a:gd name="T2" fmla="*/ 2 w 2"/>
              <a:gd name="T3" fmla="*/ 2 h 5"/>
              <a:gd name="T4" fmla="*/ 0 w 2"/>
              <a:gd name="T5" fmla="*/ 0 h 5"/>
              <a:gd name="T6" fmla="*/ 0 w 2"/>
              <a:gd name="T7" fmla="*/ 2 h 5"/>
              <a:gd name="T8" fmla="*/ 0 w 2"/>
              <a:gd name="T9" fmla="*/ 2 h 5"/>
              <a:gd name="T10" fmla="*/ 2 w 2"/>
              <a:gd name="T11" fmla="*/ 5 h 5"/>
              <a:gd name="T12" fmla="*/ 2 w 2"/>
              <a:gd name="T13" fmla="*/ 2 h 5"/>
              <a:gd name="T14" fmla="*/ 2 w 2"/>
              <a:gd name="T15" fmla="*/ 2 h 5"/>
              <a:gd name="T16" fmla="*/ 0 w 2"/>
              <a:gd name="T17" fmla="*/ 0 h 5"/>
              <a:gd name="T18" fmla="*/ 0 w 2"/>
              <a:gd name="T19" fmla="*/ 2 h 5"/>
              <a:gd name="T20" fmla="*/ 0 w 2"/>
              <a:gd name="T21" fmla="*/ 2 h 5"/>
              <a:gd name="T22" fmla="*/ 2 w 2"/>
              <a:gd name="T23" fmla="*/ 5 h 5"/>
              <a:gd name="T24" fmla="*/ 2 w 2"/>
              <a:gd name="T25" fmla="*/ 2 h 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 h="5">
                <a:moveTo>
                  <a:pt x="2" y="2"/>
                </a:moveTo>
                <a:lnTo>
                  <a:pt x="2" y="2"/>
                </a:lnTo>
                <a:lnTo>
                  <a:pt x="0" y="0"/>
                </a:lnTo>
                <a:lnTo>
                  <a:pt x="0" y="2"/>
                </a:lnTo>
                <a:lnTo>
                  <a:pt x="2" y="5"/>
                </a:lnTo>
                <a:lnTo>
                  <a:pt x="2" y="2"/>
                </a:lnTo>
                <a:lnTo>
                  <a:pt x="0" y="0"/>
                </a:lnTo>
                <a:lnTo>
                  <a:pt x="0" y="2"/>
                </a:lnTo>
                <a:lnTo>
                  <a:pt x="2" y="5"/>
                </a:lnTo>
                <a:lnTo>
                  <a:pt x="2" y="2"/>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46" name="Freeform 1255"/>
          <p:cNvSpPr>
            <a:spLocks/>
          </p:cNvSpPr>
          <p:nvPr/>
        </p:nvSpPr>
        <p:spPr bwMode="auto">
          <a:xfrm>
            <a:off x="712788" y="550863"/>
            <a:ext cx="3175" cy="1587"/>
          </a:xfrm>
          <a:custGeom>
            <a:avLst/>
            <a:gdLst>
              <a:gd name="T0" fmla="*/ 0 w 2"/>
              <a:gd name="T1" fmla="*/ 0 h 1587"/>
              <a:gd name="T2" fmla="*/ 2 w 2"/>
              <a:gd name="T3" fmla="*/ 0 h 1587"/>
              <a:gd name="T4" fmla="*/ 2 w 2"/>
              <a:gd name="T5" fmla="*/ 0 h 1587"/>
              <a:gd name="T6" fmla="*/ 2 w 2"/>
              <a:gd name="T7" fmla="*/ 0 h 1587"/>
              <a:gd name="T8" fmla="*/ 2 w 2"/>
              <a:gd name="T9" fmla="*/ 0 h 1587"/>
              <a:gd name="T10" fmla="*/ 0 w 2"/>
              <a:gd name="T11" fmla="*/ 0 h 1587"/>
              <a:gd name="T12" fmla="*/ 0 w 2"/>
              <a:gd name="T13" fmla="*/ 0 h 1587"/>
              <a:gd name="T14" fmla="*/ 0 w 2"/>
              <a:gd name="T15" fmla="*/ 0 h 1587"/>
              <a:gd name="T16" fmla="*/ 0 w 2"/>
              <a:gd name="T17" fmla="*/ 0 h 1587"/>
              <a:gd name="T18" fmla="*/ 2 w 2"/>
              <a:gd name="T19" fmla="*/ 0 h 1587"/>
              <a:gd name="T20" fmla="*/ 2 w 2"/>
              <a:gd name="T21" fmla="*/ 0 h 1587"/>
              <a:gd name="T22" fmla="*/ 2 w 2"/>
              <a:gd name="T23" fmla="*/ 0 h 1587"/>
              <a:gd name="T24" fmla="*/ 2 w 2"/>
              <a:gd name="T25" fmla="*/ 0 h 1587"/>
              <a:gd name="T26" fmla="*/ 2 w 2"/>
              <a:gd name="T27" fmla="*/ 0 h 1587"/>
              <a:gd name="T28" fmla="*/ 2 w 2"/>
              <a:gd name="T29" fmla="*/ 0 h 1587"/>
              <a:gd name="T30" fmla="*/ 2 w 2"/>
              <a:gd name="T31" fmla="*/ 0 h 1587"/>
              <a:gd name="T32" fmla="*/ 2 w 2"/>
              <a:gd name="T33" fmla="*/ 0 h 1587"/>
              <a:gd name="T34" fmla="*/ 2 w 2"/>
              <a:gd name="T35" fmla="*/ 0 h 1587"/>
              <a:gd name="T36" fmla="*/ 2 w 2"/>
              <a:gd name="T37" fmla="*/ 0 h 1587"/>
              <a:gd name="T38" fmla="*/ 2 w 2"/>
              <a:gd name="T39" fmla="*/ 0 h 1587"/>
              <a:gd name="T40" fmla="*/ 2 w 2"/>
              <a:gd name="T41" fmla="*/ 0 h 1587"/>
              <a:gd name="T42" fmla="*/ 2 w 2"/>
              <a:gd name="T43" fmla="*/ 0 h 1587"/>
              <a:gd name="T44" fmla="*/ 2 w 2"/>
              <a:gd name="T45" fmla="*/ 0 h 1587"/>
              <a:gd name="T46" fmla="*/ 2 w 2"/>
              <a:gd name="T47" fmla="*/ 0 h 1587"/>
              <a:gd name="T48" fmla="*/ 2 w 2"/>
              <a:gd name="T49" fmla="*/ 0 h 1587"/>
              <a:gd name="T50" fmla="*/ 2 w 2"/>
              <a:gd name="T51" fmla="*/ 0 h 1587"/>
              <a:gd name="T52" fmla="*/ 2 w 2"/>
              <a:gd name="T53" fmla="*/ 0 h 1587"/>
              <a:gd name="T54" fmla="*/ 2 w 2"/>
              <a:gd name="T55" fmla="*/ 0 h 1587"/>
              <a:gd name="T56" fmla="*/ 2 w 2"/>
              <a:gd name="T57" fmla="*/ 0 h 1587"/>
              <a:gd name="T58" fmla="*/ 0 w 2"/>
              <a:gd name="T59" fmla="*/ 0 h 1587"/>
              <a:gd name="T60" fmla="*/ 0 w 2"/>
              <a:gd name="T61" fmla="*/ 0 h 1587"/>
              <a:gd name="T62" fmla="*/ 0 w 2"/>
              <a:gd name="T63" fmla="*/ 0 h 1587"/>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2" h="1587">
                <a:moveTo>
                  <a:pt x="0" y="0"/>
                </a:moveTo>
                <a:lnTo>
                  <a:pt x="2" y="0"/>
                </a:lnTo>
                <a:lnTo>
                  <a:pt x="0" y="0"/>
                </a:lnTo>
                <a:lnTo>
                  <a:pt x="2" y="0"/>
                </a:lnTo>
                <a:lnTo>
                  <a:pt x="0" y="0"/>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47" name="Rectangle 1256"/>
          <p:cNvSpPr>
            <a:spLocks noChangeArrowheads="1"/>
          </p:cNvSpPr>
          <p:nvPr/>
        </p:nvSpPr>
        <p:spPr bwMode="auto">
          <a:xfrm>
            <a:off x="722313" y="550863"/>
            <a:ext cx="1587" cy="1587"/>
          </a:xfrm>
          <a:prstGeom prst="rect">
            <a:avLst/>
          </a:prstGeom>
          <a:solidFill>
            <a:srgbClr val="FFFFFF"/>
          </a:solidFill>
          <a:ln>
            <a:noFill/>
          </a:ln>
          <a:extLs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p>
            <a:pPr>
              <a:spcBef>
                <a:spcPct val="50000"/>
              </a:spcBef>
              <a:buFontTx/>
              <a:buChar char="•"/>
            </a:pPr>
            <a:endParaRPr lang="en-US" sz="1300" b="0"/>
          </a:p>
        </p:txBody>
      </p:sp>
      <p:sp>
        <p:nvSpPr>
          <p:cNvPr id="48" name="Freeform 1258"/>
          <p:cNvSpPr>
            <a:spLocks/>
          </p:cNvSpPr>
          <p:nvPr/>
        </p:nvSpPr>
        <p:spPr bwMode="auto">
          <a:xfrm>
            <a:off x="722313" y="550863"/>
            <a:ext cx="1587" cy="1587"/>
          </a:xfrm>
          <a:custGeom>
            <a:avLst/>
            <a:gdLst>
              <a:gd name="T0" fmla="*/ 0 w 1587"/>
              <a:gd name="T1" fmla="*/ 0 h 1587"/>
              <a:gd name="T2" fmla="*/ 0 w 1587"/>
              <a:gd name="T3" fmla="*/ 0 h 1587"/>
              <a:gd name="T4" fmla="*/ 0 w 1587"/>
              <a:gd name="T5" fmla="*/ 0 h 1587"/>
              <a:gd name="T6" fmla="*/ 0 w 1587"/>
              <a:gd name="T7" fmla="*/ 0 h 1587"/>
              <a:gd name="T8" fmla="*/ 0 w 1587"/>
              <a:gd name="T9" fmla="*/ 0 h 1587"/>
              <a:gd name="T10" fmla="*/ 0 w 1587"/>
              <a:gd name="T11" fmla="*/ 0 h 1587"/>
              <a:gd name="T12" fmla="*/ 0 w 1587"/>
              <a:gd name="T13" fmla="*/ 0 h 1587"/>
              <a:gd name="T14" fmla="*/ 0 w 1587"/>
              <a:gd name="T15" fmla="*/ 0 h 1587"/>
              <a:gd name="T16" fmla="*/ 0 w 1587"/>
              <a:gd name="T17" fmla="*/ 0 h 1587"/>
              <a:gd name="T18" fmla="*/ 0 w 1587"/>
              <a:gd name="T19" fmla="*/ 0 h 1587"/>
              <a:gd name="T20" fmla="*/ 0 w 1587"/>
              <a:gd name="T21" fmla="*/ 0 h 1587"/>
              <a:gd name="T22" fmla="*/ 0 w 1587"/>
              <a:gd name="T23" fmla="*/ 0 h 1587"/>
              <a:gd name="T24" fmla="*/ 0 w 1587"/>
              <a:gd name="T25" fmla="*/ 0 h 1587"/>
              <a:gd name="T26" fmla="*/ 0 w 1587"/>
              <a:gd name="T27" fmla="*/ 0 h 1587"/>
              <a:gd name="T28" fmla="*/ 0 w 1587"/>
              <a:gd name="T29" fmla="*/ 0 h 1587"/>
              <a:gd name="T30" fmla="*/ 0 w 1587"/>
              <a:gd name="T31" fmla="*/ 0 h 1587"/>
              <a:gd name="T32" fmla="*/ 0 w 1587"/>
              <a:gd name="T33" fmla="*/ 0 h 1587"/>
              <a:gd name="T34" fmla="*/ 0 w 1587"/>
              <a:gd name="T35" fmla="*/ 0 h 1587"/>
              <a:gd name="T36" fmla="*/ 0 w 1587"/>
              <a:gd name="T37" fmla="*/ 0 h 1587"/>
              <a:gd name="T38" fmla="*/ 0 w 1587"/>
              <a:gd name="T39" fmla="*/ 0 h 1587"/>
              <a:gd name="T40" fmla="*/ 0 w 1587"/>
              <a:gd name="T41" fmla="*/ 0 h 1587"/>
              <a:gd name="T42" fmla="*/ 0 w 1587"/>
              <a:gd name="T43" fmla="*/ 0 h 1587"/>
              <a:gd name="T44" fmla="*/ 0 w 1587"/>
              <a:gd name="T45" fmla="*/ 0 h 1587"/>
              <a:gd name="T46" fmla="*/ 0 w 1587"/>
              <a:gd name="T47" fmla="*/ 0 h 1587"/>
              <a:gd name="T48" fmla="*/ 0 w 1587"/>
              <a:gd name="T49" fmla="*/ 0 h 1587"/>
              <a:gd name="T50" fmla="*/ 0 w 1587"/>
              <a:gd name="T51" fmla="*/ 0 h 1587"/>
              <a:gd name="T52" fmla="*/ 0 w 1587"/>
              <a:gd name="T53" fmla="*/ 0 h 1587"/>
              <a:gd name="T54" fmla="*/ 0 w 1587"/>
              <a:gd name="T55" fmla="*/ 0 h 1587"/>
              <a:gd name="T56" fmla="*/ 0 w 1587"/>
              <a:gd name="T57" fmla="*/ 0 h 1587"/>
              <a:gd name="T58" fmla="*/ 0 w 1587"/>
              <a:gd name="T59" fmla="*/ 0 h 1587"/>
              <a:gd name="T60" fmla="*/ 0 w 1587"/>
              <a:gd name="T61" fmla="*/ 0 h 1587"/>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1587" h="1587">
                <a:moveTo>
                  <a:pt x="0" y="0"/>
                </a:moveTo>
                <a:lnTo>
                  <a:pt x="0" y="0"/>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49" name="Freeform 1266"/>
          <p:cNvSpPr>
            <a:spLocks/>
          </p:cNvSpPr>
          <p:nvPr/>
        </p:nvSpPr>
        <p:spPr bwMode="auto">
          <a:xfrm>
            <a:off x="728663" y="534988"/>
            <a:ext cx="1587" cy="1587"/>
          </a:xfrm>
          <a:custGeom>
            <a:avLst/>
            <a:gdLst>
              <a:gd name="T0" fmla="*/ 0 w 1587"/>
              <a:gd name="T1" fmla="*/ 0 h 1587"/>
              <a:gd name="T2" fmla="*/ 0 w 1587"/>
              <a:gd name="T3" fmla="*/ 0 h 1587"/>
              <a:gd name="T4" fmla="*/ 0 w 1587"/>
              <a:gd name="T5" fmla="*/ 0 h 1587"/>
              <a:gd name="T6" fmla="*/ 0 w 1587"/>
              <a:gd name="T7" fmla="*/ 0 h 1587"/>
              <a:gd name="T8" fmla="*/ 0 w 1587"/>
              <a:gd name="T9" fmla="*/ 0 h 1587"/>
              <a:gd name="T10" fmla="*/ 0 w 1587"/>
              <a:gd name="T11" fmla="*/ 0 h 1587"/>
              <a:gd name="T12" fmla="*/ 0 w 1587"/>
              <a:gd name="T13" fmla="*/ 0 h 1587"/>
              <a:gd name="T14" fmla="*/ 0 w 1587"/>
              <a:gd name="T15" fmla="*/ 0 h 1587"/>
              <a:gd name="T16" fmla="*/ 0 w 1587"/>
              <a:gd name="T17" fmla="*/ 0 h 1587"/>
              <a:gd name="T18" fmla="*/ 0 w 1587"/>
              <a:gd name="T19" fmla="*/ 0 h 1587"/>
              <a:gd name="T20" fmla="*/ 0 w 1587"/>
              <a:gd name="T21" fmla="*/ 0 h 1587"/>
              <a:gd name="T22" fmla="*/ 0 w 1587"/>
              <a:gd name="T23" fmla="*/ 0 h 1587"/>
              <a:gd name="T24" fmla="*/ 0 w 1587"/>
              <a:gd name="T25" fmla="*/ 0 h 1587"/>
              <a:gd name="T26" fmla="*/ 0 w 1587"/>
              <a:gd name="T27" fmla="*/ 0 h 1587"/>
              <a:gd name="T28" fmla="*/ 0 w 1587"/>
              <a:gd name="T29" fmla="*/ 0 h 1587"/>
              <a:gd name="T30" fmla="*/ 0 w 1587"/>
              <a:gd name="T31" fmla="*/ 0 h 1587"/>
              <a:gd name="T32" fmla="*/ 0 w 1587"/>
              <a:gd name="T33" fmla="*/ 0 h 1587"/>
              <a:gd name="T34" fmla="*/ 0 w 1587"/>
              <a:gd name="T35" fmla="*/ 0 h 1587"/>
              <a:gd name="T36" fmla="*/ 0 w 1587"/>
              <a:gd name="T37" fmla="*/ 0 h 1587"/>
              <a:gd name="T38" fmla="*/ 0 w 1587"/>
              <a:gd name="T39" fmla="*/ 0 h 1587"/>
              <a:gd name="T40" fmla="*/ 0 w 1587"/>
              <a:gd name="T41" fmla="*/ 0 h 1587"/>
              <a:gd name="T42" fmla="*/ 0 w 1587"/>
              <a:gd name="T43" fmla="*/ 0 h 1587"/>
              <a:gd name="T44" fmla="*/ 0 w 1587"/>
              <a:gd name="T45" fmla="*/ 0 h 1587"/>
              <a:gd name="T46" fmla="*/ 0 w 1587"/>
              <a:gd name="T47" fmla="*/ 0 h 1587"/>
              <a:gd name="T48" fmla="*/ 0 w 1587"/>
              <a:gd name="T49" fmla="*/ 0 h 1587"/>
              <a:gd name="T50" fmla="*/ 0 w 1587"/>
              <a:gd name="T51" fmla="*/ 0 h 1587"/>
              <a:gd name="T52" fmla="*/ 0 w 1587"/>
              <a:gd name="T53" fmla="*/ 0 h 1587"/>
              <a:gd name="T54" fmla="*/ 0 w 1587"/>
              <a:gd name="T55" fmla="*/ 0 h 1587"/>
              <a:gd name="T56" fmla="*/ 0 w 1587"/>
              <a:gd name="T57" fmla="*/ 0 h 1587"/>
              <a:gd name="T58" fmla="*/ 0 w 1587"/>
              <a:gd name="T59" fmla="*/ 0 h 1587"/>
              <a:gd name="T60" fmla="*/ 0 w 1587"/>
              <a:gd name="T61" fmla="*/ 0 h 1587"/>
              <a:gd name="T62" fmla="*/ 0 w 1587"/>
              <a:gd name="T63" fmla="*/ 0 h 1587"/>
              <a:gd name="T64" fmla="*/ 0 w 1587"/>
              <a:gd name="T65" fmla="*/ 0 h 1587"/>
              <a:gd name="T66" fmla="*/ 0 w 1587"/>
              <a:gd name="T67" fmla="*/ 0 h 1587"/>
              <a:gd name="T68" fmla="*/ 0 w 1587"/>
              <a:gd name="T69" fmla="*/ 0 h 1587"/>
              <a:gd name="T70" fmla="*/ 0 w 1587"/>
              <a:gd name="T71" fmla="*/ 0 h 1587"/>
              <a:gd name="T72" fmla="*/ 0 w 1587"/>
              <a:gd name="T73" fmla="*/ 0 h 1587"/>
              <a:gd name="T74" fmla="*/ 0 w 1587"/>
              <a:gd name="T75" fmla="*/ 0 h 1587"/>
              <a:gd name="T76" fmla="*/ 0 w 1587"/>
              <a:gd name="T77" fmla="*/ 0 h 1587"/>
              <a:gd name="T78" fmla="*/ 0 w 1587"/>
              <a:gd name="T79" fmla="*/ 0 h 1587"/>
              <a:gd name="T80" fmla="*/ 0 w 1587"/>
              <a:gd name="T81" fmla="*/ 0 h 1587"/>
              <a:gd name="T82" fmla="*/ 0 w 1587"/>
              <a:gd name="T83" fmla="*/ 0 h 1587"/>
              <a:gd name="T84" fmla="*/ 0 w 1587"/>
              <a:gd name="T85" fmla="*/ 0 h 1587"/>
              <a:gd name="T86" fmla="*/ 0 w 1587"/>
              <a:gd name="T87" fmla="*/ 0 h 158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587" h="1587">
                <a:moveTo>
                  <a:pt x="0" y="0"/>
                </a:moveTo>
                <a:lnTo>
                  <a:pt x="0" y="0"/>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50" name="Freeform 1269"/>
          <p:cNvSpPr>
            <a:spLocks/>
          </p:cNvSpPr>
          <p:nvPr/>
        </p:nvSpPr>
        <p:spPr bwMode="auto">
          <a:xfrm>
            <a:off x="728663" y="530225"/>
            <a:ext cx="3175" cy="4763"/>
          </a:xfrm>
          <a:custGeom>
            <a:avLst/>
            <a:gdLst>
              <a:gd name="T0" fmla="*/ 0 w 2"/>
              <a:gd name="T1" fmla="*/ 3 h 3"/>
              <a:gd name="T2" fmla="*/ 2 w 2"/>
              <a:gd name="T3" fmla="*/ 0 h 3"/>
              <a:gd name="T4" fmla="*/ 2 w 2"/>
              <a:gd name="T5" fmla="*/ 0 h 3"/>
              <a:gd name="T6" fmla="*/ 2 w 2"/>
              <a:gd name="T7" fmla="*/ 0 h 3"/>
              <a:gd name="T8" fmla="*/ 2 w 2"/>
              <a:gd name="T9" fmla="*/ 0 h 3"/>
              <a:gd name="T10" fmla="*/ 0 w 2"/>
              <a:gd name="T11" fmla="*/ 0 h 3"/>
              <a:gd name="T12" fmla="*/ 0 w 2"/>
              <a:gd name="T13" fmla="*/ 0 h 3"/>
              <a:gd name="T14" fmla="*/ 0 w 2"/>
              <a:gd name="T15" fmla="*/ 3 h 3"/>
              <a:gd name="T16" fmla="*/ 0 w 2"/>
              <a:gd name="T17" fmla="*/ 3 h 3"/>
              <a:gd name="T18" fmla="*/ 2 w 2"/>
              <a:gd name="T19" fmla="*/ 0 h 3"/>
              <a:gd name="T20" fmla="*/ 2 w 2"/>
              <a:gd name="T21" fmla="*/ 0 h 3"/>
              <a:gd name="T22" fmla="*/ 0 w 2"/>
              <a:gd name="T23" fmla="*/ 0 h 3"/>
              <a:gd name="T24" fmla="*/ 0 w 2"/>
              <a:gd name="T25" fmla="*/ 0 h 3"/>
              <a:gd name="T26" fmla="*/ 0 w 2"/>
              <a:gd name="T27" fmla="*/ 0 h 3"/>
              <a:gd name="T28" fmla="*/ 0 w 2"/>
              <a:gd name="T29" fmla="*/ 0 h 3"/>
              <a:gd name="T30" fmla="*/ 0 w 2"/>
              <a:gd name="T31" fmla="*/ 0 h 3"/>
              <a:gd name="T32" fmla="*/ 0 w 2"/>
              <a:gd name="T33" fmla="*/ 0 h 3"/>
              <a:gd name="T34" fmla="*/ 0 w 2"/>
              <a:gd name="T35" fmla="*/ 0 h 3"/>
              <a:gd name="T36" fmla="*/ 0 w 2"/>
              <a:gd name="T37" fmla="*/ 0 h 3"/>
              <a:gd name="T38" fmla="*/ 0 w 2"/>
              <a:gd name="T39" fmla="*/ 3 h 3"/>
              <a:gd name="T40" fmla="*/ 0 w 2"/>
              <a:gd name="T41" fmla="*/ 3 h 3"/>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2" h="3">
                <a:moveTo>
                  <a:pt x="0" y="3"/>
                </a:moveTo>
                <a:lnTo>
                  <a:pt x="2" y="0"/>
                </a:lnTo>
                <a:lnTo>
                  <a:pt x="0" y="0"/>
                </a:lnTo>
                <a:lnTo>
                  <a:pt x="0" y="3"/>
                </a:lnTo>
                <a:lnTo>
                  <a:pt x="2" y="0"/>
                </a:lnTo>
                <a:lnTo>
                  <a:pt x="0" y="0"/>
                </a:lnTo>
                <a:lnTo>
                  <a:pt x="0" y="3"/>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51" name="Line 1270"/>
          <p:cNvSpPr>
            <a:spLocks noChangeShapeType="1"/>
          </p:cNvSpPr>
          <p:nvPr/>
        </p:nvSpPr>
        <p:spPr bwMode="auto">
          <a:xfrm>
            <a:off x="728663" y="530225"/>
            <a:ext cx="1587" cy="1588"/>
          </a:xfrm>
          <a:prstGeom prst="line">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no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52" name="Line 1271"/>
          <p:cNvSpPr>
            <a:spLocks noChangeShapeType="1"/>
          </p:cNvSpPr>
          <p:nvPr/>
        </p:nvSpPr>
        <p:spPr bwMode="auto">
          <a:xfrm>
            <a:off x="728663" y="530225"/>
            <a:ext cx="1587" cy="1588"/>
          </a:xfrm>
          <a:prstGeom prst="line">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no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53" name="Rectangle 1272"/>
          <p:cNvSpPr>
            <a:spLocks noChangeArrowheads="1"/>
          </p:cNvSpPr>
          <p:nvPr/>
        </p:nvSpPr>
        <p:spPr bwMode="auto">
          <a:xfrm>
            <a:off x="728663" y="530225"/>
            <a:ext cx="1587" cy="1588"/>
          </a:xfrm>
          <a:prstGeom prst="rect">
            <a:avLst/>
          </a:prstGeom>
          <a:solidFill>
            <a:srgbClr val="FFFFFF"/>
          </a:solidFill>
          <a:ln>
            <a:noFill/>
          </a:ln>
          <a:extLs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p>
            <a:pPr>
              <a:spcBef>
                <a:spcPct val="50000"/>
              </a:spcBef>
              <a:buFontTx/>
              <a:buChar char="•"/>
            </a:pPr>
            <a:endParaRPr lang="en-US" sz="1300" b="0"/>
          </a:p>
        </p:txBody>
      </p:sp>
      <p:sp>
        <p:nvSpPr>
          <p:cNvPr id="54" name="Rectangle 1273"/>
          <p:cNvSpPr>
            <a:spLocks noChangeArrowheads="1"/>
          </p:cNvSpPr>
          <p:nvPr/>
        </p:nvSpPr>
        <p:spPr bwMode="auto">
          <a:xfrm>
            <a:off x="728663" y="530225"/>
            <a:ext cx="1587" cy="1588"/>
          </a:xfrm>
          <a:prstGeom prst="rect">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p>
            <a:pPr>
              <a:spcBef>
                <a:spcPct val="50000"/>
              </a:spcBef>
              <a:buFontTx/>
              <a:buChar char="•"/>
            </a:pPr>
            <a:endParaRPr lang="en-US" sz="1300" b="0"/>
          </a:p>
        </p:txBody>
      </p:sp>
      <p:sp>
        <p:nvSpPr>
          <p:cNvPr id="55" name="Line 1274"/>
          <p:cNvSpPr>
            <a:spLocks noChangeShapeType="1"/>
          </p:cNvSpPr>
          <p:nvPr/>
        </p:nvSpPr>
        <p:spPr bwMode="auto">
          <a:xfrm>
            <a:off x="728663" y="527050"/>
            <a:ext cx="1587" cy="1588"/>
          </a:xfrm>
          <a:prstGeom prst="line">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no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56" name="Line 1275"/>
          <p:cNvSpPr>
            <a:spLocks noChangeShapeType="1"/>
          </p:cNvSpPr>
          <p:nvPr/>
        </p:nvSpPr>
        <p:spPr bwMode="auto">
          <a:xfrm>
            <a:off x="728663" y="527050"/>
            <a:ext cx="1587" cy="1588"/>
          </a:xfrm>
          <a:prstGeom prst="line">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no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57" name="Freeform 1277"/>
          <p:cNvSpPr>
            <a:spLocks/>
          </p:cNvSpPr>
          <p:nvPr/>
        </p:nvSpPr>
        <p:spPr bwMode="auto">
          <a:xfrm>
            <a:off x="728663" y="523875"/>
            <a:ext cx="1587" cy="3175"/>
          </a:xfrm>
          <a:custGeom>
            <a:avLst/>
            <a:gdLst>
              <a:gd name="T0" fmla="*/ 0 w 1587"/>
              <a:gd name="T1" fmla="*/ 2 h 2"/>
              <a:gd name="T2" fmla="*/ 0 w 1587"/>
              <a:gd name="T3" fmla="*/ 2 h 2"/>
              <a:gd name="T4" fmla="*/ 0 w 1587"/>
              <a:gd name="T5" fmla="*/ 0 h 2"/>
              <a:gd name="T6" fmla="*/ 0 w 1587"/>
              <a:gd name="T7" fmla="*/ 2 h 2"/>
              <a:gd name="T8" fmla="*/ 0 w 1587"/>
              <a:gd name="T9" fmla="*/ 2 h 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87" h="2">
                <a:moveTo>
                  <a:pt x="0" y="2"/>
                </a:moveTo>
                <a:lnTo>
                  <a:pt x="0" y="2"/>
                </a:lnTo>
                <a:lnTo>
                  <a:pt x="0" y="0"/>
                </a:lnTo>
                <a:lnTo>
                  <a:pt x="0" y="2"/>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58" name="Freeform 1287"/>
          <p:cNvSpPr>
            <a:spLocks/>
          </p:cNvSpPr>
          <p:nvPr/>
        </p:nvSpPr>
        <p:spPr bwMode="auto">
          <a:xfrm>
            <a:off x="719138" y="514350"/>
            <a:ext cx="3175" cy="3175"/>
          </a:xfrm>
          <a:custGeom>
            <a:avLst/>
            <a:gdLst>
              <a:gd name="T0" fmla="*/ 0 w 2"/>
              <a:gd name="T1" fmla="*/ 0 h 2"/>
              <a:gd name="T2" fmla="*/ 0 w 2"/>
              <a:gd name="T3" fmla="*/ 2 h 2"/>
              <a:gd name="T4" fmla="*/ 2 w 2"/>
              <a:gd name="T5" fmla="*/ 2 h 2"/>
              <a:gd name="T6" fmla="*/ 2 w 2"/>
              <a:gd name="T7" fmla="*/ 2 h 2"/>
              <a:gd name="T8" fmla="*/ 2 w 2"/>
              <a:gd name="T9" fmla="*/ 2 h 2"/>
              <a:gd name="T10" fmla="*/ 2 w 2"/>
              <a:gd name="T11" fmla="*/ 0 h 2"/>
              <a:gd name="T12" fmla="*/ 0 w 2"/>
              <a:gd name="T13" fmla="*/ 0 h 2"/>
              <a:gd name="T14" fmla="*/ 0 w 2"/>
              <a:gd name="T15" fmla="*/ 0 h 2"/>
              <a:gd name="T16" fmla="*/ 0 w 2"/>
              <a:gd name="T17" fmla="*/ 2 h 2"/>
              <a:gd name="T18" fmla="*/ 0 w 2"/>
              <a:gd name="T19" fmla="*/ 2 h 2"/>
              <a:gd name="T20" fmla="*/ 0 w 2"/>
              <a:gd name="T21" fmla="*/ 2 h 2"/>
              <a:gd name="T22" fmla="*/ 0 w 2"/>
              <a:gd name="T23" fmla="*/ 2 h 2"/>
              <a:gd name="T24" fmla="*/ 2 w 2"/>
              <a:gd name="T25" fmla="*/ 2 h 2"/>
              <a:gd name="T26" fmla="*/ 2 w 2"/>
              <a:gd name="T27" fmla="*/ 2 h 2"/>
              <a:gd name="T28" fmla="*/ 0 w 2"/>
              <a:gd name="T29" fmla="*/ 0 h 2"/>
              <a:gd name="T30" fmla="*/ 0 w 2"/>
              <a:gd name="T31" fmla="*/ 0 h 2"/>
              <a:gd name="T32" fmla="*/ 0 w 2"/>
              <a:gd name="T33" fmla="*/ 0 h 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2" h="2">
                <a:moveTo>
                  <a:pt x="0" y="0"/>
                </a:moveTo>
                <a:lnTo>
                  <a:pt x="0" y="2"/>
                </a:lnTo>
                <a:lnTo>
                  <a:pt x="2" y="2"/>
                </a:lnTo>
                <a:lnTo>
                  <a:pt x="2" y="0"/>
                </a:lnTo>
                <a:lnTo>
                  <a:pt x="0" y="0"/>
                </a:lnTo>
                <a:lnTo>
                  <a:pt x="0" y="2"/>
                </a:lnTo>
                <a:lnTo>
                  <a:pt x="2" y="2"/>
                </a:lnTo>
                <a:lnTo>
                  <a:pt x="0" y="0"/>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59" name="Freeform 1290"/>
          <p:cNvSpPr>
            <a:spLocks/>
          </p:cNvSpPr>
          <p:nvPr/>
        </p:nvSpPr>
        <p:spPr bwMode="auto">
          <a:xfrm>
            <a:off x="719138" y="517525"/>
            <a:ext cx="3175" cy="3175"/>
          </a:xfrm>
          <a:custGeom>
            <a:avLst/>
            <a:gdLst>
              <a:gd name="T0" fmla="*/ 0 w 2"/>
              <a:gd name="T1" fmla="*/ 2 h 2"/>
              <a:gd name="T2" fmla="*/ 0 w 2"/>
              <a:gd name="T3" fmla="*/ 2 h 2"/>
              <a:gd name="T4" fmla="*/ 2 w 2"/>
              <a:gd name="T5" fmla="*/ 2 h 2"/>
              <a:gd name="T6" fmla="*/ 2 w 2"/>
              <a:gd name="T7" fmla="*/ 2 h 2"/>
              <a:gd name="T8" fmla="*/ 2 w 2"/>
              <a:gd name="T9" fmla="*/ 2 h 2"/>
              <a:gd name="T10" fmla="*/ 2 w 2"/>
              <a:gd name="T11" fmla="*/ 0 h 2"/>
              <a:gd name="T12" fmla="*/ 0 w 2"/>
              <a:gd name="T13" fmla="*/ 0 h 2"/>
              <a:gd name="T14" fmla="*/ 0 w 2"/>
              <a:gd name="T15" fmla="*/ 0 h 2"/>
              <a:gd name="T16" fmla="*/ 0 w 2"/>
              <a:gd name="T17" fmla="*/ 0 h 2"/>
              <a:gd name="T18" fmla="*/ 0 w 2"/>
              <a:gd name="T19" fmla="*/ 0 h 2"/>
              <a:gd name="T20" fmla="*/ 2 w 2"/>
              <a:gd name="T21" fmla="*/ 0 h 2"/>
              <a:gd name="T22" fmla="*/ 0 w 2"/>
              <a:gd name="T23" fmla="*/ 0 h 2"/>
              <a:gd name="T24" fmla="*/ 0 w 2"/>
              <a:gd name="T25" fmla="*/ 0 h 2"/>
              <a:gd name="T26" fmla="*/ 0 w 2"/>
              <a:gd name="T27" fmla="*/ 0 h 2"/>
              <a:gd name="T28" fmla="*/ 0 w 2"/>
              <a:gd name="T29" fmla="*/ 0 h 2"/>
              <a:gd name="T30" fmla="*/ 0 w 2"/>
              <a:gd name="T31" fmla="*/ 2 h 2"/>
              <a:gd name="T32" fmla="*/ 0 w 2"/>
              <a:gd name="T33" fmla="*/ 2 h 2"/>
              <a:gd name="T34" fmla="*/ 0 w 2"/>
              <a:gd name="T35" fmla="*/ 2 h 2"/>
              <a:gd name="T36" fmla="*/ 0 w 2"/>
              <a:gd name="T37" fmla="*/ 0 h 2"/>
              <a:gd name="T38" fmla="*/ 0 w 2"/>
              <a:gd name="T39" fmla="*/ 0 h 2"/>
              <a:gd name="T40" fmla="*/ 0 w 2"/>
              <a:gd name="T41" fmla="*/ 0 h 2"/>
              <a:gd name="T42" fmla="*/ 0 w 2"/>
              <a:gd name="T43" fmla="*/ 0 h 2"/>
              <a:gd name="T44" fmla="*/ 0 w 2"/>
              <a:gd name="T45" fmla="*/ 0 h 2"/>
              <a:gd name="T46" fmla="*/ 0 w 2"/>
              <a:gd name="T47" fmla="*/ 0 h 2"/>
              <a:gd name="T48" fmla="*/ 0 w 2"/>
              <a:gd name="T49" fmla="*/ 2 h 2"/>
              <a:gd name="T50" fmla="*/ 2 w 2"/>
              <a:gd name="T51" fmla="*/ 2 h 2"/>
              <a:gd name="T52" fmla="*/ 2 w 2"/>
              <a:gd name="T53" fmla="*/ 0 h 2"/>
              <a:gd name="T54" fmla="*/ 2 w 2"/>
              <a:gd name="T55" fmla="*/ 0 h 2"/>
              <a:gd name="T56" fmla="*/ 0 w 2"/>
              <a:gd name="T57" fmla="*/ 0 h 2"/>
              <a:gd name="T58" fmla="*/ 0 w 2"/>
              <a:gd name="T59" fmla="*/ 0 h 2"/>
              <a:gd name="T60" fmla="*/ 0 w 2"/>
              <a:gd name="T61" fmla="*/ 2 h 2"/>
              <a:gd name="T62" fmla="*/ 0 w 2"/>
              <a:gd name="T63" fmla="*/ 2 h 2"/>
              <a:gd name="T64" fmla="*/ 2 w 2"/>
              <a:gd name="T65" fmla="*/ 2 h 2"/>
              <a:gd name="T66" fmla="*/ 2 w 2"/>
              <a:gd name="T67" fmla="*/ 2 h 2"/>
              <a:gd name="T68" fmla="*/ 0 w 2"/>
              <a:gd name="T69" fmla="*/ 2 h 2"/>
              <a:gd name="T70" fmla="*/ 0 w 2"/>
              <a:gd name="T71" fmla="*/ 2 h 2"/>
              <a:gd name="T72" fmla="*/ 0 w 2"/>
              <a:gd name="T73" fmla="*/ 2 h 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 h="2">
                <a:moveTo>
                  <a:pt x="0" y="2"/>
                </a:moveTo>
                <a:lnTo>
                  <a:pt x="0" y="2"/>
                </a:lnTo>
                <a:lnTo>
                  <a:pt x="2" y="2"/>
                </a:lnTo>
                <a:lnTo>
                  <a:pt x="2" y="0"/>
                </a:lnTo>
                <a:lnTo>
                  <a:pt x="0" y="0"/>
                </a:lnTo>
                <a:lnTo>
                  <a:pt x="2" y="0"/>
                </a:lnTo>
                <a:lnTo>
                  <a:pt x="0" y="0"/>
                </a:lnTo>
                <a:lnTo>
                  <a:pt x="0" y="2"/>
                </a:lnTo>
                <a:lnTo>
                  <a:pt x="0" y="0"/>
                </a:lnTo>
                <a:lnTo>
                  <a:pt x="0" y="2"/>
                </a:lnTo>
                <a:lnTo>
                  <a:pt x="2" y="2"/>
                </a:lnTo>
                <a:lnTo>
                  <a:pt x="2" y="0"/>
                </a:lnTo>
                <a:lnTo>
                  <a:pt x="0" y="0"/>
                </a:lnTo>
                <a:lnTo>
                  <a:pt x="0" y="2"/>
                </a:lnTo>
                <a:lnTo>
                  <a:pt x="2" y="2"/>
                </a:lnTo>
                <a:lnTo>
                  <a:pt x="0" y="2"/>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60" name="Rectangle 1335"/>
          <p:cNvSpPr>
            <a:spLocks noChangeArrowheads="1"/>
          </p:cNvSpPr>
          <p:nvPr/>
        </p:nvSpPr>
        <p:spPr bwMode="auto">
          <a:xfrm>
            <a:off x="468313" y="508000"/>
            <a:ext cx="1587" cy="1588"/>
          </a:xfrm>
          <a:prstGeom prst="rect">
            <a:avLst/>
          </a:prstGeom>
          <a:solidFill>
            <a:srgbClr val="000000"/>
          </a:solidFill>
          <a:ln>
            <a:noFill/>
          </a:ln>
          <a:extLs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p>
            <a:pPr>
              <a:spcBef>
                <a:spcPct val="50000"/>
              </a:spcBef>
              <a:buFontTx/>
              <a:buChar char="•"/>
            </a:pPr>
            <a:endParaRPr lang="en-US" sz="1300" b="0"/>
          </a:p>
        </p:txBody>
      </p:sp>
      <p:sp>
        <p:nvSpPr>
          <p:cNvPr id="61" name="Rectangle 1336"/>
          <p:cNvSpPr>
            <a:spLocks noChangeArrowheads="1"/>
          </p:cNvSpPr>
          <p:nvPr/>
        </p:nvSpPr>
        <p:spPr bwMode="auto">
          <a:xfrm>
            <a:off x="474663" y="495300"/>
            <a:ext cx="1587" cy="1588"/>
          </a:xfrm>
          <a:prstGeom prst="rect">
            <a:avLst/>
          </a:prstGeom>
          <a:solidFill>
            <a:srgbClr val="000000"/>
          </a:solidFill>
          <a:ln>
            <a:noFill/>
          </a:ln>
          <a:extLs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p>
            <a:pPr>
              <a:spcBef>
                <a:spcPct val="50000"/>
              </a:spcBef>
              <a:buFontTx/>
              <a:buChar char="•"/>
            </a:pPr>
            <a:endParaRPr lang="en-US" sz="1300" b="0"/>
          </a:p>
        </p:txBody>
      </p:sp>
      <p:sp>
        <p:nvSpPr>
          <p:cNvPr id="62" name="Rectangle 1337"/>
          <p:cNvSpPr>
            <a:spLocks noChangeArrowheads="1"/>
          </p:cNvSpPr>
          <p:nvPr/>
        </p:nvSpPr>
        <p:spPr bwMode="auto">
          <a:xfrm>
            <a:off x="474663" y="495300"/>
            <a:ext cx="1587" cy="1588"/>
          </a:xfrm>
          <a:prstGeom prst="rect">
            <a:avLst/>
          </a:prstGeom>
          <a:solidFill>
            <a:srgbClr val="000000"/>
          </a:solidFill>
          <a:ln>
            <a:noFill/>
          </a:ln>
          <a:extLs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p>
            <a:pPr>
              <a:spcBef>
                <a:spcPct val="50000"/>
              </a:spcBef>
              <a:buFontTx/>
              <a:buChar char="•"/>
            </a:pPr>
            <a:endParaRPr lang="en-US" sz="1300" b="0"/>
          </a:p>
        </p:txBody>
      </p:sp>
      <p:sp>
        <p:nvSpPr>
          <p:cNvPr id="63" name="Rectangle 1340"/>
          <p:cNvSpPr>
            <a:spLocks noChangeArrowheads="1"/>
          </p:cNvSpPr>
          <p:nvPr/>
        </p:nvSpPr>
        <p:spPr bwMode="auto">
          <a:xfrm>
            <a:off x="468313" y="508000"/>
            <a:ext cx="1587" cy="1588"/>
          </a:xfrm>
          <a:prstGeom prst="rect">
            <a:avLst/>
          </a:prstGeom>
          <a:solidFill>
            <a:srgbClr val="FFFFFF"/>
          </a:solidFill>
          <a:ln>
            <a:noFill/>
          </a:ln>
          <a:extLs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p>
            <a:pPr>
              <a:spcBef>
                <a:spcPct val="50000"/>
              </a:spcBef>
              <a:buFontTx/>
              <a:buChar char="•"/>
            </a:pPr>
            <a:endParaRPr lang="en-US" sz="1300" b="0"/>
          </a:p>
        </p:txBody>
      </p:sp>
      <p:sp>
        <p:nvSpPr>
          <p:cNvPr id="64" name="Rectangle 1341"/>
          <p:cNvSpPr>
            <a:spLocks noChangeArrowheads="1"/>
          </p:cNvSpPr>
          <p:nvPr/>
        </p:nvSpPr>
        <p:spPr bwMode="auto">
          <a:xfrm>
            <a:off x="468313" y="508000"/>
            <a:ext cx="1587" cy="1588"/>
          </a:xfrm>
          <a:prstGeom prst="rect">
            <a:avLst/>
          </a:prstGeom>
          <a:solidFill>
            <a:srgbClr val="FFFFFF"/>
          </a:solidFill>
          <a:ln>
            <a:noFill/>
          </a:ln>
          <a:extLs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p>
            <a:pPr>
              <a:spcBef>
                <a:spcPct val="50000"/>
              </a:spcBef>
              <a:buFontTx/>
              <a:buChar char="•"/>
            </a:pPr>
            <a:endParaRPr lang="en-US" sz="1300" b="0"/>
          </a:p>
        </p:txBody>
      </p:sp>
      <p:sp>
        <p:nvSpPr>
          <p:cNvPr id="65" name="Rectangle 1342"/>
          <p:cNvSpPr>
            <a:spLocks noChangeArrowheads="1"/>
          </p:cNvSpPr>
          <p:nvPr/>
        </p:nvSpPr>
        <p:spPr bwMode="auto">
          <a:xfrm>
            <a:off x="468313" y="508000"/>
            <a:ext cx="1587" cy="1588"/>
          </a:xfrm>
          <a:prstGeom prst="rect">
            <a:avLst/>
          </a:prstGeom>
          <a:solidFill>
            <a:srgbClr val="FFFFFF"/>
          </a:solidFill>
          <a:ln>
            <a:noFill/>
          </a:ln>
          <a:extLs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p>
            <a:pPr>
              <a:spcBef>
                <a:spcPct val="50000"/>
              </a:spcBef>
              <a:buFontTx/>
              <a:buChar char="•"/>
            </a:pPr>
            <a:endParaRPr lang="en-US" sz="1300" b="0"/>
          </a:p>
        </p:txBody>
      </p:sp>
      <p:sp>
        <p:nvSpPr>
          <p:cNvPr id="66" name="Rectangle 1343"/>
          <p:cNvSpPr>
            <a:spLocks noChangeArrowheads="1"/>
          </p:cNvSpPr>
          <p:nvPr/>
        </p:nvSpPr>
        <p:spPr bwMode="auto">
          <a:xfrm>
            <a:off x="468313" y="508000"/>
            <a:ext cx="1587" cy="1588"/>
          </a:xfrm>
          <a:prstGeom prst="rect">
            <a:avLst/>
          </a:prstGeom>
          <a:solidFill>
            <a:srgbClr val="000000"/>
          </a:solidFill>
          <a:ln>
            <a:noFill/>
          </a:ln>
          <a:extLs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p>
            <a:pPr>
              <a:spcBef>
                <a:spcPct val="50000"/>
              </a:spcBef>
              <a:buFontTx/>
              <a:buChar char="•"/>
            </a:pPr>
            <a:endParaRPr lang="en-US" sz="1300" b="0"/>
          </a:p>
        </p:txBody>
      </p:sp>
      <p:sp>
        <p:nvSpPr>
          <p:cNvPr id="67" name="Rectangle 1344"/>
          <p:cNvSpPr>
            <a:spLocks noChangeArrowheads="1"/>
          </p:cNvSpPr>
          <p:nvPr/>
        </p:nvSpPr>
        <p:spPr bwMode="auto">
          <a:xfrm>
            <a:off x="465138" y="485775"/>
            <a:ext cx="1587" cy="3175"/>
          </a:xfrm>
          <a:prstGeom prst="rect">
            <a:avLst/>
          </a:prstGeom>
          <a:solidFill>
            <a:srgbClr val="FFFFFF"/>
          </a:solidFill>
          <a:ln>
            <a:noFill/>
          </a:ln>
          <a:extLs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p>
            <a:pPr>
              <a:spcBef>
                <a:spcPct val="50000"/>
              </a:spcBef>
              <a:buFontTx/>
              <a:buChar char="•"/>
            </a:pPr>
            <a:endParaRPr lang="en-US" sz="1300" b="0"/>
          </a:p>
        </p:txBody>
      </p:sp>
      <p:sp>
        <p:nvSpPr>
          <p:cNvPr id="68" name="Rectangle 68"/>
          <p:cNvSpPr>
            <a:spLocks noChangeArrowheads="1"/>
          </p:cNvSpPr>
          <p:nvPr/>
        </p:nvSpPr>
        <p:spPr bwMode="auto">
          <a:xfrm>
            <a:off x="6713538" y="4308475"/>
            <a:ext cx="2430462" cy="182563"/>
          </a:xfrm>
          <a:prstGeom prst="rect">
            <a:avLst/>
          </a:prstGeom>
          <a:solidFill>
            <a:schemeClr val="tx1"/>
          </a:solidFill>
          <a:ln>
            <a:noFill/>
          </a:ln>
          <a:extLs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pPr marL="115888" indent="-115888">
              <a:spcBef>
                <a:spcPct val="50000"/>
              </a:spcBef>
              <a:buFontTx/>
              <a:buChar char="•"/>
            </a:pPr>
            <a:endParaRPr lang="en-US" sz="1300" b="0">
              <a:solidFill>
                <a:srgbClr val="C8BB7E"/>
              </a:solidFill>
            </a:endParaRPr>
          </a:p>
        </p:txBody>
      </p:sp>
      <p:sp>
        <p:nvSpPr>
          <p:cNvPr id="70" name="Rectangle 69"/>
          <p:cNvSpPr>
            <a:spLocks noChangeArrowheads="1"/>
          </p:cNvSpPr>
          <p:nvPr/>
        </p:nvSpPr>
        <p:spPr bwMode="auto">
          <a:xfrm>
            <a:off x="0" y="4310063"/>
            <a:ext cx="6977063" cy="182562"/>
          </a:xfrm>
          <a:prstGeom prst="rect">
            <a:avLst/>
          </a:prstGeom>
          <a:solidFill>
            <a:schemeClr val="bg2"/>
          </a:solidFill>
          <a:ln>
            <a:noFill/>
          </a:ln>
          <a:extLs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pPr marL="115888" indent="-115888">
              <a:spcBef>
                <a:spcPct val="50000"/>
              </a:spcBef>
              <a:buFontTx/>
              <a:buChar char="•"/>
            </a:pPr>
            <a:endParaRPr lang="en-US" sz="1300" b="0">
              <a:solidFill>
                <a:schemeClr val="bg1"/>
              </a:solidFill>
            </a:endParaRPr>
          </a:p>
        </p:txBody>
      </p:sp>
      <p:sp>
        <p:nvSpPr>
          <p:cNvPr id="330" name="Title 329"/>
          <p:cNvSpPr>
            <a:spLocks noGrp="1"/>
          </p:cNvSpPr>
          <p:nvPr>
            <p:ph type="title"/>
          </p:nvPr>
        </p:nvSpPr>
        <p:spPr>
          <a:xfrm>
            <a:off x="1512623" y="1189789"/>
            <a:ext cx="6971806" cy="1822161"/>
          </a:xfrm>
        </p:spPr>
        <p:txBody>
          <a:bodyPr anchor="b"/>
          <a:lstStyle>
            <a:lvl1pPr>
              <a:lnSpc>
                <a:spcPct val="100000"/>
              </a:lnSpc>
              <a:spcBef>
                <a:spcPts val="0"/>
              </a:spcBef>
              <a:defRPr sz="3600" b="1" baseline="0">
                <a:solidFill>
                  <a:schemeClr val="bg1"/>
                </a:solidFill>
              </a:defRPr>
            </a:lvl1pPr>
          </a:lstStyle>
          <a:p>
            <a:r>
              <a:rPr lang="en-US"/>
              <a:t>Click to edit Master title style</a:t>
            </a:r>
            <a:endParaRPr lang="en-US" dirty="0"/>
          </a:p>
        </p:txBody>
      </p:sp>
      <p:sp>
        <p:nvSpPr>
          <p:cNvPr id="332" name="Text Placeholder 331"/>
          <p:cNvSpPr>
            <a:spLocks noGrp="1"/>
          </p:cNvSpPr>
          <p:nvPr>
            <p:ph type="body" sz="quarter" idx="13"/>
          </p:nvPr>
        </p:nvSpPr>
        <p:spPr>
          <a:xfrm>
            <a:off x="1525172" y="3000005"/>
            <a:ext cx="6959257" cy="875885"/>
          </a:xfrm>
        </p:spPr>
        <p:txBody>
          <a:bodyPr>
            <a:normAutofit/>
          </a:bodyPr>
          <a:lstStyle>
            <a:lvl1pPr>
              <a:lnSpc>
                <a:spcPct val="100000"/>
              </a:lnSpc>
              <a:spcBef>
                <a:spcPts val="0"/>
              </a:spcBef>
              <a:defRPr sz="2400" b="0" i="0" cap="all" baseline="0">
                <a:solidFill>
                  <a:srgbClr val="FFFFFF"/>
                </a:solidFill>
                <a:latin typeface="+mn-lt"/>
                <a:cs typeface="Andes ExtraLight"/>
              </a:defRPr>
            </a:lvl1pPr>
            <a:lvl2pPr>
              <a:defRPr b="0" i="0">
                <a:latin typeface="Andes ExtraLight"/>
                <a:cs typeface="Andes ExtraLight"/>
              </a:defRPr>
            </a:lvl2pPr>
            <a:lvl3pPr>
              <a:defRPr b="0" i="0">
                <a:latin typeface="Andes ExtraLight"/>
                <a:cs typeface="Andes ExtraLight"/>
              </a:defRPr>
            </a:lvl3pPr>
            <a:lvl4pPr>
              <a:defRPr b="0" i="0">
                <a:latin typeface="Andes ExtraLight"/>
                <a:cs typeface="Andes ExtraLight"/>
              </a:defRPr>
            </a:lvl4pPr>
            <a:lvl5pPr>
              <a:defRPr b="0" i="0">
                <a:latin typeface="Andes ExtraLight"/>
                <a:cs typeface="Andes ExtraLight"/>
              </a:defRPr>
            </a:lvl5pPr>
          </a:lstStyle>
          <a:p>
            <a:pPr lvl="0"/>
            <a:r>
              <a:rPr lang="en-US"/>
              <a:t>Click to edit Master text styles</a:t>
            </a:r>
          </a:p>
        </p:txBody>
      </p:sp>
      <p:sp>
        <p:nvSpPr>
          <p:cNvPr id="69" name="Text Placeholder 331"/>
          <p:cNvSpPr>
            <a:spLocks noGrp="1"/>
          </p:cNvSpPr>
          <p:nvPr>
            <p:ph type="body" sz="quarter" idx="14"/>
          </p:nvPr>
        </p:nvSpPr>
        <p:spPr>
          <a:xfrm>
            <a:off x="5682073" y="5051777"/>
            <a:ext cx="2821170" cy="1040861"/>
          </a:xfrm>
        </p:spPr>
        <p:txBody>
          <a:bodyPr anchor="b"/>
          <a:lstStyle>
            <a:lvl1pPr algn="r">
              <a:lnSpc>
                <a:spcPct val="100000"/>
              </a:lnSpc>
              <a:defRPr sz="1500" b="0" i="0" baseline="0">
                <a:solidFill>
                  <a:schemeClr val="tx1"/>
                </a:solidFill>
                <a:latin typeface="Arial"/>
                <a:cs typeface="Arial"/>
              </a:defRPr>
            </a:lvl1pPr>
            <a:lvl2pPr>
              <a:defRPr b="0" i="0">
                <a:latin typeface="Andes ExtraLight"/>
                <a:cs typeface="Andes ExtraLight"/>
              </a:defRPr>
            </a:lvl2pPr>
            <a:lvl3pPr>
              <a:defRPr b="0" i="0">
                <a:latin typeface="Andes ExtraLight"/>
                <a:cs typeface="Andes ExtraLight"/>
              </a:defRPr>
            </a:lvl3pPr>
            <a:lvl4pPr>
              <a:defRPr b="0" i="0">
                <a:latin typeface="Andes ExtraLight"/>
                <a:cs typeface="Andes ExtraLight"/>
              </a:defRPr>
            </a:lvl4pPr>
            <a:lvl5pPr>
              <a:defRPr b="0" i="0">
                <a:latin typeface="Andes ExtraLight"/>
                <a:cs typeface="Andes ExtraLight"/>
              </a:defRPr>
            </a:lvl5pPr>
          </a:lstStyle>
          <a:p>
            <a:pPr lvl="0"/>
            <a:r>
              <a:rPr lang="en-US"/>
              <a:t>Click to edit Master text styles</a:t>
            </a:r>
          </a:p>
          <a:p>
            <a:pPr lvl="1"/>
            <a:r>
              <a:rPr lang="en-US"/>
              <a:t>Second level</a:t>
            </a:r>
          </a:p>
        </p:txBody>
      </p:sp>
      <p:sp>
        <p:nvSpPr>
          <p:cNvPr id="71" name="Rectangle 1028"/>
          <p:cNvSpPr>
            <a:spLocks noGrp="1" noChangeArrowheads="1"/>
          </p:cNvSpPr>
          <p:nvPr>
            <p:ph type="dt" sz="half" idx="15"/>
          </p:nvPr>
        </p:nvSpPr>
        <p:spPr>
          <a:xfrm>
            <a:off x="5942013" y="6107113"/>
            <a:ext cx="2551112" cy="306387"/>
          </a:xfrm>
        </p:spPr>
        <p:txBody>
          <a:bodyPr rIns="0"/>
          <a:lstStyle>
            <a:lvl1pPr algn="r">
              <a:defRPr>
                <a:solidFill>
                  <a:schemeClr val="tx1"/>
                </a:solidFill>
                <a:cs typeface="Arial" pitchFamily="34" charset="0"/>
              </a:defRPr>
            </a:lvl1pPr>
          </a:lstStyle>
          <a:p>
            <a:endParaRPr lang="en-US"/>
          </a:p>
        </p:txBody>
      </p:sp>
      <p:sp>
        <p:nvSpPr>
          <p:cNvPr id="72" name="Footer Placeholder 1"/>
          <p:cNvSpPr>
            <a:spLocks noGrp="1"/>
          </p:cNvSpPr>
          <p:nvPr>
            <p:ph type="ftr" sz="quarter" idx="16"/>
          </p:nvPr>
        </p:nvSpPr>
        <p:spPr>
          <a:xfrm>
            <a:off x="1439863" y="6416675"/>
            <a:ext cx="7064375" cy="301625"/>
          </a:xfrm>
        </p:spPr>
        <p:txBody>
          <a:bodyPr rIns="0" anchor="t" anchorCtr="0"/>
          <a:lstStyle>
            <a:lvl1pPr>
              <a:defRPr b="0" smtClean="0"/>
            </a:lvl1pPr>
          </a:lstStyle>
          <a:p>
            <a:pPr>
              <a:defRPr/>
            </a:pPr>
            <a:r>
              <a:rPr lang="en-US"/>
              <a:t>Confidential &amp; for IFC Staff Only Working Draft – Discussion Paper Only</a:t>
            </a:r>
            <a:endParaRPr lang="en-US" dirty="0"/>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642063591"/>
      </p:ext>
    </p:extLst>
  </p:cSld>
  <p:clrMapOvr>
    <a:masterClrMapping/>
  </p:clrMapOvr>
</p:sldLayout>
</file>

<file path=ppt/slideLayouts/slideLayout3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reserve="1" userDrawn="1">
  <p:cSld name="Paragraph with Graphic Element">
    <p:spTree>
      <p:nvGrpSpPr>
        <p:cNvPr id="1" name=""/>
        <p:cNvGrpSpPr/>
        <p:nvPr/>
      </p:nvGrpSpPr>
      <p:grpSpPr>
        <a:xfrm>
          <a:off x="0" y="0"/>
          <a:ext cx="0" cy="0"/>
          <a:chOff x="0" y="0"/>
          <a:chExt cx="0" cy="0"/>
        </a:xfrm>
      </p:grpSpPr>
      <p:sp>
        <p:nvSpPr>
          <p:cNvPr id="2" name="Title 1"/>
          <p:cNvSpPr>
            <a:spLocks noGrp="1"/>
          </p:cNvSpPr>
          <p:nvPr>
            <p:ph type="title"/>
          </p:nvPr>
        </p:nvSpPr>
        <p:spPr>
          <a:xfrm>
            <a:off x="320842" y="288636"/>
            <a:ext cx="8569158" cy="461819"/>
          </a:xfrm>
        </p:spPr>
        <p:txBody>
          <a:bodyPr anchor="b"/>
          <a:lstStyle>
            <a:lvl1pPr>
              <a:defRPr sz="2200" b="0" i="0" cap="none" baseline="0">
                <a:solidFill>
                  <a:srgbClr val="021F43"/>
                </a:solidFill>
                <a:latin typeface="+mn-lt"/>
                <a:cs typeface="Andes ExtraLight"/>
              </a:defRPr>
            </a:lvl1pPr>
          </a:lstStyle>
          <a:p>
            <a:r>
              <a:rPr lang="en-US"/>
              <a:t>Click to edit Master title style</a:t>
            </a:r>
            <a:endParaRPr lang="en-US" dirty="0"/>
          </a:p>
        </p:txBody>
      </p:sp>
      <p:sp>
        <p:nvSpPr>
          <p:cNvPr id="4" name="Content Placeholder 3"/>
          <p:cNvSpPr>
            <a:spLocks noGrp="1"/>
          </p:cNvSpPr>
          <p:nvPr>
            <p:ph sz="half" idx="2"/>
          </p:nvPr>
        </p:nvSpPr>
        <p:spPr>
          <a:xfrm>
            <a:off x="3622841" y="1443789"/>
            <a:ext cx="5307263" cy="4545263"/>
          </a:xfrm>
        </p:spPr>
        <p:txBody>
          <a:bodyPr/>
          <a:lstStyle>
            <a:lvl1pPr>
              <a:defRPr sz="1600">
                <a:solidFill>
                  <a:schemeClr val="tx2">
                    <a:lumMod val="50000"/>
                    <a:lumOff val="50000"/>
                  </a:schemeClr>
                </a:solidFill>
              </a:defRPr>
            </a:lvl1pPr>
            <a:lvl2pPr>
              <a:buClr>
                <a:schemeClr val="tx2">
                  <a:lumMod val="50000"/>
                  <a:lumOff val="50000"/>
                </a:schemeClr>
              </a:buClr>
              <a:defRPr sz="1600">
                <a:solidFill>
                  <a:schemeClr val="tx2">
                    <a:lumMod val="50000"/>
                    <a:lumOff val="50000"/>
                  </a:schemeClr>
                </a:solidFill>
              </a:defRPr>
            </a:lvl2pPr>
            <a:lvl3pPr marL="557784">
              <a:buClr>
                <a:schemeClr val="tx2">
                  <a:lumMod val="50000"/>
                  <a:lumOff val="50000"/>
                </a:schemeClr>
              </a:buClr>
              <a:defRPr sz="1600">
                <a:solidFill>
                  <a:schemeClr val="tx2">
                    <a:lumMod val="50000"/>
                    <a:lumOff val="50000"/>
                  </a:schemeClr>
                </a:solidFill>
              </a:defRPr>
            </a:lvl3pPr>
            <a:lvl4pPr>
              <a:buClr>
                <a:schemeClr val="tx2">
                  <a:lumMod val="50000"/>
                  <a:lumOff val="50000"/>
                </a:schemeClr>
              </a:buClr>
              <a:defRPr sz="1600">
                <a:solidFill>
                  <a:schemeClr val="tx2">
                    <a:lumMod val="50000"/>
                    <a:lumOff val="50000"/>
                  </a:schemeClr>
                </a:solidFill>
              </a:defRPr>
            </a:lvl4pPr>
            <a:lvl5pPr>
              <a:buClr>
                <a:schemeClr val="tx2">
                  <a:lumMod val="50000"/>
                  <a:lumOff val="50000"/>
                </a:schemeClr>
              </a:buClr>
              <a:defRPr sz="1600">
                <a:solidFill>
                  <a:schemeClr val="tx2">
                    <a:lumMod val="50000"/>
                    <a:lumOff val="50000"/>
                  </a:schemeClr>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Text Placeholder 5"/>
          <p:cNvSpPr>
            <a:spLocks noGrp="1"/>
          </p:cNvSpPr>
          <p:nvPr>
            <p:ph type="body" sz="quarter" idx="13"/>
          </p:nvPr>
        </p:nvSpPr>
        <p:spPr>
          <a:xfrm>
            <a:off x="321093" y="1003049"/>
            <a:ext cx="3087853" cy="4972050"/>
          </a:xfrm>
        </p:spPr>
        <p:txBody>
          <a:bodyPr rIns="182880" anchor="ctr"/>
          <a:lstStyle>
            <a:lvl1pPr>
              <a:defRPr sz="1600" baseline="0"/>
            </a:lvl1pPr>
          </a:lstStyle>
          <a:p>
            <a:pPr lvl="0"/>
            <a:r>
              <a:rPr lang="en-US"/>
              <a:t>Click to edit Master text styles</a:t>
            </a:r>
          </a:p>
        </p:txBody>
      </p:sp>
      <p:sp>
        <p:nvSpPr>
          <p:cNvPr id="12" name="Text Placeholder 11"/>
          <p:cNvSpPr>
            <a:spLocks noGrp="1"/>
          </p:cNvSpPr>
          <p:nvPr>
            <p:ph type="body" sz="quarter" idx="14"/>
          </p:nvPr>
        </p:nvSpPr>
        <p:spPr>
          <a:xfrm>
            <a:off x="3622675" y="976312"/>
            <a:ext cx="5294062" cy="414003"/>
          </a:xfrm>
        </p:spPr>
        <p:txBody>
          <a:bodyPr/>
          <a:lstStyle>
            <a:lvl1pPr algn="ctr">
              <a:defRPr sz="1600" b="0" cap="all"/>
            </a:lvl1pPr>
          </a:lstStyle>
          <a:p>
            <a:pPr lvl="0"/>
            <a:r>
              <a:rPr lang="en-US"/>
              <a:t>Click to edit Master text styles</a:t>
            </a:r>
          </a:p>
        </p:txBody>
      </p:sp>
      <p:sp>
        <p:nvSpPr>
          <p:cNvPr id="7" name="Rectangle 6"/>
          <p:cNvSpPr>
            <a:spLocks noGrp="1" noChangeArrowheads="1"/>
          </p:cNvSpPr>
          <p:nvPr>
            <p:ph type="sldNum" sz="quarter" idx="15"/>
          </p:nvPr>
        </p:nvSpPr>
        <p:spPr>
          <a:ln/>
        </p:spPr>
        <p:txBody>
          <a:bodyPr/>
          <a:lstStyle>
            <a:lvl1pPr>
              <a:defRPr/>
            </a:lvl1pPr>
          </a:lstStyle>
          <a:p>
            <a:fld id="{20874C12-267B-4487-B25C-974A02159B36}" type="slidenum">
              <a:rPr lang="en-US"/>
              <a:pPr/>
              <a:t>‹#›</a:t>
            </a:fld>
            <a:endParaRPr lang="en-US"/>
          </a:p>
        </p:txBody>
      </p:sp>
      <p:sp>
        <p:nvSpPr>
          <p:cNvPr id="8" name="Footer Placeholder 2"/>
          <p:cNvSpPr>
            <a:spLocks noGrp="1"/>
          </p:cNvSpPr>
          <p:nvPr>
            <p:ph type="ftr" sz="quarter" idx="16"/>
          </p:nvPr>
        </p:nvSpPr>
        <p:spPr/>
        <p:txBody>
          <a:bodyPr/>
          <a:lstStyle>
            <a:lvl1pPr>
              <a:defRPr/>
            </a:lvl1pPr>
          </a:lstStyle>
          <a:p>
            <a:pPr>
              <a:defRPr/>
            </a:pPr>
            <a:r>
              <a:rPr lang="en-US"/>
              <a:t>Confidential &amp; for IFC Staff Only Working Draft – Discussion Paper Only</a:t>
            </a:r>
            <a:endParaRPr lang="en-US" dirty="0"/>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4192738542"/>
      </p:ext>
    </p:extLst>
  </p:cSld>
  <p:clrMapOvr>
    <a:masterClrMapping/>
  </p:clrMapOvr>
</p:sldLayout>
</file>

<file path=ppt/slideLayouts/slideLayout3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reserve="1" userDrawn="1">
  <p:cSld name="Comparsion Slide">
    <p:spTree>
      <p:nvGrpSpPr>
        <p:cNvPr id="1" name=""/>
        <p:cNvGrpSpPr/>
        <p:nvPr/>
      </p:nvGrpSpPr>
      <p:grpSpPr>
        <a:xfrm>
          <a:off x="0" y="0"/>
          <a:ext cx="0" cy="0"/>
          <a:chOff x="0" y="0"/>
          <a:chExt cx="0" cy="0"/>
        </a:xfrm>
      </p:grpSpPr>
      <p:sp>
        <p:nvSpPr>
          <p:cNvPr id="2" name="Title 1"/>
          <p:cNvSpPr>
            <a:spLocks noGrp="1"/>
          </p:cNvSpPr>
          <p:nvPr>
            <p:ph type="title"/>
          </p:nvPr>
        </p:nvSpPr>
        <p:spPr>
          <a:xfrm>
            <a:off x="356934" y="307474"/>
            <a:ext cx="8410104" cy="983693"/>
          </a:xfrm>
        </p:spPr>
        <p:txBody>
          <a:bodyPr/>
          <a:lstStyle>
            <a:lvl1pPr>
              <a:defRPr sz="2200" b="0" i="0" cap="none" baseline="0">
                <a:solidFill>
                  <a:srgbClr val="021F43"/>
                </a:solidFill>
                <a:latin typeface="+mj-lt"/>
                <a:cs typeface="Andes ExtraLight"/>
              </a:defRPr>
            </a:lvl1pPr>
          </a:lstStyle>
          <a:p>
            <a:r>
              <a:rPr lang="en-US"/>
              <a:t>Click to edit Master title style</a:t>
            </a:r>
            <a:endParaRPr lang="en-US" dirty="0"/>
          </a:p>
        </p:txBody>
      </p:sp>
      <p:sp>
        <p:nvSpPr>
          <p:cNvPr id="4" name="Content Placeholder 3"/>
          <p:cNvSpPr>
            <a:spLocks noGrp="1"/>
          </p:cNvSpPr>
          <p:nvPr>
            <p:ph sz="half" idx="2"/>
          </p:nvPr>
        </p:nvSpPr>
        <p:spPr>
          <a:xfrm>
            <a:off x="356934" y="1788583"/>
            <a:ext cx="4133273" cy="4399780"/>
          </a:xfrm>
        </p:spPr>
        <p:txBody>
          <a:bodyPr lIns="182880" rIns="182880" anchor="ctr"/>
          <a:lstStyle>
            <a:lvl1pPr marL="0" marR="0" indent="0" algn="l" defTabSz="914400" rtl="0" eaLnBrk="0" fontAlgn="base" latinLnBrk="0" hangingPunct="0">
              <a:lnSpc>
                <a:spcPct val="130000"/>
              </a:lnSpc>
              <a:spcBef>
                <a:spcPts val="1800"/>
              </a:spcBef>
              <a:spcAft>
                <a:spcPct val="0"/>
              </a:spcAft>
              <a:buClr>
                <a:schemeClr val="tx2">
                  <a:lumMod val="75000"/>
                  <a:lumOff val="25000"/>
                </a:schemeClr>
              </a:buClr>
              <a:buSzTx/>
              <a:buFontTx/>
              <a:buNone/>
              <a:tabLst/>
              <a:defRPr sz="1600">
                <a:solidFill>
                  <a:srgbClr val="595959"/>
                </a:solidFill>
              </a:defRPr>
            </a:lvl1pPr>
            <a:lvl2pPr>
              <a:defRPr sz="1600">
                <a:solidFill>
                  <a:srgbClr val="595959"/>
                </a:solidFill>
              </a:defRPr>
            </a:lvl2pPr>
            <a:lvl3pPr>
              <a:defRPr sz="1600">
                <a:solidFill>
                  <a:srgbClr val="595959"/>
                </a:solidFill>
              </a:defRPr>
            </a:lvl3pPr>
            <a:lvl4pPr>
              <a:defRPr sz="1600">
                <a:solidFill>
                  <a:srgbClr val="595959"/>
                </a:solidFill>
              </a:defRPr>
            </a:lvl4pPr>
            <a:lvl5pPr>
              <a:defRPr sz="1600">
                <a:solidFill>
                  <a:srgbClr val="595959"/>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p:txBody>
      </p:sp>
      <p:sp>
        <p:nvSpPr>
          <p:cNvPr id="6" name="Content Placeholder 3"/>
          <p:cNvSpPr>
            <a:spLocks noGrp="1"/>
          </p:cNvSpPr>
          <p:nvPr>
            <p:ph sz="half" idx="11"/>
          </p:nvPr>
        </p:nvSpPr>
        <p:spPr>
          <a:xfrm>
            <a:off x="4657428" y="1788509"/>
            <a:ext cx="4133088" cy="4402163"/>
          </a:xfrm>
        </p:spPr>
        <p:txBody>
          <a:bodyPr lIns="182880" rIns="182880" anchor="ctr"/>
          <a:lstStyle>
            <a:lvl1pPr marL="0" marR="0" indent="0" algn="l" defTabSz="914400" rtl="0" eaLnBrk="0" fontAlgn="base" latinLnBrk="0" hangingPunct="0">
              <a:lnSpc>
                <a:spcPct val="130000"/>
              </a:lnSpc>
              <a:spcBef>
                <a:spcPts val="1800"/>
              </a:spcBef>
              <a:spcAft>
                <a:spcPct val="0"/>
              </a:spcAft>
              <a:buClr>
                <a:schemeClr val="tx2">
                  <a:lumMod val="75000"/>
                  <a:lumOff val="25000"/>
                </a:schemeClr>
              </a:buClr>
              <a:buSzTx/>
              <a:buFontTx/>
              <a:buNone/>
              <a:tabLst/>
              <a:defRPr sz="1600">
                <a:solidFill>
                  <a:srgbClr val="595959"/>
                </a:solidFill>
              </a:defRPr>
            </a:lvl1pPr>
            <a:lvl2pPr>
              <a:defRPr sz="1600">
                <a:solidFill>
                  <a:srgbClr val="595959"/>
                </a:solidFill>
              </a:defRPr>
            </a:lvl2pPr>
            <a:lvl3pPr>
              <a:defRPr sz="1600">
                <a:solidFill>
                  <a:srgbClr val="595959"/>
                </a:solidFill>
              </a:defRPr>
            </a:lvl3pPr>
            <a:lvl4pPr>
              <a:defRPr sz="1600">
                <a:solidFill>
                  <a:srgbClr val="595959"/>
                </a:solidFill>
              </a:defRPr>
            </a:lvl4pPr>
            <a:lvl5pPr>
              <a:defRPr sz="1600">
                <a:solidFill>
                  <a:srgbClr val="595959"/>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p:txBody>
      </p:sp>
      <p:sp>
        <p:nvSpPr>
          <p:cNvPr id="7" name="Content Placeholder 3"/>
          <p:cNvSpPr>
            <a:spLocks noGrp="1"/>
          </p:cNvSpPr>
          <p:nvPr>
            <p:ph sz="half" idx="13"/>
          </p:nvPr>
        </p:nvSpPr>
        <p:spPr>
          <a:xfrm>
            <a:off x="356934" y="1429560"/>
            <a:ext cx="4133273" cy="264331"/>
          </a:xfrm>
        </p:spPr>
        <p:txBody>
          <a:bodyPr anchor="ctr">
            <a:normAutofit/>
          </a:bodyPr>
          <a:lstStyle>
            <a:lvl1pPr algn="ctr">
              <a:defRPr sz="1400" cap="all">
                <a:solidFill>
                  <a:srgbClr val="595959"/>
                </a:solidFill>
              </a:defRPr>
            </a:lvl1pPr>
            <a:lvl2pPr>
              <a:defRPr sz="1600">
                <a:solidFill>
                  <a:srgbClr val="595959"/>
                </a:solidFill>
              </a:defRPr>
            </a:lvl2pPr>
            <a:lvl3pPr>
              <a:defRPr sz="1600">
                <a:solidFill>
                  <a:srgbClr val="595959"/>
                </a:solidFill>
              </a:defRPr>
            </a:lvl3pPr>
            <a:lvl4pPr>
              <a:defRPr sz="1600">
                <a:solidFill>
                  <a:srgbClr val="595959"/>
                </a:solidFill>
              </a:defRPr>
            </a:lvl4pPr>
            <a:lvl5pPr>
              <a:defRPr sz="1600">
                <a:solidFill>
                  <a:srgbClr val="595959"/>
                </a:solidFill>
              </a:defRPr>
            </a:lvl5pPr>
            <a:lvl6pPr>
              <a:defRPr sz="1800"/>
            </a:lvl6pPr>
            <a:lvl7pPr>
              <a:defRPr sz="1800"/>
            </a:lvl7pPr>
            <a:lvl8pPr>
              <a:defRPr sz="1800"/>
            </a:lvl8pPr>
            <a:lvl9pPr>
              <a:defRPr sz="1800"/>
            </a:lvl9pPr>
          </a:lstStyle>
          <a:p>
            <a:pPr lvl="0"/>
            <a:r>
              <a:rPr lang="en-US"/>
              <a:t>Click to edit Master text styles</a:t>
            </a:r>
          </a:p>
        </p:txBody>
      </p:sp>
      <p:sp>
        <p:nvSpPr>
          <p:cNvPr id="8" name="Content Placeholder 3"/>
          <p:cNvSpPr>
            <a:spLocks noGrp="1"/>
          </p:cNvSpPr>
          <p:nvPr>
            <p:ph sz="half" idx="14"/>
          </p:nvPr>
        </p:nvSpPr>
        <p:spPr>
          <a:xfrm>
            <a:off x="4657429" y="1421539"/>
            <a:ext cx="4133088" cy="264331"/>
          </a:xfrm>
        </p:spPr>
        <p:txBody>
          <a:bodyPr anchor="ctr">
            <a:normAutofit/>
          </a:bodyPr>
          <a:lstStyle>
            <a:lvl1pPr algn="ctr">
              <a:defRPr sz="1400" cap="all">
                <a:solidFill>
                  <a:srgbClr val="595959"/>
                </a:solidFill>
              </a:defRPr>
            </a:lvl1pPr>
            <a:lvl2pPr>
              <a:defRPr sz="1600">
                <a:solidFill>
                  <a:srgbClr val="595959"/>
                </a:solidFill>
              </a:defRPr>
            </a:lvl2pPr>
            <a:lvl3pPr>
              <a:defRPr sz="1600">
                <a:solidFill>
                  <a:srgbClr val="595959"/>
                </a:solidFill>
              </a:defRPr>
            </a:lvl3pPr>
            <a:lvl4pPr>
              <a:defRPr sz="1600">
                <a:solidFill>
                  <a:srgbClr val="595959"/>
                </a:solidFill>
              </a:defRPr>
            </a:lvl4pPr>
            <a:lvl5pPr>
              <a:defRPr sz="1600">
                <a:solidFill>
                  <a:srgbClr val="595959"/>
                </a:solidFill>
              </a:defRPr>
            </a:lvl5pPr>
            <a:lvl6pPr>
              <a:defRPr sz="1800"/>
            </a:lvl6pPr>
            <a:lvl7pPr>
              <a:defRPr sz="1800"/>
            </a:lvl7pPr>
            <a:lvl8pPr>
              <a:defRPr sz="1800"/>
            </a:lvl8pPr>
            <a:lvl9pPr>
              <a:defRPr sz="1800"/>
            </a:lvl9pPr>
          </a:lstStyle>
          <a:p>
            <a:pPr lvl="0"/>
            <a:r>
              <a:rPr lang="en-US"/>
              <a:t>Click to edit Master text styles</a:t>
            </a:r>
          </a:p>
        </p:txBody>
      </p:sp>
      <p:sp>
        <p:nvSpPr>
          <p:cNvPr id="9" name="Rectangle 6"/>
          <p:cNvSpPr>
            <a:spLocks noGrp="1" noChangeArrowheads="1"/>
          </p:cNvSpPr>
          <p:nvPr>
            <p:ph type="sldNum" sz="quarter" idx="15"/>
          </p:nvPr>
        </p:nvSpPr>
        <p:spPr>
          <a:ln/>
        </p:spPr>
        <p:txBody>
          <a:bodyPr/>
          <a:lstStyle>
            <a:lvl1pPr>
              <a:defRPr/>
            </a:lvl1pPr>
          </a:lstStyle>
          <a:p>
            <a:fld id="{406C07DE-D5DE-4151-93B6-93C5DBD69038}" type="slidenum">
              <a:rPr lang="en-US"/>
              <a:pPr/>
              <a:t>‹#›</a:t>
            </a:fld>
            <a:endParaRPr lang="en-US"/>
          </a:p>
        </p:txBody>
      </p:sp>
      <p:sp>
        <p:nvSpPr>
          <p:cNvPr id="10" name="Footer Placeholder 2"/>
          <p:cNvSpPr>
            <a:spLocks noGrp="1"/>
          </p:cNvSpPr>
          <p:nvPr>
            <p:ph type="ftr" sz="quarter" idx="16"/>
          </p:nvPr>
        </p:nvSpPr>
        <p:spPr/>
        <p:txBody>
          <a:bodyPr/>
          <a:lstStyle>
            <a:lvl1pPr>
              <a:defRPr/>
            </a:lvl1pPr>
          </a:lstStyle>
          <a:p>
            <a:pPr>
              <a:defRPr/>
            </a:pPr>
            <a:r>
              <a:rPr lang="en-US"/>
              <a:t>Confidential &amp; for IFC Staff Only Working Draft – Discussion Paper Only</a:t>
            </a:r>
            <a:endParaRPr lang="en-US" dirty="0"/>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2282508287"/>
      </p:ext>
    </p:extLst>
  </p:cSld>
  <p:clrMapOvr>
    <a:masterClrMapping/>
  </p:clrMapOvr>
</p:sldLayout>
</file>

<file path=ppt/slideLayouts/slideLayout3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reserve="1" userDrawn="1">
  <p:cSld name="Light Highlight Slide">
    <p:spTree>
      <p:nvGrpSpPr>
        <p:cNvPr id="1" name=""/>
        <p:cNvGrpSpPr/>
        <p:nvPr/>
      </p:nvGrpSpPr>
      <p:grpSpPr>
        <a:xfrm>
          <a:off x="0" y="0"/>
          <a:ext cx="0" cy="0"/>
          <a:chOff x="0" y="0"/>
          <a:chExt cx="0" cy="0"/>
        </a:xfrm>
      </p:grpSpPr>
      <p:sp>
        <p:nvSpPr>
          <p:cNvPr id="2" name="Title 1"/>
          <p:cNvSpPr>
            <a:spLocks noGrp="1"/>
          </p:cNvSpPr>
          <p:nvPr>
            <p:ph type="title"/>
          </p:nvPr>
        </p:nvSpPr>
        <p:spPr>
          <a:xfrm>
            <a:off x="356934" y="346364"/>
            <a:ext cx="3145592" cy="5784272"/>
          </a:xfrm>
        </p:spPr>
        <p:txBody>
          <a:bodyPr anchor="ctr"/>
          <a:lstStyle>
            <a:lvl1pPr>
              <a:defRPr sz="3200" b="0" i="0">
                <a:solidFill>
                  <a:srgbClr val="021F43"/>
                </a:solidFill>
                <a:latin typeface="+mn-lt"/>
                <a:cs typeface="Andes ExtraLight"/>
              </a:defRPr>
            </a:lvl1pPr>
          </a:lstStyle>
          <a:p>
            <a:r>
              <a:rPr lang="en-US"/>
              <a:t>Click to edit Master title style</a:t>
            </a:r>
            <a:endParaRPr lang="en-US" dirty="0"/>
          </a:p>
        </p:txBody>
      </p:sp>
      <p:sp>
        <p:nvSpPr>
          <p:cNvPr id="4" name="Content Placeholder 3"/>
          <p:cNvSpPr>
            <a:spLocks noGrp="1"/>
          </p:cNvSpPr>
          <p:nvPr>
            <p:ph sz="half" idx="2"/>
          </p:nvPr>
        </p:nvSpPr>
        <p:spPr>
          <a:xfrm>
            <a:off x="3682999" y="346364"/>
            <a:ext cx="5166895" cy="5784271"/>
          </a:xfrm>
        </p:spPr>
        <p:txBody>
          <a:bodyPr anchor="ctr"/>
          <a:lstStyle>
            <a:lvl1pPr>
              <a:lnSpc>
                <a:spcPct val="125000"/>
              </a:lnSpc>
              <a:spcBef>
                <a:spcPts val="0"/>
              </a:spcBef>
              <a:spcAft>
                <a:spcPts val="2200"/>
              </a:spcAft>
              <a:defRPr sz="2200">
                <a:solidFill>
                  <a:schemeClr val="tx2">
                    <a:lumMod val="50000"/>
                    <a:lumOff val="50000"/>
                  </a:schemeClr>
                </a:solidFill>
              </a:defRPr>
            </a:lvl1pPr>
            <a:lvl2pPr marL="0" indent="0">
              <a:lnSpc>
                <a:spcPct val="125000"/>
              </a:lnSpc>
              <a:spcBef>
                <a:spcPts val="0"/>
              </a:spcBef>
              <a:spcAft>
                <a:spcPts val="2200"/>
              </a:spcAft>
              <a:buNone/>
              <a:defRPr sz="2000" baseline="0">
                <a:solidFill>
                  <a:schemeClr val="tx2">
                    <a:lumMod val="50000"/>
                    <a:lumOff val="50000"/>
                  </a:schemeClr>
                </a:solidFill>
              </a:defRPr>
            </a:lvl2pPr>
            <a:lvl3pPr marL="0" indent="0">
              <a:lnSpc>
                <a:spcPct val="130000"/>
              </a:lnSpc>
              <a:buNone/>
              <a:defRPr sz="1600">
                <a:solidFill>
                  <a:schemeClr val="tx2">
                    <a:lumMod val="50000"/>
                    <a:lumOff val="50000"/>
                  </a:schemeClr>
                </a:solidFill>
              </a:defRPr>
            </a:lvl3pPr>
            <a:lvl4pPr marL="182880" indent="0">
              <a:lnSpc>
                <a:spcPct val="130000"/>
              </a:lnSpc>
              <a:buNone/>
              <a:defRPr sz="1600">
                <a:solidFill>
                  <a:schemeClr val="tx2">
                    <a:lumMod val="50000"/>
                    <a:lumOff val="50000"/>
                  </a:schemeClr>
                </a:solidFill>
              </a:defRPr>
            </a:lvl4pPr>
            <a:lvl5pPr marL="454914" indent="0">
              <a:lnSpc>
                <a:spcPct val="130000"/>
              </a:lnSpc>
              <a:buNone/>
              <a:defRPr sz="1600">
                <a:solidFill>
                  <a:schemeClr val="tx2">
                    <a:lumMod val="50000"/>
                    <a:lumOff val="50000"/>
                  </a:schemeClr>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p:txBody>
      </p:sp>
      <p:sp>
        <p:nvSpPr>
          <p:cNvPr id="5" name="Rectangle 6"/>
          <p:cNvSpPr>
            <a:spLocks noGrp="1" noChangeArrowheads="1"/>
          </p:cNvSpPr>
          <p:nvPr>
            <p:ph type="sldNum" sz="quarter" idx="10"/>
          </p:nvPr>
        </p:nvSpPr>
        <p:spPr>
          <a:ln/>
        </p:spPr>
        <p:txBody>
          <a:bodyPr/>
          <a:lstStyle>
            <a:lvl1pPr>
              <a:defRPr/>
            </a:lvl1pPr>
          </a:lstStyle>
          <a:p>
            <a:fld id="{FB03BE2C-C6DD-4A43-A768-3CCB6A81B49E}" type="slidenum">
              <a:rPr lang="en-US"/>
              <a:pPr/>
              <a:t>‹#›</a:t>
            </a:fld>
            <a:endParaRPr lang="en-US"/>
          </a:p>
        </p:txBody>
      </p:sp>
      <p:sp>
        <p:nvSpPr>
          <p:cNvPr id="6" name="Footer Placeholder 2"/>
          <p:cNvSpPr>
            <a:spLocks noGrp="1"/>
          </p:cNvSpPr>
          <p:nvPr>
            <p:ph type="ftr" sz="quarter" idx="11"/>
          </p:nvPr>
        </p:nvSpPr>
        <p:spPr/>
        <p:txBody>
          <a:bodyPr/>
          <a:lstStyle>
            <a:lvl1pPr>
              <a:defRPr/>
            </a:lvl1pPr>
          </a:lstStyle>
          <a:p>
            <a:pPr>
              <a:defRPr/>
            </a:pPr>
            <a:r>
              <a:rPr lang="en-US"/>
              <a:t>Confidential &amp; for IFC Staff Only Working Draft – Discussion Paper Only</a:t>
            </a:r>
            <a:endParaRPr lang="en-US" dirty="0"/>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2279173326"/>
      </p:ext>
    </p:extLst>
  </p:cSld>
  <p:clrMapOvr>
    <a:masterClrMapping/>
  </p:clrMapOvr>
</p:sldLayout>
</file>

<file path=ppt/slideLayouts/slideLayout3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reserve="1" userDrawn="1">
  <p:cSld name="Dark Highlight Slide">
    <p:spTree>
      <p:nvGrpSpPr>
        <p:cNvPr id="1" name=""/>
        <p:cNvGrpSpPr/>
        <p:nvPr/>
      </p:nvGrpSpPr>
      <p:grpSpPr>
        <a:xfrm>
          <a:off x="0" y="0"/>
          <a:ext cx="0" cy="0"/>
          <a:chOff x="0" y="0"/>
          <a:chExt cx="0" cy="0"/>
        </a:xfrm>
      </p:grpSpPr>
      <p:sp>
        <p:nvSpPr>
          <p:cNvPr id="2" name="Title 1"/>
          <p:cNvSpPr>
            <a:spLocks noGrp="1"/>
          </p:cNvSpPr>
          <p:nvPr>
            <p:ph type="title"/>
          </p:nvPr>
        </p:nvSpPr>
        <p:spPr>
          <a:xfrm>
            <a:off x="356934" y="346364"/>
            <a:ext cx="3145592" cy="5784272"/>
          </a:xfrm>
        </p:spPr>
        <p:txBody>
          <a:bodyPr anchor="ctr"/>
          <a:lstStyle>
            <a:lvl1pPr>
              <a:defRPr sz="3200" b="0" i="0">
                <a:solidFill>
                  <a:schemeClr val="tx1"/>
                </a:solidFill>
                <a:latin typeface="+mn-lt"/>
                <a:cs typeface="Andes ExtraLight"/>
              </a:defRPr>
            </a:lvl1pPr>
          </a:lstStyle>
          <a:p>
            <a:r>
              <a:rPr lang="en-US"/>
              <a:t>Click to edit Master title style</a:t>
            </a:r>
            <a:endParaRPr lang="en-US" dirty="0"/>
          </a:p>
        </p:txBody>
      </p:sp>
      <p:sp>
        <p:nvSpPr>
          <p:cNvPr id="4" name="Content Placeholder 3"/>
          <p:cNvSpPr>
            <a:spLocks noGrp="1"/>
          </p:cNvSpPr>
          <p:nvPr>
            <p:ph sz="half" idx="2"/>
          </p:nvPr>
        </p:nvSpPr>
        <p:spPr>
          <a:xfrm>
            <a:off x="3682999" y="346364"/>
            <a:ext cx="5166895" cy="5784271"/>
          </a:xfrm>
        </p:spPr>
        <p:txBody>
          <a:bodyPr anchor="ctr"/>
          <a:lstStyle>
            <a:lvl1pPr>
              <a:lnSpc>
                <a:spcPct val="125000"/>
              </a:lnSpc>
              <a:spcBef>
                <a:spcPts val="0"/>
              </a:spcBef>
              <a:spcAft>
                <a:spcPts val="2200"/>
              </a:spcAft>
              <a:defRPr sz="2200">
                <a:solidFill>
                  <a:schemeClr val="tx2">
                    <a:lumMod val="50000"/>
                    <a:lumOff val="50000"/>
                  </a:schemeClr>
                </a:solidFill>
              </a:defRPr>
            </a:lvl1pPr>
            <a:lvl2pPr marL="0" indent="0">
              <a:lnSpc>
                <a:spcPct val="125000"/>
              </a:lnSpc>
              <a:spcBef>
                <a:spcPts val="0"/>
              </a:spcBef>
              <a:spcAft>
                <a:spcPts val="2200"/>
              </a:spcAft>
              <a:buNone/>
              <a:defRPr sz="2000" baseline="0">
                <a:solidFill>
                  <a:schemeClr val="tx2">
                    <a:lumMod val="50000"/>
                    <a:lumOff val="50000"/>
                  </a:schemeClr>
                </a:solidFill>
              </a:defRPr>
            </a:lvl2pPr>
            <a:lvl3pPr marL="0" indent="0">
              <a:lnSpc>
                <a:spcPct val="130000"/>
              </a:lnSpc>
              <a:buNone/>
              <a:defRPr sz="1600">
                <a:solidFill>
                  <a:schemeClr val="tx2">
                    <a:lumMod val="50000"/>
                    <a:lumOff val="50000"/>
                  </a:schemeClr>
                </a:solidFill>
              </a:defRPr>
            </a:lvl3pPr>
            <a:lvl4pPr marL="182880" indent="0">
              <a:lnSpc>
                <a:spcPct val="130000"/>
              </a:lnSpc>
              <a:buNone/>
              <a:defRPr sz="1600">
                <a:solidFill>
                  <a:schemeClr val="tx2">
                    <a:lumMod val="50000"/>
                    <a:lumOff val="50000"/>
                  </a:schemeClr>
                </a:solidFill>
              </a:defRPr>
            </a:lvl4pPr>
            <a:lvl5pPr marL="454914" indent="0">
              <a:lnSpc>
                <a:spcPct val="130000"/>
              </a:lnSpc>
              <a:buNone/>
              <a:defRPr sz="1600">
                <a:solidFill>
                  <a:schemeClr val="tx2">
                    <a:lumMod val="50000"/>
                    <a:lumOff val="50000"/>
                  </a:schemeClr>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p:txBody>
      </p:sp>
      <p:sp>
        <p:nvSpPr>
          <p:cNvPr id="5" name="Rectangle 6"/>
          <p:cNvSpPr>
            <a:spLocks noGrp="1" noChangeArrowheads="1"/>
          </p:cNvSpPr>
          <p:nvPr>
            <p:ph type="sldNum" sz="quarter" idx="10"/>
          </p:nvPr>
        </p:nvSpPr>
        <p:spPr>
          <a:ln/>
        </p:spPr>
        <p:txBody>
          <a:bodyPr/>
          <a:lstStyle>
            <a:lvl1pPr>
              <a:defRPr/>
            </a:lvl1pPr>
          </a:lstStyle>
          <a:p>
            <a:fld id="{9CFA6C42-1D82-418E-B441-712D0B3A54A0}" type="slidenum">
              <a:rPr lang="en-US"/>
              <a:pPr/>
              <a:t>‹#›</a:t>
            </a:fld>
            <a:endParaRPr lang="en-US"/>
          </a:p>
        </p:txBody>
      </p:sp>
      <p:sp>
        <p:nvSpPr>
          <p:cNvPr id="6" name="Footer Placeholder 2"/>
          <p:cNvSpPr>
            <a:spLocks noGrp="1"/>
          </p:cNvSpPr>
          <p:nvPr>
            <p:ph type="ftr" sz="quarter" idx="11"/>
          </p:nvPr>
        </p:nvSpPr>
        <p:spPr/>
        <p:txBody>
          <a:bodyPr/>
          <a:lstStyle>
            <a:lvl1pPr>
              <a:defRPr/>
            </a:lvl1pPr>
          </a:lstStyle>
          <a:p>
            <a:pPr>
              <a:defRPr/>
            </a:pPr>
            <a:r>
              <a:rPr lang="en-US"/>
              <a:t>Confidential &amp; for IFC Staff Only Working Draft – Discussion Paper Only</a:t>
            </a:r>
            <a:endParaRPr lang="en-US" dirty="0"/>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2854008992"/>
      </p:ext>
    </p:extLst>
  </p:cSld>
  <p:clrMapOvr>
    <a:masterClrMapping/>
  </p:clrMapOvr>
</p:sldLayout>
</file>

<file path=ppt/slideLayouts/slideLayout3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reserve="1" userDrawn="1">
  <p:cSld name="Tomb Stone">
    <p:spTree>
      <p:nvGrpSpPr>
        <p:cNvPr id="1" name=""/>
        <p:cNvGrpSpPr/>
        <p:nvPr/>
      </p:nvGrpSpPr>
      <p:grpSpPr>
        <a:xfrm>
          <a:off x="0" y="0"/>
          <a:ext cx="0" cy="0"/>
          <a:chOff x="0" y="0"/>
          <a:chExt cx="0" cy="0"/>
        </a:xfrm>
      </p:grpSpPr>
      <p:sp>
        <p:nvSpPr>
          <p:cNvPr id="73" name="Freeform 1683"/>
          <p:cNvSpPr>
            <a:spLocks/>
          </p:cNvSpPr>
          <p:nvPr/>
        </p:nvSpPr>
        <p:spPr bwMode="auto">
          <a:xfrm flipH="1">
            <a:off x="7410450" y="3175"/>
            <a:ext cx="712788" cy="584200"/>
          </a:xfrm>
          <a:custGeom>
            <a:avLst/>
            <a:gdLst>
              <a:gd name="T0" fmla="*/ 448 w 448"/>
              <a:gd name="T1" fmla="*/ 372 h 372"/>
              <a:gd name="T2" fmla="*/ 388 w 448"/>
              <a:gd name="T3" fmla="*/ 302 h 372"/>
              <a:gd name="T4" fmla="*/ 280 w 448"/>
              <a:gd name="T5" fmla="*/ 208 h 372"/>
              <a:gd name="T6" fmla="*/ 210 w 448"/>
              <a:gd name="T7" fmla="*/ 142 h 372"/>
              <a:gd name="T8" fmla="*/ 140 w 448"/>
              <a:gd name="T9" fmla="*/ 94 h 372"/>
              <a:gd name="T10" fmla="*/ 64 w 448"/>
              <a:gd name="T11" fmla="*/ 44 h 372"/>
              <a:gd name="T12" fmla="*/ 0 w 448"/>
              <a:gd name="T13" fmla="*/ 0 h 372"/>
              <a:gd name="T14" fmla="*/ 280 w 448"/>
              <a:gd name="T15" fmla="*/ 0 h 372"/>
              <a:gd name="T16" fmla="*/ 300 w 448"/>
              <a:gd name="T17" fmla="*/ 36 h 372"/>
              <a:gd name="T18" fmla="*/ 324 w 448"/>
              <a:gd name="T19" fmla="*/ 82 h 372"/>
              <a:gd name="T20" fmla="*/ 346 w 448"/>
              <a:gd name="T21" fmla="*/ 134 h 372"/>
              <a:gd name="T22" fmla="*/ 378 w 448"/>
              <a:gd name="T23" fmla="*/ 206 h 372"/>
              <a:gd name="T24" fmla="*/ 408 w 448"/>
              <a:gd name="T25" fmla="*/ 264 h 372"/>
              <a:gd name="T26" fmla="*/ 434 w 448"/>
              <a:gd name="T27" fmla="*/ 334 h 372"/>
              <a:gd name="T28" fmla="*/ 448 w 448"/>
              <a:gd name="T29" fmla="*/ 372 h 37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448" h="372">
                <a:moveTo>
                  <a:pt x="448" y="372"/>
                </a:moveTo>
                <a:lnTo>
                  <a:pt x="388" y="302"/>
                </a:lnTo>
                <a:lnTo>
                  <a:pt x="280" y="208"/>
                </a:lnTo>
                <a:lnTo>
                  <a:pt x="210" y="142"/>
                </a:lnTo>
                <a:lnTo>
                  <a:pt x="140" y="94"/>
                </a:lnTo>
                <a:lnTo>
                  <a:pt x="64" y="44"/>
                </a:lnTo>
                <a:lnTo>
                  <a:pt x="0" y="0"/>
                </a:lnTo>
                <a:lnTo>
                  <a:pt x="280" y="0"/>
                </a:lnTo>
                <a:lnTo>
                  <a:pt x="300" y="36"/>
                </a:lnTo>
                <a:lnTo>
                  <a:pt x="324" y="82"/>
                </a:lnTo>
                <a:lnTo>
                  <a:pt x="346" y="134"/>
                </a:lnTo>
                <a:lnTo>
                  <a:pt x="378" y="206"/>
                </a:lnTo>
                <a:lnTo>
                  <a:pt x="408" y="264"/>
                </a:lnTo>
                <a:lnTo>
                  <a:pt x="434" y="334"/>
                </a:lnTo>
                <a:lnTo>
                  <a:pt x="448" y="372"/>
                </a:lnTo>
                <a:close/>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cap="flat" cmpd="sng">
                <a:solidFill>
                  <a:srgbClr val="000000"/>
                </a:solidFill>
                <a:prstDash val="solid"/>
                <a:round/>
                <a:headEnd type="none" w="med" len="med"/>
                <a:tailEnd type="none" w="med" len="med"/>
              </a14:hiddenLine>
            </a:ext>
          </a:extLst>
        </p:spPr>
        <p:txBody>
          <a:bodyPr wrap="none" anchor="ctr"/>
          <a:lstStyle/>
          <a:p>
            <a:endParaRPr lang="en-US"/>
          </a:p>
        </p:txBody>
      </p:sp>
      <p:sp>
        <p:nvSpPr>
          <p:cNvPr id="74" name="Line 1086"/>
          <p:cNvSpPr>
            <a:spLocks noChangeShapeType="1"/>
          </p:cNvSpPr>
          <p:nvPr/>
        </p:nvSpPr>
        <p:spPr bwMode="auto">
          <a:xfrm>
            <a:off x="484188" y="617538"/>
            <a:ext cx="1587" cy="1587"/>
          </a:xfrm>
          <a:prstGeom prst="line">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no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75" name="Line 1087"/>
          <p:cNvSpPr>
            <a:spLocks noChangeShapeType="1"/>
          </p:cNvSpPr>
          <p:nvPr/>
        </p:nvSpPr>
        <p:spPr bwMode="auto">
          <a:xfrm>
            <a:off x="484188" y="617538"/>
            <a:ext cx="1587" cy="1587"/>
          </a:xfrm>
          <a:prstGeom prst="line">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no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76" name="Rectangle 1088"/>
          <p:cNvSpPr>
            <a:spLocks noChangeArrowheads="1"/>
          </p:cNvSpPr>
          <p:nvPr/>
        </p:nvSpPr>
        <p:spPr bwMode="auto">
          <a:xfrm>
            <a:off x="484188" y="617538"/>
            <a:ext cx="1587" cy="1587"/>
          </a:xfrm>
          <a:prstGeom prst="rect">
            <a:avLst/>
          </a:prstGeom>
          <a:solidFill>
            <a:srgbClr val="000000"/>
          </a:solidFill>
          <a:ln>
            <a:noFill/>
          </a:ln>
          <a:extLs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p>
            <a:pPr>
              <a:spcBef>
                <a:spcPct val="50000"/>
              </a:spcBef>
              <a:buFontTx/>
              <a:buChar char="•"/>
            </a:pPr>
            <a:endParaRPr lang="en-US" sz="1300" b="0"/>
          </a:p>
        </p:txBody>
      </p:sp>
      <p:sp>
        <p:nvSpPr>
          <p:cNvPr id="77" name="Rectangle 1089"/>
          <p:cNvSpPr>
            <a:spLocks noChangeArrowheads="1"/>
          </p:cNvSpPr>
          <p:nvPr/>
        </p:nvSpPr>
        <p:spPr bwMode="auto">
          <a:xfrm>
            <a:off x="484188" y="617538"/>
            <a:ext cx="1587" cy="1587"/>
          </a:xfrm>
          <a:prstGeom prst="rect">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p>
            <a:pPr>
              <a:spcBef>
                <a:spcPct val="50000"/>
              </a:spcBef>
              <a:buFontTx/>
              <a:buChar char="•"/>
            </a:pPr>
            <a:endParaRPr lang="en-US" sz="1300" b="0"/>
          </a:p>
        </p:txBody>
      </p:sp>
      <p:sp>
        <p:nvSpPr>
          <p:cNvPr id="78" name="Freeform 1098"/>
          <p:cNvSpPr>
            <a:spLocks/>
          </p:cNvSpPr>
          <p:nvPr/>
        </p:nvSpPr>
        <p:spPr bwMode="auto">
          <a:xfrm>
            <a:off x="487363" y="617538"/>
            <a:ext cx="3175" cy="1587"/>
          </a:xfrm>
          <a:custGeom>
            <a:avLst/>
            <a:gdLst>
              <a:gd name="T0" fmla="*/ 0 w 2"/>
              <a:gd name="T1" fmla="*/ 0 h 1587"/>
              <a:gd name="T2" fmla="*/ 2 w 2"/>
              <a:gd name="T3" fmla="*/ 0 h 1587"/>
              <a:gd name="T4" fmla="*/ 2 w 2"/>
              <a:gd name="T5" fmla="*/ 0 h 1587"/>
              <a:gd name="T6" fmla="*/ 2 w 2"/>
              <a:gd name="T7" fmla="*/ 0 h 1587"/>
              <a:gd name="T8" fmla="*/ 0 w 2"/>
              <a:gd name="T9" fmla="*/ 0 h 1587"/>
              <a:gd name="T10" fmla="*/ 0 w 2"/>
              <a:gd name="T11" fmla="*/ 0 h 1587"/>
              <a:gd name="T12" fmla="*/ 0 w 2"/>
              <a:gd name="T13" fmla="*/ 0 h 1587"/>
              <a:gd name="T14" fmla="*/ 0 w 2"/>
              <a:gd name="T15" fmla="*/ 0 h 1587"/>
              <a:gd name="T16" fmla="*/ 0 w 2"/>
              <a:gd name="T17" fmla="*/ 0 h 1587"/>
              <a:gd name="T18" fmla="*/ 0 w 2"/>
              <a:gd name="T19" fmla="*/ 0 h 1587"/>
              <a:gd name="T20" fmla="*/ 0 w 2"/>
              <a:gd name="T21" fmla="*/ 0 h 1587"/>
              <a:gd name="T22" fmla="*/ 0 w 2"/>
              <a:gd name="T23" fmla="*/ 0 h 1587"/>
              <a:gd name="T24" fmla="*/ 0 w 2"/>
              <a:gd name="T25" fmla="*/ 0 h 1587"/>
              <a:gd name="T26" fmla="*/ 0 w 2"/>
              <a:gd name="T27" fmla="*/ 0 h 1587"/>
              <a:gd name="T28" fmla="*/ 0 w 2"/>
              <a:gd name="T29" fmla="*/ 0 h 1587"/>
              <a:gd name="T30" fmla="*/ 0 w 2"/>
              <a:gd name="T31" fmla="*/ 0 h 1587"/>
              <a:gd name="T32" fmla="*/ 0 w 2"/>
              <a:gd name="T33" fmla="*/ 0 h 1587"/>
              <a:gd name="T34" fmla="*/ 2 w 2"/>
              <a:gd name="T35" fmla="*/ 0 h 1587"/>
              <a:gd name="T36" fmla="*/ 2 w 2"/>
              <a:gd name="T37" fmla="*/ 0 h 1587"/>
              <a:gd name="T38" fmla="*/ 2 w 2"/>
              <a:gd name="T39" fmla="*/ 0 h 1587"/>
              <a:gd name="T40" fmla="*/ 0 w 2"/>
              <a:gd name="T41" fmla="*/ 0 h 1587"/>
              <a:gd name="T42" fmla="*/ 0 w 2"/>
              <a:gd name="T43" fmla="*/ 0 h 1587"/>
              <a:gd name="T44" fmla="*/ 0 w 2"/>
              <a:gd name="T45" fmla="*/ 0 h 15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2" h="1587">
                <a:moveTo>
                  <a:pt x="0" y="0"/>
                </a:moveTo>
                <a:lnTo>
                  <a:pt x="2" y="0"/>
                </a:lnTo>
                <a:lnTo>
                  <a:pt x="0" y="0"/>
                </a:lnTo>
                <a:lnTo>
                  <a:pt x="2" y="0"/>
                </a:lnTo>
                <a:lnTo>
                  <a:pt x="0" y="0"/>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79" name="Freeform 1115"/>
          <p:cNvSpPr>
            <a:spLocks/>
          </p:cNvSpPr>
          <p:nvPr/>
        </p:nvSpPr>
        <p:spPr bwMode="auto">
          <a:xfrm>
            <a:off x="458788" y="473075"/>
            <a:ext cx="3175" cy="3175"/>
          </a:xfrm>
          <a:custGeom>
            <a:avLst/>
            <a:gdLst>
              <a:gd name="T0" fmla="*/ 0 w 2"/>
              <a:gd name="T1" fmla="*/ 2 h 2"/>
              <a:gd name="T2" fmla="*/ 0 w 2"/>
              <a:gd name="T3" fmla="*/ 2 h 2"/>
              <a:gd name="T4" fmla="*/ 0 w 2"/>
              <a:gd name="T5" fmla="*/ 2 h 2"/>
              <a:gd name="T6" fmla="*/ 0 w 2"/>
              <a:gd name="T7" fmla="*/ 2 h 2"/>
              <a:gd name="T8" fmla="*/ 0 w 2"/>
              <a:gd name="T9" fmla="*/ 2 h 2"/>
              <a:gd name="T10" fmla="*/ 0 w 2"/>
              <a:gd name="T11" fmla="*/ 2 h 2"/>
              <a:gd name="T12" fmla="*/ 2 w 2"/>
              <a:gd name="T13" fmla="*/ 2 h 2"/>
              <a:gd name="T14" fmla="*/ 2 w 2"/>
              <a:gd name="T15" fmla="*/ 2 h 2"/>
              <a:gd name="T16" fmla="*/ 2 w 2"/>
              <a:gd name="T17" fmla="*/ 0 h 2"/>
              <a:gd name="T18" fmla="*/ 0 w 2"/>
              <a:gd name="T19" fmla="*/ 2 h 2"/>
              <a:gd name="T20" fmla="*/ 0 w 2"/>
              <a:gd name="T21" fmla="*/ 2 h 2"/>
              <a:gd name="T22" fmla="*/ 0 w 2"/>
              <a:gd name="T23" fmla="*/ 2 h 2"/>
              <a:gd name="T24" fmla="*/ 0 w 2"/>
              <a:gd name="T25" fmla="*/ 2 h 2"/>
              <a:gd name="T26" fmla="*/ 0 w 2"/>
              <a:gd name="T27" fmla="*/ 2 h 2"/>
              <a:gd name="T28" fmla="*/ 2 w 2"/>
              <a:gd name="T29" fmla="*/ 2 h 2"/>
              <a:gd name="T30" fmla="*/ 2 w 2"/>
              <a:gd name="T31" fmla="*/ 2 h 2"/>
              <a:gd name="T32" fmla="*/ 2 w 2"/>
              <a:gd name="T33" fmla="*/ 2 h 2"/>
              <a:gd name="T34" fmla="*/ 2 w 2"/>
              <a:gd name="T35" fmla="*/ 2 h 2"/>
              <a:gd name="T36" fmla="*/ 2 w 2"/>
              <a:gd name="T37" fmla="*/ 2 h 2"/>
              <a:gd name="T38" fmla="*/ 2 w 2"/>
              <a:gd name="T39" fmla="*/ 2 h 2"/>
              <a:gd name="T40" fmla="*/ 0 w 2"/>
              <a:gd name="T41" fmla="*/ 2 h 2"/>
              <a:gd name="T42" fmla="*/ 0 w 2"/>
              <a:gd name="T43" fmla="*/ 2 h 2"/>
              <a:gd name="T44" fmla="*/ 0 w 2"/>
              <a:gd name="T45" fmla="*/ 2 h 2"/>
              <a:gd name="T46" fmla="*/ 0 w 2"/>
              <a:gd name="T47" fmla="*/ 2 h 2"/>
              <a:gd name="T48" fmla="*/ 0 w 2"/>
              <a:gd name="T49" fmla="*/ 2 h 2"/>
              <a:gd name="T50" fmla="*/ 0 w 2"/>
              <a:gd name="T51" fmla="*/ 2 h 2"/>
              <a:gd name="T52" fmla="*/ 0 w 2"/>
              <a:gd name="T53" fmla="*/ 2 h 2"/>
              <a:gd name="T54" fmla="*/ 2 w 2"/>
              <a:gd name="T55" fmla="*/ 2 h 2"/>
              <a:gd name="T56" fmla="*/ 0 w 2"/>
              <a:gd name="T57" fmla="*/ 2 h 2"/>
              <a:gd name="T58" fmla="*/ 2 w 2"/>
              <a:gd name="T59" fmla="*/ 2 h 2"/>
              <a:gd name="T60" fmla="*/ 2 w 2"/>
              <a:gd name="T61" fmla="*/ 2 h 2"/>
              <a:gd name="T62" fmla="*/ 2 w 2"/>
              <a:gd name="T63" fmla="*/ 2 h 2"/>
              <a:gd name="T64" fmla="*/ 0 w 2"/>
              <a:gd name="T65" fmla="*/ 2 h 2"/>
              <a:gd name="T66" fmla="*/ 0 w 2"/>
              <a:gd name="T67" fmla="*/ 2 h 2"/>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2" h="2">
                <a:moveTo>
                  <a:pt x="0" y="2"/>
                </a:moveTo>
                <a:lnTo>
                  <a:pt x="0" y="2"/>
                </a:lnTo>
                <a:lnTo>
                  <a:pt x="2" y="2"/>
                </a:lnTo>
                <a:lnTo>
                  <a:pt x="2" y="0"/>
                </a:lnTo>
                <a:lnTo>
                  <a:pt x="0" y="2"/>
                </a:lnTo>
                <a:lnTo>
                  <a:pt x="2" y="2"/>
                </a:lnTo>
                <a:lnTo>
                  <a:pt x="0" y="2"/>
                </a:lnTo>
                <a:lnTo>
                  <a:pt x="2" y="2"/>
                </a:lnTo>
                <a:lnTo>
                  <a:pt x="0" y="2"/>
                </a:lnTo>
                <a:lnTo>
                  <a:pt x="2" y="2"/>
                </a:lnTo>
                <a:lnTo>
                  <a:pt x="0" y="2"/>
                </a:lnTo>
                <a:lnTo>
                  <a:pt x="2" y="2"/>
                </a:lnTo>
                <a:lnTo>
                  <a:pt x="0" y="2"/>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80" name="Freeform 1120"/>
          <p:cNvSpPr>
            <a:spLocks/>
          </p:cNvSpPr>
          <p:nvPr/>
        </p:nvSpPr>
        <p:spPr bwMode="auto">
          <a:xfrm>
            <a:off x="458788" y="463550"/>
            <a:ext cx="3175" cy="3175"/>
          </a:xfrm>
          <a:custGeom>
            <a:avLst/>
            <a:gdLst>
              <a:gd name="T0" fmla="*/ 0 w 2"/>
              <a:gd name="T1" fmla="*/ 0 h 2"/>
              <a:gd name="T2" fmla="*/ 0 w 2"/>
              <a:gd name="T3" fmla="*/ 2 h 2"/>
              <a:gd name="T4" fmla="*/ 0 w 2"/>
              <a:gd name="T5" fmla="*/ 2 h 2"/>
              <a:gd name="T6" fmla="*/ 0 w 2"/>
              <a:gd name="T7" fmla="*/ 2 h 2"/>
              <a:gd name="T8" fmla="*/ 2 w 2"/>
              <a:gd name="T9" fmla="*/ 2 h 2"/>
              <a:gd name="T10" fmla="*/ 2 w 2"/>
              <a:gd name="T11" fmla="*/ 0 h 2"/>
              <a:gd name="T12" fmla="*/ 2 w 2"/>
              <a:gd name="T13" fmla="*/ 0 h 2"/>
              <a:gd name="T14" fmla="*/ 2 w 2"/>
              <a:gd name="T15" fmla="*/ 0 h 2"/>
              <a:gd name="T16" fmla="*/ 0 w 2"/>
              <a:gd name="T17" fmla="*/ 0 h 2"/>
              <a:gd name="T18" fmla="*/ 0 w 2"/>
              <a:gd name="T19" fmla="*/ 2 h 2"/>
              <a:gd name="T20" fmla="*/ 0 w 2"/>
              <a:gd name="T21" fmla="*/ 2 h 2"/>
              <a:gd name="T22" fmla="*/ 2 w 2"/>
              <a:gd name="T23" fmla="*/ 0 h 2"/>
              <a:gd name="T24" fmla="*/ 2 w 2"/>
              <a:gd name="T25" fmla="*/ 0 h 2"/>
              <a:gd name="T26" fmla="*/ 2 w 2"/>
              <a:gd name="T27" fmla="*/ 0 h 2"/>
              <a:gd name="T28" fmla="*/ 2 w 2"/>
              <a:gd name="T29" fmla="*/ 2 h 2"/>
              <a:gd name="T30" fmla="*/ 0 w 2"/>
              <a:gd name="T31" fmla="*/ 2 h 2"/>
              <a:gd name="T32" fmla="*/ 0 w 2"/>
              <a:gd name="T33" fmla="*/ 2 h 2"/>
              <a:gd name="T34" fmla="*/ 0 w 2"/>
              <a:gd name="T35" fmla="*/ 2 h 2"/>
              <a:gd name="T36" fmla="*/ 0 w 2"/>
              <a:gd name="T37" fmla="*/ 2 h 2"/>
              <a:gd name="T38" fmla="*/ 0 w 2"/>
              <a:gd name="T39" fmla="*/ 2 h 2"/>
              <a:gd name="T40" fmla="*/ 0 w 2"/>
              <a:gd name="T41" fmla="*/ 2 h 2"/>
              <a:gd name="T42" fmla="*/ 0 w 2"/>
              <a:gd name="T43" fmla="*/ 2 h 2"/>
              <a:gd name="T44" fmla="*/ 0 w 2"/>
              <a:gd name="T45" fmla="*/ 2 h 2"/>
              <a:gd name="T46" fmla="*/ 2 w 2"/>
              <a:gd name="T47" fmla="*/ 2 h 2"/>
              <a:gd name="T48" fmla="*/ 0 w 2"/>
              <a:gd name="T49" fmla="*/ 2 h 2"/>
              <a:gd name="T50" fmla="*/ 0 w 2"/>
              <a:gd name="T51" fmla="*/ 2 h 2"/>
              <a:gd name="T52" fmla="*/ 2 w 2"/>
              <a:gd name="T53" fmla="*/ 2 h 2"/>
              <a:gd name="T54" fmla="*/ 2 w 2"/>
              <a:gd name="T55" fmla="*/ 2 h 2"/>
              <a:gd name="T56" fmla="*/ 2 w 2"/>
              <a:gd name="T57" fmla="*/ 0 h 2"/>
              <a:gd name="T58" fmla="*/ 0 w 2"/>
              <a:gd name="T59" fmla="*/ 0 h 2"/>
              <a:gd name="T60" fmla="*/ 0 w 2"/>
              <a:gd name="T61" fmla="*/ 0 h 2"/>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2" h="2">
                <a:moveTo>
                  <a:pt x="0" y="0"/>
                </a:moveTo>
                <a:lnTo>
                  <a:pt x="0" y="2"/>
                </a:lnTo>
                <a:lnTo>
                  <a:pt x="2" y="2"/>
                </a:lnTo>
                <a:lnTo>
                  <a:pt x="2" y="0"/>
                </a:lnTo>
                <a:lnTo>
                  <a:pt x="0" y="0"/>
                </a:lnTo>
                <a:lnTo>
                  <a:pt x="0" y="2"/>
                </a:lnTo>
                <a:lnTo>
                  <a:pt x="2" y="0"/>
                </a:lnTo>
                <a:lnTo>
                  <a:pt x="2" y="2"/>
                </a:lnTo>
                <a:lnTo>
                  <a:pt x="0" y="2"/>
                </a:lnTo>
                <a:lnTo>
                  <a:pt x="2" y="2"/>
                </a:lnTo>
                <a:lnTo>
                  <a:pt x="0" y="2"/>
                </a:lnTo>
                <a:lnTo>
                  <a:pt x="2" y="2"/>
                </a:lnTo>
                <a:lnTo>
                  <a:pt x="2" y="0"/>
                </a:lnTo>
                <a:lnTo>
                  <a:pt x="0" y="0"/>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81" name="Freeform 1134"/>
          <p:cNvSpPr>
            <a:spLocks/>
          </p:cNvSpPr>
          <p:nvPr/>
        </p:nvSpPr>
        <p:spPr bwMode="auto">
          <a:xfrm>
            <a:off x="703263" y="514350"/>
            <a:ext cx="3175" cy="6350"/>
          </a:xfrm>
          <a:custGeom>
            <a:avLst/>
            <a:gdLst>
              <a:gd name="T0" fmla="*/ 2 w 2"/>
              <a:gd name="T1" fmla="*/ 4 h 4"/>
              <a:gd name="T2" fmla="*/ 2 w 2"/>
              <a:gd name="T3" fmla="*/ 4 h 4"/>
              <a:gd name="T4" fmla="*/ 2 w 2"/>
              <a:gd name="T5" fmla="*/ 4 h 4"/>
              <a:gd name="T6" fmla="*/ 2 w 2"/>
              <a:gd name="T7" fmla="*/ 2 h 4"/>
              <a:gd name="T8" fmla="*/ 2 w 2"/>
              <a:gd name="T9" fmla="*/ 0 h 4"/>
              <a:gd name="T10" fmla="*/ 2 w 2"/>
              <a:gd name="T11" fmla="*/ 0 h 4"/>
              <a:gd name="T12" fmla="*/ 2 w 2"/>
              <a:gd name="T13" fmla="*/ 0 h 4"/>
              <a:gd name="T14" fmla="*/ 0 w 2"/>
              <a:gd name="T15" fmla="*/ 2 h 4"/>
              <a:gd name="T16" fmla="*/ 2 w 2"/>
              <a:gd name="T17" fmla="*/ 4 h 4"/>
              <a:gd name="T18" fmla="*/ 2 w 2"/>
              <a:gd name="T19" fmla="*/ 2 h 4"/>
              <a:gd name="T20" fmla="*/ 2 w 2"/>
              <a:gd name="T21" fmla="*/ 2 h 4"/>
              <a:gd name="T22" fmla="*/ 2 w 2"/>
              <a:gd name="T23" fmla="*/ 0 h 4"/>
              <a:gd name="T24" fmla="*/ 2 w 2"/>
              <a:gd name="T25" fmla="*/ 2 h 4"/>
              <a:gd name="T26" fmla="*/ 2 w 2"/>
              <a:gd name="T27" fmla="*/ 2 h 4"/>
              <a:gd name="T28" fmla="*/ 2 w 2"/>
              <a:gd name="T29" fmla="*/ 2 h 4"/>
              <a:gd name="T30" fmla="*/ 2 w 2"/>
              <a:gd name="T31" fmla="*/ 2 h 4"/>
              <a:gd name="T32" fmla="*/ 2 w 2"/>
              <a:gd name="T33" fmla="*/ 2 h 4"/>
              <a:gd name="T34" fmla="*/ 2 w 2"/>
              <a:gd name="T35" fmla="*/ 2 h 4"/>
              <a:gd name="T36" fmla="*/ 2 w 2"/>
              <a:gd name="T37" fmla="*/ 2 h 4"/>
              <a:gd name="T38" fmla="*/ 2 w 2"/>
              <a:gd name="T39" fmla="*/ 2 h 4"/>
              <a:gd name="T40" fmla="*/ 2 w 2"/>
              <a:gd name="T41" fmla="*/ 2 h 4"/>
              <a:gd name="T42" fmla="*/ 2 w 2"/>
              <a:gd name="T43" fmla="*/ 2 h 4"/>
              <a:gd name="T44" fmla="*/ 2 w 2"/>
              <a:gd name="T45" fmla="*/ 2 h 4"/>
              <a:gd name="T46" fmla="*/ 2 w 2"/>
              <a:gd name="T47" fmla="*/ 2 h 4"/>
              <a:gd name="T48" fmla="*/ 2 w 2"/>
              <a:gd name="T49" fmla="*/ 2 h 4"/>
              <a:gd name="T50" fmla="*/ 2 w 2"/>
              <a:gd name="T51" fmla="*/ 2 h 4"/>
              <a:gd name="T52" fmla="*/ 0 w 2"/>
              <a:gd name="T53" fmla="*/ 2 h 4"/>
              <a:gd name="T54" fmla="*/ 2 w 2"/>
              <a:gd name="T55" fmla="*/ 4 h 4"/>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2" h="4">
                <a:moveTo>
                  <a:pt x="2" y="4"/>
                </a:moveTo>
                <a:lnTo>
                  <a:pt x="2" y="4"/>
                </a:lnTo>
                <a:lnTo>
                  <a:pt x="2" y="2"/>
                </a:lnTo>
                <a:lnTo>
                  <a:pt x="2" y="0"/>
                </a:lnTo>
                <a:lnTo>
                  <a:pt x="0" y="2"/>
                </a:lnTo>
                <a:lnTo>
                  <a:pt x="2" y="4"/>
                </a:lnTo>
                <a:lnTo>
                  <a:pt x="2" y="2"/>
                </a:lnTo>
                <a:lnTo>
                  <a:pt x="2" y="0"/>
                </a:lnTo>
                <a:lnTo>
                  <a:pt x="2" y="2"/>
                </a:lnTo>
                <a:lnTo>
                  <a:pt x="0" y="2"/>
                </a:lnTo>
                <a:lnTo>
                  <a:pt x="2" y="4"/>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82" name="Freeform 1141"/>
          <p:cNvSpPr>
            <a:spLocks/>
          </p:cNvSpPr>
          <p:nvPr/>
        </p:nvSpPr>
        <p:spPr bwMode="auto">
          <a:xfrm>
            <a:off x="706438" y="479425"/>
            <a:ext cx="1587" cy="6350"/>
          </a:xfrm>
          <a:custGeom>
            <a:avLst/>
            <a:gdLst>
              <a:gd name="T0" fmla="*/ 0 w 1587"/>
              <a:gd name="T1" fmla="*/ 4 h 4"/>
              <a:gd name="T2" fmla="*/ 0 w 1587"/>
              <a:gd name="T3" fmla="*/ 2 h 4"/>
              <a:gd name="T4" fmla="*/ 0 w 1587"/>
              <a:gd name="T5" fmla="*/ 0 h 4"/>
              <a:gd name="T6" fmla="*/ 0 w 1587"/>
              <a:gd name="T7" fmla="*/ 0 h 4"/>
              <a:gd name="T8" fmla="*/ 0 w 1587"/>
              <a:gd name="T9" fmla="*/ 2 h 4"/>
              <a:gd name="T10" fmla="*/ 0 w 1587"/>
              <a:gd name="T11" fmla="*/ 2 h 4"/>
              <a:gd name="T12" fmla="*/ 0 w 1587"/>
              <a:gd name="T13" fmla="*/ 4 h 4"/>
              <a:gd name="T14" fmla="*/ 0 w 1587"/>
              <a:gd name="T15" fmla="*/ 2 h 4"/>
              <a:gd name="T16" fmla="*/ 0 w 1587"/>
              <a:gd name="T17" fmla="*/ 2 h 4"/>
              <a:gd name="T18" fmla="*/ 0 w 1587"/>
              <a:gd name="T19" fmla="*/ 2 h 4"/>
              <a:gd name="T20" fmla="*/ 0 w 1587"/>
              <a:gd name="T21" fmla="*/ 2 h 4"/>
              <a:gd name="T22" fmla="*/ 0 w 1587"/>
              <a:gd name="T23" fmla="*/ 2 h 4"/>
              <a:gd name="T24" fmla="*/ 0 w 1587"/>
              <a:gd name="T25" fmla="*/ 2 h 4"/>
              <a:gd name="T26" fmla="*/ 0 w 1587"/>
              <a:gd name="T27" fmla="*/ 2 h 4"/>
              <a:gd name="T28" fmla="*/ 0 w 1587"/>
              <a:gd name="T29" fmla="*/ 4 h 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1587" h="4">
                <a:moveTo>
                  <a:pt x="0" y="4"/>
                </a:moveTo>
                <a:lnTo>
                  <a:pt x="0" y="2"/>
                </a:lnTo>
                <a:lnTo>
                  <a:pt x="0" y="0"/>
                </a:lnTo>
                <a:lnTo>
                  <a:pt x="0" y="2"/>
                </a:lnTo>
                <a:lnTo>
                  <a:pt x="0" y="4"/>
                </a:lnTo>
                <a:lnTo>
                  <a:pt x="0" y="2"/>
                </a:lnTo>
                <a:lnTo>
                  <a:pt x="0" y="4"/>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83" name="Freeform 1148"/>
          <p:cNvSpPr>
            <a:spLocks/>
          </p:cNvSpPr>
          <p:nvPr/>
        </p:nvSpPr>
        <p:spPr bwMode="auto">
          <a:xfrm>
            <a:off x="693738" y="460375"/>
            <a:ext cx="3175" cy="3175"/>
          </a:xfrm>
          <a:custGeom>
            <a:avLst/>
            <a:gdLst>
              <a:gd name="T0" fmla="*/ 2 w 2"/>
              <a:gd name="T1" fmla="*/ 2 h 2"/>
              <a:gd name="T2" fmla="*/ 2 w 2"/>
              <a:gd name="T3" fmla="*/ 0 h 2"/>
              <a:gd name="T4" fmla="*/ 2 w 2"/>
              <a:gd name="T5" fmla="*/ 0 h 2"/>
              <a:gd name="T6" fmla="*/ 2 w 2"/>
              <a:gd name="T7" fmla="*/ 0 h 2"/>
              <a:gd name="T8" fmla="*/ 2 w 2"/>
              <a:gd name="T9" fmla="*/ 0 h 2"/>
              <a:gd name="T10" fmla="*/ 0 w 2"/>
              <a:gd name="T11" fmla="*/ 0 h 2"/>
              <a:gd name="T12" fmla="*/ 0 w 2"/>
              <a:gd name="T13" fmla="*/ 0 h 2"/>
              <a:gd name="T14" fmla="*/ 0 w 2"/>
              <a:gd name="T15" fmla="*/ 2 h 2"/>
              <a:gd name="T16" fmla="*/ 0 w 2"/>
              <a:gd name="T17" fmla="*/ 2 h 2"/>
              <a:gd name="T18" fmla="*/ 0 w 2"/>
              <a:gd name="T19" fmla="*/ 2 h 2"/>
              <a:gd name="T20" fmla="*/ 2 w 2"/>
              <a:gd name="T21" fmla="*/ 2 h 2"/>
              <a:gd name="T22" fmla="*/ 2 w 2"/>
              <a:gd name="T23" fmla="*/ 2 h 2"/>
              <a:gd name="T24" fmla="*/ 2 w 2"/>
              <a:gd name="T25" fmla="*/ 0 h 2"/>
              <a:gd name="T26" fmla="*/ 2 w 2"/>
              <a:gd name="T27" fmla="*/ 0 h 2"/>
              <a:gd name="T28" fmla="*/ 2 w 2"/>
              <a:gd name="T29" fmla="*/ 0 h 2"/>
              <a:gd name="T30" fmla="*/ 0 w 2"/>
              <a:gd name="T31" fmla="*/ 2 h 2"/>
              <a:gd name="T32" fmla="*/ 2 w 2"/>
              <a:gd name="T33" fmla="*/ 2 h 2"/>
              <a:gd name="T34" fmla="*/ 2 w 2"/>
              <a:gd name="T35" fmla="*/ 0 h 2"/>
              <a:gd name="T36" fmla="*/ 0 w 2"/>
              <a:gd name="T37" fmla="*/ 2 h 2"/>
              <a:gd name="T38" fmla="*/ 2 w 2"/>
              <a:gd name="T39" fmla="*/ 2 h 2"/>
              <a:gd name="T40" fmla="*/ 0 w 2"/>
              <a:gd name="T41" fmla="*/ 2 h 2"/>
              <a:gd name="T42" fmla="*/ 0 w 2"/>
              <a:gd name="T43" fmla="*/ 2 h 2"/>
              <a:gd name="T44" fmla="*/ 0 w 2"/>
              <a:gd name="T45" fmla="*/ 2 h 2"/>
              <a:gd name="T46" fmla="*/ 0 w 2"/>
              <a:gd name="T47" fmla="*/ 2 h 2"/>
              <a:gd name="T48" fmla="*/ 0 w 2"/>
              <a:gd name="T49" fmla="*/ 2 h 2"/>
              <a:gd name="T50" fmla="*/ 0 w 2"/>
              <a:gd name="T51" fmla="*/ 2 h 2"/>
              <a:gd name="T52" fmla="*/ 0 w 2"/>
              <a:gd name="T53" fmla="*/ 2 h 2"/>
              <a:gd name="T54" fmla="*/ 0 w 2"/>
              <a:gd name="T55" fmla="*/ 2 h 2"/>
              <a:gd name="T56" fmla="*/ 0 w 2"/>
              <a:gd name="T57" fmla="*/ 2 h 2"/>
              <a:gd name="T58" fmla="*/ 2 w 2"/>
              <a:gd name="T59" fmla="*/ 2 h 2"/>
              <a:gd name="T60" fmla="*/ 2 w 2"/>
              <a:gd name="T61" fmla="*/ 2 h 2"/>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2" h="2">
                <a:moveTo>
                  <a:pt x="2" y="2"/>
                </a:moveTo>
                <a:lnTo>
                  <a:pt x="2" y="0"/>
                </a:lnTo>
                <a:lnTo>
                  <a:pt x="0" y="0"/>
                </a:lnTo>
                <a:lnTo>
                  <a:pt x="0" y="2"/>
                </a:lnTo>
                <a:lnTo>
                  <a:pt x="2" y="2"/>
                </a:lnTo>
                <a:lnTo>
                  <a:pt x="2" y="0"/>
                </a:lnTo>
                <a:lnTo>
                  <a:pt x="0" y="2"/>
                </a:lnTo>
                <a:lnTo>
                  <a:pt x="2" y="2"/>
                </a:lnTo>
                <a:lnTo>
                  <a:pt x="2" y="0"/>
                </a:lnTo>
                <a:lnTo>
                  <a:pt x="0" y="2"/>
                </a:lnTo>
                <a:lnTo>
                  <a:pt x="2" y="2"/>
                </a:lnTo>
                <a:lnTo>
                  <a:pt x="0" y="2"/>
                </a:lnTo>
                <a:lnTo>
                  <a:pt x="2" y="2"/>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84" name="Freeform 1150"/>
          <p:cNvSpPr>
            <a:spLocks/>
          </p:cNvSpPr>
          <p:nvPr/>
        </p:nvSpPr>
        <p:spPr bwMode="auto">
          <a:xfrm>
            <a:off x="684213" y="447675"/>
            <a:ext cx="1587" cy="3175"/>
          </a:xfrm>
          <a:custGeom>
            <a:avLst/>
            <a:gdLst>
              <a:gd name="T0" fmla="*/ 0 w 1587"/>
              <a:gd name="T1" fmla="*/ 2 h 2"/>
              <a:gd name="T2" fmla="*/ 0 w 1587"/>
              <a:gd name="T3" fmla="*/ 0 h 2"/>
              <a:gd name="T4" fmla="*/ 0 w 1587"/>
              <a:gd name="T5" fmla="*/ 2 h 2"/>
              <a:gd name="T6" fmla="*/ 0 60000 65536"/>
              <a:gd name="T7" fmla="*/ 0 60000 65536"/>
              <a:gd name="T8" fmla="*/ 0 60000 65536"/>
            </a:gdLst>
            <a:ahLst/>
            <a:cxnLst>
              <a:cxn ang="T6">
                <a:pos x="T0" y="T1"/>
              </a:cxn>
              <a:cxn ang="T7">
                <a:pos x="T2" y="T3"/>
              </a:cxn>
              <a:cxn ang="T8">
                <a:pos x="T4" y="T5"/>
              </a:cxn>
            </a:cxnLst>
            <a:rect l="0" t="0" r="r" b="b"/>
            <a:pathLst>
              <a:path w="1587" h="2">
                <a:moveTo>
                  <a:pt x="0" y="2"/>
                </a:moveTo>
                <a:lnTo>
                  <a:pt x="0" y="0"/>
                </a:lnTo>
                <a:lnTo>
                  <a:pt x="0" y="2"/>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85" name="Freeform 1152"/>
          <p:cNvSpPr>
            <a:spLocks/>
          </p:cNvSpPr>
          <p:nvPr/>
        </p:nvSpPr>
        <p:spPr bwMode="auto">
          <a:xfrm>
            <a:off x="684213" y="447675"/>
            <a:ext cx="3175" cy="3175"/>
          </a:xfrm>
          <a:custGeom>
            <a:avLst/>
            <a:gdLst>
              <a:gd name="T0" fmla="*/ 2 w 2"/>
              <a:gd name="T1" fmla="*/ 0 h 2"/>
              <a:gd name="T2" fmla="*/ 0 w 2"/>
              <a:gd name="T3" fmla="*/ 0 h 2"/>
              <a:gd name="T4" fmla="*/ 0 w 2"/>
              <a:gd name="T5" fmla="*/ 0 h 2"/>
              <a:gd name="T6" fmla="*/ 0 w 2"/>
              <a:gd name="T7" fmla="*/ 0 h 2"/>
              <a:gd name="T8" fmla="*/ 0 w 2"/>
              <a:gd name="T9" fmla="*/ 2 h 2"/>
              <a:gd name="T10" fmla="*/ 2 w 2"/>
              <a:gd name="T11" fmla="*/ 2 h 2"/>
              <a:gd name="T12" fmla="*/ 2 w 2"/>
              <a:gd name="T13" fmla="*/ 0 h 2"/>
              <a:gd name="T14" fmla="*/ 0 w 2"/>
              <a:gd name="T15" fmla="*/ 0 h 2"/>
              <a:gd name="T16" fmla="*/ 0 w 2"/>
              <a:gd name="T17" fmla="*/ 0 h 2"/>
              <a:gd name="T18" fmla="*/ 0 w 2"/>
              <a:gd name="T19" fmla="*/ 0 h 2"/>
              <a:gd name="T20" fmla="*/ 0 w 2"/>
              <a:gd name="T21" fmla="*/ 2 h 2"/>
              <a:gd name="T22" fmla="*/ 2 w 2"/>
              <a:gd name="T23" fmla="*/ 2 h 2"/>
              <a:gd name="T24" fmla="*/ 2 w 2"/>
              <a:gd name="T25" fmla="*/ 0 h 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 h="2">
                <a:moveTo>
                  <a:pt x="2" y="0"/>
                </a:moveTo>
                <a:lnTo>
                  <a:pt x="0" y="0"/>
                </a:lnTo>
                <a:lnTo>
                  <a:pt x="0" y="2"/>
                </a:lnTo>
                <a:lnTo>
                  <a:pt x="2" y="2"/>
                </a:lnTo>
                <a:lnTo>
                  <a:pt x="2" y="0"/>
                </a:lnTo>
                <a:lnTo>
                  <a:pt x="0" y="0"/>
                </a:lnTo>
                <a:lnTo>
                  <a:pt x="0" y="2"/>
                </a:lnTo>
                <a:lnTo>
                  <a:pt x="2" y="2"/>
                </a:lnTo>
                <a:lnTo>
                  <a:pt x="2" y="0"/>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86" name="Freeform 1154"/>
          <p:cNvSpPr>
            <a:spLocks/>
          </p:cNvSpPr>
          <p:nvPr/>
        </p:nvSpPr>
        <p:spPr bwMode="auto">
          <a:xfrm>
            <a:off x="665163" y="434975"/>
            <a:ext cx="3175" cy="1588"/>
          </a:xfrm>
          <a:custGeom>
            <a:avLst/>
            <a:gdLst>
              <a:gd name="T0" fmla="*/ 2 w 2"/>
              <a:gd name="T1" fmla="*/ 0 h 1588"/>
              <a:gd name="T2" fmla="*/ 0 w 2"/>
              <a:gd name="T3" fmla="*/ 0 h 1588"/>
              <a:gd name="T4" fmla="*/ 2 w 2"/>
              <a:gd name="T5" fmla="*/ 0 h 1588"/>
              <a:gd name="T6" fmla="*/ 0 60000 65536"/>
              <a:gd name="T7" fmla="*/ 0 60000 65536"/>
              <a:gd name="T8" fmla="*/ 0 60000 65536"/>
            </a:gdLst>
            <a:ahLst/>
            <a:cxnLst>
              <a:cxn ang="T6">
                <a:pos x="T0" y="T1"/>
              </a:cxn>
              <a:cxn ang="T7">
                <a:pos x="T2" y="T3"/>
              </a:cxn>
              <a:cxn ang="T8">
                <a:pos x="T4" y="T5"/>
              </a:cxn>
            </a:cxnLst>
            <a:rect l="0" t="0" r="r" b="b"/>
            <a:pathLst>
              <a:path w="2" h="1588">
                <a:moveTo>
                  <a:pt x="2" y="0"/>
                </a:moveTo>
                <a:lnTo>
                  <a:pt x="0" y="0"/>
                </a:lnTo>
                <a:lnTo>
                  <a:pt x="2" y="0"/>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87" name="Freeform 1156"/>
          <p:cNvSpPr>
            <a:spLocks/>
          </p:cNvSpPr>
          <p:nvPr/>
        </p:nvSpPr>
        <p:spPr bwMode="auto">
          <a:xfrm>
            <a:off x="665163" y="431800"/>
            <a:ext cx="3175" cy="3175"/>
          </a:xfrm>
          <a:custGeom>
            <a:avLst/>
            <a:gdLst>
              <a:gd name="T0" fmla="*/ 2 w 2"/>
              <a:gd name="T1" fmla="*/ 2 h 2"/>
              <a:gd name="T2" fmla="*/ 0 w 2"/>
              <a:gd name="T3" fmla="*/ 0 h 2"/>
              <a:gd name="T4" fmla="*/ 0 w 2"/>
              <a:gd name="T5" fmla="*/ 0 h 2"/>
              <a:gd name="T6" fmla="*/ 0 w 2"/>
              <a:gd name="T7" fmla="*/ 2 h 2"/>
              <a:gd name="T8" fmla="*/ 2 w 2"/>
              <a:gd name="T9" fmla="*/ 2 h 2"/>
              <a:gd name="T10" fmla="*/ 2 w 2"/>
              <a:gd name="T11" fmla="*/ 2 h 2"/>
              <a:gd name="T12" fmla="*/ 2 w 2"/>
              <a:gd name="T13" fmla="*/ 2 h 2"/>
              <a:gd name="T14" fmla="*/ 0 w 2"/>
              <a:gd name="T15" fmla="*/ 0 h 2"/>
              <a:gd name="T16" fmla="*/ 0 w 2"/>
              <a:gd name="T17" fmla="*/ 0 h 2"/>
              <a:gd name="T18" fmla="*/ 0 w 2"/>
              <a:gd name="T19" fmla="*/ 2 h 2"/>
              <a:gd name="T20" fmla="*/ 2 w 2"/>
              <a:gd name="T21" fmla="*/ 2 h 2"/>
              <a:gd name="T22" fmla="*/ 2 w 2"/>
              <a:gd name="T23" fmla="*/ 2 h 2"/>
              <a:gd name="T24" fmla="*/ 2 w 2"/>
              <a:gd name="T25" fmla="*/ 2 h 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 h="2">
                <a:moveTo>
                  <a:pt x="2" y="2"/>
                </a:moveTo>
                <a:lnTo>
                  <a:pt x="0" y="0"/>
                </a:lnTo>
                <a:lnTo>
                  <a:pt x="0" y="2"/>
                </a:lnTo>
                <a:lnTo>
                  <a:pt x="2" y="2"/>
                </a:lnTo>
                <a:lnTo>
                  <a:pt x="0" y="0"/>
                </a:lnTo>
                <a:lnTo>
                  <a:pt x="0" y="2"/>
                </a:lnTo>
                <a:lnTo>
                  <a:pt x="2" y="2"/>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88" name="Freeform 1163"/>
          <p:cNvSpPr>
            <a:spLocks/>
          </p:cNvSpPr>
          <p:nvPr/>
        </p:nvSpPr>
        <p:spPr bwMode="auto">
          <a:xfrm>
            <a:off x="611188" y="415925"/>
            <a:ext cx="6350" cy="3175"/>
          </a:xfrm>
          <a:custGeom>
            <a:avLst/>
            <a:gdLst>
              <a:gd name="T0" fmla="*/ 2 w 4"/>
              <a:gd name="T1" fmla="*/ 2 h 2"/>
              <a:gd name="T2" fmla="*/ 2 w 4"/>
              <a:gd name="T3" fmla="*/ 2 h 2"/>
              <a:gd name="T4" fmla="*/ 4 w 4"/>
              <a:gd name="T5" fmla="*/ 2 h 2"/>
              <a:gd name="T6" fmla="*/ 4 w 4"/>
              <a:gd name="T7" fmla="*/ 0 h 2"/>
              <a:gd name="T8" fmla="*/ 4 w 4"/>
              <a:gd name="T9" fmla="*/ 0 h 2"/>
              <a:gd name="T10" fmla="*/ 2 w 4"/>
              <a:gd name="T11" fmla="*/ 0 h 2"/>
              <a:gd name="T12" fmla="*/ 2 w 4"/>
              <a:gd name="T13" fmla="*/ 0 h 2"/>
              <a:gd name="T14" fmla="*/ 0 w 4"/>
              <a:gd name="T15" fmla="*/ 2 h 2"/>
              <a:gd name="T16" fmla="*/ 2 w 4"/>
              <a:gd name="T17" fmla="*/ 2 h 2"/>
              <a:gd name="T18" fmla="*/ 2 w 4"/>
              <a:gd name="T19" fmla="*/ 0 h 2"/>
              <a:gd name="T20" fmla="*/ 4 w 4"/>
              <a:gd name="T21" fmla="*/ 2 h 2"/>
              <a:gd name="T22" fmla="*/ 4 w 4"/>
              <a:gd name="T23" fmla="*/ 0 h 2"/>
              <a:gd name="T24" fmla="*/ 4 w 4"/>
              <a:gd name="T25" fmla="*/ 0 h 2"/>
              <a:gd name="T26" fmla="*/ 2 w 4"/>
              <a:gd name="T27" fmla="*/ 0 h 2"/>
              <a:gd name="T28" fmla="*/ 2 w 4"/>
              <a:gd name="T29" fmla="*/ 0 h 2"/>
              <a:gd name="T30" fmla="*/ 0 w 4"/>
              <a:gd name="T31" fmla="*/ 0 h 2"/>
              <a:gd name="T32" fmla="*/ 2 w 4"/>
              <a:gd name="T33" fmla="*/ 2 h 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4" h="2">
                <a:moveTo>
                  <a:pt x="2" y="2"/>
                </a:moveTo>
                <a:lnTo>
                  <a:pt x="2" y="2"/>
                </a:lnTo>
                <a:lnTo>
                  <a:pt x="4" y="2"/>
                </a:lnTo>
                <a:lnTo>
                  <a:pt x="4" y="0"/>
                </a:lnTo>
                <a:lnTo>
                  <a:pt x="2" y="0"/>
                </a:lnTo>
                <a:lnTo>
                  <a:pt x="0" y="2"/>
                </a:lnTo>
                <a:lnTo>
                  <a:pt x="2" y="2"/>
                </a:lnTo>
                <a:lnTo>
                  <a:pt x="2" y="0"/>
                </a:lnTo>
                <a:lnTo>
                  <a:pt x="4" y="2"/>
                </a:lnTo>
                <a:lnTo>
                  <a:pt x="4" y="0"/>
                </a:lnTo>
                <a:lnTo>
                  <a:pt x="2" y="0"/>
                </a:lnTo>
                <a:lnTo>
                  <a:pt x="0" y="0"/>
                </a:lnTo>
                <a:lnTo>
                  <a:pt x="2" y="2"/>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89" name="Freeform 1172"/>
          <p:cNvSpPr>
            <a:spLocks/>
          </p:cNvSpPr>
          <p:nvPr/>
        </p:nvSpPr>
        <p:spPr bwMode="auto">
          <a:xfrm>
            <a:off x="582613" y="476250"/>
            <a:ext cx="3175" cy="3175"/>
          </a:xfrm>
          <a:custGeom>
            <a:avLst/>
            <a:gdLst>
              <a:gd name="T0" fmla="*/ 0 w 2"/>
              <a:gd name="T1" fmla="*/ 2 h 2"/>
              <a:gd name="T2" fmla="*/ 0 w 2"/>
              <a:gd name="T3" fmla="*/ 2 h 2"/>
              <a:gd name="T4" fmla="*/ 2 w 2"/>
              <a:gd name="T5" fmla="*/ 2 h 2"/>
              <a:gd name="T6" fmla="*/ 0 w 2"/>
              <a:gd name="T7" fmla="*/ 0 h 2"/>
              <a:gd name="T8" fmla="*/ 0 w 2"/>
              <a:gd name="T9" fmla="*/ 0 h 2"/>
              <a:gd name="T10" fmla="*/ 0 w 2"/>
              <a:gd name="T11" fmla="*/ 0 h 2"/>
              <a:gd name="T12" fmla="*/ 0 w 2"/>
              <a:gd name="T13" fmla="*/ 2 h 2"/>
              <a:gd name="T14" fmla="*/ 0 w 2"/>
              <a:gd name="T15" fmla="*/ 2 h 2"/>
              <a:gd name="T16" fmla="*/ 0 w 2"/>
              <a:gd name="T17" fmla="*/ 2 h 2"/>
              <a:gd name="T18" fmla="*/ 0 w 2"/>
              <a:gd name="T19" fmla="*/ 2 h 2"/>
              <a:gd name="T20" fmla="*/ 0 w 2"/>
              <a:gd name="T21" fmla="*/ 2 h 2"/>
              <a:gd name="T22" fmla="*/ 0 w 2"/>
              <a:gd name="T23" fmla="*/ 2 h 2"/>
              <a:gd name="T24" fmla="*/ 0 w 2"/>
              <a:gd name="T25" fmla="*/ 2 h 2"/>
              <a:gd name="T26" fmla="*/ 0 w 2"/>
              <a:gd name="T27" fmla="*/ 2 h 2"/>
              <a:gd name="T28" fmla="*/ 0 w 2"/>
              <a:gd name="T29" fmla="*/ 2 h 2"/>
              <a:gd name="T30" fmla="*/ 0 w 2"/>
              <a:gd name="T31" fmla="*/ 2 h 2"/>
              <a:gd name="T32" fmla="*/ 0 w 2"/>
              <a:gd name="T33" fmla="*/ 2 h 2"/>
              <a:gd name="T34" fmla="*/ 0 w 2"/>
              <a:gd name="T35" fmla="*/ 2 h 2"/>
              <a:gd name="T36" fmla="*/ 0 w 2"/>
              <a:gd name="T37" fmla="*/ 2 h 2"/>
              <a:gd name="T38" fmla="*/ 0 w 2"/>
              <a:gd name="T39" fmla="*/ 2 h 2"/>
              <a:gd name="T40" fmla="*/ 0 w 2"/>
              <a:gd name="T41" fmla="*/ 2 h 2"/>
              <a:gd name="T42" fmla="*/ 0 w 2"/>
              <a:gd name="T43" fmla="*/ 2 h 2"/>
              <a:gd name="T44" fmla="*/ 0 w 2"/>
              <a:gd name="T45" fmla="*/ 2 h 2"/>
              <a:gd name="T46" fmla="*/ 0 w 2"/>
              <a:gd name="T47" fmla="*/ 2 h 2"/>
              <a:gd name="T48" fmla="*/ 0 w 2"/>
              <a:gd name="T49" fmla="*/ 2 h 2"/>
              <a:gd name="T50" fmla="*/ 0 w 2"/>
              <a:gd name="T51" fmla="*/ 2 h 2"/>
              <a:gd name="T52" fmla="*/ 0 w 2"/>
              <a:gd name="T53" fmla="*/ 2 h 2"/>
              <a:gd name="T54" fmla="*/ 0 w 2"/>
              <a:gd name="T55" fmla="*/ 2 h 2"/>
              <a:gd name="T56" fmla="*/ 0 w 2"/>
              <a:gd name="T57" fmla="*/ 2 h 2"/>
              <a:gd name="T58" fmla="*/ 0 w 2"/>
              <a:gd name="T59" fmla="*/ 2 h 2"/>
              <a:gd name="T60" fmla="*/ 0 w 2"/>
              <a:gd name="T61" fmla="*/ 2 h 2"/>
              <a:gd name="T62" fmla="*/ 0 w 2"/>
              <a:gd name="T63" fmla="*/ 2 h 2"/>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2" h="2">
                <a:moveTo>
                  <a:pt x="0" y="2"/>
                </a:moveTo>
                <a:lnTo>
                  <a:pt x="0" y="2"/>
                </a:lnTo>
                <a:lnTo>
                  <a:pt x="2" y="2"/>
                </a:lnTo>
                <a:lnTo>
                  <a:pt x="0" y="0"/>
                </a:lnTo>
                <a:lnTo>
                  <a:pt x="0" y="2"/>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90" name="Freeform 1177"/>
          <p:cNvSpPr>
            <a:spLocks/>
          </p:cNvSpPr>
          <p:nvPr/>
        </p:nvSpPr>
        <p:spPr bwMode="auto">
          <a:xfrm>
            <a:off x="557213" y="534988"/>
            <a:ext cx="3175" cy="3175"/>
          </a:xfrm>
          <a:custGeom>
            <a:avLst/>
            <a:gdLst>
              <a:gd name="T0" fmla="*/ 0 w 2"/>
              <a:gd name="T1" fmla="*/ 2 h 2"/>
              <a:gd name="T2" fmla="*/ 2 w 2"/>
              <a:gd name="T3" fmla="*/ 2 h 2"/>
              <a:gd name="T4" fmla="*/ 2 w 2"/>
              <a:gd name="T5" fmla="*/ 2 h 2"/>
              <a:gd name="T6" fmla="*/ 2 w 2"/>
              <a:gd name="T7" fmla="*/ 0 h 2"/>
              <a:gd name="T8" fmla="*/ 2 w 2"/>
              <a:gd name="T9" fmla="*/ 0 h 2"/>
              <a:gd name="T10" fmla="*/ 2 w 2"/>
              <a:gd name="T11" fmla="*/ 0 h 2"/>
              <a:gd name="T12" fmla="*/ 0 w 2"/>
              <a:gd name="T13" fmla="*/ 0 h 2"/>
              <a:gd name="T14" fmla="*/ 0 w 2"/>
              <a:gd name="T15" fmla="*/ 0 h 2"/>
              <a:gd name="T16" fmla="*/ 0 w 2"/>
              <a:gd name="T17" fmla="*/ 0 h 2"/>
              <a:gd name="T18" fmla="*/ 0 w 2"/>
              <a:gd name="T19" fmla="*/ 0 h 2"/>
              <a:gd name="T20" fmla="*/ 0 w 2"/>
              <a:gd name="T21" fmla="*/ 0 h 2"/>
              <a:gd name="T22" fmla="*/ 0 w 2"/>
              <a:gd name="T23" fmla="*/ 0 h 2"/>
              <a:gd name="T24" fmla="*/ 0 w 2"/>
              <a:gd name="T25" fmla="*/ 0 h 2"/>
              <a:gd name="T26" fmla="*/ 0 w 2"/>
              <a:gd name="T27" fmla="*/ 0 h 2"/>
              <a:gd name="T28" fmla="*/ 0 w 2"/>
              <a:gd name="T29" fmla="*/ 0 h 2"/>
              <a:gd name="T30" fmla="*/ 0 w 2"/>
              <a:gd name="T31" fmla="*/ 0 h 2"/>
              <a:gd name="T32" fmla="*/ 0 w 2"/>
              <a:gd name="T33" fmla="*/ 0 h 2"/>
              <a:gd name="T34" fmla="*/ 0 w 2"/>
              <a:gd name="T35" fmla="*/ 0 h 2"/>
              <a:gd name="T36" fmla="*/ 0 w 2"/>
              <a:gd name="T37" fmla="*/ 0 h 2"/>
              <a:gd name="T38" fmla="*/ 0 w 2"/>
              <a:gd name="T39" fmla="*/ 2 h 2"/>
              <a:gd name="T40" fmla="*/ 0 w 2"/>
              <a:gd name="T41" fmla="*/ 2 h 2"/>
              <a:gd name="T42" fmla="*/ 2 w 2"/>
              <a:gd name="T43" fmla="*/ 2 h 2"/>
              <a:gd name="T44" fmla="*/ 2 w 2"/>
              <a:gd name="T45" fmla="*/ 0 h 2"/>
              <a:gd name="T46" fmla="*/ 2 w 2"/>
              <a:gd name="T47" fmla="*/ 0 h 2"/>
              <a:gd name="T48" fmla="*/ 2 w 2"/>
              <a:gd name="T49" fmla="*/ 0 h 2"/>
              <a:gd name="T50" fmla="*/ 2 w 2"/>
              <a:gd name="T51" fmla="*/ 0 h 2"/>
              <a:gd name="T52" fmla="*/ 2 w 2"/>
              <a:gd name="T53" fmla="*/ 0 h 2"/>
              <a:gd name="T54" fmla="*/ 2 w 2"/>
              <a:gd name="T55" fmla="*/ 0 h 2"/>
              <a:gd name="T56" fmla="*/ 2 w 2"/>
              <a:gd name="T57" fmla="*/ 0 h 2"/>
              <a:gd name="T58" fmla="*/ 2 w 2"/>
              <a:gd name="T59" fmla="*/ 0 h 2"/>
              <a:gd name="T60" fmla="*/ 2 w 2"/>
              <a:gd name="T61" fmla="*/ 0 h 2"/>
              <a:gd name="T62" fmla="*/ 2 w 2"/>
              <a:gd name="T63" fmla="*/ 0 h 2"/>
              <a:gd name="T64" fmla="*/ 2 w 2"/>
              <a:gd name="T65" fmla="*/ 0 h 2"/>
              <a:gd name="T66" fmla="*/ 2 w 2"/>
              <a:gd name="T67" fmla="*/ 2 h 2"/>
              <a:gd name="T68" fmla="*/ 2 w 2"/>
              <a:gd name="T69" fmla="*/ 0 h 2"/>
              <a:gd name="T70" fmla="*/ 2 w 2"/>
              <a:gd name="T71" fmla="*/ 0 h 2"/>
              <a:gd name="T72" fmla="*/ 0 w 2"/>
              <a:gd name="T73" fmla="*/ 0 h 2"/>
              <a:gd name="T74" fmla="*/ 0 w 2"/>
              <a:gd name="T75" fmla="*/ 0 h 2"/>
              <a:gd name="T76" fmla="*/ 0 w 2"/>
              <a:gd name="T77" fmla="*/ 2 h 2"/>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2" h="2">
                <a:moveTo>
                  <a:pt x="0" y="2"/>
                </a:moveTo>
                <a:lnTo>
                  <a:pt x="2" y="2"/>
                </a:lnTo>
                <a:lnTo>
                  <a:pt x="2" y="0"/>
                </a:lnTo>
                <a:lnTo>
                  <a:pt x="0" y="0"/>
                </a:lnTo>
                <a:lnTo>
                  <a:pt x="0" y="2"/>
                </a:lnTo>
                <a:lnTo>
                  <a:pt x="2" y="2"/>
                </a:lnTo>
                <a:lnTo>
                  <a:pt x="2" y="0"/>
                </a:lnTo>
                <a:lnTo>
                  <a:pt x="2" y="2"/>
                </a:lnTo>
                <a:lnTo>
                  <a:pt x="2" y="0"/>
                </a:lnTo>
                <a:lnTo>
                  <a:pt x="0" y="0"/>
                </a:lnTo>
                <a:lnTo>
                  <a:pt x="0" y="2"/>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91" name="Freeform 1180"/>
          <p:cNvSpPr>
            <a:spLocks/>
          </p:cNvSpPr>
          <p:nvPr/>
        </p:nvSpPr>
        <p:spPr bwMode="auto">
          <a:xfrm>
            <a:off x="560388" y="530225"/>
            <a:ext cx="3175" cy="4763"/>
          </a:xfrm>
          <a:custGeom>
            <a:avLst/>
            <a:gdLst>
              <a:gd name="T0" fmla="*/ 0 w 2"/>
              <a:gd name="T1" fmla="*/ 3 h 3"/>
              <a:gd name="T2" fmla="*/ 0 w 2"/>
              <a:gd name="T3" fmla="*/ 3 h 3"/>
              <a:gd name="T4" fmla="*/ 2 w 2"/>
              <a:gd name="T5" fmla="*/ 3 h 3"/>
              <a:gd name="T6" fmla="*/ 2 w 2"/>
              <a:gd name="T7" fmla="*/ 3 h 3"/>
              <a:gd name="T8" fmla="*/ 0 w 2"/>
              <a:gd name="T9" fmla="*/ 0 h 3"/>
              <a:gd name="T10" fmla="*/ 0 w 2"/>
              <a:gd name="T11" fmla="*/ 0 h 3"/>
              <a:gd name="T12" fmla="*/ 0 w 2"/>
              <a:gd name="T13" fmla="*/ 0 h 3"/>
              <a:gd name="T14" fmla="*/ 0 w 2"/>
              <a:gd name="T15" fmla="*/ 3 h 3"/>
              <a:gd name="T16" fmla="*/ 0 w 2"/>
              <a:gd name="T17" fmla="*/ 3 h 3"/>
              <a:gd name="T18" fmla="*/ 0 w 2"/>
              <a:gd name="T19" fmla="*/ 3 h 3"/>
              <a:gd name="T20" fmla="*/ 0 w 2"/>
              <a:gd name="T21" fmla="*/ 3 h 3"/>
              <a:gd name="T22" fmla="*/ 0 w 2"/>
              <a:gd name="T23" fmla="*/ 0 h 3"/>
              <a:gd name="T24" fmla="*/ 0 w 2"/>
              <a:gd name="T25" fmla="*/ 3 h 3"/>
              <a:gd name="T26" fmla="*/ 0 w 2"/>
              <a:gd name="T27" fmla="*/ 3 h 3"/>
              <a:gd name="T28" fmla="*/ 0 w 2"/>
              <a:gd name="T29" fmla="*/ 3 h 3"/>
              <a:gd name="T30" fmla="*/ 0 w 2"/>
              <a:gd name="T31" fmla="*/ 3 h 3"/>
              <a:gd name="T32" fmla="*/ 0 w 2"/>
              <a:gd name="T33" fmla="*/ 3 h 3"/>
              <a:gd name="T34" fmla="*/ 0 w 2"/>
              <a:gd name="T35" fmla="*/ 3 h 3"/>
              <a:gd name="T36" fmla="*/ 0 w 2"/>
              <a:gd name="T37" fmla="*/ 3 h 3"/>
              <a:gd name="T38" fmla="*/ 0 w 2"/>
              <a:gd name="T39" fmla="*/ 3 h 3"/>
              <a:gd name="T40" fmla="*/ 0 w 2"/>
              <a:gd name="T41" fmla="*/ 3 h 3"/>
              <a:gd name="T42" fmla="*/ 0 w 2"/>
              <a:gd name="T43" fmla="*/ 3 h 3"/>
              <a:gd name="T44" fmla="*/ 0 w 2"/>
              <a:gd name="T45" fmla="*/ 3 h 3"/>
              <a:gd name="T46" fmla="*/ 0 w 2"/>
              <a:gd name="T47" fmla="*/ 3 h 3"/>
              <a:gd name="T48" fmla="*/ 0 w 2"/>
              <a:gd name="T49" fmla="*/ 3 h 3"/>
              <a:gd name="T50" fmla="*/ 0 w 2"/>
              <a:gd name="T51" fmla="*/ 3 h 3"/>
              <a:gd name="T52" fmla="*/ 0 w 2"/>
              <a:gd name="T53" fmla="*/ 3 h 3"/>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2" h="3">
                <a:moveTo>
                  <a:pt x="0" y="3"/>
                </a:moveTo>
                <a:lnTo>
                  <a:pt x="0" y="3"/>
                </a:lnTo>
                <a:lnTo>
                  <a:pt x="2" y="3"/>
                </a:lnTo>
                <a:lnTo>
                  <a:pt x="0" y="0"/>
                </a:lnTo>
                <a:lnTo>
                  <a:pt x="0" y="3"/>
                </a:lnTo>
                <a:lnTo>
                  <a:pt x="0" y="0"/>
                </a:lnTo>
                <a:lnTo>
                  <a:pt x="0" y="3"/>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92" name="Line 1187"/>
          <p:cNvSpPr>
            <a:spLocks noChangeShapeType="1"/>
          </p:cNvSpPr>
          <p:nvPr/>
        </p:nvSpPr>
        <p:spPr bwMode="auto">
          <a:xfrm>
            <a:off x="569913" y="520700"/>
            <a:ext cx="1587" cy="1588"/>
          </a:xfrm>
          <a:prstGeom prst="line">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no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93" name="Line 1188"/>
          <p:cNvSpPr>
            <a:spLocks noChangeShapeType="1"/>
          </p:cNvSpPr>
          <p:nvPr/>
        </p:nvSpPr>
        <p:spPr bwMode="auto">
          <a:xfrm>
            <a:off x="569913" y="520700"/>
            <a:ext cx="1587" cy="1588"/>
          </a:xfrm>
          <a:prstGeom prst="line">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no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94" name="Freeform 1208"/>
          <p:cNvSpPr>
            <a:spLocks/>
          </p:cNvSpPr>
          <p:nvPr/>
        </p:nvSpPr>
        <p:spPr bwMode="auto">
          <a:xfrm>
            <a:off x="595313" y="557213"/>
            <a:ext cx="1587" cy="1587"/>
          </a:xfrm>
          <a:custGeom>
            <a:avLst/>
            <a:gdLst>
              <a:gd name="T0" fmla="*/ 0 w 1587"/>
              <a:gd name="T1" fmla="*/ 0 h 1587"/>
              <a:gd name="T2" fmla="*/ 0 w 1587"/>
              <a:gd name="T3" fmla="*/ 0 h 1587"/>
              <a:gd name="T4" fmla="*/ 0 w 1587"/>
              <a:gd name="T5" fmla="*/ 0 h 1587"/>
              <a:gd name="T6" fmla="*/ 0 60000 65536"/>
              <a:gd name="T7" fmla="*/ 0 60000 65536"/>
              <a:gd name="T8" fmla="*/ 0 60000 65536"/>
            </a:gdLst>
            <a:ahLst/>
            <a:cxnLst>
              <a:cxn ang="T6">
                <a:pos x="T0" y="T1"/>
              </a:cxn>
              <a:cxn ang="T7">
                <a:pos x="T2" y="T3"/>
              </a:cxn>
              <a:cxn ang="T8">
                <a:pos x="T4" y="T5"/>
              </a:cxn>
            </a:cxnLst>
            <a:rect l="0" t="0" r="r" b="b"/>
            <a:pathLst>
              <a:path w="1587" h="1587">
                <a:moveTo>
                  <a:pt x="0" y="0"/>
                </a:moveTo>
                <a:lnTo>
                  <a:pt x="0" y="0"/>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95" name="Freeform 1210"/>
          <p:cNvSpPr>
            <a:spLocks/>
          </p:cNvSpPr>
          <p:nvPr/>
        </p:nvSpPr>
        <p:spPr bwMode="auto">
          <a:xfrm>
            <a:off x="595313" y="557213"/>
            <a:ext cx="3175" cy="3175"/>
          </a:xfrm>
          <a:custGeom>
            <a:avLst/>
            <a:gdLst>
              <a:gd name="T0" fmla="*/ 0 w 2"/>
              <a:gd name="T1" fmla="*/ 2 h 2"/>
              <a:gd name="T2" fmla="*/ 0 w 2"/>
              <a:gd name="T3" fmla="*/ 2 h 2"/>
              <a:gd name="T4" fmla="*/ 2 w 2"/>
              <a:gd name="T5" fmla="*/ 2 h 2"/>
              <a:gd name="T6" fmla="*/ 2 w 2"/>
              <a:gd name="T7" fmla="*/ 0 h 2"/>
              <a:gd name="T8" fmla="*/ 2 w 2"/>
              <a:gd name="T9" fmla="*/ 0 h 2"/>
              <a:gd name="T10" fmla="*/ 0 w 2"/>
              <a:gd name="T11" fmla="*/ 0 h 2"/>
              <a:gd name="T12" fmla="*/ 0 w 2"/>
              <a:gd name="T13" fmla="*/ 0 h 2"/>
              <a:gd name="T14" fmla="*/ 0 w 2"/>
              <a:gd name="T15" fmla="*/ 0 h 2"/>
              <a:gd name="T16" fmla="*/ 0 w 2"/>
              <a:gd name="T17" fmla="*/ 2 h 2"/>
              <a:gd name="T18" fmla="*/ 0 w 2"/>
              <a:gd name="T19" fmla="*/ 2 h 2"/>
              <a:gd name="T20" fmla="*/ 2 w 2"/>
              <a:gd name="T21" fmla="*/ 2 h 2"/>
              <a:gd name="T22" fmla="*/ 2 w 2"/>
              <a:gd name="T23" fmla="*/ 0 h 2"/>
              <a:gd name="T24" fmla="*/ 2 w 2"/>
              <a:gd name="T25" fmla="*/ 0 h 2"/>
              <a:gd name="T26" fmla="*/ 0 w 2"/>
              <a:gd name="T27" fmla="*/ 0 h 2"/>
              <a:gd name="T28" fmla="*/ 0 w 2"/>
              <a:gd name="T29" fmla="*/ 0 h 2"/>
              <a:gd name="T30" fmla="*/ 0 w 2"/>
              <a:gd name="T31" fmla="*/ 0 h 2"/>
              <a:gd name="T32" fmla="*/ 0 w 2"/>
              <a:gd name="T33" fmla="*/ 2 h 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2" h="2">
                <a:moveTo>
                  <a:pt x="0" y="2"/>
                </a:moveTo>
                <a:lnTo>
                  <a:pt x="0" y="2"/>
                </a:lnTo>
                <a:lnTo>
                  <a:pt x="2" y="2"/>
                </a:lnTo>
                <a:lnTo>
                  <a:pt x="2" y="0"/>
                </a:lnTo>
                <a:lnTo>
                  <a:pt x="0" y="0"/>
                </a:lnTo>
                <a:lnTo>
                  <a:pt x="0" y="2"/>
                </a:lnTo>
                <a:lnTo>
                  <a:pt x="2" y="2"/>
                </a:lnTo>
                <a:lnTo>
                  <a:pt x="2" y="0"/>
                </a:lnTo>
                <a:lnTo>
                  <a:pt x="0" y="0"/>
                </a:lnTo>
                <a:lnTo>
                  <a:pt x="0" y="2"/>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96" name="Freeform 1214"/>
          <p:cNvSpPr>
            <a:spLocks/>
          </p:cNvSpPr>
          <p:nvPr/>
        </p:nvSpPr>
        <p:spPr bwMode="auto">
          <a:xfrm>
            <a:off x="595313" y="557213"/>
            <a:ext cx="3175" cy="3175"/>
          </a:xfrm>
          <a:custGeom>
            <a:avLst/>
            <a:gdLst>
              <a:gd name="T0" fmla="*/ 0 w 2"/>
              <a:gd name="T1" fmla="*/ 2 h 2"/>
              <a:gd name="T2" fmla="*/ 2 w 2"/>
              <a:gd name="T3" fmla="*/ 2 h 2"/>
              <a:gd name="T4" fmla="*/ 0 w 2"/>
              <a:gd name="T5" fmla="*/ 0 h 2"/>
              <a:gd name="T6" fmla="*/ 0 w 2"/>
              <a:gd name="T7" fmla="*/ 2 h 2"/>
              <a:gd name="T8" fmla="*/ 0 w 2"/>
              <a:gd name="T9" fmla="*/ 2 h 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 h="2">
                <a:moveTo>
                  <a:pt x="0" y="2"/>
                </a:moveTo>
                <a:lnTo>
                  <a:pt x="2" y="2"/>
                </a:lnTo>
                <a:lnTo>
                  <a:pt x="0" y="0"/>
                </a:lnTo>
                <a:lnTo>
                  <a:pt x="0" y="2"/>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97" name="Rectangle 1215"/>
          <p:cNvSpPr>
            <a:spLocks noChangeArrowheads="1"/>
          </p:cNvSpPr>
          <p:nvPr/>
        </p:nvSpPr>
        <p:spPr bwMode="auto">
          <a:xfrm>
            <a:off x="595313" y="627063"/>
            <a:ext cx="1587" cy="1587"/>
          </a:xfrm>
          <a:prstGeom prst="rect">
            <a:avLst/>
          </a:prstGeom>
          <a:solidFill>
            <a:srgbClr val="000000"/>
          </a:solidFill>
          <a:ln>
            <a:noFill/>
          </a:ln>
          <a:extLs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p>
            <a:pPr>
              <a:spcBef>
                <a:spcPct val="50000"/>
              </a:spcBef>
              <a:buFontTx/>
              <a:buChar char="•"/>
            </a:pPr>
            <a:endParaRPr lang="en-US" sz="1300" b="0"/>
          </a:p>
        </p:txBody>
      </p:sp>
      <p:sp>
        <p:nvSpPr>
          <p:cNvPr id="98" name="Freeform 1217"/>
          <p:cNvSpPr>
            <a:spLocks/>
          </p:cNvSpPr>
          <p:nvPr/>
        </p:nvSpPr>
        <p:spPr bwMode="auto">
          <a:xfrm>
            <a:off x="595313" y="627063"/>
            <a:ext cx="1587" cy="1587"/>
          </a:xfrm>
          <a:custGeom>
            <a:avLst/>
            <a:gdLst>
              <a:gd name="T0" fmla="*/ 0 w 1587"/>
              <a:gd name="T1" fmla="*/ 0 h 1587"/>
              <a:gd name="T2" fmla="*/ 0 w 1587"/>
              <a:gd name="T3" fmla="*/ 0 h 1587"/>
              <a:gd name="T4" fmla="*/ 0 w 1587"/>
              <a:gd name="T5" fmla="*/ 0 h 1587"/>
              <a:gd name="T6" fmla="*/ 0 w 1587"/>
              <a:gd name="T7" fmla="*/ 0 h 1587"/>
              <a:gd name="T8" fmla="*/ 0 w 1587"/>
              <a:gd name="T9" fmla="*/ 0 h 1587"/>
              <a:gd name="T10" fmla="*/ 0 w 1587"/>
              <a:gd name="T11" fmla="*/ 0 h 1587"/>
              <a:gd name="T12" fmla="*/ 0 w 1587"/>
              <a:gd name="T13" fmla="*/ 0 h 1587"/>
              <a:gd name="T14" fmla="*/ 0 w 1587"/>
              <a:gd name="T15" fmla="*/ 0 h 1587"/>
              <a:gd name="T16" fmla="*/ 0 w 1587"/>
              <a:gd name="T17" fmla="*/ 0 h 1587"/>
              <a:gd name="T18" fmla="*/ 0 w 1587"/>
              <a:gd name="T19" fmla="*/ 0 h 1587"/>
              <a:gd name="T20" fmla="*/ 0 w 1587"/>
              <a:gd name="T21" fmla="*/ 0 h 1587"/>
              <a:gd name="T22" fmla="*/ 0 w 1587"/>
              <a:gd name="T23" fmla="*/ 0 h 1587"/>
              <a:gd name="T24" fmla="*/ 0 w 1587"/>
              <a:gd name="T25" fmla="*/ 0 h 1587"/>
              <a:gd name="T26" fmla="*/ 0 w 1587"/>
              <a:gd name="T27" fmla="*/ 0 h 1587"/>
              <a:gd name="T28" fmla="*/ 0 w 1587"/>
              <a:gd name="T29" fmla="*/ 0 h 1587"/>
              <a:gd name="T30" fmla="*/ 0 w 1587"/>
              <a:gd name="T31" fmla="*/ 0 h 1587"/>
              <a:gd name="T32" fmla="*/ 0 w 1587"/>
              <a:gd name="T33" fmla="*/ 0 h 1587"/>
              <a:gd name="T34" fmla="*/ 0 w 1587"/>
              <a:gd name="T35" fmla="*/ 0 h 1587"/>
              <a:gd name="T36" fmla="*/ 0 w 1587"/>
              <a:gd name="T37" fmla="*/ 0 h 1587"/>
              <a:gd name="T38" fmla="*/ 0 w 1587"/>
              <a:gd name="T39" fmla="*/ 0 h 1587"/>
              <a:gd name="T40" fmla="*/ 0 w 1587"/>
              <a:gd name="T41" fmla="*/ 0 h 1587"/>
              <a:gd name="T42" fmla="*/ 0 w 1587"/>
              <a:gd name="T43" fmla="*/ 0 h 1587"/>
              <a:gd name="T44" fmla="*/ 0 w 1587"/>
              <a:gd name="T45" fmla="*/ 0 h 1587"/>
              <a:gd name="T46" fmla="*/ 0 w 1587"/>
              <a:gd name="T47" fmla="*/ 0 h 1587"/>
              <a:gd name="T48" fmla="*/ 0 w 1587"/>
              <a:gd name="T49" fmla="*/ 0 h 1587"/>
              <a:gd name="T50" fmla="*/ 0 w 1587"/>
              <a:gd name="T51" fmla="*/ 0 h 1587"/>
              <a:gd name="T52" fmla="*/ 0 w 1587"/>
              <a:gd name="T53" fmla="*/ 0 h 1587"/>
              <a:gd name="T54" fmla="*/ 0 w 1587"/>
              <a:gd name="T55" fmla="*/ 0 h 1587"/>
              <a:gd name="T56" fmla="*/ 0 w 1587"/>
              <a:gd name="T57" fmla="*/ 0 h 1587"/>
              <a:gd name="T58" fmla="*/ 0 w 1587"/>
              <a:gd name="T59" fmla="*/ 0 h 1587"/>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1587" h="1587">
                <a:moveTo>
                  <a:pt x="0" y="0"/>
                </a:moveTo>
                <a:lnTo>
                  <a:pt x="0" y="0"/>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99" name="Freeform 1219"/>
          <p:cNvSpPr>
            <a:spLocks/>
          </p:cNvSpPr>
          <p:nvPr/>
        </p:nvSpPr>
        <p:spPr bwMode="auto">
          <a:xfrm>
            <a:off x="731838" y="541338"/>
            <a:ext cx="1587" cy="1587"/>
          </a:xfrm>
          <a:custGeom>
            <a:avLst/>
            <a:gdLst>
              <a:gd name="T0" fmla="*/ 0 w 1587"/>
              <a:gd name="T1" fmla="*/ 0 h 1587"/>
              <a:gd name="T2" fmla="*/ 0 w 1587"/>
              <a:gd name="T3" fmla="*/ 0 h 1587"/>
              <a:gd name="T4" fmla="*/ 0 w 1587"/>
              <a:gd name="T5" fmla="*/ 0 h 1587"/>
              <a:gd name="T6" fmla="*/ 0 60000 65536"/>
              <a:gd name="T7" fmla="*/ 0 60000 65536"/>
              <a:gd name="T8" fmla="*/ 0 60000 65536"/>
            </a:gdLst>
            <a:ahLst/>
            <a:cxnLst>
              <a:cxn ang="T6">
                <a:pos x="T0" y="T1"/>
              </a:cxn>
              <a:cxn ang="T7">
                <a:pos x="T2" y="T3"/>
              </a:cxn>
              <a:cxn ang="T8">
                <a:pos x="T4" y="T5"/>
              </a:cxn>
            </a:cxnLst>
            <a:rect l="0" t="0" r="r" b="b"/>
            <a:pathLst>
              <a:path w="1587" h="1587">
                <a:moveTo>
                  <a:pt x="0" y="0"/>
                </a:moveTo>
                <a:lnTo>
                  <a:pt x="0" y="0"/>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100" name="Freeform 1221"/>
          <p:cNvSpPr>
            <a:spLocks/>
          </p:cNvSpPr>
          <p:nvPr/>
        </p:nvSpPr>
        <p:spPr bwMode="auto">
          <a:xfrm>
            <a:off x="731838" y="541338"/>
            <a:ext cx="3175" cy="3175"/>
          </a:xfrm>
          <a:custGeom>
            <a:avLst/>
            <a:gdLst>
              <a:gd name="T0" fmla="*/ 2 w 2"/>
              <a:gd name="T1" fmla="*/ 0 h 2"/>
              <a:gd name="T2" fmla="*/ 2 w 2"/>
              <a:gd name="T3" fmla="*/ 0 h 2"/>
              <a:gd name="T4" fmla="*/ 2 w 2"/>
              <a:gd name="T5" fmla="*/ 0 h 2"/>
              <a:gd name="T6" fmla="*/ 0 w 2"/>
              <a:gd name="T7" fmla="*/ 0 h 2"/>
              <a:gd name="T8" fmla="*/ 0 w 2"/>
              <a:gd name="T9" fmla="*/ 0 h 2"/>
              <a:gd name="T10" fmla="*/ 0 w 2"/>
              <a:gd name="T11" fmla="*/ 2 h 2"/>
              <a:gd name="T12" fmla="*/ 2 w 2"/>
              <a:gd name="T13" fmla="*/ 0 h 2"/>
              <a:gd name="T14" fmla="*/ 2 w 2"/>
              <a:gd name="T15" fmla="*/ 0 h 2"/>
              <a:gd name="T16" fmla="*/ 2 w 2"/>
              <a:gd name="T17" fmla="*/ 0 h 2"/>
              <a:gd name="T18" fmla="*/ 0 w 2"/>
              <a:gd name="T19" fmla="*/ 0 h 2"/>
              <a:gd name="T20" fmla="*/ 0 w 2"/>
              <a:gd name="T21" fmla="*/ 0 h 2"/>
              <a:gd name="T22" fmla="*/ 0 w 2"/>
              <a:gd name="T23" fmla="*/ 2 h 2"/>
              <a:gd name="T24" fmla="*/ 2 w 2"/>
              <a:gd name="T25" fmla="*/ 0 h 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 h="2">
                <a:moveTo>
                  <a:pt x="2" y="0"/>
                </a:moveTo>
                <a:lnTo>
                  <a:pt x="2" y="0"/>
                </a:lnTo>
                <a:lnTo>
                  <a:pt x="0" y="0"/>
                </a:lnTo>
                <a:lnTo>
                  <a:pt x="0" y="2"/>
                </a:lnTo>
                <a:lnTo>
                  <a:pt x="2" y="0"/>
                </a:lnTo>
                <a:lnTo>
                  <a:pt x="0" y="0"/>
                </a:lnTo>
                <a:lnTo>
                  <a:pt x="0" y="2"/>
                </a:lnTo>
                <a:lnTo>
                  <a:pt x="2" y="0"/>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101" name="Freeform 1234"/>
          <p:cNvSpPr>
            <a:spLocks/>
          </p:cNvSpPr>
          <p:nvPr/>
        </p:nvSpPr>
        <p:spPr bwMode="auto">
          <a:xfrm>
            <a:off x="722313" y="550863"/>
            <a:ext cx="3175" cy="1587"/>
          </a:xfrm>
          <a:custGeom>
            <a:avLst/>
            <a:gdLst>
              <a:gd name="T0" fmla="*/ 0 w 2"/>
              <a:gd name="T1" fmla="*/ 0 h 1587"/>
              <a:gd name="T2" fmla="*/ 0 w 2"/>
              <a:gd name="T3" fmla="*/ 0 h 1587"/>
              <a:gd name="T4" fmla="*/ 2 w 2"/>
              <a:gd name="T5" fmla="*/ 0 h 1587"/>
              <a:gd name="T6" fmla="*/ 2 w 2"/>
              <a:gd name="T7" fmla="*/ 0 h 1587"/>
              <a:gd name="T8" fmla="*/ 2 w 2"/>
              <a:gd name="T9" fmla="*/ 0 h 1587"/>
              <a:gd name="T10" fmla="*/ 2 w 2"/>
              <a:gd name="T11" fmla="*/ 0 h 1587"/>
              <a:gd name="T12" fmla="*/ 0 w 2"/>
              <a:gd name="T13" fmla="*/ 0 h 1587"/>
              <a:gd name="T14" fmla="*/ 0 w 2"/>
              <a:gd name="T15" fmla="*/ 0 h 1587"/>
              <a:gd name="T16" fmla="*/ 0 w 2"/>
              <a:gd name="T17" fmla="*/ 0 h 1587"/>
              <a:gd name="T18" fmla="*/ 0 w 2"/>
              <a:gd name="T19" fmla="*/ 0 h 1587"/>
              <a:gd name="T20" fmla="*/ 0 w 2"/>
              <a:gd name="T21" fmla="*/ 0 h 1587"/>
              <a:gd name="T22" fmla="*/ 0 w 2"/>
              <a:gd name="T23" fmla="*/ 0 h 1587"/>
              <a:gd name="T24" fmla="*/ 2 w 2"/>
              <a:gd name="T25" fmla="*/ 0 h 1587"/>
              <a:gd name="T26" fmla="*/ 2 w 2"/>
              <a:gd name="T27" fmla="*/ 0 h 1587"/>
              <a:gd name="T28" fmla="*/ 2 w 2"/>
              <a:gd name="T29" fmla="*/ 0 h 1587"/>
              <a:gd name="T30" fmla="*/ 0 w 2"/>
              <a:gd name="T31" fmla="*/ 0 h 1587"/>
              <a:gd name="T32" fmla="*/ 0 w 2"/>
              <a:gd name="T33" fmla="*/ 0 h 1587"/>
              <a:gd name="T34" fmla="*/ 2 w 2"/>
              <a:gd name="T35" fmla="*/ 0 h 1587"/>
              <a:gd name="T36" fmla="*/ 0 w 2"/>
              <a:gd name="T37" fmla="*/ 0 h 1587"/>
              <a:gd name="T38" fmla="*/ 0 w 2"/>
              <a:gd name="T39" fmla="*/ 0 h 1587"/>
              <a:gd name="T40" fmla="*/ 0 w 2"/>
              <a:gd name="T41" fmla="*/ 0 h 1587"/>
              <a:gd name="T42" fmla="*/ 0 w 2"/>
              <a:gd name="T43" fmla="*/ 0 h 1587"/>
              <a:gd name="T44" fmla="*/ 0 w 2"/>
              <a:gd name="T45" fmla="*/ 0 h 1587"/>
              <a:gd name="T46" fmla="*/ 0 w 2"/>
              <a:gd name="T47" fmla="*/ 0 h 1587"/>
              <a:gd name="T48" fmla="*/ 0 w 2"/>
              <a:gd name="T49" fmla="*/ 0 h 1587"/>
              <a:gd name="T50" fmla="*/ 0 w 2"/>
              <a:gd name="T51" fmla="*/ 0 h 1587"/>
              <a:gd name="T52" fmla="*/ 0 w 2"/>
              <a:gd name="T53" fmla="*/ 0 h 1587"/>
              <a:gd name="T54" fmla="*/ 0 w 2"/>
              <a:gd name="T55" fmla="*/ 0 h 1587"/>
              <a:gd name="T56" fmla="*/ 0 w 2"/>
              <a:gd name="T57" fmla="*/ 0 h 1587"/>
              <a:gd name="T58" fmla="*/ 0 w 2"/>
              <a:gd name="T59" fmla="*/ 0 h 1587"/>
              <a:gd name="T60" fmla="*/ 0 w 2"/>
              <a:gd name="T61" fmla="*/ 0 h 1587"/>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2" h="1587">
                <a:moveTo>
                  <a:pt x="0" y="0"/>
                </a:moveTo>
                <a:lnTo>
                  <a:pt x="0" y="0"/>
                </a:lnTo>
                <a:lnTo>
                  <a:pt x="2" y="0"/>
                </a:lnTo>
                <a:lnTo>
                  <a:pt x="0" y="0"/>
                </a:lnTo>
                <a:lnTo>
                  <a:pt x="2" y="0"/>
                </a:lnTo>
                <a:lnTo>
                  <a:pt x="0" y="0"/>
                </a:lnTo>
                <a:lnTo>
                  <a:pt x="2" y="0"/>
                </a:lnTo>
                <a:lnTo>
                  <a:pt x="0" y="0"/>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102" name="Line 1237"/>
          <p:cNvSpPr>
            <a:spLocks noChangeShapeType="1"/>
          </p:cNvSpPr>
          <p:nvPr/>
        </p:nvSpPr>
        <p:spPr bwMode="auto">
          <a:xfrm>
            <a:off x="728663" y="544513"/>
            <a:ext cx="1587" cy="1587"/>
          </a:xfrm>
          <a:prstGeom prst="line">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no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103" name="Line 1238"/>
          <p:cNvSpPr>
            <a:spLocks noChangeShapeType="1"/>
          </p:cNvSpPr>
          <p:nvPr/>
        </p:nvSpPr>
        <p:spPr bwMode="auto">
          <a:xfrm>
            <a:off x="728663" y="544513"/>
            <a:ext cx="1587" cy="1587"/>
          </a:xfrm>
          <a:prstGeom prst="line">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no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104" name="Freeform 1240"/>
          <p:cNvSpPr>
            <a:spLocks/>
          </p:cNvSpPr>
          <p:nvPr/>
        </p:nvSpPr>
        <p:spPr bwMode="auto">
          <a:xfrm>
            <a:off x="728663" y="541338"/>
            <a:ext cx="1587" cy="3175"/>
          </a:xfrm>
          <a:custGeom>
            <a:avLst/>
            <a:gdLst>
              <a:gd name="T0" fmla="*/ 0 w 1587"/>
              <a:gd name="T1" fmla="*/ 2 h 2"/>
              <a:gd name="T2" fmla="*/ 0 w 1587"/>
              <a:gd name="T3" fmla="*/ 2 h 2"/>
              <a:gd name="T4" fmla="*/ 0 w 1587"/>
              <a:gd name="T5" fmla="*/ 0 h 2"/>
              <a:gd name="T6" fmla="*/ 0 w 1587"/>
              <a:gd name="T7" fmla="*/ 2 h 2"/>
              <a:gd name="T8" fmla="*/ 0 w 1587"/>
              <a:gd name="T9" fmla="*/ 2 h 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87" h="2">
                <a:moveTo>
                  <a:pt x="0" y="2"/>
                </a:moveTo>
                <a:lnTo>
                  <a:pt x="0" y="2"/>
                </a:lnTo>
                <a:lnTo>
                  <a:pt x="0" y="0"/>
                </a:lnTo>
                <a:lnTo>
                  <a:pt x="0" y="2"/>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105" name="Freeform 1243"/>
          <p:cNvSpPr>
            <a:spLocks/>
          </p:cNvSpPr>
          <p:nvPr/>
        </p:nvSpPr>
        <p:spPr bwMode="auto">
          <a:xfrm>
            <a:off x="728663" y="538163"/>
            <a:ext cx="3175" cy="3175"/>
          </a:xfrm>
          <a:custGeom>
            <a:avLst/>
            <a:gdLst>
              <a:gd name="T0" fmla="*/ 2 w 2"/>
              <a:gd name="T1" fmla="*/ 2 h 2"/>
              <a:gd name="T2" fmla="*/ 2 w 2"/>
              <a:gd name="T3" fmla="*/ 2 h 2"/>
              <a:gd name="T4" fmla="*/ 2 w 2"/>
              <a:gd name="T5" fmla="*/ 2 h 2"/>
              <a:gd name="T6" fmla="*/ 2 w 2"/>
              <a:gd name="T7" fmla="*/ 2 h 2"/>
              <a:gd name="T8" fmla="*/ 0 w 2"/>
              <a:gd name="T9" fmla="*/ 2 h 2"/>
              <a:gd name="T10" fmla="*/ 0 w 2"/>
              <a:gd name="T11" fmla="*/ 2 h 2"/>
              <a:gd name="T12" fmla="*/ 2 w 2"/>
              <a:gd name="T13" fmla="*/ 2 h 2"/>
              <a:gd name="T14" fmla="*/ 0 w 2"/>
              <a:gd name="T15" fmla="*/ 2 h 2"/>
              <a:gd name="T16" fmla="*/ 0 w 2"/>
              <a:gd name="T17" fmla="*/ 2 h 2"/>
              <a:gd name="T18" fmla="*/ 0 w 2"/>
              <a:gd name="T19" fmla="*/ 2 h 2"/>
              <a:gd name="T20" fmla="*/ 0 w 2"/>
              <a:gd name="T21" fmla="*/ 2 h 2"/>
              <a:gd name="T22" fmla="*/ 0 w 2"/>
              <a:gd name="T23" fmla="*/ 2 h 2"/>
              <a:gd name="T24" fmla="*/ 0 w 2"/>
              <a:gd name="T25" fmla="*/ 2 h 2"/>
              <a:gd name="T26" fmla="*/ 0 w 2"/>
              <a:gd name="T27" fmla="*/ 2 h 2"/>
              <a:gd name="T28" fmla="*/ 0 w 2"/>
              <a:gd name="T29" fmla="*/ 2 h 2"/>
              <a:gd name="T30" fmla="*/ 0 w 2"/>
              <a:gd name="T31" fmla="*/ 2 h 2"/>
              <a:gd name="T32" fmla="*/ 0 w 2"/>
              <a:gd name="T33" fmla="*/ 2 h 2"/>
              <a:gd name="T34" fmla="*/ 0 w 2"/>
              <a:gd name="T35" fmla="*/ 2 h 2"/>
              <a:gd name="T36" fmla="*/ 0 w 2"/>
              <a:gd name="T37" fmla="*/ 2 h 2"/>
              <a:gd name="T38" fmla="*/ 2 w 2"/>
              <a:gd name="T39" fmla="*/ 2 h 2"/>
              <a:gd name="T40" fmla="*/ 2 w 2"/>
              <a:gd name="T41" fmla="*/ 2 h 2"/>
              <a:gd name="T42" fmla="*/ 2 w 2"/>
              <a:gd name="T43" fmla="*/ 2 h 2"/>
              <a:gd name="T44" fmla="*/ 2 w 2"/>
              <a:gd name="T45" fmla="*/ 2 h 2"/>
              <a:gd name="T46" fmla="*/ 2 w 2"/>
              <a:gd name="T47" fmla="*/ 2 h 2"/>
              <a:gd name="T48" fmla="*/ 0 w 2"/>
              <a:gd name="T49" fmla="*/ 0 h 2"/>
              <a:gd name="T50" fmla="*/ 0 w 2"/>
              <a:gd name="T51" fmla="*/ 2 h 2"/>
              <a:gd name="T52" fmla="*/ 0 w 2"/>
              <a:gd name="T53" fmla="*/ 2 h 2"/>
              <a:gd name="T54" fmla="*/ 0 w 2"/>
              <a:gd name="T55" fmla="*/ 2 h 2"/>
              <a:gd name="T56" fmla="*/ 2 w 2"/>
              <a:gd name="T57" fmla="*/ 2 h 2"/>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2" h="2">
                <a:moveTo>
                  <a:pt x="2" y="2"/>
                </a:moveTo>
                <a:lnTo>
                  <a:pt x="2" y="2"/>
                </a:lnTo>
                <a:lnTo>
                  <a:pt x="0" y="2"/>
                </a:lnTo>
                <a:lnTo>
                  <a:pt x="2" y="2"/>
                </a:lnTo>
                <a:lnTo>
                  <a:pt x="0" y="2"/>
                </a:lnTo>
                <a:lnTo>
                  <a:pt x="2" y="2"/>
                </a:lnTo>
                <a:lnTo>
                  <a:pt x="0" y="0"/>
                </a:lnTo>
                <a:lnTo>
                  <a:pt x="0" y="2"/>
                </a:lnTo>
                <a:lnTo>
                  <a:pt x="2" y="2"/>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106" name="Freeform 1246"/>
          <p:cNvSpPr>
            <a:spLocks/>
          </p:cNvSpPr>
          <p:nvPr/>
        </p:nvSpPr>
        <p:spPr bwMode="auto">
          <a:xfrm>
            <a:off x="725488" y="547688"/>
            <a:ext cx="3175" cy="3175"/>
          </a:xfrm>
          <a:custGeom>
            <a:avLst/>
            <a:gdLst>
              <a:gd name="T0" fmla="*/ 0 w 2"/>
              <a:gd name="T1" fmla="*/ 2 h 2"/>
              <a:gd name="T2" fmla="*/ 0 w 2"/>
              <a:gd name="T3" fmla="*/ 2 h 2"/>
              <a:gd name="T4" fmla="*/ 2 w 2"/>
              <a:gd name="T5" fmla="*/ 0 h 2"/>
              <a:gd name="T6" fmla="*/ 2 w 2"/>
              <a:gd name="T7" fmla="*/ 0 h 2"/>
              <a:gd name="T8" fmla="*/ 0 w 2"/>
              <a:gd name="T9" fmla="*/ 0 h 2"/>
              <a:gd name="T10" fmla="*/ 0 w 2"/>
              <a:gd name="T11" fmla="*/ 0 h 2"/>
              <a:gd name="T12" fmla="*/ 0 w 2"/>
              <a:gd name="T13" fmla="*/ 2 h 2"/>
              <a:gd name="T14" fmla="*/ 0 w 2"/>
              <a:gd name="T15" fmla="*/ 2 h 2"/>
              <a:gd name="T16" fmla="*/ 2 w 2"/>
              <a:gd name="T17" fmla="*/ 0 h 2"/>
              <a:gd name="T18" fmla="*/ 2 w 2"/>
              <a:gd name="T19" fmla="*/ 0 h 2"/>
              <a:gd name="T20" fmla="*/ 0 w 2"/>
              <a:gd name="T21" fmla="*/ 0 h 2"/>
              <a:gd name="T22" fmla="*/ 0 w 2"/>
              <a:gd name="T23" fmla="*/ 0 h 2"/>
              <a:gd name="T24" fmla="*/ 0 w 2"/>
              <a:gd name="T25" fmla="*/ 0 h 2"/>
              <a:gd name="T26" fmla="*/ 0 w 2"/>
              <a:gd name="T27" fmla="*/ 0 h 2"/>
              <a:gd name="T28" fmla="*/ 0 w 2"/>
              <a:gd name="T29" fmla="*/ 0 h 2"/>
              <a:gd name="T30" fmla="*/ 0 w 2"/>
              <a:gd name="T31" fmla="*/ 0 h 2"/>
              <a:gd name="T32" fmla="*/ 0 w 2"/>
              <a:gd name="T33" fmla="*/ 0 h 2"/>
              <a:gd name="T34" fmla="*/ 0 w 2"/>
              <a:gd name="T35" fmla="*/ 0 h 2"/>
              <a:gd name="T36" fmla="*/ 0 w 2"/>
              <a:gd name="T37" fmla="*/ 0 h 2"/>
              <a:gd name="T38" fmla="*/ 0 w 2"/>
              <a:gd name="T39" fmla="*/ 0 h 2"/>
              <a:gd name="T40" fmla="*/ 0 w 2"/>
              <a:gd name="T41" fmla="*/ 0 h 2"/>
              <a:gd name="T42" fmla="*/ 0 w 2"/>
              <a:gd name="T43" fmla="*/ 0 h 2"/>
              <a:gd name="T44" fmla="*/ 0 w 2"/>
              <a:gd name="T45" fmla="*/ 0 h 2"/>
              <a:gd name="T46" fmla="*/ 0 w 2"/>
              <a:gd name="T47" fmla="*/ 2 h 2"/>
              <a:gd name="T48" fmla="*/ 0 w 2"/>
              <a:gd name="T49" fmla="*/ 2 h 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2" h="2">
                <a:moveTo>
                  <a:pt x="0" y="2"/>
                </a:moveTo>
                <a:lnTo>
                  <a:pt x="0" y="2"/>
                </a:lnTo>
                <a:lnTo>
                  <a:pt x="2" y="0"/>
                </a:lnTo>
                <a:lnTo>
                  <a:pt x="0" y="0"/>
                </a:lnTo>
                <a:lnTo>
                  <a:pt x="0" y="2"/>
                </a:lnTo>
                <a:lnTo>
                  <a:pt x="2" y="0"/>
                </a:lnTo>
                <a:lnTo>
                  <a:pt x="0" y="0"/>
                </a:lnTo>
                <a:lnTo>
                  <a:pt x="0" y="2"/>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107" name="Freeform 1250"/>
          <p:cNvSpPr>
            <a:spLocks/>
          </p:cNvSpPr>
          <p:nvPr/>
        </p:nvSpPr>
        <p:spPr bwMode="auto">
          <a:xfrm>
            <a:off x="731838" y="530225"/>
            <a:ext cx="3175" cy="1588"/>
          </a:xfrm>
          <a:custGeom>
            <a:avLst/>
            <a:gdLst>
              <a:gd name="T0" fmla="*/ 2 w 2"/>
              <a:gd name="T1" fmla="*/ 0 h 1588"/>
              <a:gd name="T2" fmla="*/ 0 w 2"/>
              <a:gd name="T3" fmla="*/ 0 h 1588"/>
              <a:gd name="T4" fmla="*/ 2 w 2"/>
              <a:gd name="T5" fmla="*/ 0 h 1588"/>
              <a:gd name="T6" fmla="*/ 0 60000 65536"/>
              <a:gd name="T7" fmla="*/ 0 60000 65536"/>
              <a:gd name="T8" fmla="*/ 0 60000 65536"/>
            </a:gdLst>
            <a:ahLst/>
            <a:cxnLst>
              <a:cxn ang="T6">
                <a:pos x="T0" y="T1"/>
              </a:cxn>
              <a:cxn ang="T7">
                <a:pos x="T2" y="T3"/>
              </a:cxn>
              <a:cxn ang="T8">
                <a:pos x="T4" y="T5"/>
              </a:cxn>
            </a:cxnLst>
            <a:rect l="0" t="0" r="r" b="b"/>
            <a:pathLst>
              <a:path w="2" h="1588">
                <a:moveTo>
                  <a:pt x="2" y="0"/>
                </a:moveTo>
                <a:lnTo>
                  <a:pt x="0" y="0"/>
                </a:lnTo>
                <a:lnTo>
                  <a:pt x="2" y="0"/>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108" name="Freeform 1252"/>
          <p:cNvSpPr>
            <a:spLocks/>
          </p:cNvSpPr>
          <p:nvPr/>
        </p:nvSpPr>
        <p:spPr bwMode="auto">
          <a:xfrm>
            <a:off x="731838" y="527050"/>
            <a:ext cx="3175" cy="7938"/>
          </a:xfrm>
          <a:custGeom>
            <a:avLst/>
            <a:gdLst>
              <a:gd name="T0" fmla="*/ 2 w 2"/>
              <a:gd name="T1" fmla="*/ 2 h 5"/>
              <a:gd name="T2" fmla="*/ 2 w 2"/>
              <a:gd name="T3" fmla="*/ 2 h 5"/>
              <a:gd name="T4" fmla="*/ 0 w 2"/>
              <a:gd name="T5" fmla="*/ 0 h 5"/>
              <a:gd name="T6" fmla="*/ 0 w 2"/>
              <a:gd name="T7" fmla="*/ 2 h 5"/>
              <a:gd name="T8" fmla="*/ 0 w 2"/>
              <a:gd name="T9" fmla="*/ 2 h 5"/>
              <a:gd name="T10" fmla="*/ 2 w 2"/>
              <a:gd name="T11" fmla="*/ 5 h 5"/>
              <a:gd name="T12" fmla="*/ 2 w 2"/>
              <a:gd name="T13" fmla="*/ 2 h 5"/>
              <a:gd name="T14" fmla="*/ 2 w 2"/>
              <a:gd name="T15" fmla="*/ 2 h 5"/>
              <a:gd name="T16" fmla="*/ 0 w 2"/>
              <a:gd name="T17" fmla="*/ 0 h 5"/>
              <a:gd name="T18" fmla="*/ 0 w 2"/>
              <a:gd name="T19" fmla="*/ 2 h 5"/>
              <a:gd name="T20" fmla="*/ 0 w 2"/>
              <a:gd name="T21" fmla="*/ 2 h 5"/>
              <a:gd name="T22" fmla="*/ 2 w 2"/>
              <a:gd name="T23" fmla="*/ 5 h 5"/>
              <a:gd name="T24" fmla="*/ 2 w 2"/>
              <a:gd name="T25" fmla="*/ 2 h 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 h="5">
                <a:moveTo>
                  <a:pt x="2" y="2"/>
                </a:moveTo>
                <a:lnTo>
                  <a:pt x="2" y="2"/>
                </a:lnTo>
                <a:lnTo>
                  <a:pt x="0" y="0"/>
                </a:lnTo>
                <a:lnTo>
                  <a:pt x="0" y="2"/>
                </a:lnTo>
                <a:lnTo>
                  <a:pt x="2" y="5"/>
                </a:lnTo>
                <a:lnTo>
                  <a:pt x="2" y="2"/>
                </a:lnTo>
                <a:lnTo>
                  <a:pt x="0" y="0"/>
                </a:lnTo>
                <a:lnTo>
                  <a:pt x="0" y="2"/>
                </a:lnTo>
                <a:lnTo>
                  <a:pt x="2" y="5"/>
                </a:lnTo>
                <a:lnTo>
                  <a:pt x="2" y="2"/>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109" name="Freeform 1255"/>
          <p:cNvSpPr>
            <a:spLocks/>
          </p:cNvSpPr>
          <p:nvPr/>
        </p:nvSpPr>
        <p:spPr bwMode="auto">
          <a:xfrm>
            <a:off x="712788" y="550863"/>
            <a:ext cx="3175" cy="1587"/>
          </a:xfrm>
          <a:custGeom>
            <a:avLst/>
            <a:gdLst>
              <a:gd name="T0" fmla="*/ 0 w 2"/>
              <a:gd name="T1" fmla="*/ 0 h 1587"/>
              <a:gd name="T2" fmla="*/ 2 w 2"/>
              <a:gd name="T3" fmla="*/ 0 h 1587"/>
              <a:gd name="T4" fmla="*/ 2 w 2"/>
              <a:gd name="T5" fmla="*/ 0 h 1587"/>
              <a:gd name="T6" fmla="*/ 2 w 2"/>
              <a:gd name="T7" fmla="*/ 0 h 1587"/>
              <a:gd name="T8" fmla="*/ 2 w 2"/>
              <a:gd name="T9" fmla="*/ 0 h 1587"/>
              <a:gd name="T10" fmla="*/ 0 w 2"/>
              <a:gd name="T11" fmla="*/ 0 h 1587"/>
              <a:gd name="T12" fmla="*/ 0 w 2"/>
              <a:gd name="T13" fmla="*/ 0 h 1587"/>
              <a:gd name="T14" fmla="*/ 0 w 2"/>
              <a:gd name="T15" fmla="*/ 0 h 1587"/>
              <a:gd name="T16" fmla="*/ 0 w 2"/>
              <a:gd name="T17" fmla="*/ 0 h 1587"/>
              <a:gd name="T18" fmla="*/ 2 w 2"/>
              <a:gd name="T19" fmla="*/ 0 h 1587"/>
              <a:gd name="T20" fmla="*/ 2 w 2"/>
              <a:gd name="T21" fmla="*/ 0 h 1587"/>
              <a:gd name="T22" fmla="*/ 2 w 2"/>
              <a:gd name="T23" fmla="*/ 0 h 1587"/>
              <a:gd name="T24" fmla="*/ 2 w 2"/>
              <a:gd name="T25" fmla="*/ 0 h 1587"/>
              <a:gd name="T26" fmla="*/ 2 w 2"/>
              <a:gd name="T27" fmla="*/ 0 h 1587"/>
              <a:gd name="T28" fmla="*/ 2 w 2"/>
              <a:gd name="T29" fmla="*/ 0 h 1587"/>
              <a:gd name="T30" fmla="*/ 2 w 2"/>
              <a:gd name="T31" fmla="*/ 0 h 1587"/>
              <a:gd name="T32" fmla="*/ 2 w 2"/>
              <a:gd name="T33" fmla="*/ 0 h 1587"/>
              <a:gd name="T34" fmla="*/ 2 w 2"/>
              <a:gd name="T35" fmla="*/ 0 h 1587"/>
              <a:gd name="T36" fmla="*/ 2 w 2"/>
              <a:gd name="T37" fmla="*/ 0 h 1587"/>
              <a:gd name="T38" fmla="*/ 2 w 2"/>
              <a:gd name="T39" fmla="*/ 0 h 1587"/>
              <a:gd name="T40" fmla="*/ 2 w 2"/>
              <a:gd name="T41" fmla="*/ 0 h 1587"/>
              <a:gd name="T42" fmla="*/ 2 w 2"/>
              <a:gd name="T43" fmla="*/ 0 h 1587"/>
              <a:gd name="T44" fmla="*/ 2 w 2"/>
              <a:gd name="T45" fmla="*/ 0 h 1587"/>
              <a:gd name="T46" fmla="*/ 2 w 2"/>
              <a:gd name="T47" fmla="*/ 0 h 1587"/>
              <a:gd name="T48" fmla="*/ 2 w 2"/>
              <a:gd name="T49" fmla="*/ 0 h 1587"/>
              <a:gd name="T50" fmla="*/ 2 w 2"/>
              <a:gd name="T51" fmla="*/ 0 h 1587"/>
              <a:gd name="T52" fmla="*/ 2 w 2"/>
              <a:gd name="T53" fmla="*/ 0 h 1587"/>
              <a:gd name="T54" fmla="*/ 2 w 2"/>
              <a:gd name="T55" fmla="*/ 0 h 1587"/>
              <a:gd name="T56" fmla="*/ 2 w 2"/>
              <a:gd name="T57" fmla="*/ 0 h 1587"/>
              <a:gd name="T58" fmla="*/ 0 w 2"/>
              <a:gd name="T59" fmla="*/ 0 h 1587"/>
              <a:gd name="T60" fmla="*/ 0 w 2"/>
              <a:gd name="T61" fmla="*/ 0 h 1587"/>
              <a:gd name="T62" fmla="*/ 0 w 2"/>
              <a:gd name="T63" fmla="*/ 0 h 1587"/>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2" h="1587">
                <a:moveTo>
                  <a:pt x="0" y="0"/>
                </a:moveTo>
                <a:lnTo>
                  <a:pt x="2" y="0"/>
                </a:lnTo>
                <a:lnTo>
                  <a:pt x="0" y="0"/>
                </a:lnTo>
                <a:lnTo>
                  <a:pt x="2" y="0"/>
                </a:lnTo>
                <a:lnTo>
                  <a:pt x="0" y="0"/>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110" name="Rectangle 1256"/>
          <p:cNvSpPr>
            <a:spLocks noChangeArrowheads="1"/>
          </p:cNvSpPr>
          <p:nvPr/>
        </p:nvSpPr>
        <p:spPr bwMode="auto">
          <a:xfrm>
            <a:off x="722313" y="550863"/>
            <a:ext cx="1587" cy="1587"/>
          </a:xfrm>
          <a:prstGeom prst="rect">
            <a:avLst/>
          </a:prstGeom>
          <a:solidFill>
            <a:srgbClr val="FFFFFF"/>
          </a:solidFill>
          <a:ln>
            <a:noFill/>
          </a:ln>
          <a:extLs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p>
            <a:pPr>
              <a:spcBef>
                <a:spcPct val="50000"/>
              </a:spcBef>
              <a:buFontTx/>
              <a:buChar char="•"/>
            </a:pPr>
            <a:endParaRPr lang="en-US" sz="1300" b="0"/>
          </a:p>
        </p:txBody>
      </p:sp>
      <p:sp>
        <p:nvSpPr>
          <p:cNvPr id="111" name="Freeform 1258"/>
          <p:cNvSpPr>
            <a:spLocks/>
          </p:cNvSpPr>
          <p:nvPr/>
        </p:nvSpPr>
        <p:spPr bwMode="auto">
          <a:xfrm>
            <a:off x="722313" y="550863"/>
            <a:ext cx="1587" cy="1587"/>
          </a:xfrm>
          <a:custGeom>
            <a:avLst/>
            <a:gdLst>
              <a:gd name="T0" fmla="*/ 0 w 1587"/>
              <a:gd name="T1" fmla="*/ 0 h 1587"/>
              <a:gd name="T2" fmla="*/ 0 w 1587"/>
              <a:gd name="T3" fmla="*/ 0 h 1587"/>
              <a:gd name="T4" fmla="*/ 0 w 1587"/>
              <a:gd name="T5" fmla="*/ 0 h 1587"/>
              <a:gd name="T6" fmla="*/ 0 w 1587"/>
              <a:gd name="T7" fmla="*/ 0 h 1587"/>
              <a:gd name="T8" fmla="*/ 0 w 1587"/>
              <a:gd name="T9" fmla="*/ 0 h 1587"/>
              <a:gd name="T10" fmla="*/ 0 w 1587"/>
              <a:gd name="T11" fmla="*/ 0 h 1587"/>
              <a:gd name="T12" fmla="*/ 0 w 1587"/>
              <a:gd name="T13" fmla="*/ 0 h 1587"/>
              <a:gd name="T14" fmla="*/ 0 w 1587"/>
              <a:gd name="T15" fmla="*/ 0 h 1587"/>
              <a:gd name="T16" fmla="*/ 0 w 1587"/>
              <a:gd name="T17" fmla="*/ 0 h 1587"/>
              <a:gd name="T18" fmla="*/ 0 w 1587"/>
              <a:gd name="T19" fmla="*/ 0 h 1587"/>
              <a:gd name="T20" fmla="*/ 0 w 1587"/>
              <a:gd name="T21" fmla="*/ 0 h 1587"/>
              <a:gd name="T22" fmla="*/ 0 w 1587"/>
              <a:gd name="T23" fmla="*/ 0 h 1587"/>
              <a:gd name="T24" fmla="*/ 0 w 1587"/>
              <a:gd name="T25" fmla="*/ 0 h 1587"/>
              <a:gd name="T26" fmla="*/ 0 w 1587"/>
              <a:gd name="T27" fmla="*/ 0 h 1587"/>
              <a:gd name="T28" fmla="*/ 0 w 1587"/>
              <a:gd name="T29" fmla="*/ 0 h 1587"/>
              <a:gd name="T30" fmla="*/ 0 w 1587"/>
              <a:gd name="T31" fmla="*/ 0 h 1587"/>
              <a:gd name="T32" fmla="*/ 0 w 1587"/>
              <a:gd name="T33" fmla="*/ 0 h 1587"/>
              <a:gd name="T34" fmla="*/ 0 w 1587"/>
              <a:gd name="T35" fmla="*/ 0 h 1587"/>
              <a:gd name="T36" fmla="*/ 0 w 1587"/>
              <a:gd name="T37" fmla="*/ 0 h 1587"/>
              <a:gd name="T38" fmla="*/ 0 w 1587"/>
              <a:gd name="T39" fmla="*/ 0 h 1587"/>
              <a:gd name="T40" fmla="*/ 0 w 1587"/>
              <a:gd name="T41" fmla="*/ 0 h 1587"/>
              <a:gd name="T42" fmla="*/ 0 w 1587"/>
              <a:gd name="T43" fmla="*/ 0 h 1587"/>
              <a:gd name="T44" fmla="*/ 0 w 1587"/>
              <a:gd name="T45" fmla="*/ 0 h 1587"/>
              <a:gd name="T46" fmla="*/ 0 w 1587"/>
              <a:gd name="T47" fmla="*/ 0 h 1587"/>
              <a:gd name="T48" fmla="*/ 0 w 1587"/>
              <a:gd name="T49" fmla="*/ 0 h 1587"/>
              <a:gd name="T50" fmla="*/ 0 w 1587"/>
              <a:gd name="T51" fmla="*/ 0 h 1587"/>
              <a:gd name="T52" fmla="*/ 0 w 1587"/>
              <a:gd name="T53" fmla="*/ 0 h 1587"/>
              <a:gd name="T54" fmla="*/ 0 w 1587"/>
              <a:gd name="T55" fmla="*/ 0 h 1587"/>
              <a:gd name="T56" fmla="*/ 0 w 1587"/>
              <a:gd name="T57" fmla="*/ 0 h 1587"/>
              <a:gd name="T58" fmla="*/ 0 w 1587"/>
              <a:gd name="T59" fmla="*/ 0 h 1587"/>
              <a:gd name="T60" fmla="*/ 0 w 1587"/>
              <a:gd name="T61" fmla="*/ 0 h 1587"/>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1587" h="1587">
                <a:moveTo>
                  <a:pt x="0" y="0"/>
                </a:moveTo>
                <a:lnTo>
                  <a:pt x="0" y="0"/>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112" name="Freeform 1266"/>
          <p:cNvSpPr>
            <a:spLocks/>
          </p:cNvSpPr>
          <p:nvPr/>
        </p:nvSpPr>
        <p:spPr bwMode="auto">
          <a:xfrm>
            <a:off x="728663" y="534988"/>
            <a:ext cx="1587" cy="1587"/>
          </a:xfrm>
          <a:custGeom>
            <a:avLst/>
            <a:gdLst>
              <a:gd name="T0" fmla="*/ 0 w 1587"/>
              <a:gd name="T1" fmla="*/ 0 h 1587"/>
              <a:gd name="T2" fmla="*/ 0 w 1587"/>
              <a:gd name="T3" fmla="*/ 0 h 1587"/>
              <a:gd name="T4" fmla="*/ 0 w 1587"/>
              <a:gd name="T5" fmla="*/ 0 h 1587"/>
              <a:gd name="T6" fmla="*/ 0 w 1587"/>
              <a:gd name="T7" fmla="*/ 0 h 1587"/>
              <a:gd name="T8" fmla="*/ 0 w 1587"/>
              <a:gd name="T9" fmla="*/ 0 h 1587"/>
              <a:gd name="T10" fmla="*/ 0 w 1587"/>
              <a:gd name="T11" fmla="*/ 0 h 1587"/>
              <a:gd name="T12" fmla="*/ 0 w 1587"/>
              <a:gd name="T13" fmla="*/ 0 h 1587"/>
              <a:gd name="T14" fmla="*/ 0 w 1587"/>
              <a:gd name="T15" fmla="*/ 0 h 1587"/>
              <a:gd name="T16" fmla="*/ 0 w 1587"/>
              <a:gd name="T17" fmla="*/ 0 h 1587"/>
              <a:gd name="T18" fmla="*/ 0 w 1587"/>
              <a:gd name="T19" fmla="*/ 0 h 1587"/>
              <a:gd name="T20" fmla="*/ 0 w 1587"/>
              <a:gd name="T21" fmla="*/ 0 h 1587"/>
              <a:gd name="T22" fmla="*/ 0 w 1587"/>
              <a:gd name="T23" fmla="*/ 0 h 1587"/>
              <a:gd name="T24" fmla="*/ 0 w 1587"/>
              <a:gd name="T25" fmla="*/ 0 h 1587"/>
              <a:gd name="T26" fmla="*/ 0 w 1587"/>
              <a:gd name="T27" fmla="*/ 0 h 1587"/>
              <a:gd name="T28" fmla="*/ 0 w 1587"/>
              <a:gd name="T29" fmla="*/ 0 h 1587"/>
              <a:gd name="T30" fmla="*/ 0 w 1587"/>
              <a:gd name="T31" fmla="*/ 0 h 1587"/>
              <a:gd name="T32" fmla="*/ 0 w 1587"/>
              <a:gd name="T33" fmla="*/ 0 h 1587"/>
              <a:gd name="T34" fmla="*/ 0 w 1587"/>
              <a:gd name="T35" fmla="*/ 0 h 1587"/>
              <a:gd name="T36" fmla="*/ 0 w 1587"/>
              <a:gd name="T37" fmla="*/ 0 h 1587"/>
              <a:gd name="T38" fmla="*/ 0 w 1587"/>
              <a:gd name="T39" fmla="*/ 0 h 1587"/>
              <a:gd name="T40" fmla="*/ 0 w 1587"/>
              <a:gd name="T41" fmla="*/ 0 h 1587"/>
              <a:gd name="T42" fmla="*/ 0 w 1587"/>
              <a:gd name="T43" fmla="*/ 0 h 1587"/>
              <a:gd name="T44" fmla="*/ 0 w 1587"/>
              <a:gd name="T45" fmla="*/ 0 h 1587"/>
              <a:gd name="T46" fmla="*/ 0 w 1587"/>
              <a:gd name="T47" fmla="*/ 0 h 1587"/>
              <a:gd name="T48" fmla="*/ 0 w 1587"/>
              <a:gd name="T49" fmla="*/ 0 h 1587"/>
              <a:gd name="T50" fmla="*/ 0 w 1587"/>
              <a:gd name="T51" fmla="*/ 0 h 1587"/>
              <a:gd name="T52" fmla="*/ 0 w 1587"/>
              <a:gd name="T53" fmla="*/ 0 h 1587"/>
              <a:gd name="T54" fmla="*/ 0 w 1587"/>
              <a:gd name="T55" fmla="*/ 0 h 1587"/>
              <a:gd name="T56" fmla="*/ 0 w 1587"/>
              <a:gd name="T57" fmla="*/ 0 h 1587"/>
              <a:gd name="T58" fmla="*/ 0 w 1587"/>
              <a:gd name="T59" fmla="*/ 0 h 1587"/>
              <a:gd name="T60" fmla="*/ 0 w 1587"/>
              <a:gd name="T61" fmla="*/ 0 h 1587"/>
              <a:gd name="T62" fmla="*/ 0 w 1587"/>
              <a:gd name="T63" fmla="*/ 0 h 1587"/>
              <a:gd name="T64" fmla="*/ 0 w 1587"/>
              <a:gd name="T65" fmla="*/ 0 h 1587"/>
              <a:gd name="T66" fmla="*/ 0 w 1587"/>
              <a:gd name="T67" fmla="*/ 0 h 1587"/>
              <a:gd name="T68" fmla="*/ 0 w 1587"/>
              <a:gd name="T69" fmla="*/ 0 h 1587"/>
              <a:gd name="T70" fmla="*/ 0 w 1587"/>
              <a:gd name="T71" fmla="*/ 0 h 1587"/>
              <a:gd name="T72" fmla="*/ 0 w 1587"/>
              <a:gd name="T73" fmla="*/ 0 h 1587"/>
              <a:gd name="T74" fmla="*/ 0 w 1587"/>
              <a:gd name="T75" fmla="*/ 0 h 1587"/>
              <a:gd name="T76" fmla="*/ 0 w 1587"/>
              <a:gd name="T77" fmla="*/ 0 h 1587"/>
              <a:gd name="T78" fmla="*/ 0 w 1587"/>
              <a:gd name="T79" fmla="*/ 0 h 1587"/>
              <a:gd name="T80" fmla="*/ 0 w 1587"/>
              <a:gd name="T81" fmla="*/ 0 h 1587"/>
              <a:gd name="T82" fmla="*/ 0 w 1587"/>
              <a:gd name="T83" fmla="*/ 0 h 1587"/>
              <a:gd name="T84" fmla="*/ 0 w 1587"/>
              <a:gd name="T85" fmla="*/ 0 h 1587"/>
              <a:gd name="T86" fmla="*/ 0 w 1587"/>
              <a:gd name="T87" fmla="*/ 0 h 158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587" h="1587">
                <a:moveTo>
                  <a:pt x="0" y="0"/>
                </a:moveTo>
                <a:lnTo>
                  <a:pt x="0" y="0"/>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113" name="Freeform 1269"/>
          <p:cNvSpPr>
            <a:spLocks/>
          </p:cNvSpPr>
          <p:nvPr/>
        </p:nvSpPr>
        <p:spPr bwMode="auto">
          <a:xfrm>
            <a:off x="728663" y="530225"/>
            <a:ext cx="3175" cy="4763"/>
          </a:xfrm>
          <a:custGeom>
            <a:avLst/>
            <a:gdLst>
              <a:gd name="T0" fmla="*/ 0 w 2"/>
              <a:gd name="T1" fmla="*/ 3 h 3"/>
              <a:gd name="T2" fmla="*/ 2 w 2"/>
              <a:gd name="T3" fmla="*/ 0 h 3"/>
              <a:gd name="T4" fmla="*/ 2 w 2"/>
              <a:gd name="T5" fmla="*/ 0 h 3"/>
              <a:gd name="T6" fmla="*/ 2 w 2"/>
              <a:gd name="T7" fmla="*/ 0 h 3"/>
              <a:gd name="T8" fmla="*/ 2 w 2"/>
              <a:gd name="T9" fmla="*/ 0 h 3"/>
              <a:gd name="T10" fmla="*/ 0 w 2"/>
              <a:gd name="T11" fmla="*/ 0 h 3"/>
              <a:gd name="T12" fmla="*/ 0 w 2"/>
              <a:gd name="T13" fmla="*/ 0 h 3"/>
              <a:gd name="T14" fmla="*/ 0 w 2"/>
              <a:gd name="T15" fmla="*/ 3 h 3"/>
              <a:gd name="T16" fmla="*/ 0 w 2"/>
              <a:gd name="T17" fmla="*/ 3 h 3"/>
              <a:gd name="T18" fmla="*/ 2 w 2"/>
              <a:gd name="T19" fmla="*/ 0 h 3"/>
              <a:gd name="T20" fmla="*/ 2 w 2"/>
              <a:gd name="T21" fmla="*/ 0 h 3"/>
              <a:gd name="T22" fmla="*/ 0 w 2"/>
              <a:gd name="T23" fmla="*/ 0 h 3"/>
              <a:gd name="T24" fmla="*/ 0 w 2"/>
              <a:gd name="T25" fmla="*/ 0 h 3"/>
              <a:gd name="T26" fmla="*/ 0 w 2"/>
              <a:gd name="T27" fmla="*/ 0 h 3"/>
              <a:gd name="T28" fmla="*/ 0 w 2"/>
              <a:gd name="T29" fmla="*/ 0 h 3"/>
              <a:gd name="T30" fmla="*/ 0 w 2"/>
              <a:gd name="T31" fmla="*/ 0 h 3"/>
              <a:gd name="T32" fmla="*/ 0 w 2"/>
              <a:gd name="T33" fmla="*/ 0 h 3"/>
              <a:gd name="T34" fmla="*/ 0 w 2"/>
              <a:gd name="T35" fmla="*/ 0 h 3"/>
              <a:gd name="T36" fmla="*/ 0 w 2"/>
              <a:gd name="T37" fmla="*/ 0 h 3"/>
              <a:gd name="T38" fmla="*/ 0 w 2"/>
              <a:gd name="T39" fmla="*/ 3 h 3"/>
              <a:gd name="T40" fmla="*/ 0 w 2"/>
              <a:gd name="T41" fmla="*/ 3 h 3"/>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2" h="3">
                <a:moveTo>
                  <a:pt x="0" y="3"/>
                </a:moveTo>
                <a:lnTo>
                  <a:pt x="2" y="0"/>
                </a:lnTo>
                <a:lnTo>
                  <a:pt x="0" y="0"/>
                </a:lnTo>
                <a:lnTo>
                  <a:pt x="0" y="3"/>
                </a:lnTo>
                <a:lnTo>
                  <a:pt x="2" y="0"/>
                </a:lnTo>
                <a:lnTo>
                  <a:pt x="0" y="0"/>
                </a:lnTo>
                <a:lnTo>
                  <a:pt x="0" y="3"/>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114" name="Line 1270"/>
          <p:cNvSpPr>
            <a:spLocks noChangeShapeType="1"/>
          </p:cNvSpPr>
          <p:nvPr/>
        </p:nvSpPr>
        <p:spPr bwMode="auto">
          <a:xfrm>
            <a:off x="728663" y="530225"/>
            <a:ext cx="1587" cy="1588"/>
          </a:xfrm>
          <a:prstGeom prst="line">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no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115" name="Line 1271"/>
          <p:cNvSpPr>
            <a:spLocks noChangeShapeType="1"/>
          </p:cNvSpPr>
          <p:nvPr/>
        </p:nvSpPr>
        <p:spPr bwMode="auto">
          <a:xfrm>
            <a:off x="728663" y="530225"/>
            <a:ext cx="1587" cy="1588"/>
          </a:xfrm>
          <a:prstGeom prst="line">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no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116" name="Rectangle 1272"/>
          <p:cNvSpPr>
            <a:spLocks noChangeArrowheads="1"/>
          </p:cNvSpPr>
          <p:nvPr/>
        </p:nvSpPr>
        <p:spPr bwMode="auto">
          <a:xfrm>
            <a:off x="728663" y="530225"/>
            <a:ext cx="1587" cy="1588"/>
          </a:xfrm>
          <a:prstGeom prst="rect">
            <a:avLst/>
          </a:prstGeom>
          <a:solidFill>
            <a:srgbClr val="FFFFFF"/>
          </a:solidFill>
          <a:ln>
            <a:noFill/>
          </a:ln>
          <a:extLs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p>
            <a:pPr>
              <a:spcBef>
                <a:spcPct val="50000"/>
              </a:spcBef>
              <a:buFontTx/>
              <a:buChar char="•"/>
            </a:pPr>
            <a:endParaRPr lang="en-US" sz="1300" b="0"/>
          </a:p>
        </p:txBody>
      </p:sp>
      <p:sp>
        <p:nvSpPr>
          <p:cNvPr id="117" name="Rectangle 1273"/>
          <p:cNvSpPr>
            <a:spLocks noChangeArrowheads="1"/>
          </p:cNvSpPr>
          <p:nvPr/>
        </p:nvSpPr>
        <p:spPr bwMode="auto">
          <a:xfrm>
            <a:off x="728663" y="530225"/>
            <a:ext cx="1587" cy="1588"/>
          </a:xfrm>
          <a:prstGeom prst="rect">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p>
            <a:pPr>
              <a:spcBef>
                <a:spcPct val="50000"/>
              </a:spcBef>
              <a:buFontTx/>
              <a:buChar char="•"/>
            </a:pPr>
            <a:endParaRPr lang="en-US" sz="1300" b="0"/>
          </a:p>
        </p:txBody>
      </p:sp>
      <p:sp>
        <p:nvSpPr>
          <p:cNvPr id="118" name="Line 1274"/>
          <p:cNvSpPr>
            <a:spLocks noChangeShapeType="1"/>
          </p:cNvSpPr>
          <p:nvPr/>
        </p:nvSpPr>
        <p:spPr bwMode="auto">
          <a:xfrm>
            <a:off x="728663" y="527050"/>
            <a:ext cx="1587" cy="1588"/>
          </a:xfrm>
          <a:prstGeom prst="line">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no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119" name="Line 1275"/>
          <p:cNvSpPr>
            <a:spLocks noChangeShapeType="1"/>
          </p:cNvSpPr>
          <p:nvPr/>
        </p:nvSpPr>
        <p:spPr bwMode="auto">
          <a:xfrm>
            <a:off x="728663" y="527050"/>
            <a:ext cx="1587" cy="1588"/>
          </a:xfrm>
          <a:prstGeom prst="line">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no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120" name="Freeform 1277"/>
          <p:cNvSpPr>
            <a:spLocks/>
          </p:cNvSpPr>
          <p:nvPr/>
        </p:nvSpPr>
        <p:spPr bwMode="auto">
          <a:xfrm>
            <a:off x="728663" y="523875"/>
            <a:ext cx="1587" cy="3175"/>
          </a:xfrm>
          <a:custGeom>
            <a:avLst/>
            <a:gdLst>
              <a:gd name="T0" fmla="*/ 0 w 1587"/>
              <a:gd name="T1" fmla="*/ 2 h 2"/>
              <a:gd name="T2" fmla="*/ 0 w 1587"/>
              <a:gd name="T3" fmla="*/ 2 h 2"/>
              <a:gd name="T4" fmla="*/ 0 w 1587"/>
              <a:gd name="T5" fmla="*/ 0 h 2"/>
              <a:gd name="T6" fmla="*/ 0 w 1587"/>
              <a:gd name="T7" fmla="*/ 2 h 2"/>
              <a:gd name="T8" fmla="*/ 0 w 1587"/>
              <a:gd name="T9" fmla="*/ 2 h 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87" h="2">
                <a:moveTo>
                  <a:pt x="0" y="2"/>
                </a:moveTo>
                <a:lnTo>
                  <a:pt x="0" y="2"/>
                </a:lnTo>
                <a:lnTo>
                  <a:pt x="0" y="0"/>
                </a:lnTo>
                <a:lnTo>
                  <a:pt x="0" y="2"/>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121" name="Freeform 1287"/>
          <p:cNvSpPr>
            <a:spLocks/>
          </p:cNvSpPr>
          <p:nvPr/>
        </p:nvSpPr>
        <p:spPr bwMode="auto">
          <a:xfrm>
            <a:off x="719138" y="514350"/>
            <a:ext cx="3175" cy="3175"/>
          </a:xfrm>
          <a:custGeom>
            <a:avLst/>
            <a:gdLst>
              <a:gd name="T0" fmla="*/ 0 w 2"/>
              <a:gd name="T1" fmla="*/ 0 h 2"/>
              <a:gd name="T2" fmla="*/ 0 w 2"/>
              <a:gd name="T3" fmla="*/ 2 h 2"/>
              <a:gd name="T4" fmla="*/ 2 w 2"/>
              <a:gd name="T5" fmla="*/ 2 h 2"/>
              <a:gd name="T6" fmla="*/ 2 w 2"/>
              <a:gd name="T7" fmla="*/ 2 h 2"/>
              <a:gd name="T8" fmla="*/ 2 w 2"/>
              <a:gd name="T9" fmla="*/ 2 h 2"/>
              <a:gd name="T10" fmla="*/ 2 w 2"/>
              <a:gd name="T11" fmla="*/ 0 h 2"/>
              <a:gd name="T12" fmla="*/ 0 w 2"/>
              <a:gd name="T13" fmla="*/ 0 h 2"/>
              <a:gd name="T14" fmla="*/ 0 w 2"/>
              <a:gd name="T15" fmla="*/ 0 h 2"/>
              <a:gd name="T16" fmla="*/ 0 w 2"/>
              <a:gd name="T17" fmla="*/ 2 h 2"/>
              <a:gd name="T18" fmla="*/ 0 w 2"/>
              <a:gd name="T19" fmla="*/ 2 h 2"/>
              <a:gd name="T20" fmla="*/ 0 w 2"/>
              <a:gd name="T21" fmla="*/ 2 h 2"/>
              <a:gd name="T22" fmla="*/ 0 w 2"/>
              <a:gd name="T23" fmla="*/ 2 h 2"/>
              <a:gd name="T24" fmla="*/ 2 w 2"/>
              <a:gd name="T25" fmla="*/ 2 h 2"/>
              <a:gd name="T26" fmla="*/ 2 w 2"/>
              <a:gd name="T27" fmla="*/ 2 h 2"/>
              <a:gd name="T28" fmla="*/ 0 w 2"/>
              <a:gd name="T29" fmla="*/ 0 h 2"/>
              <a:gd name="T30" fmla="*/ 0 w 2"/>
              <a:gd name="T31" fmla="*/ 0 h 2"/>
              <a:gd name="T32" fmla="*/ 0 w 2"/>
              <a:gd name="T33" fmla="*/ 0 h 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2" h="2">
                <a:moveTo>
                  <a:pt x="0" y="0"/>
                </a:moveTo>
                <a:lnTo>
                  <a:pt x="0" y="2"/>
                </a:lnTo>
                <a:lnTo>
                  <a:pt x="2" y="2"/>
                </a:lnTo>
                <a:lnTo>
                  <a:pt x="2" y="0"/>
                </a:lnTo>
                <a:lnTo>
                  <a:pt x="0" y="0"/>
                </a:lnTo>
                <a:lnTo>
                  <a:pt x="0" y="2"/>
                </a:lnTo>
                <a:lnTo>
                  <a:pt x="2" y="2"/>
                </a:lnTo>
                <a:lnTo>
                  <a:pt x="0" y="0"/>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122" name="Freeform 1290"/>
          <p:cNvSpPr>
            <a:spLocks/>
          </p:cNvSpPr>
          <p:nvPr/>
        </p:nvSpPr>
        <p:spPr bwMode="auto">
          <a:xfrm>
            <a:off x="719138" y="517525"/>
            <a:ext cx="3175" cy="3175"/>
          </a:xfrm>
          <a:custGeom>
            <a:avLst/>
            <a:gdLst>
              <a:gd name="T0" fmla="*/ 0 w 2"/>
              <a:gd name="T1" fmla="*/ 2 h 2"/>
              <a:gd name="T2" fmla="*/ 0 w 2"/>
              <a:gd name="T3" fmla="*/ 2 h 2"/>
              <a:gd name="T4" fmla="*/ 2 w 2"/>
              <a:gd name="T5" fmla="*/ 2 h 2"/>
              <a:gd name="T6" fmla="*/ 2 w 2"/>
              <a:gd name="T7" fmla="*/ 2 h 2"/>
              <a:gd name="T8" fmla="*/ 2 w 2"/>
              <a:gd name="T9" fmla="*/ 2 h 2"/>
              <a:gd name="T10" fmla="*/ 2 w 2"/>
              <a:gd name="T11" fmla="*/ 0 h 2"/>
              <a:gd name="T12" fmla="*/ 0 w 2"/>
              <a:gd name="T13" fmla="*/ 0 h 2"/>
              <a:gd name="T14" fmla="*/ 0 w 2"/>
              <a:gd name="T15" fmla="*/ 0 h 2"/>
              <a:gd name="T16" fmla="*/ 0 w 2"/>
              <a:gd name="T17" fmla="*/ 0 h 2"/>
              <a:gd name="T18" fmla="*/ 0 w 2"/>
              <a:gd name="T19" fmla="*/ 0 h 2"/>
              <a:gd name="T20" fmla="*/ 2 w 2"/>
              <a:gd name="T21" fmla="*/ 0 h 2"/>
              <a:gd name="T22" fmla="*/ 0 w 2"/>
              <a:gd name="T23" fmla="*/ 0 h 2"/>
              <a:gd name="T24" fmla="*/ 0 w 2"/>
              <a:gd name="T25" fmla="*/ 0 h 2"/>
              <a:gd name="T26" fmla="*/ 0 w 2"/>
              <a:gd name="T27" fmla="*/ 0 h 2"/>
              <a:gd name="T28" fmla="*/ 0 w 2"/>
              <a:gd name="T29" fmla="*/ 0 h 2"/>
              <a:gd name="T30" fmla="*/ 0 w 2"/>
              <a:gd name="T31" fmla="*/ 2 h 2"/>
              <a:gd name="T32" fmla="*/ 0 w 2"/>
              <a:gd name="T33" fmla="*/ 2 h 2"/>
              <a:gd name="T34" fmla="*/ 0 w 2"/>
              <a:gd name="T35" fmla="*/ 2 h 2"/>
              <a:gd name="T36" fmla="*/ 0 w 2"/>
              <a:gd name="T37" fmla="*/ 0 h 2"/>
              <a:gd name="T38" fmla="*/ 0 w 2"/>
              <a:gd name="T39" fmla="*/ 0 h 2"/>
              <a:gd name="T40" fmla="*/ 0 w 2"/>
              <a:gd name="T41" fmla="*/ 0 h 2"/>
              <a:gd name="T42" fmla="*/ 0 w 2"/>
              <a:gd name="T43" fmla="*/ 0 h 2"/>
              <a:gd name="T44" fmla="*/ 0 w 2"/>
              <a:gd name="T45" fmla="*/ 0 h 2"/>
              <a:gd name="T46" fmla="*/ 0 w 2"/>
              <a:gd name="T47" fmla="*/ 0 h 2"/>
              <a:gd name="T48" fmla="*/ 0 w 2"/>
              <a:gd name="T49" fmla="*/ 2 h 2"/>
              <a:gd name="T50" fmla="*/ 2 w 2"/>
              <a:gd name="T51" fmla="*/ 2 h 2"/>
              <a:gd name="T52" fmla="*/ 2 w 2"/>
              <a:gd name="T53" fmla="*/ 0 h 2"/>
              <a:gd name="T54" fmla="*/ 2 w 2"/>
              <a:gd name="T55" fmla="*/ 0 h 2"/>
              <a:gd name="T56" fmla="*/ 0 w 2"/>
              <a:gd name="T57" fmla="*/ 0 h 2"/>
              <a:gd name="T58" fmla="*/ 0 w 2"/>
              <a:gd name="T59" fmla="*/ 0 h 2"/>
              <a:gd name="T60" fmla="*/ 0 w 2"/>
              <a:gd name="T61" fmla="*/ 2 h 2"/>
              <a:gd name="T62" fmla="*/ 0 w 2"/>
              <a:gd name="T63" fmla="*/ 2 h 2"/>
              <a:gd name="T64" fmla="*/ 2 w 2"/>
              <a:gd name="T65" fmla="*/ 2 h 2"/>
              <a:gd name="T66" fmla="*/ 2 w 2"/>
              <a:gd name="T67" fmla="*/ 2 h 2"/>
              <a:gd name="T68" fmla="*/ 0 w 2"/>
              <a:gd name="T69" fmla="*/ 2 h 2"/>
              <a:gd name="T70" fmla="*/ 0 w 2"/>
              <a:gd name="T71" fmla="*/ 2 h 2"/>
              <a:gd name="T72" fmla="*/ 0 w 2"/>
              <a:gd name="T73" fmla="*/ 2 h 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 h="2">
                <a:moveTo>
                  <a:pt x="0" y="2"/>
                </a:moveTo>
                <a:lnTo>
                  <a:pt x="0" y="2"/>
                </a:lnTo>
                <a:lnTo>
                  <a:pt x="2" y="2"/>
                </a:lnTo>
                <a:lnTo>
                  <a:pt x="2" y="0"/>
                </a:lnTo>
                <a:lnTo>
                  <a:pt x="0" y="0"/>
                </a:lnTo>
                <a:lnTo>
                  <a:pt x="2" y="0"/>
                </a:lnTo>
                <a:lnTo>
                  <a:pt x="0" y="0"/>
                </a:lnTo>
                <a:lnTo>
                  <a:pt x="0" y="2"/>
                </a:lnTo>
                <a:lnTo>
                  <a:pt x="0" y="0"/>
                </a:lnTo>
                <a:lnTo>
                  <a:pt x="0" y="2"/>
                </a:lnTo>
                <a:lnTo>
                  <a:pt x="2" y="2"/>
                </a:lnTo>
                <a:lnTo>
                  <a:pt x="2" y="0"/>
                </a:lnTo>
                <a:lnTo>
                  <a:pt x="0" y="0"/>
                </a:lnTo>
                <a:lnTo>
                  <a:pt x="0" y="2"/>
                </a:lnTo>
                <a:lnTo>
                  <a:pt x="2" y="2"/>
                </a:lnTo>
                <a:lnTo>
                  <a:pt x="0" y="2"/>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123" name="Rectangle 1335"/>
          <p:cNvSpPr>
            <a:spLocks noChangeArrowheads="1"/>
          </p:cNvSpPr>
          <p:nvPr/>
        </p:nvSpPr>
        <p:spPr bwMode="auto">
          <a:xfrm>
            <a:off x="468313" y="508000"/>
            <a:ext cx="1587" cy="1588"/>
          </a:xfrm>
          <a:prstGeom prst="rect">
            <a:avLst/>
          </a:prstGeom>
          <a:solidFill>
            <a:srgbClr val="000000"/>
          </a:solidFill>
          <a:ln>
            <a:noFill/>
          </a:ln>
          <a:extLs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p>
            <a:pPr>
              <a:spcBef>
                <a:spcPct val="50000"/>
              </a:spcBef>
              <a:buFontTx/>
              <a:buChar char="•"/>
            </a:pPr>
            <a:endParaRPr lang="en-US" sz="1300" b="0"/>
          </a:p>
        </p:txBody>
      </p:sp>
      <p:sp>
        <p:nvSpPr>
          <p:cNvPr id="124" name="Rectangle 1336"/>
          <p:cNvSpPr>
            <a:spLocks noChangeArrowheads="1"/>
          </p:cNvSpPr>
          <p:nvPr/>
        </p:nvSpPr>
        <p:spPr bwMode="auto">
          <a:xfrm>
            <a:off x="474663" y="495300"/>
            <a:ext cx="1587" cy="1588"/>
          </a:xfrm>
          <a:prstGeom prst="rect">
            <a:avLst/>
          </a:prstGeom>
          <a:solidFill>
            <a:srgbClr val="000000"/>
          </a:solidFill>
          <a:ln>
            <a:noFill/>
          </a:ln>
          <a:extLs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p>
            <a:pPr>
              <a:spcBef>
                <a:spcPct val="50000"/>
              </a:spcBef>
              <a:buFontTx/>
              <a:buChar char="•"/>
            </a:pPr>
            <a:endParaRPr lang="en-US" sz="1300" b="0"/>
          </a:p>
        </p:txBody>
      </p:sp>
      <p:sp>
        <p:nvSpPr>
          <p:cNvPr id="125" name="Rectangle 1337"/>
          <p:cNvSpPr>
            <a:spLocks noChangeArrowheads="1"/>
          </p:cNvSpPr>
          <p:nvPr/>
        </p:nvSpPr>
        <p:spPr bwMode="auto">
          <a:xfrm>
            <a:off x="474663" y="495300"/>
            <a:ext cx="1587" cy="1588"/>
          </a:xfrm>
          <a:prstGeom prst="rect">
            <a:avLst/>
          </a:prstGeom>
          <a:solidFill>
            <a:srgbClr val="000000"/>
          </a:solidFill>
          <a:ln>
            <a:noFill/>
          </a:ln>
          <a:extLs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p>
            <a:pPr>
              <a:spcBef>
                <a:spcPct val="50000"/>
              </a:spcBef>
              <a:buFontTx/>
              <a:buChar char="•"/>
            </a:pPr>
            <a:endParaRPr lang="en-US" sz="1300" b="0"/>
          </a:p>
        </p:txBody>
      </p:sp>
      <p:sp>
        <p:nvSpPr>
          <p:cNvPr id="126" name="Rectangle 1340"/>
          <p:cNvSpPr>
            <a:spLocks noChangeArrowheads="1"/>
          </p:cNvSpPr>
          <p:nvPr/>
        </p:nvSpPr>
        <p:spPr bwMode="auto">
          <a:xfrm>
            <a:off x="468313" y="508000"/>
            <a:ext cx="1587" cy="1588"/>
          </a:xfrm>
          <a:prstGeom prst="rect">
            <a:avLst/>
          </a:prstGeom>
          <a:solidFill>
            <a:srgbClr val="FFFFFF"/>
          </a:solidFill>
          <a:ln>
            <a:noFill/>
          </a:ln>
          <a:extLs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p>
            <a:pPr>
              <a:spcBef>
                <a:spcPct val="50000"/>
              </a:spcBef>
              <a:buFontTx/>
              <a:buChar char="•"/>
            </a:pPr>
            <a:endParaRPr lang="en-US" sz="1300" b="0"/>
          </a:p>
        </p:txBody>
      </p:sp>
      <p:sp>
        <p:nvSpPr>
          <p:cNvPr id="127" name="Rectangle 1341"/>
          <p:cNvSpPr>
            <a:spLocks noChangeArrowheads="1"/>
          </p:cNvSpPr>
          <p:nvPr/>
        </p:nvSpPr>
        <p:spPr bwMode="auto">
          <a:xfrm>
            <a:off x="468313" y="508000"/>
            <a:ext cx="1587" cy="1588"/>
          </a:xfrm>
          <a:prstGeom prst="rect">
            <a:avLst/>
          </a:prstGeom>
          <a:solidFill>
            <a:srgbClr val="FFFFFF"/>
          </a:solidFill>
          <a:ln>
            <a:noFill/>
          </a:ln>
          <a:extLs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p>
            <a:pPr>
              <a:spcBef>
                <a:spcPct val="50000"/>
              </a:spcBef>
              <a:buFontTx/>
              <a:buChar char="•"/>
            </a:pPr>
            <a:endParaRPr lang="en-US" sz="1300" b="0"/>
          </a:p>
        </p:txBody>
      </p:sp>
      <p:sp>
        <p:nvSpPr>
          <p:cNvPr id="128" name="Rectangle 1342"/>
          <p:cNvSpPr>
            <a:spLocks noChangeArrowheads="1"/>
          </p:cNvSpPr>
          <p:nvPr/>
        </p:nvSpPr>
        <p:spPr bwMode="auto">
          <a:xfrm>
            <a:off x="468313" y="508000"/>
            <a:ext cx="1587" cy="1588"/>
          </a:xfrm>
          <a:prstGeom prst="rect">
            <a:avLst/>
          </a:prstGeom>
          <a:solidFill>
            <a:srgbClr val="FFFFFF"/>
          </a:solidFill>
          <a:ln>
            <a:noFill/>
          </a:ln>
          <a:extLs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p>
            <a:pPr>
              <a:spcBef>
                <a:spcPct val="50000"/>
              </a:spcBef>
              <a:buFontTx/>
              <a:buChar char="•"/>
            </a:pPr>
            <a:endParaRPr lang="en-US" sz="1300" b="0"/>
          </a:p>
        </p:txBody>
      </p:sp>
      <p:sp>
        <p:nvSpPr>
          <p:cNvPr id="129" name="Rectangle 1343"/>
          <p:cNvSpPr>
            <a:spLocks noChangeArrowheads="1"/>
          </p:cNvSpPr>
          <p:nvPr/>
        </p:nvSpPr>
        <p:spPr bwMode="auto">
          <a:xfrm>
            <a:off x="468313" y="508000"/>
            <a:ext cx="1587" cy="1588"/>
          </a:xfrm>
          <a:prstGeom prst="rect">
            <a:avLst/>
          </a:prstGeom>
          <a:solidFill>
            <a:srgbClr val="000000"/>
          </a:solidFill>
          <a:ln>
            <a:noFill/>
          </a:ln>
          <a:extLs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p>
            <a:pPr>
              <a:spcBef>
                <a:spcPct val="50000"/>
              </a:spcBef>
              <a:buFontTx/>
              <a:buChar char="•"/>
            </a:pPr>
            <a:endParaRPr lang="en-US" sz="1300" b="0"/>
          </a:p>
        </p:txBody>
      </p:sp>
      <p:sp>
        <p:nvSpPr>
          <p:cNvPr id="130" name="Rectangle 1344"/>
          <p:cNvSpPr>
            <a:spLocks noChangeArrowheads="1"/>
          </p:cNvSpPr>
          <p:nvPr/>
        </p:nvSpPr>
        <p:spPr bwMode="auto">
          <a:xfrm>
            <a:off x="465138" y="485775"/>
            <a:ext cx="1587" cy="3175"/>
          </a:xfrm>
          <a:prstGeom prst="rect">
            <a:avLst/>
          </a:prstGeom>
          <a:solidFill>
            <a:srgbClr val="FFFFFF"/>
          </a:solidFill>
          <a:ln>
            <a:noFill/>
          </a:ln>
          <a:extLs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p>
            <a:pPr>
              <a:spcBef>
                <a:spcPct val="50000"/>
              </a:spcBef>
              <a:buFontTx/>
              <a:buChar char="•"/>
            </a:pPr>
            <a:endParaRPr lang="en-US" sz="1300" b="0"/>
          </a:p>
        </p:txBody>
      </p:sp>
      <p:sp>
        <p:nvSpPr>
          <p:cNvPr id="170" name="ClipArt Placeholder 9"/>
          <p:cNvSpPr>
            <a:spLocks noGrp="1"/>
          </p:cNvSpPr>
          <p:nvPr>
            <p:ph type="clipArt" sz="quarter" idx="49"/>
          </p:nvPr>
        </p:nvSpPr>
        <p:spPr>
          <a:xfrm>
            <a:off x="341834" y="3721341"/>
            <a:ext cx="1456764" cy="2023969"/>
          </a:xfrm>
          <a:prstGeom prst="roundRect">
            <a:avLst/>
          </a:prstGeom>
          <a:ln w="19050" cmpd="sng">
            <a:solidFill>
              <a:schemeClr val="bg2"/>
            </a:solidFill>
          </a:ln>
        </p:spPr>
        <p:txBody>
          <a:bodyPr/>
          <a:lstStyle>
            <a:lvl1pPr>
              <a:defRPr>
                <a:solidFill>
                  <a:schemeClr val="tx2">
                    <a:lumMod val="65000"/>
                    <a:lumOff val="35000"/>
                  </a:schemeClr>
                </a:solidFill>
              </a:defRPr>
            </a:lvl1pPr>
          </a:lstStyle>
          <a:p>
            <a:pPr lvl="0"/>
            <a:r>
              <a:rPr lang="en-US" noProof="0"/>
              <a:t>Click icon to add clip art</a:t>
            </a:r>
            <a:endParaRPr lang="en-US" noProof="0" dirty="0"/>
          </a:p>
        </p:txBody>
      </p:sp>
      <p:sp>
        <p:nvSpPr>
          <p:cNvPr id="177" name="ClipArt Placeholder 9"/>
          <p:cNvSpPr>
            <a:spLocks noGrp="1"/>
          </p:cNvSpPr>
          <p:nvPr>
            <p:ph type="clipArt" sz="quarter" idx="56"/>
          </p:nvPr>
        </p:nvSpPr>
        <p:spPr>
          <a:xfrm>
            <a:off x="2093047" y="3721341"/>
            <a:ext cx="1456764" cy="2023969"/>
          </a:xfrm>
          <a:prstGeom prst="roundRect">
            <a:avLst/>
          </a:prstGeom>
          <a:ln w="19050" cmpd="sng">
            <a:solidFill>
              <a:schemeClr val="bg2"/>
            </a:solidFill>
          </a:ln>
        </p:spPr>
        <p:txBody>
          <a:bodyPr/>
          <a:lstStyle>
            <a:lvl1pPr>
              <a:defRPr>
                <a:solidFill>
                  <a:schemeClr val="tx2">
                    <a:lumMod val="65000"/>
                    <a:lumOff val="35000"/>
                  </a:schemeClr>
                </a:solidFill>
              </a:defRPr>
            </a:lvl1pPr>
          </a:lstStyle>
          <a:p>
            <a:pPr lvl="0"/>
            <a:r>
              <a:rPr lang="en-US" noProof="0"/>
              <a:t>Click icon to add clip art</a:t>
            </a:r>
            <a:endParaRPr lang="en-US" noProof="0" dirty="0"/>
          </a:p>
        </p:txBody>
      </p:sp>
      <p:sp>
        <p:nvSpPr>
          <p:cNvPr id="184" name="ClipArt Placeholder 9"/>
          <p:cNvSpPr>
            <a:spLocks noGrp="1"/>
          </p:cNvSpPr>
          <p:nvPr>
            <p:ph type="clipArt" sz="quarter" idx="63"/>
          </p:nvPr>
        </p:nvSpPr>
        <p:spPr>
          <a:xfrm>
            <a:off x="3844259" y="3721341"/>
            <a:ext cx="1456764" cy="2023969"/>
          </a:xfrm>
          <a:prstGeom prst="roundRect">
            <a:avLst/>
          </a:prstGeom>
          <a:ln w="19050" cmpd="sng">
            <a:solidFill>
              <a:schemeClr val="bg2"/>
            </a:solidFill>
          </a:ln>
        </p:spPr>
        <p:txBody>
          <a:bodyPr/>
          <a:lstStyle>
            <a:lvl1pPr>
              <a:defRPr>
                <a:solidFill>
                  <a:schemeClr val="tx2">
                    <a:lumMod val="65000"/>
                    <a:lumOff val="35000"/>
                  </a:schemeClr>
                </a:solidFill>
              </a:defRPr>
            </a:lvl1pPr>
          </a:lstStyle>
          <a:p>
            <a:pPr lvl="0"/>
            <a:r>
              <a:rPr lang="en-US" noProof="0"/>
              <a:t>Click icon to add clip art</a:t>
            </a:r>
            <a:endParaRPr lang="en-US" noProof="0" dirty="0"/>
          </a:p>
        </p:txBody>
      </p:sp>
      <p:sp>
        <p:nvSpPr>
          <p:cNvPr id="191" name="ClipArt Placeholder 9"/>
          <p:cNvSpPr>
            <a:spLocks noGrp="1"/>
          </p:cNvSpPr>
          <p:nvPr>
            <p:ph type="clipArt" sz="quarter" idx="70"/>
          </p:nvPr>
        </p:nvSpPr>
        <p:spPr>
          <a:xfrm>
            <a:off x="5595471" y="3721341"/>
            <a:ext cx="1456764" cy="2023969"/>
          </a:xfrm>
          <a:prstGeom prst="roundRect">
            <a:avLst/>
          </a:prstGeom>
          <a:ln w="19050" cmpd="sng">
            <a:solidFill>
              <a:schemeClr val="bg2"/>
            </a:solidFill>
          </a:ln>
        </p:spPr>
        <p:txBody>
          <a:bodyPr/>
          <a:lstStyle>
            <a:lvl1pPr>
              <a:defRPr>
                <a:solidFill>
                  <a:schemeClr val="tx2">
                    <a:lumMod val="65000"/>
                    <a:lumOff val="35000"/>
                  </a:schemeClr>
                </a:solidFill>
              </a:defRPr>
            </a:lvl1pPr>
          </a:lstStyle>
          <a:p>
            <a:pPr lvl="0"/>
            <a:r>
              <a:rPr lang="en-US" noProof="0"/>
              <a:t>Click icon to add clip art</a:t>
            </a:r>
            <a:endParaRPr lang="en-US" noProof="0" dirty="0"/>
          </a:p>
        </p:txBody>
      </p:sp>
      <p:sp>
        <p:nvSpPr>
          <p:cNvPr id="198" name="ClipArt Placeholder 9"/>
          <p:cNvSpPr>
            <a:spLocks noGrp="1"/>
          </p:cNvSpPr>
          <p:nvPr>
            <p:ph type="clipArt" sz="quarter" idx="77"/>
          </p:nvPr>
        </p:nvSpPr>
        <p:spPr>
          <a:xfrm>
            <a:off x="7346684" y="3721341"/>
            <a:ext cx="1456764" cy="2023969"/>
          </a:xfrm>
          <a:prstGeom prst="roundRect">
            <a:avLst/>
          </a:prstGeom>
          <a:ln w="19050" cmpd="sng">
            <a:solidFill>
              <a:schemeClr val="bg2"/>
            </a:solidFill>
          </a:ln>
        </p:spPr>
        <p:txBody>
          <a:bodyPr/>
          <a:lstStyle>
            <a:lvl1pPr>
              <a:defRPr>
                <a:solidFill>
                  <a:schemeClr val="tx2">
                    <a:lumMod val="65000"/>
                    <a:lumOff val="35000"/>
                  </a:schemeClr>
                </a:solidFill>
              </a:defRPr>
            </a:lvl1pPr>
          </a:lstStyle>
          <a:p>
            <a:pPr lvl="0"/>
            <a:r>
              <a:rPr lang="en-US" noProof="0"/>
              <a:t>Click icon to add clip art</a:t>
            </a:r>
            <a:endParaRPr lang="en-US" noProof="0" dirty="0"/>
          </a:p>
        </p:txBody>
      </p:sp>
      <p:sp>
        <p:nvSpPr>
          <p:cNvPr id="324" name="Title 323"/>
          <p:cNvSpPr>
            <a:spLocks noGrp="1"/>
          </p:cNvSpPr>
          <p:nvPr>
            <p:ph type="title"/>
          </p:nvPr>
        </p:nvSpPr>
        <p:spPr>
          <a:xfrm>
            <a:off x="343401" y="301625"/>
            <a:ext cx="8439652" cy="668193"/>
          </a:xfrm>
        </p:spPr>
        <p:txBody>
          <a:bodyPr/>
          <a:lstStyle>
            <a:lvl1pPr>
              <a:defRPr b="0" i="0">
                <a:solidFill>
                  <a:srgbClr val="021F43"/>
                </a:solidFill>
                <a:latin typeface="+mn-lt"/>
                <a:cs typeface="Andes ExtraLight"/>
              </a:defRPr>
            </a:lvl1pPr>
          </a:lstStyle>
          <a:p>
            <a:r>
              <a:rPr lang="en-US"/>
              <a:t>Click to edit Master title style</a:t>
            </a:r>
            <a:endParaRPr lang="en-US" dirty="0"/>
          </a:p>
        </p:txBody>
      </p:sp>
      <p:sp>
        <p:nvSpPr>
          <p:cNvPr id="171" name="Text Placeholder 2"/>
          <p:cNvSpPr>
            <a:spLocks noGrp="1"/>
          </p:cNvSpPr>
          <p:nvPr>
            <p:ph type="body" sz="quarter" idx="50"/>
          </p:nvPr>
        </p:nvSpPr>
        <p:spPr>
          <a:xfrm>
            <a:off x="603491" y="3775118"/>
            <a:ext cx="933450" cy="224584"/>
          </a:xfrm>
        </p:spPr>
        <p:txBody>
          <a:bodyPr>
            <a:normAutofit/>
          </a:bodyPr>
          <a:lstStyle>
            <a:lvl1pPr algn="ctr">
              <a:lnSpc>
                <a:spcPct val="100000"/>
              </a:lnSpc>
              <a:spcBef>
                <a:spcPts val="0"/>
              </a:spcBef>
              <a:defRPr sz="1200" b="1">
                <a:solidFill>
                  <a:schemeClr val="tx2">
                    <a:lumMod val="65000"/>
                    <a:lumOff val="35000"/>
                  </a:schemeClr>
                </a:solidFill>
              </a:defRPr>
            </a:lvl1pPr>
          </a:lstStyle>
          <a:p>
            <a:pPr lvl="0"/>
            <a:r>
              <a:rPr lang="en-US"/>
              <a:t>Click to edit Master text styles</a:t>
            </a:r>
          </a:p>
        </p:txBody>
      </p:sp>
      <p:sp>
        <p:nvSpPr>
          <p:cNvPr id="172" name="Picture Placeholder 4"/>
          <p:cNvSpPr>
            <a:spLocks noGrp="1"/>
          </p:cNvSpPr>
          <p:nvPr>
            <p:ph type="pic" sz="quarter" idx="51"/>
          </p:nvPr>
        </p:nvSpPr>
        <p:spPr>
          <a:xfrm>
            <a:off x="476491" y="4049120"/>
            <a:ext cx="1187450" cy="492125"/>
          </a:xfrm>
        </p:spPr>
        <p:txBody>
          <a:bodyPr/>
          <a:lstStyle>
            <a:lvl1pPr algn="ctr">
              <a:defRPr sz="1100">
                <a:solidFill>
                  <a:schemeClr val="tx2">
                    <a:lumMod val="65000"/>
                    <a:lumOff val="35000"/>
                  </a:schemeClr>
                </a:solidFill>
              </a:defRPr>
            </a:lvl1pPr>
          </a:lstStyle>
          <a:p>
            <a:pPr lvl="0"/>
            <a:r>
              <a:rPr lang="en-US" noProof="0"/>
              <a:t>Drag picture to placeholder or click icon to add</a:t>
            </a:r>
            <a:endParaRPr lang="en-US" noProof="0" dirty="0"/>
          </a:p>
        </p:txBody>
      </p:sp>
      <p:sp>
        <p:nvSpPr>
          <p:cNvPr id="173" name="Text Placeholder 2"/>
          <p:cNvSpPr>
            <a:spLocks noGrp="1"/>
          </p:cNvSpPr>
          <p:nvPr>
            <p:ph type="body" sz="quarter" idx="52"/>
          </p:nvPr>
        </p:nvSpPr>
        <p:spPr>
          <a:xfrm>
            <a:off x="465099" y="4599734"/>
            <a:ext cx="1210235" cy="224584"/>
          </a:xfrm>
        </p:spPr>
        <p:txBody>
          <a:bodyPr anchor="ctr">
            <a:normAutofit/>
          </a:bodyPr>
          <a:lstStyle>
            <a:lvl1pPr algn="ctr">
              <a:lnSpc>
                <a:spcPct val="100000"/>
              </a:lnSpc>
              <a:spcBef>
                <a:spcPts val="0"/>
              </a:spcBef>
              <a:defRPr sz="1000" b="1">
                <a:solidFill>
                  <a:schemeClr val="tx2">
                    <a:lumMod val="65000"/>
                    <a:lumOff val="35000"/>
                  </a:schemeClr>
                </a:solidFill>
              </a:defRPr>
            </a:lvl1pPr>
          </a:lstStyle>
          <a:p>
            <a:pPr lvl="0"/>
            <a:r>
              <a:rPr lang="en-US"/>
              <a:t>Click to edit Master text styles</a:t>
            </a:r>
          </a:p>
        </p:txBody>
      </p:sp>
      <p:sp>
        <p:nvSpPr>
          <p:cNvPr id="174" name="Text Placeholder 2"/>
          <p:cNvSpPr>
            <a:spLocks noGrp="1"/>
          </p:cNvSpPr>
          <p:nvPr>
            <p:ph type="body" sz="quarter" idx="53"/>
          </p:nvPr>
        </p:nvSpPr>
        <p:spPr>
          <a:xfrm>
            <a:off x="465099" y="4873736"/>
            <a:ext cx="1210235" cy="224584"/>
          </a:xfrm>
        </p:spPr>
        <p:txBody>
          <a:bodyPr anchor="ctr">
            <a:normAutofit/>
          </a:bodyPr>
          <a:lstStyle>
            <a:lvl1pPr algn="ctr">
              <a:lnSpc>
                <a:spcPct val="100000"/>
              </a:lnSpc>
              <a:spcBef>
                <a:spcPts val="0"/>
              </a:spcBef>
              <a:defRPr sz="900" b="1">
                <a:solidFill>
                  <a:schemeClr val="tx2">
                    <a:lumMod val="65000"/>
                    <a:lumOff val="35000"/>
                  </a:schemeClr>
                </a:solidFill>
              </a:defRPr>
            </a:lvl1pPr>
          </a:lstStyle>
          <a:p>
            <a:pPr lvl="0"/>
            <a:r>
              <a:rPr lang="en-US"/>
              <a:t>Click to edit Master text styles</a:t>
            </a:r>
          </a:p>
        </p:txBody>
      </p:sp>
      <p:sp>
        <p:nvSpPr>
          <p:cNvPr id="175" name="Text Placeholder 2"/>
          <p:cNvSpPr>
            <a:spLocks noGrp="1"/>
          </p:cNvSpPr>
          <p:nvPr>
            <p:ph type="body" sz="quarter" idx="54"/>
          </p:nvPr>
        </p:nvSpPr>
        <p:spPr>
          <a:xfrm>
            <a:off x="465099" y="5147738"/>
            <a:ext cx="1210235" cy="224584"/>
          </a:xfrm>
        </p:spPr>
        <p:txBody>
          <a:bodyPr anchor="ctr">
            <a:normAutofit/>
          </a:bodyPr>
          <a:lstStyle>
            <a:lvl1pPr algn="ctr">
              <a:lnSpc>
                <a:spcPct val="100000"/>
              </a:lnSpc>
              <a:spcBef>
                <a:spcPts val="0"/>
              </a:spcBef>
              <a:defRPr sz="900" b="1" baseline="0">
                <a:solidFill>
                  <a:schemeClr val="tx2">
                    <a:lumMod val="65000"/>
                    <a:lumOff val="35000"/>
                  </a:schemeClr>
                </a:solidFill>
              </a:defRPr>
            </a:lvl1pPr>
          </a:lstStyle>
          <a:p>
            <a:pPr lvl="0"/>
            <a:r>
              <a:rPr lang="en-US"/>
              <a:t>Click to edit Master text styles</a:t>
            </a:r>
          </a:p>
        </p:txBody>
      </p:sp>
      <p:sp>
        <p:nvSpPr>
          <p:cNvPr id="176" name="Text Placeholder 2"/>
          <p:cNvSpPr>
            <a:spLocks noGrp="1"/>
          </p:cNvSpPr>
          <p:nvPr>
            <p:ph type="body" sz="quarter" idx="55"/>
          </p:nvPr>
        </p:nvSpPr>
        <p:spPr>
          <a:xfrm>
            <a:off x="465099" y="5412670"/>
            <a:ext cx="1210235" cy="224584"/>
          </a:xfrm>
        </p:spPr>
        <p:txBody>
          <a:bodyPr anchor="ctr">
            <a:normAutofit/>
          </a:bodyPr>
          <a:lstStyle>
            <a:lvl1pPr algn="ctr">
              <a:lnSpc>
                <a:spcPct val="100000"/>
              </a:lnSpc>
              <a:spcBef>
                <a:spcPts val="0"/>
              </a:spcBef>
              <a:defRPr sz="900" b="1" baseline="0">
                <a:solidFill>
                  <a:schemeClr val="tx2">
                    <a:lumMod val="65000"/>
                    <a:lumOff val="35000"/>
                  </a:schemeClr>
                </a:solidFill>
              </a:defRPr>
            </a:lvl1pPr>
          </a:lstStyle>
          <a:p>
            <a:pPr lvl="0"/>
            <a:r>
              <a:rPr lang="en-US"/>
              <a:t>Click to edit Master text styles</a:t>
            </a:r>
          </a:p>
        </p:txBody>
      </p:sp>
      <p:sp>
        <p:nvSpPr>
          <p:cNvPr id="178" name="Text Placeholder 2"/>
          <p:cNvSpPr>
            <a:spLocks noGrp="1"/>
          </p:cNvSpPr>
          <p:nvPr>
            <p:ph type="body" sz="quarter" idx="57"/>
          </p:nvPr>
        </p:nvSpPr>
        <p:spPr>
          <a:xfrm>
            <a:off x="2321508" y="3775118"/>
            <a:ext cx="933450" cy="224584"/>
          </a:xfrm>
        </p:spPr>
        <p:txBody>
          <a:bodyPr>
            <a:normAutofit/>
          </a:bodyPr>
          <a:lstStyle>
            <a:lvl1pPr algn="ctr">
              <a:lnSpc>
                <a:spcPct val="100000"/>
              </a:lnSpc>
              <a:spcBef>
                <a:spcPts val="0"/>
              </a:spcBef>
              <a:defRPr sz="1200" b="1">
                <a:solidFill>
                  <a:schemeClr val="tx2">
                    <a:lumMod val="65000"/>
                    <a:lumOff val="35000"/>
                  </a:schemeClr>
                </a:solidFill>
              </a:defRPr>
            </a:lvl1pPr>
          </a:lstStyle>
          <a:p>
            <a:pPr lvl="0"/>
            <a:r>
              <a:rPr lang="en-US"/>
              <a:t>Click to edit Master text styles</a:t>
            </a:r>
          </a:p>
        </p:txBody>
      </p:sp>
      <p:sp>
        <p:nvSpPr>
          <p:cNvPr id="179" name="Picture Placeholder 4"/>
          <p:cNvSpPr>
            <a:spLocks noGrp="1"/>
          </p:cNvSpPr>
          <p:nvPr>
            <p:ph type="pic" sz="quarter" idx="58"/>
          </p:nvPr>
        </p:nvSpPr>
        <p:spPr>
          <a:xfrm>
            <a:off x="2194508" y="4049120"/>
            <a:ext cx="1187450" cy="492125"/>
          </a:xfrm>
        </p:spPr>
        <p:txBody>
          <a:bodyPr/>
          <a:lstStyle>
            <a:lvl1pPr algn="ctr">
              <a:defRPr sz="1100">
                <a:solidFill>
                  <a:schemeClr val="tx2">
                    <a:lumMod val="65000"/>
                    <a:lumOff val="35000"/>
                  </a:schemeClr>
                </a:solidFill>
              </a:defRPr>
            </a:lvl1pPr>
          </a:lstStyle>
          <a:p>
            <a:pPr lvl="0"/>
            <a:r>
              <a:rPr lang="en-US" noProof="0"/>
              <a:t>Drag picture to placeholder or click icon to add</a:t>
            </a:r>
            <a:endParaRPr lang="en-US" noProof="0" dirty="0"/>
          </a:p>
        </p:txBody>
      </p:sp>
      <p:sp>
        <p:nvSpPr>
          <p:cNvPr id="180" name="Text Placeholder 2"/>
          <p:cNvSpPr>
            <a:spLocks noGrp="1"/>
          </p:cNvSpPr>
          <p:nvPr>
            <p:ph type="body" sz="quarter" idx="59"/>
          </p:nvPr>
        </p:nvSpPr>
        <p:spPr>
          <a:xfrm>
            <a:off x="2183116" y="4599734"/>
            <a:ext cx="1210235" cy="224584"/>
          </a:xfrm>
        </p:spPr>
        <p:txBody>
          <a:bodyPr anchor="ctr">
            <a:normAutofit/>
          </a:bodyPr>
          <a:lstStyle>
            <a:lvl1pPr algn="ctr">
              <a:lnSpc>
                <a:spcPct val="100000"/>
              </a:lnSpc>
              <a:spcBef>
                <a:spcPts val="0"/>
              </a:spcBef>
              <a:defRPr sz="1000" b="1">
                <a:solidFill>
                  <a:schemeClr val="tx2">
                    <a:lumMod val="65000"/>
                    <a:lumOff val="35000"/>
                  </a:schemeClr>
                </a:solidFill>
              </a:defRPr>
            </a:lvl1pPr>
          </a:lstStyle>
          <a:p>
            <a:pPr lvl="0"/>
            <a:r>
              <a:rPr lang="en-US"/>
              <a:t>Click to edit Master text styles</a:t>
            </a:r>
          </a:p>
        </p:txBody>
      </p:sp>
      <p:sp>
        <p:nvSpPr>
          <p:cNvPr id="181" name="Text Placeholder 2"/>
          <p:cNvSpPr>
            <a:spLocks noGrp="1"/>
          </p:cNvSpPr>
          <p:nvPr>
            <p:ph type="body" sz="quarter" idx="60"/>
          </p:nvPr>
        </p:nvSpPr>
        <p:spPr>
          <a:xfrm>
            <a:off x="2183116" y="4873736"/>
            <a:ext cx="1210235" cy="224584"/>
          </a:xfrm>
        </p:spPr>
        <p:txBody>
          <a:bodyPr anchor="ctr">
            <a:normAutofit/>
          </a:bodyPr>
          <a:lstStyle>
            <a:lvl1pPr algn="ctr">
              <a:lnSpc>
                <a:spcPct val="100000"/>
              </a:lnSpc>
              <a:spcBef>
                <a:spcPts val="0"/>
              </a:spcBef>
              <a:defRPr sz="900" b="1">
                <a:solidFill>
                  <a:schemeClr val="tx2">
                    <a:lumMod val="65000"/>
                    <a:lumOff val="35000"/>
                  </a:schemeClr>
                </a:solidFill>
              </a:defRPr>
            </a:lvl1pPr>
          </a:lstStyle>
          <a:p>
            <a:pPr lvl="0"/>
            <a:r>
              <a:rPr lang="en-US"/>
              <a:t>Click to edit Master text styles</a:t>
            </a:r>
          </a:p>
        </p:txBody>
      </p:sp>
      <p:sp>
        <p:nvSpPr>
          <p:cNvPr id="182" name="Text Placeholder 2"/>
          <p:cNvSpPr>
            <a:spLocks noGrp="1"/>
          </p:cNvSpPr>
          <p:nvPr>
            <p:ph type="body" sz="quarter" idx="61"/>
          </p:nvPr>
        </p:nvSpPr>
        <p:spPr>
          <a:xfrm>
            <a:off x="2183116" y="5147738"/>
            <a:ext cx="1210235" cy="224584"/>
          </a:xfrm>
        </p:spPr>
        <p:txBody>
          <a:bodyPr anchor="ctr">
            <a:normAutofit/>
          </a:bodyPr>
          <a:lstStyle>
            <a:lvl1pPr algn="ctr">
              <a:lnSpc>
                <a:spcPct val="100000"/>
              </a:lnSpc>
              <a:spcBef>
                <a:spcPts val="0"/>
              </a:spcBef>
              <a:defRPr sz="900" b="1" baseline="0">
                <a:solidFill>
                  <a:schemeClr val="tx2">
                    <a:lumMod val="65000"/>
                    <a:lumOff val="35000"/>
                  </a:schemeClr>
                </a:solidFill>
              </a:defRPr>
            </a:lvl1pPr>
          </a:lstStyle>
          <a:p>
            <a:pPr lvl="0"/>
            <a:r>
              <a:rPr lang="en-US"/>
              <a:t>Click to edit Master text styles</a:t>
            </a:r>
          </a:p>
        </p:txBody>
      </p:sp>
      <p:sp>
        <p:nvSpPr>
          <p:cNvPr id="183" name="Text Placeholder 2"/>
          <p:cNvSpPr>
            <a:spLocks noGrp="1"/>
          </p:cNvSpPr>
          <p:nvPr>
            <p:ph type="body" sz="quarter" idx="62"/>
          </p:nvPr>
        </p:nvSpPr>
        <p:spPr>
          <a:xfrm>
            <a:off x="2183116" y="5412670"/>
            <a:ext cx="1210235" cy="224584"/>
          </a:xfrm>
        </p:spPr>
        <p:txBody>
          <a:bodyPr anchor="ctr">
            <a:normAutofit/>
          </a:bodyPr>
          <a:lstStyle>
            <a:lvl1pPr algn="ctr">
              <a:lnSpc>
                <a:spcPct val="100000"/>
              </a:lnSpc>
              <a:spcBef>
                <a:spcPts val="0"/>
              </a:spcBef>
              <a:defRPr sz="900" b="1" baseline="0">
                <a:solidFill>
                  <a:schemeClr val="tx2">
                    <a:lumMod val="65000"/>
                    <a:lumOff val="35000"/>
                  </a:schemeClr>
                </a:solidFill>
              </a:defRPr>
            </a:lvl1pPr>
          </a:lstStyle>
          <a:p>
            <a:pPr lvl="0"/>
            <a:r>
              <a:rPr lang="en-US"/>
              <a:t>Click to edit Master text styles</a:t>
            </a:r>
          </a:p>
        </p:txBody>
      </p:sp>
      <p:sp>
        <p:nvSpPr>
          <p:cNvPr id="185" name="Text Placeholder 2"/>
          <p:cNvSpPr>
            <a:spLocks noGrp="1"/>
          </p:cNvSpPr>
          <p:nvPr>
            <p:ph type="body" sz="quarter" idx="64"/>
          </p:nvPr>
        </p:nvSpPr>
        <p:spPr>
          <a:xfrm>
            <a:off x="4101439" y="3775118"/>
            <a:ext cx="933450" cy="224584"/>
          </a:xfrm>
        </p:spPr>
        <p:txBody>
          <a:bodyPr>
            <a:normAutofit/>
          </a:bodyPr>
          <a:lstStyle>
            <a:lvl1pPr algn="ctr">
              <a:lnSpc>
                <a:spcPct val="100000"/>
              </a:lnSpc>
              <a:spcBef>
                <a:spcPts val="0"/>
              </a:spcBef>
              <a:defRPr sz="1200" b="1">
                <a:solidFill>
                  <a:schemeClr val="tx2">
                    <a:lumMod val="65000"/>
                    <a:lumOff val="35000"/>
                  </a:schemeClr>
                </a:solidFill>
              </a:defRPr>
            </a:lvl1pPr>
          </a:lstStyle>
          <a:p>
            <a:pPr lvl="0"/>
            <a:r>
              <a:rPr lang="en-US"/>
              <a:t>Click to edit Master text styles</a:t>
            </a:r>
          </a:p>
        </p:txBody>
      </p:sp>
      <p:sp>
        <p:nvSpPr>
          <p:cNvPr id="186" name="Picture Placeholder 4"/>
          <p:cNvSpPr>
            <a:spLocks noGrp="1"/>
          </p:cNvSpPr>
          <p:nvPr>
            <p:ph type="pic" sz="quarter" idx="65"/>
          </p:nvPr>
        </p:nvSpPr>
        <p:spPr>
          <a:xfrm>
            <a:off x="3974439" y="4049120"/>
            <a:ext cx="1187450" cy="492125"/>
          </a:xfrm>
        </p:spPr>
        <p:txBody>
          <a:bodyPr/>
          <a:lstStyle>
            <a:lvl1pPr algn="ctr">
              <a:defRPr sz="1100">
                <a:solidFill>
                  <a:schemeClr val="tx2">
                    <a:lumMod val="65000"/>
                    <a:lumOff val="35000"/>
                  </a:schemeClr>
                </a:solidFill>
              </a:defRPr>
            </a:lvl1pPr>
          </a:lstStyle>
          <a:p>
            <a:pPr lvl="0"/>
            <a:r>
              <a:rPr lang="en-US" noProof="0"/>
              <a:t>Drag picture to placeholder or click icon to add</a:t>
            </a:r>
            <a:endParaRPr lang="en-US" noProof="0" dirty="0"/>
          </a:p>
        </p:txBody>
      </p:sp>
      <p:sp>
        <p:nvSpPr>
          <p:cNvPr id="187" name="Text Placeholder 2"/>
          <p:cNvSpPr>
            <a:spLocks noGrp="1"/>
          </p:cNvSpPr>
          <p:nvPr>
            <p:ph type="body" sz="quarter" idx="66"/>
          </p:nvPr>
        </p:nvSpPr>
        <p:spPr>
          <a:xfrm>
            <a:off x="3963047" y="4599734"/>
            <a:ext cx="1210235" cy="224584"/>
          </a:xfrm>
        </p:spPr>
        <p:txBody>
          <a:bodyPr anchor="ctr">
            <a:normAutofit/>
          </a:bodyPr>
          <a:lstStyle>
            <a:lvl1pPr algn="ctr">
              <a:lnSpc>
                <a:spcPct val="100000"/>
              </a:lnSpc>
              <a:spcBef>
                <a:spcPts val="0"/>
              </a:spcBef>
              <a:defRPr sz="1000" b="1">
                <a:solidFill>
                  <a:schemeClr val="tx2">
                    <a:lumMod val="65000"/>
                    <a:lumOff val="35000"/>
                  </a:schemeClr>
                </a:solidFill>
              </a:defRPr>
            </a:lvl1pPr>
          </a:lstStyle>
          <a:p>
            <a:pPr lvl="0"/>
            <a:r>
              <a:rPr lang="en-US"/>
              <a:t>Click to edit Master text styles</a:t>
            </a:r>
          </a:p>
        </p:txBody>
      </p:sp>
      <p:sp>
        <p:nvSpPr>
          <p:cNvPr id="188" name="Text Placeholder 2"/>
          <p:cNvSpPr>
            <a:spLocks noGrp="1"/>
          </p:cNvSpPr>
          <p:nvPr>
            <p:ph type="body" sz="quarter" idx="67"/>
          </p:nvPr>
        </p:nvSpPr>
        <p:spPr>
          <a:xfrm>
            <a:off x="3963047" y="4873736"/>
            <a:ext cx="1210235" cy="224584"/>
          </a:xfrm>
        </p:spPr>
        <p:txBody>
          <a:bodyPr anchor="ctr">
            <a:normAutofit/>
          </a:bodyPr>
          <a:lstStyle>
            <a:lvl1pPr algn="ctr">
              <a:lnSpc>
                <a:spcPct val="100000"/>
              </a:lnSpc>
              <a:spcBef>
                <a:spcPts val="0"/>
              </a:spcBef>
              <a:defRPr sz="900" b="1">
                <a:solidFill>
                  <a:schemeClr val="tx2">
                    <a:lumMod val="65000"/>
                    <a:lumOff val="35000"/>
                  </a:schemeClr>
                </a:solidFill>
              </a:defRPr>
            </a:lvl1pPr>
          </a:lstStyle>
          <a:p>
            <a:pPr lvl="0"/>
            <a:r>
              <a:rPr lang="en-US"/>
              <a:t>Click to edit Master text styles</a:t>
            </a:r>
          </a:p>
        </p:txBody>
      </p:sp>
      <p:sp>
        <p:nvSpPr>
          <p:cNvPr id="189" name="Text Placeholder 2"/>
          <p:cNvSpPr>
            <a:spLocks noGrp="1"/>
          </p:cNvSpPr>
          <p:nvPr>
            <p:ph type="body" sz="quarter" idx="68"/>
          </p:nvPr>
        </p:nvSpPr>
        <p:spPr>
          <a:xfrm>
            <a:off x="3963047" y="5147738"/>
            <a:ext cx="1210235" cy="224584"/>
          </a:xfrm>
        </p:spPr>
        <p:txBody>
          <a:bodyPr anchor="ctr">
            <a:normAutofit/>
          </a:bodyPr>
          <a:lstStyle>
            <a:lvl1pPr algn="ctr">
              <a:lnSpc>
                <a:spcPct val="100000"/>
              </a:lnSpc>
              <a:spcBef>
                <a:spcPts val="0"/>
              </a:spcBef>
              <a:defRPr sz="900" b="1" baseline="0">
                <a:solidFill>
                  <a:schemeClr val="tx2">
                    <a:lumMod val="65000"/>
                    <a:lumOff val="35000"/>
                  </a:schemeClr>
                </a:solidFill>
              </a:defRPr>
            </a:lvl1pPr>
          </a:lstStyle>
          <a:p>
            <a:pPr lvl="0"/>
            <a:r>
              <a:rPr lang="en-US"/>
              <a:t>Click to edit Master text styles</a:t>
            </a:r>
          </a:p>
        </p:txBody>
      </p:sp>
      <p:sp>
        <p:nvSpPr>
          <p:cNvPr id="190" name="Text Placeholder 2"/>
          <p:cNvSpPr>
            <a:spLocks noGrp="1"/>
          </p:cNvSpPr>
          <p:nvPr>
            <p:ph type="body" sz="quarter" idx="69"/>
          </p:nvPr>
        </p:nvSpPr>
        <p:spPr>
          <a:xfrm>
            <a:off x="3963047" y="5412670"/>
            <a:ext cx="1210235" cy="224584"/>
          </a:xfrm>
        </p:spPr>
        <p:txBody>
          <a:bodyPr anchor="ctr">
            <a:normAutofit/>
          </a:bodyPr>
          <a:lstStyle>
            <a:lvl1pPr algn="ctr">
              <a:lnSpc>
                <a:spcPct val="100000"/>
              </a:lnSpc>
              <a:spcBef>
                <a:spcPts val="0"/>
              </a:spcBef>
              <a:defRPr sz="900" b="1" baseline="0">
                <a:solidFill>
                  <a:schemeClr val="tx2">
                    <a:lumMod val="65000"/>
                    <a:lumOff val="35000"/>
                  </a:schemeClr>
                </a:solidFill>
              </a:defRPr>
            </a:lvl1pPr>
          </a:lstStyle>
          <a:p>
            <a:pPr lvl="0"/>
            <a:r>
              <a:rPr lang="en-US"/>
              <a:t>Click to edit Master text styles</a:t>
            </a:r>
          </a:p>
        </p:txBody>
      </p:sp>
      <p:sp>
        <p:nvSpPr>
          <p:cNvPr id="192" name="Text Placeholder 2"/>
          <p:cNvSpPr>
            <a:spLocks noGrp="1"/>
          </p:cNvSpPr>
          <p:nvPr>
            <p:ph type="body" sz="quarter" idx="71"/>
          </p:nvPr>
        </p:nvSpPr>
        <p:spPr>
          <a:xfrm>
            <a:off x="5863108" y="3775118"/>
            <a:ext cx="933450" cy="224584"/>
          </a:xfrm>
        </p:spPr>
        <p:txBody>
          <a:bodyPr>
            <a:normAutofit/>
          </a:bodyPr>
          <a:lstStyle>
            <a:lvl1pPr algn="ctr">
              <a:lnSpc>
                <a:spcPct val="100000"/>
              </a:lnSpc>
              <a:spcBef>
                <a:spcPts val="0"/>
              </a:spcBef>
              <a:defRPr sz="1200" b="1">
                <a:solidFill>
                  <a:schemeClr val="tx2">
                    <a:lumMod val="65000"/>
                    <a:lumOff val="35000"/>
                  </a:schemeClr>
                </a:solidFill>
              </a:defRPr>
            </a:lvl1pPr>
          </a:lstStyle>
          <a:p>
            <a:pPr lvl="0"/>
            <a:r>
              <a:rPr lang="en-US"/>
              <a:t>Click to edit Master text styles</a:t>
            </a:r>
          </a:p>
        </p:txBody>
      </p:sp>
      <p:sp>
        <p:nvSpPr>
          <p:cNvPr id="193" name="Picture Placeholder 4"/>
          <p:cNvSpPr>
            <a:spLocks noGrp="1"/>
          </p:cNvSpPr>
          <p:nvPr>
            <p:ph type="pic" sz="quarter" idx="72"/>
          </p:nvPr>
        </p:nvSpPr>
        <p:spPr>
          <a:xfrm>
            <a:off x="5736108" y="4049120"/>
            <a:ext cx="1187450" cy="492125"/>
          </a:xfrm>
        </p:spPr>
        <p:txBody>
          <a:bodyPr/>
          <a:lstStyle>
            <a:lvl1pPr algn="ctr">
              <a:defRPr sz="1100">
                <a:solidFill>
                  <a:schemeClr val="tx2">
                    <a:lumMod val="65000"/>
                    <a:lumOff val="35000"/>
                  </a:schemeClr>
                </a:solidFill>
              </a:defRPr>
            </a:lvl1pPr>
          </a:lstStyle>
          <a:p>
            <a:pPr lvl="0"/>
            <a:r>
              <a:rPr lang="en-US" noProof="0"/>
              <a:t>Drag picture to placeholder or click icon to add</a:t>
            </a:r>
            <a:endParaRPr lang="en-US" noProof="0" dirty="0"/>
          </a:p>
        </p:txBody>
      </p:sp>
      <p:sp>
        <p:nvSpPr>
          <p:cNvPr id="194" name="Text Placeholder 2"/>
          <p:cNvSpPr>
            <a:spLocks noGrp="1"/>
          </p:cNvSpPr>
          <p:nvPr>
            <p:ph type="body" sz="quarter" idx="73"/>
          </p:nvPr>
        </p:nvSpPr>
        <p:spPr>
          <a:xfrm>
            <a:off x="5724716" y="4599734"/>
            <a:ext cx="1210235" cy="224584"/>
          </a:xfrm>
        </p:spPr>
        <p:txBody>
          <a:bodyPr anchor="ctr">
            <a:normAutofit/>
          </a:bodyPr>
          <a:lstStyle>
            <a:lvl1pPr algn="ctr">
              <a:lnSpc>
                <a:spcPct val="100000"/>
              </a:lnSpc>
              <a:spcBef>
                <a:spcPts val="0"/>
              </a:spcBef>
              <a:defRPr sz="1000" b="1">
                <a:solidFill>
                  <a:schemeClr val="tx2">
                    <a:lumMod val="65000"/>
                    <a:lumOff val="35000"/>
                  </a:schemeClr>
                </a:solidFill>
              </a:defRPr>
            </a:lvl1pPr>
          </a:lstStyle>
          <a:p>
            <a:pPr lvl="0"/>
            <a:r>
              <a:rPr lang="en-US"/>
              <a:t>Click to edit Master text styles</a:t>
            </a:r>
          </a:p>
        </p:txBody>
      </p:sp>
      <p:sp>
        <p:nvSpPr>
          <p:cNvPr id="195" name="Text Placeholder 2"/>
          <p:cNvSpPr>
            <a:spLocks noGrp="1"/>
          </p:cNvSpPr>
          <p:nvPr>
            <p:ph type="body" sz="quarter" idx="74"/>
          </p:nvPr>
        </p:nvSpPr>
        <p:spPr>
          <a:xfrm>
            <a:off x="5724716" y="4873736"/>
            <a:ext cx="1210235" cy="224584"/>
          </a:xfrm>
        </p:spPr>
        <p:txBody>
          <a:bodyPr anchor="ctr">
            <a:normAutofit/>
          </a:bodyPr>
          <a:lstStyle>
            <a:lvl1pPr algn="ctr">
              <a:lnSpc>
                <a:spcPct val="100000"/>
              </a:lnSpc>
              <a:spcBef>
                <a:spcPts val="0"/>
              </a:spcBef>
              <a:defRPr sz="900" b="1">
                <a:solidFill>
                  <a:schemeClr val="tx2">
                    <a:lumMod val="65000"/>
                    <a:lumOff val="35000"/>
                  </a:schemeClr>
                </a:solidFill>
              </a:defRPr>
            </a:lvl1pPr>
          </a:lstStyle>
          <a:p>
            <a:pPr lvl="0"/>
            <a:r>
              <a:rPr lang="en-US"/>
              <a:t>Click to edit Master text styles</a:t>
            </a:r>
          </a:p>
        </p:txBody>
      </p:sp>
      <p:sp>
        <p:nvSpPr>
          <p:cNvPr id="196" name="Text Placeholder 2"/>
          <p:cNvSpPr>
            <a:spLocks noGrp="1"/>
          </p:cNvSpPr>
          <p:nvPr>
            <p:ph type="body" sz="quarter" idx="75"/>
          </p:nvPr>
        </p:nvSpPr>
        <p:spPr>
          <a:xfrm>
            <a:off x="5724716" y="5147738"/>
            <a:ext cx="1210235" cy="224584"/>
          </a:xfrm>
        </p:spPr>
        <p:txBody>
          <a:bodyPr anchor="ctr">
            <a:normAutofit/>
          </a:bodyPr>
          <a:lstStyle>
            <a:lvl1pPr algn="ctr">
              <a:lnSpc>
                <a:spcPct val="100000"/>
              </a:lnSpc>
              <a:spcBef>
                <a:spcPts val="0"/>
              </a:spcBef>
              <a:defRPr sz="900" b="1" baseline="0">
                <a:solidFill>
                  <a:schemeClr val="tx2">
                    <a:lumMod val="65000"/>
                    <a:lumOff val="35000"/>
                  </a:schemeClr>
                </a:solidFill>
              </a:defRPr>
            </a:lvl1pPr>
          </a:lstStyle>
          <a:p>
            <a:pPr lvl="0"/>
            <a:r>
              <a:rPr lang="en-US"/>
              <a:t>Click to edit Master text styles</a:t>
            </a:r>
          </a:p>
        </p:txBody>
      </p:sp>
      <p:sp>
        <p:nvSpPr>
          <p:cNvPr id="197" name="Text Placeholder 2"/>
          <p:cNvSpPr>
            <a:spLocks noGrp="1"/>
          </p:cNvSpPr>
          <p:nvPr>
            <p:ph type="body" sz="quarter" idx="76"/>
          </p:nvPr>
        </p:nvSpPr>
        <p:spPr>
          <a:xfrm>
            <a:off x="5724716" y="5412670"/>
            <a:ext cx="1210235" cy="224584"/>
          </a:xfrm>
        </p:spPr>
        <p:txBody>
          <a:bodyPr anchor="ctr">
            <a:normAutofit/>
          </a:bodyPr>
          <a:lstStyle>
            <a:lvl1pPr algn="ctr">
              <a:lnSpc>
                <a:spcPct val="100000"/>
              </a:lnSpc>
              <a:spcBef>
                <a:spcPts val="0"/>
              </a:spcBef>
              <a:defRPr sz="900" b="1" baseline="0">
                <a:solidFill>
                  <a:schemeClr val="tx2">
                    <a:lumMod val="65000"/>
                    <a:lumOff val="35000"/>
                  </a:schemeClr>
                </a:solidFill>
              </a:defRPr>
            </a:lvl1pPr>
          </a:lstStyle>
          <a:p>
            <a:pPr lvl="0"/>
            <a:r>
              <a:rPr lang="en-US"/>
              <a:t>Click to edit Master text styles</a:t>
            </a:r>
          </a:p>
        </p:txBody>
      </p:sp>
      <p:sp>
        <p:nvSpPr>
          <p:cNvPr id="199" name="Text Placeholder 2"/>
          <p:cNvSpPr>
            <a:spLocks noGrp="1"/>
          </p:cNvSpPr>
          <p:nvPr>
            <p:ph type="body" sz="quarter" idx="78"/>
          </p:nvPr>
        </p:nvSpPr>
        <p:spPr>
          <a:xfrm>
            <a:off x="7636461" y="3775118"/>
            <a:ext cx="933450" cy="224584"/>
          </a:xfrm>
        </p:spPr>
        <p:txBody>
          <a:bodyPr>
            <a:normAutofit/>
          </a:bodyPr>
          <a:lstStyle>
            <a:lvl1pPr algn="ctr">
              <a:lnSpc>
                <a:spcPct val="100000"/>
              </a:lnSpc>
              <a:spcBef>
                <a:spcPts val="0"/>
              </a:spcBef>
              <a:defRPr sz="1200" b="1">
                <a:solidFill>
                  <a:schemeClr val="tx2">
                    <a:lumMod val="65000"/>
                    <a:lumOff val="35000"/>
                  </a:schemeClr>
                </a:solidFill>
              </a:defRPr>
            </a:lvl1pPr>
          </a:lstStyle>
          <a:p>
            <a:pPr lvl="0"/>
            <a:r>
              <a:rPr lang="en-US"/>
              <a:t>Click to edit Master text styles</a:t>
            </a:r>
          </a:p>
        </p:txBody>
      </p:sp>
      <p:sp>
        <p:nvSpPr>
          <p:cNvPr id="200" name="Picture Placeholder 4"/>
          <p:cNvSpPr>
            <a:spLocks noGrp="1"/>
          </p:cNvSpPr>
          <p:nvPr>
            <p:ph type="pic" sz="quarter" idx="79"/>
          </p:nvPr>
        </p:nvSpPr>
        <p:spPr>
          <a:xfrm>
            <a:off x="7509461" y="4049120"/>
            <a:ext cx="1187450" cy="492125"/>
          </a:xfrm>
        </p:spPr>
        <p:txBody>
          <a:bodyPr/>
          <a:lstStyle>
            <a:lvl1pPr algn="ctr">
              <a:defRPr sz="1100">
                <a:solidFill>
                  <a:schemeClr val="tx2">
                    <a:lumMod val="65000"/>
                    <a:lumOff val="35000"/>
                  </a:schemeClr>
                </a:solidFill>
              </a:defRPr>
            </a:lvl1pPr>
          </a:lstStyle>
          <a:p>
            <a:pPr lvl="0"/>
            <a:r>
              <a:rPr lang="en-US" noProof="0"/>
              <a:t>Drag picture to placeholder or click icon to add</a:t>
            </a:r>
            <a:endParaRPr lang="en-US" noProof="0" dirty="0"/>
          </a:p>
        </p:txBody>
      </p:sp>
      <p:sp>
        <p:nvSpPr>
          <p:cNvPr id="201" name="Text Placeholder 2"/>
          <p:cNvSpPr>
            <a:spLocks noGrp="1"/>
          </p:cNvSpPr>
          <p:nvPr>
            <p:ph type="body" sz="quarter" idx="80"/>
          </p:nvPr>
        </p:nvSpPr>
        <p:spPr>
          <a:xfrm>
            <a:off x="7498069" y="4599734"/>
            <a:ext cx="1210235" cy="224584"/>
          </a:xfrm>
        </p:spPr>
        <p:txBody>
          <a:bodyPr anchor="ctr">
            <a:normAutofit/>
          </a:bodyPr>
          <a:lstStyle>
            <a:lvl1pPr algn="ctr">
              <a:lnSpc>
                <a:spcPct val="100000"/>
              </a:lnSpc>
              <a:spcBef>
                <a:spcPts val="0"/>
              </a:spcBef>
              <a:defRPr sz="1000" b="1">
                <a:solidFill>
                  <a:schemeClr val="tx2">
                    <a:lumMod val="65000"/>
                    <a:lumOff val="35000"/>
                  </a:schemeClr>
                </a:solidFill>
              </a:defRPr>
            </a:lvl1pPr>
          </a:lstStyle>
          <a:p>
            <a:pPr lvl="0"/>
            <a:r>
              <a:rPr lang="en-US"/>
              <a:t>Click to edit Master text styles</a:t>
            </a:r>
          </a:p>
        </p:txBody>
      </p:sp>
      <p:sp>
        <p:nvSpPr>
          <p:cNvPr id="202" name="Text Placeholder 2"/>
          <p:cNvSpPr>
            <a:spLocks noGrp="1"/>
          </p:cNvSpPr>
          <p:nvPr>
            <p:ph type="body" sz="quarter" idx="81"/>
          </p:nvPr>
        </p:nvSpPr>
        <p:spPr>
          <a:xfrm>
            <a:off x="7498069" y="4873736"/>
            <a:ext cx="1210235" cy="224584"/>
          </a:xfrm>
        </p:spPr>
        <p:txBody>
          <a:bodyPr anchor="ctr">
            <a:normAutofit/>
          </a:bodyPr>
          <a:lstStyle>
            <a:lvl1pPr algn="ctr">
              <a:lnSpc>
                <a:spcPct val="100000"/>
              </a:lnSpc>
              <a:spcBef>
                <a:spcPts val="0"/>
              </a:spcBef>
              <a:defRPr sz="900" b="1">
                <a:solidFill>
                  <a:schemeClr val="tx2">
                    <a:lumMod val="65000"/>
                    <a:lumOff val="35000"/>
                  </a:schemeClr>
                </a:solidFill>
              </a:defRPr>
            </a:lvl1pPr>
          </a:lstStyle>
          <a:p>
            <a:pPr lvl="0"/>
            <a:r>
              <a:rPr lang="en-US"/>
              <a:t>Click to edit Master text styles</a:t>
            </a:r>
          </a:p>
        </p:txBody>
      </p:sp>
      <p:sp>
        <p:nvSpPr>
          <p:cNvPr id="203" name="Text Placeholder 2"/>
          <p:cNvSpPr>
            <a:spLocks noGrp="1"/>
          </p:cNvSpPr>
          <p:nvPr>
            <p:ph type="body" sz="quarter" idx="82"/>
          </p:nvPr>
        </p:nvSpPr>
        <p:spPr>
          <a:xfrm>
            <a:off x="7498069" y="5147738"/>
            <a:ext cx="1210235" cy="224584"/>
          </a:xfrm>
        </p:spPr>
        <p:txBody>
          <a:bodyPr anchor="ctr">
            <a:normAutofit/>
          </a:bodyPr>
          <a:lstStyle>
            <a:lvl1pPr algn="ctr">
              <a:lnSpc>
                <a:spcPct val="100000"/>
              </a:lnSpc>
              <a:spcBef>
                <a:spcPts val="0"/>
              </a:spcBef>
              <a:defRPr sz="900" b="1" baseline="0">
                <a:solidFill>
                  <a:schemeClr val="tx2">
                    <a:lumMod val="65000"/>
                    <a:lumOff val="35000"/>
                  </a:schemeClr>
                </a:solidFill>
              </a:defRPr>
            </a:lvl1pPr>
          </a:lstStyle>
          <a:p>
            <a:pPr lvl="0"/>
            <a:r>
              <a:rPr lang="en-US"/>
              <a:t>Click to edit Master text styles</a:t>
            </a:r>
          </a:p>
        </p:txBody>
      </p:sp>
      <p:sp>
        <p:nvSpPr>
          <p:cNvPr id="204" name="Text Placeholder 2"/>
          <p:cNvSpPr>
            <a:spLocks noGrp="1"/>
          </p:cNvSpPr>
          <p:nvPr>
            <p:ph type="body" sz="quarter" idx="83"/>
          </p:nvPr>
        </p:nvSpPr>
        <p:spPr>
          <a:xfrm>
            <a:off x="7498069" y="5412670"/>
            <a:ext cx="1210235" cy="224584"/>
          </a:xfrm>
        </p:spPr>
        <p:txBody>
          <a:bodyPr anchor="ctr">
            <a:normAutofit/>
          </a:bodyPr>
          <a:lstStyle>
            <a:lvl1pPr algn="ctr">
              <a:lnSpc>
                <a:spcPct val="100000"/>
              </a:lnSpc>
              <a:spcBef>
                <a:spcPts val="0"/>
              </a:spcBef>
              <a:defRPr sz="900" b="1" baseline="0">
                <a:solidFill>
                  <a:schemeClr val="tx2">
                    <a:lumMod val="65000"/>
                    <a:lumOff val="35000"/>
                  </a:schemeClr>
                </a:solidFill>
              </a:defRPr>
            </a:lvl1pPr>
          </a:lstStyle>
          <a:p>
            <a:pPr lvl="0"/>
            <a:r>
              <a:rPr lang="en-US"/>
              <a:t>Click to edit Master text styles</a:t>
            </a:r>
          </a:p>
        </p:txBody>
      </p:sp>
      <p:sp>
        <p:nvSpPr>
          <p:cNvPr id="205" name="ClipArt Placeholder 9"/>
          <p:cNvSpPr>
            <a:spLocks noGrp="1"/>
          </p:cNvSpPr>
          <p:nvPr>
            <p:ph type="clipArt" sz="quarter" idx="84"/>
          </p:nvPr>
        </p:nvSpPr>
        <p:spPr>
          <a:xfrm>
            <a:off x="349091" y="1370027"/>
            <a:ext cx="1456764" cy="2023969"/>
          </a:xfrm>
          <a:prstGeom prst="roundRect">
            <a:avLst/>
          </a:prstGeom>
          <a:ln w="19050" cmpd="sng">
            <a:solidFill>
              <a:schemeClr val="bg2"/>
            </a:solidFill>
          </a:ln>
        </p:spPr>
        <p:txBody>
          <a:bodyPr/>
          <a:lstStyle/>
          <a:p>
            <a:pPr lvl="0"/>
            <a:r>
              <a:rPr lang="en-US" noProof="0"/>
              <a:t>Click icon to add clip art</a:t>
            </a:r>
            <a:endParaRPr lang="en-US" noProof="0" dirty="0"/>
          </a:p>
        </p:txBody>
      </p:sp>
      <p:sp>
        <p:nvSpPr>
          <p:cNvPr id="206" name="ClipArt Placeholder 9"/>
          <p:cNvSpPr>
            <a:spLocks noGrp="1"/>
          </p:cNvSpPr>
          <p:nvPr>
            <p:ph type="clipArt" sz="quarter" idx="85"/>
          </p:nvPr>
        </p:nvSpPr>
        <p:spPr>
          <a:xfrm>
            <a:off x="2100304" y="1370027"/>
            <a:ext cx="1456764" cy="2023969"/>
          </a:xfrm>
          <a:prstGeom prst="roundRect">
            <a:avLst/>
          </a:prstGeom>
          <a:ln w="19050" cmpd="sng">
            <a:solidFill>
              <a:schemeClr val="bg2"/>
            </a:solidFill>
          </a:ln>
        </p:spPr>
        <p:txBody>
          <a:bodyPr/>
          <a:lstStyle/>
          <a:p>
            <a:pPr lvl="0"/>
            <a:r>
              <a:rPr lang="en-US" noProof="0"/>
              <a:t>Click icon to add clip art</a:t>
            </a:r>
            <a:endParaRPr lang="en-US" noProof="0" dirty="0"/>
          </a:p>
        </p:txBody>
      </p:sp>
      <p:sp>
        <p:nvSpPr>
          <p:cNvPr id="207" name="ClipArt Placeholder 9"/>
          <p:cNvSpPr>
            <a:spLocks noGrp="1"/>
          </p:cNvSpPr>
          <p:nvPr>
            <p:ph type="clipArt" sz="quarter" idx="86"/>
          </p:nvPr>
        </p:nvSpPr>
        <p:spPr>
          <a:xfrm>
            <a:off x="3851516" y="1370027"/>
            <a:ext cx="1456764" cy="2023969"/>
          </a:xfrm>
          <a:prstGeom prst="roundRect">
            <a:avLst/>
          </a:prstGeom>
          <a:ln w="19050" cmpd="sng">
            <a:solidFill>
              <a:schemeClr val="bg2"/>
            </a:solidFill>
          </a:ln>
        </p:spPr>
        <p:txBody>
          <a:bodyPr/>
          <a:lstStyle/>
          <a:p>
            <a:pPr lvl="0"/>
            <a:r>
              <a:rPr lang="en-US" noProof="0"/>
              <a:t>Click icon to add clip art</a:t>
            </a:r>
            <a:endParaRPr lang="en-US" noProof="0" dirty="0"/>
          </a:p>
        </p:txBody>
      </p:sp>
      <p:sp>
        <p:nvSpPr>
          <p:cNvPr id="208" name="ClipArt Placeholder 9"/>
          <p:cNvSpPr>
            <a:spLocks noGrp="1"/>
          </p:cNvSpPr>
          <p:nvPr>
            <p:ph type="clipArt" sz="quarter" idx="87"/>
          </p:nvPr>
        </p:nvSpPr>
        <p:spPr>
          <a:xfrm>
            <a:off x="5602728" y="1370027"/>
            <a:ext cx="1456764" cy="2023969"/>
          </a:xfrm>
          <a:prstGeom prst="roundRect">
            <a:avLst/>
          </a:prstGeom>
          <a:ln w="19050" cmpd="sng">
            <a:solidFill>
              <a:schemeClr val="bg2"/>
            </a:solidFill>
          </a:ln>
        </p:spPr>
        <p:txBody>
          <a:bodyPr/>
          <a:lstStyle/>
          <a:p>
            <a:pPr lvl="0"/>
            <a:r>
              <a:rPr lang="en-US" noProof="0"/>
              <a:t>Click icon to add clip art</a:t>
            </a:r>
            <a:endParaRPr lang="en-US" noProof="0" dirty="0"/>
          </a:p>
        </p:txBody>
      </p:sp>
      <p:sp>
        <p:nvSpPr>
          <p:cNvPr id="209" name="ClipArt Placeholder 9"/>
          <p:cNvSpPr>
            <a:spLocks noGrp="1"/>
          </p:cNvSpPr>
          <p:nvPr>
            <p:ph type="clipArt" sz="quarter" idx="88"/>
          </p:nvPr>
        </p:nvSpPr>
        <p:spPr>
          <a:xfrm>
            <a:off x="7353941" y="1370027"/>
            <a:ext cx="1456764" cy="2023969"/>
          </a:xfrm>
          <a:prstGeom prst="roundRect">
            <a:avLst/>
          </a:prstGeom>
          <a:ln w="19050" cmpd="sng">
            <a:solidFill>
              <a:schemeClr val="bg2"/>
            </a:solidFill>
          </a:ln>
        </p:spPr>
        <p:txBody>
          <a:bodyPr/>
          <a:lstStyle/>
          <a:p>
            <a:pPr lvl="0"/>
            <a:r>
              <a:rPr lang="en-US" noProof="0"/>
              <a:t>Click icon to add clip art</a:t>
            </a:r>
            <a:endParaRPr lang="en-US" noProof="0" dirty="0"/>
          </a:p>
        </p:txBody>
      </p:sp>
      <p:sp>
        <p:nvSpPr>
          <p:cNvPr id="210" name="Text Placeholder 2"/>
          <p:cNvSpPr>
            <a:spLocks noGrp="1"/>
          </p:cNvSpPr>
          <p:nvPr>
            <p:ph type="body" sz="quarter" idx="89"/>
          </p:nvPr>
        </p:nvSpPr>
        <p:spPr>
          <a:xfrm>
            <a:off x="610748" y="1423804"/>
            <a:ext cx="933450" cy="224584"/>
          </a:xfrm>
        </p:spPr>
        <p:txBody>
          <a:bodyPr>
            <a:normAutofit/>
          </a:bodyPr>
          <a:lstStyle>
            <a:lvl1pPr algn="ctr">
              <a:lnSpc>
                <a:spcPct val="100000"/>
              </a:lnSpc>
              <a:spcBef>
                <a:spcPts val="0"/>
              </a:spcBef>
              <a:defRPr sz="1200" b="1"/>
            </a:lvl1pPr>
          </a:lstStyle>
          <a:p>
            <a:pPr lvl="0"/>
            <a:r>
              <a:rPr lang="en-US"/>
              <a:t>Click to edit Master text styles</a:t>
            </a:r>
          </a:p>
        </p:txBody>
      </p:sp>
      <p:sp>
        <p:nvSpPr>
          <p:cNvPr id="211" name="Picture Placeholder 4"/>
          <p:cNvSpPr>
            <a:spLocks noGrp="1"/>
          </p:cNvSpPr>
          <p:nvPr>
            <p:ph type="pic" sz="quarter" idx="90"/>
          </p:nvPr>
        </p:nvSpPr>
        <p:spPr>
          <a:xfrm>
            <a:off x="483748" y="1697806"/>
            <a:ext cx="1187450" cy="492125"/>
          </a:xfrm>
        </p:spPr>
        <p:txBody>
          <a:bodyPr/>
          <a:lstStyle>
            <a:lvl1pPr algn="ctr">
              <a:defRPr sz="1100"/>
            </a:lvl1pPr>
          </a:lstStyle>
          <a:p>
            <a:pPr lvl="0"/>
            <a:r>
              <a:rPr lang="en-US" noProof="0"/>
              <a:t>Drag picture to placeholder or click icon to add</a:t>
            </a:r>
            <a:endParaRPr lang="en-US" noProof="0" dirty="0"/>
          </a:p>
        </p:txBody>
      </p:sp>
      <p:sp>
        <p:nvSpPr>
          <p:cNvPr id="212" name="Text Placeholder 2"/>
          <p:cNvSpPr>
            <a:spLocks noGrp="1"/>
          </p:cNvSpPr>
          <p:nvPr>
            <p:ph type="body" sz="quarter" idx="91"/>
          </p:nvPr>
        </p:nvSpPr>
        <p:spPr>
          <a:xfrm>
            <a:off x="472356" y="2248420"/>
            <a:ext cx="1210235" cy="224584"/>
          </a:xfrm>
        </p:spPr>
        <p:txBody>
          <a:bodyPr anchor="ctr">
            <a:normAutofit/>
          </a:bodyPr>
          <a:lstStyle>
            <a:lvl1pPr algn="ctr">
              <a:lnSpc>
                <a:spcPct val="100000"/>
              </a:lnSpc>
              <a:spcBef>
                <a:spcPts val="0"/>
              </a:spcBef>
              <a:defRPr sz="1000" b="1">
                <a:solidFill>
                  <a:schemeClr val="tx2">
                    <a:lumMod val="65000"/>
                    <a:lumOff val="35000"/>
                  </a:schemeClr>
                </a:solidFill>
              </a:defRPr>
            </a:lvl1pPr>
          </a:lstStyle>
          <a:p>
            <a:pPr lvl="0"/>
            <a:r>
              <a:rPr lang="en-US"/>
              <a:t>Click to edit Master text styles</a:t>
            </a:r>
          </a:p>
        </p:txBody>
      </p:sp>
      <p:sp>
        <p:nvSpPr>
          <p:cNvPr id="213" name="Text Placeholder 2"/>
          <p:cNvSpPr>
            <a:spLocks noGrp="1"/>
          </p:cNvSpPr>
          <p:nvPr>
            <p:ph type="body" sz="quarter" idx="92"/>
          </p:nvPr>
        </p:nvSpPr>
        <p:spPr>
          <a:xfrm>
            <a:off x="472356" y="2522422"/>
            <a:ext cx="1210235" cy="224584"/>
          </a:xfrm>
        </p:spPr>
        <p:txBody>
          <a:bodyPr anchor="ctr">
            <a:normAutofit/>
          </a:bodyPr>
          <a:lstStyle>
            <a:lvl1pPr algn="ctr">
              <a:lnSpc>
                <a:spcPct val="100000"/>
              </a:lnSpc>
              <a:spcBef>
                <a:spcPts val="0"/>
              </a:spcBef>
              <a:defRPr sz="900" b="1">
                <a:solidFill>
                  <a:schemeClr val="tx2">
                    <a:lumMod val="65000"/>
                    <a:lumOff val="35000"/>
                  </a:schemeClr>
                </a:solidFill>
              </a:defRPr>
            </a:lvl1pPr>
          </a:lstStyle>
          <a:p>
            <a:pPr lvl="0"/>
            <a:r>
              <a:rPr lang="en-US"/>
              <a:t>Click to edit Master text styles</a:t>
            </a:r>
          </a:p>
        </p:txBody>
      </p:sp>
      <p:sp>
        <p:nvSpPr>
          <p:cNvPr id="214" name="Text Placeholder 2"/>
          <p:cNvSpPr>
            <a:spLocks noGrp="1"/>
          </p:cNvSpPr>
          <p:nvPr>
            <p:ph type="body" sz="quarter" idx="93"/>
          </p:nvPr>
        </p:nvSpPr>
        <p:spPr>
          <a:xfrm>
            <a:off x="472356" y="2796424"/>
            <a:ext cx="1210235" cy="224584"/>
          </a:xfrm>
        </p:spPr>
        <p:txBody>
          <a:bodyPr anchor="ctr">
            <a:normAutofit/>
          </a:bodyPr>
          <a:lstStyle>
            <a:lvl1pPr algn="ctr">
              <a:lnSpc>
                <a:spcPct val="100000"/>
              </a:lnSpc>
              <a:spcBef>
                <a:spcPts val="0"/>
              </a:spcBef>
              <a:defRPr sz="900" b="1" baseline="0">
                <a:solidFill>
                  <a:schemeClr val="tx2">
                    <a:lumMod val="65000"/>
                    <a:lumOff val="35000"/>
                  </a:schemeClr>
                </a:solidFill>
              </a:defRPr>
            </a:lvl1pPr>
          </a:lstStyle>
          <a:p>
            <a:pPr lvl="0"/>
            <a:r>
              <a:rPr lang="en-US"/>
              <a:t>Click to edit Master text styles</a:t>
            </a:r>
          </a:p>
        </p:txBody>
      </p:sp>
      <p:sp>
        <p:nvSpPr>
          <p:cNvPr id="215" name="Text Placeholder 2"/>
          <p:cNvSpPr>
            <a:spLocks noGrp="1"/>
          </p:cNvSpPr>
          <p:nvPr>
            <p:ph type="body" sz="quarter" idx="94"/>
          </p:nvPr>
        </p:nvSpPr>
        <p:spPr>
          <a:xfrm>
            <a:off x="472356" y="3061356"/>
            <a:ext cx="1210235" cy="224584"/>
          </a:xfrm>
        </p:spPr>
        <p:txBody>
          <a:bodyPr anchor="ctr">
            <a:normAutofit/>
          </a:bodyPr>
          <a:lstStyle>
            <a:lvl1pPr algn="ctr">
              <a:lnSpc>
                <a:spcPct val="100000"/>
              </a:lnSpc>
              <a:spcBef>
                <a:spcPts val="0"/>
              </a:spcBef>
              <a:defRPr sz="900" b="1" baseline="0">
                <a:solidFill>
                  <a:schemeClr val="tx2">
                    <a:lumMod val="65000"/>
                    <a:lumOff val="35000"/>
                  </a:schemeClr>
                </a:solidFill>
              </a:defRPr>
            </a:lvl1pPr>
          </a:lstStyle>
          <a:p>
            <a:pPr lvl="0"/>
            <a:r>
              <a:rPr lang="en-US"/>
              <a:t>Click to edit Master text styles</a:t>
            </a:r>
          </a:p>
        </p:txBody>
      </p:sp>
      <p:sp>
        <p:nvSpPr>
          <p:cNvPr id="216" name="Text Placeholder 2"/>
          <p:cNvSpPr>
            <a:spLocks noGrp="1"/>
          </p:cNvSpPr>
          <p:nvPr>
            <p:ph type="body" sz="quarter" idx="95"/>
          </p:nvPr>
        </p:nvSpPr>
        <p:spPr>
          <a:xfrm>
            <a:off x="2328765" y="1423804"/>
            <a:ext cx="933450" cy="224584"/>
          </a:xfrm>
        </p:spPr>
        <p:txBody>
          <a:bodyPr>
            <a:normAutofit/>
          </a:bodyPr>
          <a:lstStyle>
            <a:lvl1pPr algn="ctr">
              <a:lnSpc>
                <a:spcPct val="100000"/>
              </a:lnSpc>
              <a:spcBef>
                <a:spcPts val="0"/>
              </a:spcBef>
              <a:defRPr sz="1200" b="1"/>
            </a:lvl1pPr>
          </a:lstStyle>
          <a:p>
            <a:pPr lvl="0"/>
            <a:r>
              <a:rPr lang="en-US"/>
              <a:t>Click to edit Master text styles</a:t>
            </a:r>
          </a:p>
        </p:txBody>
      </p:sp>
      <p:sp>
        <p:nvSpPr>
          <p:cNvPr id="217" name="Picture Placeholder 4"/>
          <p:cNvSpPr>
            <a:spLocks noGrp="1"/>
          </p:cNvSpPr>
          <p:nvPr>
            <p:ph type="pic" sz="quarter" idx="96"/>
          </p:nvPr>
        </p:nvSpPr>
        <p:spPr>
          <a:xfrm>
            <a:off x="2201765" y="1697806"/>
            <a:ext cx="1187450" cy="492125"/>
          </a:xfrm>
        </p:spPr>
        <p:txBody>
          <a:bodyPr/>
          <a:lstStyle>
            <a:lvl1pPr algn="ctr">
              <a:defRPr sz="1100"/>
            </a:lvl1pPr>
          </a:lstStyle>
          <a:p>
            <a:pPr lvl="0"/>
            <a:r>
              <a:rPr lang="en-US" noProof="0"/>
              <a:t>Drag picture to placeholder or click icon to add</a:t>
            </a:r>
            <a:endParaRPr lang="en-US" noProof="0" dirty="0"/>
          </a:p>
        </p:txBody>
      </p:sp>
      <p:sp>
        <p:nvSpPr>
          <p:cNvPr id="218" name="Text Placeholder 2"/>
          <p:cNvSpPr>
            <a:spLocks noGrp="1"/>
          </p:cNvSpPr>
          <p:nvPr>
            <p:ph type="body" sz="quarter" idx="97"/>
          </p:nvPr>
        </p:nvSpPr>
        <p:spPr>
          <a:xfrm>
            <a:off x="2190373" y="2248420"/>
            <a:ext cx="1210235" cy="224584"/>
          </a:xfrm>
        </p:spPr>
        <p:txBody>
          <a:bodyPr anchor="ctr">
            <a:normAutofit/>
          </a:bodyPr>
          <a:lstStyle>
            <a:lvl1pPr algn="ctr">
              <a:lnSpc>
                <a:spcPct val="100000"/>
              </a:lnSpc>
              <a:spcBef>
                <a:spcPts val="0"/>
              </a:spcBef>
              <a:defRPr sz="1000" b="1">
                <a:solidFill>
                  <a:schemeClr val="tx2">
                    <a:lumMod val="65000"/>
                    <a:lumOff val="35000"/>
                  </a:schemeClr>
                </a:solidFill>
              </a:defRPr>
            </a:lvl1pPr>
          </a:lstStyle>
          <a:p>
            <a:pPr lvl="0"/>
            <a:r>
              <a:rPr lang="en-US"/>
              <a:t>Click to edit Master text styles</a:t>
            </a:r>
          </a:p>
        </p:txBody>
      </p:sp>
      <p:sp>
        <p:nvSpPr>
          <p:cNvPr id="219" name="Text Placeholder 2"/>
          <p:cNvSpPr>
            <a:spLocks noGrp="1"/>
          </p:cNvSpPr>
          <p:nvPr>
            <p:ph type="body" sz="quarter" idx="98"/>
          </p:nvPr>
        </p:nvSpPr>
        <p:spPr>
          <a:xfrm>
            <a:off x="2190373" y="2522422"/>
            <a:ext cx="1210235" cy="224584"/>
          </a:xfrm>
        </p:spPr>
        <p:txBody>
          <a:bodyPr anchor="ctr">
            <a:normAutofit/>
          </a:bodyPr>
          <a:lstStyle>
            <a:lvl1pPr algn="ctr">
              <a:lnSpc>
                <a:spcPct val="100000"/>
              </a:lnSpc>
              <a:spcBef>
                <a:spcPts val="0"/>
              </a:spcBef>
              <a:defRPr sz="900" b="1">
                <a:solidFill>
                  <a:schemeClr val="tx2">
                    <a:lumMod val="65000"/>
                    <a:lumOff val="35000"/>
                  </a:schemeClr>
                </a:solidFill>
              </a:defRPr>
            </a:lvl1pPr>
          </a:lstStyle>
          <a:p>
            <a:pPr lvl="0"/>
            <a:r>
              <a:rPr lang="en-US"/>
              <a:t>Click to edit Master text styles</a:t>
            </a:r>
          </a:p>
        </p:txBody>
      </p:sp>
      <p:sp>
        <p:nvSpPr>
          <p:cNvPr id="220" name="Text Placeholder 2"/>
          <p:cNvSpPr>
            <a:spLocks noGrp="1"/>
          </p:cNvSpPr>
          <p:nvPr>
            <p:ph type="body" sz="quarter" idx="99"/>
          </p:nvPr>
        </p:nvSpPr>
        <p:spPr>
          <a:xfrm>
            <a:off x="2190373" y="2796424"/>
            <a:ext cx="1210235" cy="224584"/>
          </a:xfrm>
        </p:spPr>
        <p:txBody>
          <a:bodyPr anchor="ctr">
            <a:normAutofit/>
          </a:bodyPr>
          <a:lstStyle>
            <a:lvl1pPr algn="ctr">
              <a:lnSpc>
                <a:spcPct val="100000"/>
              </a:lnSpc>
              <a:spcBef>
                <a:spcPts val="0"/>
              </a:spcBef>
              <a:defRPr sz="900" b="1" baseline="0">
                <a:solidFill>
                  <a:schemeClr val="tx2">
                    <a:lumMod val="65000"/>
                    <a:lumOff val="35000"/>
                  </a:schemeClr>
                </a:solidFill>
              </a:defRPr>
            </a:lvl1pPr>
          </a:lstStyle>
          <a:p>
            <a:pPr lvl="0"/>
            <a:r>
              <a:rPr lang="en-US"/>
              <a:t>Click to edit Master text styles</a:t>
            </a:r>
          </a:p>
        </p:txBody>
      </p:sp>
      <p:sp>
        <p:nvSpPr>
          <p:cNvPr id="221" name="Text Placeholder 2"/>
          <p:cNvSpPr>
            <a:spLocks noGrp="1"/>
          </p:cNvSpPr>
          <p:nvPr>
            <p:ph type="body" sz="quarter" idx="100"/>
          </p:nvPr>
        </p:nvSpPr>
        <p:spPr>
          <a:xfrm>
            <a:off x="2190373" y="3061356"/>
            <a:ext cx="1210235" cy="224584"/>
          </a:xfrm>
        </p:spPr>
        <p:txBody>
          <a:bodyPr anchor="ctr">
            <a:normAutofit/>
          </a:bodyPr>
          <a:lstStyle>
            <a:lvl1pPr algn="ctr">
              <a:lnSpc>
                <a:spcPct val="100000"/>
              </a:lnSpc>
              <a:spcBef>
                <a:spcPts val="0"/>
              </a:spcBef>
              <a:defRPr sz="900" b="1" baseline="0">
                <a:solidFill>
                  <a:schemeClr val="tx2">
                    <a:lumMod val="65000"/>
                    <a:lumOff val="35000"/>
                  </a:schemeClr>
                </a:solidFill>
              </a:defRPr>
            </a:lvl1pPr>
          </a:lstStyle>
          <a:p>
            <a:pPr lvl="0"/>
            <a:r>
              <a:rPr lang="en-US"/>
              <a:t>Click to edit Master text styles</a:t>
            </a:r>
          </a:p>
        </p:txBody>
      </p:sp>
      <p:sp>
        <p:nvSpPr>
          <p:cNvPr id="222" name="Text Placeholder 2"/>
          <p:cNvSpPr>
            <a:spLocks noGrp="1"/>
          </p:cNvSpPr>
          <p:nvPr>
            <p:ph type="body" sz="quarter" idx="101"/>
          </p:nvPr>
        </p:nvSpPr>
        <p:spPr>
          <a:xfrm>
            <a:off x="4108696" y="1423804"/>
            <a:ext cx="933450" cy="224584"/>
          </a:xfrm>
        </p:spPr>
        <p:txBody>
          <a:bodyPr>
            <a:normAutofit/>
          </a:bodyPr>
          <a:lstStyle>
            <a:lvl1pPr algn="ctr">
              <a:lnSpc>
                <a:spcPct val="100000"/>
              </a:lnSpc>
              <a:spcBef>
                <a:spcPts val="0"/>
              </a:spcBef>
              <a:defRPr sz="1200" b="1"/>
            </a:lvl1pPr>
          </a:lstStyle>
          <a:p>
            <a:pPr lvl="0"/>
            <a:r>
              <a:rPr lang="en-US"/>
              <a:t>Click to edit Master text styles</a:t>
            </a:r>
          </a:p>
        </p:txBody>
      </p:sp>
      <p:sp>
        <p:nvSpPr>
          <p:cNvPr id="223" name="Picture Placeholder 4"/>
          <p:cNvSpPr>
            <a:spLocks noGrp="1"/>
          </p:cNvSpPr>
          <p:nvPr>
            <p:ph type="pic" sz="quarter" idx="102"/>
          </p:nvPr>
        </p:nvSpPr>
        <p:spPr>
          <a:xfrm>
            <a:off x="3981696" y="1697806"/>
            <a:ext cx="1187450" cy="492125"/>
          </a:xfrm>
        </p:spPr>
        <p:txBody>
          <a:bodyPr/>
          <a:lstStyle>
            <a:lvl1pPr algn="ctr">
              <a:defRPr sz="1100"/>
            </a:lvl1pPr>
          </a:lstStyle>
          <a:p>
            <a:pPr lvl="0"/>
            <a:r>
              <a:rPr lang="en-US" noProof="0"/>
              <a:t>Drag picture to placeholder or click icon to add</a:t>
            </a:r>
            <a:endParaRPr lang="en-US" noProof="0" dirty="0"/>
          </a:p>
        </p:txBody>
      </p:sp>
      <p:sp>
        <p:nvSpPr>
          <p:cNvPr id="224" name="Text Placeholder 2"/>
          <p:cNvSpPr>
            <a:spLocks noGrp="1"/>
          </p:cNvSpPr>
          <p:nvPr>
            <p:ph type="body" sz="quarter" idx="103"/>
          </p:nvPr>
        </p:nvSpPr>
        <p:spPr>
          <a:xfrm>
            <a:off x="3970304" y="2248420"/>
            <a:ext cx="1210235" cy="224584"/>
          </a:xfrm>
        </p:spPr>
        <p:txBody>
          <a:bodyPr anchor="ctr">
            <a:normAutofit/>
          </a:bodyPr>
          <a:lstStyle>
            <a:lvl1pPr algn="ctr">
              <a:lnSpc>
                <a:spcPct val="100000"/>
              </a:lnSpc>
              <a:spcBef>
                <a:spcPts val="0"/>
              </a:spcBef>
              <a:defRPr sz="1000" b="1">
                <a:solidFill>
                  <a:schemeClr val="tx2">
                    <a:lumMod val="65000"/>
                    <a:lumOff val="35000"/>
                  </a:schemeClr>
                </a:solidFill>
              </a:defRPr>
            </a:lvl1pPr>
          </a:lstStyle>
          <a:p>
            <a:pPr lvl="0"/>
            <a:r>
              <a:rPr lang="en-US"/>
              <a:t>Click to edit Master text styles</a:t>
            </a:r>
          </a:p>
        </p:txBody>
      </p:sp>
      <p:sp>
        <p:nvSpPr>
          <p:cNvPr id="225" name="Text Placeholder 2"/>
          <p:cNvSpPr>
            <a:spLocks noGrp="1"/>
          </p:cNvSpPr>
          <p:nvPr>
            <p:ph type="body" sz="quarter" idx="104"/>
          </p:nvPr>
        </p:nvSpPr>
        <p:spPr>
          <a:xfrm>
            <a:off x="3970304" y="2522422"/>
            <a:ext cx="1210235" cy="224584"/>
          </a:xfrm>
        </p:spPr>
        <p:txBody>
          <a:bodyPr anchor="ctr">
            <a:normAutofit/>
          </a:bodyPr>
          <a:lstStyle>
            <a:lvl1pPr algn="ctr">
              <a:lnSpc>
                <a:spcPct val="100000"/>
              </a:lnSpc>
              <a:spcBef>
                <a:spcPts val="0"/>
              </a:spcBef>
              <a:defRPr sz="900" b="1">
                <a:solidFill>
                  <a:schemeClr val="tx2">
                    <a:lumMod val="65000"/>
                    <a:lumOff val="35000"/>
                  </a:schemeClr>
                </a:solidFill>
              </a:defRPr>
            </a:lvl1pPr>
          </a:lstStyle>
          <a:p>
            <a:pPr lvl="0"/>
            <a:r>
              <a:rPr lang="en-US"/>
              <a:t>Click to edit Master text styles</a:t>
            </a:r>
          </a:p>
        </p:txBody>
      </p:sp>
      <p:sp>
        <p:nvSpPr>
          <p:cNvPr id="226" name="Text Placeholder 2"/>
          <p:cNvSpPr>
            <a:spLocks noGrp="1"/>
          </p:cNvSpPr>
          <p:nvPr>
            <p:ph type="body" sz="quarter" idx="105"/>
          </p:nvPr>
        </p:nvSpPr>
        <p:spPr>
          <a:xfrm>
            <a:off x="3970304" y="2796424"/>
            <a:ext cx="1210235" cy="224584"/>
          </a:xfrm>
        </p:spPr>
        <p:txBody>
          <a:bodyPr anchor="ctr">
            <a:normAutofit/>
          </a:bodyPr>
          <a:lstStyle>
            <a:lvl1pPr algn="ctr">
              <a:lnSpc>
                <a:spcPct val="100000"/>
              </a:lnSpc>
              <a:spcBef>
                <a:spcPts val="0"/>
              </a:spcBef>
              <a:defRPr sz="900" b="1" baseline="0">
                <a:solidFill>
                  <a:schemeClr val="tx2">
                    <a:lumMod val="65000"/>
                    <a:lumOff val="35000"/>
                  </a:schemeClr>
                </a:solidFill>
              </a:defRPr>
            </a:lvl1pPr>
          </a:lstStyle>
          <a:p>
            <a:pPr lvl="0"/>
            <a:r>
              <a:rPr lang="en-US"/>
              <a:t>Click to edit Master text styles</a:t>
            </a:r>
          </a:p>
        </p:txBody>
      </p:sp>
      <p:sp>
        <p:nvSpPr>
          <p:cNvPr id="227" name="Text Placeholder 2"/>
          <p:cNvSpPr>
            <a:spLocks noGrp="1"/>
          </p:cNvSpPr>
          <p:nvPr>
            <p:ph type="body" sz="quarter" idx="106"/>
          </p:nvPr>
        </p:nvSpPr>
        <p:spPr>
          <a:xfrm>
            <a:off x="3970304" y="3061356"/>
            <a:ext cx="1210235" cy="224584"/>
          </a:xfrm>
        </p:spPr>
        <p:txBody>
          <a:bodyPr anchor="ctr">
            <a:normAutofit/>
          </a:bodyPr>
          <a:lstStyle>
            <a:lvl1pPr algn="ctr">
              <a:lnSpc>
                <a:spcPct val="100000"/>
              </a:lnSpc>
              <a:spcBef>
                <a:spcPts val="0"/>
              </a:spcBef>
              <a:defRPr sz="900" b="1" baseline="0">
                <a:solidFill>
                  <a:schemeClr val="tx2">
                    <a:lumMod val="65000"/>
                    <a:lumOff val="35000"/>
                  </a:schemeClr>
                </a:solidFill>
              </a:defRPr>
            </a:lvl1pPr>
          </a:lstStyle>
          <a:p>
            <a:pPr lvl="0"/>
            <a:r>
              <a:rPr lang="en-US"/>
              <a:t>Click to edit Master text styles</a:t>
            </a:r>
          </a:p>
        </p:txBody>
      </p:sp>
      <p:sp>
        <p:nvSpPr>
          <p:cNvPr id="228" name="Text Placeholder 2"/>
          <p:cNvSpPr>
            <a:spLocks noGrp="1"/>
          </p:cNvSpPr>
          <p:nvPr>
            <p:ph type="body" sz="quarter" idx="107"/>
          </p:nvPr>
        </p:nvSpPr>
        <p:spPr>
          <a:xfrm>
            <a:off x="5870365" y="1423804"/>
            <a:ext cx="933450" cy="224584"/>
          </a:xfrm>
        </p:spPr>
        <p:txBody>
          <a:bodyPr>
            <a:normAutofit/>
          </a:bodyPr>
          <a:lstStyle>
            <a:lvl1pPr algn="ctr">
              <a:lnSpc>
                <a:spcPct val="100000"/>
              </a:lnSpc>
              <a:spcBef>
                <a:spcPts val="0"/>
              </a:spcBef>
              <a:defRPr sz="1200" b="1"/>
            </a:lvl1pPr>
          </a:lstStyle>
          <a:p>
            <a:pPr lvl="0"/>
            <a:r>
              <a:rPr lang="en-US"/>
              <a:t>Click to edit Master text styles</a:t>
            </a:r>
          </a:p>
        </p:txBody>
      </p:sp>
      <p:sp>
        <p:nvSpPr>
          <p:cNvPr id="229" name="Picture Placeholder 4"/>
          <p:cNvSpPr>
            <a:spLocks noGrp="1"/>
          </p:cNvSpPr>
          <p:nvPr>
            <p:ph type="pic" sz="quarter" idx="108"/>
          </p:nvPr>
        </p:nvSpPr>
        <p:spPr>
          <a:xfrm>
            <a:off x="5743365" y="1697806"/>
            <a:ext cx="1187450" cy="492125"/>
          </a:xfrm>
        </p:spPr>
        <p:txBody>
          <a:bodyPr/>
          <a:lstStyle>
            <a:lvl1pPr algn="ctr">
              <a:defRPr sz="1100"/>
            </a:lvl1pPr>
          </a:lstStyle>
          <a:p>
            <a:pPr lvl="0"/>
            <a:r>
              <a:rPr lang="en-US" noProof="0"/>
              <a:t>Drag picture to placeholder or click icon to add</a:t>
            </a:r>
            <a:endParaRPr lang="en-US" noProof="0" dirty="0"/>
          </a:p>
        </p:txBody>
      </p:sp>
      <p:sp>
        <p:nvSpPr>
          <p:cNvPr id="230" name="Text Placeholder 2"/>
          <p:cNvSpPr>
            <a:spLocks noGrp="1"/>
          </p:cNvSpPr>
          <p:nvPr>
            <p:ph type="body" sz="quarter" idx="109"/>
          </p:nvPr>
        </p:nvSpPr>
        <p:spPr>
          <a:xfrm>
            <a:off x="5731973" y="2248420"/>
            <a:ext cx="1210235" cy="224584"/>
          </a:xfrm>
        </p:spPr>
        <p:txBody>
          <a:bodyPr anchor="ctr">
            <a:normAutofit/>
          </a:bodyPr>
          <a:lstStyle>
            <a:lvl1pPr algn="ctr">
              <a:lnSpc>
                <a:spcPct val="100000"/>
              </a:lnSpc>
              <a:spcBef>
                <a:spcPts val="0"/>
              </a:spcBef>
              <a:defRPr sz="1000" b="1">
                <a:solidFill>
                  <a:schemeClr val="tx2">
                    <a:lumMod val="65000"/>
                    <a:lumOff val="35000"/>
                  </a:schemeClr>
                </a:solidFill>
              </a:defRPr>
            </a:lvl1pPr>
          </a:lstStyle>
          <a:p>
            <a:pPr lvl="0"/>
            <a:r>
              <a:rPr lang="en-US"/>
              <a:t>Click to edit Master text styles</a:t>
            </a:r>
          </a:p>
        </p:txBody>
      </p:sp>
      <p:sp>
        <p:nvSpPr>
          <p:cNvPr id="231" name="Text Placeholder 2"/>
          <p:cNvSpPr>
            <a:spLocks noGrp="1"/>
          </p:cNvSpPr>
          <p:nvPr>
            <p:ph type="body" sz="quarter" idx="110"/>
          </p:nvPr>
        </p:nvSpPr>
        <p:spPr>
          <a:xfrm>
            <a:off x="5731973" y="2522422"/>
            <a:ext cx="1210235" cy="224584"/>
          </a:xfrm>
        </p:spPr>
        <p:txBody>
          <a:bodyPr anchor="ctr">
            <a:normAutofit/>
          </a:bodyPr>
          <a:lstStyle>
            <a:lvl1pPr algn="ctr">
              <a:lnSpc>
                <a:spcPct val="100000"/>
              </a:lnSpc>
              <a:spcBef>
                <a:spcPts val="0"/>
              </a:spcBef>
              <a:defRPr sz="900" b="1">
                <a:solidFill>
                  <a:schemeClr val="tx2">
                    <a:lumMod val="65000"/>
                    <a:lumOff val="35000"/>
                  </a:schemeClr>
                </a:solidFill>
              </a:defRPr>
            </a:lvl1pPr>
          </a:lstStyle>
          <a:p>
            <a:pPr lvl="0"/>
            <a:r>
              <a:rPr lang="en-US"/>
              <a:t>Click to edit Master text styles</a:t>
            </a:r>
          </a:p>
        </p:txBody>
      </p:sp>
      <p:sp>
        <p:nvSpPr>
          <p:cNvPr id="232" name="Text Placeholder 2"/>
          <p:cNvSpPr>
            <a:spLocks noGrp="1"/>
          </p:cNvSpPr>
          <p:nvPr>
            <p:ph type="body" sz="quarter" idx="111"/>
          </p:nvPr>
        </p:nvSpPr>
        <p:spPr>
          <a:xfrm>
            <a:off x="5731973" y="2796424"/>
            <a:ext cx="1210235" cy="224584"/>
          </a:xfrm>
        </p:spPr>
        <p:txBody>
          <a:bodyPr anchor="ctr">
            <a:normAutofit/>
          </a:bodyPr>
          <a:lstStyle>
            <a:lvl1pPr algn="ctr">
              <a:lnSpc>
                <a:spcPct val="100000"/>
              </a:lnSpc>
              <a:spcBef>
                <a:spcPts val="0"/>
              </a:spcBef>
              <a:defRPr sz="900" b="1" baseline="0">
                <a:solidFill>
                  <a:schemeClr val="tx2">
                    <a:lumMod val="65000"/>
                    <a:lumOff val="35000"/>
                  </a:schemeClr>
                </a:solidFill>
              </a:defRPr>
            </a:lvl1pPr>
          </a:lstStyle>
          <a:p>
            <a:pPr lvl="0"/>
            <a:r>
              <a:rPr lang="en-US"/>
              <a:t>Click to edit Master text styles</a:t>
            </a:r>
          </a:p>
        </p:txBody>
      </p:sp>
      <p:sp>
        <p:nvSpPr>
          <p:cNvPr id="233" name="Text Placeholder 2"/>
          <p:cNvSpPr>
            <a:spLocks noGrp="1"/>
          </p:cNvSpPr>
          <p:nvPr>
            <p:ph type="body" sz="quarter" idx="112"/>
          </p:nvPr>
        </p:nvSpPr>
        <p:spPr>
          <a:xfrm>
            <a:off x="5731973" y="3061356"/>
            <a:ext cx="1210235" cy="224584"/>
          </a:xfrm>
        </p:spPr>
        <p:txBody>
          <a:bodyPr anchor="ctr">
            <a:normAutofit/>
          </a:bodyPr>
          <a:lstStyle>
            <a:lvl1pPr algn="ctr">
              <a:lnSpc>
                <a:spcPct val="100000"/>
              </a:lnSpc>
              <a:spcBef>
                <a:spcPts val="0"/>
              </a:spcBef>
              <a:defRPr sz="900" b="1" baseline="0">
                <a:solidFill>
                  <a:schemeClr val="tx2">
                    <a:lumMod val="65000"/>
                    <a:lumOff val="35000"/>
                  </a:schemeClr>
                </a:solidFill>
              </a:defRPr>
            </a:lvl1pPr>
          </a:lstStyle>
          <a:p>
            <a:pPr lvl="0"/>
            <a:r>
              <a:rPr lang="en-US"/>
              <a:t>Click to edit Master text styles</a:t>
            </a:r>
          </a:p>
        </p:txBody>
      </p:sp>
      <p:sp>
        <p:nvSpPr>
          <p:cNvPr id="234" name="Text Placeholder 2"/>
          <p:cNvSpPr>
            <a:spLocks noGrp="1"/>
          </p:cNvSpPr>
          <p:nvPr>
            <p:ph type="body" sz="quarter" idx="113"/>
          </p:nvPr>
        </p:nvSpPr>
        <p:spPr>
          <a:xfrm>
            <a:off x="7643718" y="1423804"/>
            <a:ext cx="933450" cy="224584"/>
          </a:xfrm>
        </p:spPr>
        <p:txBody>
          <a:bodyPr>
            <a:normAutofit/>
          </a:bodyPr>
          <a:lstStyle>
            <a:lvl1pPr algn="ctr">
              <a:lnSpc>
                <a:spcPct val="100000"/>
              </a:lnSpc>
              <a:spcBef>
                <a:spcPts val="0"/>
              </a:spcBef>
              <a:defRPr sz="1200" b="1"/>
            </a:lvl1pPr>
          </a:lstStyle>
          <a:p>
            <a:pPr lvl="0"/>
            <a:r>
              <a:rPr lang="en-US"/>
              <a:t>Click to edit Master text styles</a:t>
            </a:r>
          </a:p>
        </p:txBody>
      </p:sp>
      <p:sp>
        <p:nvSpPr>
          <p:cNvPr id="235" name="Picture Placeholder 4"/>
          <p:cNvSpPr>
            <a:spLocks noGrp="1"/>
          </p:cNvSpPr>
          <p:nvPr>
            <p:ph type="pic" sz="quarter" idx="114"/>
          </p:nvPr>
        </p:nvSpPr>
        <p:spPr>
          <a:xfrm>
            <a:off x="7516718" y="1697806"/>
            <a:ext cx="1187450" cy="492125"/>
          </a:xfrm>
        </p:spPr>
        <p:txBody>
          <a:bodyPr/>
          <a:lstStyle>
            <a:lvl1pPr algn="ctr">
              <a:defRPr sz="1100"/>
            </a:lvl1pPr>
          </a:lstStyle>
          <a:p>
            <a:pPr lvl="0"/>
            <a:r>
              <a:rPr lang="en-US" noProof="0"/>
              <a:t>Drag picture to placeholder or click icon to add</a:t>
            </a:r>
            <a:endParaRPr lang="en-US" noProof="0" dirty="0"/>
          </a:p>
        </p:txBody>
      </p:sp>
      <p:sp>
        <p:nvSpPr>
          <p:cNvPr id="236" name="Text Placeholder 2"/>
          <p:cNvSpPr>
            <a:spLocks noGrp="1"/>
          </p:cNvSpPr>
          <p:nvPr>
            <p:ph type="body" sz="quarter" idx="115"/>
          </p:nvPr>
        </p:nvSpPr>
        <p:spPr>
          <a:xfrm>
            <a:off x="7505326" y="2248420"/>
            <a:ext cx="1210235" cy="224584"/>
          </a:xfrm>
        </p:spPr>
        <p:txBody>
          <a:bodyPr anchor="ctr">
            <a:normAutofit/>
          </a:bodyPr>
          <a:lstStyle>
            <a:lvl1pPr algn="ctr">
              <a:lnSpc>
                <a:spcPct val="100000"/>
              </a:lnSpc>
              <a:spcBef>
                <a:spcPts val="0"/>
              </a:spcBef>
              <a:defRPr sz="1000" b="1">
                <a:solidFill>
                  <a:schemeClr val="tx2">
                    <a:lumMod val="65000"/>
                    <a:lumOff val="35000"/>
                  </a:schemeClr>
                </a:solidFill>
              </a:defRPr>
            </a:lvl1pPr>
          </a:lstStyle>
          <a:p>
            <a:pPr lvl="0"/>
            <a:r>
              <a:rPr lang="en-US"/>
              <a:t>Click to edit Master text styles</a:t>
            </a:r>
          </a:p>
        </p:txBody>
      </p:sp>
      <p:sp>
        <p:nvSpPr>
          <p:cNvPr id="237" name="Text Placeholder 2"/>
          <p:cNvSpPr>
            <a:spLocks noGrp="1"/>
          </p:cNvSpPr>
          <p:nvPr>
            <p:ph type="body" sz="quarter" idx="116"/>
          </p:nvPr>
        </p:nvSpPr>
        <p:spPr>
          <a:xfrm>
            <a:off x="7505326" y="2522422"/>
            <a:ext cx="1210235" cy="224584"/>
          </a:xfrm>
        </p:spPr>
        <p:txBody>
          <a:bodyPr anchor="ctr">
            <a:normAutofit/>
          </a:bodyPr>
          <a:lstStyle>
            <a:lvl1pPr algn="ctr">
              <a:lnSpc>
                <a:spcPct val="100000"/>
              </a:lnSpc>
              <a:spcBef>
                <a:spcPts val="0"/>
              </a:spcBef>
              <a:defRPr sz="900" b="1">
                <a:solidFill>
                  <a:schemeClr val="tx2">
                    <a:lumMod val="65000"/>
                    <a:lumOff val="35000"/>
                  </a:schemeClr>
                </a:solidFill>
              </a:defRPr>
            </a:lvl1pPr>
          </a:lstStyle>
          <a:p>
            <a:pPr lvl="0"/>
            <a:r>
              <a:rPr lang="en-US"/>
              <a:t>Click to edit Master text styles</a:t>
            </a:r>
          </a:p>
        </p:txBody>
      </p:sp>
      <p:sp>
        <p:nvSpPr>
          <p:cNvPr id="238" name="Text Placeholder 2"/>
          <p:cNvSpPr>
            <a:spLocks noGrp="1"/>
          </p:cNvSpPr>
          <p:nvPr>
            <p:ph type="body" sz="quarter" idx="117"/>
          </p:nvPr>
        </p:nvSpPr>
        <p:spPr>
          <a:xfrm>
            <a:off x="7505326" y="2796424"/>
            <a:ext cx="1210235" cy="224584"/>
          </a:xfrm>
        </p:spPr>
        <p:txBody>
          <a:bodyPr anchor="ctr">
            <a:normAutofit/>
          </a:bodyPr>
          <a:lstStyle>
            <a:lvl1pPr algn="ctr">
              <a:lnSpc>
                <a:spcPct val="100000"/>
              </a:lnSpc>
              <a:spcBef>
                <a:spcPts val="0"/>
              </a:spcBef>
              <a:defRPr sz="900" b="1" baseline="0">
                <a:solidFill>
                  <a:schemeClr val="tx2">
                    <a:lumMod val="65000"/>
                    <a:lumOff val="35000"/>
                  </a:schemeClr>
                </a:solidFill>
              </a:defRPr>
            </a:lvl1pPr>
          </a:lstStyle>
          <a:p>
            <a:pPr lvl="0"/>
            <a:r>
              <a:rPr lang="en-US"/>
              <a:t>Click to edit Master text styles</a:t>
            </a:r>
          </a:p>
        </p:txBody>
      </p:sp>
      <p:sp>
        <p:nvSpPr>
          <p:cNvPr id="239" name="Text Placeholder 2"/>
          <p:cNvSpPr>
            <a:spLocks noGrp="1"/>
          </p:cNvSpPr>
          <p:nvPr>
            <p:ph type="body" sz="quarter" idx="118"/>
          </p:nvPr>
        </p:nvSpPr>
        <p:spPr>
          <a:xfrm>
            <a:off x="7505326" y="3061356"/>
            <a:ext cx="1210235" cy="224584"/>
          </a:xfrm>
        </p:spPr>
        <p:txBody>
          <a:bodyPr anchor="ctr">
            <a:normAutofit/>
          </a:bodyPr>
          <a:lstStyle>
            <a:lvl1pPr algn="ctr">
              <a:lnSpc>
                <a:spcPct val="100000"/>
              </a:lnSpc>
              <a:spcBef>
                <a:spcPts val="0"/>
              </a:spcBef>
              <a:defRPr sz="900" b="1" baseline="0">
                <a:solidFill>
                  <a:schemeClr val="tx2">
                    <a:lumMod val="65000"/>
                    <a:lumOff val="35000"/>
                  </a:schemeClr>
                </a:solidFill>
              </a:defRPr>
            </a:lvl1pPr>
          </a:lstStyle>
          <a:p>
            <a:pPr lvl="0"/>
            <a:r>
              <a:rPr lang="en-US"/>
              <a:t>Click to edit Master text styles</a:t>
            </a:r>
          </a:p>
        </p:txBody>
      </p:sp>
      <p:sp>
        <p:nvSpPr>
          <p:cNvPr id="131" name="Footer Placeholder 6"/>
          <p:cNvSpPr>
            <a:spLocks noGrp="1"/>
          </p:cNvSpPr>
          <p:nvPr>
            <p:ph type="ftr" sz="quarter" idx="119"/>
          </p:nvPr>
        </p:nvSpPr>
        <p:spPr/>
        <p:txBody>
          <a:bodyPr/>
          <a:lstStyle>
            <a:lvl1pPr>
              <a:defRPr/>
            </a:lvl1pPr>
          </a:lstStyle>
          <a:p>
            <a:pPr>
              <a:defRPr/>
            </a:pPr>
            <a:r>
              <a:rPr lang="en-US"/>
              <a:t>Confidential &amp; for IFC Staff Only Working Draft – Discussion Paper Only</a:t>
            </a:r>
            <a:endParaRPr lang="en-US" dirty="0"/>
          </a:p>
        </p:txBody>
      </p:sp>
      <p:sp>
        <p:nvSpPr>
          <p:cNvPr id="132" name="Slide Number Placeholder 7"/>
          <p:cNvSpPr>
            <a:spLocks noGrp="1"/>
          </p:cNvSpPr>
          <p:nvPr>
            <p:ph type="sldNum" sz="quarter" idx="120"/>
          </p:nvPr>
        </p:nvSpPr>
        <p:spPr/>
        <p:txBody>
          <a:bodyPr/>
          <a:lstStyle>
            <a:lvl1pPr>
              <a:defRPr/>
            </a:lvl1pPr>
          </a:lstStyle>
          <a:p>
            <a:fld id="{401E7F0E-CF45-461E-B98D-4404F2810D03}" type="slidenum">
              <a:rPr lang="en-US"/>
              <a:pPr/>
              <a:t>‹#›</a:t>
            </a:fld>
            <a:endParaRPr lang="en-US"/>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2959796603"/>
      </p:ext>
    </p:extLst>
  </p:cSld>
  <p:clrMapOvr>
    <a:masterClrMapping/>
  </p:clrMapOvr>
</p:sldLayout>
</file>

<file path=ppt/slideLayouts/slideLayout3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reserve="1" userDrawn="1">
  <p:cSld name="Photo Slide">
    <p:spTree>
      <p:nvGrpSpPr>
        <p:cNvPr id="1" name=""/>
        <p:cNvGrpSpPr/>
        <p:nvPr/>
      </p:nvGrpSpPr>
      <p:grpSpPr>
        <a:xfrm>
          <a:off x="0" y="0"/>
          <a:ext cx="0" cy="0"/>
          <a:chOff x="0" y="0"/>
          <a:chExt cx="0" cy="0"/>
        </a:xfrm>
      </p:grpSpPr>
      <p:sp>
        <p:nvSpPr>
          <p:cNvPr id="4" name="Picture Placeholder 3"/>
          <p:cNvSpPr>
            <a:spLocks noGrp="1"/>
          </p:cNvSpPr>
          <p:nvPr>
            <p:ph type="pic" sz="quarter" idx="10"/>
          </p:nvPr>
        </p:nvSpPr>
        <p:spPr>
          <a:xfrm>
            <a:off x="0" y="0"/>
            <a:ext cx="9144000" cy="6136106"/>
          </a:xfrm>
        </p:spPr>
        <p:txBody>
          <a:bodyPr/>
          <a:lstStyle>
            <a:lvl1pPr algn="ctr">
              <a:defRPr/>
            </a:lvl1pPr>
          </a:lstStyle>
          <a:p>
            <a:pPr lvl="0"/>
            <a:r>
              <a:rPr lang="en-US" noProof="0"/>
              <a:t>Drag picture to placeholder or click icon to add</a:t>
            </a:r>
            <a:endParaRPr lang="en-US" noProof="0" dirty="0"/>
          </a:p>
        </p:txBody>
      </p:sp>
      <p:sp>
        <p:nvSpPr>
          <p:cNvPr id="2" name="Title 1"/>
          <p:cNvSpPr>
            <a:spLocks noGrp="1"/>
          </p:cNvSpPr>
          <p:nvPr>
            <p:ph type="title"/>
          </p:nvPr>
        </p:nvSpPr>
        <p:spPr>
          <a:xfrm>
            <a:off x="5110480" y="3200401"/>
            <a:ext cx="3627120" cy="761999"/>
          </a:xfrm>
        </p:spPr>
        <p:txBody>
          <a:bodyPr/>
          <a:lstStyle>
            <a:lvl1pPr>
              <a:defRPr b="1"/>
            </a:lvl1pPr>
          </a:lstStyle>
          <a:p>
            <a:r>
              <a:rPr lang="en-US" dirty="0"/>
              <a:t>Click to edit Master title style</a:t>
            </a:r>
          </a:p>
        </p:txBody>
      </p:sp>
      <p:sp>
        <p:nvSpPr>
          <p:cNvPr id="6" name="Text Placeholder 5"/>
          <p:cNvSpPr>
            <a:spLocks noGrp="1"/>
          </p:cNvSpPr>
          <p:nvPr>
            <p:ph type="body" sz="quarter" idx="14"/>
          </p:nvPr>
        </p:nvSpPr>
        <p:spPr>
          <a:xfrm>
            <a:off x="5100638" y="3982720"/>
            <a:ext cx="3647122" cy="1767839"/>
          </a:xfrm>
        </p:spPr>
        <p:txBody>
          <a:bodyPr/>
          <a:lstStyle>
            <a:lvl1pPr>
              <a:defRPr b="1">
                <a:solidFill>
                  <a:srgbClr val="FFFFFF"/>
                </a:solidFill>
              </a:defRPr>
            </a:lvl1pPr>
          </a:lstStyle>
          <a:p>
            <a:pPr lvl="0"/>
            <a:r>
              <a:rPr lang="en-US" dirty="0"/>
              <a:t>Click to edit Master text styles</a:t>
            </a:r>
          </a:p>
        </p:txBody>
      </p:sp>
      <p:sp>
        <p:nvSpPr>
          <p:cNvPr id="5" name="Rectangle 6"/>
          <p:cNvSpPr>
            <a:spLocks noGrp="1" noChangeArrowheads="1"/>
          </p:cNvSpPr>
          <p:nvPr>
            <p:ph type="sldNum" sz="quarter" idx="15"/>
          </p:nvPr>
        </p:nvSpPr>
        <p:spPr>
          <a:ln/>
        </p:spPr>
        <p:txBody>
          <a:bodyPr/>
          <a:lstStyle>
            <a:lvl1pPr>
              <a:defRPr/>
            </a:lvl1pPr>
          </a:lstStyle>
          <a:p>
            <a:fld id="{C6E51F3D-1C24-4D07-9BA8-EEFCB6189B31}" type="slidenum">
              <a:rPr lang="en-US"/>
              <a:pPr/>
              <a:t>‹#›</a:t>
            </a:fld>
            <a:endParaRPr lang="en-US"/>
          </a:p>
        </p:txBody>
      </p:sp>
      <p:sp>
        <p:nvSpPr>
          <p:cNvPr id="7" name="Footer Placeholder 2"/>
          <p:cNvSpPr>
            <a:spLocks noGrp="1"/>
          </p:cNvSpPr>
          <p:nvPr>
            <p:ph type="ftr" sz="quarter" idx="16"/>
          </p:nvPr>
        </p:nvSpPr>
        <p:spPr/>
        <p:txBody>
          <a:bodyPr/>
          <a:lstStyle>
            <a:lvl1pPr>
              <a:defRPr/>
            </a:lvl1pPr>
          </a:lstStyle>
          <a:p>
            <a:pPr>
              <a:defRPr/>
            </a:pPr>
            <a:r>
              <a:rPr lang="en-US"/>
              <a:t>Confidential &amp; for IFC Staff Only Working Draft – Discussion Paper Only</a:t>
            </a:r>
            <a:endParaRPr lang="en-US" dirty="0"/>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3737009137"/>
      </p:ext>
    </p:extLst>
  </p:cSld>
  <p:clrMapOvr>
    <a:masterClrMapping/>
  </p:clrMapOvr>
</p:sldLayout>
</file>

<file path=ppt/slideLayouts/slideLayout3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reserve="1" userDrawn="1">
  <p:cSld name="Full Bleed Photo">
    <p:spTree>
      <p:nvGrpSpPr>
        <p:cNvPr id="1" name=""/>
        <p:cNvGrpSpPr/>
        <p:nvPr/>
      </p:nvGrpSpPr>
      <p:grpSpPr>
        <a:xfrm>
          <a:off x="0" y="0"/>
          <a:ext cx="0" cy="0"/>
          <a:chOff x="0" y="0"/>
          <a:chExt cx="0" cy="0"/>
        </a:xfrm>
      </p:grpSpPr>
      <p:sp>
        <p:nvSpPr>
          <p:cNvPr id="7" name="Rectangle 9"/>
          <p:cNvSpPr>
            <a:spLocks noChangeArrowheads="1"/>
          </p:cNvSpPr>
          <p:nvPr/>
        </p:nvSpPr>
        <p:spPr bwMode="auto">
          <a:xfrm>
            <a:off x="5175250" y="5302250"/>
            <a:ext cx="3968750" cy="1555750"/>
          </a:xfrm>
          <a:prstGeom prst="rect">
            <a:avLst/>
          </a:prstGeom>
          <a:solidFill>
            <a:schemeClr val="bg1"/>
          </a:solidFill>
          <a:ln>
            <a:noFill/>
          </a:ln>
          <a:extLs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pPr marL="115888" indent="-115888">
              <a:spcBef>
                <a:spcPct val="50000"/>
              </a:spcBef>
              <a:buFontTx/>
              <a:buChar char="•"/>
            </a:pPr>
            <a:endParaRPr lang="en-US" sz="1300" b="0"/>
          </a:p>
        </p:txBody>
      </p:sp>
      <p:sp>
        <p:nvSpPr>
          <p:cNvPr id="4" name="Picture Placeholder 3"/>
          <p:cNvSpPr>
            <a:spLocks noGrp="1"/>
          </p:cNvSpPr>
          <p:nvPr>
            <p:ph type="pic" sz="quarter" idx="10"/>
          </p:nvPr>
        </p:nvSpPr>
        <p:spPr>
          <a:xfrm>
            <a:off x="0" y="0"/>
            <a:ext cx="9144000" cy="6858000"/>
          </a:xfrm>
        </p:spPr>
        <p:txBody>
          <a:bodyPr/>
          <a:lstStyle>
            <a:lvl1pPr algn="ctr">
              <a:defRPr baseline="0"/>
            </a:lvl1pPr>
          </a:lstStyle>
          <a:p>
            <a:pPr lvl="0"/>
            <a:r>
              <a:rPr lang="en-US" noProof="0"/>
              <a:t>Drag picture to placeholder or click icon to add</a:t>
            </a:r>
            <a:endParaRPr lang="en-US" noProof="0" dirty="0"/>
          </a:p>
        </p:txBody>
      </p:sp>
      <p:sp>
        <p:nvSpPr>
          <p:cNvPr id="5" name="Title 1"/>
          <p:cNvSpPr>
            <a:spLocks noGrp="1"/>
          </p:cNvSpPr>
          <p:nvPr>
            <p:ph type="title"/>
          </p:nvPr>
        </p:nvSpPr>
        <p:spPr>
          <a:xfrm>
            <a:off x="5110480" y="3200401"/>
            <a:ext cx="3627120" cy="761999"/>
          </a:xfrm>
        </p:spPr>
        <p:txBody>
          <a:bodyPr/>
          <a:lstStyle>
            <a:lvl1pPr>
              <a:defRPr b="1"/>
            </a:lvl1pPr>
          </a:lstStyle>
          <a:p>
            <a:r>
              <a:rPr lang="en-US" dirty="0"/>
              <a:t>Click to edit Master title style</a:t>
            </a:r>
          </a:p>
        </p:txBody>
      </p:sp>
      <p:sp>
        <p:nvSpPr>
          <p:cNvPr id="6" name="Text Placeholder 5"/>
          <p:cNvSpPr>
            <a:spLocks noGrp="1"/>
          </p:cNvSpPr>
          <p:nvPr>
            <p:ph type="body" sz="quarter" idx="14"/>
          </p:nvPr>
        </p:nvSpPr>
        <p:spPr>
          <a:xfrm>
            <a:off x="5100638" y="3982720"/>
            <a:ext cx="3647122" cy="1767839"/>
          </a:xfrm>
        </p:spPr>
        <p:txBody>
          <a:bodyPr/>
          <a:lstStyle>
            <a:lvl1pPr>
              <a:defRPr b="0">
                <a:solidFill>
                  <a:schemeClr val="tx2">
                    <a:lumMod val="50000"/>
                    <a:lumOff val="50000"/>
                  </a:schemeClr>
                </a:solidFill>
              </a:defRPr>
            </a:lvl1pPr>
          </a:lstStyle>
          <a:p>
            <a:pPr lvl="0"/>
            <a:r>
              <a:rPr lang="en-US" dirty="0"/>
              <a:t>Click to edit Master text styles</a:t>
            </a:r>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4099018506"/>
      </p:ext>
    </p:extLst>
  </p:cSld>
  <p:clrMapOvr>
    <a:masterClrMapping/>
  </p:clrMapOvr>
</p:sldLayout>
</file>

<file path=ppt/slideLayouts/slideLayout3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reserve="1" userDrawn="1">
  <p:cSld name="One Chart Slide">
    <p:spTree>
      <p:nvGrpSpPr>
        <p:cNvPr id="1" name=""/>
        <p:cNvGrpSpPr/>
        <p:nvPr/>
      </p:nvGrpSpPr>
      <p:grpSpPr>
        <a:xfrm>
          <a:off x="0" y="0"/>
          <a:ext cx="0" cy="0"/>
          <a:chOff x="0" y="0"/>
          <a:chExt cx="0" cy="0"/>
        </a:xfrm>
      </p:grpSpPr>
      <p:sp>
        <p:nvSpPr>
          <p:cNvPr id="5" name="Chart Placeholder 4"/>
          <p:cNvSpPr>
            <a:spLocks noGrp="1"/>
          </p:cNvSpPr>
          <p:nvPr>
            <p:ph type="chart" sz="quarter" idx="18"/>
          </p:nvPr>
        </p:nvSpPr>
        <p:spPr>
          <a:xfrm>
            <a:off x="349250" y="1132417"/>
            <a:ext cx="8445500" cy="5069416"/>
          </a:xfrm>
        </p:spPr>
        <p:txBody>
          <a:bodyPr/>
          <a:lstStyle/>
          <a:p>
            <a:pPr lvl="0"/>
            <a:endParaRPr lang="en-US" noProof="0" dirty="0"/>
          </a:p>
        </p:txBody>
      </p:sp>
      <p:sp>
        <p:nvSpPr>
          <p:cNvPr id="2" name="Title 1"/>
          <p:cNvSpPr>
            <a:spLocks noGrp="1"/>
          </p:cNvSpPr>
          <p:nvPr>
            <p:ph type="title"/>
          </p:nvPr>
        </p:nvSpPr>
        <p:spPr>
          <a:xfrm>
            <a:off x="356934" y="307475"/>
            <a:ext cx="8410104" cy="708526"/>
          </a:xfrm>
        </p:spPr>
        <p:txBody>
          <a:bodyPr/>
          <a:lstStyle>
            <a:lvl1pPr>
              <a:defRPr sz="2200" b="0" i="0" cap="none" baseline="0">
                <a:solidFill>
                  <a:schemeClr val="tx1"/>
                </a:solidFill>
                <a:latin typeface="+mj-lt"/>
                <a:cs typeface="Andes ExtraLight"/>
              </a:defRPr>
            </a:lvl1pPr>
          </a:lstStyle>
          <a:p>
            <a:r>
              <a:rPr lang="en-US"/>
              <a:t>Click to edit Master title style</a:t>
            </a:r>
            <a:endParaRPr lang="en-US" dirty="0"/>
          </a:p>
        </p:txBody>
      </p:sp>
      <p:sp>
        <p:nvSpPr>
          <p:cNvPr id="4" name="Rectangle 6"/>
          <p:cNvSpPr>
            <a:spLocks noGrp="1" noChangeArrowheads="1"/>
          </p:cNvSpPr>
          <p:nvPr>
            <p:ph type="sldNum" sz="quarter" idx="19"/>
          </p:nvPr>
        </p:nvSpPr>
        <p:spPr>
          <a:ln/>
        </p:spPr>
        <p:txBody>
          <a:bodyPr/>
          <a:lstStyle>
            <a:lvl1pPr>
              <a:defRPr/>
            </a:lvl1pPr>
          </a:lstStyle>
          <a:p>
            <a:fld id="{853FFD69-67A9-4B0D-B908-B3D8BE970BDD}" type="slidenum">
              <a:rPr lang="en-US"/>
              <a:pPr/>
              <a:t>‹#›</a:t>
            </a:fld>
            <a:endParaRPr lang="en-US"/>
          </a:p>
        </p:txBody>
      </p:sp>
      <p:sp>
        <p:nvSpPr>
          <p:cNvPr id="6" name="Footer Placeholder 2"/>
          <p:cNvSpPr>
            <a:spLocks noGrp="1"/>
          </p:cNvSpPr>
          <p:nvPr>
            <p:ph type="ftr" sz="quarter" idx="20"/>
          </p:nvPr>
        </p:nvSpPr>
        <p:spPr/>
        <p:txBody>
          <a:bodyPr/>
          <a:lstStyle>
            <a:lvl1pPr>
              <a:defRPr/>
            </a:lvl1pPr>
          </a:lstStyle>
          <a:p>
            <a:pPr>
              <a:defRPr/>
            </a:pPr>
            <a:r>
              <a:rPr lang="en-US"/>
              <a:t>Confidential &amp; for IFC Staff Only Working Draft – Discussion Paper Only</a:t>
            </a:r>
            <a:endParaRPr lang="en-US" dirty="0"/>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2185345992"/>
      </p:ext>
    </p:extLst>
  </p:cSld>
  <p:clrMapOvr>
    <a:masterClrMapping/>
  </p:clrMapOvr>
</p:sldLayout>
</file>

<file path=ppt/slideLayouts/slideLayout3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reserve="1" userDrawn="1">
  <p:cSld name="Two Chart Slide">
    <p:spTree>
      <p:nvGrpSpPr>
        <p:cNvPr id="1" name=""/>
        <p:cNvGrpSpPr/>
        <p:nvPr/>
      </p:nvGrpSpPr>
      <p:grpSpPr>
        <a:xfrm>
          <a:off x="0" y="0"/>
          <a:ext cx="0" cy="0"/>
          <a:chOff x="0" y="0"/>
          <a:chExt cx="0" cy="0"/>
        </a:xfrm>
      </p:grpSpPr>
      <p:sp>
        <p:nvSpPr>
          <p:cNvPr id="5" name="Chart Placeholder 4"/>
          <p:cNvSpPr>
            <a:spLocks noGrp="1"/>
          </p:cNvSpPr>
          <p:nvPr>
            <p:ph type="chart" sz="quarter" idx="18"/>
          </p:nvPr>
        </p:nvSpPr>
        <p:spPr>
          <a:xfrm>
            <a:off x="349250" y="1147233"/>
            <a:ext cx="4159249" cy="5048250"/>
          </a:xfrm>
        </p:spPr>
        <p:txBody>
          <a:bodyPr/>
          <a:lstStyle/>
          <a:p>
            <a:pPr lvl="0"/>
            <a:endParaRPr lang="en-US" noProof="0"/>
          </a:p>
        </p:txBody>
      </p:sp>
      <p:sp>
        <p:nvSpPr>
          <p:cNvPr id="2" name="Title 1"/>
          <p:cNvSpPr>
            <a:spLocks noGrp="1"/>
          </p:cNvSpPr>
          <p:nvPr>
            <p:ph type="title"/>
          </p:nvPr>
        </p:nvSpPr>
        <p:spPr>
          <a:xfrm>
            <a:off x="356934" y="307475"/>
            <a:ext cx="8410104" cy="708526"/>
          </a:xfrm>
        </p:spPr>
        <p:txBody>
          <a:bodyPr/>
          <a:lstStyle>
            <a:lvl1pPr>
              <a:defRPr sz="2200" b="0" i="0" cap="none" baseline="0">
                <a:solidFill>
                  <a:srgbClr val="021F43"/>
                </a:solidFill>
                <a:latin typeface="+mj-lt"/>
                <a:cs typeface="Andes ExtraLight"/>
              </a:defRPr>
            </a:lvl1pPr>
          </a:lstStyle>
          <a:p>
            <a:r>
              <a:rPr lang="en-US"/>
              <a:t>Click to edit Master title style</a:t>
            </a:r>
            <a:endParaRPr lang="en-US" dirty="0"/>
          </a:p>
        </p:txBody>
      </p:sp>
      <p:sp>
        <p:nvSpPr>
          <p:cNvPr id="13" name="Chart Placeholder 4"/>
          <p:cNvSpPr>
            <a:spLocks noGrp="1"/>
          </p:cNvSpPr>
          <p:nvPr>
            <p:ph type="chart" sz="quarter" idx="19"/>
          </p:nvPr>
        </p:nvSpPr>
        <p:spPr>
          <a:xfrm>
            <a:off x="4607983" y="1147233"/>
            <a:ext cx="4159249" cy="5048250"/>
          </a:xfrm>
        </p:spPr>
        <p:txBody>
          <a:bodyPr/>
          <a:lstStyle/>
          <a:p>
            <a:pPr lvl="0"/>
            <a:endParaRPr lang="en-US" noProof="0"/>
          </a:p>
        </p:txBody>
      </p:sp>
      <p:sp>
        <p:nvSpPr>
          <p:cNvPr id="6" name="Rectangle 6"/>
          <p:cNvSpPr>
            <a:spLocks noGrp="1" noChangeArrowheads="1"/>
          </p:cNvSpPr>
          <p:nvPr>
            <p:ph type="sldNum" sz="quarter" idx="20"/>
          </p:nvPr>
        </p:nvSpPr>
        <p:spPr>
          <a:ln/>
        </p:spPr>
        <p:txBody>
          <a:bodyPr/>
          <a:lstStyle>
            <a:lvl1pPr>
              <a:defRPr/>
            </a:lvl1pPr>
          </a:lstStyle>
          <a:p>
            <a:fld id="{58187ACF-9023-4E82-A01A-7F9C04247653}" type="slidenum">
              <a:rPr lang="en-US"/>
              <a:pPr/>
              <a:t>‹#›</a:t>
            </a:fld>
            <a:endParaRPr lang="en-US"/>
          </a:p>
        </p:txBody>
      </p:sp>
      <p:sp>
        <p:nvSpPr>
          <p:cNvPr id="7" name="Footer Placeholder 2"/>
          <p:cNvSpPr>
            <a:spLocks noGrp="1"/>
          </p:cNvSpPr>
          <p:nvPr>
            <p:ph type="ftr" sz="quarter" idx="21"/>
          </p:nvPr>
        </p:nvSpPr>
        <p:spPr/>
        <p:txBody>
          <a:bodyPr/>
          <a:lstStyle>
            <a:lvl1pPr>
              <a:defRPr/>
            </a:lvl1pPr>
          </a:lstStyle>
          <a:p>
            <a:pPr>
              <a:defRPr/>
            </a:pPr>
            <a:r>
              <a:rPr lang="en-US"/>
              <a:t>Confidential &amp; for IFC Staff Only Working Draft – Discussion Paper Only</a:t>
            </a:r>
            <a:endParaRPr lang="en-US" dirty="0"/>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2002942941"/>
      </p:ext>
    </p:extLst>
  </p:cSld>
  <p:clrMapOvr>
    <a:masterClrMapping/>
  </p:clrMapOvr>
</p:sldLayout>
</file>

<file path=ppt/slideLayouts/slideLayout3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reserve="1" userDrawn="1">
  <p:cSld name="Three Chart Slide">
    <p:spTree>
      <p:nvGrpSpPr>
        <p:cNvPr id="1" name=""/>
        <p:cNvGrpSpPr/>
        <p:nvPr/>
      </p:nvGrpSpPr>
      <p:grpSpPr>
        <a:xfrm>
          <a:off x="0" y="0"/>
          <a:ext cx="0" cy="0"/>
          <a:chOff x="0" y="0"/>
          <a:chExt cx="0" cy="0"/>
        </a:xfrm>
      </p:grpSpPr>
      <p:sp>
        <p:nvSpPr>
          <p:cNvPr id="5" name="Chart Placeholder 4"/>
          <p:cNvSpPr>
            <a:spLocks noGrp="1"/>
          </p:cNvSpPr>
          <p:nvPr>
            <p:ph type="chart" sz="quarter" idx="18"/>
          </p:nvPr>
        </p:nvSpPr>
        <p:spPr>
          <a:xfrm>
            <a:off x="349250" y="1147233"/>
            <a:ext cx="4159249" cy="5048250"/>
          </a:xfrm>
        </p:spPr>
        <p:txBody>
          <a:bodyPr/>
          <a:lstStyle/>
          <a:p>
            <a:pPr lvl="0"/>
            <a:endParaRPr lang="en-US" noProof="0" dirty="0"/>
          </a:p>
        </p:txBody>
      </p:sp>
      <p:sp>
        <p:nvSpPr>
          <p:cNvPr id="2" name="Title 1"/>
          <p:cNvSpPr>
            <a:spLocks noGrp="1"/>
          </p:cNvSpPr>
          <p:nvPr>
            <p:ph type="title"/>
          </p:nvPr>
        </p:nvSpPr>
        <p:spPr>
          <a:xfrm>
            <a:off x="356934" y="307475"/>
            <a:ext cx="8410104" cy="708526"/>
          </a:xfrm>
        </p:spPr>
        <p:txBody>
          <a:bodyPr/>
          <a:lstStyle>
            <a:lvl1pPr>
              <a:defRPr sz="2200" b="0" i="0" cap="none" baseline="0">
                <a:solidFill>
                  <a:srgbClr val="021F43"/>
                </a:solidFill>
                <a:latin typeface="+mj-lt"/>
                <a:cs typeface="Andes ExtraLight"/>
              </a:defRPr>
            </a:lvl1pPr>
          </a:lstStyle>
          <a:p>
            <a:r>
              <a:rPr lang="en-US"/>
              <a:t>Click to edit Master title style</a:t>
            </a:r>
            <a:endParaRPr lang="en-US" dirty="0"/>
          </a:p>
        </p:txBody>
      </p:sp>
      <p:sp>
        <p:nvSpPr>
          <p:cNvPr id="13" name="Chart Placeholder 4"/>
          <p:cNvSpPr>
            <a:spLocks noGrp="1"/>
          </p:cNvSpPr>
          <p:nvPr>
            <p:ph type="chart" sz="quarter" idx="19"/>
          </p:nvPr>
        </p:nvSpPr>
        <p:spPr>
          <a:xfrm>
            <a:off x="4607983" y="1147233"/>
            <a:ext cx="4159249" cy="2461684"/>
          </a:xfrm>
        </p:spPr>
        <p:txBody>
          <a:bodyPr/>
          <a:lstStyle/>
          <a:p>
            <a:pPr lvl="0"/>
            <a:endParaRPr lang="en-US" noProof="0" dirty="0"/>
          </a:p>
        </p:txBody>
      </p:sp>
      <p:sp>
        <p:nvSpPr>
          <p:cNvPr id="8" name="Chart Placeholder 4"/>
          <p:cNvSpPr>
            <a:spLocks noGrp="1"/>
          </p:cNvSpPr>
          <p:nvPr>
            <p:ph type="chart" sz="quarter" idx="20"/>
          </p:nvPr>
        </p:nvSpPr>
        <p:spPr>
          <a:xfrm>
            <a:off x="4612216" y="3723217"/>
            <a:ext cx="4159249" cy="2461684"/>
          </a:xfrm>
        </p:spPr>
        <p:txBody>
          <a:bodyPr/>
          <a:lstStyle/>
          <a:p>
            <a:pPr lvl="0"/>
            <a:endParaRPr lang="en-US" noProof="0" dirty="0"/>
          </a:p>
        </p:txBody>
      </p:sp>
      <p:sp>
        <p:nvSpPr>
          <p:cNvPr id="6" name="Rectangle 6"/>
          <p:cNvSpPr>
            <a:spLocks noGrp="1" noChangeArrowheads="1"/>
          </p:cNvSpPr>
          <p:nvPr>
            <p:ph type="sldNum" sz="quarter" idx="21"/>
          </p:nvPr>
        </p:nvSpPr>
        <p:spPr>
          <a:ln/>
        </p:spPr>
        <p:txBody>
          <a:bodyPr/>
          <a:lstStyle>
            <a:lvl1pPr>
              <a:defRPr/>
            </a:lvl1pPr>
          </a:lstStyle>
          <a:p>
            <a:fld id="{740B1146-4BCE-4E45-A87D-4A967ADC4B97}" type="slidenum">
              <a:rPr lang="en-US"/>
              <a:pPr/>
              <a:t>‹#›</a:t>
            </a:fld>
            <a:endParaRPr lang="en-US"/>
          </a:p>
        </p:txBody>
      </p:sp>
      <p:sp>
        <p:nvSpPr>
          <p:cNvPr id="7" name="Footer Placeholder 2"/>
          <p:cNvSpPr>
            <a:spLocks noGrp="1"/>
          </p:cNvSpPr>
          <p:nvPr>
            <p:ph type="ftr" sz="quarter" idx="22"/>
          </p:nvPr>
        </p:nvSpPr>
        <p:spPr/>
        <p:txBody>
          <a:bodyPr/>
          <a:lstStyle>
            <a:lvl1pPr>
              <a:defRPr/>
            </a:lvl1pPr>
          </a:lstStyle>
          <a:p>
            <a:pPr>
              <a:defRPr/>
            </a:pPr>
            <a:r>
              <a:rPr lang="en-US"/>
              <a:t>Confidential &amp; for IFC Staff Only Working Draft – Discussion Paper Only</a:t>
            </a:r>
            <a:endParaRPr lang="en-US" dirty="0"/>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2937620651"/>
      </p:ext>
    </p:extLst>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r>
              <a:rPr lang="en-US"/>
              <a:t>Confidential &amp; for IFC Staff Only Working Draft – Discussion Paper Only</a:t>
            </a:r>
          </a:p>
        </p:txBody>
      </p:sp>
      <p:sp>
        <p:nvSpPr>
          <p:cNvPr id="6" name="Rectangle 6"/>
          <p:cNvSpPr>
            <a:spLocks noGrp="1" noChangeArrowheads="1"/>
          </p:cNvSpPr>
          <p:nvPr>
            <p:ph type="sldNum" sz="quarter" idx="12"/>
          </p:nvPr>
        </p:nvSpPr>
        <p:spPr>
          <a:xfrm>
            <a:off x="3632200" y="6435725"/>
            <a:ext cx="1884363" cy="279400"/>
          </a:xfrm>
          <a:prstGeom prst="rect">
            <a:avLst/>
          </a:prstGeom>
          <a:ln/>
        </p:spPr>
        <p:txBody>
          <a:bodyPr/>
          <a:lstStyle>
            <a:lvl1pPr>
              <a:defRPr/>
            </a:lvl1pPr>
          </a:lstStyle>
          <a:p>
            <a:pPr>
              <a:defRPr/>
            </a:pPr>
            <a:fld id="{FA5F061E-9660-4C0A-B131-F1FC7C3EBF7B}" type="slidenum">
              <a:rPr lang="en-US"/>
              <a:pPr>
                <a:defRPr/>
              </a:pPr>
              <a:t>‹#›</a:t>
            </a:fld>
            <a:endParaRPr lang="en-US"/>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633749107"/>
      </p:ext>
    </p:extLst>
  </p:cSld>
  <p:clrMapOvr>
    <a:masterClrMapping/>
  </p:clrMapOvr>
</p:sldLayout>
</file>

<file path=ppt/slideLayouts/slideLayout4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reserve="1" userDrawn="1">
  <p:cSld name="Four Chart Slide">
    <p:spTree>
      <p:nvGrpSpPr>
        <p:cNvPr id="1" name=""/>
        <p:cNvGrpSpPr/>
        <p:nvPr/>
      </p:nvGrpSpPr>
      <p:grpSpPr>
        <a:xfrm>
          <a:off x="0" y="0"/>
          <a:ext cx="0" cy="0"/>
          <a:chOff x="0" y="0"/>
          <a:chExt cx="0" cy="0"/>
        </a:xfrm>
      </p:grpSpPr>
      <p:sp>
        <p:nvSpPr>
          <p:cNvPr id="2" name="Title 1"/>
          <p:cNvSpPr>
            <a:spLocks noGrp="1"/>
          </p:cNvSpPr>
          <p:nvPr>
            <p:ph type="title"/>
          </p:nvPr>
        </p:nvSpPr>
        <p:spPr>
          <a:xfrm>
            <a:off x="356934" y="307475"/>
            <a:ext cx="8410104" cy="708526"/>
          </a:xfrm>
        </p:spPr>
        <p:txBody>
          <a:bodyPr/>
          <a:lstStyle>
            <a:lvl1pPr>
              <a:defRPr sz="2200" b="0" i="0" cap="none" baseline="0">
                <a:solidFill>
                  <a:srgbClr val="021F43"/>
                </a:solidFill>
                <a:latin typeface="+mj-lt"/>
                <a:cs typeface="Andes ExtraLight"/>
              </a:defRPr>
            </a:lvl1pPr>
          </a:lstStyle>
          <a:p>
            <a:r>
              <a:rPr lang="en-US"/>
              <a:t>Click to edit Master title style</a:t>
            </a:r>
            <a:endParaRPr lang="en-US" dirty="0"/>
          </a:p>
        </p:txBody>
      </p:sp>
      <p:sp>
        <p:nvSpPr>
          <p:cNvPr id="13" name="Chart Placeholder 4"/>
          <p:cNvSpPr>
            <a:spLocks noGrp="1"/>
          </p:cNvSpPr>
          <p:nvPr>
            <p:ph type="chart" sz="quarter" idx="19"/>
          </p:nvPr>
        </p:nvSpPr>
        <p:spPr>
          <a:xfrm>
            <a:off x="4607983" y="1147233"/>
            <a:ext cx="4159249" cy="2461684"/>
          </a:xfrm>
        </p:spPr>
        <p:txBody>
          <a:bodyPr/>
          <a:lstStyle/>
          <a:p>
            <a:pPr lvl="0"/>
            <a:endParaRPr lang="en-US" noProof="0" dirty="0"/>
          </a:p>
        </p:txBody>
      </p:sp>
      <p:sp>
        <p:nvSpPr>
          <p:cNvPr id="8" name="Chart Placeholder 4"/>
          <p:cNvSpPr>
            <a:spLocks noGrp="1"/>
          </p:cNvSpPr>
          <p:nvPr>
            <p:ph type="chart" sz="quarter" idx="20"/>
          </p:nvPr>
        </p:nvSpPr>
        <p:spPr>
          <a:xfrm>
            <a:off x="4612216" y="3723217"/>
            <a:ext cx="4159249" cy="2461684"/>
          </a:xfrm>
        </p:spPr>
        <p:txBody>
          <a:bodyPr/>
          <a:lstStyle/>
          <a:p>
            <a:pPr lvl="0"/>
            <a:endParaRPr lang="en-US" noProof="0" dirty="0"/>
          </a:p>
        </p:txBody>
      </p:sp>
      <p:sp>
        <p:nvSpPr>
          <p:cNvPr id="9" name="Chart Placeholder 4"/>
          <p:cNvSpPr>
            <a:spLocks noGrp="1"/>
          </p:cNvSpPr>
          <p:nvPr>
            <p:ph type="chart" sz="quarter" idx="21"/>
          </p:nvPr>
        </p:nvSpPr>
        <p:spPr>
          <a:xfrm>
            <a:off x="347133" y="1140883"/>
            <a:ext cx="4159249" cy="2461684"/>
          </a:xfrm>
        </p:spPr>
        <p:txBody>
          <a:bodyPr/>
          <a:lstStyle/>
          <a:p>
            <a:pPr lvl="0"/>
            <a:endParaRPr lang="en-US" noProof="0" dirty="0"/>
          </a:p>
        </p:txBody>
      </p:sp>
      <p:sp>
        <p:nvSpPr>
          <p:cNvPr id="14" name="Chart Placeholder 4"/>
          <p:cNvSpPr>
            <a:spLocks noGrp="1"/>
          </p:cNvSpPr>
          <p:nvPr>
            <p:ph type="chart" sz="quarter" idx="22"/>
          </p:nvPr>
        </p:nvSpPr>
        <p:spPr>
          <a:xfrm>
            <a:off x="351366" y="3716867"/>
            <a:ext cx="4159249" cy="2461684"/>
          </a:xfrm>
        </p:spPr>
        <p:txBody>
          <a:bodyPr/>
          <a:lstStyle/>
          <a:p>
            <a:pPr lvl="0"/>
            <a:endParaRPr lang="en-US" noProof="0" dirty="0"/>
          </a:p>
        </p:txBody>
      </p:sp>
      <p:sp>
        <p:nvSpPr>
          <p:cNvPr id="7" name="Rectangle 6"/>
          <p:cNvSpPr>
            <a:spLocks noGrp="1" noChangeArrowheads="1"/>
          </p:cNvSpPr>
          <p:nvPr>
            <p:ph type="sldNum" sz="quarter" idx="23"/>
          </p:nvPr>
        </p:nvSpPr>
        <p:spPr>
          <a:ln/>
        </p:spPr>
        <p:txBody>
          <a:bodyPr/>
          <a:lstStyle>
            <a:lvl1pPr>
              <a:defRPr/>
            </a:lvl1pPr>
          </a:lstStyle>
          <a:p>
            <a:fld id="{DB85AA83-C9DC-4C71-8A99-4730704C9F83}" type="slidenum">
              <a:rPr lang="en-US"/>
              <a:pPr/>
              <a:t>‹#›</a:t>
            </a:fld>
            <a:endParaRPr lang="en-US"/>
          </a:p>
        </p:txBody>
      </p:sp>
      <p:sp>
        <p:nvSpPr>
          <p:cNvPr id="10" name="Footer Placeholder 2"/>
          <p:cNvSpPr>
            <a:spLocks noGrp="1"/>
          </p:cNvSpPr>
          <p:nvPr>
            <p:ph type="ftr" sz="quarter" idx="24"/>
          </p:nvPr>
        </p:nvSpPr>
        <p:spPr/>
        <p:txBody>
          <a:bodyPr/>
          <a:lstStyle>
            <a:lvl1pPr>
              <a:defRPr/>
            </a:lvl1pPr>
          </a:lstStyle>
          <a:p>
            <a:pPr>
              <a:defRPr/>
            </a:pPr>
            <a:r>
              <a:rPr lang="en-US"/>
              <a:t>Confidential &amp; for IFC Staff Only Working Draft – Discussion Paper Only</a:t>
            </a:r>
            <a:endParaRPr lang="en-US" dirty="0"/>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4061760657"/>
      </p:ext>
    </p:extLst>
  </p:cSld>
  <p:clrMapOvr>
    <a:masterClrMapping/>
  </p:clrMapOvr>
</p:sldLayout>
</file>

<file path=ppt/slideLayouts/slideLayout4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reserve="1" userDrawn="1">
  <p:cSld name="Contact Slide">
    <p:spTree>
      <p:nvGrpSpPr>
        <p:cNvPr id="1" name=""/>
        <p:cNvGrpSpPr/>
        <p:nvPr/>
      </p:nvGrpSpPr>
      <p:grpSpPr>
        <a:xfrm>
          <a:off x="0" y="0"/>
          <a:ext cx="0" cy="0"/>
          <a:chOff x="0" y="0"/>
          <a:chExt cx="0" cy="0"/>
        </a:xfrm>
      </p:grpSpPr>
      <p:sp>
        <p:nvSpPr>
          <p:cNvPr id="2" name="Title 1"/>
          <p:cNvSpPr>
            <a:spLocks noGrp="1"/>
          </p:cNvSpPr>
          <p:nvPr>
            <p:ph type="title"/>
          </p:nvPr>
        </p:nvSpPr>
        <p:spPr>
          <a:xfrm>
            <a:off x="356933" y="288636"/>
            <a:ext cx="8533067" cy="461819"/>
          </a:xfrm>
        </p:spPr>
        <p:txBody>
          <a:bodyPr anchor="b"/>
          <a:lstStyle>
            <a:lvl1pPr>
              <a:defRPr sz="2200" b="0" i="0" baseline="0">
                <a:solidFill>
                  <a:srgbClr val="021F43"/>
                </a:solidFill>
                <a:latin typeface="+mn-lt"/>
                <a:cs typeface="Andes ExtraLight"/>
              </a:defRPr>
            </a:lvl1pPr>
          </a:lstStyle>
          <a:p>
            <a:r>
              <a:rPr lang="en-US"/>
              <a:t>Click to edit Master title style</a:t>
            </a:r>
            <a:endParaRPr lang="en-US" dirty="0"/>
          </a:p>
        </p:txBody>
      </p:sp>
      <p:sp>
        <p:nvSpPr>
          <p:cNvPr id="6" name="Table Placeholder 5"/>
          <p:cNvSpPr>
            <a:spLocks noGrp="1"/>
          </p:cNvSpPr>
          <p:nvPr>
            <p:ph type="tbl" sz="quarter" idx="13"/>
          </p:nvPr>
        </p:nvSpPr>
        <p:spPr>
          <a:xfrm>
            <a:off x="349779" y="968963"/>
            <a:ext cx="8529637" cy="5349287"/>
          </a:xfrm>
        </p:spPr>
        <p:txBody>
          <a:bodyPr>
            <a:normAutofit/>
          </a:bodyPr>
          <a:lstStyle>
            <a:lvl1pPr>
              <a:lnSpc>
                <a:spcPct val="100000"/>
              </a:lnSpc>
              <a:spcBef>
                <a:spcPts val="0"/>
              </a:spcBef>
              <a:defRPr sz="1200"/>
            </a:lvl1pPr>
          </a:lstStyle>
          <a:p>
            <a:pPr lvl="0"/>
            <a:endParaRPr lang="en-US" noProof="0" dirty="0"/>
          </a:p>
        </p:txBody>
      </p:sp>
      <p:sp>
        <p:nvSpPr>
          <p:cNvPr id="4" name="Rectangle 6"/>
          <p:cNvSpPr>
            <a:spLocks noGrp="1" noChangeArrowheads="1"/>
          </p:cNvSpPr>
          <p:nvPr>
            <p:ph type="sldNum" sz="quarter" idx="14"/>
          </p:nvPr>
        </p:nvSpPr>
        <p:spPr>
          <a:ln/>
        </p:spPr>
        <p:txBody>
          <a:bodyPr/>
          <a:lstStyle>
            <a:lvl1pPr>
              <a:defRPr/>
            </a:lvl1pPr>
          </a:lstStyle>
          <a:p>
            <a:fld id="{6C95A44E-289D-4321-81B0-1C385B2D7CBF}" type="slidenum">
              <a:rPr lang="en-US"/>
              <a:pPr/>
              <a:t>‹#›</a:t>
            </a:fld>
            <a:endParaRPr lang="en-US"/>
          </a:p>
        </p:txBody>
      </p:sp>
      <p:sp>
        <p:nvSpPr>
          <p:cNvPr id="5" name="Footer Placeholder 2"/>
          <p:cNvSpPr>
            <a:spLocks noGrp="1"/>
          </p:cNvSpPr>
          <p:nvPr>
            <p:ph type="ftr" sz="quarter" idx="15"/>
          </p:nvPr>
        </p:nvSpPr>
        <p:spPr/>
        <p:txBody>
          <a:bodyPr/>
          <a:lstStyle>
            <a:lvl1pPr>
              <a:defRPr/>
            </a:lvl1pPr>
          </a:lstStyle>
          <a:p>
            <a:pPr>
              <a:defRPr/>
            </a:pPr>
            <a:r>
              <a:rPr lang="en-US"/>
              <a:t>Confidential &amp; for IFC Staff Only Working Draft – Discussion Paper Only</a:t>
            </a:r>
            <a:endParaRPr lang="en-US" dirty="0"/>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1373815631"/>
      </p:ext>
    </p:extLst>
  </p:cSld>
  <p:clrMapOvr>
    <a:masterClrMapping/>
  </p:clrMapOvr>
</p:sldLayout>
</file>

<file path=ppt/slideLayouts/slideLayout4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blank">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xfrm>
            <a:off x="2573338" y="6248400"/>
            <a:ext cx="1905000" cy="457200"/>
          </a:xfrm>
          <a:prstGeom prst="rect">
            <a:avLst/>
          </a:prstGeom>
          <a:ln/>
        </p:spPr>
        <p:txBody>
          <a:bodyPr/>
          <a:lstStyle>
            <a:lvl1pPr>
              <a:defRPr/>
            </a:lvl1pPr>
          </a:lstStyle>
          <a:p>
            <a:pPr>
              <a:defRPr/>
            </a:pPr>
            <a:r>
              <a:rPr lang="en-US"/>
              <a:t>June 17, 2015</a:t>
            </a:r>
            <a:endParaRPr lang="en-US" dirty="0"/>
          </a:p>
        </p:txBody>
      </p:sp>
      <p:sp>
        <p:nvSpPr>
          <p:cNvPr id="3" name="Rectangle 5"/>
          <p:cNvSpPr>
            <a:spLocks noGrp="1" noChangeArrowheads="1"/>
          </p:cNvSpPr>
          <p:nvPr>
            <p:ph type="ftr" sz="quarter" idx="11"/>
          </p:nvPr>
        </p:nvSpPr>
        <p:spPr>
          <a:ln/>
        </p:spPr>
        <p:txBody>
          <a:bodyPr/>
          <a:lstStyle>
            <a:lvl1pPr>
              <a:defRPr/>
            </a:lvl1pPr>
          </a:lstStyle>
          <a:p>
            <a:pPr>
              <a:defRPr/>
            </a:pPr>
            <a:r>
              <a:rPr lang="en-US"/>
              <a:t>Footer</a:t>
            </a:r>
            <a:endParaRPr lang="en-US" dirty="0"/>
          </a:p>
        </p:txBody>
      </p:sp>
      <p:sp>
        <p:nvSpPr>
          <p:cNvPr id="4" name="Rectangle 6"/>
          <p:cNvSpPr>
            <a:spLocks noGrp="1" noChangeArrowheads="1"/>
          </p:cNvSpPr>
          <p:nvPr>
            <p:ph type="sldNum" sz="quarter" idx="12"/>
          </p:nvPr>
        </p:nvSpPr>
        <p:spPr>
          <a:ln/>
        </p:spPr>
        <p:txBody>
          <a:bodyPr/>
          <a:lstStyle>
            <a:lvl1pPr>
              <a:defRPr/>
            </a:lvl1pPr>
          </a:lstStyle>
          <a:p>
            <a:pPr>
              <a:defRPr/>
            </a:pPr>
            <a:fld id="{554EB1DA-FFB7-4C0C-B4FC-F3280261992A}" type="slidenum">
              <a:rPr lang="en-US"/>
              <a:pPr>
                <a:defRPr/>
              </a:pPr>
              <a:t>‹#›</a:t>
            </a:fld>
            <a:endParaRPr lang="en-US" dirty="0"/>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1623195465"/>
      </p:ext>
    </p:extLst>
  </p:cSld>
  <p:clrMapOvr>
    <a:masterClrMapping/>
  </p:clrMapOvr>
</p:sldLayout>
</file>

<file path=ppt/slideLayouts/slideLayout4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reserve="1" userDrawn="1">
  <p:cSld name="Blue Geometric Divider">
    <p:spTree>
      <p:nvGrpSpPr>
        <p:cNvPr id="1" name=""/>
        <p:cNvGrpSpPr/>
        <p:nvPr/>
      </p:nvGrpSpPr>
      <p:grpSpPr>
        <a:xfrm>
          <a:off x="0" y="0"/>
          <a:ext cx="0" cy="0"/>
          <a:chOff x="0" y="0"/>
          <a:chExt cx="0" cy="0"/>
        </a:xfrm>
      </p:grpSpPr>
      <p:sp>
        <p:nvSpPr>
          <p:cNvPr id="4" name="Line 1086"/>
          <p:cNvSpPr>
            <a:spLocks noChangeShapeType="1"/>
          </p:cNvSpPr>
          <p:nvPr/>
        </p:nvSpPr>
        <p:spPr bwMode="auto">
          <a:xfrm>
            <a:off x="484188" y="617538"/>
            <a:ext cx="1587" cy="1587"/>
          </a:xfrm>
          <a:prstGeom prst="line">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no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5" name="Line 1087"/>
          <p:cNvSpPr>
            <a:spLocks noChangeShapeType="1"/>
          </p:cNvSpPr>
          <p:nvPr/>
        </p:nvSpPr>
        <p:spPr bwMode="auto">
          <a:xfrm>
            <a:off x="484188" y="617538"/>
            <a:ext cx="1587" cy="1587"/>
          </a:xfrm>
          <a:prstGeom prst="line">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no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6" name="Rectangle 1088"/>
          <p:cNvSpPr>
            <a:spLocks noChangeArrowheads="1"/>
          </p:cNvSpPr>
          <p:nvPr/>
        </p:nvSpPr>
        <p:spPr bwMode="auto">
          <a:xfrm>
            <a:off x="484188" y="617538"/>
            <a:ext cx="1587" cy="1587"/>
          </a:xfrm>
          <a:prstGeom prst="rect">
            <a:avLst/>
          </a:prstGeom>
          <a:solidFill>
            <a:srgbClr val="000000"/>
          </a:solidFill>
          <a:ln>
            <a:noFill/>
          </a:ln>
          <a:extLs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p>
            <a:pPr>
              <a:spcBef>
                <a:spcPct val="50000"/>
              </a:spcBef>
              <a:buFontTx/>
              <a:buChar char="•"/>
            </a:pPr>
            <a:endParaRPr lang="en-US" sz="1300" b="0"/>
          </a:p>
        </p:txBody>
      </p:sp>
      <p:sp>
        <p:nvSpPr>
          <p:cNvPr id="7" name="Rectangle 1089"/>
          <p:cNvSpPr>
            <a:spLocks noChangeArrowheads="1"/>
          </p:cNvSpPr>
          <p:nvPr/>
        </p:nvSpPr>
        <p:spPr bwMode="auto">
          <a:xfrm>
            <a:off x="484188" y="617538"/>
            <a:ext cx="1587" cy="1587"/>
          </a:xfrm>
          <a:prstGeom prst="rect">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p>
            <a:pPr>
              <a:spcBef>
                <a:spcPct val="50000"/>
              </a:spcBef>
              <a:buFontTx/>
              <a:buChar char="•"/>
            </a:pPr>
            <a:endParaRPr lang="en-US" sz="1300" b="0"/>
          </a:p>
        </p:txBody>
      </p:sp>
      <p:sp>
        <p:nvSpPr>
          <p:cNvPr id="8" name="Freeform 1098"/>
          <p:cNvSpPr>
            <a:spLocks/>
          </p:cNvSpPr>
          <p:nvPr/>
        </p:nvSpPr>
        <p:spPr bwMode="auto">
          <a:xfrm>
            <a:off x="487363" y="617538"/>
            <a:ext cx="3175" cy="1587"/>
          </a:xfrm>
          <a:custGeom>
            <a:avLst/>
            <a:gdLst>
              <a:gd name="T0" fmla="*/ 0 w 2"/>
              <a:gd name="T1" fmla="*/ 0 h 1587"/>
              <a:gd name="T2" fmla="*/ 2 w 2"/>
              <a:gd name="T3" fmla="*/ 0 h 1587"/>
              <a:gd name="T4" fmla="*/ 2 w 2"/>
              <a:gd name="T5" fmla="*/ 0 h 1587"/>
              <a:gd name="T6" fmla="*/ 2 w 2"/>
              <a:gd name="T7" fmla="*/ 0 h 1587"/>
              <a:gd name="T8" fmla="*/ 0 w 2"/>
              <a:gd name="T9" fmla="*/ 0 h 1587"/>
              <a:gd name="T10" fmla="*/ 0 w 2"/>
              <a:gd name="T11" fmla="*/ 0 h 1587"/>
              <a:gd name="T12" fmla="*/ 0 w 2"/>
              <a:gd name="T13" fmla="*/ 0 h 1587"/>
              <a:gd name="T14" fmla="*/ 0 w 2"/>
              <a:gd name="T15" fmla="*/ 0 h 1587"/>
              <a:gd name="T16" fmla="*/ 0 w 2"/>
              <a:gd name="T17" fmla="*/ 0 h 1587"/>
              <a:gd name="T18" fmla="*/ 0 w 2"/>
              <a:gd name="T19" fmla="*/ 0 h 1587"/>
              <a:gd name="T20" fmla="*/ 0 w 2"/>
              <a:gd name="T21" fmla="*/ 0 h 1587"/>
              <a:gd name="T22" fmla="*/ 0 w 2"/>
              <a:gd name="T23" fmla="*/ 0 h 1587"/>
              <a:gd name="T24" fmla="*/ 0 w 2"/>
              <a:gd name="T25" fmla="*/ 0 h 1587"/>
              <a:gd name="T26" fmla="*/ 0 w 2"/>
              <a:gd name="T27" fmla="*/ 0 h 1587"/>
              <a:gd name="T28" fmla="*/ 0 w 2"/>
              <a:gd name="T29" fmla="*/ 0 h 1587"/>
              <a:gd name="T30" fmla="*/ 0 w 2"/>
              <a:gd name="T31" fmla="*/ 0 h 1587"/>
              <a:gd name="T32" fmla="*/ 0 w 2"/>
              <a:gd name="T33" fmla="*/ 0 h 1587"/>
              <a:gd name="T34" fmla="*/ 2 w 2"/>
              <a:gd name="T35" fmla="*/ 0 h 1587"/>
              <a:gd name="T36" fmla="*/ 2 w 2"/>
              <a:gd name="T37" fmla="*/ 0 h 1587"/>
              <a:gd name="T38" fmla="*/ 2 w 2"/>
              <a:gd name="T39" fmla="*/ 0 h 1587"/>
              <a:gd name="T40" fmla="*/ 0 w 2"/>
              <a:gd name="T41" fmla="*/ 0 h 1587"/>
              <a:gd name="T42" fmla="*/ 0 w 2"/>
              <a:gd name="T43" fmla="*/ 0 h 1587"/>
              <a:gd name="T44" fmla="*/ 0 w 2"/>
              <a:gd name="T45" fmla="*/ 0 h 15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2" h="1587">
                <a:moveTo>
                  <a:pt x="0" y="0"/>
                </a:moveTo>
                <a:lnTo>
                  <a:pt x="2" y="0"/>
                </a:lnTo>
                <a:lnTo>
                  <a:pt x="0" y="0"/>
                </a:lnTo>
                <a:lnTo>
                  <a:pt x="2" y="0"/>
                </a:lnTo>
                <a:lnTo>
                  <a:pt x="0" y="0"/>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9" name="Freeform 1115"/>
          <p:cNvSpPr>
            <a:spLocks/>
          </p:cNvSpPr>
          <p:nvPr/>
        </p:nvSpPr>
        <p:spPr bwMode="auto">
          <a:xfrm>
            <a:off x="458788" y="473075"/>
            <a:ext cx="3175" cy="3175"/>
          </a:xfrm>
          <a:custGeom>
            <a:avLst/>
            <a:gdLst>
              <a:gd name="T0" fmla="*/ 0 w 2"/>
              <a:gd name="T1" fmla="*/ 2 h 2"/>
              <a:gd name="T2" fmla="*/ 0 w 2"/>
              <a:gd name="T3" fmla="*/ 2 h 2"/>
              <a:gd name="T4" fmla="*/ 0 w 2"/>
              <a:gd name="T5" fmla="*/ 2 h 2"/>
              <a:gd name="T6" fmla="*/ 0 w 2"/>
              <a:gd name="T7" fmla="*/ 2 h 2"/>
              <a:gd name="T8" fmla="*/ 0 w 2"/>
              <a:gd name="T9" fmla="*/ 2 h 2"/>
              <a:gd name="T10" fmla="*/ 0 w 2"/>
              <a:gd name="T11" fmla="*/ 2 h 2"/>
              <a:gd name="T12" fmla="*/ 2 w 2"/>
              <a:gd name="T13" fmla="*/ 2 h 2"/>
              <a:gd name="T14" fmla="*/ 2 w 2"/>
              <a:gd name="T15" fmla="*/ 2 h 2"/>
              <a:gd name="T16" fmla="*/ 2 w 2"/>
              <a:gd name="T17" fmla="*/ 0 h 2"/>
              <a:gd name="T18" fmla="*/ 0 w 2"/>
              <a:gd name="T19" fmla="*/ 2 h 2"/>
              <a:gd name="T20" fmla="*/ 0 w 2"/>
              <a:gd name="T21" fmla="*/ 2 h 2"/>
              <a:gd name="T22" fmla="*/ 0 w 2"/>
              <a:gd name="T23" fmla="*/ 2 h 2"/>
              <a:gd name="T24" fmla="*/ 0 w 2"/>
              <a:gd name="T25" fmla="*/ 2 h 2"/>
              <a:gd name="T26" fmla="*/ 0 w 2"/>
              <a:gd name="T27" fmla="*/ 2 h 2"/>
              <a:gd name="T28" fmla="*/ 2 w 2"/>
              <a:gd name="T29" fmla="*/ 2 h 2"/>
              <a:gd name="T30" fmla="*/ 2 w 2"/>
              <a:gd name="T31" fmla="*/ 2 h 2"/>
              <a:gd name="T32" fmla="*/ 2 w 2"/>
              <a:gd name="T33" fmla="*/ 2 h 2"/>
              <a:gd name="T34" fmla="*/ 2 w 2"/>
              <a:gd name="T35" fmla="*/ 2 h 2"/>
              <a:gd name="T36" fmla="*/ 2 w 2"/>
              <a:gd name="T37" fmla="*/ 2 h 2"/>
              <a:gd name="T38" fmla="*/ 2 w 2"/>
              <a:gd name="T39" fmla="*/ 2 h 2"/>
              <a:gd name="T40" fmla="*/ 0 w 2"/>
              <a:gd name="T41" fmla="*/ 2 h 2"/>
              <a:gd name="T42" fmla="*/ 0 w 2"/>
              <a:gd name="T43" fmla="*/ 2 h 2"/>
              <a:gd name="T44" fmla="*/ 0 w 2"/>
              <a:gd name="T45" fmla="*/ 2 h 2"/>
              <a:gd name="T46" fmla="*/ 0 w 2"/>
              <a:gd name="T47" fmla="*/ 2 h 2"/>
              <a:gd name="T48" fmla="*/ 0 w 2"/>
              <a:gd name="T49" fmla="*/ 2 h 2"/>
              <a:gd name="T50" fmla="*/ 0 w 2"/>
              <a:gd name="T51" fmla="*/ 2 h 2"/>
              <a:gd name="T52" fmla="*/ 0 w 2"/>
              <a:gd name="T53" fmla="*/ 2 h 2"/>
              <a:gd name="T54" fmla="*/ 2 w 2"/>
              <a:gd name="T55" fmla="*/ 2 h 2"/>
              <a:gd name="T56" fmla="*/ 0 w 2"/>
              <a:gd name="T57" fmla="*/ 2 h 2"/>
              <a:gd name="T58" fmla="*/ 2 w 2"/>
              <a:gd name="T59" fmla="*/ 2 h 2"/>
              <a:gd name="T60" fmla="*/ 2 w 2"/>
              <a:gd name="T61" fmla="*/ 2 h 2"/>
              <a:gd name="T62" fmla="*/ 2 w 2"/>
              <a:gd name="T63" fmla="*/ 2 h 2"/>
              <a:gd name="T64" fmla="*/ 0 w 2"/>
              <a:gd name="T65" fmla="*/ 2 h 2"/>
              <a:gd name="T66" fmla="*/ 0 w 2"/>
              <a:gd name="T67" fmla="*/ 2 h 2"/>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2" h="2">
                <a:moveTo>
                  <a:pt x="0" y="2"/>
                </a:moveTo>
                <a:lnTo>
                  <a:pt x="0" y="2"/>
                </a:lnTo>
                <a:lnTo>
                  <a:pt x="2" y="2"/>
                </a:lnTo>
                <a:lnTo>
                  <a:pt x="2" y="0"/>
                </a:lnTo>
                <a:lnTo>
                  <a:pt x="0" y="2"/>
                </a:lnTo>
                <a:lnTo>
                  <a:pt x="2" y="2"/>
                </a:lnTo>
                <a:lnTo>
                  <a:pt x="0" y="2"/>
                </a:lnTo>
                <a:lnTo>
                  <a:pt x="2" y="2"/>
                </a:lnTo>
                <a:lnTo>
                  <a:pt x="0" y="2"/>
                </a:lnTo>
                <a:lnTo>
                  <a:pt x="2" y="2"/>
                </a:lnTo>
                <a:lnTo>
                  <a:pt x="0" y="2"/>
                </a:lnTo>
                <a:lnTo>
                  <a:pt x="2" y="2"/>
                </a:lnTo>
                <a:lnTo>
                  <a:pt x="0" y="2"/>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10" name="Freeform 1120"/>
          <p:cNvSpPr>
            <a:spLocks/>
          </p:cNvSpPr>
          <p:nvPr/>
        </p:nvSpPr>
        <p:spPr bwMode="auto">
          <a:xfrm>
            <a:off x="458788" y="463550"/>
            <a:ext cx="3175" cy="3175"/>
          </a:xfrm>
          <a:custGeom>
            <a:avLst/>
            <a:gdLst>
              <a:gd name="T0" fmla="*/ 0 w 2"/>
              <a:gd name="T1" fmla="*/ 0 h 2"/>
              <a:gd name="T2" fmla="*/ 0 w 2"/>
              <a:gd name="T3" fmla="*/ 2 h 2"/>
              <a:gd name="T4" fmla="*/ 0 w 2"/>
              <a:gd name="T5" fmla="*/ 2 h 2"/>
              <a:gd name="T6" fmla="*/ 0 w 2"/>
              <a:gd name="T7" fmla="*/ 2 h 2"/>
              <a:gd name="T8" fmla="*/ 2 w 2"/>
              <a:gd name="T9" fmla="*/ 2 h 2"/>
              <a:gd name="T10" fmla="*/ 2 w 2"/>
              <a:gd name="T11" fmla="*/ 0 h 2"/>
              <a:gd name="T12" fmla="*/ 2 w 2"/>
              <a:gd name="T13" fmla="*/ 0 h 2"/>
              <a:gd name="T14" fmla="*/ 2 w 2"/>
              <a:gd name="T15" fmla="*/ 0 h 2"/>
              <a:gd name="T16" fmla="*/ 0 w 2"/>
              <a:gd name="T17" fmla="*/ 0 h 2"/>
              <a:gd name="T18" fmla="*/ 0 w 2"/>
              <a:gd name="T19" fmla="*/ 2 h 2"/>
              <a:gd name="T20" fmla="*/ 0 w 2"/>
              <a:gd name="T21" fmla="*/ 2 h 2"/>
              <a:gd name="T22" fmla="*/ 2 w 2"/>
              <a:gd name="T23" fmla="*/ 0 h 2"/>
              <a:gd name="T24" fmla="*/ 2 w 2"/>
              <a:gd name="T25" fmla="*/ 0 h 2"/>
              <a:gd name="T26" fmla="*/ 2 w 2"/>
              <a:gd name="T27" fmla="*/ 0 h 2"/>
              <a:gd name="T28" fmla="*/ 2 w 2"/>
              <a:gd name="T29" fmla="*/ 2 h 2"/>
              <a:gd name="T30" fmla="*/ 0 w 2"/>
              <a:gd name="T31" fmla="*/ 2 h 2"/>
              <a:gd name="T32" fmla="*/ 0 w 2"/>
              <a:gd name="T33" fmla="*/ 2 h 2"/>
              <a:gd name="T34" fmla="*/ 0 w 2"/>
              <a:gd name="T35" fmla="*/ 2 h 2"/>
              <a:gd name="T36" fmla="*/ 0 w 2"/>
              <a:gd name="T37" fmla="*/ 2 h 2"/>
              <a:gd name="T38" fmla="*/ 0 w 2"/>
              <a:gd name="T39" fmla="*/ 2 h 2"/>
              <a:gd name="T40" fmla="*/ 0 w 2"/>
              <a:gd name="T41" fmla="*/ 2 h 2"/>
              <a:gd name="T42" fmla="*/ 0 w 2"/>
              <a:gd name="T43" fmla="*/ 2 h 2"/>
              <a:gd name="T44" fmla="*/ 0 w 2"/>
              <a:gd name="T45" fmla="*/ 2 h 2"/>
              <a:gd name="T46" fmla="*/ 2 w 2"/>
              <a:gd name="T47" fmla="*/ 2 h 2"/>
              <a:gd name="T48" fmla="*/ 0 w 2"/>
              <a:gd name="T49" fmla="*/ 2 h 2"/>
              <a:gd name="T50" fmla="*/ 0 w 2"/>
              <a:gd name="T51" fmla="*/ 2 h 2"/>
              <a:gd name="T52" fmla="*/ 2 w 2"/>
              <a:gd name="T53" fmla="*/ 2 h 2"/>
              <a:gd name="T54" fmla="*/ 2 w 2"/>
              <a:gd name="T55" fmla="*/ 2 h 2"/>
              <a:gd name="T56" fmla="*/ 2 w 2"/>
              <a:gd name="T57" fmla="*/ 0 h 2"/>
              <a:gd name="T58" fmla="*/ 0 w 2"/>
              <a:gd name="T59" fmla="*/ 0 h 2"/>
              <a:gd name="T60" fmla="*/ 0 w 2"/>
              <a:gd name="T61" fmla="*/ 0 h 2"/>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2" h="2">
                <a:moveTo>
                  <a:pt x="0" y="0"/>
                </a:moveTo>
                <a:lnTo>
                  <a:pt x="0" y="2"/>
                </a:lnTo>
                <a:lnTo>
                  <a:pt x="2" y="2"/>
                </a:lnTo>
                <a:lnTo>
                  <a:pt x="2" y="0"/>
                </a:lnTo>
                <a:lnTo>
                  <a:pt x="0" y="0"/>
                </a:lnTo>
                <a:lnTo>
                  <a:pt x="0" y="2"/>
                </a:lnTo>
                <a:lnTo>
                  <a:pt x="2" y="0"/>
                </a:lnTo>
                <a:lnTo>
                  <a:pt x="2" y="2"/>
                </a:lnTo>
                <a:lnTo>
                  <a:pt x="0" y="2"/>
                </a:lnTo>
                <a:lnTo>
                  <a:pt x="2" y="2"/>
                </a:lnTo>
                <a:lnTo>
                  <a:pt x="0" y="2"/>
                </a:lnTo>
                <a:lnTo>
                  <a:pt x="2" y="2"/>
                </a:lnTo>
                <a:lnTo>
                  <a:pt x="2" y="0"/>
                </a:lnTo>
                <a:lnTo>
                  <a:pt x="0" y="0"/>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11" name="Freeform 1134"/>
          <p:cNvSpPr>
            <a:spLocks/>
          </p:cNvSpPr>
          <p:nvPr/>
        </p:nvSpPr>
        <p:spPr bwMode="auto">
          <a:xfrm>
            <a:off x="703263" y="514350"/>
            <a:ext cx="3175" cy="6350"/>
          </a:xfrm>
          <a:custGeom>
            <a:avLst/>
            <a:gdLst>
              <a:gd name="T0" fmla="*/ 2 w 2"/>
              <a:gd name="T1" fmla="*/ 4 h 4"/>
              <a:gd name="T2" fmla="*/ 2 w 2"/>
              <a:gd name="T3" fmla="*/ 4 h 4"/>
              <a:gd name="T4" fmla="*/ 2 w 2"/>
              <a:gd name="T5" fmla="*/ 4 h 4"/>
              <a:gd name="T6" fmla="*/ 2 w 2"/>
              <a:gd name="T7" fmla="*/ 2 h 4"/>
              <a:gd name="T8" fmla="*/ 2 w 2"/>
              <a:gd name="T9" fmla="*/ 0 h 4"/>
              <a:gd name="T10" fmla="*/ 2 w 2"/>
              <a:gd name="T11" fmla="*/ 0 h 4"/>
              <a:gd name="T12" fmla="*/ 2 w 2"/>
              <a:gd name="T13" fmla="*/ 0 h 4"/>
              <a:gd name="T14" fmla="*/ 0 w 2"/>
              <a:gd name="T15" fmla="*/ 2 h 4"/>
              <a:gd name="T16" fmla="*/ 2 w 2"/>
              <a:gd name="T17" fmla="*/ 4 h 4"/>
              <a:gd name="T18" fmla="*/ 2 w 2"/>
              <a:gd name="T19" fmla="*/ 2 h 4"/>
              <a:gd name="T20" fmla="*/ 2 w 2"/>
              <a:gd name="T21" fmla="*/ 2 h 4"/>
              <a:gd name="T22" fmla="*/ 2 w 2"/>
              <a:gd name="T23" fmla="*/ 0 h 4"/>
              <a:gd name="T24" fmla="*/ 2 w 2"/>
              <a:gd name="T25" fmla="*/ 2 h 4"/>
              <a:gd name="T26" fmla="*/ 2 w 2"/>
              <a:gd name="T27" fmla="*/ 2 h 4"/>
              <a:gd name="T28" fmla="*/ 2 w 2"/>
              <a:gd name="T29" fmla="*/ 2 h 4"/>
              <a:gd name="T30" fmla="*/ 2 w 2"/>
              <a:gd name="T31" fmla="*/ 2 h 4"/>
              <a:gd name="T32" fmla="*/ 2 w 2"/>
              <a:gd name="T33" fmla="*/ 2 h 4"/>
              <a:gd name="T34" fmla="*/ 2 w 2"/>
              <a:gd name="T35" fmla="*/ 2 h 4"/>
              <a:gd name="T36" fmla="*/ 2 w 2"/>
              <a:gd name="T37" fmla="*/ 2 h 4"/>
              <a:gd name="T38" fmla="*/ 2 w 2"/>
              <a:gd name="T39" fmla="*/ 2 h 4"/>
              <a:gd name="T40" fmla="*/ 2 w 2"/>
              <a:gd name="T41" fmla="*/ 2 h 4"/>
              <a:gd name="T42" fmla="*/ 2 w 2"/>
              <a:gd name="T43" fmla="*/ 2 h 4"/>
              <a:gd name="T44" fmla="*/ 2 w 2"/>
              <a:gd name="T45" fmla="*/ 2 h 4"/>
              <a:gd name="T46" fmla="*/ 2 w 2"/>
              <a:gd name="T47" fmla="*/ 2 h 4"/>
              <a:gd name="T48" fmla="*/ 2 w 2"/>
              <a:gd name="T49" fmla="*/ 2 h 4"/>
              <a:gd name="T50" fmla="*/ 2 w 2"/>
              <a:gd name="T51" fmla="*/ 2 h 4"/>
              <a:gd name="T52" fmla="*/ 0 w 2"/>
              <a:gd name="T53" fmla="*/ 2 h 4"/>
              <a:gd name="T54" fmla="*/ 2 w 2"/>
              <a:gd name="T55" fmla="*/ 4 h 4"/>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2" h="4">
                <a:moveTo>
                  <a:pt x="2" y="4"/>
                </a:moveTo>
                <a:lnTo>
                  <a:pt x="2" y="4"/>
                </a:lnTo>
                <a:lnTo>
                  <a:pt x="2" y="2"/>
                </a:lnTo>
                <a:lnTo>
                  <a:pt x="2" y="0"/>
                </a:lnTo>
                <a:lnTo>
                  <a:pt x="0" y="2"/>
                </a:lnTo>
                <a:lnTo>
                  <a:pt x="2" y="4"/>
                </a:lnTo>
                <a:lnTo>
                  <a:pt x="2" y="2"/>
                </a:lnTo>
                <a:lnTo>
                  <a:pt x="2" y="0"/>
                </a:lnTo>
                <a:lnTo>
                  <a:pt x="2" y="2"/>
                </a:lnTo>
                <a:lnTo>
                  <a:pt x="0" y="2"/>
                </a:lnTo>
                <a:lnTo>
                  <a:pt x="2" y="4"/>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12" name="Freeform 1141"/>
          <p:cNvSpPr>
            <a:spLocks/>
          </p:cNvSpPr>
          <p:nvPr/>
        </p:nvSpPr>
        <p:spPr bwMode="auto">
          <a:xfrm>
            <a:off x="706438" y="479425"/>
            <a:ext cx="1587" cy="6350"/>
          </a:xfrm>
          <a:custGeom>
            <a:avLst/>
            <a:gdLst>
              <a:gd name="T0" fmla="*/ 0 w 1587"/>
              <a:gd name="T1" fmla="*/ 4 h 4"/>
              <a:gd name="T2" fmla="*/ 0 w 1587"/>
              <a:gd name="T3" fmla="*/ 2 h 4"/>
              <a:gd name="T4" fmla="*/ 0 w 1587"/>
              <a:gd name="T5" fmla="*/ 0 h 4"/>
              <a:gd name="T6" fmla="*/ 0 w 1587"/>
              <a:gd name="T7" fmla="*/ 0 h 4"/>
              <a:gd name="T8" fmla="*/ 0 w 1587"/>
              <a:gd name="T9" fmla="*/ 2 h 4"/>
              <a:gd name="T10" fmla="*/ 0 w 1587"/>
              <a:gd name="T11" fmla="*/ 2 h 4"/>
              <a:gd name="T12" fmla="*/ 0 w 1587"/>
              <a:gd name="T13" fmla="*/ 4 h 4"/>
              <a:gd name="T14" fmla="*/ 0 w 1587"/>
              <a:gd name="T15" fmla="*/ 2 h 4"/>
              <a:gd name="T16" fmla="*/ 0 w 1587"/>
              <a:gd name="T17" fmla="*/ 2 h 4"/>
              <a:gd name="T18" fmla="*/ 0 w 1587"/>
              <a:gd name="T19" fmla="*/ 2 h 4"/>
              <a:gd name="T20" fmla="*/ 0 w 1587"/>
              <a:gd name="T21" fmla="*/ 2 h 4"/>
              <a:gd name="T22" fmla="*/ 0 w 1587"/>
              <a:gd name="T23" fmla="*/ 2 h 4"/>
              <a:gd name="T24" fmla="*/ 0 w 1587"/>
              <a:gd name="T25" fmla="*/ 2 h 4"/>
              <a:gd name="T26" fmla="*/ 0 w 1587"/>
              <a:gd name="T27" fmla="*/ 2 h 4"/>
              <a:gd name="T28" fmla="*/ 0 w 1587"/>
              <a:gd name="T29" fmla="*/ 4 h 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1587" h="4">
                <a:moveTo>
                  <a:pt x="0" y="4"/>
                </a:moveTo>
                <a:lnTo>
                  <a:pt x="0" y="2"/>
                </a:lnTo>
                <a:lnTo>
                  <a:pt x="0" y="0"/>
                </a:lnTo>
                <a:lnTo>
                  <a:pt x="0" y="2"/>
                </a:lnTo>
                <a:lnTo>
                  <a:pt x="0" y="4"/>
                </a:lnTo>
                <a:lnTo>
                  <a:pt x="0" y="2"/>
                </a:lnTo>
                <a:lnTo>
                  <a:pt x="0" y="4"/>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13" name="Freeform 1148"/>
          <p:cNvSpPr>
            <a:spLocks/>
          </p:cNvSpPr>
          <p:nvPr/>
        </p:nvSpPr>
        <p:spPr bwMode="auto">
          <a:xfrm>
            <a:off x="693738" y="460375"/>
            <a:ext cx="3175" cy="3175"/>
          </a:xfrm>
          <a:custGeom>
            <a:avLst/>
            <a:gdLst>
              <a:gd name="T0" fmla="*/ 2 w 2"/>
              <a:gd name="T1" fmla="*/ 2 h 2"/>
              <a:gd name="T2" fmla="*/ 2 w 2"/>
              <a:gd name="T3" fmla="*/ 0 h 2"/>
              <a:gd name="T4" fmla="*/ 2 w 2"/>
              <a:gd name="T5" fmla="*/ 0 h 2"/>
              <a:gd name="T6" fmla="*/ 2 w 2"/>
              <a:gd name="T7" fmla="*/ 0 h 2"/>
              <a:gd name="T8" fmla="*/ 2 w 2"/>
              <a:gd name="T9" fmla="*/ 0 h 2"/>
              <a:gd name="T10" fmla="*/ 0 w 2"/>
              <a:gd name="T11" fmla="*/ 0 h 2"/>
              <a:gd name="T12" fmla="*/ 0 w 2"/>
              <a:gd name="T13" fmla="*/ 0 h 2"/>
              <a:gd name="T14" fmla="*/ 0 w 2"/>
              <a:gd name="T15" fmla="*/ 2 h 2"/>
              <a:gd name="T16" fmla="*/ 0 w 2"/>
              <a:gd name="T17" fmla="*/ 2 h 2"/>
              <a:gd name="T18" fmla="*/ 0 w 2"/>
              <a:gd name="T19" fmla="*/ 2 h 2"/>
              <a:gd name="T20" fmla="*/ 2 w 2"/>
              <a:gd name="T21" fmla="*/ 2 h 2"/>
              <a:gd name="T22" fmla="*/ 2 w 2"/>
              <a:gd name="T23" fmla="*/ 2 h 2"/>
              <a:gd name="T24" fmla="*/ 2 w 2"/>
              <a:gd name="T25" fmla="*/ 0 h 2"/>
              <a:gd name="T26" fmla="*/ 2 w 2"/>
              <a:gd name="T27" fmla="*/ 0 h 2"/>
              <a:gd name="T28" fmla="*/ 2 w 2"/>
              <a:gd name="T29" fmla="*/ 0 h 2"/>
              <a:gd name="T30" fmla="*/ 0 w 2"/>
              <a:gd name="T31" fmla="*/ 2 h 2"/>
              <a:gd name="T32" fmla="*/ 2 w 2"/>
              <a:gd name="T33" fmla="*/ 2 h 2"/>
              <a:gd name="T34" fmla="*/ 2 w 2"/>
              <a:gd name="T35" fmla="*/ 0 h 2"/>
              <a:gd name="T36" fmla="*/ 0 w 2"/>
              <a:gd name="T37" fmla="*/ 2 h 2"/>
              <a:gd name="T38" fmla="*/ 2 w 2"/>
              <a:gd name="T39" fmla="*/ 2 h 2"/>
              <a:gd name="T40" fmla="*/ 0 w 2"/>
              <a:gd name="T41" fmla="*/ 2 h 2"/>
              <a:gd name="T42" fmla="*/ 0 w 2"/>
              <a:gd name="T43" fmla="*/ 2 h 2"/>
              <a:gd name="T44" fmla="*/ 0 w 2"/>
              <a:gd name="T45" fmla="*/ 2 h 2"/>
              <a:gd name="T46" fmla="*/ 0 w 2"/>
              <a:gd name="T47" fmla="*/ 2 h 2"/>
              <a:gd name="T48" fmla="*/ 0 w 2"/>
              <a:gd name="T49" fmla="*/ 2 h 2"/>
              <a:gd name="T50" fmla="*/ 0 w 2"/>
              <a:gd name="T51" fmla="*/ 2 h 2"/>
              <a:gd name="T52" fmla="*/ 0 w 2"/>
              <a:gd name="T53" fmla="*/ 2 h 2"/>
              <a:gd name="T54" fmla="*/ 0 w 2"/>
              <a:gd name="T55" fmla="*/ 2 h 2"/>
              <a:gd name="T56" fmla="*/ 0 w 2"/>
              <a:gd name="T57" fmla="*/ 2 h 2"/>
              <a:gd name="T58" fmla="*/ 2 w 2"/>
              <a:gd name="T59" fmla="*/ 2 h 2"/>
              <a:gd name="T60" fmla="*/ 2 w 2"/>
              <a:gd name="T61" fmla="*/ 2 h 2"/>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2" h="2">
                <a:moveTo>
                  <a:pt x="2" y="2"/>
                </a:moveTo>
                <a:lnTo>
                  <a:pt x="2" y="0"/>
                </a:lnTo>
                <a:lnTo>
                  <a:pt x="0" y="0"/>
                </a:lnTo>
                <a:lnTo>
                  <a:pt x="0" y="2"/>
                </a:lnTo>
                <a:lnTo>
                  <a:pt x="2" y="2"/>
                </a:lnTo>
                <a:lnTo>
                  <a:pt x="2" y="0"/>
                </a:lnTo>
                <a:lnTo>
                  <a:pt x="0" y="2"/>
                </a:lnTo>
                <a:lnTo>
                  <a:pt x="2" y="2"/>
                </a:lnTo>
                <a:lnTo>
                  <a:pt x="2" y="0"/>
                </a:lnTo>
                <a:lnTo>
                  <a:pt x="0" y="2"/>
                </a:lnTo>
                <a:lnTo>
                  <a:pt x="2" y="2"/>
                </a:lnTo>
                <a:lnTo>
                  <a:pt x="0" y="2"/>
                </a:lnTo>
                <a:lnTo>
                  <a:pt x="2" y="2"/>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14" name="Freeform 1150"/>
          <p:cNvSpPr>
            <a:spLocks/>
          </p:cNvSpPr>
          <p:nvPr/>
        </p:nvSpPr>
        <p:spPr bwMode="auto">
          <a:xfrm>
            <a:off x="684213" y="447675"/>
            <a:ext cx="1587" cy="3175"/>
          </a:xfrm>
          <a:custGeom>
            <a:avLst/>
            <a:gdLst>
              <a:gd name="T0" fmla="*/ 0 w 1587"/>
              <a:gd name="T1" fmla="*/ 2 h 2"/>
              <a:gd name="T2" fmla="*/ 0 w 1587"/>
              <a:gd name="T3" fmla="*/ 0 h 2"/>
              <a:gd name="T4" fmla="*/ 0 w 1587"/>
              <a:gd name="T5" fmla="*/ 2 h 2"/>
              <a:gd name="T6" fmla="*/ 0 60000 65536"/>
              <a:gd name="T7" fmla="*/ 0 60000 65536"/>
              <a:gd name="T8" fmla="*/ 0 60000 65536"/>
            </a:gdLst>
            <a:ahLst/>
            <a:cxnLst>
              <a:cxn ang="T6">
                <a:pos x="T0" y="T1"/>
              </a:cxn>
              <a:cxn ang="T7">
                <a:pos x="T2" y="T3"/>
              </a:cxn>
              <a:cxn ang="T8">
                <a:pos x="T4" y="T5"/>
              </a:cxn>
            </a:cxnLst>
            <a:rect l="0" t="0" r="r" b="b"/>
            <a:pathLst>
              <a:path w="1587" h="2">
                <a:moveTo>
                  <a:pt x="0" y="2"/>
                </a:moveTo>
                <a:lnTo>
                  <a:pt x="0" y="0"/>
                </a:lnTo>
                <a:lnTo>
                  <a:pt x="0" y="2"/>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15" name="Freeform 1152"/>
          <p:cNvSpPr>
            <a:spLocks/>
          </p:cNvSpPr>
          <p:nvPr/>
        </p:nvSpPr>
        <p:spPr bwMode="auto">
          <a:xfrm>
            <a:off x="684213" y="447675"/>
            <a:ext cx="3175" cy="3175"/>
          </a:xfrm>
          <a:custGeom>
            <a:avLst/>
            <a:gdLst>
              <a:gd name="T0" fmla="*/ 2 w 2"/>
              <a:gd name="T1" fmla="*/ 0 h 2"/>
              <a:gd name="T2" fmla="*/ 0 w 2"/>
              <a:gd name="T3" fmla="*/ 0 h 2"/>
              <a:gd name="T4" fmla="*/ 0 w 2"/>
              <a:gd name="T5" fmla="*/ 0 h 2"/>
              <a:gd name="T6" fmla="*/ 0 w 2"/>
              <a:gd name="T7" fmla="*/ 0 h 2"/>
              <a:gd name="T8" fmla="*/ 0 w 2"/>
              <a:gd name="T9" fmla="*/ 2 h 2"/>
              <a:gd name="T10" fmla="*/ 2 w 2"/>
              <a:gd name="T11" fmla="*/ 2 h 2"/>
              <a:gd name="T12" fmla="*/ 2 w 2"/>
              <a:gd name="T13" fmla="*/ 0 h 2"/>
              <a:gd name="T14" fmla="*/ 0 w 2"/>
              <a:gd name="T15" fmla="*/ 0 h 2"/>
              <a:gd name="T16" fmla="*/ 0 w 2"/>
              <a:gd name="T17" fmla="*/ 0 h 2"/>
              <a:gd name="T18" fmla="*/ 0 w 2"/>
              <a:gd name="T19" fmla="*/ 0 h 2"/>
              <a:gd name="T20" fmla="*/ 0 w 2"/>
              <a:gd name="T21" fmla="*/ 2 h 2"/>
              <a:gd name="T22" fmla="*/ 2 w 2"/>
              <a:gd name="T23" fmla="*/ 2 h 2"/>
              <a:gd name="T24" fmla="*/ 2 w 2"/>
              <a:gd name="T25" fmla="*/ 0 h 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 h="2">
                <a:moveTo>
                  <a:pt x="2" y="0"/>
                </a:moveTo>
                <a:lnTo>
                  <a:pt x="0" y="0"/>
                </a:lnTo>
                <a:lnTo>
                  <a:pt x="0" y="2"/>
                </a:lnTo>
                <a:lnTo>
                  <a:pt x="2" y="2"/>
                </a:lnTo>
                <a:lnTo>
                  <a:pt x="2" y="0"/>
                </a:lnTo>
                <a:lnTo>
                  <a:pt x="0" y="0"/>
                </a:lnTo>
                <a:lnTo>
                  <a:pt x="0" y="2"/>
                </a:lnTo>
                <a:lnTo>
                  <a:pt x="2" y="2"/>
                </a:lnTo>
                <a:lnTo>
                  <a:pt x="2" y="0"/>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16" name="Freeform 1154"/>
          <p:cNvSpPr>
            <a:spLocks/>
          </p:cNvSpPr>
          <p:nvPr/>
        </p:nvSpPr>
        <p:spPr bwMode="auto">
          <a:xfrm>
            <a:off x="665163" y="434975"/>
            <a:ext cx="3175" cy="1588"/>
          </a:xfrm>
          <a:custGeom>
            <a:avLst/>
            <a:gdLst>
              <a:gd name="T0" fmla="*/ 2 w 2"/>
              <a:gd name="T1" fmla="*/ 0 h 1588"/>
              <a:gd name="T2" fmla="*/ 0 w 2"/>
              <a:gd name="T3" fmla="*/ 0 h 1588"/>
              <a:gd name="T4" fmla="*/ 2 w 2"/>
              <a:gd name="T5" fmla="*/ 0 h 1588"/>
              <a:gd name="T6" fmla="*/ 0 60000 65536"/>
              <a:gd name="T7" fmla="*/ 0 60000 65536"/>
              <a:gd name="T8" fmla="*/ 0 60000 65536"/>
            </a:gdLst>
            <a:ahLst/>
            <a:cxnLst>
              <a:cxn ang="T6">
                <a:pos x="T0" y="T1"/>
              </a:cxn>
              <a:cxn ang="T7">
                <a:pos x="T2" y="T3"/>
              </a:cxn>
              <a:cxn ang="T8">
                <a:pos x="T4" y="T5"/>
              </a:cxn>
            </a:cxnLst>
            <a:rect l="0" t="0" r="r" b="b"/>
            <a:pathLst>
              <a:path w="2" h="1588">
                <a:moveTo>
                  <a:pt x="2" y="0"/>
                </a:moveTo>
                <a:lnTo>
                  <a:pt x="0" y="0"/>
                </a:lnTo>
                <a:lnTo>
                  <a:pt x="2" y="0"/>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17" name="Freeform 1156"/>
          <p:cNvSpPr>
            <a:spLocks/>
          </p:cNvSpPr>
          <p:nvPr/>
        </p:nvSpPr>
        <p:spPr bwMode="auto">
          <a:xfrm>
            <a:off x="665163" y="431800"/>
            <a:ext cx="3175" cy="3175"/>
          </a:xfrm>
          <a:custGeom>
            <a:avLst/>
            <a:gdLst>
              <a:gd name="T0" fmla="*/ 2 w 2"/>
              <a:gd name="T1" fmla="*/ 2 h 2"/>
              <a:gd name="T2" fmla="*/ 0 w 2"/>
              <a:gd name="T3" fmla="*/ 0 h 2"/>
              <a:gd name="T4" fmla="*/ 0 w 2"/>
              <a:gd name="T5" fmla="*/ 0 h 2"/>
              <a:gd name="T6" fmla="*/ 0 w 2"/>
              <a:gd name="T7" fmla="*/ 2 h 2"/>
              <a:gd name="T8" fmla="*/ 2 w 2"/>
              <a:gd name="T9" fmla="*/ 2 h 2"/>
              <a:gd name="T10" fmla="*/ 2 w 2"/>
              <a:gd name="T11" fmla="*/ 2 h 2"/>
              <a:gd name="T12" fmla="*/ 2 w 2"/>
              <a:gd name="T13" fmla="*/ 2 h 2"/>
              <a:gd name="T14" fmla="*/ 0 w 2"/>
              <a:gd name="T15" fmla="*/ 0 h 2"/>
              <a:gd name="T16" fmla="*/ 0 w 2"/>
              <a:gd name="T17" fmla="*/ 0 h 2"/>
              <a:gd name="T18" fmla="*/ 0 w 2"/>
              <a:gd name="T19" fmla="*/ 2 h 2"/>
              <a:gd name="T20" fmla="*/ 2 w 2"/>
              <a:gd name="T21" fmla="*/ 2 h 2"/>
              <a:gd name="T22" fmla="*/ 2 w 2"/>
              <a:gd name="T23" fmla="*/ 2 h 2"/>
              <a:gd name="T24" fmla="*/ 2 w 2"/>
              <a:gd name="T25" fmla="*/ 2 h 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 h="2">
                <a:moveTo>
                  <a:pt x="2" y="2"/>
                </a:moveTo>
                <a:lnTo>
                  <a:pt x="0" y="0"/>
                </a:lnTo>
                <a:lnTo>
                  <a:pt x="0" y="2"/>
                </a:lnTo>
                <a:lnTo>
                  <a:pt x="2" y="2"/>
                </a:lnTo>
                <a:lnTo>
                  <a:pt x="0" y="0"/>
                </a:lnTo>
                <a:lnTo>
                  <a:pt x="0" y="2"/>
                </a:lnTo>
                <a:lnTo>
                  <a:pt x="2" y="2"/>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18" name="Freeform 1163"/>
          <p:cNvSpPr>
            <a:spLocks/>
          </p:cNvSpPr>
          <p:nvPr/>
        </p:nvSpPr>
        <p:spPr bwMode="auto">
          <a:xfrm>
            <a:off x="611188" y="415925"/>
            <a:ext cx="6350" cy="3175"/>
          </a:xfrm>
          <a:custGeom>
            <a:avLst/>
            <a:gdLst>
              <a:gd name="T0" fmla="*/ 2 w 4"/>
              <a:gd name="T1" fmla="*/ 2 h 2"/>
              <a:gd name="T2" fmla="*/ 2 w 4"/>
              <a:gd name="T3" fmla="*/ 2 h 2"/>
              <a:gd name="T4" fmla="*/ 4 w 4"/>
              <a:gd name="T5" fmla="*/ 2 h 2"/>
              <a:gd name="T6" fmla="*/ 4 w 4"/>
              <a:gd name="T7" fmla="*/ 0 h 2"/>
              <a:gd name="T8" fmla="*/ 4 w 4"/>
              <a:gd name="T9" fmla="*/ 0 h 2"/>
              <a:gd name="T10" fmla="*/ 2 w 4"/>
              <a:gd name="T11" fmla="*/ 0 h 2"/>
              <a:gd name="T12" fmla="*/ 2 w 4"/>
              <a:gd name="T13" fmla="*/ 0 h 2"/>
              <a:gd name="T14" fmla="*/ 0 w 4"/>
              <a:gd name="T15" fmla="*/ 2 h 2"/>
              <a:gd name="T16" fmla="*/ 2 w 4"/>
              <a:gd name="T17" fmla="*/ 2 h 2"/>
              <a:gd name="T18" fmla="*/ 2 w 4"/>
              <a:gd name="T19" fmla="*/ 0 h 2"/>
              <a:gd name="T20" fmla="*/ 4 w 4"/>
              <a:gd name="T21" fmla="*/ 2 h 2"/>
              <a:gd name="T22" fmla="*/ 4 w 4"/>
              <a:gd name="T23" fmla="*/ 0 h 2"/>
              <a:gd name="T24" fmla="*/ 4 w 4"/>
              <a:gd name="T25" fmla="*/ 0 h 2"/>
              <a:gd name="T26" fmla="*/ 2 w 4"/>
              <a:gd name="T27" fmla="*/ 0 h 2"/>
              <a:gd name="T28" fmla="*/ 2 w 4"/>
              <a:gd name="T29" fmla="*/ 0 h 2"/>
              <a:gd name="T30" fmla="*/ 0 w 4"/>
              <a:gd name="T31" fmla="*/ 0 h 2"/>
              <a:gd name="T32" fmla="*/ 2 w 4"/>
              <a:gd name="T33" fmla="*/ 2 h 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4" h="2">
                <a:moveTo>
                  <a:pt x="2" y="2"/>
                </a:moveTo>
                <a:lnTo>
                  <a:pt x="2" y="2"/>
                </a:lnTo>
                <a:lnTo>
                  <a:pt x="4" y="2"/>
                </a:lnTo>
                <a:lnTo>
                  <a:pt x="4" y="0"/>
                </a:lnTo>
                <a:lnTo>
                  <a:pt x="2" y="0"/>
                </a:lnTo>
                <a:lnTo>
                  <a:pt x="0" y="2"/>
                </a:lnTo>
                <a:lnTo>
                  <a:pt x="2" y="2"/>
                </a:lnTo>
                <a:lnTo>
                  <a:pt x="2" y="0"/>
                </a:lnTo>
                <a:lnTo>
                  <a:pt x="4" y="2"/>
                </a:lnTo>
                <a:lnTo>
                  <a:pt x="4" y="0"/>
                </a:lnTo>
                <a:lnTo>
                  <a:pt x="2" y="0"/>
                </a:lnTo>
                <a:lnTo>
                  <a:pt x="0" y="0"/>
                </a:lnTo>
                <a:lnTo>
                  <a:pt x="2" y="2"/>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19" name="Freeform 1172"/>
          <p:cNvSpPr>
            <a:spLocks/>
          </p:cNvSpPr>
          <p:nvPr/>
        </p:nvSpPr>
        <p:spPr bwMode="auto">
          <a:xfrm>
            <a:off x="582613" y="476250"/>
            <a:ext cx="3175" cy="3175"/>
          </a:xfrm>
          <a:custGeom>
            <a:avLst/>
            <a:gdLst>
              <a:gd name="T0" fmla="*/ 0 w 2"/>
              <a:gd name="T1" fmla="*/ 2 h 2"/>
              <a:gd name="T2" fmla="*/ 0 w 2"/>
              <a:gd name="T3" fmla="*/ 2 h 2"/>
              <a:gd name="T4" fmla="*/ 2 w 2"/>
              <a:gd name="T5" fmla="*/ 2 h 2"/>
              <a:gd name="T6" fmla="*/ 0 w 2"/>
              <a:gd name="T7" fmla="*/ 0 h 2"/>
              <a:gd name="T8" fmla="*/ 0 w 2"/>
              <a:gd name="T9" fmla="*/ 0 h 2"/>
              <a:gd name="T10" fmla="*/ 0 w 2"/>
              <a:gd name="T11" fmla="*/ 0 h 2"/>
              <a:gd name="T12" fmla="*/ 0 w 2"/>
              <a:gd name="T13" fmla="*/ 2 h 2"/>
              <a:gd name="T14" fmla="*/ 0 w 2"/>
              <a:gd name="T15" fmla="*/ 2 h 2"/>
              <a:gd name="T16" fmla="*/ 0 w 2"/>
              <a:gd name="T17" fmla="*/ 2 h 2"/>
              <a:gd name="T18" fmla="*/ 0 w 2"/>
              <a:gd name="T19" fmla="*/ 2 h 2"/>
              <a:gd name="T20" fmla="*/ 0 w 2"/>
              <a:gd name="T21" fmla="*/ 2 h 2"/>
              <a:gd name="T22" fmla="*/ 0 w 2"/>
              <a:gd name="T23" fmla="*/ 2 h 2"/>
              <a:gd name="T24" fmla="*/ 0 w 2"/>
              <a:gd name="T25" fmla="*/ 2 h 2"/>
              <a:gd name="T26" fmla="*/ 0 w 2"/>
              <a:gd name="T27" fmla="*/ 2 h 2"/>
              <a:gd name="T28" fmla="*/ 0 w 2"/>
              <a:gd name="T29" fmla="*/ 2 h 2"/>
              <a:gd name="T30" fmla="*/ 0 w 2"/>
              <a:gd name="T31" fmla="*/ 2 h 2"/>
              <a:gd name="T32" fmla="*/ 0 w 2"/>
              <a:gd name="T33" fmla="*/ 2 h 2"/>
              <a:gd name="T34" fmla="*/ 0 w 2"/>
              <a:gd name="T35" fmla="*/ 2 h 2"/>
              <a:gd name="T36" fmla="*/ 0 w 2"/>
              <a:gd name="T37" fmla="*/ 2 h 2"/>
              <a:gd name="T38" fmla="*/ 0 w 2"/>
              <a:gd name="T39" fmla="*/ 2 h 2"/>
              <a:gd name="T40" fmla="*/ 0 w 2"/>
              <a:gd name="T41" fmla="*/ 2 h 2"/>
              <a:gd name="T42" fmla="*/ 0 w 2"/>
              <a:gd name="T43" fmla="*/ 2 h 2"/>
              <a:gd name="T44" fmla="*/ 0 w 2"/>
              <a:gd name="T45" fmla="*/ 2 h 2"/>
              <a:gd name="T46" fmla="*/ 0 w 2"/>
              <a:gd name="T47" fmla="*/ 2 h 2"/>
              <a:gd name="T48" fmla="*/ 0 w 2"/>
              <a:gd name="T49" fmla="*/ 2 h 2"/>
              <a:gd name="T50" fmla="*/ 0 w 2"/>
              <a:gd name="T51" fmla="*/ 2 h 2"/>
              <a:gd name="T52" fmla="*/ 0 w 2"/>
              <a:gd name="T53" fmla="*/ 2 h 2"/>
              <a:gd name="T54" fmla="*/ 0 w 2"/>
              <a:gd name="T55" fmla="*/ 2 h 2"/>
              <a:gd name="T56" fmla="*/ 0 w 2"/>
              <a:gd name="T57" fmla="*/ 2 h 2"/>
              <a:gd name="T58" fmla="*/ 0 w 2"/>
              <a:gd name="T59" fmla="*/ 2 h 2"/>
              <a:gd name="T60" fmla="*/ 0 w 2"/>
              <a:gd name="T61" fmla="*/ 2 h 2"/>
              <a:gd name="T62" fmla="*/ 0 w 2"/>
              <a:gd name="T63" fmla="*/ 2 h 2"/>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2" h="2">
                <a:moveTo>
                  <a:pt x="0" y="2"/>
                </a:moveTo>
                <a:lnTo>
                  <a:pt x="0" y="2"/>
                </a:lnTo>
                <a:lnTo>
                  <a:pt x="2" y="2"/>
                </a:lnTo>
                <a:lnTo>
                  <a:pt x="0" y="0"/>
                </a:lnTo>
                <a:lnTo>
                  <a:pt x="0" y="2"/>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20" name="Freeform 1177"/>
          <p:cNvSpPr>
            <a:spLocks/>
          </p:cNvSpPr>
          <p:nvPr/>
        </p:nvSpPr>
        <p:spPr bwMode="auto">
          <a:xfrm>
            <a:off x="557213" y="534988"/>
            <a:ext cx="3175" cy="3175"/>
          </a:xfrm>
          <a:custGeom>
            <a:avLst/>
            <a:gdLst>
              <a:gd name="T0" fmla="*/ 0 w 2"/>
              <a:gd name="T1" fmla="*/ 2 h 2"/>
              <a:gd name="T2" fmla="*/ 2 w 2"/>
              <a:gd name="T3" fmla="*/ 2 h 2"/>
              <a:gd name="T4" fmla="*/ 2 w 2"/>
              <a:gd name="T5" fmla="*/ 2 h 2"/>
              <a:gd name="T6" fmla="*/ 2 w 2"/>
              <a:gd name="T7" fmla="*/ 0 h 2"/>
              <a:gd name="T8" fmla="*/ 2 w 2"/>
              <a:gd name="T9" fmla="*/ 0 h 2"/>
              <a:gd name="T10" fmla="*/ 2 w 2"/>
              <a:gd name="T11" fmla="*/ 0 h 2"/>
              <a:gd name="T12" fmla="*/ 0 w 2"/>
              <a:gd name="T13" fmla="*/ 0 h 2"/>
              <a:gd name="T14" fmla="*/ 0 w 2"/>
              <a:gd name="T15" fmla="*/ 0 h 2"/>
              <a:gd name="T16" fmla="*/ 0 w 2"/>
              <a:gd name="T17" fmla="*/ 0 h 2"/>
              <a:gd name="T18" fmla="*/ 0 w 2"/>
              <a:gd name="T19" fmla="*/ 0 h 2"/>
              <a:gd name="T20" fmla="*/ 0 w 2"/>
              <a:gd name="T21" fmla="*/ 0 h 2"/>
              <a:gd name="T22" fmla="*/ 0 w 2"/>
              <a:gd name="T23" fmla="*/ 0 h 2"/>
              <a:gd name="T24" fmla="*/ 0 w 2"/>
              <a:gd name="T25" fmla="*/ 0 h 2"/>
              <a:gd name="T26" fmla="*/ 0 w 2"/>
              <a:gd name="T27" fmla="*/ 0 h 2"/>
              <a:gd name="T28" fmla="*/ 0 w 2"/>
              <a:gd name="T29" fmla="*/ 0 h 2"/>
              <a:gd name="T30" fmla="*/ 0 w 2"/>
              <a:gd name="T31" fmla="*/ 0 h 2"/>
              <a:gd name="T32" fmla="*/ 0 w 2"/>
              <a:gd name="T33" fmla="*/ 0 h 2"/>
              <a:gd name="T34" fmla="*/ 0 w 2"/>
              <a:gd name="T35" fmla="*/ 0 h 2"/>
              <a:gd name="T36" fmla="*/ 0 w 2"/>
              <a:gd name="T37" fmla="*/ 0 h 2"/>
              <a:gd name="T38" fmla="*/ 0 w 2"/>
              <a:gd name="T39" fmla="*/ 2 h 2"/>
              <a:gd name="T40" fmla="*/ 0 w 2"/>
              <a:gd name="T41" fmla="*/ 2 h 2"/>
              <a:gd name="T42" fmla="*/ 2 w 2"/>
              <a:gd name="T43" fmla="*/ 2 h 2"/>
              <a:gd name="T44" fmla="*/ 2 w 2"/>
              <a:gd name="T45" fmla="*/ 0 h 2"/>
              <a:gd name="T46" fmla="*/ 2 w 2"/>
              <a:gd name="T47" fmla="*/ 0 h 2"/>
              <a:gd name="T48" fmla="*/ 2 w 2"/>
              <a:gd name="T49" fmla="*/ 0 h 2"/>
              <a:gd name="T50" fmla="*/ 2 w 2"/>
              <a:gd name="T51" fmla="*/ 0 h 2"/>
              <a:gd name="T52" fmla="*/ 2 w 2"/>
              <a:gd name="T53" fmla="*/ 0 h 2"/>
              <a:gd name="T54" fmla="*/ 2 w 2"/>
              <a:gd name="T55" fmla="*/ 0 h 2"/>
              <a:gd name="T56" fmla="*/ 2 w 2"/>
              <a:gd name="T57" fmla="*/ 0 h 2"/>
              <a:gd name="T58" fmla="*/ 2 w 2"/>
              <a:gd name="T59" fmla="*/ 0 h 2"/>
              <a:gd name="T60" fmla="*/ 2 w 2"/>
              <a:gd name="T61" fmla="*/ 0 h 2"/>
              <a:gd name="T62" fmla="*/ 2 w 2"/>
              <a:gd name="T63" fmla="*/ 0 h 2"/>
              <a:gd name="T64" fmla="*/ 2 w 2"/>
              <a:gd name="T65" fmla="*/ 0 h 2"/>
              <a:gd name="T66" fmla="*/ 2 w 2"/>
              <a:gd name="T67" fmla="*/ 2 h 2"/>
              <a:gd name="T68" fmla="*/ 2 w 2"/>
              <a:gd name="T69" fmla="*/ 0 h 2"/>
              <a:gd name="T70" fmla="*/ 2 w 2"/>
              <a:gd name="T71" fmla="*/ 0 h 2"/>
              <a:gd name="T72" fmla="*/ 0 w 2"/>
              <a:gd name="T73" fmla="*/ 0 h 2"/>
              <a:gd name="T74" fmla="*/ 0 w 2"/>
              <a:gd name="T75" fmla="*/ 0 h 2"/>
              <a:gd name="T76" fmla="*/ 0 w 2"/>
              <a:gd name="T77" fmla="*/ 2 h 2"/>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2" h="2">
                <a:moveTo>
                  <a:pt x="0" y="2"/>
                </a:moveTo>
                <a:lnTo>
                  <a:pt x="2" y="2"/>
                </a:lnTo>
                <a:lnTo>
                  <a:pt x="2" y="0"/>
                </a:lnTo>
                <a:lnTo>
                  <a:pt x="0" y="0"/>
                </a:lnTo>
                <a:lnTo>
                  <a:pt x="0" y="2"/>
                </a:lnTo>
                <a:lnTo>
                  <a:pt x="2" y="2"/>
                </a:lnTo>
                <a:lnTo>
                  <a:pt x="2" y="0"/>
                </a:lnTo>
                <a:lnTo>
                  <a:pt x="2" y="2"/>
                </a:lnTo>
                <a:lnTo>
                  <a:pt x="2" y="0"/>
                </a:lnTo>
                <a:lnTo>
                  <a:pt x="0" y="0"/>
                </a:lnTo>
                <a:lnTo>
                  <a:pt x="0" y="2"/>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21" name="Freeform 1180"/>
          <p:cNvSpPr>
            <a:spLocks/>
          </p:cNvSpPr>
          <p:nvPr/>
        </p:nvSpPr>
        <p:spPr bwMode="auto">
          <a:xfrm>
            <a:off x="560388" y="530225"/>
            <a:ext cx="3175" cy="4763"/>
          </a:xfrm>
          <a:custGeom>
            <a:avLst/>
            <a:gdLst>
              <a:gd name="T0" fmla="*/ 0 w 2"/>
              <a:gd name="T1" fmla="*/ 3 h 3"/>
              <a:gd name="T2" fmla="*/ 0 w 2"/>
              <a:gd name="T3" fmla="*/ 3 h 3"/>
              <a:gd name="T4" fmla="*/ 2 w 2"/>
              <a:gd name="T5" fmla="*/ 3 h 3"/>
              <a:gd name="T6" fmla="*/ 2 w 2"/>
              <a:gd name="T7" fmla="*/ 3 h 3"/>
              <a:gd name="T8" fmla="*/ 0 w 2"/>
              <a:gd name="T9" fmla="*/ 0 h 3"/>
              <a:gd name="T10" fmla="*/ 0 w 2"/>
              <a:gd name="T11" fmla="*/ 0 h 3"/>
              <a:gd name="T12" fmla="*/ 0 w 2"/>
              <a:gd name="T13" fmla="*/ 0 h 3"/>
              <a:gd name="T14" fmla="*/ 0 w 2"/>
              <a:gd name="T15" fmla="*/ 3 h 3"/>
              <a:gd name="T16" fmla="*/ 0 w 2"/>
              <a:gd name="T17" fmla="*/ 3 h 3"/>
              <a:gd name="T18" fmla="*/ 0 w 2"/>
              <a:gd name="T19" fmla="*/ 3 h 3"/>
              <a:gd name="T20" fmla="*/ 0 w 2"/>
              <a:gd name="T21" fmla="*/ 3 h 3"/>
              <a:gd name="T22" fmla="*/ 0 w 2"/>
              <a:gd name="T23" fmla="*/ 0 h 3"/>
              <a:gd name="T24" fmla="*/ 0 w 2"/>
              <a:gd name="T25" fmla="*/ 3 h 3"/>
              <a:gd name="T26" fmla="*/ 0 w 2"/>
              <a:gd name="T27" fmla="*/ 3 h 3"/>
              <a:gd name="T28" fmla="*/ 0 w 2"/>
              <a:gd name="T29" fmla="*/ 3 h 3"/>
              <a:gd name="T30" fmla="*/ 0 w 2"/>
              <a:gd name="T31" fmla="*/ 3 h 3"/>
              <a:gd name="T32" fmla="*/ 0 w 2"/>
              <a:gd name="T33" fmla="*/ 3 h 3"/>
              <a:gd name="T34" fmla="*/ 0 w 2"/>
              <a:gd name="T35" fmla="*/ 3 h 3"/>
              <a:gd name="T36" fmla="*/ 0 w 2"/>
              <a:gd name="T37" fmla="*/ 3 h 3"/>
              <a:gd name="T38" fmla="*/ 0 w 2"/>
              <a:gd name="T39" fmla="*/ 3 h 3"/>
              <a:gd name="T40" fmla="*/ 0 w 2"/>
              <a:gd name="T41" fmla="*/ 3 h 3"/>
              <a:gd name="T42" fmla="*/ 0 w 2"/>
              <a:gd name="T43" fmla="*/ 3 h 3"/>
              <a:gd name="T44" fmla="*/ 0 w 2"/>
              <a:gd name="T45" fmla="*/ 3 h 3"/>
              <a:gd name="T46" fmla="*/ 0 w 2"/>
              <a:gd name="T47" fmla="*/ 3 h 3"/>
              <a:gd name="T48" fmla="*/ 0 w 2"/>
              <a:gd name="T49" fmla="*/ 3 h 3"/>
              <a:gd name="T50" fmla="*/ 0 w 2"/>
              <a:gd name="T51" fmla="*/ 3 h 3"/>
              <a:gd name="T52" fmla="*/ 0 w 2"/>
              <a:gd name="T53" fmla="*/ 3 h 3"/>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2" h="3">
                <a:moveTo>
                  <a:pt x="0" y="3"/>
                </a:moveTo>
                <a:lnTo>
                  <a:pt x="0" y="3"/>
                </a:lnTo>
                <a:lnTo>
                  <a:pt x="2" y="3"/>
                </a:lnTo>
                <a:lnTo>
                  <a:pt x="0" y="0"/>
                </a:lnTo>
                <a:lnTo>
                  <a:pt x="0" y="3"/>
                </a:lnTo>
                <a:lnTo>
                  <a:pt x="0" y="0"/>
                </a:lnTo>
                <a:lnTo>
                  <a:pt x="0" y="3"/>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22" name="Line 1187"/>
          <p:cNvSpPr>
            <a:spLocks noChangeShapeType="1"/>
          </p:cNvSpPr>
          <p:nvPr/>
        </p:nvSpPr>
        <p:spPr bwMode="auto">
          <a:xfrm>
            <a:off x="569913" y="520700"/>
            <a:ext cx="1587" cy="1588"/>
          </a:xfrm>
          <a:prstGeom prst="line">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no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23" name="Line 1188"/>
          <p:cNvSpPr>
            <a:spLocks noChangeShapeType="1"/>
          </p:cNvSpPr>
          <p:nvPr/>
        </p:nvSpPr>
        <p:spPr bwMode="auto">
          <a:xfrm>
            <a:off x="569913" y="520700"/>
            <a:ext cx="1587" cy="1588"/>
          </a:xfrm>
          <a:prstGeom prst="line">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no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24" name="Freeform 1208"/>
          <p:cNvSpPr>
            <a:spLocks/>
          </p:cNvSpPr>
          <p:nvPr/>
        </p:nvSpPr>
        <p:spPr bwMode="auto">
          <a:xfrm>
            <a:off x="595313" y="557213"/>
            <a:ext cx="1587" cy="1587"/>
          </a:xfrm>
          <a:custGeom>
            <a:avLst/>
            <a:gdLst>
              <a:gd name="T0" fmla="*/ 0 w 1587"/>
              <a:gd name="T1" fmla="*/ 0 h 1587"/>
              <a:gd name="T2" fmla="*/ 0 w 1587"/>
              <a:gd name="T3" fmla="*/ 0 h 1587"/>
              <a:gd name="T4" fmla="*/ 0 w 1587"/>
              <a:gd name="T5" fmla="*/ 0 h 1587"/>
              <a:gd name="T6" fmla="*/ 0 60000 65536"/>
              <a:gd name="T7" fmla="*/ 0 60000 65536"/>
              <a:gd name="T8" fmla="*/ 0 60000 65536"/>
            </a:gdLst>
            <a:ahLst/>
            <a:cxnLst>
              <a:cxn ang="T6">
                <a:pos x="T0" y="T1"/>
              </a:cxn>
              <a:cxn ang="T7">
                <a:pos x="T2" y="T3"/>
              </a:cxn>
              <a:cxn ang="T8">
                <a:pos x="T4" y="T5"/>
              </a:cxn>
            </a:cxnLst>
            <a:rect l="0" t="0" r="r" b="b"/>
            <a:pathLst>
              <a:path w="1587" h="1587">
                <a:moveTo>
                  <a:pt x="0" y="0"/>
                </a:moveTo>
                <a:lnTo>
                  <a:pt x="0" y="0"/>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25" name="Freeform 1210"/>
          <p:cNvSpPr>
            <a:spLocks/>
          </p:cNvSpPr>
          <p:nvPr/>
        </p:nvSpPr>
        <p:spPr bwMode="auto">
          <a:xfrm>
            <a:off x="595313" y="557213"/>
            <a:ext cx="3175" cy="3175"/>
          </a:xfrm>
          <a:custGeom>
            <a:avLst/>
            <a:gdLst>
              <a:gd name="T0" fmla="*/ 0 w 2"/>
              <a:gd name="T1" fmla="*/ 2 h 2"/>
              <a:gd name="T2" fmla="*/ 0 w 2"/>
              <a:gd name="T3" fmla="*/ 2 h 2"/>
              <a:gd name="T4" fmla="*/ 2 w 2"/>
              <a:gd name="T5" fmla="*/ 2 h 2"/>
              <a:gd name="T6" fmla="*/ 2 w 2"/>
              <a:gd name="T7" fmla="*/ 0 h 2"/>
              <a:gd name="T8" fmla="*/ 2 w 2"/>
              <a:gd name="T9" fmla="*/ 0 h 2"/>
              <a:gd name="T10" fmla="*/ 0 w 2"/>
              <a:gd name="T11" fmla="*/ 0 h 2"/>
              <a:gd name="T12" fmla="*/ 0 w 2"/>
              <a:gd name="T13" fmla="*/ 0 h 2"/>
              <a:gd name="T14" fmla="*/ 0 w 2"/>
              <a:gd name="T15" fmla="*/ 0 h 2"/>
              <a:gd name="T16" fmla="*/ 0 w 2"/>
              <a:gd name="T17" fmla="*/ 2 h 2"/>
              <a:gd name="T18" fmla="*/ 0 w 2"/>
              <a:gd name="T19" fmla="*/ 2 h 2"/>
              <a:gd name="T20" fmla="*/ 2 w 2"/>
              <a:gd name="T21" fmla="*/ 2 h 2"/>
              <a:gd name="T22" fmla="*/ 2 w 2"/>
              <a:gd name="T23" fmla="*/ 0 h 2"/>
              <a:gd name="T24" fmla="*/ 2 w 2"/>
              <a:gd name="T25" fmla="*/ 0 h 2"/>
              <a:gd name="T26" fmla="*/ 0 w 2"/>
              <a:gd name="T27" fmla="*/ 0 h 2"/>
              <a:gd name="T28" fmla="*/ 0 w 2"/>
              <a:gd name="T29" fmla="*/ 0 h 2"/>
              <a:gd name="T30" fmla="*/ 0 w 2"/>
              <a:gd name="T31" fmla="*/ 0 h 2"/>
              <a:gd name="T32" fmla="*/ 0 w 2"/>
              <a:gd name="T33" fmla="*/ 2 h 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2" h="2">
                <a:moveTo>
                  <a:pt x="0" y="2"/>
                </a:moveTo>
                <a:lnTo>
                  <a:pt x="0" y="2"/>
                </a:lnTo>
                <a:lnTo>
                  <a:pt x="2" y="2"/>
                </a:lnTo>
                <a:lnTo>
                  <a:pt x="2" y="0"/>
                </a:lnTo>
                <a:lnTo>
                  <a:pt x="0" y="0"/>
                </a:lnTo>
                <a:lnTo>
                  <a:pt x="0" y="2"/>
                </a:lnTo>
                <a:lnTo>
                  <a:pt x="2" y="2"/>
                </a:lnTo>
                <a:lnTo>
                  <a:pt x="2" y="0"/>
                </a:lnTo>
                <a:lnTo>
                  <a:pt x="0" y="0"/>
                </a:lnTo>
                <a:lnTo>
                  <a:pt x="0" y="2"/>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26" name="Freeform 1214"/>
          <p:cNvSpPr>
            <a:spLocks/>
          </p:cNvSpPr>
          <p:nvPr/>
        </p:nvSpPr>
        <p:spPr bwMode="auto">
          <a:xfrm>
            <a:off x="595313" y="557213"/>
            <a:ext cx="3175" cy="3175"/>
          </a:xfrm>
          <a:custGeom>
            <a:avLst/>
            <a:gdLst>
              <a:gd name="T0" fmla="*/ 0 w 2"/>
              <a:gd name="T1" fmla="*/ 2 h 2"/>
              <a:gd name="T2" fmla="*/ 2 w 2"/>
              <a:gd name="T3" fmla="*/ 2 h 2"/>
              <a:gd name="T4" fmla="*/ 0 w 2"/>
              <a:gd name="T5" fmla="*/ 0 h 2"/>
              <a:gd name="T6" fmla="*/ 0 w 2"/>
              <a:gd name="T7" fmla="*/ 2 h 2"/>
              <a:gd name="T8" fmla="*/ 0 w 2"/>
              <a:gd name="T9" fmla="*/ 2 h 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 h="2">
                <a:moveTo>
                  <a:pt x="0" y="2"/>
                </a:moveTo>
                <a:lnTo>
                  <a:pt x="2" y="2"/>
                </a:lnTo>
                <a:lnTo>
                  <a:pt x="0" y="0"/>
                </a:lnTo>
                <a:lnTo>
                  <a:pt x="0" y="2"/>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27" name="Rectangle 1215"/>
          <p:cNvSpPr>
            <a:spLocks noChangeArrowheads="1"/>
          </p:cNvSpPr>
          <p:nvPr/>
        </p:nvSpPr>
        <p:spPr bwMode="auto">
          <a:xfrm>
            <a:off x="595313" y="627063"/>
            <a:ext cx="1587" cy="1587"/>
          </a:xfrm>
          <a:prstGeom prst="rect">
            <a:avLst/>
          </a:prstGeom>
          <a:solidFill>
            <a:srgbClr val="000000"/>
          </a:solidFill>
          <a:ln>
            <a:noFill/>
          </a:ln>
          <a:extLs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p>
            <a:pPr>
              <a:spcBef>
                <a:spcPct val="50000"/>
              </a:spcBef>
              <a:buFontTx/>
              <a:buChar char="•"/>
            </a:pPr>
            <a:endParaRPr lang="en-US" sz="1300" b="0"/>
          </a:p>
        </p:txBody>
      </p:sp>
      <p:sp>
        <p:nvSpPr>
          <p:cNvPr id="28" name="Freeform 1217"/>
          <p:cNvSpPr>
            <a:spLocks/>
          </p:cNvSpPr>
          <p:nvPr/>
        </p:nvSpPr>
        <p:spPr bwMode="auto">
          <a:xfrm>
            <a:off x="595313" y="627063"/>
            <a:ext cx="1587" cy="1587"/>
          </a:xfrm>
          <a:custGeom>
            <a:avLst/>
            <a:gdLst>
              <a:gd name="T0" fmla="*/ 0 w 1587"/>
              <a:gd name="T1" fmla="*/ 0 h 1587"/>
              <a:gd name="T2" fmla="*/ 0 w 1587"/>
              <a:gd name="T3" fmla="*/ 0 h 1587"/>
              <a:gd name="T4" fmla="*/ 0 w 1587"/>
              <a:gd name="T5" fmla="*/ 0 h 1587"/>
              <a:gd name="T6" fmla="*/ 0 w 1587"/>
              <a:gd name="T7" fmla="*/ 0 h 1587"/>
              <a:gd name="T8" fmla="*/ 0 w 1587"/>
              <a:gd name="T9" fmla="*/ 0 h 1587"/>
              <a:gd name="T10" fmla="*/ 0 w 1587"/>
              <a:gd name="T11" fmla="*/ 0 h 1587"/>
              <a:gd name="T12" fmla="*/ 0 w 1587"/>
              <a:gd name="T13" fmla="*/ 0 h 1587"/>
              <a:gd name="T14" fmla="*/ 0 w 1587"/>
              <a:gd name="T15" fmla="*/ 0 h 1587"/>
              <a:gd name="T16" fmla="*/ 0 w 1587"/>
              <a:gd name="T17" fmla="*/ 0 h 1587"/>
              <a:gd name="T18" fmla="*/ 0 w 1587"/>
              <a:gd name="T19" fmla="*/ 0 h 1587"/>
              <a:gd name="T20" fmla="*/ 0 w 1587"/>
              <a:gd name="T21" fmla="*/ 0 h 1587"/>
              <a:gd name="T22" fmla="*/ 0 w 1587"/>
              <a:gd name="T23" fmla="*/ 0 h 1587"/>
              <a:gd name="T24" fmla="*/ 0 w 1587"/>
              <a:gd name="T25" fmla="*/ 0 h 1587"/>
              <a:gd name="T26" fmla="*/ 0 w 1587"/>
              <a:gd name="T27" fmla="*/ 0 h 1587"/>
              <a:gd name="T28" fmla="*/ 0 w 1587"/>
              <a:gd name="T29" fmla="*/ 0 h 1587"/>
              <a:gd name="T30" fmla="*/ 0 w 1587"/>
              <a:gd name="T31" fmla="*/ 0 h 1587"/>
              <a:gd name="T32" fmla="*/ 0 w 1587"/>
              <a:gd name="T33" fmla="*/ 0 h 1587"/>
              <a:gd name="T34" fmla="*/ 0 w 1587"/>
              <a:gd name="T35" fmla="*/ 0 h 1587"/>
              <a:gd name="T36" fmla="*/ 0 w 1587"/>
              <a:gd name="T37" fmla="*/ 0 h 1587"/>
              <a:gd name="T38" fmla="*/ 0 w 1587"/>
              <a:gd name="T39" fmla="*/ 0 h 1587"/>
              <a:gd name="T40" fmla="*/ 0 w 1587"/>
              <a:gd name="T41" fmla="*/ 0 h 1587"/>
              <a:gd name="T42" fmla="*/ 0 w 1587"/>
              <a:gd name="T43" fmla="*/ 0 h 1587"/>
              <a:gd name="T44" fmla="*/ 0 w 1587"/>
              <a:gd name="T45" fmla="*/ 0 h 1587"/>
              <a:gd name="T46" fmla="*/ 0 w 1587"/>
              <a:gd name="T47" fmla="*/ 0 h 1587"/>
              <a:gd name="T48" fmla="*/ 0 w 1587"/>
              <a:gd name="T49" fmla="*/ 0 h 1587"/>
              <a:gd name="T50" fmla="*/ 0 w 1587"/>
              <a:gd name="T51" fmla="*/ 0 h 1587"/>
              <a:gd name="T52" fmla="*/ 0 w 1587"/>
              <a:gd name="T53" fmla="*/ 0 h 1587"/>
              <a:gd name="T54" fmla="*/ 0 w 1587"/>
              <a:gd name="T55" fmla="*/ 0 h 1587"/>
              <a:gd name="T56" fmla="*/ 0 w 1587"/>
              <a:gd name="T57" fmla="*/ 0 h 1587"/>
              <a:gd name="T58" fmla="*/ 0 w 1587"/>
              <a:gd name="T59" fmla="*/ 0 h 1587"/>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1587" h="1587">
                <a:moveTo>
                  <a:pt x="0" y="0"/>
                </a:moveTo>
                <a:lnTo>
                  <a:pt x="0" y="0"/>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29" name="Freeform 1219"/>
          <p:cNvSpPr>
            <a:spLocks/>
          </p:cNvSpPr>
          <p:nvPr/>
        </p:nvSpPr>
        <p:spPr bwMode="auto">
          <a:xfrm>
            <a:off x="731838" y="541338"/>
            <a:ext cx="1587" cy="1587"/>
          </a:xfrm>
          <a:custGeom>
            <a:avLst/>
            <a:gdLst>
              <a:gd name="T0" fmla="*/ 0 w 1587"/>
              <a:gd name="T1" fmla="*/ 0 h 1587"/>
              <a:gd name="T2" fmla="*/ 0 w 1587"/>
              <a:gd name="T3" fmla="*/ 0 h 1587"/>
              <a:gd name="T4" fmla="*/ 0 w 1587"/>
              <a:gd name="T5" fmla="*/ 0 h 1587"/>
              <a:gd name="T6" fmla="*/ 0 60000 65536"/>
              <a:gd name="T7" fmla="*/ 0 60000 65536"/>
              <a:gd name="T8" fmla="*/ 0 60000 65536"/>
            </a:gdLst>
            <a:ahLst/>
            <a:cxnLst>
              <a:cxn ang="T6">
                <a:pos x="T0" y="T1"/>
              </a:cxn>
              <a:cxn ang="T7">
                <a:pos x="T2" y="T3"/>
              </a:cxn>
              <a:cxn ang="T8">
                <a:pos x="T4" y="T5"/>
              </a:cxn>
            </a:cxnLst>
            <a:rect l="0" t="0" r="r" b="b"/>
            <a:pathLst>
              <a:path w="1587" h="1587">
                <a:moveTo>
                  <a:pt x="0" y="0"/>
                </a:moveTo>
                <a:lnTo>
                  <a:pt x="0" y="0"/>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30" name="Freeform 1221"/>
          <p:cNvSpPr>
            <a:spLocks/>
          </p:cNvSpPr>
          <p:nvPr/>
        </p:nvSpPr>
        <p:spPr bwMode="auto">
          <a:xfrm>
            <a:off x="731838" y="541338"/>
            <a:ext cx="3175" cy="3175"/>
          </a:xfrm>
          <a:custGeom>
            <a:avLst/>
            <a:gdLst>
              <a:gd name="T0" fmla="*/ 2 w 2"/>
              <a:gd name="T1" fmla="*/ 0 h 2"/>
              <a:gd name="T2" fmla="*/ 2 w 2"/>
              <a:gd name="T3" fmla="*/ 0 h 2"/>
              <a:gd name="T4" fmla="*/ 2 w 2"/>
              <a:gd name="T5" fmla="*/ 0 h 2"/>
              <a:gd name="T6" fmla="*/ 0 w 2"/>
              <a:gd name="T7" fmla="*/ 0 h 2"/>
              <a:gd name="T8" fmla="*/ 0 w 2"/>
              <a:gd name="T9" fmla="*/ 0 h 2"/>
              <a:gd name="T10" fmla="*/ 0 w 2"/>
              <a:gd name="T11" fmla="*/ 2 h 2"/>
              <a:gd name="T12" fmla="*/ 2 w 2"/>
              <a:gd name="T13" fmla="*/ 0 h 2"/>
              <a:gd name="T14" fmla="*/ 2 w 2"/>
              <a:gd name="T15" fmla="*/ 0 h 2"/>
              <a:gd name="T16" fmla="*/ 2 w 2"/>
              <a:gd name="T17" fmla="*/ 0 h 2"/>
              <a:gd name="T18" fmla="*/ 0 w 2"/>
              <a:gd name="T19" fmla="*/ 0 h 2"/>
              <a:gd name="T20" fmla="*/ 0 w 2"/>
              <a:gd name="T21" fmla="*/ 0 h 2"/>
              <a:gd name="T22" fmla="*/ 0 w 2"/>
              <a:gd name="T23" fmla="*/ 2 h 2"/>
              <a:gd name="T24" fmla="*/ 2 w 2"/>
              <a:gd name="T25" fmla="*/ 0 h 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 h="2">
                <a:moveTo>
                  <a:pt x="2" y="0"/>
                </a:moveTo>
                <a:lnTo>
                  <a:pt x="2" y="0"/>
                </a:lnTo>
                <a:lnTo>
                  <a:pt x="0" y="0"/>
                </a:lnTo>
                <a:lnTo>
                  <a:pt x="0" y="2"/>
                </a:lnTo>
                <a:lnTo>
                  <a:pt x="2" y="0"/>
                </a:lnTo>
                <a:lnTo>
                  <a:pt x="0" y="0"/>
                </a:lnTo>
                <a:lnTo>
                  <a:pt x="0" y="2"/>
                </a:lnTo>
                <a:lnTo>
                  <a:pt x="2" y="0"/>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31" name="Freeform 1234"/>
          <p:cNvSpPr>
            <a:spLocks/>
          </p:cNvSpPr>
          <p:nvPr/>
        </p:nvSpPr>
        <p:spPr bwMode="auto">
          <a:xfrm>
            <a:off x="722313" y="550863"/>
            <a:ext cx="3175" cy="1587"/>
          </a:xfrm>
          <a:custGeom>
            <a:avLst/>
            <a:gdLst>
              <a:gd name="T0" fmla="*/ 0 w 2"/>
              <a:gd name="T1" fmla="*/ 0 h 1587"/>
              <a:gd name="T2" fmla="*/ 0 w 2"/>
              <a:gd name="T3" fmla="*/ 0 h 1587"/>
              <a:gd name="T4" fmla="*/ 2 w 2"/>
              <a:gd name="T5" fmla="*/ 0 h 1587"/>
              <a:gd name="T6" fmla="*/ 2 w 2"/>
              <a:gd name="T7" fmla="*/ 0 h 1587"/>
              <a:gd name="T8" fmla="*/ 2 w 2"/>
              <a:gd name="T9" fmla="*/ 0 h 1587"/>
              <a:gd name="T10" fmla="*/ 2 w 2"/>
              <a:gd name="T11" fmla="*/ 0 h 1587"/>
              <a:gd name="T12" fmla="*/ 0 w 2"/>
              <a:gd name="T13" fmla="*/ 0 h 1587"/>
              <a:gd name="T14" fmla="*/ 0 w 2"/>
              <a:gd name="T15" fmla="*/ 0 h 1587"/>
              <a:gd name="T16" fmla="*/ 0 w 2"/>
              <a:gd name="T17" fmla="*/ 0 h 1587"/>
              <a:gd name="T18" fmla="*/ 0 w 2"/>
              <a:gd name="T19" fmla="*/ 0 h 1587"/>
              <a:gd name="T20" fmla="*/ 0 w 2"/>
              <a:gd name="T21" fmla="*/ 0 h 1587"/>
              <a:gd name="T22" fmla="*/ 0 w 2"/>
              <a:gd name="T23" fmla="*/ 0 h 1587"/>
              <a:gd name="T24" fmla="*/ 2 w 2"/>
              <a:gd name="T25" fmla="*/ 0 h 1587"/>
              <a:gd name="T26" fmla="*/ 2 w 2"/>
              <a:gd name="T27" fmla="*/ 0 h 1587"/>
              <a:gd name="T28" fmla="*/ 2 w 2"/>
              <a:gd name="T29" fmla="*/ 0 h 1587"/>
              <a:gd name="T30" fmla="*/ 0 w 2"/>
              <a:gd name="T31" fmla="*/ 0 h 1587"/>
              <a:gd name="T32" fmla="*/ 0 w 2"/>
              <a:gd name="T33" fmla="*/ 0 h 1587"/>
              <a:gd name="T34" fmla="*/ 2 w 2"/>
              <a:gd name="T35" fmla="*/ 0 h 1587"/>
              <a:gd name="T36" fmla="*/ 0 w 2"/>
              <a:gd name="T37" fmla="*/ 0 h 1587"/>
              <a:gd name="T38" fmla="*/ 0 w 2"/>
              <a:gd name="T39" fmla="*/ 0 h 1587"/>
              <a:gd name="T40" fmla="*/ 0 w 2"/>
              <a:gd name="T41" fmla="*/ 0 h 1587"/>
              <a:gd name="T42" fmla="*/ 0 w 2"/>
              <a:gd name="T43" fmla="*/ 0 h 1587"/>
              <a:gd name="T44" fmla="*/ 0 w 2"/>
              <a:gd name="T45" fmla="*/ 0 h 1587"/>
              <a:gd name="T46" fmla="*/ 0 w 2"/>
              <a:gd name="T47" fmla="*/ 0 h 1587"/>
              <a:gd name="T48" fmla="*/ 0 w 2"/>
              <a:gd name="T49" fmla="*/ 0 h 1587"/>
              <a:gd name="T50" fmla="*/ 0 w 2"/>
              <a:gd name="T51" fmla="*/ 0 h 1587"/>
              <a:gd name="T52" fmla="*/ 0 w 2"/>
              <a:gd name="T53" fmla="*/ 0 h 1587"/>
              <a:gd name="T54" fmla="*/ 0 w 2"/>
              <a:gd name="T55" fmla="*/ 0 h 1587"/>
              <a:gd name="T56" fmla="*/ 0 w 2"/>
              <a:gd name="T57" fmla="*/ 0 h 1587"/>
              <a:gd name="T58" fmla="*/ 0 w 2"/>
              <a:gd name="T59" fmla="*/ 0 h 1587"/>
              <a:gd name="T60" fmla="*/ 0 w 2"/>
              <a:gd name="T61" fmla="*/ 0 h 1587"/>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2" h="1587">
                <a:moveTo>
                  <a:pt x="0" y="0"/>
                </a:moveTo>
                <a:lnTo>
                  <a:pt x="0" y="0"/>
                </a:lnTo>
                <a:lnTo>
                  <a:pt x="2" y="0"/>
                </a:lnTo>
                <a:lnTo>
                  <a:pt x="0" y="0"/>
                </a:lnTo>
                <a:lnTo>
                  <a:pt x="2" y="0"/>
                </a:lnTo>
                <a:lnTo>
                  <a:pt x="0" y="0"/>
                </a:lnTo>
                <a:lnTo>
                  <a:pt x="2" y="0"/>
                </a:lnTo>
                <a:lnTo>
                  <a:pt x="0" y="0"/>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32" name="Line 1237"/>
          <p:cNvSpPr>
            <a:spLocks noChangeShapeType="1"/>
          </p:cNvSpPr>
          <p:nvPr/>
        </p:nvSpPr>
        <p:spPr bwMode="auto">
          <a:xfrm>
            <a:off x="728663" y="544513"/>
            <a:ext cx="1587" cy="1587"/>
          </a:xfrm>
          <a:prstGeom prst="line">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no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33" name="Line 1238"/>
          <p:cNvSpPr>
            <a:spLocks noChangeShapeType="1"/>
          </p:cNvSpPr>
          <p:nvPr/>
        </p:nvSpPr>
        <p:spPr bwMode="auto">
          <a:xfrm>
            <a:off x="728663" y="544513"/>
            <a:ext cx="1587" cy="1587"/>
          </a:xfrm>
          <a:prstGeom prst="line">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no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34" name="Freeform 1240"/>
          <p:cNvSpPr>
            <a:spLocks/>
          </p:cNvSpPr>
          <p:nvPr/>
        </p:nvSpPr>
        <p:spPr bwMode="auto">
          <a:xfrm>
            <a:off x="728663" y="541338"/>
            <a:ext cx="1587" cy="3175"/>
          </a:xfrm>
          <a:custGeom>
            <a:avLst/>
            <a:gdLst>
              <a:gd name="T0" fmla="*/ 0 w 1587"/>
              <a:gd name="T1" fmla="*/ 2 h 2"/>
              <a:gd name="T2" fmla="*/ 0 w 1587"/>
              <a:gd name="T3" fmla="*/ 2 h 2"/>
              <a:gd name="T4" fmla="*/ 0 w 1587"/>
              <a:gd name="T5" fmla="*/ 0 h 2"/>
              <a:gd name="T6" fmla="*/ 0 w 1587"/>
              <a:gd name="T7" fmla="*/ 2 h 2"/>
              <a:gd name="T8" fmla="*/ 0 w 1587"/>
              <a:gd name="T9" fmla="*/ 2 h 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87" h="2">
                <a:moveTo>
                  <a:pt x="0" y="2"/>
                </a:moveTo>
                <a:lnTo>
                  <a:pt x="0" y="2"/>
                </a:lnTo>
                <a:lnTo>
                  <a:pt x="0" y="0"/>
                </a:lnTo>
                <a:lnTo>
                  <a:pt x="0" y="2"/>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35" name="Freeform 1243"/>
          <p:cNvSpPr>
            <a:spLocks/>
          </p:cNvSpPr>
          <p:nvPr/>
        </p:nvSpPr>
        <p:spPr bwMode="auto">
          <a:xfrm>
            <a:off x="728663" y="538163"/>
            <a:ext cx="3175" cy="3175"/>
          </a:xfrm>
          <a:custGeom>
            <a:avLst/>
            <a:gdLst>
              <a:gd name="T0" fmla="*/ 2 w 2"/>
              <a:gd name="T1" fmla="*/ 2 h 2"/>
              <a:gd name="T2" fmla="*/ 2 w 2"/>
              <a:gd name="T3" fmla="*/ 2 h 2"/>
              <a:gd name="T4" fmla="*/ 2 w 2"/>
              <a:gd name="T5" fmla="*/ 2 h 2"/>
              <a:gd name="T6" fmla="*/ 2 w 2"/>
              <a:gd name="T7" fmla="*/ 2 h 2"/>
              <a:gd name="T8" fmla="*/ 0 w 2"/>
              <a:gd name="T9" fmla="*/ 2 h 2"/>
              <a:gd name="T10" fmla="*/ 0 w 2"/>
              <a:gd name="T11" fmla="*/ 2 h 2"/>
              <a:gd name="T12" fmla="*/ 2 w 2"/>
              <a:gd name="T13" fmla="*/ 2 h 2"/>
              <a:gd name="T14" fmla="*/ 0 w 2"/>
              <a:gd name="T15" fmla="*/ 2 h 2"/>
              <a:gd name="T16" fmla="*/ 0 w 2"/>
              <a:gd name="T17" fmla="*/ 2 h 2"/>
              <a:gd name="T18" fmla="*/ 0 w 2"/>
              <a:gd name="T19" fmla="*/ 2 h 2"/>
              <a:gd name="T20" fmla="*/ 0 w 2"/>
              <a:gd name="T21" fmla="*/ 2 h 2"/>
              <a:gd name="T22" fmla="*/ 0 w 2"/>
              <a:gd name="T23" fmla="*/ 2 h 2"/>
              <a:gd name="T24" fmla="*/ 0 w 2"/>
              <a:gd name="T25" fmla="*/ 2 h 2"/>
              <a:gd name="T26" fmla="*/ 0 w 2"/>
              <a:gd name="T27" fmla="*/ 2 h 2"/>
              <a:gd name="T28" fmla="*/ 0 w 2"/>
              <a:gd name="T29" fmla="*/ 2 h 2"/>
              <a:gd name="T30" fmla="*/ 0 w 2"/>
              <a:gd name="T31" fmla="*/ 2 h 2"/>
              <a:gd name="T32" fmla="*/ 0 w 2"/>
              <a:gd name="T33" fmla="*/ 2 h 2"/>
              <a:gd name="T34" fmla="*/ 0 w 2"/>
              <a:gd name="T35" fmla="*/ 2 h 2"/>
              <a:gd name="T36" fmla="*/ 0 w 2"/>
              <a:gd name="T37" fmla="*/ 2 h 2"/>
              <a:gd name="T38" fmla="*/ 2 w 2"/>
              <a:gd name="T39" fmla="*/ 2 h 2"/>
              <a:gd name="T40" fmla="*/ 2 w 2"/>
              <a:gd name="T41" fmla="*/ 2 h 2"/>
              <a:gd name="T42" fmla="*/ 2 w 2"/>
              <a:gd name="T43" fmla="*/ 2 h 2"/>
              <a:gd name="T44" fmla="*/ 2 w 2"/>
              <a:gd name="T45" fmla="*/ 2 h 2"/>
              <a:gd name="T46" fmla="*/ 2 w 2"/>
              <a:gd name="T47" fmla="*/ 2 h 2"/>
              <a:gd name="T48" fmla="*/ 0 w 2"/>
              <a:gd name="T49" fmla="*/ 0 h 2"/>
              <a:gd name="T50" fmla="*/ 0 w 2"/>
              <a:gd name="T51" fmla="*/ 2 h 2"/>
              <a:gd name="T52" fmla="*/ 0 w 2"/>
              <a:gd name="T53" fmla="*/ 2 h 2"/>
              <a:gd name="T54" fmla="*/ 0 w 2"/>
              <a:gd name="T55" fmla="*/ 2 h 2"/>
              <a:gd name="T56" fmla="*/ 2 w 2"/>
              <a:gd name="T57" fmla="*/ 2 h 2"/>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2" h="2">
                <a:moveTo>
                  <a:pt x="2" y="2"/>
                </a:moveTo>
                <a:lnTo>
                  <a:pt x="2" y="2"/>
                </a:lnTo>
                <a:lnTo>
                  <a:pt x="0" y="2"/>
                </a:lnTo>
                <a:lnTo>
                  <a:pt x="2" y="2"/>
                </a:lnTo>
                <a:lnTo>
                  <a:pt x="0" y="2"/>
                </a:lnTo>
                <a:lnTo>
                  <a:pt x="2" y="2"/>
                </a:lnTo>
                <a:lnTo>
                  <a:pt x="0" y="0"/>
                </a:lnTo>
                <a:lnTo>
                  <a:pt x="0" y="2"/>
                </a:lnTo>
                <a:lnTo>
                  <a:pt x="2" y="2"/>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36" name="Freeform 1246"/>
          <p:cNvSpPr>
            <a:spLocks/>
          </p:cNvSpPr>
          <p:nvPr/>
        </p:nvSpPr>
        <p:spPr bwMode="auto">
          <a:xfrm>
            <a:off x="725488" y="547688"/>
            <a:ext cx="3175" cy="3175"/>
          </a:xfrm>
          <a:custGeom>
            <a:avLst/>
            <a:gdLst>
              <a:gd name="T0" fmla="*/ 0 w 2"/>
              <a:gd name="T1" fmla="*/ 2 h 2"/>
              <a:gd name="T2" fmla="*/ 0 w 2"/>
              <a:gd name="T3" fmla="*/ 2 h 2"/>
              <a:gd name="T4" fmla="*/ 2 w 2"/>
              <a:gd name="T5" fmla="*/ 0 h 2"/>
              <a:gd name="T6" fmla="*/ 2 w 2"/>
              <a:gd name="T7" fmla="*/ 0 h 2"/>
              <a:gd name="T8" fmla="*/ 0 w 2"/>
              <a:gd name="T9" fmla="*/ 0 h 2"/>
              <a:gd name="T10" fmla="*/ 0 w 2"/>
              <a:gd name="T11" fmla="*/ 0 h 2"/>
              <a:gd name="T12" fmla="*/ 0 w 2"/>
              <a:gd name="T13" fmla="*/ 2 h 2"/>
              <a:gd name="T14" fmla="*/ 0 w 2"/>
              <a:gd name="T15" fmla="*/ 2 h 2"/>
              <a:gd name="T16" fmla="*/ 2 w 2"/>
              <a:gd name="T17" fmla="*/ 0 h 2"/>
              <a:gd name="T18" fmla="*/ 2 w 2"/>
              <a:gd name="T19" fmla="*/ 0 h 2"/>
              <a:gd name="T20" fmla="*/ 0 w 2"/>
              <a:gd name="T21" fmla="*/ 0 h 2"/>
              <a:gd name="T22" fmla="*/ 0 w 2"/>
              <a:gd name="T23" fmla="*/ 0 h 2"/>
              <a:gd name="T24" fmla="*/ 0 w 2"/>
              <a:gd name="T25" fmla="*/ 0 h 2"/>
              <a:gd name="T26" fmla="*/ 0 w 2"/>
              <a:gd name="T27" fmla="*/ 0 h 2"/>
              <a:gd name="T28" fmla="*/ 0 w 2"/>
              <a:gd name="T29" fmla="*/ 0 h 2"/>
              <a:gd name="T30" fmla="*/ 0 w 2"/>
              <a:gd name="T31" fmla="*/ 0 h 2"/>
              <a:gd name="T32" fmla="*/ 0 w 2"/>
              <a:gd name="T33" fmla="*/ 0 h 2"/>
              <a:gd name="T34" fmla="*/ 0 w 2"/>
              <a:gd name="T35" fmla="*/ 0 h 2"/>
              <a:gd name="T36" fmla="*/ 0 w 2"/>
              <a:gd name="T37" fmla="*/ 0 h 2"/>
              <a:gd name="T38" fmla="*/ 0 w 2"/>
              <a:gd name="T39" fmla="*/ 0 h 2"/>
              <a:gd name="T40" fmla="*/ 0 w 2"/>
              <a:gd name="T41" fmla="*/ 0 h 2"/>
              <a:gd name="T42" fmla="*/ 0 w 2"/>
              <a:gd name="T43" fmla="*/ 0 h 2"/>
              <a:gd name="T44" fmla="*/ 0 w 2"/>
              <a:gd name="T45" fmla="*/ 0 h 2"/>
              <a:gd name="T46" fmla="*/ 0 w 2"/>
              <a:gd name="T47" fmla="*/ 2 h 2"/>
              <a:gd name="T48" fmla="*/ 0 w 2"/>
              <a:gd name="T49" fmla="*/ 2 h 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2" h="2">
                <a:moveTo>
                  <a:pt x="0" y="2"/>
                </a:moveTo>
                <a:lnTo>
                  <a:pt x="0" y="2"/>
                </a:lnTo>
                <a:lnTo>
                  <a:pt x="2" y="0"/>
                </a:lnTo>
                <a:lnTo>
                  <a:pt x="0" y="0"/>
                </a:lnTo>
                <a:lnTo>
                  <a:pt x="0" y="2"/>
                </a:lnTo>
                <a:lnTo>
                  <a:pt x="2" y="0"/>
                </a:lnTo>
                <a:lnTo>
                  <a:pt x="0" y="0"/>
                </a:lnTo>
                <a:lnTo>
                  <a:pt x="0" y="2"/>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37" name="Freeform 1250"/>
          <p:cNvSpPr>
            <a:spLocks/>
          </p:cNvSpPr>
          <p:nvPr/>
        </p:nvSpPr>
        <p:spPr bwMode="auto">
          <a:xfrm>
            <a:off x="731838" y="530225"/>
            <a:ext cx="3175" cy="1588"/>
          </a:xfrm>
          <a:custGeom>
            <a:avLst/>
            <a:gdLst>
              <a:gd name="T0" fmla="*/ 2 w 2"/>
              <a:gd name="T1" fmla="*/ 0 h 1588"/>
              <a:gd name="T2" fmla="*/ 0 w 2"/>
              <a:gd name="T3" fmla="*/ 0 h 1588"/>
              <a:gd name="T4" fmla="*/ 2 w 2"/>
              <a:gd name="T5" fmla="*/ 0 h 1588"/>
              <a:gd name="T6" fmla="*/ 0 60000 65536"/>
              <a:gd name="T7" fmla="*/ 0 60000 65536"/>
              <a:gd name="T8" fmla="*/ 0 60000 65536"/>
            </a:gdLst>
            <a:ahLst/>
            <a:cxnLst>
              <a:cxn ang="T6">
                <a:pos x="T0" y="T1"/>
              </a:cxn>
              <a:cxn ang="T7">
                <a:pos x="T2" y="T3"/>
              </a:cxn>
              <a:cxn ang="T8">
                <a:pos x="T4" y="T5"/>
              </a:cxn>
            </a:cxnLst>
            <a:rect l="0" t="0" r="r" b="b"/>
            <a:pathLst>
              <a:path w="2" h="1588">
                <a:moveTo>
                  <a:pt x="2" y="0"/>
                </a:moveTo>
                <a:lnTo>
                  <a:pt x="0" y="0"/>
                </a:lnTo>
                <a:lnTo>
                  <a:pt x="2" y="0"/>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38" name="Freeform 1252"/>
          <p:cNvSpPr>
            <a:spLocks/>
          </p:cNvSpPr>
          <p:nvPr/>
        </p:nvSpPr>
        <p:spPr bwMode="auto">
          <a:xfrm>
            <a:off x="731838" y="527050"/>
            <a:ext cx="3175" cy="7938"/>
          </a:xfrm>
          <a:custGeom>
            <a:avLst/>
            <a:gdLst>
              <a:gd name="T0" fmla="*/ 2 w 2"/>
              <a:gd name="T1" fmla="*/ 2 h 5"/>
              <a:gd name="T2" fmla="*/ 2 w 2"/>
              <a:gd name="T3" fmla="*/ 2 h 5"/>
              <a:gd name="T4" fmla="*/ 0 w 2"/>
              <a:gd name="T5" fmla="*/ 0 h 5"/>
              <a:gd name="T6" fmla="*/ 0 w 2"/>
              <a:gd name="T7" fmla="*/ 2 h 5"/>
              <a:gd name="T8" fmla="*/ 0 w 2"/>
              <a:gd name="T9" fmla="*/ 2 h 5"/>
              <a:gd name="T10" fmla="*/ 2 w 2"/>
              <a:gd name="T11" fmla="*/ 5 h 5"/>
              <a:gd name="T12" fmla="*/ 2 w 2"/>
              <a:gd name="T13" fmla="*/ 2 h 5"/>
              <a:gd name="T14" fmla="*/ 2 w 2"/>
              <a:gd name="T15" fmla="*/ 2 h 5"/>
              <a:gd name="T16" fmla="*/ 0 w 2"/>
              <a:gd name="T17" fmla="*/ 0 h 5"/>
              <a:gd name="T18" fmla="*/ 0 w 2"/>
              <a:gd name="T19" fmla="*/ 2 h 5"/>
              <a:gd name="T20" fmla="*/ 0 w 2"/>
              <a:gd name="T21" fmla="*/ 2 h 5"/>
              <a:gd name="T22" fmla="*/ 2 w 2"/>
              <a:gd name="T23" fmla="*/ 5 h 5"/>
              <a:gd name="T24" fmla="*/ 2 w 2"/>
              <a:gd name="T25" fmla="*/ 2 h 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 h="5">
                <a:moveTo>
                  <a:pt x="2" y="2"/>
                </a:moveTo>
                <a:lnTo>
                  <a:pt x="2" y="2"/>
                </a:lnTo>
                <a:lnTo>
                  <a:pt x="0" y="0"/>
                </a:lnTo>
                <a:lnTo>
                  <a:pt x="0" y="2"/>
                </a:lnTo>
                <a:lnTo>
                  <a:pt x="2" y="5"/>
                </a:lnTo>
                <a:lnTo>
                  <a:pt x="2" y="2"/>
                </a:lnTo>
                <a:lnTo>
                  <a:pt x="0" y="0"/>
                </a:lnTo>
                <a:lnTo>
                  <a:pt x="0" y="2"/>
                </a:lnTo>
                <a:lnTo>
                  <a:pt x="2" y="5"/>
                </a:lnTo>
                <a:lnTo>
                  <a:pt x="2" y="2"/>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39" name="Freeform 1255"/>
          <p:cNvSpPr>
            <a:spLocks/>
          </p:cNvSpPr>
          <p:nvPr/>
        </p:nvSpPr>
        <p:spPr bwMode="auto">
          <a:xfrm>
            <a:off x="712788" y="550863"/>
            <a:ext cx="3175" cy="1587"/>
          </a:xfrm>
          <a:custGeom>
            <a:avLst/>
            <a:gdLst>
              <a:gd name="T0" fmla="*/ 0 w 2"/>
              <a:gd name="T1" fmla="*/ 0 h 1587"/>
              <a:gd name="T2" fmla="*/ 2 w 2"/>
              <a:gd name="T3" fmla="*/ 0 h 1587"/>
              <a:gd name="T4" fmla="*/ 2 w 2"/>
              <a:gd name="T5" fmla="*/ 0 h 1587"/>
              <a:gd name="T6" fmla="*/ 2 w 2"/>
              <a:gd name="T7" fmla="*/ 0 h 1587"/>
              <a:gd name="T8" fmla="*/ 2 w 2"/>
              <a:gd name="T9" fmla="*/ 0 h 1587"/>
              <a:gd name="T10" fmla="*/ 0 w 2"/>
              <a:gd name="T11" fmla="*/ 0 h 1587"/>
              <a:gd name="T12" fmla="*/ 0 w 2"/>
              <a:gd name="T13" fmla="*/ 0 h 1587"/>
              <a:gd name="T14" fmla="*/ 0 w 2"/>
              <a:gd name="T15" fmla="*/ 0 h 1587"/>
              <a:gd name="T16" fmla="*/ 0 w 2"/>
              <a:gd name="T17" fmla="*/ 0 h 1587"/>
              <a:gd name="T18" fmla="*/ 2 w 2"/>
              <a:gd name="T19" fmla="*/ 0 h 1587"/>
              <a:gd name="T20" fmla="*/ 2 w 2"/>
              <a:gd name="T21" fmla="*/ 0 h 1587"/>
              <a:gd name="T22" fmla="*/ 2 w 2"/>
              <a:gd name="T23" fmla="*/ 0 h 1587"/>
              <a:gd name="T24" fmla="*/ 2 w 2"/>
              <a:gd name="T25" fmla="*/ 0 h 1587"/>
              <a:gd name="T26" fmla="*/ 2 w 2"/>
              <a:gd name="T27" fmla="*/ 0 h 1587"/>
              <a:gd name="T28" fmla="*/ 2 w 2"/>
              <a:gd name="T29" fmla="*/ 0 h 1587"/>
              <a:gd name="T30" fmla="*/ 2 w 2"/>
              <a:gd name="T31" fmla="*/ 0 h 1587"/>
              <a:gd name="T32" fmla="*/ 2 w 2"/>
              <a:gd name="T33" fmla="*/ 0 h 1587"/>
              <a:gd name="T34" fmla="*/ 2 w 2"/>
              <a:gd name="T35" fmla="*/ 0 h 1587"/>
              <a:gd name="T36" fmla="*/ 2 w 2"/>
              <a:gd name="T37" fmla="*/ 0 h 1587"/>
              <a:gd name="T38" fmla="*/ 2 w 2"/>
              <a:gd name="T39" fmla="*/ 0 h 1587"/>
              <a:gd name="T40" fmla="*/ 2 w 2"/>
              <a:gd name="T41" fmla="*/ 0 h 1587"/>
              <a:gd name="T42" fmla="*/ 2 w 2"/>
              <a:gd name="T43" fmla="*/ 0 h 1587"/>
              <a:gd name="T44" fmla="*/ 2 w 2"/>
              <a:gd name="T45" fmla="*/ 0 h 1587"/>
              <a:gd name="T46" fmla="*/ 2 w 2"/>
              <a:gd name="T47" fmla="*/ 0 h 1587"/>
              <a:gd name="T48" fmla="*/ 2 w 2"/>
              <a:gd name="T49" fmla="*/ 0 h 1587"/>
              <a:gd name="T50" fmla="*/ 2 w 2"/>
              <a:gd name="T51" fmla="*/ 0 h 1587"/>
              <a:gd name="T52" fmla="*/ 2 w 2"/>
              <a:gd name="T53" fmla="*/ 0 h 1587"/>
              <a:gd name="T54" fmla="*/ 2 w 2"/>
              <a:gd name="T55" fmla="*/ 0 h 1587"/>
              <a:gd name="T56" fmla="*/ 2 w 2"/>
              <a:gd name="T57" fmla="*/ 0 h 1587"/>
              <a:gd name="T58" fmla="*/ 0 w 2"/>
              <a:gd name="T59" fmla="*/ 0 h 1587"/>
              <a:gd name="T60" fmla="*/ 0 w 2"/>
              <a:gd name="T61" fmla="*/ 0 h 1587"/>
              <a:gd name="T62" fmla="*/ 0 w 2"/>
              <a:gd name="T63" fmla="*/ 0 h 1587"/>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2" h="1587">
                <a:moveTo>
                  <a:pt x="0" y="0"/>
                </a:moveTo>
                <a:lnTo>
                  <a:pt x="2" y="0"/>
                </a:lnTo>
                <a:lnTo>
                  <a:pt x="0" y="0"/>
                </a:lnTo>
                <a:lnTo>
                  <a:pt x="2" y="0"/>
                </a:lnTo>
                <a:lnTo>
                  <a:pt x="0" y="0"/>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40" name="Rectangle 1256"/>
          <p:cNvSpPr>
            <a:spLocks noChangeArrowheads="1"/>
          </p:cNvSpPr>
          <p:nvPr/>
        </p:nvSpPr>
        <p:spPr bwMode="auto">
          <a:xfrm>
            <a:off x="722313" y="550863"/>
            <a:ext cx="1587" cy="1587"/>
          </a:xfrm>
          <a:prstGeom prst="rect">
            <a:avLst/>
          </a:prstGeom>
          <a:solidFill>
            <a:srgbClr val="FFFFFF"/>
          </a:solidFill>
          <a:ln>
            <a:noFill/>
          </a:ln>
          <a:extLs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p>
            <a:pPr>
              <a:spcBef>
                <a:spcPct val="50000"/>
              </a:spcBef>
              <a:buFontTx/>
              <a:buChar char="•"/>
            </a:pPr>
            <a:endParaRPr lang="en-US" sz="1300" b="0"/>
          </a:p>
        </p:txBody>
      </p:sp>
      <p:sp>
        <p:nvSpPr>
          <p:cNvPr id="41" name="Freeform 1258"/>
          <p:cNvSpPr>
            <a:spLocks/>
          </p:cNvSpPr>
          <p:nvPr/>
        </p:nvSpPr>
        <p:spPr bwMode="auto">
          <a:xfrm>
            <a:off x="722313" y="550863"/>
            <a:ext cx="1587" cy="1587"/>
          </a:xfrm>
          <a:custGeom>
            <a:avLst/>
            <a:gdLst>
              <a:gd name="T0" fmla="*/ 0 w 1587"/>
              <a:gd name="T1" fmla="*/ 0 h 1587"/>
              <a:gd name="T2" fmla="*/ 0 w 1587"/>
              <a:gd name="T3" fmla="*/ 0 h 1587"/>
              <a:gd name="T4" fmla="*/ 0 w 1587"/>
              <a:gd name="T5" fmla="*/ 0 h 1587"/>
              <a:gd name="T6" fmla="*/ 0 w 1587"/>
              <a:gd name="T7" fmla="*/ 0 h 1587"/>
              <a:gd name="T8" fmla="*/ 0 w 1587"/>
              <a:gd name="T9" fmla="*/ 0 h 1587"/>
              <a:gd name="T10" fmla="*/ 0 w 1587"/>
              <a:gd name="T11" fmla="*/ 0 h 1587"/>
              <a:gd name="T12" fmla="*/ 0 w 1587"/>
              <a:gd name="T13" fmla="*/ 0 h 1587"/>
              <a:gd name="T14" fmla="*/ 0 w 1587"/>
              <a:gd name="T15" fmla="*/ 0 h 1587"/>
              <a:gd name="T16" fmla="*/ 0 w 1587"/>
              <a:gd name="T17" fmla="*/ 0 h 1587"/>
              <a:gd name="T18" fmla="*/ 0 w 1587"/>
              <a:gd name="T19" fmla="*/ 0 h 1587"/>
              <a:gd name="T20" fmla="*/ 0 w 1587"/>
              <a:gd name="T21" fmla="*/ 0 h 1587"/>
              <a:gd name="T22" fmla="*/ 0 w 1587"/>
              <a:gd name="T23" fmla="*/ 0 h 1587"/>
              <a:gd name="T24" fmla="*/ 0 w 1587"/>
              <a:gd name="T25" fmla="*/ 0 h 1587"/>
              <a:gd name="T26" fmla="*/ 0 w 1587"/>
              <a:gd name="T27" fmla="*/ 0 h 1587"/>
              <a:gd name="T28" fmla="*/ 0 w 1587"/>
              <a:gd name="T29" fmla="*/ 0 h 1587"/>
              <a:gd name="T30" fmla="*/ 0 w 1587"/>
              <a:gd name="T31" fmla="*/ 0 h 1587"/>
              <a:gd name="T32" fmla="*/ 0 w 1587"/>
              <a:gd name="T33" fmla="*/ 0 h 1587"/>
              <a:gd name="T34" fmla="*/ 0 w 1587"/>
              <a:gd name="T35" fmla="*/ 0 h 1587"/>
              <a:gd name="T36" fmla="*/ 0 w 1587"/>
              <a:gd name="T37" fmla="*/ 0 h 1587"/>
              <a:gd name="T38" fmla="*/ 0 w 1587"/>
              <a:gd name="T39" fmla="*/ 0 h 1587"/>
              <a:gd name="T40" fmla="*/ 0 w 1587"/>
              <a:gd name="T41" fmla="*/ 0 h 1587"/>
              <a:gd name="T42" fmla="*/ 0 w 1587"/>
              <a:gd name="T43" fmla="*/ 0 h 1587"/>
              <a:gd name="T44" fmla="*/ 0 w 1587"/>
              <a:gd name="T45" fmla="*/ 0 h 1587"/>
              <a:gd name="T46" fmla="*/ 0 w 1587"/>
              <a:gd name="T47" fmla="*/ 0 h 1587"/>
              <a:gd name="T48" fmla="*/ 0 w 1587"/>
              <a:gd name="T49" fmla="*/ 0 h 1587"/>
              <a:gd name="T50" fmla="*/ 0 w 1587"/>
              <a:gd name="T51" fmla="*/ 0 h 1587"/>
              <a:gd name="T52" fmla="*/ 0 w 1587"/>
              <a:gd name="T53" fmla="*/ 0 h 1587"/>
              <a:gd name="T54" fmla="*/ 0 w 1587"/>
              <a:gd name="T55" fmla="*/ 0 h 1587"/>
              <a:gd name="T56" fmla="*/ 0 w 1587"/>
              <a:gd name="T57" fmla="*/ 0 h 1587"/>
              <a:gd name="T58" fmla="*/ 0 w 1587"/>
              <a:gd name="T59" fmla="*/ 0 h 1587"/>
              <a:gd name="T60" fmla="*/ 0 w 1587"/>
              <a:gd name="T61" fmla="*/ 0 h 1587"/>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1587" h="1587">
                <a:moveTo>
                  <a:pt x="0" y="0"/>
                </a:moveTo>
                <a:lnTo>
                  <a:pt x="0" y="0"/>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42" name="Freeform 1266"/>
          <p:cNvSpPr>
            <a:spLocks/>
          </p:cNvSpPr>
          <p:nvPr/>
        </p:nvSpPr>
        <p:spPr bwMode="auto">
          <a:xfrm>
            <a:off x="728663" y="534988"/>
            <a:ext cx="1587" cy="1587"/>
          </a:xfrm>
          <a:custGeom>
            <a:avLst/>
            <a:gdLst>
              <a:gd name="T0" fmla="*/ 0 w 1587"/>
              <a:gd name="T1" fmla="*/ 0 h 1587"/>
              <a:gd name="T2" fmla="*/ 0 w 1587"/>
              <a:gd name="T3" fmla="*/ 0 h 1587"/>
              <a:gd name="T4" fmla="*/ 0 w 1587"/>
              <a:gd name="T5" fmla="*/ 0 h 1587"/>
              <a:gd name="T6" fmla="*/ 0 w 1587"/>
              <a:gd name="T7" fmla="*/ 0 h 1587"/>
              <a:gd name="T8" fmla="*/ 0 w 1587"/>
              <a:gd name="T9" fmla="*/ 0 h 1587"/>
              <a:gd name="T10" fmla="*/ 0 w 1587"/>
              <a:gd name="T11" fmla="*/ 0 h 1587"/>
              <a:gd name="T12" fmla="*/ 0 w 1587"/>
              <a:gd name="T13" fmla="*/ 0 h 1587"/>
              <a:gd name="T14" fmla="*/ 0 w 1587"/>
              <a:gd name="T15" fmla="*/ 0 h 1587"/>
              <a:gd name="T16" fmla="*/ 0 w 1587"/>
              <a:gd name="T17" fmla="*/ 0 h 1587"/>
              <a:gd name="T18" fmla="*/ 0 w 1587"/>
              <a:gd name="T19" fmla="*/ 0 h 1587"/>
              <a:gd name="T20" fmla="*/ 0 w 1587"/>
              <a:gd name="T21" fmla="*/ 0 h 1587"/>
              <a:gd name="T22" fmla="*/ 0 w 1587"/>
              <a:gd name="T23" fmla="*/ 0 h 1587"/>
              <a:gd name="T24" fmla="*/ 0 w 1587"/>
              <a:gd name="T25" fmla="*/ 0 h 1587"/>
              <a:gd name="T26" fmla="*/ 0 w 1587"/>
              <a:gd name="T27" fmla="*/ 0 h 1587"/>
              <a:gd name="T28" fmla="*/ 0 w 1587"/>
              <a:gd name="T29" fmla="*/ 0 h 1587"/>
              <a:gd name="T30" fmla="*/ 0 w 1587"/>
              <a:gd name="T31" fmla="*/ 0 h 1587"/>
              <a:gd name="T32" fmla="*/ 0 w 1587"/>
              <a:gd name="T33" fmla="*/ 0 h 1587"/>
              <a:gd name="T34" fmla="*/ 0 w 1587"/>
              <a:gd name="T35" fmla="*/ 0 h 1587"/>
              <a:gd name="T36" fmla="*/ 0 w 1587"/>
              <a:gd name="T37" fmla="*/ 0 h 1587"/>
              <a:gd name="T38" fmla="*/ 0 w 1587"/>
              <a:gd name="T39" fmla="*/ 0 h 1587"/>
              <a:gd name="T40" fmla="*/ 0 w 1587"/>
              <a:gd name="T41" fmla="*/ 0 h 1587"/>
              <a:gd name="T42" fmla="*/ 0 w 1587"/>
              <a:gd name="T43" fmla="*/ 0 h 1587"/>
              <a:gd name="T44" fmla="*/ 0 w 1587"/>
              <a:gd name="T45" fmla="*/ 0 h 1587"/>
              <a:gd name="T46" fmla="*/ 0 w 1587"/>
              <a:gd name="T47" fmla="*/ 0 h 1587"/>
              <a:gd name="T48" fmla="*/ 0 w 1587"/>
              <a:gd name="T49" fmla="*/ 0 h 1587"/>
              <a:gd name="T50" fmla="*/ 0 w 1587"/>
              <a:gd name="T51" fmla="*/ 0 h 1587"/>
              <a:gd name="T52" fmla="*/ 0 w 1587"/>
              <a:gd name="T53" fmla="*/ 0 h 1587"/>
              <a:gd name="T54" fmla="*/ 0 w 1587"/>
              <a:gd name="T55" fmla="*/ 0 h 1587"/>
              <a:gd name="T56" fmla="*/ 0 w 1587"/>
              <a:gd name="T57" fmla="*/ 0 h 1587"/>
              <a:gd name="T58" fmla="*/ 0 w 1587"/>
              <a:gd name="T59" fmla="*/ 0 h 1587"/>
              <a:gd name="T60" fmla="*/ 0 w 1587"/>
              <a:gd name="T61" fmla="*/ 0 h 1587"/>
              <a:gd name="T62" fmla="*/ 0 w 1587"/>
              <a:gd name="T63" fmla="*/ 0 h 1587"/>
              <a:gd name="T64" fmla="*/ 0 w 1587"/>
              <a:gd name="T65" fmla="*/ 0 h 1587"/>
              <a:gd name="T66" fmla="*/ 0 w 1587"/>
              <a:gd name="T67" fmla="*/ 0 h 1587"/>
              <a:gd name="T68" fmla="*/ 0 w 1587"/>
              <a:gd name="T69" fmla="*/ 0 h 1587"/>
              <a:gd name="T70" fmla="*/ 0 w 1587"/>
              <a:gd name="T71" fmla="*/ 0 h 1587"/>
              <a:gd name="T72" fmla="*/ 0 w 1587"/>
              <a:gd name="T73" fmla="*/ 0 h 1587"/>
              <a:gd name="T74" fmla="*/ 0 w 1587"/>
              <a:gd name="T75" fmla="*/ 0 h 1587"/>
              <a:gd name="T76" fmla="*/ 0 w 1587"/>
              <a:gd name="T77" fmla="*/ 0 h 1587"/>
              <a:gd name="T78" fmla="*/ 0 w 1587"/>
              <a:gd name="T79" fmla="*/ 0 h 1587"/>
              <a:gd name="T80" fmla="*/ 0 w 1587"/>
              <a:gd name="T81" fmla="*/ 0 h 1587"/>
              <a:gd name="T82" fmla="*/ 0 w 1587"/>
              <a:gd name="T83" fmla="*/ 0 h 1587"/>
              <a:gd name="T84" fmla="*/ 0 w 1587"/>
              <a:gd name="T85" fmla="*/ 0 h 1587"/>
              <a:gd name="T86" fmla="*/ 0 w 1587"/>
              <a:gd name="T87" fmla="*/ 0 h 158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587" h="1587">
                <a:moveTo>
                  <a:pt x="0" y="0"/>
                </a:moveTo>
                <a:lnTo>
                  <a:pt x="0" y="0"/>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43" name="Freeform 1269"/>
          <p:cNvSpPr>
            <a:spLocks/>
          </p:cNvSpPr>
          <p:nvPr/>
        </p:nvSpPr>
        <p:spPr bwMode="auto">
          <a:xfrm>
            <a:off x="728663" y="530225"/>
            <a:ext cx="3175" cy="4763"/>
          </a:xfrm>
          <a:custGeom>
            <a:avLst/>
            <a:gdLst>
              <a:gd name="T0" fmla="*/ 0 w 2"/>
              <a:gd name="T1" fmla="*/ 3 h 3"/>
              <a:gd name="T2" fmla="*/ 2 w 2"/>
              <a:gd name="T3" fmla="*/ 0 h 3"/>
              <a:gd name="T4" fmla="*/ 2 w 2"/>
              <a:gd name="T5" fmla="*/ 0 h 3"/>
              <a:gd name="T6" fmla="*/ 2 w 2"/>
              <a:gd name="T7" fmla="*/ 0 h 3"/>
              <a:gd name="T8" fmla="*/ 2 w 2"/>
              <a:gd name="T9" fmla="*/ 0 h 3"/>
              <a:gd name="T10" fmla="*/ 0 w 2"/>
              <a:gd name="T11" fmla="*/ 0 h 3"/>
              <a:gd name="T12" fmla="*/ 0 w 2"/>
              <a:gd name="T13" fmla="*/ 0 h 3"/>
              <a:gd name="T14" fmla="*/ 0 w 2"/>
              <a:gd name="T15" fmla="*/ 3 h 3"/>
              <a:gd name="T16" fmla="*/ 0 w 2"/>
              <a:gd name="T17" fmla="*/ 3 h 3"/>
              <a:gd name="T18" fmla="*/ 2 w 2"/>
              <a:gd name="T19" fmla="*/ 0 h 3"/>
              <a:gd name="T20" fmla="*/ 2 w 2"/>
              <a:gd name="T21" fmla="*/ 0 h 3"/>
              <a:gd name="T22" fmla="*/ 0 w 2"/>
              <a:gd name="T23" fmla="*/ 0 h 3"/>
              <a:gd name="T24" fmla="*/ 0 w 2"/>
              <a:gd name="T25" fmla="*/ 0 h 3"/>
              <a:gd name="T26" fmla="*/ 0 w 2"/>
              <a:gd name="T27" fmla="*/ 0 h 3"/>
              <a:gd name="T28" fmla="*/ 0 w 2"/>
              <a:gd name="T29" fmla="*/ 0 h 3"/>
              <a:gd name="T30" fmla="*/ 0 w 2"/>
              <a:gd name="T31" fmla="*/ 0 h 3"/>
              <a:gd name="T32" fmla="*/ 0 w 2"/>
              <a:gd name="T33" fmla="*/ 0 h 3"/>
              <a:gd name="T34" fmla="*/ 0 w 2"/>
              <a:gd name="T35" fmla="*/ 0 h 3"/>
              <a:gd name="T36" fmla="*/ 0 w 2"/>
              <a:gd name="T37" fmla="*/ 0 h 3"/>
              <a:gd name="T38" fmla="*/ 0 w 2"/>
              <a:gd name="T39" fmla="*/ 3 h 3"/>
              <a:gd name="T40" fmla="*/ 0 w 2"/>
              <a:gd name="T41" fmla="*/ 3 h 3"/>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2" h="3">
                <a:moveTo>
                  <a:pt x="0" y="3"/>
                </a:moveTo>
                <a:lnTo>
                  <a:pt x="2" y="0"/>
                </a:lnTo>
                <a:lnTo>
                  <a:pt x="0" y="0"/>
                </a:lnTo>
                <a:lnTo>
                  <a:pt x="0" y="3"/>
                </a:lnTo>
                <a:lnTo>
                  <a:pt x="2" y="0"/>
                </a:lnTo>
                <a:lnTo>
                  <a:pt x="0" y="0"/>
                </a:lnTo>
                <a:lnTo>
                  <a:pt x="0" y="3"/>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44" name="Line 1270"/>
          <p:cNvSpPr>
            <a:spLocks noChangeShapeType="1"/>
          </p:cNvSpPr>
          <p:nvPr/>
        </p:nvSpPr>
        <p:spPr bwMode="auto">
          <a:xfrm>
            <a:off x="728663" y="530225"/>
            <a:ext cx="1587" cy="1588"/>
          </a:xfrm>
          <a:prstGeom prst="line">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no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45" name="Line 1271"/>
          <p:cNvSpPr>
            <a:spLocks noChangeShapeType="1"/>
          </p:cNvSpPr>
          <p:nvPr/>
        </p:nvSpPr>
        <p:spPr bwMode="auto">
          <a:xfrm>
            <a:off x="728663" y="530225"/>
            <a:ext cx="1587" cy="1588"/>
          </a:xfrm>
          <a:prstGeom prst="line">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no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46" name="Rectangle 1272"/>
          <p:cNvSpPr>
            <a:spLocks noChangeArrowheads="1"/>
          </p:cNvSpPr>
          <p:nvPr/>
        </p:nvSpPr>
        <p:spPr bwMode="auto">
          <a:xfrm>
            <a:off x="728663" y="530225"/>
            <a:ext cx="1587" cy="1588"/>
          </a:xfrm>
          <a:prstGeom prst="rect">
            <a:avLst/>
          </a:prstGeom>
          <a:solidFill>
            <a:srgbClr val="FFFFFF"/>
          </a:solidFill>
          <a:ln>
            <a:noFill/>
          </a:ln>
          <a:extLs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p>
            <a:pPr>
              <a:spcBef>
                <a:spcPct val="50000"/>
              </a:spcBef>
              <a:buFontTx/>
              <a:buChar char="•"/>
            </a:pPr>
            <a:endParaRPr lang="en-US" sz="1300" b="0"/>
          </a:p>
        </p:txBody>
      </p:sp>
      <p:sp>
        <p:nvSpPr>
          <p:cNvPr id="47" name="Rectangle 1273"/>
          <p:cNvSpPr>
            <a:spLocks noChangeArrowheads="1"/>
          </p:cNvSpPr>
          <p:nvPr/>
        </p:nvSpPr>
        <p:spPr bwMode="auto">
          <a:xfrm>
            <a:off x="728663" y="530225"/>
            <a:ext cx="1587" cy="1588"/>
          </a:xfrm>
          <a:prstGeom prst="rect">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p>
            <a:pPr>
              <a:spcBef>
                <a:spcPct val="50000"/>
              </a:spcBef>
              <a:buFontTx/>
              <a:buChar char="•"/>
            </a:pPr>
            <a:endParaRPr lang="en-US" sz="1300" b="0"/>
          </a:p>
        </p:txBody>
      </p:sp>
      <p:sp>
        <p:nvSpPr>
          <p:cNvPr id="48" name="Line 1274"/>
          <p:cNvSpPr>
            <a:spLocks noChangeShapeType="1"/>
          </p:cNvSpPr>
          <p:nvPr/>
        </p:nvSpPr>
        <p:spPr bwMode="auto">
          <a:xfrm>
            <a:off x="728663" y="527050"/>
            <a:ext cx="1587" cy="1588"/>
          </a:xfrm>
          <a:prstGeom prst="line">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no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49" name="Line 1275"/>
          <p:cNvSpPr>
            <a:spLocks noChangeShapeType="1"/>
          </p:cNvSpPr>
          <p:nvPr/>
        </p:nvSpPr>
        <p:spPr bwMode="auto">
          <a:xfrm>
            <a:off x="728663" y="527050"/>
            <a:ext cx="1587" cy="1588"/>
          </a:xfrm>
          <a:prstGeom prst="line">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no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50" name="Freeform 1277"/>
          <p:cNvSpPr>
            <a:spLocks/>
          </p:cNvSpPr>
          <p:nvPr/>
        </p:nvSpPr>
        <p:spPr bwMode="auto">
          <a:xfrm>
            <a:off x="728663" y="523875"/>
            <a:ext cx="1587" cy="3175"/>
          </a:xfrm>
          <a:custGeom>
            <a:avLst/>
            <a:gdLst>
              <a:gd name="T0" fmla="*/ 0 w 1587"/>
              <a:gd name="T1" fmla="*/ 2 h 2"/>
              <a:gd name="T2" fmla="*/ 0 w 1587"/>
              <a:gd name="T3" fmla="*/ 2 h 2"/>
              <a:gd name="T4" fmla="*/ 0 w 1587"/>
              <a:gd name="T5" fmla="*/ 0 h 2"/>
              <a:gd name="T6" fmla="*/ 0 w 1587"/>
              <a:gd name="T7" fmla="*/ 2 h 2"/>
              <a:gd name="T8" fmla="*/ 0 w 1587"/>
              <a:gd name="T9" fmla="*/ 2 h 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87" h="2">
                <a:moveTo>
                  <a:pt x="0" y="2"/>
                </a:moveTo>
                <a:lnTo>
                  <a:pt x="0" y="2"/>
                </a:lnTo>
                <a:lnTo>
                  <a:pt x="0" y="0"/>
                </a:lnTo>
                <a:lnTo>
                  <a:pt x="0" y="2"/>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51" name="Freeform 1287"/>
          <p:cNvSpPr>
            <a:spLocks/>
          </p:cNvSpPr>
          <p:nvPr/>
        </p:nvSpPr>
        <p:spPr bwMode="auto">
          <a:xfrm>
            <a:off x="719138" y="514350"/>
            <a:ext cx="3175" cy="3175"/>
          </a:xfrm>
          <a:custGeom>
            <a:avLst/>
            <a:gdLst>
              <a:gd name="T0" fmla="*/ 0 w 2"/>
              <a:gd name="T1" fmla="*/ 0 h 2"/>
              <a:gd name="T2" fmla="*/ 0 w 2"/>
              <a:gd name="T3" fmla="*/ 2 h 2"/>
              <a:gd name="T4" fmla="*/ 2 w 2"/>
              <a:gd name="T5" fmla="*/ 2 h 2"/>
              <a:gd name="T6" fmla="*/ 2 w 2"/>
              <a:gd name="T7" fmla="*/ 2 h 2"/>
              <a:gd name="T8" fmla="*/ 2 w 2"/>
              <a:gd name="T9" fmla="*/ 2 h 2"/>
              <a:gd name="T10" fmla="*/ 2 w 2"/>
              <a:gd name="T11" fmla="*/ 0 h 2"/>
              <a:gd name="T12" fmla="*/ 0 w 2"/>
              <a:gd name="T13" fmla="*/ 0 h 2"/>
              <a:gd name="T14" fmla="*/ 0 w 2"/>
              <a:gd name="T15" fmla="*/ 0 h 2"/>
              <a:gd name="T16" fmla="*/ 0 w 2"/>
              <a:gd name="T17" fmla="*/ 2 h 2"/>
              <a:gd name="T18" fmla="*/ 0 w 2"/>
              <a:gd name="T19" fmla="*/ 2 h 2"/>
              <a:gd name="T20" fmla="*/ 0 w 2"/>
              <a:gd name="T21" fmla="*/ 2 h 2"/>
              <a:gd name="T22" fmla="*/ 0 w 2"/>
              <a:gd name="T23" fmla="*/ 2 h 2"/>
              <a:gd name="T24" fmla="*/ 2 w 2"/>
              <a:gd name="T25" fmla="*/ 2 h 2"/>
              <a:gd name="T26" fmla="*/ 2 w 2"/>
              <a:gd name="T27" fmla="*/ 2 h 2"/>
              <a:gd name="T28" fmla="*/ 0 w 2"/>
              <a:gd name="T29" fmla="*/ 0 h 2"/>
              <a:gd name="T30" fmla="*/ 0 w 2"/>
              <a:gd name="T31" fmla="*/ 0 h 2"/>
              <a:gd name="T32" fmla="*/ 0 w 2"/>
              <a:gd name="T33" fmla="*/ 0 h 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2" h="2">
                <a:moveTo>
                  <a:pt x="0" y="0"/>
                </a:moveTo>
                <a:lnTo>
                  <a:pt x="0" y="2"/>
                </a:lnTo>
                <a:lnTo>
                  <a:pt x="2" y="2"/>
                </a:lnTo>
                <a:lnTo>
                  <a:pt x="2" y="0"/>
                </a:lnTo>
                <a:lnTo>
                  <a:pt x="0" y="0"/>
                </a:lnTo>
                <a:lnTo>
                  <a:pt x="0" y="2"/>
                </a:lnTo>
                <a:lnTo>
                  <a:pt x="2" y="2"/>
                </a:lnTo>
                <a:lnTo>
                  <a:pt x="0" y="0"/>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52" name="Freeform 1290"/>
          <p:cNvSpPr>
            <a:spLocks/>
          </p:cNvSpPr>
          <p:nvPr/>
        </p:nvSpPr>
        <p:spPr bwMode="auto">
          <a:xfrm>
            <a:off x="719138" y="517525"/>
            <a:ext cx="3175" cy="3175"/>
          </a:xfrm>
          <a:custGeom>
            <a:avLst/>
            <a:gdLst>
              <a:gd name="T0" fmla="*/ 0 w 2"/>
              <a:gd name="T1" fmla="*/ 2 h 2"/>
              <a:gd name="T2" fmla="*/ 0 w 2"/>
              <a:gd name="T3" fmla="*/ 2 h 2"/>
              <a:gd name="T4" fmla="*/ 2 w 2"/>
              <a:gd name="T5" fmla="*/ 2 h 2"/>
              <a:gd name="T6" fmla="*/ 2 w 2"/>
              <a:gd name="T7" fmla="*/ 2 h 2"/>
              <a:gd name="T8" fmla="*/ 2 w 2"/>
              <a:gd name="T9" fmla="*/ 2 h 2"/>
              <a:gd name="T10" fmla="*/ 2 w 2"/>
              <a:gd name="T11" fmla="*/ 0 h 2"/>
              <a:gd name="T12" fmla="*/ 0 w 2"/>
              <a:gd name="T13" fmla="*/ 0 h 2"/>
              <a:gd name="T14" fmla="*/ 0 w 2"/>
              <a:gd name="T15" fmla="*/ 0 h 2"/>
              <a:gd name="T16" fmla="*/ 0 w 2"/>
              <a:gd name="T17" fmla="*/ 0 h 2"/>
              <a:gd name="T18" fmla="*/ 0 w 2"/>
              <a:gd name="T19" fmla="*/ 0 h 2"/>
              <a:gd name="T20" fmla="*/ 2 w 2"/>
              <a:gd name="T21" fmla="*/ 0 h 2"/>
              <a:gd name="T22" fmla="*/ 0 w 2"/>
              <a:gd name="T23" fmla="*/ 0 h 2"/>
              <a:gd name="T24" fmla="*/ 0 w 2"/>
              <a:gd name="T25" fmla="*/ 0 h 2"/>
              <a:gd name="T26" fmla="*/ 0 w 2"/>
              <a:gd name="T27" fmla="*/ 0 h 2"/>
              <a:gd name="T28" fmla="*/ 0 w 2"/>
              <a:gd name="T29" fmla="*/ 0 h 2"/>
              <a:gd name="T30" fmla="*/ 0 w 2"/>
              <a:gd name="T31" fmla="*/ 2 h 2"/>
              <a:gd name="T32" fmla="*/ 0 w 2"/>
              <a:gd name="T33" fmla="*/ 2 h 2"/>
              <a:gd name="T34" fmla="*/ 0 w 2"/>
              <a:gd name="T35" fmla="*/ 2 h 2"/>
              <a:gd name="T36" fmla="*/ 0 w 2"/>
              <a:gd name="T37" fmla="*/ 0 h 2"/>
              <a:gd name="T38" fmla="*/ 0 w 2"/>
              <a:gd name="T39" fmla="*/ 0 h 2"/>
              <a:gd name="T40" fmla="*/ 0 w 2"/>
              <a:gd name="T41" fmla="*/ 0 h 2"/>
              <a:gd name="T42" fmla="*/ 0 w 2"/>
              <a:gd name="T43" fmla="*/ 0 h 2"/>
              <a:gd name="T44" fmla="*/ 0 w 2"/>
              <a:gd name="T45" fmla="*/ 0 h 2"/>
              <a:gd name="T46" fmla="*/ 0 w 2"/>
              <a:gd name="T47" fmla="*/ 0 h 2"/>
              <a:gd name="T48" fmla="*/ 0 w 2"/>
              <a:gd name="T49" fmla="*/ 2 h 2"/>
              <a:gd name="T50" fmla="*/ 2 w 2"/>
              <a:gd name="T51" fmla="*/ 2 h 2"/>
              <a:gd name="T52" fmla="*/ 2 w 2"/>
              <a:gd name="T53" fmla="*/ 0 h 2"/>
              <a:gd name="T54" fmla="*/ 2 w 2"/>
              <a:gd name="T55" fmla="*/ 0 h 2"/>
              <a:gd name="T56" fmla="*/ 0 w 2"/>
              <a:gd name="T57" fmla="*/ 0 h 2"/>
              <a:gd name="T58" fmla="*/ 0 w 2"/>
              <a:gd name="T59" fmla="*/ 0 h 2"/>
              <a:gd name="T60" fmla="*/ 0 w 2"/>
              <a:gd name="T61" fmla="*/ 2 h 2"/>
              <a:gd name="T62" fmla="*/ 0 w 2"/>
              <a:gd name="T63" fmla="*/ 2 h 2"/>
              <a:gd name="T64" fmla="*/ 2 w 2"/>
              <a:gd name="T65" fmla="*/ 2 h 2"/>
              <a:gd name="T66" fmla="*/ 2 w 2"/>
              <a:gd name="T67" fmla="*/ 2 h 2"/>
              <a:gd name="T68" fmla="*/ 0 w 2"/>
              <a:gd name="T69" fmla="*/ 2 h 2"/>
              <a:gd name="T70" fmla="*/ 0 w 2"/>
              <a:gd name="T71" fmla="*/ 2 h 2"/>
              <a:gd name="T72" fmla="*/ 0 w 2"/>
              <a:gd name="T73" fmla="*/ 2 h 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 h="2">
                <a:moveTo>
                  <a:pt x="0" y="2"/>
                </a:moveTo>
                <a:lnTo>
                  <a:pt x="0" y="2"/>
                </a:lnTo>
                <a:lnTo>
                  <a:pt x="2" y="2"/>
                </a:lnTo>
                <a:lnTo>
                  <a:pt x="2" y="0"/>
                </a:lnTo>
                <a:lnTo>
                  <a:pt x="0" y="0"/>
                </a:lnTo>
                <a:lnTo>
                  <a:pt x="2" y="0"/>
                </a:lnTo>
                <a:lnTo>
                  <a:pt x="0" y="0"/>
                </a:lnTo>
                <a:lnTo>
                  <a:pt x="0" y="2"/>
                </a:lnTo>
                <a:lnTo>
                  <a:pt x="0" y="0"/>
                </a:lnTo>
                <a:lnTo>
                  <a:pt x="0" y="2"/>
                </a:lnTo>
                <a:lnTo>
                  <a:pt x="2" y="2"/>
                </a:lnTo>
                <a:lnTo>
                  <a:pt x="2" y="0"/>
                </a:lnTo>
                <a:lnTo>
                  <a:pt x="0" y="0"/>
                </a:lnTo>
                <a:lnTo>
                  <a:pt x="0" y="2"/>
                </a:lnTo>
                <a:lnTo>
                  <a:pt x="2" y="2"/>
                </a:lnTo>
                <a:lnTo>
                  <a:pt x="0" y="2"/>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53" name="Rectangle 1335"/>
          <p:cNvSpPr>
            <a:spLocks noChangeArrowheads="1"/>
          </p:cNvSpPr>
          <p:nvPr/>
        </p:nvSpPr>
        <p:spPr bwMode="auto">
          <a:xfrm>
            <a:off x="468313" y="508000"/>
            <a:ext cx="1587" cy="1588"/>
          </a:xfrm>
          <a:prstGeom prst="rect">
            <a:avLst/>
          </a:prstGeom>
          <a:solidFill>
            <a:srgbClr val="000000"/>
          </a:solidFill>
          <a:ln>
            <a:noFill/>
          </a:ln>
          <a:extLs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p>
            <a:pPr>
              <a:spcBef>
                <a:spcPct val="50000"/>
              </a:spcBef>
              <a:buFontTx/>
              <a:buChar char="•"/>
            </a:pPr>
            <a:endParaRPr lang="en-US" sz="1300" b="0"/>
          </a:p>
        </p:txBody>
      </p:sp>
      <p:sp>
        <p:nvSpPr>
          <p:cNvPr id="54" name="Rectangle 1336"/>
          <p:cNvSpPr>
            <a:spLocks noChangeArrowheads="1"/>
          </p:cNvSpPr>
          <p:nvPr/>
        </p:nvSpPr>
        <p:spPr bwMode="auto">
          <a:xfrm>
            <a:off x="474663" y="495300"/>
            <a:ext cx="1587" cy="1588"/>
          </a:xfrm>
          <a:prstGeom prst="rect">
            <a:avLst/>
          </a:prstGeom>
          <a:solidFill>
            <a:srgbClr val="000000"/>
          </a:solidFill>
          <a:ln>
            <a:noFill/>
          </a:ln>
          <a:extLs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p>
            <a:pPr>
              <a:spcBef>
                <a:spcPct val="50000"/>
              </a:spcBef>
              <a:buFontTx/>
              <a:buChar char="•"/>
            </a:pPr>
            <a:endParaRPr lang="en-US" sz="1300" b="0"/>
          </a:p>
        </p:txBody>
      </p:sp>
      <p:sp>
        <p:nvSpPr>
          <p:cNvPr id="55" name="Rectangle 1337"/>
          <p:cNvSpPr>
            <a:spLocks noChangeArrowheads="1"/>
          </p:cNvSpPr>
          <p:nvPr/>
        </p:nvSpPr>
        <p:spPr bwMode="auto">
          <a:xfrm>
            <a:off x="474663" y="495300"/>
            <a:ext cx="1587" cy="1588"/>
          </a:xfrm>
          <a:prstGeom prst="rect">
            <a:avLst/>
          </a:prstGeom>
          <a:solidFill>
            <a:srgbClr val="000000"/>
          </a:solidFill>
          <a:ln>
            <a:noFill/>
          </a:ln>
          <a:extLs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p>
            <a:pPr>
              <a:spcBef>
                <a:spcPct val="50000"/>
              </a:spcBef>
              <a:buFontTx/>
              <a:buChar char="•"/>
            </a:pPr>
            <a:endParaRPr lang="en-US" sz="1300" b="0"/>
          </a:p>
        </p:txBody>
      </p:sp>
      <p:sp>
        <p:nvSpPr>
          <p:cNvPr id="56" name="Rectangle 1340"/>
          <p:cNvSpPr>
            <a:spLocks noChangeArrowheads="1"/>
          </p:cNvSpPr>
          <p:nvPr/>
        </p:nvSpPr>
        <p:spPr bwMode="auto">
          <a:xfrm>
            <a:off x="468313" y="508000"/>
            <a:ext cx="1587" cy="1588"/>
          </a:xfrm>
          <a:prstGeom prst="rect">
            <a:avLst/>
          </a:prstGeom>
          <a:solidFill>
            <a:srgbClr val="FFFFFF"/>
          </a:solidFill>
          <a:ln>
            <a:noFill/>
          </a:ln>
          <a:extLs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p>
            <a:pPr>
              <a:spcBef>
                <a:spcPct val="50000"/>
              </a:spcBef>
              <a:buFontTx/>
              <a:buChar char="•"/>
            </a:pPr>
            <a:endParaRPr lang="en-US" sz="1300" b="0"/>
          </a:p>
        </p:txBody>
      </p:sp>
      <p:sp>
        <p:nvSpPr>
          <p:cNvPr id="57" name="Rectangle 1341"/>
          <p:cNvSpPr>
            <a:spLocks noChangeArrowheads="1"/>
          </p:cNvSpPr>
          <p:nvPr/>
        </p:nvSpPr>
        <p:spPr bwMode="auto">
          <a:xfrm>
            <a:off x="468313" y="508000"/>
            <a:ext cx="1587" cy="1588"/>
          </a:xfrm>
          <a:prstGeom prst="rect">
            <a:avLst/>
          </a:prstGeom>
          <a:solidFill>
            <a:srgbClr val="FFFFFF"/>
          </a:solidFill>
          <a:ln>
            <a:noFill/>
          </a:ln>
          <a:extLs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p>
            <a:pPr>
              <a:spcBef>
                <a:spcPct val="50000"/>
              </a:spcBef>
              <a:buFontTx/>
              <a:buChar char="•"/>
            </a:pPr>
            <a:endParaRPr lang="en-US" sz="1300" b="0"/>
          </a:p>
        </p:txBody>
      </p:sp>
      <p:sp>
        <p:nvSpPr>
          <p:cNvPr id="58" name="Rectangle 1342"/>
          <p:cNvSpPr>
            <a:spLocks noChangeArrowheads="1"/>
          </p:cNvSpPr>
          <p:nvPr/>
        </p:nvSpPr>
        <p:spPr bwMode="auto">
          <a:xfrm>
            <a:off x="468313" y="508000"/>
            <a:ext cx="1587" cy="1588"/>
          </a:xfrm>
          <a:prstGeom prst="rect">
            <a:avLst/>
          </a:prstGeom>
          <a:solidFill>
            <a:srgbClr val="FFFFFF"/>
          </a:solidFill>
          <a:ln>
            <a:noFill/>
          </a:ln>
          <a:extLs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p>
            <a:pPr>
              <a:spcBef>
                <a:spcPct val="50000"/>
              </a:spcBef>
              <a:buFontTx/>
              <a:buChar char="•"/>
            </a:pPr>
            <a:endParaRPr lang="en-US" sz="1300" b="0"/>
          </a:p>
        </p:txBody>
      </p:sp>
      <p:sp>
        <p:nvSpPr>
          <p:cNvPr id="59" name="Rectangle 1343"/>
          <p:cNvSpPr>
            <a:spLocks noChangeArrowheads="1"/>
          </p:cNvSpPr>
          <p:nvPr/>
        </p:nvSpPr>
        <p:spPr bwMode="auto">
          <a:xfrm>
            <a:off x="468313" y="508000"/>
            <a:ext cx="1587" cy="1588"/>
          </a:xfrm>
          <a:prstGeom prst="rect">
            <a:avLst/>
          </a:prstGeom>
          <a:solidFill>
            <a:srgbClr val="000000"/>
          </a:solidFill>
          <a:ln>
            <a:noFill/>
          </a:ln>
          <a:extLs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p>
            <a:pPr>
              <a:spcBef>
                <a:spcPct val="50000"/>
              </a:spcBef>
              <a:buFontTx/>
              <a:buChar char="•"/>
            </a:pPr>
            <a:endParaRPr lang="en-US" sz="1300" b="0"/>
          </a:p>
        </p:txBody>
      </p:sp>
      <p:sp>
        <p:nvSpPr>
          <p:cNvPr id="60" name="Rectangle 1344"/>
          <p:cNvSpPr>
            <a:spLocks noChangeArrowheads="1"/>
          </p:cNvSpPr>
          <p:nvPr/>
        </p:nvSpPr>
        <p:spPr bwMode="auto">
          <a:xfrm>
            <a:off x="465138" y="485775"/>
            <a:ext cx="1587" cy="3175"/>
          </a:xfrm>
          <a:prstGeom prst="rect">
            <a:avLst/>
          </a:prstGeom>
          <a:solidFill>
            <a:srgbClr val="FFFFFF"/>
          </a:solidFill>
          <a:ln>
            <a:noFill/>
          </a:ln>
          <a:extLs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p>
            <a:pPr>
              <a:spcBef>
                <a:spcPct val="50000"/>
              </a:spcBef>
              <a:buFontTx/>
              <a:buChar char="•"/>
            </a:pPr>
            <a:endParaRPr lang="en-US" sz="1300" b="0"/>
          </a:p>
        </p:txBody>
      </p:sp>
      <p:sp>
        <p:nvSpPr>
          <p:cNvPr id="61" name="Rectangle 60"/>
          <p:cNvSpPr>
            <a:spLocks noChangeArrowheads="1"/>
          </p:cNvSpPr>
          <p:nvPr/>
        </p:nvSpPr>
        <p:spPr bwMode="auto">
          <a:xfrm>
            <a:off x="0" y="2828925"/>
            <a:ext cx="9144000" cy="176213"/>
          </a:xfrm>
          <a:prstGeom prst="rect">
            <a:avLst/>
          </a:prstGeom>
          <a:solidFill>
            <a:schemeClr val="tx1"/>
          </a:solidFill>
          <a:ln>
            <a:noFill/>
          </a:ln>
          <a:extLs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pPr marL="115888" indent="-115888">
              <a:spcBef>
                <a:spcPct val="50000"/>
              </a:spcBef>
              <a:buFontTx/>
              <a:buChar char="•"/>
            </a:pPr>
            <a:endParaRPr lang="en-US" sz="1300" b="0">
              <a:solidFill>
                <a:schemeClr val="bg1"/>
              </a:solidFill>
            </a:endParaRPr>
          </a:p>
        </p:txBody>
      </p:sp>
      <p:pic>
        <p:nvPicPr>
          <p:cNvPr id="62" name="Picture 61"/>
          <p:cNvPicPr>
            <a:picLocks noChangeAspect="1"/>
          </p:cNvPicPr>
          <p:nvPr/>
        </p:nvPicPr>
        <p:blipFill>
          <a:blip r:embed="rId2" cstate="print">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val="0"/>
              </a:ext>
            </a:extLst>
          </a:blip>
          <a:srcRect r="28535"/>
          <a:stretch>
            <a:fillRect/>
          </a:stretch>
        </p:blipFill>
        <p:spPr bwMode="auto">
          <a:xfrm>
            <a:off x="6853238" y="6346825"/>
            <a:ext cx="1963737" cy="354013"/>
          </a:xfrm>
          <a:prstGeom prst="rect">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pic>
      <p:sp>
        <p:nvSpPr>
          <p:cNvPr id="330" name="Title 329"/>
          <p:cNvSpPr>
            <a:spLocks noGrp="1"/>
          </p:cNvSpPr>
          <p:nvPr>
            <p:ph type="title"/>
          </p:nvPr>
        </p:nvSpPr>
        <p:spPr>
          <a:xfrm>
            <a:off x="865910" y="1306550"/>
            <a:ext cx="7296726" cy="1450437"/>
          </a:xfrm>
        </p:spPr>
        <p:txBody>
          <a:bodyPr lIns="0" tIns="0" rIns="0" bIns="0" anchor="b">
            <a:normAutofit/>
          </a:bodyPr>
          <a:lstStyle>
            <a:lvl1pPr>
              <a:defRPr sz="3800" b="1" cap="none" baseline="0">
                <a:solidFill>
                  <a:schemeClr val="bg2"/>
                </a:solidFill>
              </a:defRPr>
            </a:lvl1pPr>
          </a:lstStyle>
          <a:p>
            <a:r>
              <a:rPr lang="en-US"/>
              <a:t>Click to edit Master title style</a:t>
            </a:r>
            <a:endParaRPr lang="en-US" dirty="0"/>
          </a:p>
        </p:txBody>
      </p:sp>
      <p:sp>
        <p:nvSpPr>
          <p:cNvPr id="332" name="Text Placeholder 331"/>
          <p:cNvSpPr>
            <a:spLocks noGrp="1"/>
          </p:cNvSpPr>
          <p:nvPr>
            <p:ph type="body" sz="quarter" idx="13"/>
          </p:nvPr>
        </p:nvSpPr>
        <p:spPr>
          <a:xfrm>
            <a:off x="851104" y="3074088"/>
            <a:ext cx="7328771" cy="2397495"/>
          </a:xfrm>
        </p:spPr>
        <p:txBody>
          <a:bodyPr lIns="0" tIns="0" rIns="0" bIns="0">
            <a:normAutofit/>
          </a:bodyPr>
          <a:lstStyle>
            <a:lvl1pPr>
              <a:lnSpc>
                <a:spcPct val="100000"/>
              </a:lnSpc>
              <a:defRPr sz="3000" b="0" i="0" cap="none" baseline="0">
                <a:solidFill>
                  <a:schemeClr val="tx1"/>
                </a:solidFill>
                <a:latin typeface="+mn-lt"/>
                <a:cs typeface="Andes ExtraLight"/>
              </a:defRPr>
            </a:lvl1pPr>
            <a:lvl2pPr>
              <a:defRPr b="0" i="0">
                <a:latin typeface="Andes ExtraLight"/>
                <a:cs typeface="Andes ExtraLight"/>
              </a:defRPr>
            </a:lvl2pPr>
            <a:lvl3pPr>
              <a:defRPr b="0" i="0">
                <a:latin typeface="Andes ExtraLight"/>
                <a:cs typeface="Andes ExtraLight"/>
              </a:defRPr>
            </a:lvl3pPr>
            <a:lvl4pPr>
              <a:defRPr b="0" i="0">
                <a:latin typeface="Andes ExtraLight"/>
                <a:cs typeface="Andes ExtraLight"/>
              </a:defRPr>
            </a:lvl4pPr>
            <a:lvl5pPr>
              <a:defRPr b="0" i="0">
                <a:latin typeface="Andes ExtraLight"/>
                <a:cs typeface="Andes ExtraLight"/>
              </a:defRPr>
            </a:lvl5pPr>
          </a:lstStyle>
          <a:p>
            <a:pPr lvl="0"/>
            <a:r>
              <a:rPr lang="en-US"/>
              <a:t>Click to edit Master text styles</a:t>
            </a:r>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178402051"/>
      </p:ext>
    </p:extLst>
  </p:cSld>
  <p:clrMapOvr>
    <a:masterClrMapping/>
  </p:clrMapOvr>
</p:sldLayout>
</file>

<file path=ppt/slideLayouts/slideLayout4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reserve="1" userDrawn="1">
  <p:cSld name="Light Basic Divider">
    <p:spTree>
      <p:nvGrpSpPr>
        <p:cNvPr id="1" name=""/>
        <p:cNvGrpSpPr/>
        <p:nvPr/>
      </p:nvGrpSpPr>
      <p:grpSpPr>
        <a:xfrm>
          <a:off x="0" y="0"/>
          <a:ext cx="0" cy="0"/>
          <a:chOff x="0" y="0"/>
          <a:chExt cx="0" cy="0"/>
        </a:xfrm>
      </p:grpSpPr>
      <p:sp>
        <p:nvSpPr>
          <p:cNvPr id="4" name="Rectangle 3"/>
          <p:cNvSpPr>
            <a:spLocks noChangeArrowheads="1"/>
          </p:cNvSpPr>
          <p:nvPr/>
        </p:nvSpPr>
        <p:spPr bwMode="auto">
          <a:xfrm>
            <a:off x="0" y="0"/>
            <a:ext cx="9144000" cy="6858000"/>
          </a:xfrm>
          <a:prstGeom prst="rect">
            <a:avLst/>
          </a:prstGeom>
          <a:solidFill>
            <a:srgbClr val="139AF0"/>
          </a:solidFill>
          <a:ln>
            <a:noFill/>
          </a:ln>
          <a:extLs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pPr marL="115888" indent="-115888">
              <a:spcBef>
                <a:spcPct val="50000"/>
              </a:spcBef>
              <a:buFontTx/>
              <a:buChar char="•"/>
            </a:pPr>
            <a:endParaRPr lang="en-US" sz="1300" b="0"/>
          </a:p>
        </p:txBody>
      </p:sp>
      <p:pic>
        <p:nvPicPr>
          <p:cNvPr id="5" name="Picture 4"/>
          <p:cNvPicPr>
            <a:picLocks noChangeAspect="1"/>
          </p:cNvPicPr>
          <p:nvPr/>
        </p:nvPicPr>
        <p:blipFill>
          <a:blip r:embed="rId2">
            <a:duotone>
              <a:prstClr val="black"/>
              <a:schemeClr val="tx2">
                <a:tint val="45000"/>
                <a:satMod val="400000"/>
              </a:schemeClr>
            </a:duotone>
            <a:alphaModFix amt="72000"/>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val="0"/>
              </a:ext>
            </a:extLst>
          </a:blip>
          <a:stretch>
            <a:fillRect/>
          </a:stretch>
        </p:blipFill>
        <p:spPr>
          <a:xfrm>
            <a:off x="6951336" y="3580"/>
            <a:ext cx="2192664" cy="4314420"/>
          </a:xfrm>
          <a:prstGeom prst="rect">
            <a:avLst/>
          </a:prstGeom>
        </p:spPr>
      </p:pic>
      <p:pic>
        <p:nvPicPr>
          <p:cNvPr id="6" name="Picture 5"/>
          <p:cNvPicPr>
            <a:picLocks noChangeAspect="1"/>
          </p:cNvPicPr>
          <p:nvPr/>
        </p:nvPicPr>
        <p:blipFill>
          <a:blip r:embed="rId3">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val="0"/>
              </a:ext>
            </a:extLst>
          </a:blip>
          <a:srcRect/>
          <a:stretch>
            <a:fillRect/>
          </a:stretch>
        </p:blipFill>
        <p:spPr bwMode="auto">
          <a:xfrm>
            <a:off x="0" y="0"/>
            <a:ext cx="6942138" cy="4359275"/>
          </a:xfrm>
          <a:prstGeom prst="rect">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alpha val="50000"/>
                  </a:srgbClr>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pic>
      <p:pic>
        <p:nvPicPr>
          <p:cNvPr id="7" name="Picture 6"/>
          <p:cNvPicPr>
            <a:picLocks noChangeAspect="1"/>
          </p:cNvPicPr>
          <p:nvPr/>
        </p:nvPicPr>
        <p:blipFill>
          <a:blip r:embed="rId4">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val="0"/>
              </a:ext>
            </a:extLst>
          </a:blip>
          <a:srcRect/>
          <a:stretch>
            <a:fillRect/>
          </a:stretch>
        </p:blipFill>
        <p:spPr bwMode="auto">
          <a:xfrm>
            <a:off x="4660900" y="0"/>
            <a:ext cx="2324100" cy="4362450"/>
          </a:xfrm>
          <a:prstGeom prst="rect">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alpha val="58000"/>
                  </a:srgbClr>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pic>
      <p:sp>
        <p:nvSpPr>
          <p:cNvPr id="8" name="Line 1086"/>
          <p:cNvSpPr>
            <a:spLocks noChangeShapeType="1"/>
          </p:cNvSpPr>
          <p:nvPr/>
        </p:nvSpPr>
        <p:spPr bwMode="auto">
          <a:xfrm>
            <a:off x="484188" y="617538"/>
            <a:ext cx="1587" cy="1587"/>
          </a:xfrm>
          <a:prstGeom prst="line">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no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9" name="Line 1087"/>
          <p:cNvSpPr>
            <a:spLocks noChangeShapeType="1"/>
          </p:cNvSpPr>
          <p:nvPr/>
        </p:nvSpPr>
        <p:spPr bwMode="auto">
          <a:xfrm>
            <a:off x="484188" y="617538"/>
            <a:ext cx="1587" cy="1587"/>
          </a:xfrm>
          <a:prstGeom prst="line">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no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10" name="Rectangle 1088"/>
          <p:cNvSpPr>
            <a:spLocks noChangeArrowheads="1"/>
          </p:cNvSpPr>
          <p:nvPr/>
        </p:nvSpPr>
        <p:spPr bwMode="auto">
          <a:xfrm>
            <a:off x="484188" y="617538"/>
            <a:ext cx="1587" cy="1587"/>
          </a:xfrm>
          <a:prstGeom prst="rect">
            <a:avLst/>
          </a:prstGeom>
          <a:solidFill>
            <a:srgbClr val="000000"/>
          </a:solidFill>
          <a:ln>
            <a:noFill/>
          </a:ln>
          <a:extLs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p>
            <a:pPr>
              <a:spcBef>
                <a:spcPct val="50000"/>
              </a:spcBef>
              <a:buFontTx/>
              <a:buChar char="•"/>
            </a:pPr>
            <a:endParaRPr lang="en-US" sz="1300" b="0"/>
          </a:p>
        </p:txBody>
      </p:sp>
      <p:sp>
        <p:nvSpPr>
          <p:cNvPr id="11" name="Rectangle 1089"/>
          <p:cNvSpPr>
            <a:spLocks noChangeArrowheads="1"/>
          </p:cNvSpPr>
          <p:nvPr/>
        </p:nvSpPr>
        <p:spPr bwMode="auto">
          <a:xfrm>
            <a:off x="484188" y="617538"/>
            <a:ext cx="1587" cy="1587"/>
          </a:xfrm>
          <a:prstGeom prst="rect">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p>
            <a:pPr>
              <a:spcBef>
                <a:spcPct val="50000"/>
              </a:spcBef>
              <a:buFontTx/>
              <a:buChar char="•"/>
            </a:pPr>
            <a:endParaRPr lang="en-US" sz="1300" b="0"/>
          </a:p>
        </p:txBody>
      </p:sp>
      <p:sp>
        <p:nvSpPr>
          <p:cNvPr id="12" name="Freeform 1098"/>
          <p:cNvSpPr>
            <a:spLocks/>
          </p:cNvSpPr>
          <p:nvPr/>
        </p:nvSpPr>
        <p:spPr bwMode="auto">
          <a:xfrm>
            <a:off x="487363" y="617538"/>
            <a:ext cx="3175" cy="1587"/>
          </a:xfrm>
          <a:custGeom>
            <a:avLst/>
            <a:gdLst>
              <a:gd name="T0" fmla="*/ 0 w 2"/>
              <a:gd name="T1" fmla="*/ 0 h 1587"/>
              <a:gd name="T2" fmla="*/ 2 w 2"/>
              <a:gd name="T3" fmla="*/ 0 h 1587"/>
              <a:gd name="T4" fmla="*/ 2 w 2"/>
              <a:gd name="T5" fmla="*/ 0 h 1587"/>
              <a:gd name="T6" fmla="*/ 2 w 2"/>
              <a:gd name="T7" fmla="*/ 0 h 1587"/>
              <a:gd name="T8" fmla="*/ 0 w 2"/>
              <a:gd name="T9" fmla="*/ 0 h 1587"/>
              <a:gd name="T10" fmla="*/ 0 w 2"/>
              <a:gd name="T11" fmla="*/ 0 h 1587"/>
              <a:gd name="T12" fmla="*/ 0 w 2"/>
              <a:gd name="T13" fmla="*/ 0 h 1587"/>
              <a:gd name="T14" fmla="*/ 0 w 2"/>
              <a:gd name="T15" fmla="*/ 0 h 1587"/>
              <a:gd name="T16" fmla="*/ 0 w 2"/>
              <a:gd name="T17" fmla="*/ 0 h 1587"/>
              <a:gd name="T18" fmla="*/ 0 w 2"/>
              <a:gd name="T19" fmla="*/ 0 h 1587"/>
              <a:gd name="T20" fmla="*/ 0 w 2"/>
              <a:gd name="T21" fmla="*/ 0 h 1587"/>
              <a:gd name="T22" fmla="*/ 0 w 2"/>
              <a:gd name="T23" fmla="*/ 0 h 1587"/>
              <a:gd name="T24" fmla="*/ 0 w 2"/>
              <a:gd name="T25" fmla="*/ 0 h 1587"/>
              <a:gd name="T26" fmla="*/ 0 w 2"/>
              <a:gd name="T27" fmla="*/ 0 h 1587"/>
              <a:gd name="T28" fmla="*/ 0 w 2"/>
              <a:gd name="T29" fmla="*/ 0 h 1587"/>
              <a:gd name="T30" fmla="*/ 0 w 2"/>
              <a:gd name="T31" fmla="*/ 0 h 1587"/>
              <a:gd name="T32" fmla="*/ 0 w 2"/>
              <a:gd name="T33" fmla="*/ 0 h 1587"/>
              <a:gd name="T34" fmla="*/ 2 w 2"/>
              <a:gd name="T35" fmla="*/ 0 h 1587"/>
              <a:gd name="T36" fmla="*/ 2 w 2"/>
              <a:gd name="T37" fmla="*/ 0 h 1587"/>
              <a:gd name="T38" fmla="*/ 2 w 2"/>
              <a:gd name="T39" fmla="*/ 0 h 1587"/>
              <a:gd name="T40" fmla="*/ 0 w 2"/>
              <a:gd name="T41" fmla="*/ 0 h 1587"/>
              <a:gd name="T42" fmla="*/ 0 w 2"/>
              <a:gd name="T43" fmla="*/ 0 h 1587"/>
              <a:gd name="T44" fmla="*/ 0 w 2"/>
              <a:gd name="T45" fmla="*/ 0 h 15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2" h="1587">
                <a:moveTo>
                  <a:pt x="0" y="0"/>
                </a:moveTo>
                <a:lnTo>
                  <a:pt x="2" y="0"/>
                </a:lnTo>
                <a:lnTo>
                  <a:pt x="0" y="0"/>
                </a:lnTo>
                <a:lnTo>
                  <a:pt x="2" y="0"/>
                </a:lnTo>
                <a:lnTo>
                  <a:pt x="0" y="0"/>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13" name="Freeform 1115"/>
          <p:cNvSpPr>
            <a:spLocks/>
          </p:cNvSpPr>
          <p:nvPr/>
        </p:nvSpPr>
        <p:spPr bwMode="auto">
          <a:xfrm>
            <a:off x="458788" y="473075"/>
            <a:ext cx="3175" cy="3175"/>
          </a:xfrm>
          <a:custGeom>
            <a:avLst/>
            <a:gdLst>
              <a:gd name="T0" fmla="*/ 0 w 2"/>
              <a:gd name="T1" fmla="*/ 2 h 2"/>
              <a:gd name="T2" fmla="*/ 0 w 2"/>
              <a:gd name="T3" fmla="*/ 2 h 2"/>
              <a:gd name="T4" fmla="*/ 0 w 2"/>
              <a:gd name="T5" fmla="*/ 2 h 2"/>
              <a:gd name="T6" fmla="*/ 0 w 2"/>
              <a:gd name="T7" fmla="*/ 2 h 2"/>
              <a:gd name="T8" fmla="*/ 0 w 2"/>
              <a:gd name="T9" fmla="*/ 2 h 2"/>
              <a:gd name="T10" fmla="*/ 0 w 2"/>
              <a:gd name="T11" fmla="*/ 2 h 2"/>
              <a:gd name="T12" fmla="*/ 2 w 2"/>
              <a:gd name="T13" fmla="*/ 2 h 2"/>
              <a:gd name="T14" fmla="*/ 2 w 2"/>
              <a:gd name="T15" fmla="*/ 2 h 2"/>
              <a:gd name="T16" fmla="*/ 2 w 2"/>
              <a:gd name="T17" fmla="*/ 0 h 2"/>
              <a:gd name="T18" fmla="*/ 0 w 2"/>
              <a:gd name="T19" fmla="*/ 2 h 2"/>
              <a:gd name="T20" fmla="*/ 0 w 2"/>
              <a:gd name="T21" fmla="*/ 2 h 2"/>
              <a:gd name="T22" fmla="*/ 0 w 2"/>
              <a:gd name="T23" fmla="*/ 2 h 2"/>
              <a:gd name="T24" fmla="*/ 0 w 2"/>
              <a:gd name="T25" fmla="*/ 2 h 2"/>
              <a:gd name="T26" fmla="*/ 0 w 2"/>
              <a:gd name="T27" fmla="*/ 2 h 2"/>
              <a:gd name="T28" fmla="*/ 2 w 2"/>
              <a:gd name="T29" fmla="*/ 2 h 2"/>
              <a:gd name="T30" fmla="*/ 2 w 2"/>
              <a:gd name="T31" fmla="*/ 2 h 2"/>
              <a:gd name="T32" fmla="*/ 2 w 2"/>
              <a:gd name="T33" fmla="*/ 2 h 2"/>
              <a:gd name="T34" fmla="*/ 2 w 2"/>
              <a:gd name="T35" fmla="*/ 2 h 2"/>
              <a:gd name="T36" fmla="*/ 2 w 2"/>
              <a:gd name="T37" fmla="*/ 2 h 2"/>
              <a:gd name="T38" fmla="*/ 2 w 2"/>
              <a:gd name="T39" fmla="*/ 2 h 2"/>
              <a:gd name="T40" fmla="*/ 0 w 2"/>
              <a:gd name="T41" fmla="*/ 2 h 2"/>
              <a:gd name="T42" fmla="*/ 0 w 2"/>
              <a:gd name="T43" fmla="*/ 2 h 2"/>
              <a:gd name="T44" fmla="*/ 0 w 2"/>
              <a:gd name="T45" fmla="*/ 2 h 2"/>
              <a:gd name="T46" fmla="*/ 0 w 2"/>
              <a:gd name="T47" fmla="*/ 2 h 2"/>
              <a:gd name="T48" fmla="*/ 0 w 2"/>
              <a:gd name="T49" fmla="*/ 2 h 2"/>
              <a:gd name="T50" fmla="*/ 0 w 2"/>
              <a:gd name="T51" fmla="*/ 2 h 2"/>
              <a:gd name="T52" fmla="*/ 0 w 2"/>
              <a:gd name="T53" fmla="*/ 2 h 2"/>
              <a:gd name="T54" fmla="*/ 2 w 2"/>
              <a:gd name="T55" fmla="*/ 2 h 2"/>
              <a:gd name="T56" fmla="*/ 0 w 2"/>
              <a:gd name="T57" fmla="*/ 2 h 2"/>
              <a:gd name="T58" fmla="*/ 2 w 2"/>
              <a:gd name="T59" fmla="*/ 2 h 2"/>
              <a:gd name="T60" fmla="*/ 2 w 2"/>
              <a:gd name="T61" fmla="*/ 2 h 2"/>
              <a:gd name="T62" fmla="*/ 2 w 2"/>
              <a:gd name="T63" fmla="*/ 2 h 2"/>
              <a:gd name="T64" fmla="*/ 0 w 2"/>
              <a:gd name="T65" fmla="*/ 2 h 2"/>
              <a:gd name="T66" fmla="*/ 0 w 2"/>
              <a:gd name="T67" fmla="*/ 2 h 2"/>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2" h="2">
                <a:moveTo>
                  <a:pt x="0" y="2"/>
                </a:moveTo>
                <a:lnTo>
                  <a:pt x="0" y="2"/>
                </a:lnTo>
                <a:lnTo>
                  <a:pt x="2" y="2"/>
                </a:lnTo>
                <a:lnTo>
                  <a:pt x="2" y="0"/>
                </a:lnTo>
                <a:lnTo>
                  <a:pt x="0" y="2"/>
                </a:lnTo>
                <a:lnTo>
                  <a:pt x="2" y="2"/>
                </a:lnTo>
                <a:lnTo>
                  <a:pt x="0" y="2"/>
                </a:lnTo>
                <a:lnTo>
                  <a:pt x="2" y="2"/>
                </a:lnTo>
                <a:lnTo>
                  <a:pt x="0" y="2"/>
                </a:lnTo>
                <a:lnTo>
                  <a:pt x="2" y="2"/>
                </a:lnTo>
                <a:lnTo>
                  <a:pt x="0" y="2"/>
                </a:lnTo>
                <a:lnTo>
                  <a:pt x="2" y="2"/>
                </a:lnTo>
                <a:lnTo>
                  <a:pt x="0" y="2"/>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14" name="Freeform 1120"/>
          <p:cNvSpPr>
            <a:spLocks/>
          </p:cNvSpPr>
          <p:nvPr/>
        </p:nvSpPr>
        <p:spPr bwMode="auto">
          <a:xfrm>
            <a:off x="458788" y="463550"/>
            <a:ext cx="3175" cy="3175"/>
          </a:xfrm>
          <a:custGeom>
            <a:avLst/>
            <a:gdLst>
              <a:gd name="T0" fmla="*/ 0 w 2"/>
              <a:gd name="T1" fmla="*/ 0 h 2"/>
              <a:gd name="T2" fmla="*/ 0 w 2"/>
              <a:gd name="T3" fmla="*/ 2 h 2"/>
              <a:gd name="T4" fmla="*/ 0 w 2"/>
              <a:gd name="T5" fmla="*/ 2 h 2"/>
              <a:gd name="T6" fmla="*/ 0 w 2"/>
              <a:gd name="T7" fmla="*/ 2 h 2"/>
              <a:gd name="T8" fmla="*/ 2 w 2"/>
              <a:gd name="T9" fmla="*/ 2 h 2"/>
              <a:gd name="T10" fmla="*/ 2 w 2"/>
              <a:gd name="T11" fmla="*/ 0 h 2"/>
              <a:gd name="T12" fmla="*/ 2 w 2"/>
              <a:gd name="T13" fmla="*/ 0 h 2"/>
              <a:gd name="T14" fmla="*/ 2 w 2"/>
              <a:gd name="T15" fmla="*/ 0 h 2"/>
              <a:gd name="T16" fmla="*/ 0 w 2"/>
              <a:gd name="T17" fmla="*/ 0 h 2"/>
              <a:gd name="T18" fmla="*/ 0 w 2"/>
              <a:gd name="T19" fmla="*/ 2 h 2"/>
              <a:gd name="T20" fmla="*/ 0 w 2"/>
              <a:gd name="T21" fmla="*/ 2 h 2"/>
              <a:gd name="T22" fmla="*/ 2 w 2"/>
              <a:gd name="T23" fmla="*/ 0 h 2"/>
              <a:gd name="T24" fmla="*/ 2 w 2"/>
              <a:gd name="T25" fmla="*/ 0 h 2"/>
              <a:gd name="T26" fmla="*/ 2 w 2"/>
              <a:gd name="T27" fmla="*/ 0 h 2"/>
              <a:gd name="T28" fmla="*/ 2 w 2"/>
              <a:gd name="T29" fmla="*/ 2 h 2"/>
              <a:gd name="T30" fmla="*/ 0 w 2"/>
              <a:gd name="T31" fmla="*/ 2 h 2"/>
              <a:gd name="T32" fmla="*/ 0 w 2"/>
              <a:gd name="T33" fmla="*/ 2 h 2"/>
              <a:gd name="T34" fmla="*/ 0 w 2"/>
              <a:gd name="T35" fmla="*/ 2 h 2"/>
              <a:gd name="T36" fmla="*/ 0 w 2"/>
              <a:gd name="T37" fmla="*/ 2 h 2"/>
              <a:gd name="T38" fmla="*/ 0 w 2"/>
              <a:gd name="T39" fmla="*/ 2 h 2"/>
              <a:gd name="T40" fmla="*/ 0 w 2"/>
              <a:gd name="T41" fmla="*/ 2 h 2"/>
              <a:gd name="T42" fmla="*/ 0 w 2"/>
              <a:gd name="T43" fmla="*/ 2 h 2"/>
              <a:gd name="T44" fmla="*/ 0 w 2"/>
              <a:gd name="T45" fmla="*/ 2 h 2"/>
              <a:gd name="T46" fmla="*/ 2 w 2"/>
              <a:gd name="T47" fmla="*/ 2 h 2"/>
              <a:gd name="T48" fmla="*/ 0 w 2"/>
              <a:gd name="T49" fmla="*/ 2 h 2"/>
              <a:gd name="T50" fmla="*/ 0 w 2"/>
              <a:gd name="T51" fmla="*/ 2 h 2"/>
              <a:gd name="T52" fmla="*/ 2 w 2"/>
              <a:gd name="T53" fmla="*/ 2 h 2"/>
              <a:gd name="T54" fmla="*/ 2 w 2"/>
              <a:gd name="T55" fmla="*/ 2 h 2"/>
              <a:gd name="T56" fmla="*/ 2 w 2"/>
              <a:gd name="T57" fmla="*/ 0 h 2"/>
              <a:gd name="T58" fmla="*/ 0 w 2"/>
              <a:gd name="T59" fmla="*/ 0 h 2"/>
              <a:gd name="T60" fmla="*/ 0 w 2"/>
              <a:gd name="T61" fmla="*/ 0 h 2"/>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2" h="2">
                <a:moveTo>
                  <a:pt x="0" y="0"/>
                </a:moveTo>
                <a:lnTo>
                  <a:pt x="0" y="2"/>
                </a:lnTo>
                <a:lnTo>
                  <a:pt x="2" y="2"/>
                </a:lnTo>
                <a:lnTo>
                  <a:pt x="2" y="0"/>
                </a:lnTo>
                <a:lnTo>
                  <a:pt x="0" y="0"/>
                </a:lnTo>
                <a:lnTo>
                  <a:pt x="0" y="2"/>
                </a:lnTo>
                <a:lnTo>
                  <a:pt x="2" y="0"/>
                </a:lnTo>
                <a:lnTo>
                  <a:pt x="2" y="2"/>
                </a:lnTo>
                <a:lnTo>
                  <a:pt x="0" y="2"/>
                </a:lnTo>
                <a:lnTo>
                  <a:pt x="2" y="2"/>
                </a:lnTo>
                <a:lnTo>
                  <a:pt x="0" y="2"/>
                </a:lnTo>
                <a:lnTo>
                  <a:pt x="2" y="2"/>
                </a:lnTo>
                <a:lnTo>
                  <a:pt x="2" y="0"/>
                </a:lnTo>
                <a:lnTo>
                  <a:pt x="0" y="0"/>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15" name="Freeform 1134"/>
          <p:cNvSpPr>
            <a:spLocks/>
          </p:cNvSpPr>
          <p:nvPr/>
        </p:nvSpPr>
        <p:spPr bwMode="auto">
          <a:xfrm>
            <a:off x="703263" y="514350"/>
            <a:ext cx="3175" cy="6350"/>
          </a:xfrm>
          <a:custGeom>
            <a:avLst/>
            <a:gdLst>
              <a:gd name="T0" fmla="*/ 2 w 2"/>
              <a:gd name="T1" fmla="*/ 4 h 4"/>
              <a:gd name="T2" fmla="*/ 2 w 2"/>
              <a:gd name="T3" fmla="*/ 4 h 4"/>
              <a:gd name="T4" fmla="*/ 2 w 2"/>
              <a:gd name="T5" fmla="*/ 4 h 4"/>
              <a:gd name="T6" fmla="*/ 2 w 2"/>
              <a:gd name="T7" fmla="*/ 2 h 4"/>
              <a:gd name="T8" fmla="*/ 2 w 2"/>
              <a:gd name="T9" fmla="*/ 0 h 4"/>
              <a:gd name="T10" fmla="*/ 2 w 2"/>
              <a:gd name="T11" fmla="*/ 0 h 4"/>
              <a:gd name="T12" fmla="*/ 2 w 2"/>
              <a:gd name="T13" fmla="*/ 0 h 4"/>
              <a:gd name="T14" fmla="*/ 0 w 2"/>
              <a:gd name="T15" fmla="*/ 2 h 4"/>
              <a:gd name="T16" fmla="*/ 2 w 2"/>
              <a:gd name="T17" fmla="*/ 4 h 4"/>
              <a:gd name="T18" fmla="*/ 2 w 2"/>
              <a:gd name="T19" fmla="*/ 2 h 4"/>
              <a:gd name="T20" fmla="*/ 2 w 2"/>
              <a:gd name="T21" fmla="*/ 2 h 4"/>
              <a:gd name="T22" fmla="*/ 2 w 2"/>
              <a:gd name="T23" fmla="*/ 0 h 4"/>
              <a:gd name="T24" fmla="*/ 2 w 2"/>
              <a:gd name="T25" fmla="*/ 2 h 4"/>
              <a:gd name="T26" fmla="*/ 2 w 2"/>
              <a:gd name="T27" fmla="*/ 2 h 4"/>
              <a:gd name="T28" fmla="*/ 2 w 2"/>
              <a:gd name="T29" fmla="*/ 2 h 4"/>
              <a:gd name="T30" fmla="*/ 2 w 2"/>
              <a:gd name="T31" fmla="*/ 2 h 4"/>
              <a:gd name="T32" fmla="*/ 2 w 2"/>
              <a:gd name="T33" fmla="*/ 2 h 4"/>
              <a:gd name="T34" fmla="*/ 2 w 2"/>
              <a:gd name="T35" fmla="*/ 2 h 4"/>
              <a:gd name="T36" fmla="*/ 2 w 2"/>
              <a:gd name="T37" fmla="*/ 2 h 4"/>
              <a:gd name="T38" fmla="*/ 2 w 2"/>
              <a:gd name="T39" fmla="*/ 2 h 4"/>
              <a:gd name="T40" fmla="*/ 2 w 2"/>
              <a:gd name="T41" fmla="*/ 2 h 4"/>
              <a:gd name="T42" fmla="*/ 2 w 2"/>
              <a:gd name="T43" fmla="*/ 2 h 4"/>
              <a:gd name="T44" fmla="*/ 2 w 2"/>
              <a:gd name="T45" fmla="*/ 2 h 4"/>
              <a:gd name="T46" fmla="*/ 2 w 2"/>
              <a:gd name="T47" fmla="*/ 2 h 4"/>
              <a:gd name="T48" fmla="*/ 2 w 2"/>
              <a:gd name="T49" fmla="*/ 2 h 4"/>
              <a:gd name="T50" fmla="*/ 2 w 2"/>
              <a:gd name="T51" fmla="*/ 2 h 4"/>
              <a:gd name="T52" fmla="*/ 0 w 2"/>
              <a:gd name="T53" fmla="*/ 2 h 4"/>
              <a:gd name="T54" fmla="*/ 2 w 2"/>
              <a:gd name="T55" fmla="*/ 4 h 4"/>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2" h="4">
                <a:moveTo>
                  <a:pt x="2" y="4"/>
                </a:moveTo>
                <a:lnTo>
                  <a:pt x="2" y="4"/>
                </a:lnTo>
                <a:lnTo>
                  <a:pt x="2" y="2"/>
                </a:lnTo>
                <a:lnTo>
                  <a:pt x="2" y="0"/>
                </a:lnTo>
                <a:lnTo>
                  <a:pt x="0" y="2"/>
                </a:lnTo>
                <a:lnTo>
                  <a:pt x="2" y="4"/>
                </a:lnTo>
                <a:lnTo>
                  <a:pt x="2" y="2"/>
                </a:lnTo>
                <a:lnTo>
                  <a:pt x="2" y="0"/>
                </a:lnTo>
                <a:lnTo>
                  <a:pt x="2" y="2"/>
                </a:lnTo>
                <a:lnTo>
                  <a:pt x="0" y="2"/>
                </a:lnTo>
                <a:lnTo>
                  <a:pt x="2" y="4"/>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16" name="Freeform 1141"/>
          <p:cNvSpPr>
            <a:spLocks/>
          </p:cNvSpPr>
          <p:nvPr/>
        </p:nvSpPr>
        <p:spPr bwMode="auto">
          <a:xfrm>
            <a:off x="706438" y="479425"/>
            <a:ext cx="1587" cy="6350"/>
          </a:xfrm>
          <a:custGeom>
            <a:avLst/>
            <a:gdLst>
              <a:gd name="T0" fmla="*/ 0 w 1587"/>
              <a:gd name="T1" fmla="*/ 4 h 4"/>
              <a:gd name="T2" fmla="*/ 0 w 1587"/>
              <a:gd name="T3" fmla="*/ 2 h 4"/>
              <a:gd name="T4" fmla="*/ 0 w 1587"/>
              <a:gd name="T5" fmla="*/ 0 h 4"/>
              <a:gd name="T6" fmla="*/ 0 w 1587"/>
              <a:gd name="T7" fmla="*/ 0 h 4"/>
              <a:gd name="T8" fmla="*/ 0 w 1587"/>
              <a:gd name="T9" fmla="*/ 2 h 4"/>
              <a:gd name="T10" fmla="*/ 0 w 1587"/>
              <a:gd name="T11" fmla="*/ 2 h 4"/>
              <a:gd name="T12" fmla="*/ 0 w 1587"/>
              <a:gd name="T13" fmla="*/ 4 h 4"/>
              <a:gd name="T14" fmla="*/ 0 w 1587"/>
              <a:gd name="T15" fmla="*/ 2 h 4"/>
              <a:gd name="T16" fmla="*/ 0 w 1587"/>
              <a:gd name="T17" fmla="*/ 2 h 4"/>
              <a:gd name="T18" fmla="*/ 0 w 1587"/>
              <a:gd name="T19" fmla="*/ 2 h 4"/>
              <a:gd name="T20" fmla="*/ 0 w 1587"/>
              <a:gd name="T21" fmla="*/ 2 h 4"/>
              <a:gd name="T22" fmla="*/ 0 w 1587"/>
              <a:gd name="T23" fmla="*/ 2 h 4"/>
              <a:gd name="T24" fmla="*/ 0 w 1587"/>
              <a:gd name="T25" fmla="*/ 2 h 4"/>
              <a:gd name="T26" fmla="*/ 0 w 1587"/>
              <a:gd name="T27" fmla="*/ 2 h 4"/>
              <a:gd name="T28" fmla="*/ 0 w 1587"/>
              <a:gd name="T29" fmla="*/ 4 h 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1587" h="4">
                <a:moveTo>
                  <a:pt x="0" y="4"/>
                </a:moveTo>
                <a:lnTo>
                  <a:pt x="0" y="2"/>
                </a:lnTo>
                <a:lnTo>
                  <a:pt x="0" y="0"/>
                </a:lnTo>
                <a:lnTo>
                  <a:pt x="0" y="2"/>
                </a:lnTo>
                <a:lnTo>
                  <a:pt x="0" y="4"/>
                </a:lnTo>
                <a:lnTo>
                  <a:pt x="0" y="2"/>
                </a:lnTo>
                <a:lnTo>
                  <a:pt x="0" y="4"/>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17" name="Freeform 1148"/>
          <p:cNvSpPr>
            <a:spLocks/>
          </p:cNvSpPr>
          <p:nvPr/>
        </p:nvSpPr>
        <p:spPr bwMode="auto">
          <a:xfrm>
            <a:off x="693738" y="460375"/>
            <a:ext cx="3175" cy="3175"/>
          </a:xfrm>
          <a:custGeom>
            <a:avLst/>
            <a:gdLst>
              <a:gd name="T0" fmla="*/ 2 w 2"/>
              <a:gd name="T1" fmla="*/ 2 h 2"/>
              <a:gd name="T2" fmla="*/ 2 w 2"/>
              <a:gd name="T3" fmla="*/ 0 h 2"/>
              <a:gd name="T4" fmla="*/ 2 w 2"/>
              <a:gd name="T5" fmla="*/ 0 h 2"/>
              <a:gd name="T6" fmla="*/ 2 w 2"/>
              <a:gd name="T7" fmla="*/ 0 h 2"/>
              <a:gd name="T8" fmla="*/ 2 w 2"/>
              <a:gd name="T9" fmla="*/ 0 h 2"/>
              <a:gd name="T10" fmla="*/ 0 w 2"/>
              <a:gd name="T11" fmla="*/ 0 h 2"/>
              <a:gd name="T12" fmla="*/ 0 w 2"/>
              <a:gd name="T13" fmla="*/ 0 h 2"/>
              <a:gd name="T14" fmla="*/ 0 w 2"/>
              <a:gd name="T15" fmla="*/ 2 h 2"/>
              <a:gd name="T16" fmla="*/ 0 w 2"/>
              <a:gd name="T17" fmla="*/ 2 h 2"/>
              <a:gd name="T18" fmla="*/ 0 w 2"/>
              <a:gd name="T19" fmla="*/ 2 h 2"/>
              <a:gd name="T20" fmla="*/ 2 w 2"/>
              <a:gd name="T21" fmla="*/ 2 h 2"/>
              <a:gd name="T22" fmla="*/ 2 w 2"/>
              <a:gd name="T23" fmla="*/ 2 h 2"/>
              <a:gd name="T24" fmla="*/ 2 w 2"/>
              <a:gd name="T25" fmla="*/ 0 h 2"/>
              <a:gd name="T26" fmla="*/ 2 w 2"/>
              <a:gd name="T27" fmla="*/ 0 h 2"/>
              <a:gd name="T28" fmla="*/ 2 w 2"/>
              <a:gd name="T29" fmla="*/ 0 h 2"/>
              <a:gd name="T30" fmla="*/ 0 w 2"/>
              <a:gd name="T31" fmla="*/ 2 h 2"/>
              <a:gd name="T32" fmla="*/ 2 w 2"/>
              <a:gd name="T33" fmla="*/ 2 h 2"/>
              <a:gd name="T34" fmla="*/ 2 w 2"/>
              <a:gd name="T35" fmla="*/ 0 h 2"/>
              <a:gd name="T36" fmla="*/ 0 w 2"/>
              <a:gd name="T37" fmla="*/ 2 h 2"/>
              <a:gd name="T38" fmla="*/ 2 w 2"/>
              <a:gd name="T39" fmla="*/ 2 h 2"/>
              <a:gd name="T40" fmla="*/ 0 w 2"/>
              <a:gd name="T41" fmla="*/ 2 h 2"/>
              <a:gd name="T42" fmla="*/ 0 w 2"/>
              <a:gd name="T43" fmla="*/ 2 h 2"/>
              <a:gd name="T44" fmla="*/ 0 w 2"/>
              <a:gd name="T45" fmla="*/ 2 h 2"/>
              <a:gd name="T46" fmla="*/ 0 w 2"/>
              <a:gd name="T47" fmla="*/ 2 h 2"/>
              <a:gd name="T48" fmla="*/ 0 w 2"/>
              <a:gd name="T49" fmla="*/ 2 h 2"/>
              <a:gd name="T50" fmla="*/ 0 w 2"/>
              <a:gd name="T51" fmla="*/ 2 h 2"/>
              <a:gd name="T52" fmla="*/ 0 w 2"/>
              <a:gd name="T53" fmla="*/ 2 h 2"/>
              <a:gd name="T54" fmla="*/ 0 w 2"/>
              <a:gd name="T55" fmla="*/ 2 h 2"/>
              <a:gd name="T56" fmla="*/ 0 w 2"/>
              <a:gd name="T57" fmla="*/ 2 h 2"/>
              <a:gd name="T58" fmla="*/ 2 w 2"/>
              <a:gd name="T59" fmla="*/ 2 h 2"/>
              <a:gd name="T60" fmla="*/ 2 w 2"/>
              <a:gd name="T61" fmla="*/ 2 h 2"/>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2" h="2">
                <a:moveTo>
                  <a:pt x="2" y="2"/>
                </a:moveTo>
                <a:lnTo>
                  <a:pt x="2" y="0"/>
                </a:lnTo>
                <a:lnTo>
                  <a:pt x="0" y="0"/>
                </a:lnTo>
                <a:lnTo>
                  <a:pt x="0" y="2"/>
                </a:lnTo>
                <a:lnTo>
                  <a:pt x="2" y="2"/>
                </a:lnTo>
                <a:lnTo>
                  <a:pt x="2" y="0"/>
                </a:lnTo>
                <a:lnTo>
                  <a:pt x="0" y="2"/>
                </a:lnTo>
                <a:lnTo>
                  <a:pt x="2" y="2"/>
                </a:lnTo>
                <a:lnTo>
                  <a:pt x="2" y="0"/>
                </a:lnTo>
                <a:lnTo>
                  <a:pt x="0" y="2"/>
                </a:lnTo>
                <a:lnTo>
                  <a:pt x="2" y="2"/>
                </a:lnTo>
                <a:lnTo>
                  <a:pt x="0" y="2"/>
                </a:lnTo>
                <a:lnTo>
                  <a:pt x="2" y="2"/>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18" name="Freeform 1150"/>
          <p:cNvSpPr>
            <a:spLocks/>
          </p:cNvSpPr>
          <p:nvPr/>
        </p:nvSpPr>
        <p:spPr bwMode="auto">
          <a:xfrm>
            <a:off x="684213" y="447675"/>
            <a:ext cx="1587" cy="3175"/>
          </a:xfrm>
          <a:custGeom>
            <a:avLst/>
            <a:gdLst>
              <a:gd name="T0" fmla="*/ 0 w 1587"/>
              <a:gd name="T1" fmla="*/ 2 h 2"/>
              <a:gd name="T2" fmla="*/ 0 w 1587"/>
              <a:gd name="T3" fmla="*/ 0 h 2"/>
              <a:gd name="T4" fmla="*/ 0 w 1587"/>
              <a:gd name="T5" fmla="*/ 2 h 2"/>
              <a:gd name="T6" fmla="*/ 0 60000 65536"/>
              <a:gd name="T7" fmla="*/ 0 60000 65536"/>
              <a:gd name="T8" fmla="*/ 0 60000 65536"/>
            </a:gdLst>
            <a:ahLst/>
            <a:cxnLst>
              <a:cxn ang="T6">
                <a:pos x="T0" y="T1"/>
              </a:cxn>
              <a:cxn ang="T7">
                <a:pos x="T2" y="T3"/>
              </a:cxn>
              <a:cxn ang="T8">
                <a:pos x="T4" y="T5"/>
              </a:cxn>
            </a:cxnLst>
            <a:rect l="0" t="0" r="r" b="b"/>
            <a:pathLst>
              <a:path w="1587" h="2">
                <a:moveTo>
                  <a:pt x="0" y="2"/>
                </a:moveTo>
                <a:lnTo>
                  <a:pt x="0" y="0"/>
                </a:lnTo>
                <a:lnTo>
                  <a:pt x="0" y="2"/>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19" name="Freeform 1152"/>
          <p:cNvSpPr>
            <a:spLocks/>
          </p:cNvSpPr>
          <p:nvPr/>
        </p:nvSpPr>
        <p:spPr bwMode="auto">
          <a:xfrm>
            <a:off x="684213" y="447675"/>
            <a:ext cx="3175" cy="3175"/>
          </a:xfrm>
          <a:custGeom>
            <a:avLst/>
            <a:gdLst>
              <a:gd name="T0" fmla="*/ 2 w 2"/>
              <a:gd name="T1" fmla="*/ 0 h 2"/>
              <a:gd name="T2" fmla="*/ 0 w 2"/>
              <a:gd name="T3" fmla="*/ 0 h 2"/>
              <a:gd name="T4" fmla="*/ 0 w 2"/>
              <a:gd name="T5" fmla="*/ 0 h 2"/>
              <a:gd name="T6" fmla="*/ 0 w 2"/>
              <a:gd name="T7" fmla="*/ 0 h 2"/>
              <a:gd name="T8" fmla="*/ 0 w 2"/>
              <a:gd name="T9" fmla="*/ 2 h 2"/>
              <a:gd name="T10" fmla="*/ 2 w 2"/>
              <a:gd name="T11" fmla="*/ 2 h 2"/>
              <a:gd name="T12" fmla="*/ 2 w 2"/>
              <a:gd name="T13" fmla="*/ 0 h 2"/>
              <a:gd name="T14" fmla="*/ 0 w 2"/>
              <a:gd name="T15" fmla="*/ 0 h 2"/>
              <a:gd name="T16" fmla="*/ 0 w 2"/>
              <a:gd name="T17" fmla="*/ 0 h 2"/>
              <a:gd name="T18" fmla="*/ 0 w 2"/>
              <a:gd name="T19" fmla="*/ 0 h 2"/>
              <a:gd name="T20" fmla="*/ 0 w 2"/>
              <a:gd name="T21" fmla="*/ 2 h 2"/>
              <a:gd name="T22" fmla="*/ 2 w 2"/>
              <a:gd name="T23" fmla="*/ 2 h 2"/>
              <a:gd name="T24" fmla="*/ 2 w 2"/>
              <a:gd name="T25" fmla="*/ 0 h 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 h="2">
                <a:moveTo>
                  <a:pt x="2" y="0"/>
                </a:moveTo>
                <a:lnTo>
                  <a:pt x="0" y="0"/>
                </a:lnTo>
                <a:lnTo>
                  <a:pt x="0" y="2"/>
                </a:lnTo>
                <a:lnTo>
                  <a:pt x="2" y="2"/>
                </a:lnTo>
                <a:lnTo>
                  <a:pt x="2" y="0"/>
                </a:lnTo>
                <a:lnTo>
                  <a:pt x="0" y="0"/>
                </a:lnTo>
                <a:lnTo>
                  <a:pt x="0" y="2"/>
                </a:lnTo>
                <a:lnTo>
                  <a:pt x="2" y="2"/>
                </a:lnTo>
                <a:lnTo>
                  <a:pt x="2" y="0"/>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20" name="Freeform 1154"/>
          <p:cNvSpPr>
            <a:spLocks/>
          </p:cNvSpPr>
          <p:nvPr/>
        </p:nvSpPr>
        <p:spPr bwMode="auto">
          <a:xfrm>
            <a:off x="665163" y="434975"/>
            <a:ext cx="3175" cy="1588"/>
          </a:xfrm>
          <a:custGeom>
            <a:avLst/>
            <a:gdLst>
              <a:gd name="T0" fmla="*/ 2 w 2"/>
              <a:gd name="T1" fmla="*/ 0 h 1588"/>
              <a:gd name="T2" fmla="*/ 0 w 2"/>
              <a:gd name="T3" fmla="*/ 0 h 1588"/>
              <a:gd name="T4" fmla="*/ 2 w 2"/>
              <a:gd name="T5" fmla="*/ 0 h 1588"/>
              <a:gd name="T6" fmla="*/ 0 60000 65536"/>
              <a:gd name="T7" fmla="*/ 0 60000 65536"/>
              <a:gd name="T8" fmla="*/ 0 60000 65536"/>
            </a:gdLst>
            <a:ahLst/>
            <a:cxnLst>
              <a:cxn ang="T6">
                <a:pos x="T0" y="T1"/>
              </a:cxn>
              <a:cxn ang="T7">
                <a:pos x="T2" y="T3"/>
              </a:cxn>
              <a:cxn ang="T8">
                <a:pos x="T4" y="T5"/>
              </a:cxn>
            </a:cxnLst>
            <a:rect l="0" t="0" r="r" b="b"/>
            <a:pathLst>
              <a:path w="2" h="1588">
                <a:moveTo>
                  <a:pt x="2" y="0"/>
                </a:moveTo>
                <a:lnTo>
                  <a:pt x="0" y="0"/>
                </a:lnTo>
                <a:lnTo>
                  <a:pt x="2" y="0"/>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21" name="Freeform 1156"/>
          <p:cNvSpPr>
            <a:spLocks/>
          </p:cNvSpPr>
          <p:nvPr/>
        </p:nvSpPr>
        <p:spPr bwMode="auto">
          <a:xfrm>
            <a:off x="665163" y="431800"/>
            <a:ext cx="3175" cy="3175"/>
          </a:xfrm>
          <a:custGeom>
            <a:avLst/>
            <a:gdLst>
              <a:gd name="T0" fmla="*/ 2 w 2"/>
              <a:gd name="T1" fmla="*/ 2 h 2"/>
              <a:gd name="T2" fmla="*/ 0 w 2"/>
              <a:gd name="T3" fmla="*/ 0 h 2"/>
              <a:gd name="T4" fmla="*/ 0 w 2"/>
              <a:gd name="T5" fmla="*/ 0 h 2"/>
              <a:gd name="T6" fmla="*/ 0 w 2"/>
              <a:gd name="T7" fmla="*/ 2 h 2"/>
              <a:gd name="T8" fmla="*/ 2 w 2"/>
              <a:gd name="T9" fmla="*/ 2 h 2"/>
              <a:gd name="T10" fmla="*/ 2 w 2"/>
              <a:gd name="T11" fmla="*/ 2 h 2"/>
              <a:gd name="T12" fmla="*/ 2 w 2"/>
              <a:gd name="T13" fmla="*/ 2 h 2"/>
              <a:gd name="T14" fmla="*/ 0 w 2"/>
              <a:gd name="T15" fmla="*/ 0 h 2"/>
              <a:gd name="T16" fmla="*/ 0 w 2"/>
              <a:gd name="T17" fmla="*/ 0 h 2"/>
              <a:gd name="T18" fmla="*/ 0 w 2"/>
              <a:gd name="T19" fmla="*/ 2 h 2"/>
              <a:gd name="T20" fmla="*/ 2 w 2"/>
              <a:gd name="T21" fmla="*/ 2 h 2"/>
              <a:gd name="T22" fmla="*/ 2 w 2"/>
              <a:gd name="T23" fmla="*/ 2 h 2"/>
              <a:gd name="T24" fmla="*/ 2 w 2"/>
              <a:gd name="T25" fmla="*/ 2 h 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 h="2">
                <a:moveTo>
                  <a:pt x="2" y="2"/>
                </a:moveTo>
                <a:lnTo>
                  <a:pt x="0" y="0"/>
                </a:lnTo>
                <a:lnTo>
                  <a:pt x="0" y="2"/>
                </a:lnTo>
                <a:lnTo>
                  <a:pt x="2" y="2"/>
                </a:lnTo>
                <a:lnTo>
                  <a:pt x="0" y="0"/>
                </a:lnTo>
                <a:lnTo>
                  <a:pt x="0" y="2"/>
                </a:lnTo>
                <a:lnTo>
                  <a:pt x="2" y="2"/>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22" name="Freeform 1163"/>
          <p:cNvSpPr>
            <a:spLocks/>
          </p:cNvSpPr>
          <p:nvPr/>
        </p:nvSpPr>
        <p:spPr bwMode="auto">
          <a:xfrm>
            <a:off x="611188" y="415925"/>
            <a:ext cx="6350" cy="3175"/>
          </a:xfrm>
          <a:custGeom>
            <a:avLst/>
            <a:gdLst>
              <a:gd name="T0" fmla="*/ 2 w 4"/>
              <a:gd name="T1" fmla="*/ 2 h 2"/>
              <a:gd name="T2" fmla="*/ 2 w 4"/>
              <a:gd name="T3" fmla="*/ 2 h 2"/>
              <a:gd name="T4" fmla="*/ 4 w 4"/>
              <a:gd name="T5" fmla="*/ 2 h 2"/>
              <a:gd name="T6" fmla="*/ 4 w 4"/>
              <a:gd name="T7" fmla="*/ 0 h 2"/>
              <a:gd name="T8" fmla="*/ 4 w 4"/>
              <a:gd name="T9" fmla="*/ 0 h 2"/>
              <a:gd name="T10" fmla="*/ 2 w 4"/>
              <a:gd name="T11" fmla="*/ 0 h 2"/>
              <a:gd name="T12" fmla="*/ 2 w 4"/>
              <a:gd name="T13" fmla="*/ 0 h 2"/>
              <a:gd name="T14" fmla="*/ 0 w 4"/>
              <a:gd name="T15" fmla="*/ 2 h 2"/>
              <a:gd name="T16" fmla="*/ 2 w 4"/>
              <a:gd name="T17" fmla="*/ 2 h 2"/>
              <a:gd name="T18" fmla="*/ 2 w 4"/>
              <a:gd name="T19" fmla="*/ 0 h 2"/>
              <a:gd name="T20" fmla="*/ 4 w 4"/>
              <a:gd name="T21" fmla="*/ 2 h 2"/>
              <a:gd name="T22" fmla="*/ 4 w 4"/>
              <a:gd name="T23" fmla="*/ 0 h 2"/>
              <a:gd name="T24" fmla="*/ 4 w 4"/>
              <a:gd name="T25" fmla="*/ 0 h 2"/>
              <a:gd name="T26" fmla="*/ 2 w 4"/>
              <a:gd name="T27" fmla="*/ 0 h 2"/>
              <a:gd name="T28" fmla="*/ 2 w 4"/>
              <a:gd name="T29" fmla="*/ 0 h 2"/>
              <a:gd name="T30" fmla="*/ 0 w 4"/>
              <a:gd name="T31" fmla="*/ 0 h 2"/>
              <a:gd name="T32" fmla="*/ 2 w 4"/>
              <a:gd name="T33" fmla="*/ 2 h 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4" h="2">
                <a:moveTo>
                  <a:pt x="2" y="2"/>
                </a:moveTo>
                <a:lnTo>
                  <a:pt x="2" y="2"/>
                </a:lnTo>
                <a:lnTo>
                  <a:pt x="4" y="2"/>
                </a:lnTo>
                <a:lnTo>
                  <a:pt x="4" y="0"/>
                </a:lnTo>
                <a:lnTo>
                  <a:pt x="2" y="0"/>
                </a:lnTo>
                <a:lnTo>
                  <a:pt x="0" y="2"/>
                </a:lnTo>
                <a:lnTo>
                  <a:pt x="2" y="2"/>
                </a:lnTo>
                <a:lnTo>
                  <a:pt x="2" y="0"/>
                </a:lnTo>
                <a:lnTo>
                  <a:pt x="4" y="2"/>
                </a:lnTo>
                <a:lnTo>
                  <a:pt x="4" y="0"/>
                </a:lnTo>
                <a:lnTo>
                  <a:pt x="2" y="0"/>
                </a:lnTo>
                <a:lnTo>
                  <a:pt x="0" y="0"/>
                </a:lnTo>
                <a:lnTo>
                  <a:pt x="2" y="2"/>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23" name="Freeform 1172"/>
          <p:cNvSpPr>
            <a:spLocks/>
          </p:cNvSpPr>
          <p:nvPr/>
        </p:nvSpPr>
        <p:spPr bwMode="auto">
          <a:xfrm>
            <a:off x="582613" y="476250"/>
            <a:ext cx="3175" cy="3175"/>
          </a:xfrm>
          <a:custGeom>
            <a:avLst/>
            <a:gdLst>
              <a:gd name="T0" fmla="*/ 0 w 2"/>
              <a:gd name="T1" fmla="*/ 2 h 2"/>
              <a:gd name="T2" fmla="*/ 0 w 2"/>
              <a:gd name="T3" fmla="*/ 2 h 2"/>
              <a:gd name="T4" fmla="*/ 2 w 2"/>
              <a:gd name="T5" fmla="*/ 2 h 2"/>
              <a:gd name="T6" fmla="*/ 0 w 2"/>
              <a:gd name="T7" fmla="*/ 0 h 2"/>
              <a:gd name="T8" fmla="*/ 0 w 2"/>
              <a:gd name="T9" fmla="*/ 0 h 2"/>
              <a:gd name="T10" fmla="*/ 0 w 2"/>
              <a:gd name="T11" fmla="*/ 0 h 2"/>
              <a:gd name="T12" fmla="*/ 0 w 2"/>
              <a:gd name="T13" fmla="*/ 2 h 2"/>
              <a:gd name="T14" fmla="*/ 0 w 2"/>
              <a:gd name="T15" fmla="*/ 2 h 2"/>
              <a:gd name="T16" fmla="*/ 0 w 2"/>
              <a:gd name="T17" fmla="*/ 2 h 2"/>
              <a:gd name="T18" fmla="*/ 0 w 2"/>
              <a:gd name="T19" fmla="*/ 2 h 2"/>
              <a:gd name="T20" fmla="*/ 0 w 2"/>
              <a:gd name="T21" fmla="*/ 2 h 2"/>
              <a:gd name="T22" fmla="*/ 0 w 2"/>
              <a:gd name="T23" fmla="*/ 2 h 2"/>
              <a:gd name="T24" fmla="*/ 0 w 2"/>
              <a:gd name="T25" fmla="*/ 2 h 2"/>
              <a:gd name="T26" fmla="*/ 0 w 2"/>
              <a:gd name="T27" fmla="*/ 2 h 2"/>
              <a:gd name="T28" fmla="*/ 0 w 2"/>
              <a:gd name="T29" fmla="*/ 2 h 2"/>
              <a:gd name="T30" fmla="*/ 0 w 2"/>
              <a:gd name="T31" fmla="*/ 2 h 2"/>
              <a:gd name="T32" fmla="*/ 0 w 2"/>
              <a:gd name="T33" fmla="*/ 2 h 2"/>
              <a:gd name="T34" fmla="*/ 0 w 2"/>
              <a:gd name="T35" fmla="*/ 2 h 2"/>
              <a:gd name="T36" fmla="*/ 0 w 2"/>
              <a:gd name="T37" fmla="*/ 2 h 2"/>
              <a:gd name="T38" fmla="*/ 0 w 2"/>
              <a:gd name="T39" fmla="*/ 2 h 2"/>
              <a:gd name="T40" fmla="*/ 0 w 2"/>
              <a:gd name="T41" fmla="*/ 2 h 2"/>
              <a:gd name="T42" fmla="*/ 0 w 2"/>
              <a:gd name="T43" fmla="*/ 2 h 2"/>
              <a:gd name="T44" fmla="*/ 0 w 2"/>
              <a:gd name="T45" fmla="*/ 2 h 2"/>
              <a:gd name="T46" fmla="*/ 0 w 2"/>
              <a:gd name="T47" fmla="*/ 2 h 2"/>
              <a:gd name="T48" fmla="*/ 0 w 2"/>
              <a:gd name="T49" fmla="*/ 2 h 2"/>
              <a:gd name="T50" fmla="*/ 0 w 2"/>
              <a:gd name="T51" fmla="*/ 2 h 2"/>
              <a:gd name="T52" fmla="*/ 0 w 2"/>
              <a:gd name="T53" fmla="*/ 2 h 2"/>
              <a:gd name="T54" fmla="*/ 0 w 2"/>
              <a:gd name="T55" fmla="*/ 2 h 2"/>
              <a:gd name="T56" fmla="*/ 0 w 2"/>
              <a:gd name="T57" fmla="*/ 2 h 2"/>
              <a:gd name="T58" fmla="*/ 0 w 2"/>
              <a:gd name="T59" fmla="*/ 2 h 2"/>
              <a:gd name="T60" fmla="*/ 0 w 2"/>
              <a:gd name="T61" fmla="*/ 2 h 2"/>
              <a:gd name="T62" fmla="*/ 0 w 2"/>
              <a:gd name="T63" fmla="*/ 2 h 2"/>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2" h="2">
                <a:moveTo>
                  <a:pt x="0" y="2"/>
                </a:moveTo>
                <a:lnTo>
                  <a:pt x="0" y="2"/>
                </a:lnTo>
                <a:lnTo>
                  <a:pt x="2" y="2"/>
                </a:lnTo>
                <a:lnTo>
                  <a:pt x="0" y="0"/>
                </a:lnTo>
                <a:lnTo>
                  <a:pt x="0" y="2"/>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24" name="Freeform 1177"/>
          <p:cNvSpPr>
            <a:spLocks/>
          </p:cNvSpPr>
          <p:nvPr/>
        </p:nvSpPr>
        <p:spPr bwMode="auto">
          <a:xfrm>
            <a:off x="557213" y="534988"/>
            <a:ext cx="3175" cy="3175"/>
          </a:xfrm>
          <a:custGeom>
            <a:avLst/>
            <a:gdLst>
              <a:gd name="T0" fmla="*/ 0 w 2"/>
              <a:gd name="T1" fmla="*/ 2 h 2"/>
              <a:gd name="T2" fmla="*/ 2 w 2"/>
              <a:gd name="T3" fmla="*/ 2 h 2"/>
              <a:gd name="T4" fmla="*/ 2 w 2"/>
              <a:gd name="T5" fmla="*/ 2 h 2"/>
              <a:gd name="T6" fmla="*/ 2 w 2"/>
              <a:gd name="T7" fmla="*/ 0 h 2"/>
              <a:gd name="T8" fmla="*/ 2 w 2"/>
              <a:gd name="T9" fmla="*/ 0 h 2"/>
              <a:gd name="T10" fmla="*/ 2 w 2"/>
              <a:gd name="T11" fmla="*/ 0 h 2"/>
              <a:gd name="T12" fmla="*/ 0 w 2"/>
              <a:gd name="T13" fmla="*/ 0 h 2"/>
              <a:gd name="T14" fmla="*/ 0 w 2"/>
              <a:gd name="T15" fmla="*/ 0 h 2"/>
              <a:gd name="T16" fmla="*/ 0 w 2"/>
              <a:gd name="T17" fmla="*/ 0 h 2"/>
              <a:gd name="T18" fmla="*/ 0 w 2"/>
              <a:gd name="T19" fmla="*/ 0 h 2"/>
              <a:gd name="T20" fmla="*/ 0 w 2"/>
              <a:gd name="T21" fmla="*/ 0 h 2"/>
              <a:gd name="T22" fmla="*/ 0 w 2"/>
              <a:gd name="T23" fmla="*/ 0 h 2"/>
              <a:gd name="T24" fmla="*/ 0 w 2"/>
              <a:gd name="T25" fmla="*/ 0 h 2"/>
              <a:gd name="T26" fmla="*/ 0 w 2"/>
              <a:gd name="T27" fmla="*/ 0 h 2"/>
              <a:gd name="T28" fmla="*/ 0 w 2"/>
              <a:gd name="T29" fmla="*/ 0 h 2"/>
              <a:gd name="T30" fmla="*/ 0 w 2"/>
              <a:gd name="T31" fmla="*/ 0 h 2"/>
              <a:gd name="T32" fmla="*/ 0 w 2"/>
              <a:gd name="T33" fmla="*/ 0 h 2"/>
              <a:gd name="T34" fmla="*/ 0 w 2"/>
              <a:gd name="T35" fmla="*/ 0 h 2"/>
              <a:gd name="T36" fmla="*/ 0 w 2"/>
              <a:gd name="T37" fmla="*/ 0 h 2"/>
              <a:gd name="T38" fmla="*/ 0 w 2"/>
              <a:gd name="T39" fmla="*/ 2 h 2"/>
              <a:gd name="T40" fmla="*/ 0 w 2"/>
              <a:gd name="T41" fmla="*/ 2 h 2"/>
              <a:gd name="T42" fmla="*/ 2 w 2"/>
              <a:gd name="T43" fmla="*/ 2 h 2"/>
              <a:gd name="T44" fmla="*/ 2 w 2"/>
              <a:gd name="T45" fmla="*/ 0 h 2"/>
              <a:gd name="T46" fmla="*/ 2 w 2"/>
              <a:gd name="T47" fmla="*/ 0 h 2"/>
              <a:gd name="T48" fmla="*/ 2 w 2"/>
              <a:gd name="T49" fmla="*/ 0 h 2"/>
              <a:gd name="T50" fmla="*/ 2 w 2"/>
              <a:gd name="T51" fmla="*/ 0 h 2"/>
              <a:gd name="T52" fmla="*/ 2 w 2"/>
              <a:gd name="T53" fmla="*/ 0 h 2"/>
              <a:gd name="T54" fmla="*/ 2 w 2"/>
              <a:gd name="T55" fmla="*/ 0 h 2"/>
              <a:gd name="T56" fmla="*/ 2 w 2"/>
              <a:gd name="T57" fmla="*/ 0 h 2"/>
              <a:gd name="T58" fmla="*/ 2 w 2"/>
              <a:gd name="T59" fmla="*/ 0 h 2"/>
              <a:gd name="T60" fmla="*/ 2 w 2"/>
              <a:gd name="T61" fmla="*/ 0 h 2"/>
              <a:gd name="T62" fmla="*/ 2 w 2"/>
              <a:gd name="T63" fmla="*/ 0 h 2"/>
              <a:gd name="T64" fmla="*/ 2 w 2"/>
              <a:gd name="T65" fmla="*/ 0 h 2"/>
              <a:gd name="T66" fmla="*/ 2 w 2"/>
              <a:gd name="T67" fmla="*/ 2 h 2"/>
              <a:gd name="T68" fmla="*/ 2 w 2"/>
              <a:gd name="T69" fmla="*/ 0 h 2"/>
              <a:gd name="T70" fmla="*/ 2 w 2"/>
              <a:gd name="T71" fmla="*/ 0 h 2"/>
              <a:gd name="T72" fmla="*/ 0 w 2"/>
              <a:gd name="T73" fmla="*/ 0 h 2"/>
              <a:gd name="T74" fmla="*/ 0 w 2"/>
              <a:gd name="T75" fmla="*/ 0 h 2"/>
              <a:gd name="T76" fmla="*/ 0 w 2"/>
              <a:gd name="T77" fmla="*/ 2 h 2"/>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2" h="2">
                <a:moveTo>
                  <a:pt x="0" y="2"/>
                </a:moveTo>
                <a:lnTo>
                  <a:pt x="2" y="2"/>
                </a:lnTo>
                <a:lnTo>
                  <a:pt x="2" y="0"/>
                </a:lnTo>
                <a:lnTo>
                  <a:pt x="0" y="0"/>
                </a:lnTo>
                <a:lnTo>
                  <a:pt x="0" y="2"/>
                </a:lnTo>
                <a:lnTo>
                  <a:pt x="2" y="2"/>
                </a:lnTo>
                <a:lnTo>
                  <a:pt x="2" y="0"/>
                </a:lnTo>
                <a:lnTo>
                  <a:pt x="2" y="2"/>
                </a:lnTo>
                <a:lnTo>
                  <a:pt x="2" y="0"/>
                </a:lnTo>
                <a:lnTo>
                  <a:pt x="0" y="0"/>
                </a:lnTo>
                <a:lnTo>
                  <a:pt x="0" y="2"/>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25" name="Freeform 1180"/>
          <p:cNvSpPr>
            <a:spLocks/>
          </p:cNvSpPr>
          <p:nvPr/>
        </p:nvSpPr>
        <p:spPr bwMode="auto">
          <a:xfrm>
            <a:off x="560388" y="530225"/>
            <a:ext cx="3175" cy="4763"/>
          </a:xfrm>
          <a:custGeom>
            <a:avLst/>
            <a:gdLst>
              <a:gd name="T0" fmla="*/ 0 w 2"/>
              <a:gd name="T1" fmla="*/ 3 h 3"/>
              <a:gd name="T2" fmla="*/ 0 w 2"/>
              <a:gd name="T3" fmla="*/ 3 h 3"/>
              <a:gd name="T4" fmla="*/ 2 w 2"/>
              <a:gd name="T5" fmla="*/ 3 h 3"/>
              <a:gd name="T6" fmla="*/ 2 w 2"/>
              <a:gd name="T7" fmla="*/ 3 h 3"/>
              <a:gd name="T8" fmla="*/ 0 w 2"/>
              <a:gd name="T9" fmla="*/ 0 h 3"/>
              <a:gd name="T10" fmla="*/ 0 w 2"/>
              <a:gd name="T11" fmla="*/ 0 h 3"/>
              <a:gd name="T12" fmla="*/ 0 w 2"/>
              <a:gd name="T13" fmla="*/ 0 h 3"/>
              <a:gd name="T14" fmla="*/ 0 w 2"/>
              <a:gd name="T15" fmla="*/ 3 h 3"/>
              <a:gd name="T16" fmla="*/ 0 w 2"/>
              <a:gd name="T17" fmla="*/ 3 h 3"/>
              <a:gd name="T18" fmla="*/ 0 w 2"/>
              <a:gd name="T19" fmla="*/ 3 h 3"/>
              <a:gd name="T20" fmla="*/ 0 w 2"/>
              <a:gd name="T21" fmla="*/ 3 h 3"/>
              <a:gd name="T22" fmla="*/ 0 w 2"/>
              <a:gd name="T23" fmla="*/ 0 h 3"/>
              <a:gd name="T24" fmla="*/ 0 w 2"/>
              <a:gd name="T25" fmla="*/ 3 h 3"/>
              <a:gd name="T26" fmla="*/ 0 w 2"/>
              <a:gd name="T27" fmla="*/ 3 h 3"/>
              <a:gd name="T28" fmla="*/ 0 w 2"/>
              <a:gd name="T29" fmla="*/ 3 h 3"/>
              <a:gd name="T30" fmla="*/ 0 w 2"/>
              <a:gd name="T31" fmla="*/ 3 h 3"/>
              <a:gd name="T32" fmla="*/ 0 w 2"/>
              <a:gd name="T33" fmla="*/ 3 h 3"/>
              <a:gd name="T34" fmla="*/ 0 w 2"/>
              <a:gd name="T35" fmla="*/ 3 h 3"/>
              <a:gd name="T36" fmla="*/ 0 w 2"/>
              <a:gd name="T37" fmla="*/ 3 h 3"/>
              <a:gd name="T38" fmla="*/ 0 w 2"/>
              <a:gd name="T39" fmla="*/ 3 h 3"/>
              <a:gd name="T40" fmla="*/ 0 w 2"/>
              <a:gd name="T41" fmla="*/ 3 h 3"/>
              <a:gd name="T42" fmla="*/ 0 w 2"/>
              <a:gd name="T43" fmla="*/ 3 h 3"/>
              <a:gd name="T44" fmla="*/ 0 w 2"/>
              <a:gd name="T45" fmla="*/ 3 h 3"/>
              <a:gd name="T46" fmla="*/ 0 w 2"/>
              <a:gd name="T47" fmla="*/ 3 h 3"/>
              <a:gd name="T48" fmla="*/ 0 w 2"/>
              <a:gd name="T49" fmla="*/ 3 h 3"/>
              <a:gd name="T50" fmla="*/ 0 w 2"/>
              <a:gd name="T51" fmla="*/ 3 h 3"/>
              <a:gd name="T52" fmla="*/ 0 w 2"/>
              <a:gd name="T53" fmla="*/ 3 h 3"/>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2" h="3">
                <a:moveTo>
                  <a:pt x="0" y="3"/>
                </a:moveTo>
                <a:lnTo>
                  <a:pt x="0" y="3"/>
                </a:lnTo>
                <a:lnTo>
                  <a:pt x="2" y="3"/>
                </a:lnTo>
                <a:lnTo>
                  <a:pt x="0" y="0"/>
                </a:lnTo>
                <a:lnTo>
                  <a:pt x="0" y="3"/>
                </a:lnTo>
                <a:lnTo>
                  <a:pt x="0" y="0"/>
                </a:lnTo>
                <a:lnTo>
                  <a:pt x="0" y="3"/>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26" name="Line 1187"/>
          <p:cNvSpPr>
            <a:spLocks noChangeShapeType="1"/>
          </p:cNvSpPr>
          <p:nvPr/>
        </p:nvSpPr>
        <p:spPr bwMode="auto">
          <a:xfrm>
            <a:off x="569913" y="520700"/>
            <a:ext cx="1587" cy="1588"/>
          </a:xfrm>
          <a:prstGeom prst="line">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no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27" name="Line 1188"/>
          <p:cNvSpPr>
            <a:spLocks noChangeShapeType="1"/>
          </p:cNvSpPr>
          <p:nvPr/>
        </p:nvSpPr>
        <p:spPr bwMode="auto">
          <a:xfrm>
            <a:off x="569913" y="520700"/>
            <a:ext cx="1587" cy="1588"/>
          </a:xfrm>
          <a:prstGeom prst="line">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no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28" name="Freeform 1208"/>
          <p:cNvSpPr>
            <a:spLocks/>
          </p:cNvSpPr>
          <p:nvPr/>
        </p:nvSpPr>
        <p:spPr bwMode="auto">
          <a:xfrm>
            <a:off x="595313" y="557213"/>
            <a:ext cx="1587" cy="1587"/>
          </a:xfrm>
          <a:custGeom>
            <a:avLst/>
            <a:gdLst>
              <a:gd name="T0" fmla="*/ 0 w 1587"/>
              <a:gd name="T1" fmla="*/ 0 h 1587"/>
              <a:gd name="T2" fmla="*/ 0 w 1587"/>
              <a:gd name="T3" fmla="*/ 0 h 1587"/>
              <a:gd name="T4" fmla="*/ 0 w 1587"/>
              <a:gd name="T5" fmla="*/ 0 h 1587"/>
              <a:gd name="T6" fmla="*/ 0 60000 65536"/>
              <a:gd name="T7" fmla="*/ 0 60000 65536"/>
              <a:gd name="T8" fmla="*/ 0 60000 65536"/>
            </a:gdLst>
            <a:ahLst/>
            <a:cxnLst>
              <a:cxn ang="T6">
                <a:pos x="T0" y="T1"/>
              </a:cxn>
              <a:cxn ang="T7">
                <a:pos x="T2" y="T3"/>
              </a:cxn>
              <a:cxn ang="T8">
                <a:pos x="T4" y="T5"/>
              </a:cxn>
            </a:cxnLst>
            <a:rect l="0" t="0" r="r" b="b"/>
            <a:pathLst>
              <a:path w="1587" h="1587">
                <a:moveTo>
                  <a:pt x="0" y="0"/>
                </a:moveTo>
                <a:lnTo>
                  <a:pt x="0" y="0"/>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29" name="Freeform 1210"/>
          <p:cNvSpPr>
            <a:spLocks/>
          </p:cNvSpPr>
          <p:nvPr/>
        </p:nvSpPr>
        <p:spPr bwMode="auto">
          <a:xfrm>
            <a:off x="595313" y="557213"/>
            <a:ext cx="3175" cy="3175"/>
          </a:xfrm>
          <a:custGeom>
            <a:avLst/>
            <a:gdLst>
              <a:gd name="T0" fmla="*/ 0 w 2"/>
              <a:gd name="T1" fmla="*/ 2 h 2"/>
              <a:gd name="T2" fmla="*/ 0 w 2"/>
              <a:gd name="T3" fmla="*/ 2 h 2"/>
              <a:gd name="T4" fmla="*/ 2 w 2"/>
              <a:gd name="T5" fmla="*/ 2 h 2"/>
              <a:gd name="T6" fmla="*/ 2 w 2"/>
              <a:gd name="T7" fmla="*/ 0 h 2"/>
              <a:gd name="T8" fmla="*/ 2 w 2"/>
              <a:gd name="T9" fmla="*/ 0 h 2"/>
              <a:gd name="T10" fmla="*/ 0 w 2"/>
              <a:gd name="T11" fmla="*/ 0 h 2"/>
              <a:gd name="T12" fmla="*/ 0 w 2"/>
              <a:gd name="T13" fmla="*/ 0 h 2"/>
              <a:gd name="T14" fmla="*/ 0 w 2"/>
              <a:gd name="T15" fmla="*/ 0 h 2"/>
              <a:gd name="T16" fmla="*/ 0 w 2"/>
              <a:gd name="T17" fmla="*/ 2 h 2"/>
              <a:gd name="T18" fmla="*/ 0 w 2"/>
              <a:gd name="T19" fmla="*/ 2 h 2"/>
              <a:gd name="T20" fmla="*/ 2 w 2"/>
              <a:gd name="T21" fmla="*/ 2 h 2"/>
              <a:gd name="T22" fmla="*/ 2 w 2"/>
              <a:gd name="T23" fmla="*/ 0 h 2"/>
              <a:gd name="T24" fmla="*/ 2 w 2"/>
              <a:gd name="T25" fmla="*/ 0 h 2"/>
              <a:gd name="T26" fmla="*/ 0 w 2"/>
              <a:gd name="T27" fmla="*/ 0 h 2"/>
              <a:gd name="T28" fmla="*/ 0 w 2"/>
              <a:gd name="T29" fmla="*/ 0 h 2"/>
              <a:gd name="T30" fmla="*/ 0 w 2"/>
              <a:gd name="T31" fmla="*/ 0 h 2"/>
              <a:gd name="T32" fmla="*/ 0 w 2"/>
              <a:gd name="T33" fmla="*/ 2 h 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2" h="2">
                <a:moveTo>
                  <a:pt x="0" y="2"/>
                </a:moveTo>
                <a:lnTo>
                  <a:pt x="0" y="2"/>
                </a:lnTo>
                <a:lnTo>
                  <a:pt x="2" y="2"/>
                </a:lnTo>
                <a:lnTo>
                  <a:pt x="2" y="0"/>
                </a:lnTo>
                <a:lnTo>
                  <a:pt x="0" y="0"/>
                </a:lnTo>
                <a:lnTo>
                  <a:pt x="0" y="2"/>
                </a:lnTo>
                <a:lnTo>
                  <a:pt x="2" y="2"/>
                </a:lnTo>
                <a:lnTo>
                  <a:pt x="2" y="0"/>
                </a:lnTo>
                <a:lnTo>
                  <a:pt x="0" y="0"/>
                </a:lnTo>
                <a:lnTo>
                  <a:pt x="0" y="2"/>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30" name="Freeform 1214"/>
          <p:cNvSpPr>
            <a:spLocks/>
          </p:cNvSpPr>
          <p:nvPr/>
        </p:nvSpPr>
        <p:spPr bwMode="auto">
          <a:xfrm>
            <a:off x="595313" y="557213"/>
            <a:ext cx="3175" cy="3175"/>
          </a:xfrm>
          <a:custGeom>
            <a:avLst/>
            <a:gdLst>
              <a:gd name="T0" fmla="*/ 0 w 2"/>
              <a:gd name="T1" fmla="*/ 2 h 2"/>
              <a:gd name="T2" fmla="*/ 2 w 2"/>
              <a:gd name="T3" fmla="*/ 2 h 2"/>
              <a:gd name="T4" fmla="*/ 0 w 2"/>
              <a:gd name="T5" fmla="*/ 0 h 2"/>
              <a:gd name="T6" fmla="*/ 0 w 2"/>
              <a:gd name="T7" fmla="*/ 2 h 2"/>
              <a:gd name="T8" fmla="*/ 0 w 2"/>
              <a:gd name="T9" fmla="*/ 2 h 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 h="2">
                <a:moveTo>
                  <a:pt x="0" y="2"/>
                </a:moveTo>
                <a:lnTo>
                  <a:pt x="2" y="2"/>
                </a:lnTo>
                <a:lnTo>
                  <a:pt x="0" y="0"/>
                </a:lnTo>
                <a:lnTo>
                  <a:pt x="0" y="2"/>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31" name="Rectangle 1215"/>
          <p:cNvSpPr>
            <a:spLocks noChangeArrowheads="1"/>
          </p:cNvSpPr>
          <p:nvPr/>
        </p:nvSpPr>
        <p:spPr bwMode="auto">
          <a:xfrm>
            <a:off x="595313" y="627063"/>
            <a:ext cx="1587" cy="1587"/>
          </a:xfrm>
          <a:prstGeom prst="rect">
            <a:avLst/>
          </a:prstGeom>
          <a:solidFill>
            <a:srgbClr val="000000"/>
          </a:solidFill>
          <a:ln>
            <a:noFill/>
          </a:ln>
          <a:extLs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p>
            <a:pPr>
              <a:spcBef>
                <a:spcPct val="50000"/>
              </a:spcBef>
              <a:buFontTx/>
              <a:buChar char="•"/>
            </a:pPr>
            <a:endParaRPr lang="en-US" sz="1300" b="0"/>
          </a:p>
        </p:txBody>
      </p:sp>
      <p:sp>
        <p:nvSpPr>
          <p:cNvPr id="32" name="Freeform 1217"/>
          <p:cNvSpPr>
            <a:spLocks/>
          </p:cNvSpPr>
          <p:nvPr/>
        </p:nvSpPr>
        <p:spPr bwMode="auto">
          <a:xfrm>
            <a:off x="595313" y="627063"/>
            <a:ext cx="1587" cy="1587"/>
          </a:xfrm>
          <a:custGeom>
            <a:avLst/>
            <a:gdLst>
              <a:gd name="T0" fmla="*/ 0 w 1587"/>
              <a:gd name="T1" fmla="*/ 0 h 1587"/>
              <a:gd name="T2" fmla="*/ 0 w 1587"/>
              <a:gd name="T3" fmla="*/ 0 h 1587"/>
              <a:gd name="T4" fmla="*/ 0 w 1587"/>
              <a:gd name="T5" fmla="*/ 0 h 1587"/>
              <a:gd name="T6" fmla="*/ 0 w 1587"/>
              <a:gd name="T7" fmla="*/ 0 h 1587"/>
              <a:gd name="T8" fmla="*/ 0 w 1587"/>
              <a:gd name="T9" fmla="*/ 0 h 1587"/>
              <a:gd name="T10" fmla="*/ 0 w 1587"/>
              <a:gd name="T11" fmla="*/ 0 h 1587"/>
              <a:gd name="T12" fmla="*/ 0 w 1587"/>
              <a:gd name="T13" fmla="*/ 0 h 1587"/>
              <a:gd name="T14" fmla="*/ 0 w 1587"/>
              <a:gd name="T15" fmla="*/ 0 h 1587"/>
              <a:gd name="T16" fmla="*/ 0 w 1587"/>
              <a:gd name="T17" fmla="*/ 0 h 1587"/>
              <a:gd name="T18" fmla="*/ 0 w 1587"/>
              <a:gd name="T19" fmla="*/ 0 h 1587"/>
              <a:gd name="T20" fmla="*/ 0 w 1587"/>
              <a:gd name="T21" fmla="*/ 0 h 1587"/>
              <a:gd name="T22" fmla="*/ 0 w 1587"/>
              <a:gd name="T23" fmla="*/ 0 h 1587"/>
              <a:gd name="T24" fmla="*/ 0 w 1587"/>
              <a:gd name="T25" fmla="*/ 0 h 1587"/>
              <a:gd name="T26" fmla="*/ 0 w 1587"/>
              <a:gd name="T27" fmla="*/ 0 h 1587"/>
              <a:gd name="T28" fmla="*/ 0 w 1587"/>
              <a:gd name="T29" fmla="*/ 0 h 1587"/>
              <a:gd name="T30" fmla="*/ 0 w 1587"/>
              <a:gd name="T31" fmla="*/ 0 h 1587"/>
              <a:gd name="T32" fmla="*/ 0 w 1587"/>
              <a:gd name="T33" fmla="*/ 0 h 1587"/>
              <a:gd name="T34" fmla="*/ 0 w 1587"/>
              <a:gd name="T35" fmla="*/ 0 h 1587"/>
              <a:gd name="T36" fmla="*/ 0 w 1587"/>
              <a:gd name="T37" fmla="*/ 0 h 1587"/>
              <a:gd name="T38" fmla="*/ 0 w 1587"/>
              <a:gd name="T39" fmla="*/ 0 h 1587"/>
              <a:gd name="T40" fmla="*/ 0 w 1587"/>
              <a:gd name="T41" fmla="*/ 0 h 1587"/>
              <a:gd name="T42" fmla="*/ 0 w 1587"/>
              <a:gd name="T43" fmla="*/ 0 h 1587"/>
              <a:gd name="T44" fmla="*/ 0 w 1587"/>
              <a:gd name="T45" fmla="*/ 0 h 1587"/>
              <a:gd name="T46" fmla="*/ 0 w 1587"/>
              <a:gd name="T47" fmla="*/ 0 h 1587"/>
              <a:gd name="T48" fmla="*/ 0 w 1587"/>
              <a:gd name="T49" fmla="*/ 0 h 1587"/>
              <a:gd name="T50" fmla="*/ 0 w 1587"/>
              <a:gd name="T51" fmla="*/ 0 h 1587"/>
              <a:gd name="T52" fmla="*/ 0 w 1587"/>
              <a:gd name="T53" fmla="*/ 0 h 1587"/>
              <a:gd name="T54" fmla="*/ 0 w 1587"/>
              <a:gd name="T55" fmla="*/ 0 h 1587"/>
              <a:gd name="T56" fmla="*/ 0 w 1587"/>
              <a:gd name="T57" fmla="*/ 0 h 1587"/>
              <a:gd name="T58" fmla="*/ 0 w 1587"/>
              <a:gd name="T59" fmla="*/ 0 h 1587"/>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1587" h="1587">
                <a:moveTo>
                  <a:pt x="0" y="0"/>
                </a:moveTo>
                <a:lnTo>
                  <a:pt x="0" y="0"/>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33" name="Freeform 1219"/>
          <p:cNvSpPr>
            <a:spLocks/>
          </p:cNvSpPr>
          <p:nvPr/>
        </p:nvSpPr>
        <p:spPr bwMode="auto">
          <a:xfrm>
            <a:off x="731838" y="541338"/>
            <a:ext cx="1587" cy="1587"/>
          </a:xfrm>
          <a:custGeom>
            <a:avLst/>
            <a:gdLst>
              <a:gd name="T0" fmla="*/ 0 w 1587"/>
              <a:gd name="T1" fmla="*/ 0 h 1587"/>
              <a:gd name="T2" fmla="*/ 0 w 1587"/>
              <a:gd name="T3" fmla="*/ 0 h 1587"/>
              <a:gd name="T4" fmla="*/ 0 w 1587"/>
              <a:gd name="T5" fmla="*/ 0 h 1587"/>
              <a:gd name="T6" fmla="*/ 0 60000 65536"/>
              <a:gd name="T7" fmla="*/ 0 60000 65536"/>
              <a:gd name="T8" fmla="*/ 0 60000 65536"/>
            </a:gdLst>
            <a:ahLst/>
            <a:cxnLst>
              <a:cxn ang="T6">
                <a:pos x="T0" y="T1"/>
              </a:cxn>
              <a:cxn ang="T7">
                <a:pos x="T2" y="T3"/>
              </a:cxn>
              <a:cxn ang="T8">
                <a:pos x="T4" y="T5"/>
              </a:cxn>
            </a:cxnLst>
            <a:rect l="0" t="0" r="r" b="b"/>
            <a:pathLst>
              <a:path w="1587" h="1587">
                <a:moveTo>
                  <a:pt x="0" y="0"/>
                </a:moveTo>
                <a:lnTo>
                  <a:pt x="0" y="0"/>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34" name="Freeform 1221"/>
          <p:cNvSpPr>
            <a:spLocks/>
          </p:cNvSpPr>
          <p:nvPr/>
        </p:nvSpPr>
        <p:spPr bwMode="auto">
          <a:xfrm>
            <a:off x="731838" y="541338"/>
            <a:ext cx="3175" cy="3175"/>
          </a:xfrm>
          <a:custGeom>
            <a:avLst/>
            <a:gdLst>
              <a:gd name="T0" fmla="*/ 2 w 2"/>
              <a:gd name="T1" fmla="*/ 0 h 2"/>
              <a:gd name="T2" fmla="*/ 2 w 2"/>
              <a:gd name="T3" fmla="*/ 0 h 2"/>
              <a:gd name="T4" fmla="*/ 2 w 2"/>
              <a:gd name="T5" fmla="*/ 0 h 2"/>
              <a:gd name="T6" fmla="*/ 0 w 2"/>
              <a:gd name="T7" fmla="*/ 0 h 2"/>
              <a:gd name="T8" fmla="*/ 0 w 2"/>
              <a:gd name="T9" fmla="*/ 0 h 2"/>
              <a:gd name="T10" fmla="*/ 0 w 2"/>
              <a:gd name="T11" fmla="*/ 2 h 2"/>
              <a:gd name="T12" fmla="*/ 2 w 2"/>
              <a:gd name="T13" fmla="*/ 0 h 2"/>
              <a:gd name="T14" fmla="*/ 2 w 2"/>
              <a:gd name="T15" fmla="*/ 0 h 2"/>
              <a:gd name="T16" fmla="*/ 2 w 2"/>
              <a:gd name="T17" fmla="*/ 0 h 2"/>
              <a:gd name="T18" fmla="*/ 0 w 2"/>
              <a:gd name="T19" fmla="*/ 0 h 2"/>
              <a:gd name="T20" fmla="*/ 0 w 2"/>
              <a:gd name="T21" fmla="*/ 0 h 2"/>
              <a:gd name="T22" fmla="*/ 0 w 2"/>
              <a:gd name="T23" fmla="*/ 2 h 2"/>
              <a:gd name="T24" fmla="*/ 2 w 2"/>
              <a:gd name="T25" fmla="*/ 0 h 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 h="2">
                <a:moveTo>
                  <a:pt x="2" y="0"/>
                </a:moveTo>
                <a:lnTo>
                  <a:pt x="2" y="0"/>
                </a:lnTo>
                <a:lnTo>
                  <a:pt x="0" y="0"/>
                </a:lnTo>
                <a:lnTo>
                  <a:pt x="0" y="2"/>
                </a:lnTo>
                <a:lnTo>
                  <a:pt x="2" y="0"/>
                </a:lnTo>
                <a:lnTo>
                  <a:pt x="0" y="0"/>
                </a:lnTo>
                <a:lnTo>
                  <a:pt x="0" y="2"/>
                </a:lnTo>
                <a:lnTo>
                  <a:pt x="2" y="0"/>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35" name="Freeform 1234"/>
          <p:cNvSpPr>
            <a:spLocks/>
          </p:cNvSpPr>
          <p:nvPr/>
        </p:nvSpPr>
        <p:spPr bwMode="auto">
          <a:xfrm>
            <a:off x="722313" y="550863"/>
            <a:ext cx="3175" cy="1587"/>
          </a:xfrm>
          <a:custGeom>
            <a:avLst/>
            <a:gdLst>
              <a:gd name="T0" fmla="*/ 0 w 2"/>
              <a:gd name="T1" fmla="*/ 0 h 1587"/>
              <a:gd name="T2" fmla="*/ 0 w 2"/>
              <a:gd name="T3" fmla="*/ 0 h 1587"/>
              <a:gd name="T4" fmla="*/ 2 w 2"/>
              <a:gd name="T5" fmla="*/ 0 h 1587"/>
              <a:gd name="T6" fmla="*/ 2 w 2"/>
              <a:gd name="T7" fmla="*/ 0 h 1587"/>
              <a:gd name="T8" fmla="*/ 2 w 2"/>
              <a:gd name="T9" fmla="*/ 0 h 1587"/>
              <a:gd name="T10" fmla="*/ 2 w 2"/>
              <a:gd name="T11" fmla="*/ 0 h 1587"/>
              <a:gd name="T12" fmla="*/ 0 w 2"/>
              <a:gd name="T13" fmla="*/ 0 h 1587"/>
              <a:gd name="T14" fmla="*/ 0 w 2"/>
              <a:gd name="T15" fmla="*/ 0 h 1587"/>
              <a:gd name="T16" fmla="*/ 0 w 2"/>
              <a:gd name="T17" fmla="*/ 0 h 1587"/>
              <a:gd name="T18" fmla="*/ 0 w 2"/>
              <a:gd name="T19" fmla="*/ 0 h 1587"/>
              <a:gd name="T20" fmla="*/ 0 w 2"/>
              <a:gd name="T21" fmla="*/ 0 h 1587"/>
              <a:gd name="T22" fmla="*/ 0 w 2"/>
              <a:gd name="T23" fmla="*/ 0 h 1587"/>
              <a:gd name="T24" fmla="*/ 2 w 2"/>
              <a:gd name="T25" fmla="*/ 0 h 1587"/>
              <a:gd name="T26" fmla="*/ 2 w 2"/>
              <a:gd name="T27" fmla="*/ 0 h 1587"/>
              <a:gd name="T28" fmla="*/ 2 w 2"/>
              <a:gd name="T29" fmla="*/ 0 h 1587"/>
              <a:gd name="T30" fmla="*/ 0 w 2"/>
              <a:gd name="T31" fmla="*/ 0 h 1587"/>
              <a:gd name="T32" fmla="*/ 0 w 2"/>
              <a:gd name="T33" fmla="*/ 0 h 1587"/>
              <a:gd name="T34" fmla="*/ 2 w 2"/>
              <a:gd name="T35" fmla="*/ 0 h 1587"/>
              <a:gd name="T36" fmla="*/ 0 w 2"/>
              <a:gd name="T37" fmla="*/ 0 h 1587"/>
              <a:gd name="T38" fmla="*/ 0 w 2"/>
              <a:gd name="T39" fmla="*/ 0 h 1587"/>
              <a:gd name="T40" fmla="*/ 0 w 2"/>
              <a:gd name="T41" fmla="*/ 0 h 1587"/>
              <a:gd name="T42" fmla="*/ 0 w 2"/>
              <a:gd name="T43" fmla="*/ 0 h 1587"/>
              <a:gd name="T44" fmla="*/ 0 w 2"/>
              <a:gd name="T45" fmla="*/ 0 h 1587"/>
              <a:gd name="T46" fmla="*/ 0 w 2"/>
              <a:gd name="T47" fmla="*/ 0 h 1587"/>
              <a:gd name="T48" fmla="*/ 0 w 2"/>
              <a:gd name="T49" fmla="*/ 0 h 1587"/>
              <a:gd name="T50" fmla="*/ 0 w 2"/>
              <a:gd name="T51" fmla="*/ 0 h 1587"/>
              <a:gd name="T52" fmla="*/ 0 w 2"/>
              <a:gd name="T53" fmla="*/ 0 h 1587"/>
              <a:gd name="T54" fmla="*/ 0 w 2"/>
              <a:gd name="T55" fmla="*/ 0 h 1587"/>
              <a:gd name="T56" fmla="*/ 0 w 2"/>
              <a:gd name="T57" fmla="*/ 0 h 1587"/>
              <a:gd name="T58" fmla="*/ 0 w 2"/>
              <a:gd name="T59" fmla="*/ 0 h 1587"/>
              <a:gd name="T60" fmla="*/ 0 w 2"/>
              <a:gd name="T61" fmla="*/ 0 h 1587"/>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2" h="1587">
                <a:moveTo>
                  <a:pt x="0" y="0"/>
                </a:moveTo>
                <a:lnTo>
                  <a:pt x="0" y="0"/>
                </a:lnTo>
                <a:lnTo>
                  <a:pt x="2" y="0"/>
                </a:lnTo>
                <a:lnTo>
                  <a:pt x="0" y="0"/>
                </a:lnTo>
                <a:lnTo>
                  <a:pt x="2" y="0"/>
                </a:lnTo>
                <a:lnTo>
                  <a:pt x="0" y="0"/>
                </a:lnTo>
                <a:lnTo>
                  <a:pt x="2" y="0"/>
                </a:lnTo>
                <a:lnTo>
                  <a:pt x="0" y="0"/>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36" name="Line 1237"/>
          <p:cNvSpPr>
            <a:spLocks noChangeShapeType="1"/>
          </p:cNvSpPr>
          <p:nvPr/>
        </p:nvSpPr>
        <p:spPr bwMode="auto">
          <a:xfrm>
            <a:off x="728663" y="544513"/>
            <a:ext cx="1587" cy="1587"/>
          </a:xfrm>
          <a:prstGeom prst="line">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no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37" name="Line 1238"/>
          <p:cNvSpPr>
            <a:spLocks noChangeShapeType="1"/>
          </p:cNvSpPr>
          <p:nvPr/>
        </p:nvSpPr>
        <p:spPr bwMode="auto">
          <a:xfrm>
            <a:off x="728663" y="544513"/>
            <a:ext cx="1587" cy="1587"/>
          </a:xfrm>
          <a:prstGeom prst="line">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no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38" name="Freeform 1240"/>
          <p:cNvSpPr>
            <a:spLocks/>
          </p:cNvSpPr>
          <p:nvPr/>
        </p:nvSpPr>
        <p:spPr bwMode="auto">
          <a:xfrm>
            <a:off x="728663" y="541338"/>
            <a:ext cx="1587" cy="3175"/>
          </a:xfrm>
          <a:custGeom>
            <a:avLst/>
            <a:gdLst>
              <a:gd name="T0" fmla="*/ 0 w 1587"/>
              <a:gd name="T1" fmla="*/ 2 h 2"/>
              <a:gd name="T2" fmla="*/ 0 w 1587"/>
              <a:gd name="T3" fmla="*/ 2 h 2"/>
              <a:gd name="T4" fmla="*/ 0 w 1587"/>
              <a:gd name="T5" fmla="*/ 0 h 2"/>
              <a:gd name="T6" fmla="*/ 0 w 1587"/>
              <a:gd name="T7" fmla="*/ 2 h 2"/>
              <a:gd name="T8" fmla="*/ 0 w 1587"/>
              <a:gd name="T9" fmla="*/ 2 h 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87" h="2">
                <a:moveTo>
                  <a:pt x="0" y="2"/>
                </a:moveTo>
                <a:lnTo>
                  <a:pt x="0" y="2"/>
                </a:lnTo>
                <a:lnTo>
                  <a:pt x="0" y="0"/>
                </a:lnTo>
                <a:lnTo>
                  <a:pt x="0" y="2"/>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39" name="Freeform 1243"/>
          <p:cNvSpPr>
            <a:spLocks/>
          </p:cNvSpPr>
          <p:nvPr/>
        </p:nvSpPr>
        <p:spPr bwMode="auto">
          <a:xfrm>
            <a:off x="728663" y="538163"/>
            <a:ext cx="3175" cy="3175"/>
          </a:xfrm>
          <a:custGeom>
            <a:avLst/>
            <a:gdLst>
              <a:gd name="T0" fmla="*/ 2 w 2"/>
              <a:gd name="T1" fmla="*/ 2 h 2"/>
              <a:gd name="T2" fmla="*/ 2 w 2"/>
              <a:gd name="T3" fmla="*/ 2 h 2"/>
              <a:gd name="T4" fmla="*/ 2 w 2"/>
              <a:gd name="T5" fmla="*/ 2 h 2"/>
              <a:gd name="T6" fmla="*/ 2 w 2"/>
              <a:gd name="T7" fmla="*/ 2 h 2"/>
              <a:gd name="T8" fmla="*/ 0 w 2"/>
              <a:gd name="T9" fmla="*/ 2 h 2"/>
              <a:gd name="T10" fmla="*/ 0 w 2"/>
              <a:gd name="T11" fmla="*/ 2 h 2"/>
              <a:gd name="T12" fmla="*/ 2 w 2"/>
              <a:gd name="T13" fmla="*/ 2 h 2"/>
              <a:gd name="T14" fmla="*/ 0 w 2"/>
              <a:gd name="T15" fmla="*/ 2 h 2"/>
              <a:gd name="T16" fmla="*/ 0 w 2"/>
              <a:gd name="T17" fmla="*/ 2 h 2"/>
              <a:gd name="T18" fmla="*/ 0 w 2"/>
              <a:gd name="T19" fmla="*/ 2 h 2"/>
              <a:gd name="T20" fmla="*/ 0 w 2"/>
              <a:gd name="T21" fmla="*/ 2 h 2"/>
              <a:gd name="T22" fmla="*/ 0 w 2"/>
              <a:gd name="T23" fmla="*/ 2 h 2"/>
              <a:gd name="T24" fmla="*/ 0 w 2"/>
              <a:gd name="T25" fmla="*/ 2 h 2"/>
              <a:gd name="T26" fmla="*/ 0 w 2"/>
              <a:gd name="T27" fmla="*/ 2 h 2"/>
              <a:gd name="T28" fmla="*/ 0 w 2"/>
              <a:gd name="T29" fmla="*/ 2 h 2"/>
              <a:gd name="T30" fmla="*/ 0 w 2"/>
              <a:gd name="T31" fmla="*/ 2 h 2"/>
              <a:gd name="T32" fmla="*/ 0 w 2"/>
              <a:gd name="T33" fmla="*/ 2 h 2"/>
              <a:gd name="T34" fmla="*/ 0 w 2"/>
              <a:gd name="T35" fmla="*/ 2 h 2"/>
              <a:gd name="T36" fmla="*/ 0 w 2"/>
              <a:gd name="T37" fmla="*/ 2 h 2"/>
              <a:gd name="T38" fmla="*/ 2 w 2"/>
              <a:gd name="T39" fmla="*/ 2 h 2"/>
              <a:gd name="T40" fmla="*/ 2 w 2"/>
              <a:gd name="T41" fmla="*/ 2 h 2"/>
              <a:gd name="T42" fmla="*/ 2 w 2"/>
              <a:gd name="T43" fmla="*/ 2 h 2"/>
              <a:gd name="T44" fmla="*/ 2 w 2"/>
              <a:gd name="T45" fmla="*/ 2 h 2"/>
              <a:gd name="T46" fmla="*/ 2 w 2"/>
              <a:gd name="T47" fmla="*/ 2 h 2"/>
              <a:gd name="T48" fmla="*/ 0 w 2"/>
              <a:gd name="T49" fmla="*/ 0 h 2"/>
              <a:gd name="T50" fmla="*/ 0 w 2"/>
              <a:gd name="T51" fmla="*/ 2 h 2"/>
              <a:gd name="T52" fmla="*/ 0 w 2"/>
              <a:gd name="T53" fmla="*/ 2 h 2"/>
              <a:gd name="T54" fmla="*/ 0 w 2"/>
              <a:gd name="T55" fmla="*/ 2 h 2"/>
              <a:gd name="T56" fmla="*/ 2 w 2"/>
              <a:gd name="T57" fmla="*/ 2 h 2"/>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2" h="2">
                <a:moveTo>
                  <a:pt x="2" y="2"/>
                </a:moveTo>
                <a:lnTo>
                  <a:pt x="2" y="2"/>
                </a:lnTo>
                <a:lnTo>
                  <a:pt x="0" y="2"/>
                </a:lnTo>
                <a:lnTo>
                  <a:pt x="2" y="2"/>
                </a:lnTo>
                <a:lnTo>
                  <a:pt x="0" y="2"/>
                </a:lnTo>
                <a:lnTo>
                  <a:pt x="2" y="2"/>
                </a:lnTo>
                <a:lnTo>
                  <a:pt x="0" y="0"/>
                </a:lnTo>
                <a:lnTo>
                  <a:pt x="0" y="2"/>
                </a:lnTo>
                <a:lnTo>
                  <a:pt x="2" y="2"/>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40" name="Freeform 1246"/>
          <p:cNvSpPr>
            <a:spLocks/>
          </p:cNvSpPr>
          <p:nvPr/>
        </p:nvSpPr>
        <p:spPr bwMode="auto">
          <a:xfrm>
            <a:off x="725488" y="547688"/>
            <a:ext cx="3175" cy="3175"/>
          </a:xfrm>
          <a:custGeom>
            <a:avLst/>
            <a:gdLst>
              <a:gd name="T0" fmla="*/ 0 w 2"/>
              <a:gd name="T1" fmla="*/ 2 h 2"/>
              <a:gd name="T2" fmla="*/ 0 w 2"/>
              <a:gd name="T3" fmla="*/ 2 h 2"/>
              <a:gd name="T4" fmla="*/ 2 w 2"/>
              <a:gd name="T5" fmla="*/ 0 h 2"/>
              <a:gd name="T6" fmla="*/ 2 w 2"/>
              <a:gd name="T7" fmla="*/ 0 h 2"/>
              <a:gd name="T8" fmla="*/ 0 w 2"/>
              <a:gd name="T9" fmla="*/ 0 h 2"/>
              <a:gd name="T10" fmla="*/ 0 w 2"/>
              <a:gd name="T11" fmla="*/ 0 h 2"/>
              <a:gd name="T12" fmla="*/ 0 w 2"/>
              <a:gd name="T13" fmla="*/ 2 h 2"/>
              <a:gd name="T14" fmla="*/ 0 w 2"/>
              <a:gd name="T15" fmla="*/ 2 h 2"/>
              <a:gd name="T16" fmla="*/ 2 w 2"/>
              <a:gd name="T17" fmla="*/ 0 h 2"/>
              <a:gd name="T18" fmla="*/ 2 w 2"/>
              <a:gd name="T19" fmla="*/ 0 h 2"/>
              <a:gd name="T20" fmla="*/ 0 w 2"/>
              <a:gd name="T21" fmla="*/ 0 h 2"/>
              <a:gd name="T22" fmla="*/ 0 w 2"/>
              <a:gd name="T23" fmla="*/ 0 h 2"/>
              <a:gd name="T24" fmla="*/ 0 w 2"/>
              <a:gd name="T25" fmla="*/ 0 h 2"/>
              <a:gd name="T26" fmla="*/ 0 w 2"/>
              <a:gd name="T27" fmla="*/ 0 h 2"/>
              <a:gd name="T28" fmla="*/ 0 w 2"/>
              <a:gd name="T29" fmla="*/ 0 h 2"/>
              <a:gd name="T30" fmla="*/ 0 w 2"/>
              <a:gd name="T31" fmla="*/ 0 h 2"/>
              <a:gd name="T32" fmla="*/ 0 w 2"/>
              <a:gd name="T33" fmla="*/ 0 h 2"/>
              <a:gd name="T34" fmla="*/ 0 w 2"/>
              <a:gd name="T35" fmla="*/ 0 h 2"/>
              <a:gd name="T36" fmla="*/ 0 w 2"/>
              <a:gd name="T37" fmla="*/ 0 h 2"/>
              <a:gd name="T38" fmla="*/ 0 w 2"/>
              <a:gd name="T39" fmla="*/ 0 h 2"/>
              <a:gd name="T40" fmla="*/ 0 w 2"/>
              <a:gd name="T41" fmla="*/ 0 h 2"/>
              <a:gd name="T42" fmla="*/ 0 w 2"/>
              <a:gd name="T43" fmla="*/ 0 h 2"/>
              <a:gd name="T44" fmla="*/ 0 w 2"/>
              <a:gd name="T45" fmla="*/ 0 h 2"/>
              <a:gd name="T46" fmla="*/ 0 w 2"/>
              <a:gd name="T47" fmla="*/ 2 h 2"/>
              <a:gd name="T48" fmla="*/ 0 w 2"/>
              <a:gd name="T49" fmla="*/ 2 h 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2" h="2">
                <a:moveTo>
                  <a:pt x="0" y="2"/>
                </a:moveTo>
                <a:lnTo>
                  <a:pt x="0" y="2"/>
                </a:lnTo>
                <a:lnTo>
                  <a:pt x="2" y="0"/>
                </a:lnTo>
                <a:lnTo>
                  <a:pt x="0" y="0"/>
                </a:lnTo>
                <a:lnTo>
                  <a:pt x="0" y="2"/>
                </a:lnTo>
                <a:lnTo>
                  <a:pt x="2" y="0"/>
                </a:lnTo>
                <a:lnTo>
                  <a:pt x="0" y="0"/>
                </a:lnTo>
                <a:lnTo>
                  <a:pt x="0" y="2"/>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41" name="Freeform 1250"/>
          <p:cNvSpPr>
            <a:spLocks/>
          </p:cNvSpPr>
          <p:nvPr/>
        </p:nvSpPr>
        <p:spPr bwMode="auto">
          <a:xfrm>
            <a:off x="731838" y="530225"/>
            <a:ext cx="3175" cy="1588"/>
          </a:xfrm>
          <a:custGeom>
            <a:avLst/>
            <a:gdLst>
              <a:gd name="T0" fmla="*/ 2 w 2"/>
              <a:gd name="T1" fmla="*/ 0 h 1588"/>
              <a:gd name="T2" fmla="*/ 0 w 2"/>
              <a:gd name="T3" fmla="*/ 0 h 1588"/>
              <a:gd name="T4" fmla="*/ 2 w 2"/>
              <a:gd name="T5" fmla="*/ 0 h 1588"/>
              <a:gd name="T6" fmla="*/ 0 60000 65536"/>
              <a:gd name="T7" fmla="*/ 0 60000 65536"/>
              <a:gd name="T8" fmla="*/ 0 60000 65536"/>
            </a:gdLst>
            <a:ahLst/>
            <a:cxnLst>
              <a:cxn ang="T6">
                <a:pos x="T0" y="T1"/>
              </a:cxn>
              <a:cxn ang="T7">
                <a:pos x="T2" y="T3"/>
              </a:cxn>
              <a:cxn ang="T8">
                <a:pos x="T4" y="T5"/>
              </a:cxn>
            </a:cxnLst>
            <a:rect l="0" t="0" r="r" b="b"/>
            <a:pathLst>
              <a:path w="2" h="1588">
                <a:moveTo>
                  <a:pt x="2" y="0"/>
                </a:moveTo>
                <a:lnTo>
                  <a:pt x="0" y="0"/>
                </a:lnTo>
                <a:lnTo>
                  <a:pt x="2" y="0"/>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42" name="Freeform 1252"/>
          <p:cNvSpPr>
            <a:spLocks/>
          </p:cNvSpPr>
          <p:nvPr/>
        </p:nvSpPr>
        <p:spPr bwMode="auto">
          <a:xfrm>
            <a:off x="731838" y="527050"/>
            <a:ext cx="3175" cy="7938"/>
          </a:xfrm>
          <a:custGeom>
            <a:avLst/>
            <a:gdLst>
              <a:gd name="T0" fmla="*/ 2 w 2"/>
              <a:gd name="T1" fmla="*/ 2 h 5"/>
              <a:gd name="T2" fmla="*/ 2 w 2"/>
              <a:gd name="T3" fmla="*/ 2 h 5"/>
              <a:gd name="T4" fmla="*/ 0 w 2"/>
              <a:gd name="T5" fmla="*/ 0 h 5"/>
              <a:gd name="T6" fmla="*/ 0 w 2"/>
              <a:gd name="T7" fmla="*/ 2 h 5"/>
              <a:gd name="T8" fmla="*/ 0 w 2"/>
              <a:gd name="T9" fmla="*/ 2 h 5"/>
              <a:gd name="T10" fmla="*/ 2 w 2"/>
              <a:gd name="T11" fmla="*/ 5 h 5"/>
              <a:gd name="T12" fmla="*/ 2 w 2"/>
              <a:gd name="T13" fmla="*/ 2 h 5"/>
              <a:gd name="T14" fmla="*/ 2 w 2"/>
              <a:gd name="T15" fmla="*/ 2 h 5"/>
              <a:gd name="T16" fmla="*/ 0 w 2"/>
              <a:gd name="T17" fmla="*/ 0 h 5"/>
              <a:gd name="T18" fmla="*/ 0 w 2"/>
              <a:gd name="T19" fmla="*/ 2 h 5"/>
              <a:gd name="T20" fmla="*/ 0 w 2"/>
              <a:gd name="T21" fmla="*/ 2 h 5"/>
              <a:gd name="T22" fmla="*/ 2 w 2"/>
              <a:gd name="T23" fmla="*/ 5 h 5"/>
              <a:gd name="T24" fmla="*/ 2 w 2"/>
              <a:gd name="T25" fmla="*/ 2 h 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 h="5">
                <a:moveTo>
                  <a:pt x="2" y="2"/>
                </a:moveTo>
                <a:lnTo>
                  <a:pt x="2" y="2"/>
                </a:lnTo>
                <a:lnTo>
                  <a:pt x="0" y="0"/>
                </a:lnTo>
                <a:lnTo>
                  <a:pt x="0" y="2"/>
                </a:lnTo>
                <a:lnTo>
                  <a:pt x="2" y="5"/>
                </a:lnTo>
                <a:lnTo>
                  <a:pt x="2" y="2"/>
                </a:lnTo>
                <a:lnTo>
                  <a:pt x="0" y="0"/>
                </a:lnTo>
                <a:lnTo>
                  <a:pt x="0" y="2"/>
                </a:lnTo>
                <a:lnTo>
                  <a:pt x="2" y="5"/>
                </a:lnTo>
                <a:lnTo>
                  <a:pt x="2" y="2"/>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43" name="Freeform 1255"/>
          <p:cNvSpPr>
            <a:spLocks/>
          </p:cNvSpPr>
          <p:nvPr/>
        </p:nvSpPr>
        <p:spPr bwMode="auto">
          <a:xfrm>
            <a:off x="712788" y="550863"/>
            <a:ext cx="3175" cy="1587"/>
          </a:xfrm>
          <a:custGeom>
            <a:avLst/>
            <a:gdLst>
              <a:gd name="T0" fmla="*/ 0 w 2"/>
              <a:gd name="T1" fmla="*/ 0 h 1587"/>
              <a:gd name="T2" fmla="*/ 2 w 2"/>
              <a:gd name="T3" fmla="*/ 0 h 1587"/>
              <a:gd name="T4" fmla="*/ 2 w 2"/>
              <a:gd name="T5" fmla="*/ 0 h 1587"/>
              <a:gd name="T6" fmla="*/ 2 w 2"/>
              <a:gd name="T7" fmla="*/ 0 h 1587"/>
              <a:gd name="T8" fmla="*/ 2 w 2"/>
              <a:gd name="T9" fmla="*/ 0 h 1587"/>
              <a:gd name="T10" fmla="*/ 0 w 2"/>
              <a:gd name="T11" fmla="*/ 0 h 1587"/>
              <a:gd name="T12" fmla="*/ 0 w 2"/>
              <a:gd name="T13" fmla="*/ 0 h 1587"/>
              <a:gd name="T14" fmla="*/ 0 w 2"/>
              <a:gd name="T15" fmla="*/ 0 h 1587"/>
              <a:gd name="T16" fmla="*/ 0 w 2"/>
              <a:gd name="T17" fmla="*/ 0 h 1587"/>
              <a:gd name="T18" fmla="*/ 2 w 2"/>
              <a:gd name="T19" fmla="*/ 0 h 1587"/>
              <a:gd name="T20" fmla="*/ 2 w 2"/>
              <a:gd name="T21" fmla="*/ 0 h 1587"/>
              <a:gd name="T22" fmla="*/ 2 w 2"/>
              <a:gd name="T23" fmla="*/ 0 h 1587"/>
              <a:gd name="T24" fmla="*/ 2 w 2"/>
              <a:gd name="T25" fmla="*/ 0 h 1587"/>
              <a:gd name="T26" fmla="*/ 2 w 2"/>
              <a:gd name="T27" fmla="*/ 0 h 1587"/>
              <a:gd name="T28" fmla="*/ 2 w 2"/>
              <a:gd name="T29" fmla="*/ 0 h 1587"/>
              <a:gd name="T30" fmla="*/ 2 w 2"/>
              <a:gd name="T31" fmla="*/ 0 h 1587"/>
              <a:gd name="T32" fmla="*/ 2 w 2"/>
              <a:gd name="T33" fmla="*/ 0 h 1587"/>
              <a:gd name="T34" fmla="*/ 2 w 2"/>
              <a:gd name="T35" fmla="*/ 0 h 1587"/>
              <a:gd name="T36" fmla="*/ 2 w 2"/>
              <a:gd name="T37" fmla="*/ 0 h 1587"/>
              <a:gd name="T38" fmla="*/ 2 w 2"/>
              <a:gd name="T39" fmla="*/ 0 h 1587"/>
              <a:gd name="T40" fmla="*/ 2 w 2"/>
              <a:gd name="T41" fmla="*/ 0 h 1587"/>
              <a:gd name="T42" fmla="*/ 2 w 2"/>
              <a:gd name="T43" fmla="*/ 0 h 1587"/>
              <a:gd name="T44" fmla="*/ 2 w 2"/>
              <a:gd name="T45" fmla="*/ 0 h 1587"/>
              <a:gd name="T46" fmla="*/ 2 w 2"/>
              <a:gd name="T47" fmla="*/ 0 h 1587"/>
              <a:gd name="T48" fmla="*/ 2 w 2"/>
              <a:gd name="T49" fmla="*/ 0 h 1587"/>
              <a:gd name="T50" fmla="*/ 2 w 2"/>
              <a:gd name="T51" fmla="*/ 0 h 1587"/>
              <a:gd name="T52" fmla="*/ 2 w 2"/>
              <a:gd name="T53" fmla="*/ 0 h 1587"/>
              <a:gd name="T54" fmla="*/ 2 w 2"/>
              <a:gd name="T55" fmla="*/ 0 h 1587"/>
              <a:gd name="T56" fmla="*/ 2 w 2"/>
              <a:gd name="T57" fmla="*/ 0 h 1587"/>
              <a:gd name="T58" fmla="*/ 0 w 2"/>
              <a:gd name="T59" fmla="*/ 0 h 1587"/>
              <a:gd name="T60" fmla="*/ 0 w 2"/>
              <a:gd name="T61" fmla="*/ 0 h 1587"/>
              <a:gd name="T62" fmla="*/ 0 w 2"/>
              <a:gd name="T63" fmla="*/ 0 h 1587"/>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2" h="1587">
                <a:moveTo>
                  <a:pt x="0" y="0"/>
                </a:moveTo>
                <a:lnTo>
                  <a:pt x="2" y="0"/>
                </a:lnTo>
                <a:lnTo>
                  <a:pt x="0" y="0"/>
                </a:lnTo>
                <a:lnTo>
                  <a:pt x="2" y="0"/>
                </a:lnTo>
                <a:lnTo>
                  <a:pt x="0" y="0"/>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44" name="Rectangle 1256"/>
          <p:cNvSpPr>
            <a:spLocks noChangeArrowheads="1"/>
          </p:cNvSpPr>
          <p:nvPr/>
        </p:nvSpPr>
        <p:spPr bwMode="auto">
          <a:xfrm>
            <a:off x="722313" y="550863"/>
            <a:ext cx="1587" cy="1587"/>
          </a:xfrm>
          <a:prstGeom prst="rect">
            <a:avLst/>
          </a:prstGeom>
          <a:solidFill>
            <a:srgbClr val="FFFFFF"/>
          </a:solidFill>
          <a:ln>
            <a:noFill/>
          </a:ln>
          <a:extLs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p>
            <a:pPr>
              <a:spcBef>
                <a:spcPct val="50000"/>
              </a:spcBef>
              <a:buFontTx/>
              <a:buChar char="•"/>
            </a:pPr>
            <a:endParaRPr lang="en-US" sz="1300" b="0"/>
          </a:p>
        </p:txBody>
      </p:sp>
      <p:sp>
        <p:nvSpPr>
          <p:cNvPr id="45" name="Freeform 1258"/>
          <p:cNvSpPr>
            <a:spLocks/>
          </p:cNvSpPr>
          <p:nvPr/>
        </p:nvSpPr>
        <p:spPr bwMode="auto">
          <a:xfrm>
            <a:off x="722313" y="550863"/>
            <a:ext cx="1587" cy="1587"/>
          </a:xfrm>
          <a:custGeom>
            <a:avLst/>
            <a:gdLst>
              <a:gd name="T0" fmla="*/ 0 w 1587"/>
              <a:gd name="T1" fmla="*/ 0 h 1587"/>
              <a:gd name="T2" fmla="*/ 0 w 1587"/>
              <a:gd name="T3" fmla="*/ 0 h 1587"/>
              <a:gd name="T4" fmla="*/ 0 w 1587"/>
              <a:gd name="T5" fmla="*/ 0 h 1587"/>
              <a:gd name="T6" fmla="*/ 0 w 1587"/>
              <a:gd name="T7" fmla="*/ 0 h 1587"/>
              <a:gd name="T8" fmla="*/ 0 w 1587"/>
              <a:gd name="T9" fmla="*/ 0 h 1587"/>
              <a:gd name="T10" fmla="*/ 0 w 1587"/>
              <a:gd name="T11" fmla="*/ 0 h 1587"/>
              <a:gd name="T12" fmla="*/ 0 w 1587"/>
              <a:gd name="T13" fmla="*/ 0 h 1587"/>
              <a:gd name="T14" fmla="*/ 0 w 1587"/>
              <a:gd name="T15" fmla="*/ 0 h 1587"/>
              <a:gd name="T16" fmla="*/ 0 w 1587"/>
              <a:gd name="T17" fmla="*/ 0 h 1587"/>
              <a:gd name="T18" fmla="*/ 0 w 1587"/>
              <a:gd name="T19" fmla="*/ 0 h 1587"/>
              <a:gd name="T20" fmla="*/ 0 w 1587"/>
              <a:gd name="T21" fmla="*/ 0 h 1587"/>
              <a:gd name="T22" fmla="*/ 0 w 1587"/>
              <a:gd name="T23" fmla="*/ 0 h 1587"/>
              <a:gd name="T24" fmla="*/ 0 w 1587"/>
              <a:gd name="T25" fmla="*/ 0 h 1587"/>
              <a:gd name="T26" fmla="*/ 0 w 1587"/>
              <a:gd name="T27" fmla="*/ 0 h 1587"/>
              <a:gd name="T28" fmla="*/ 0 w 1587"/>
              <a:gd name="T29" fmla="*/ 0 h 1587"/>
              <a:gd name="T30" fmla="*/ 0 w 1587"/>
              <a:gd name="T31" fmla="*/ 0 h 1587"/>
              <a:gd name="T32" fmla="*/ 0 w 1587"/>
              <a:gd name="T33" fmla="*/ 0 h 1587"/>
              <a:gd name="T34" fmla="*/ 0 w 1587"/>
              <a:gd name="T35" fmla="*/ 0 h 1587"/>
              <a:gd name="T36" fmla="*/ 0 w 1587"/>
              <a:gd name="T37" fmla="*/ 0 h 1587"/>
              <a:gd name="T38" fmla="*/ 0 w 1587"/>
              <a:gd name="T39" fmla="*/ 0 h 1587"/>
              <a:gd name="T40" fmla="*/ 0 w 1587"/>
              <a:gd name="T41" fmla="*/ 0 h 1587"/>
              <a:gd name="T42" fmla="*/ 0 w 1587"/>
              <a:gd name="T43" fmla="*/ 0 h 1587"/>
              <a:gd name="T44" fmla="*/ 0 w 1587"/>
              <a:gd name="T45" fmla="*/ 0 h 1587"/>
              <a:gd name="T46" fmla="*/ 0 w 1587"/>
              <a:gd name="T47" fmla="*/ 0 h 1587"/>
              <a:gd name="T48" fmla="*/ 0 w 1587"/>
              <a:gd name="T49" fmla="*/ 0 h 1587"/>
              <a:gd name="T50" fmla="*/ 0 w 1587"/>
              <a:gd name="T51" fmla="*/ 0 h 1587"/>
              <a:gd name="T52" fmla="*/ 0 w 1587"/>
              <a:gd name="T53" fmla="*/ 0 h 1587"/>
              <a:gd name="T54" fmla="*/ 0 w 1587"/>
              <a:gd name="T55" fmla="*/ 0 h 1587"/>
              <a:gd name="T56" fmla="*/ 0 w 1587"/>
              <a:gd name="T57" fmla="*/ 0 h 1587"/>
              <a:gd name="T58" fmla="*/ 0 w 1587"/>
              <a:gd name="T59" fmla="*/ 0 h 1587"/>
              <a:gd name="T60" fmla="*/ 0 w 1587"/>
              <a:gd name="T61" fmla="*/ 0 h 1587"/>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1587" h="1587">
                <a:moveTo>
                  <a:pt x="0" y="0"/>
                </a:moveTo>
                <a:lnTo>
                  <a:pt x="0" y="0"/>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46" name="Freeform 1266"/>
          <p:cNvSpPr>
            <a:spLocks/>
          </p:cNvSpPr>
          <p:nvPr/>
        </p:nvSpPr>
        <p:spPr bwMode="auto">
          <a:xfrm>
            <a:off x="728663" y="534988"/>
            <a:ext cx="1587" cy="1587"/>
          </a:xfrm>
          <a:custGeom>
            <a:avLst/>
            <a:gdLst>
              <a:gd name="T0" fmla="*/ 0 w 1587"/>
              <a:gd name="T1" fmla="*/ 0 h 1587"/>
              <a:gd name="T2" fmla="*/ 0 w 1587"/>
              <a:gd name="T3" fmla="*/ 0 h 1587"/>
              <a:gd name="T4" fmla="*/ 0 w 1587"/>
              <a:gd name="T5" fmla="*/ 0 h 1587"/>
              <a:gd name="T6" fmla="*/ 0 w 1587"/>
              <a:gd name="T7" fmla="*/ 0 h 1587"/>
              <a:gd name="T8" fmla="*/ 0 w 1587"/>
              <a:gd name="T9" fmla="*/ 0 h 1587"/>
              <a:gd name="T10" fmla="*/ 0 w 1587"/>
              <a:gd name="T11" fmla="*/ 0 h 1587"/>
              <a:gd name="T12" fmla="*/ 0 w 1587"/>
              <a:gd name="T13" fmla="*/ 0 h 1587"/>
              <a:gd name="T14" fmla="*/ 0 w 1587"/>
              <a:gd name="T15" fmla="*/ 0 h 1587"/>
              <a:gd name="T16" fmla="*/ 0 w 1587"/>
              <a:gd name="T17" fmla="*/ 0 h 1587"/>
              <a:gd name="T18" fmla="*/ 0 w 1587"/>
              <a:gd name="T19" fmla="*/ 0 h 1587"/>
              <a:gd name="T20" fmla="*/ 0 w 1587"/>
              <a:gd name="T21" fmla="*/ 0 h 1587"/>
              <a:gd name="T22" fmla="*/ 0 w 1587"/>
              <a:gd name="T23" fmla="*/ 0 h 1587"/>
              <a:gd name="T24" fmla="*/ 0 w 1587"/>
              <a:gd name="T25" fmla="*/ 0 h 1587"/>
              <a:gd name="T26" fmla="*/ 0 w 1587"/>
              <a:gd name="T27" fmla="*/ 0 h 1587"/>
              <a:gd name="T28" fmla="*/ 0 w 1587"/>
              <a:gd name="T29" fmla="*/ 0 h 1587"/>
              <a:gd name="T30" fmla="*/ 0 w 1587"/>
              <a:gd name="T31" fmla="*/ 0 h 1587"/>
              <a:gd name="T32" fmla="*/ 0 w 1587"/>
              <a:gd name="T33" fmla="*/ 0 h 1587"/>
              <a:gd name="T34" fmla="*/ 0 w 1587"/>
              <a:gd name="T35" fmla="*/ 0 h 1587"/>
              <a:gd name="T36" fmla="*/ 0 w 1587"/>
              <a:gd name="T37" fmla="*/ 0 h 1587"/>
              <a:gd name="T38" fmla="*/ 0 w 1587"/>
              <a:gd name="T39" fmla="*/ 0 h 1587"/>
              <a:gd name="T40" fmla="*/ 0 w 1587"/>
              <a:gd name="T41" fmla="*/ 0 h 1587"/>
              <a:gd name="T42" fmla="*/ 0 w 1587"/>
              <a:gd name="T43" fmla="*/ 0 h 1587"/>
              <a:gd name="T44" fmla="*/ 0 w 1587"/>
              <a:gd name="T45" fmla="*/ 0 h 1587"/>
              <a:gd name="T46" fmla="*/ 0 w 1587"/>
              <a:gd name="T47" fmla="*/ 0 h 1587"/>
              <a:gd name="T48" fmla="*/ 0 w 1587"/>
              <a:gd name="T49" fmla="*/ 0 h 1587"/>
              <a:gd name="T50" fmla="*/ 0 w 1587"/>
              <a:gd name="T51" fmla="*/ 0 h 1587"/>
              <a:gd name="T52" fmla="*/ 0 w 1587"/>
              <a:gd name="T53" fmla="*/ 0 h 1587"/>
              <a:gd name="T54" fmla="*/ 0 w 1587"/>
              <a:gd name="T55" fmla="*/ 0 h 1587"/>
              <a:gd name="T56" fmla="*/ 0 w 1587"/>
              <a:gd name="T57" fmla="*/ 0 h 1587"/>
              <a:gd name="T58" fmla="*/ 0 w 1587"/>
              <a:gd name="T59" fmla="*/ 0 h 1587"/>
              <a:gd name="T60" fmla="*/ 0 w 1587"/>
              <a:gd name="T61" fmla="*/ 0 h 1587"/>
              <a:gd name="T62" fmla="*/ 0 w 1587"/>
              <a:gd name="T63" fmla="*/ 0 h 1587"/>
              <a:gd name="T64" fmla="*/ 0 w 1587"/>
              <a:gd name="T65" fmla="*/ 0 h 1587"/>
              <a:gd name="T66" fmla="*/ 0 w 1587"/>
              <a:gd name="T67" fmla="*/ 0 h 1587"/>
              <a:gd name="T68" fmla="*/ 0 w 1587"/>
              <a:gd name="T69" fmla="*/ 0 h 1587"/>
              <a:gd name="T70" fmla="*/ 0 w 1587"/>
              <a:gd name="T71" fmla="*/ 0 h 1587"/>
              <a:gd name="T72" fmla="*/ 0 w 1587"/>
              <a:gd name="T73" fmla="*/ 0 h 1587"/>
              <a:gd name="T74" fmla="*/ 0 w 1587"/>
              <a:gd name="T75" fmla="*/ 0 h 1587"/>
              <a:gd name="T76" fmla="*/ 0 w 1587"/>
              <a:gd name="T77" fmla="*/ 0 h 1587"/>
              <a:gd name="T78" fmla="*/ 0 w 1587"/>
              <a:gd name="T79" fmla="*/ 0 h 1587"/>
              <a:gd name="T80" fmla="*/ 0 w 1587"/>
              <a:gd name="T81" fmla="*/ 0 h 1587"/>
              <a:gd name="T82" fmla="*/ 0 w 1587"/>
              <a:gd name="T83" fmla="*/ 0 h 1587"/>
              <a:gd name="T84" fmla="*/ 0 w 1587"/>
              <a:gd name="T85" fmla="*/ 0 h 1587"/>
              <a:gd name="T86" fmla="*/ 0 w 1587"/>
              <a:gd name="T87" fmla="*/ 0 h 158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587" h="1587">
                <a:moveTo>
                  <a:pt x="0" y="0"/>
                </a:moveTo>
                <a:lnTo>
                  <a:pt x="0" y="0"/>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47" name="Freeform 1269"/>
          <p:cNvSpPr>
            <a:spLocks/>
          </p:cNvSpPr>
          <p:nvPr/>
        </p:nvSpPr>
        <p:spPr bwMode="auto">
          <a:xfrm>
            <a:off x="728663" y="530225"/>
            <a:ext cx="3175" cy="4763"/>
          </a:xfrm>
          <a:custGeom>
            <a:avLst/>
            <a:gdLst>
              <a:gd name="T0" fmla="*/ 0 w 2"/>
              <a:gd name="T1" fmla="*/ 3 h 3"/>
              <a:gd name="T2" fmla="*/ 2 w 2"/>
              <a:gd name="T3" fmla="*/ 0 h 3"/>
              <a:gd name="T4" fmla="*/ 2 w 2"/>
              <a:gd name="T5" fmla="*/ 0 h 3"/>
              <a:gd name="T6" fmla="*/ 2 w 2"/>
              <a:gd name="T7" fmla="*/ 0 h 3"/>
              <a:gd name="T8" fmla="*/ 2 w 2"/>
              <a:gd name="T9" fmla="*/ 0 h 3"/>
              <a:gd name="T10" fmla="*/ 0 w 2"/>
              <a:gd name="T11" fmla="*/ 0 h 3"/>
              <a:gd name="T12" fmla="*/ 0 w 2"/>
              <a:gd name="T13" fmla="*/ 0 h 3"/>
              <a:gd name="T14" fmla="*/ 0 w 2"/>
              <a:gd name="T15" fmla="*/ 3 h 3"/>
              <a:gd name="T16" fmla="*/ 0 w 2"/>
              <a:gd name="T17" fmla="*/ 3 h 3"/>
              <a:gd name="T18" fmla="*/ 2 w 2"/>
              <a:gd name="T19" fmla="*/ 0 h 3"/>
              <a:gd name="T20" fmla="*/ 2 w 2"/>
              <a:gd name="T21" fmla="*/ 0 h 3"/>
              <a:gd name="T22" fmla="*/ 0 w 2"/>
              <a:gd name="T23" fmla="*/ 0 h 3"/>
              <a:gd name="T24" fmla="*/ 0 w 2"/>
              <a:gd name="T25" fmla="*/ 0 h 3"/>
              <a:gd name="T26" fmla="*/ 0 w 2"/>
              <a:gd name="T27" fmla="*/ 0 h 3"/>
              <a:gd name="T28" fmla="*/ 0 w 2"/>
              <a:gd name="T29" fmla="*/ 0 h 3"/>
              <a:gd name="T30" fmla="*/ 0 w 2"/>
              <a:gd name="T31" fmla="*/ 0 h 3"/>
              <a:gd name="T32" fmla="*/ 0 w 2"/>
              <a:gd name="T33" fmla="*/ 0 h 3"/>
              <a:gd name="T34" fmla="*/ 0 w 2"/>
              <a:gd name="T35" fmla="*/ 0 h 3"/>
              <a:gd name="T36" fmla="*/ 0 w 2"/>
              <a:gd name="T37" fmla="*/ 0 h 3"/>
              <a:gd name="T38" fmla="*/ 0 w 2"/>
              <a:gd name="T39" fmla="*/ 3 h 3"/>
              <a:gd name="T40" fmla="*/ 0 w 2"/>
              <a:gd name="T41" fmla="*/ 3 h 3"/>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2" h="3">
                <a:moveTo>
                  <a:pt x="0" y="3"/>
                </a:moveTo>
                <a:lnTo>
                  <a:pt x="2" y="0"/>
                </a:lnTo>
                <a:lnTo>
                  <a:pt x="0" y="0"/>
                </a:lnTo>
                <a:lnTo>
                  <a:pt x="0" y="3"/>
                </a:lnTo>
                <a:lnTo>
                  <a:pt x="2" y="0"/>
                </a:lnTo>
                <a:lnTo>
                  <a:pt x="0" y="0"/>
                </a:lnTo>
                <a:lnTo>
                  <a:pt x="0" y="3"/>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48" name="Line 1270"/>
          <p:cNvSpPr>
            <a:spLocks noChangeShapeType="1"/>
          </p:cNvSpPr>
          <p:nvPr/>
        </p:nvSpPr>
        <p:spPr bwMode="auto">
          <a:xfrm>
            <a:off x="728663" y="530225"/>
            <a:ext cx="1587" cy="1588"/>
          </a:xfrm>
          <a:prstGeom prst="line">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no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49" name="Line 1271"/>
          <p:cNvSpPr>
            <a:spLocks noChangeShapeType="1"/>
          </p:cNvSpPr>
          <p:nvPr/>
        </p:nvSpPr>
        <p:spPr bwMode="auto">
          <a:xfrm>
            <a:off x="728663" y="530225"/>
            <a:ext cx="1587" cy="1588"/>
          </a:xfrm>
          <a:prstGeom prst="line">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no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50" name="Rectangle 1272"/>
          <p:cNvSpPr>
            <a:spLocks noChangeArrowheads="1"/>
          </p:cNvSpPr>
          <p:nvPr/>
        </p:nvSpPr>
        <p:spPr bwMode="auto">
          <a:xfrm>
            <a:off x="728663" y="530225"/>
            <a:ext cx="1587" cy="1588"/>
          </a:xfrm>
          <a:prstGeom prst="rect">
            <a:avLst/>
          </a:prstGeom>
          <a:solidFill>
            <a:srgbClr val="FFFFFF"/>
          </a:solidFill>
          <a:ln>
            <a:noFill/>
          </a:ln>
          <a:extLs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p>
            <a:pPr>
              <a:spcBef>
                <a:spcPct val="50000"/>
              </a:spcBef>
              <a:buFontTx/>
              <a:buChar char="•"/>
            </a:pPr>
            <a:endParaRPr lang="en-US" sz="1300" b="0"/>
          </a:p>
        </p:txBody>
      </p:sp>
      <p:sp>
        <p:nvSpPr>
          <p:cNvPr id="51" name="Rectangle 1273"/>
          <p:cNvSpPr>
            <a:spLocks noChangeArrowheads="1"/>
          </p:cNvSpPr>
          <p:nvPr/>
        </p:nvSpPr>
        <p:spPr bwMode="auto">
          <a:xfrm>
            <a:off x="728663" y="530225"/>
            <a:ext cx="1587" cy="1588"/>
          </a:xfrm>
          <a:prstGeom prst="rect">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p>
            <a:pPr>
              <a:spcBef>
                <a:spcPct val="50000"/>
              </a:spcBef>
              <a:buFontTx/>
              <a:buChar char="•"/>
            </a:pPr>
            <a:endParaRPr lang="en-US" sz="1300" b="0"/>
          </a:p>
        </p:txBody>
      </p:sp>
      <p:sp>
        <p:nvSpPr>
          <p:cNvPr id="52" name="Line 1274"/>
          <p:cNvSpPr>
            <a:spLocks noChangeShapeType="1"/>
          </p:cNvSpPr>
          <p:nvPr/>
        </p:nvSpPr>
        <p:spPr bwMode="auto">
          <a:xfrm>
            <a:off x="728663" y="527050"/>
            <a:ext cx="1587" cy="1588"/>
          </a:xfrm>
          <a:prstGeom prst="line">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no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53" name="Line 1275"/>
          <p:cNvSpPr>
            <a:spLocks noChangeShapeType="1"/>
          </p:cNvSpPr>
          <p:nvPr/>
        </p:nvSpPr>
        <p:spPr bwMode="auto">
          <a:xfrm>
            <a:off x="728663" y="527050"/>
            <a:ext cx="1587" cy="1588"/>
          </a:xfrm>
          <a:prstGeom prst="line">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no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54" name="Freeform 1277"/>
          <p:cNvSpPr>
            <a:spLocks/>
          </p:cNvSpPr>
          <p:nvPr/>
        </p:nvSpPr>
        <p:spPr bwMode="auto">
          <a:xfrm>
            <a:off x="728663" y="523875"/>
            <a:ext cx="1587" cy="3175"/>
          </a:xfrm>
          <a:custGeom>
            <a:avLst/>
            <a:gdLst>
              <a:gd name="T0" fmla="*/ 0 w 1587"/>
              <a:gd name="T1" fmla="*/ 2 h 2"/>
              <a:gd name="T2" fmla="*/ 0 w 1587"/>
              <a:gd name="T3" fmla="*/ 2 h 2"/>
              <a:gd name="T4" fmla="*/ 0 w 1587"/>
              <a:gd name="T5" fmla="*/ 0 h 2"/>
              <a:gd name="T6" fmla="*/ 0 w 1587"/>
              <a:gd name="T7" fmla="*/ 2 h 2"/>
              <a:gd name="T8" fmla="*/ 0 w 1587"/>
              <a:gd name="T9" fmla="*/ 2 h 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87" h="2">
                <a:moveTo>
                  <a:pt x="0" y="2"/>
                </a:moveTo>
                <a:lnTo>
                  <a:pt x="0" y="2"/>
                </a:lnTo>
                <a:lnTo>
                  <a:pt x="0" y="0"/>
                </a:lnTo>
                <a:lnTo>
                  <a:pt x="0" y="2"/>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55" name="Freeform 1287"/>
          <p:cNvSpPr>
            <a:spLocks/>
          </p:cNvSpPr>
          <p:nvPr/>
        </p:nvSpPr>
        <p:spPr bwMode="auto">
          <a:xfrm>
            <a:off x="719138" y="514350"/>
            <a:ext cx="3175" cy="3175"/>
          </a:xfrm>
          <a:custGeom>
            <a:avLst/>
            <a:gdLst>
              <a:gd name="T0" fmla="*/ 0 w 2"/>
              <a:gd name="T1" fmla="*/ 0 h 2"/>
              <a:gd name="T2" fmla="*/ 0 w 2"/>
              <a:gd name="T3" fmla="*/ 2 h 2"/>
              <a:gd name="T4" fmla="*/ 2 w 2"/>
              <a:gd name="T5" fmla="*/ 2 h 2"/>
              <a:gd name="T6" fmla="*/ 2 w 2"/>
              <a:gd name="T7" fmla="*/ 2 h 2"/>
              <a:gd name="T8" fmla="*/ 2 w 2"/>
              <a:gd name="T9" fmla="*/ 2 h 2"/>
              <a:gd name="T10" fmla="*/ 2 w 2"/>
              <a:gd name="T11" fmla="*/ 0 h 2"/>
              <a:gd name="T12" fmla="*/ 0 w 2"/>
              <a:gd name="T13" fmla="*/ 0 h 2"/>
              <a:gd name="T14" fmla="*/ 0 w 2"/>
              <a:gd name="T15" fmla="*/ 0 h 2"/>
              <a:gd name="T16" fmla="*/ 0 w 2"/>
              <a:gd name="T17" fmla="*/ 2 h 2"/>
              <a:gd name="T18" fmla="*/ 0 w 2"/>
              <a:gd name="T19" fmla="*/ 2 h 2"/>
              <a:gd name="T20" fmla="*/ 0 w 2"/>
              <a:gd name="T21" fmla="*/ 2 h 2"/>
              <a:gd name="T22" fmla="*/ 0 w 2"/>
              <a:gd name="T23" fmla="*/ 2 h 2"/>
              <a:gd name="T24" fmla="*/ 2 w 2"/>
              <a:gd name="T25" fmla="*/ 2 h 2"/>
              <a:gd name="T26" fmla="*/ 2 w 2"/>
              <a:gd name="T27" fmla="*/ 2 h 2"/>
              <a:gd name="T28" fmla="*/ 0 w 2"/>
              <a:gd name="T29" fmla="*/ 0 h 2"/>
              <a:gd name="T30" fmla="*/ 0 w 2"/>
              <a:gd name="T31" fmla="*/ 0 h 2"/>
              <a:gd name="T32" fmla="*/ 0 w 2"/>
              <a:gd name="T33" fmla="*/ 0 h 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2" h="2">
                <a:moveTo>
                  <a:pt x="0" y="0"/>
                </a:moveTo>
                <a:lnTo>
                  <a:pt x="0" y="2"/>
                </a:lnTo>
                <a:lnTo>
                  <a:pt x="2" y="2"/>
                </a:lnTo>
                <a:lnTo>
                  <a:pt x="2" y="0"/>
                </a:lnTo>
                <a:lnTo>
                  <a:pt x="0" y="0"/>
                </a:lnTo>
                <a:lnTo>
                  <a:pt x="0" y="2"/>
                </a:lnTo>
                <a:lnTo>
                  <a:pt x="2" y="2"/>
                </a:lnTo>
                <a:lnTo>
                  <a:pt x="0" y="0"/>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56" name="Freeform 1290"/>
          <p:cNvSpPr>
            <a:spLocks/>
          </p:cNvSpPr>
          <p:nvPr/>
        </p:nvSpPr>
        <p:spPr bwMode="auto">
          <a:xfrm>
            <a:off x="719138" y="517525"/>
            <a:ext cx="3175" cy="3175"/>
          </a:xfrm>
          <a:custGeom>
            <a:avLst/>
            <a:gdLst>
              <a:gd name="T0" fmla="*/ 0 w 2"/>
              <a:gd name="T1" fmla="*/ 2 h 2"/>
              <a:gd name="T2" fmla="*/ 0 w 2"/>
              <a:gd name="T3" fmla="*/ 2 h 2"/>
              <a:gd name="T4" fmla="*/ 2 w 2"/>
              <a:gd name="T5" fmla="*/ 2 h 2"/>
              <a:gd name="T6" fmla="*/ 2 w 2"/>
              <a:gd name="T7" fmla="*/ 2 h 2"/>
              <a:gd name="T8" fmla="*/ 2 w 2"/>
              <a:gd name="T9" fmla="*/ 2 h 2"/>
              <a:gd name="T10" fmla="*/ 2 w 2"/>
              <a:gd name="T11" fmla="*/ 0 h 2"/>
              <a:gd name="T12" fmla="*/ 0 w 2"/>
              <a:gd name="T13" fmla="*/ 0 h 2"/>
              <a:gd name="T14" fmla="*/ 0 w 2"/>
              <a:gd name="T15" fmla="*/ 0 h 2"/>
              <a:gd name="T16" fmla="*/ 0 w 2"/>
              <a:gd name="T17" fmla="*/ 0 h 2"/>
              <a:gd name="T18" fmla="*/ 0 w 2"/>
              <a:gd name="T19" fmla="*/ 0 h 2"/>
              <a:gd name="T20" fmla="*/ 2 w 2"/>
              <a:gd name="T21" fmla="*/ 0 h 2"/>
              <a:gd name="T22" fmla="*/ 0 w 2"/>
              <a:gd name="T23" fmla="*/ 0 h 2"/>
              <a:gd name="T24" fmla="*/ 0 w 2"/>
              <a:gd name="T25" fmla="*/ 0 h 2"/>
              <a:gd name="T26" fmla="*/ 0 w 2"/>
              <a:gd name="T27" fmla="*/ 0 h 2"/>
              <a:gd name="T28" fmla="*/ 0 w 2"/>
              <a:gd name="T29" fmla="*/ 0 h 2"/>
              <a:gd name="T30" fmla="*/ 0 w 2"/>
              <a:gd name="T31" fmla="*/ 2 h 2"/>
              <a:gd name="T32" fmla="*/ 0 w 2"/>
              <a:gd name="T33" fmla="*/ 2 h 2"/>
              <a:gd name="T34" fmla="*/ 0 w 2"/>
              <a:gd name="T35" fmla="*/ 2 h 2"/>
              <a:gd name="T36" fmla="*/ 0 w 2"/>
              <a:gd name="T37" fmla="*/ 0 h 2"/>
              <a:gd name="T38" fmla="*/ 0 w 2"/>
              <a:gd name="T39" fmla="*/ 0 h 2"/>
              <a:gd name="T40" fmla="*/ 0 w 2"/>
              <a:gd name="T41" fmla="*/ 0 h 2"/>
              <a:gd name="T42" fmla="*/ 0 w 2"/>
              <a:gd name="T43" fmla="*/ 0 h 2"/>
              <a:gd name="T44" fmla="*/ 0 w 2"/>
              <a:gd name="T45" fmla="*/ 0 h 2"/>
              <a:gd name="T46" fmla="*/ 0 w 2"/>
              <a:gd name="T47" fmla="*/ 0 h 2"/>
              <a:gd name="T48" fmla="*/ 0 w 2"/>
              <a:gd name="T49" fmla="*/ 2 h 2"/>
              <a:gd name="T50" fmla="*/ 2 w 2"/>
              <a:gd name="T51" fmla="*/ 2 h 2"/>
              <a:gd name="T52" fmla="*/ 2 w 2"/>
              <a:gd name="T53" fmla="*/ 0 h 2"/>
              <a:gd name="T54" fmla="*/ 2 w 2"/>
              <a:gd name="T55" fmla="*/ 0 h 2"/>
              <a:gd name="T56" fmla="*/ 0 w 2"/>
              <a:gd name="T57" fmla="*/ 0 h 2"/>
              <a:gd name="T58" fmla="*/ 0 w 2"/>
              <a:gd name="T59" fmla="*/ 0 h 2"/>
              <a:gd name="T60" fmla="*/ 0 w 2"/>
              <a:gd name="T61" fmla="*/ 2 h 2"/>
              <a:gd name="T62" fmla="*/ 0 w 2"/>
              <a:gd name="T63" fmla="*/ 2 h 2"/>
              <a:gd name="T64" fmla="*/ 2 w 2"/>
              <a:gd name="T65" fmla="*/ 2 h 2"/>
              <a:gd name="T66" fmla="*/ 2 w 2"/>
              <a:gd name="T67" fmla="*/ 2 h 2"/>
              <a:gd name="T68" fmla="*/ 0 w 2"/>
              <a:gd name="T69" fmla="*/ 2 h 2"/>
              <a:gd name="T70" fmla="*/ 0 w 2"/>
              <a:gd name="T71" fmla="*/ 2 h 2"/>
              <a:gd name="T72" fmla="*/ 0 w 2"/>
              <a:gd name="T73" fmla="*/ 2 h 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 h="2">
                <a:moveTo>
                  <a:pt x="0" y="2"/>
                </a:moveTo>
                <a:lnTo>
                  <a:pt x="0" y="2"/>
                </a:lnTo>
                <a:lnTo>
                  <a:pt x="2" y="2"/>
                </a:lnTo>
                <a:lnTo>
                  <a:pt x="2" y="0"/>
                </a:lnTo>
                <a:lnTo>
                  <a:pt x="0" y="0"/>
                </a:lnTo>
                <a:lnTo>
                  <a:pt x="2" y="0"/>
                </a:lnTo>
                <a:lnTo>
                  <a:pt x="0" y="0"/>
                </a:lnTo>
                <a:lnTo>
                  <a:pt x="0" y="2"/>
                </a:lnTo>
                <a:lnTo>
                  <a:pt x="0" y="0"/>
                </a:lnTo>
                <a:lnTo>
                  <a:pt x="0" y="2"/>
                </a:lnTo>
                <a:lnTo>
                  <a:pt x="2" y="2"/>
                </a:lnTo>
                <a:lnTo>
                  <a:pt x="2" y="0"/>
                </a:lnTo>
                <a:lnTo>
                  <a:pt x="0" y="0"/>
                </a:lnTo>
                <a:lnTo>
                  <a:pt x="0" y="2"/>
                </a:lnTo>
                <a:lnTo>
                  <a:pt x="2" y="2"/>
                </a:lnTo>
                <a:lnTo>
                  <a:pt x="0" y="2"/>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57" name="Rectangle 1335"/>
          <p:cNvSpPr>
            <a:spLocks noChangeArrowheads="1"/>
          </p:cNvSpPr>
          <p:nvPr/>
        </p:nvSpPr>
        <p:spPr bwMode="auto">
          <a:xfrm>
            <a:off x="468313" y="508000"/>
            <a:ext cx="1587" cy="1588"/>
          </a:xfrm>
          <a:prstGeom prst="rect">
            <a:avLst/>
          </a:prstGeom>
          <a:solidFill>
            <a:srgbClr val="000000"/>
          </a:solidFill>
          <a:ln>
            <a:noFill/>
          </a:ln>
          <a:extLs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p>
            <a:pPr>
              <a:spcBef>
                <a:spcPct val="50000"/>
              </a:spcBef>
              <a:buFontTx/>
              <a:buChar char="•"/>
            </a:pPr>
            <a:endParaRPr lang="en-US" sz="1300" b="0"/>
          </a:p>
        </p:txBody>
      </p:sp>
      <p:sp>
        <p:nvSpPr>
          <p:cNvPr id="58" name="Rectangle 1336"/>
          <p:cNvSpPr>
            <a:spLocks noChangeArrowheads="1"/>
          </p:cNvSpPr>
          <p:nvPr/>
        </p:nvSpPr>
        <p:spPr bwMode="auto">
          <a:xfrm>
            <a:off x="474663" y="495300"/>
            <a:ext cx="1587" cy="1588"/>
          </a:xfrm>
          <a:prstGeom prst="rect">
            <a:avLst/>
          </a:prstGeom>
          <a:solidFill>
            <a:srgbClr val="000000"/>
          </a:solidFill>
          <a:ln>
            <a:noFill/>
          </a:ln>
          <a:extLs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p>
            <a:pPr>
              <a:spcBef>
                <a:spcPct val="50000"/>
              </a:spcBef>
              <a:buFontTx/>
              <a:buChar char="•"/>
            </a:pPr>
            <a:endParaRPr lang="en-US" sz="1300" b="0"/>
          </a:p>
        </p:txBody>
      </p:sp>
      <p:sp>
        <p:nvSpPr>
          <p:cNvPr id="59" name="Rectangle 1337"/>
          <p:cNvSpPr>
            <a:spLocks noChangeArrowheads="1"/>
          </p:cNvSpPr>
          <p:nvPr/>
        </p:nvSpPr>
        <p:spPr bwMode="auto">
          <a:xfrm>
            <a:off x="474663" y="495300"/>
            <a:ext cx="1587" cy="1588"/>
          </a:xfrm>
          <a:prstGeom prst="rect">
            <a:avLst/>
          </a:prstGeom>
          <a:solidFill>
            <a:srgbClr val="000000"/>
          </a:solidFill>
          <a:ln>
            <a:noFill/>
          </a:ln>
          <a:extLs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p>
            <a:pPr>
              <a:spcBef>
                <a:spcPct val="50000"/>
              </a:spcBef>
              <a:buFontTx/>
              <a:buChar char="•"/>
            </a:pPr>
            <a:endParaRPr lang="en-US" sz="1300" b="0"/>
          </a:p>
        </p:txBody>
      </p:sp>
      <p:sp>
        <p:nvSpPr>
          <p:cNvPr id="60" name="Rectangle 1340"/>
          <p:cNvSpPr>
            <a:spLocks noChangeArrowheads="1"/>
          </p:cNvSpPr>
          <p:nvPr/>
        </p:nvSpPr>
        <p:spPr bwMode="auto">
          <a:xfrm>
            <a:off x="468313" y="508000"/>
            <a:ext cx="1587" cy="1588"/>
          </a:xfrm>
          <a:prstGeom prst="rect">
            <a:avLst/>
          </a:prstGeom>
          <a:solidFill>
            <a:srgbClr val="FFFFFF"/>
          </a:solidFill>
          <a:ln>
            <a:noFill/>
          </a:ln>
          <a:extLs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p>
            <a:pPr>
              <a:spcBef>
                <a:spcPct val="50000"/>
              </a:spcBef>
              <a:buFontTx/>
              <a:buChar char="•"/>
            </a:pPr>
            <a:endParaRPr lang="en-US" sz="1300" b="0"/>
          </a:p>
        </p:txBody>
      </p:sp>
      <p:sp>
        <p:nvSpPr>
          <p:cNvPr id="61" name="Rectangle 1341"/>
          <p:cNvSpPr>
            <a:spLocks noChangeArrowheads="1"/>
          </p:cNvSpPr>
          <p:nvPr/>
        </p:nvSpPr>
        <p:spPr bwMode="auto">
          <a:xfrm>
            <a:off x="468313" y="508000"/>
            <a:ext cx="1587" cy="1588"/>
          </a:xfrm>
          <a:prstGeom prst="rect">
            <a:avLst/>
          </a:prstGeom>
          <a:solidFill>
            <a:srgbClr val="FFFFFF"/>
          </a:solidFill>
          <a:ln>
            <a:noFill/>
          </a:ln>
          <a:extLs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p>
            <a:pPr>
              <a:spcBef>
                <a:spcPct val="50000"/>
              </a:spcBef>
              <a:buFontTx/>
              <a:buChar char="•"/>
            </a:pPr>
            <a:endParaRPr lang="en-US" sz="1300" b="0"/>
          </a:p>
        </p:txBody>
      </p:sp>
      <p:sp>
        <p:nvSpPr>
          <p:cNvPr id="62" name="Rectangle 1342"/>
          <p:cNvSpPr>
            <a:spLocks noChangeArrowheads="1"/>
          </p:cNvSpPr>
          <p:nvPr/>
        </p:nvSpPr>
        <p:spPr bwMode="auto">
          <a:xfrm>
            <a:off x="468313" y="508000"/>
            <a:ext cx="1587" cy="1588"/>
          </a:xfrm>
          <a:prstGeom prst="rect">
            <a:avLst/>
          </a:prstGeom>
          <a:solidFill>
            <a:srgbClr val="FFFFFF"/>
          </a:solidFill>
          <a:ln>
            <a:noFill/>
          </a:ln>
          <a:extLs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p>
            <a:pPr>
              <a:spcBef>
                <a:spcPct val="50000"/>
              </a:spcBef>
              <a:buFontTx/>
              <a:buChar char="•"/>
            </a:pPr>
            <a:endParaRPr lang="en-US" sz="1300" b="0"/>
          </a:p>
        </p:txBody>
      </p:sp>
      <p:sp>
        <p:nvSpPr>
          <p:cNvPr id="63" name="Rectangle 1343"/>
          <p:cNvSpPr>
            <a:spLocks noChangeArrowheads="1"/>
          </p:cNvSpPr>
          <p:nvPr/>
        </p:nvSpPr>
        <p:spPr bwMode="auto">
          <a:xfrm>
            <a:off x="468313" y="508000"/>
            <a:ext cx="1587" cy="1588"/>
          </a:xfrm>
          <a:prstGeom prst="rect">
            <a:avLst/>
          </a:prstGeom>
          <a:solidFill>
            <a:srgbClr val="000000"/>
          </a:solidFill>
          <a:ln>
            <a:noFill/>
          </a:ln>
          <a:extLs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p>
            <a:pPr>
              <a:spcBef>
                <a:spcPct val="50000"/>
              </a:spcBef>
              <a:buFontTx/>
              <a:buChar char="•"/>
            </a:pPr>
            <a:endParaRPr lang="en-US" sz="1300" b="0"/>
          </a:p>
        </p:txBody>
      </p:sp>
      <p:sp>
        <p:nvSpPr>
          <p:cNvPr id="64" name="Rectangle 1344"/>
          <p:cNvSpPr>
            <a:spLocks noChangeArrowheads="1"/>
          </p:cNvSpPr>
          <p:nvPr/>
        </p:nvSpPr>
        <p:spPr bwMode="auto">
          <a:xfrm>
            <a:off x="465138" y="485775"/>
            <a:ext cx="1587" cy="3175"/>
          </a:xfrm>
          <a:prstGeom prst="rect">
            <a:avLst/>
          </a:prstGeom>
          <a:solidFill>
            <a:srgbClr val="FFFFFF"/>
          </a:solidFill>
          <a:ln>
            <a:noFill/>
          </a:ln>
          <a:extLs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p>
            <a:pPr>
              <a:spcBef>
                <a:spcPct val="50000"/>
              </a:spcBef>
              <a:buFontTx/>
              <a:buChar char="•"/>
            </a:pPr>
            <a:endParaRPr lang="en-US" sz="1300" b="0"/>
          </a:p>
        </p:txBody>
      </p:sp>
      <p:sp>
        <p:nvSpPr>
          <p:cNvPr id="65" name="Rectangle 64"/>
          <p:cNvSpPr>
            <a:spLocks noChangeArrowheads="1"/>
          </p:cNvSpPr>
          <p:nvPr/>
        </p:nvSpPr>
        <p:spPr bwMode="auto">
          <a:xfrm>
            <a:off x="0" y="4292600"/>
            <a:ext cx="9144000" cy="176213"/>
          </a:xfrm>
          <a:prstGeom prst="rect">
            <a:avLst/>
          </a:prstGeom>
          <a:solidFill>
            <a:schemeClr val="tx1"/>
          </a:solidFill>
          <a:ln>
            <a:noFill/>
          </a:ln>
          <a:extLs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pPr marL="115888" indent="-115888">
              <a:spcBef>
                <a:spcPct val="50000"/>
              </a:spcBef>
              <a:buFontTx/>
              <a:buChar char="•"/>
            </a:pPr>
            <a:endParaRPr lang="en-US" sz="1300" b="0">
              <a:solidFill>
                <a:schemeClr val="bg1"/>
              </a:solidFill>
            </a:endParaRPr>
          </a:p>
        </p:txBody>
      </p:sp>
      <p:grpSp>
        <p:nvGrpSpPr>
          <p:cNvPr id="66" name="Group 65"/>
          <p:cNvGrpSpPr>
            <a:grpSpLocks/>
          </p:cNvGrpSpPr>
          <p:nvPr/>
        </p:nvGrpSpPr>
        <p:grpSpPr bwMode="auto">
          <a:xfrm>
            <a:off x="6843713" y="6342063"/>
            <a:ext cx="1773237" cy="352425"/>
            <a:chOff x="490511" y="4563533"/>
            <a:chExt cx="5191655" cy="1030111"/>
          </a:xfrm>
        </p:grpSpPr>
        <p:pic>
          <p:nvPicPr>
            <p:cNvPr id="67" name="Picture 66"/>
            <p:cNvPicPr>
              <a:picLocks noChangeAspect="1"/>
            </p:cNvPicPr>
            <p:nvPr/>
          </p:nvPicPr>
          <p:blipFill>
            <a:blip r:embed="rId5" cstate="print">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val="0"/>
                </a:ext>
              </a:extLst>
            </a:blip>
            <a:srcRect l="19470"/>
            <a:stretch>
              <a:fillRect/>
            </a:stretch>
          </p:blipFill>
          <p:spPr bwMode="auto">
            <a:xfrm>
              <a:off x="1524000" y="4571932"/>
              <a:ext cx="4158166" cy="1013340"/>
            </a:xfrm>
            <a:prstGeom prst="rect">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pic>
        <p:pic>
          <p:nvPicPr>
            <p:cNvPr id="68" name="Picture 67" descr="NEW-WHITE-GRADIENT-GLOBES.png"/>
            <p:cNvPicPr>
              <a:picLocks noChangeAspect="1"/>
            </p:cNvPicPr>
            <p:nvPr/>
          </p:nvPicPr>
          <p:blipFill>
            <a:blip r:embed="rId6" cstate="print">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val="0"/>
                </a:ext>
              </a:extLst>
            </a:blip>
            <a:srcRect b="2667"/>
            <a:stretch>
              <a:fillRect/>
            </a:stretch>
          </p:blipFill>
          <p:spPr bwMode="auto">
            <a:xfrm>
              <a:off x="490511" y="4563533"/>
              <a:ext cx="1079501" cy="1030111"/>
            </a:xfrm>
            <a:prstGeom prst="rect">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pic>
      </p:grpSp>
      <p:sp>
        <p:nvSpPr>
          <p:cNvPr id="330" name="Title 329"/>
          <p:cNvSpPr>
            <a:spLocks noGrp="1"/>
          </p:cNvSpPr>
          <p:nvPr>
            <p:ph type="title"/>
          </p:nvPr>
        </p:nvSpPr>
        <p:spPr>
          <a:xfrm>
            <a:off x="865910" y="2721693"/>
            <a:ext cx="7296726" cy="1450437"/>
          </a:xfrm>
        </p:spPr>
        <p:txBody>
          <a:bodyPr lIns="0" tIns="0" rIns="0" bIns="0" anchor="b">
            <a:normAutofit/>
          </a:bodyPr>
          <a:lstStyle>
            <a:lvl1pPr>
              <a:defRPr sz="3800" b="1" cap="none" baseline="0">
                <a:solidFill>
                  <a:schemeClr val="bg1"/>
                </a:solidFill>
              </a:defRPr>
            </a:lvl1pPr>
          </a:lstStyle>
          <a:p>
            <a:r>
              <a:rPr lang="en-US"/>
              <a:t>Click to edit Master title style</a:t>
            </a:r>
            <a:endParaRPr lang="en-US" dirty="0"/>
          </a:p>
        </p:txBody>
      </p:sp>
      <p:sp>
        <p:nvSpPr>
          <p:cNvPr id="332" name="Text Placeholder 331"/>
          <p:cNvSpPr>
            <a:spLocks noGrp="1"/>
          </p:cNvSpPr>
          <p:nvPr>
            <p:ph type="body" sz="quarter" idx="13"/>
          </p:nvPr>
        </p:nvSpPr>
        <p:spPr>
          <a:xfrm>
            <a:off x="851104" y="4523618"/>
            <a:ext cx="7328771" cy="1548191"/>
          </a:xfrm>
        </p:spPr>
        <p:txBody>
          <a:bodyPr lIns="0" tIns="0" rIns="0" bIns="0">
            <a:normAutofit/>
          </a:bodyPr>
          <a:lstStyle>
            <a:lvl1pPr>
              <a:lnSpc>
                <a:spcPct val="100000"/>
              </a:lnSpc>
              <a:defRPr sz="3000" b="0" i="0" cap="none" baseline="0">
                <a:solidFill>
                  <a:schemeClr val="bg1"/>
                </a:solidFill>
                <a:latin typeface="+mn-lt"/>
                <a:cs typeface="Andes ExtraLight"/>
              </a:defRPr>
            </a:lvl1pPr>
            <a:lvl2pPr>
              <a:defRPr b="0" i="0">
                <a:latin typeface="Andes ExtraLight"/>
                <a:cs typeface="Andes ExtraLight"/>
              </a:defRPr>
            </a:lvl2pPr>
            <a:lvl3pPr>
              <a:defRPr b="0" i="0">
                <a:latin typeface="Andes ExtraLight"/>
                <a:cs typeface="Andes ExtraLight"/>
              </a:defRPr>
            </a:lvl3pPr>
            <a:lvl4pPr>
              <a:defRPr b="0" i="0">
                <a:latin typeface="Andes ExtraLight"/>
                <a:cs typeface="Andes ExtraLight"/>
              </a:defRPr>
            </a:lvl4pPr>
            <a:lvl5pPr>
              <a:defRPr b="0" i="0">
                <a:latin typeface="Andes ExtraLight"/>
                <a:cs typeface="Andes ExtraLight"/>
              </a:defRPr>
            </a:lvl5pPr>
          </a:lstStyle>
          <a:p>
            <a:pPr lvl="0"/>
            <a:r>
              <a:rPr lang="en-US"/>
              <a:t>Click to edit Master text styles</a:t>
            </a:r>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2891576077"/>
      </p:ext>
    </p:extLst>
  </p:cSld>
  <p:clrMapOvr>
    <a:masterClrMapping/>
  </p:clrMapOvr>
</p:sldLayout>
</file>

<file path=ppt/slideLayouts/slideLayout4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reserve="1" userDrawn="1">
  <p:cSld name="Dark Basic Divider">
    <p:spTree>
      <p:nvGrpSpPr>
        <p:cNvPr id="1" name=""/>
        <p:cNvGrpSpPr/>
        <p:nvPr/>
      </p:nvGrpSpPr>
      <p:grpSpPr>
        <a:xfrm>
          <a:off x="0" y="0"/>
          <a:ext cx="0" cy="0"/>
          <a:chOff x="0" y="0"/>
          <a:chExt cx="0" cy="0"/>
        </a:xfrm>
      </p:grpSpPr>
      <p:sp>
        <p:nvSpPr>
          <p:cNvPr id="4" name="Rectangle 3"/>
          <p:cNvSpPr>
            <a:spLocks noChangeArrowheads="1"/>
          </p:cNvSpPr>
          <p:nvPr/>
        </p:nvSpPr>
        <p:spPr bwMode="auto">
          <a:xfrm>
            <a:off x="0" y="0"/>
            <a:ext cx="9144000" cy="6858000"/>
          </a:xfrm>
          <a:prstGeom prst="rect">
            <a:avLst/>
          </a:prstGeom>
          <a:solidFill>
            <a:srgbClr val="021F43"/>
          </a:solidFill>
          <a:ln>
            <a:noFill/>
          </a:ln>
          <a:extLs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pPr marL="115888" indent="-115888">
              <a:spcBef>
                <a:spcPct val="50000"/>
              </a:spcBef>
              <a:buFontTx/>
              <a:buChar char="•"/>
            </a:pPr>
            <a:endParaRPr lang="en-US" sz="1300" b="0"/>
          </a:p>
        </p:txBody>
      </p:sp>
      <p:pic>
        <p:nvPicPr>
          <p:cNvPr id="5" name="Picture 4"/>
          <p:cNvPicPr>
            <a:picLocks noChangeAspect="1"/>
          </p:cNvPicPr>
          <p:nvPr/>
        </p:nvPicPr>
        <p:blipFill>
          <a:blip r:embed="rId2">
            <a:duotone>
              <a:prstClr val="black"/>
              <a:schemeClr val="tx2">
                <a:tint val="45000"/>
                <a:satMod val="400000"/>
              </a:schemeClr>
            </a:duotone>
            <a:alphaModFix amt="72000"/>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val="0"/>
              </a:ext>
            </a:extLst>
          </a:blip>
          <a:stretch>
            <a:fillRect/>
          </a:stretch>
        </p:blipFill>
        <p:spPr>
          <a:xfrm>
            <a:off x="6951336" y="3580"/>
            <a:ext cx="2192664" cy="4314420"/>
          </a:xfrm>
          <a:prstGeom prst="rect">
            <a:avLst/>
          </a:prstGeom>
        </p:spPr>
      </p:pic>
      <p:pic>
        <p:nvPicPr>
          <p:cNvPr id="6" name="Picture 5"/>
          <p:cNvPicPr>
            <a:picLocks noChangeAspect="1"/>
          </p:cNvPicPr>
          <p:nvPr/>
        </p:nvPicPr>
        <p:blipFill>
          <a:blip r:embed="rId3">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val="0"/>
              </a:ext>
            </a:extLst>
          </a:blip>
          <a:srcRect/>
          <a:stretch>
            <a:fillRect/>
          </a:stretch>
        </p:blipFill>
        <p:spPr bwMode="auto">
          <a:xfrm>
            <a:off x="0" y="0"/>
            <a:ext cx="6942138" cy="4359275"/>
          </a:xfrm>
          <a:prstGeom prst="rect">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alpha val="50000"/>
                  </a:srgbClr>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pic>
      <p:pic>
        <p:nvPicPr>
          <p:cNvPr id="7" name="Picture 6"/>
          <p:cNvPicPr>
            <a:picLocks noChangeAspect="1"/>
          </p:cNvPicPr>
          <p:nvPr/>
        </p:nvPicPr>
        <p:blipFill>
          <a:blip r:embed="rId4">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val="0"/>
              </a:ext>
            </a:extLst>
          </a:blip>
          <a:srcRect/>
          <a:stretch>
            <a:fillRect/>
          </a:stretch>
        </p:blipFill>
        <p:spPr bwMode="auto">
          <a:xfrm>
            <a:off x="4660900" y="0"/>
            <a:ext cx="2324100" cy="4362450"/>
          </a:xfrm>
          <a:prstGeom prst="rect">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alpha val="58000"/>
                  </a:srgbClr>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pic>
      <p:sp>
        <p:nvSpPr>
          <p:cNvPr id="8" name="Line 1086"/>
          <p:cNvSpPr>
            <a:spLocks noChangeShapeType="1"/>
          </p:cNvSpPr>
          <p:nvPr/>
        </p:nvSpPr>
        <p:spPr bwMode="auto">
          <a:xfrm>
            <a:off x="484188" y="617538"/>
            <a:ext cx="1587" cy="1587"/>
          </a:xfrm>
          <a:prstGeom prst="line">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no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9" name="Line 1087"/>
          <p:cNvSpPr>
            <a:spLocks noChangeShapeType="1"/>
          </p:cNvSpPr>
          <p:nvPr/>
        </p:nvSpPr>
        <p:spPr bwMode="auto">
          <a:xfrm>
            <a:off x="484188" y="617538"/>
            <a:ext cx="1587" cy="1587"/>
          </a:xfrm>
          <a:prstGeom prst="line">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no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10" name="Rectangle 1088"/>
          <p:cNvSpPr>
            <a:spLocks noChangeArrowheads="1"/>
          </p:cNvSpPr>
          <p:nvPr/>
        </p:nvSpPr>
        <p:spPr bwMode="auto">
          <a:xfrm>
            <a:off x="484188" y="617538"/>
            <a:ext cx="1587" cy="1587"/>
          </a:xfrm>
          <a:prstGeom prst="rect">
            <a:avLst/>
          </a:prstGeom>
          <a:solidFill>
            <a:srgbClr val="000000"/>
          </a:solidFill>
          <a:ln>
            <a:noFill/>
          </a:ln>
          <a:extLs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p>
            <a:pPr>
              <a:spcBef>
                <a:spcPct val="50000"/>
              </a:spcBef>
              <a:buFontTx/>
              <a:buChar char="•"/>
            </a:pPr>
            <a:endParaRPr lang="en-US" sz="1300" b="0"/>
          </a:p>
        </p:txBody>
      </p:sp>
      <p:sp>
        <p:nvSpPr>
          <p:cNvPr id="11" name="Rectangle 1089"/>
          <p:cNvSpPr>
            <a:spLocks noChangeArrowheads="1"/>
          </p:cNvSpPr>
          <p:nvPr/>
        </p:nvSpPr>
        <p:spPr bwMode="auto">
          <a:xfrm>
            <a:off x="484188" y="617538"/>
            <a:ext cx="1587" cy="1587"/>
          </a:xfrm>
          <a:prstGeom prst="rect">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p>
            <a:pPr>
              <a:spcBef>
                <a:spcPct val="50000"/>
              </a:spcBef>
              <a:buFontTx/>
              <a:buChar char="•"/>
            </a:pPr>
            <a:endParaRPr lang="en-US" sz="1300" b="0"/>
          </a:p>
        </p:txBody>
      </p:sp>
      <p:sp>
        <p:nvSpPr>
          <p:cNvPr id="12" name="Freeform 1098"/>
          <p:cNvSpPr>
            <a:spLocks/>
          </p:cNvSpPr>
          <p:nvPr/>
        </p:nvSpPr>
        <p:spPr bwMode="auto">
          <a:xfrm>
            <a:off x="487363" y="617538"/>
            <a:ext cx="3175" cy="1587"/>
          </a:xfrm>
          <a:custGeom>
            <a:avLst/>
            <a:gdLst>
              <a:gd name="T0" fmla="*/ 0 w 2"/>
              <a:gd name="T1" fmla="*/ 0 h 1587"/>
              <a:gd name="T2" fmla="*/ 2 w 2"/>
              <a:gd name="T3" fmla="*/ 0 h 1587"/>
              <a:gd name="T4" fmla="*/ 2 w 2"/>
              <a:gd name="T5" fmla="*/ 0 h 1587"/>
              <a:gd name="T6" fmla="*/ 2 w 2"/>
              <a:gd name="T7" fmla="*/ 0 h 1587"/>
              <a:gd name="T8" fmla="*/ 0 w 2"/>
              <a:gd name="T9" fmla="*/ 0 h 1587"/>
              <a:gd name="T10" fmla="*/ 0 w 2"/>
              <a:gd name="T11" fmla="*/ 0 h 1587"/>
              <a:gd name="T12" fmla="*/ 0 w 2"/>
              <a:gd name="T13" fmla="*/ 0 h 1587"/>
              <a:gd name="T14" fmla="*/ 0 w 2"/>
              <a:gd name="T15" fmla="*/ 0 h 1587"/>
              <a:gd name="T16" fmla="*/ 0 w 2"/>
              <a:gd name="T17" fmla="*/ 0 h 1587"/>
              <a:gd name="T18" fmla="*/ 0 w 2"/>
              <a:gd name="T19" fmla="*/ 0 h 1587"/>
              <a:gd name="T20" fmla="*/ 0 w 2"/>
              <a:gd name="T21" fmla="*/ 0 h 1587"/>
              <a:gd name="T22" fmla="*/ 0 w 2"/>
              <a:gd name="T23" fmla="*/ 0 h 1587"/>
              <a:gd name="T24" fmla="*/ 0 w 2"/>
              <a:gd name="T25" fmla="*/ 0 h 1587"/>
              <a:gd name="T26" fmla="*/ 0 w 2"/>
              <a:gd name="T27" fmla="*/ 0 h 1587"/>
              <a:gd name="T28" fmla="*/ 0 w 2"/>
              <a:gd name="T29" fmla="*/ 0 h 1587"/>
              <a:gd name="T30" fmla="*/ 0 w 2"/>
              <a:gd name="T31" fmla="*/ 0 h 1587"/>
              <a:gd name="T32" fmla="*/ 0 w 2"/>
              <a:gd name="T33" fmla="*/ 0 h 1587"/>
              <a:gd name="T34" fmla="*/ 2 w 2"/>
              <a:gd name="T35" fmla="*/ 0 h 1587"/>
              <a:gd name="T36" fmla="*/ 2 w 2"/>
              <a:gd name="T37" fmla="*/ 0 h 1587"/>
              <a:gd name="T38" fmla="*/ 2 w 2"/>
              <a:gd name="T39" fmla="*/ 0 h 1587"/>
              <a:gd name="T40" fmla="*/ 0 w 2"/>
              <a:gd name="T41" fmla="*/ 0 h 1587"/>
              <a:gd name="T42" fmla="*/ 0 w 2"/>
              <a:gd name="T43" fmla="*/ 0 h 1587"/>
              <a:gd name="T44" fmla="*/ 0 w 2"/>
              <a:gd name="T45" fmla="*/ 0 h 15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2" h="1587">
                <a:moveTo>
                  <a:pt x="0" y="0"/>
                </a:moveTo>
                <a:lnTo>
                  <a:pt x="2" y="0"/>
                </a:lnTo>
                <a:lnTo>
                  <a:pt x="0" y="0"/>
                </a:lnTo>
                <a:lnTo>
                  <a:pt x="2" y="0"/>
                </a:lnTo>
                <a:lnTo>
                  <a:pt x="0" y="0"/>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13" name="Freeform 1115"/>
          <p:cNvSpPr>
            <a:spLocks/>
          </p:cNvSpPr>
          <p:nvPr/>
        </p:nvSpPr>
        <p:spPr bwMode="auto">
          <a:xfrm>
            <a:off x="458788" y="473075"/>
            <a:ext cx="3175" cy="3175"/>
          </a:xfrm>
          <a:custGeom>
            <a:avLst/>
            <a:gdLst>
              <a:gd name="T0" fmla="*/ 0 w 2"/>
              <a:gd name="T1" fmla="*/ 2 h 2"/>
              <a:gd name="T2" fmla="*/ 0 w 2"/>
              <a:gd name="T3" fmla="*/ 2 h 2"/>
              <a:gd name="T4" fmla="*/ 0 w 2"/>
              <a:gd name="T5" fmla="*/ 2 h 2"/>
              <a:gd name="T6" fmla="*/ 0 w 2"/>
              <a:gd name="T7" fmla="*/ 2 h 2"/>
              <a:gd name="T8" fmla="*/ 0 w 2"/>
              <a:gd name="T9" fmla="*/ 2 h 2"/>
              <a:gd name="T10" fmla="*/ 0 w 2"/>
              <a:gd name="T11" fmla="*/ 2 h 2"/>
              <a:gd name="T12" fmla="*/ 2 w 2"/>
              <a:gd name="T13" fmla="*/ 2 h 2"/>
              <a:gd name="T14" fmla="*/ 2 w 2"/>
              <a:gd name="T15" fmla="*/ 2 h 2"/>
              <a:gd name="T16" fmla="*/ 2 w 2"/>
              <a:gd name="T17" fmla="*/ 0 h 2"/>
              <a:gd name="T18" fmla="*/ 0 w 2"/>
              <a:gd name="T19" fmla="*/ 2 h 2"/>
              <a:gd name="T20" fmla="*/ 0 w 2"/>
              <a:gd name="T21" fmla="*/ 2 h 2"/>
              <a:gd name="T22" fmla="*/ 0 w 2"/>
              <a:gd name="T23" fmla="*/ 2 h 2"/>
              <a:gd name="T24" fmla="*/ 0 w 2"/>
              <a:gd name="T25" fmla="*/ 2 h 2"/>
              <a:gd name="T26" fmla="*/ 0 w 2"/>
              <a:gd name="T27" fmla="*/ 2 h 2"/>
              <a:gd name="T28" fmla="*/ 2 w 2"/>
              <a:gd name="T29" fmla="*/ 2 h 2"/>
              <a:gd name="T30" fmla="*/ 2 w 2"/>
              <a:gd name="T31" fmla="*/ 2 h 2"/>
              <a:gd name="T32" fmla="*/ 2 w 2"/>
              <a:gd name="T33" fmla="*/ 2 h 2"/>
              <a:gd name="T34" fmla="*/ 2 w 2"/>
              <a:gd name="T35" fmla="*/ 2 h 2"/>
              <a:gd name="T36" fmla="*/ 2 w 2"/>
              <a:gd name="T37" fmla="*/ 2 h 2"/>
              <a:gd name="T38" fmla="*/ 2 w 2"/>
              <a:gd name="T39" fmla="*/ 2 h 2"/>
              <a:gd name="T40" fmla="*/ 0 w 2"/>
              <a:gd name="T41" fmla="*/ 2 h 2"/>
              <a:gd name="T42" fmla="*/ 0 w 2"/>
              <a:gd name="T43" fmla="*/ 2 h 2"/>
              <a:gd name="T44" fmla="*/ 0 w 2"/>
              <a:gd name="T45" fmla="*/ 2 h 2"/>
              <a:gd name="T46" fmla="*/ 0 w 2"/>
              <a:gd name="T47" fmla="*/ 2 h 2"/>
              <a:gd name="T48" fmla="*/ 0 w 2"/>
              <a:gd name="T49" fmla="*/ 2 h 2"/>
              <a:gd name="T50" fmla="*/ 0 w 2"/>
              <a:gd name="T51" fmla="*/ 2 h 2"/>
              <a:gd name="T52" fmla="*/ 0 w 2"/>
              <a:gd name="T53" fmla="*/ 2 h 2"/>
              <a:gd name="T54" fmla="*/ 2 w 2"/>
              <a:gd name="T55" fmla="*/ 2 h 2"/>
              <a:gd name="T56" fmla="*/ 0 w 2"/>
              <a:gd name="T57" fmla="*/ 2 h 2"/>
              <a:gd name="T58" fmla="*/ 2 w 2"/>
              <a:gd name="T59" fmla="*/ 2 h 2"/>
              <a:gd name="T60" fmla="*/ 2 w 2"/>
              <a:gd name="T61" fmla="*/ 2 h 2"/>
              <a:gd name="T62" fmla="*/ 2 w 2"/>
              <a:gd name="T63" fmla="*/ 2 h 2"/>
              <a:gd name="T64" fmla="*/ 0 w 2"/>
              <a:gd name="T65" fmla="*/ 2 h 2"/>
              <a:gd name="T66" fmla="*/ 0 w 2"/>
              <a:gd name="T67" fmla="*/ 2 h 2"/>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2" h="2">
                <a:moveTo>
                  <a:pt x="0" y="2"/>
                </a:moveTo>
                <a:lnTo>
                  <a:pt x="0" y="2"/>
                </a:lnTo>
                <a:lnTo>
                  <a:pt x="2" y="2"/>
                </a:lnTo>
                <a:lnTo>
                  <a:pt x="2" y="0"/>
                </a:lnTo>
                <a:lnTo>
                  <a:pt x="0" y="2"/>
                </a:lnTo>
                <a:lnTo>
                  <a:pt x="2" y="2"/>
                </a:lnTo>
                <a:lnTo>
                  <a:pt x="0" y="2"/>
                </a:lnTo>
                <a:lnTo>
                  <a:pt x="2" y="2"/>
                </a:lnTo>
                <a:lnTo>
                  <a:pt x="0" y="2"/>
                </a:lnTo>
                <a:lnTo>
                  <a:pt x="2" y="2"/>
                </a:lnTo>
                <a:lnTo>
                  <a:pt x="0" y="2"/>
                </a:lnTo>
                <a:lnTo>
                  <a:pt x="2" y="2"/>
                </a:lnTo>
                <a:lnTo>
                  <a:pt x="0" y="2"/>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14" name="Freeform 1120"/>
          <p:cNvSpPr>
            <a:spLocks/>
          </p:cNvSpPr>
          <p:nvPr/>
        </p:nvSpPr>
        <p:spPr bwMode="auto">
          <a:xfrm>
            <a:off x="458788" y="463550"/>
            <a:ext cx="3175" cy="3175"/>
          </a:xfrm>
          <a:custGeom>
            <a:avLst/>
            <a:gdLst>
              <a:gd name="T0" fmla="*/ 0 w 2"/>
              <a:gd name="T1" fmla="*/ 0 h 2"/>
              <a:gd name="T2" fmla="*/ 0 w 2"/>
              <a:gd name="T3" fmla="*/ 2 h 2"/>
              <a:gd name="T4" fmla="*/ 0 w 2"/>
              <a:gd name="T5" fmla="*/ 2 h 2"/>
              <a:gd name="T6" fmla="*/ 0 w 2"/>
              <a:gd name="T7" fmla="*/ 2 h 2"/>
              <a:gd name="T8" fmla="*/ 2 w 2"/>
              <a:gd name="T9" fmla="*/ 2 h 2"/>
              <a:gd name="T10" fmla="*/ 2 w 2"/>
              <a:gd name="T11" fmla="*/ 0 h 2"/>
              <a:gd name="T12" fmla="*/ 2 w 2"/>
              <a:gd name="T13" fmla="*/ 0 h 2"/>
              <a:gd name="T14" fmla="*/ 2 w 2"/>
              <a:gd name="T15" fmla="*/ 0 h 2"/>
              <a:gd name="T16" fmla="*/ 0 w 2"/>
              <a:gd name="T17" fmla="*/ 0 h 2"/>
              <a:gd name="T18" fmla="*/ 0 w 2"/>
              <a:gd name="T19" fmla="*/ 2 h 2"/>
              <a:gd name="T20" fmla="*/ 0 w 2"/>
              <a:gd name="T21" fmla="*/ 2 h 2"/>
              <a:gd name="T22" fmla="*/ 2 w 2"/>
              <a:gd name="T23" fmla="*/ 0 h 2"/>
              <a:gd name="T24" fmla="*/ 2 w 2"/>
              <a:gd name="T25" fmla="*/ 0 h 2"/>
              <a:gd name="T26" fmla="*/ 2 w 2"/>
              <a:gd name="T27" fmla="*/ 0 h 2"/>
              <a:gd name="T28" fmla="*/ 2 w 2"/>
              <a:gd name="T29" fmla="*/ 2 h 2"/>
              <a:gd name="T30" fmla="*/ 0 w 2"/>
              <a:gd name="T31" fmla="*/ 2 h 2"/>
              <a:gd name="T32" fmla="*/ 0 w 2"/>
              <a:gd name="T33" fmla="*/ 2 h 2"/>
              <a:gd name="T34" fmla="*/ 0 w 2"/>
              <a:gd name="T35" fmla="*/ 2 h 2"/>
              <a:gd name="T36" fmla="*/ 0 w 2"/>
              <a:gd name="T37" fmla="*/ 2 h 2"/>
              <a:gd name="T38" fmla="*/ 0 w 2"/>
              <a:gd name="T39" fmla="*/ 2 h 2"/>
              <a:gd name="T40" fmla="*/ 0 w 2"/>
              <a:gd name="T41" fmla="*/ 2 h 2"/>
              <a:gd name="T42" fmla="*/ 0 w 2"/>
              <a:gd name="T43" fmla="*/ 2 h 2"/>
              <a:gd name="T44" fmla="*/ 0 w 2"/>
              <a:gd name="T45" fmla="*/ 2 h 2"/>
              <a:gd name="T46" fmla="*/ 2 w 2"/>
              <a:gd name="T47" fmla="*/ 2 h 2"/>
              <a:gd name="T48" fmla="*/ 0 w 2"/>
              <a:gd name="T49" fmla="*/ 2 h 2"/>
              <a:gd name="T50" fmla="*/ 0 w 2"/>
              <a:gd name="T51" fmla="*/ 2 h 2"/>
              <a:gd name="T52" fmla="*/ 2 w 2"/>
              <a:gd name="T53" fmla="*/ 2 h 2"/>
              <a:gd name="T54" fmla="*/ 2 w 2"/>
              <a:gd name="T55" fmla="*/ 2 h 2"/>
              <a:gd name="T56" fmla="*/ 2 w 2"/>
              <a:gd name="T57" fmla="*/ 0 h 2"/>
              <a:gd name="T58" fmla="*/ 0 w 2"/>
              <a:gd name="T59" fmla="*/ 0 h 2"/>
              <a:gd name="T60" fmla="*/ 0 w 2"/>
              <a:gd name="T61" fmla="*/ 0 h 2"/>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2" h="2">
                <a:moveTo>
                  <a:pt x="0" y="0"/>
                </a:moveTo>
                <a:lnTo>
                  <a:pt x="0" y="2"/>
                </a:lnTo>
                <a:lnTo>
                  <a:pt x="2" y="2"/>
                </a:lnTo>
                <a:lnTo>
                  <a:pt x="2" y="0"/>
                </a:lnTo>
                <a:lnTo>
                  <a:pt x="0" y="0"/>
                </a:lnTo>
                <a:lnTo>
                  <a:pt x="0" y="2"/>
                </a:lnTo>
                <a:lnTo>
                  <a:pt x="2" y="0"/>
                </a:lnTo>
                <a:lnTo>
                  <a:pt x="2" y="2"/>
                </a:lnTo>
                <a:lnTo>
                  <a:pt x="0" y="2"/>
                </a:lnTo>
                <a:lnTo>
                  <a:pt x="2" y="2"/>
                </a:lnTo>
                <a:lnTo>
                  <a:pt x="0" y="2"/>
                </a:lnTo>
                <a:lnTo>
                  <a:pt x="2" y="2"/>
                </a:lnTo>
                <a:lnTo>
                  <a:pt x="2" y="0"/>
                </a:lnTo>
                <a:lnTo>
                  <a:pt x="0" y="0"/>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15" name="Freeform 1134"/>
          <p:cNvSpPr>
            <a:spLocks/>
          </p:cNvSpPr>
          <p:nvPr/>
        </p:nvSpPr>
        <p:spPr bwMode="auto">
          <a:xfrm>
            <a:off x="703263" y="514350"/>
            <a:ext cx="3175" cy="6350"/>
          </a:xfrm>
          <a:custGeom>
            <a:avLst/>
            <a:gdLst>
              <a:gd name="T0" fmla="*/ 2 w 2"/>
              <a:gd name="T1" fmla="*/ 4 h 4"/>
              <a:gd name="T2" fmla="*/ 2 w 2"/>
              <a:gd name="T3" fmla="*/ 4 h 4"/>
              <a:gd name="T4" fmla="*/ 2 w 2"/>
              <a:gd name="T5" fmla="*/ 4 h 4"/>
              <a:gd name="T6" fmla="*/ 2 w 2"/>
              <a:gd name="T7" fmla="*/ 2 h 4"/>
              <a:gd name="T8" fmla="*/ 2 w 2"/>
              <a:gd name="T9" fmla="*/ 0 h 4"/>
              <a:gd name="T10" fmla="*/ 2 w 2"/>
              <a:gd name="T11" fmla="*/ 0 h 4"/>
              <a:gd name="T12" fmla="*/ 2 w 2"/>
              <a:gd name="T13" fmla="*/ 0 h 4"/>
              <a:gd name="T14" fmla="*/ 0 w 2"/>
              <a:gd name="T15" fmla="*/ 2 h 4"/>
              <a:gd name="T16" fmla="*/ 2 w 2"/>
              <a:gd name="T17" fmla="*/ 4 h 4"/>
              <a:gd name="T18" fmla="*/ 2 w 2"/>
              <a:gd name="T19" fmla="*/ 2 h 4"/>
              <a:gd name="T20" fmla="*/ 2 w 2"/>
              <a:gd name="T21" fmla="*/ 2 h 4"/>
              <a:gd name="T22" fmla="*/ 2 w 2"/>
              <a:gd name="T23" fmla="*/ 0 h 4"/>
              <a:gd name="T24" fmla="*/ 2 w 2"/>
              <a:gd name="T25" fmla="*/ 2 h 4"/>
              <a:gd name="T26" fmla="*/ 2 w 2"/>
              <a:gd name="T27" fmla="*/ 2 h 4"/>
              <a:gd name="T28" fmla="*/ 2 w 2"/>
              <a:gd name="T29" fmla="*/ 2 h 4"/>
              <a:gd name="T30" fmla="*/ 2 w 2"/>
              <a:gd name="T31" fmla="*/ 2 h 4"/>
              <a:gd name="T32" fmla="*/ 2 w 2"/>
              <a:gd name="T33" fmla="*/ 2 h 4"/>
              <a:gd name="T34" fmla="*/ 2 w 2"/>
              <a:gd name="T35" fmla="*/ 2 h 4"/>
              <a:gd name="T36" fmla="*/ 2 w 2"/>
              <a:gd name="T37" fmla="*/ 2 h 4"/>
              <a:gd name="T38" fmla="*/ 2 w 2"/>
              <a:gd name="T39" fmla="*/ 2 h 4"/>
              <a:gd name="T40" fmla="*/ 2 w 2"/>
              <a:gd name="T41" fmla="*/ 2 h 4"/>
              <a:gd name="T42" fmla="*/ 2 w 2"/>
              <a:gd name="T43" fmla="*/ 2 h 4"/>
              <a:gd name="T44" fmla="*/ 2 w 2"/>
              <a:gd name="T45" fmla="*/ 2 h 4"/>
              <a:gd name="T46" fmla="*/ 2 w 2"/>
              <a:gd name="T47" fmla="*/ 2 h 4"/>
              <a:gd name="T48" fmla="*/ 2 w 2"/>
              <a:gd name="T49" fmla="*/ 2 h 4"/>
              <a:gd name="T50" fmla="*/ 2 w 2"/>
              <a:gd name="T51" fmla="*/ 2 h 4"/>
              <a:gd name="T52" fmla="*/ 0 w 2"/>
              <a:gd name="T53" fmla="*/ 2 h 4"/>
              <a:gd name="T54" fmla="*/ 2 w 2"/>
              <a:gd name="T55" fmla="*/ 4 h 4"/>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2" h="4">
                <a:moveTo>
                  <a:pt x="2" y="4"/>
                </a:moveTo>
                <a:lnTo>
                  <a:pt x="2" y="4"/>
                </a:lnTo>
                <a:lnTo>
                  <a:pt x="2" y="2"/>
                </a:lnTo>
                <a:lnTo>
                  <a:pt x="2" y="0"/>
                </a:lnTo>
                <a:lnTo>
                  <a:pt x="0" y="2"/>
                </a:lnTo>
                <a:lnTo>
                  <a:pt x="2" y="4"/>
                </a:lnTo>
                <a:lnTo>
                  <a:pt x="2" y="2"/>
                </a:lnTo>
                <a:lnTo>
                  <a:pt x="2" y="0"/>
                </a:lnTo>
                <a:lnTo>
                  <a:pt x="2" y="2"/>
                </a:lnTo>
                <a:lnTo>
                  <a:pt x="0" y="2"/>
                </a:lnTo>
                <a:lnTo>
                  <a:pt x="2" y="4"/>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16" name="Freeform 1141"/>
          <p:cNvSpPr>
            <a:spLocks/>
          </p:cNvSpPr>
          <p:nvPr/>
        </p:nvSpPr>
        <p:spPr bwMode="auto">
          <a:xfrm>
            <a:off x="706438" y="479425"/>
            <a:ext cx="1587" cy="6350"/>
          </a:xfrm>
          <a:custGeom>
            <a:avLst/>
            <a:gdLst>
              <a:gd name="T0" fmla="*/ 0 w 1587"/>
              <a:gd name="T1" fmla="*/ 4 h 4"/>
              <a:gd name="T2" fmla="*/ 0 w 1587"/>
              <a:gd name="T3" fmla="*/ 2 h 4"/>
              <a:gd name="T4" fmla="*/ 0 w 1587"/>
              <a:gd name="T5" fmla="*/ 0 h 4"/>
              <a:gd name="T6" fmla="*/ 0 w 1587"/>
              <a:gd name="T7" fmla="*/ 0 h 4"/>
              <a:gd name="T8" fmla="*/ 0 w 1587"/>
              <a:gd name="T9" fmla="*/ 2 h 4"/>
              <a:gd name="T10" fmla="*/ 0 w 1587"/>
              <a:gd name="T11" fmla="*/ 2 h 4"/>
              <a:gd name="T12" fmla="*/ 0 w 1587"/>
              <a:gd name="T13" fmla="*/ 4 h 4"/>
              <a:gd name="T14" fmla="*/ 0 w 1587"/>
              <a:gd name="T15" fmla="*/ 2 h 4"/>
              <a:gd name="T16" fmla="*/ 0 w 1587"/>
              <a:gd name="T17" fmla="*/ 2 h 4"/>
              <a:gd name="T18" fmla="*/ 0 w 1587"/>
              <a:gd name="T19" fmla="*/ 2 h 4"/>
              <a:gd name="T20" fmla="*/ 0 w 1587"/>
              <a:gd name="T21" fmla="*/ 2 h 4"/>
              <a:gd name="T22" fmla="*/ 0 w 1587"/>
              <a:gd name="T23" fmla="*/ 2 h 4"/>
              <a:gd name="T24" fmla="*/ 0 w 1587"/>
              <a:gd name="T25" fmla="*/ 2 h 4"/>
              <a:gd name="T26" fmla="*/ 0 w 1587"/>
              <a:gd name="T27" fmla="*/ 2 h 4"/>
              <a:gd name="T28" fmla="*/ 0 w 1587"/>
              <a:gd name="T29" fmla="*/ 4 h 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1587" h="4">
                <a:moveTo>
                  <a:pt x="0" y="4"/>
                </a:moveTo>
                <a:lnTo>
                  <a:pt x="0" y="2"/>
                </a:lnTo>
                <a:lnTo>
                  <a:pt x="0" y="0"/>
                </a:lnTo>
                <a:lnTo>
                  <a:pt x="0" y="2"/>
                </a:lnTo>
                <a:lnTo>
                  <a:pt x="0" y="4"/>
                </a:lnTo>
                <a:lnTo>
                  <a:pt x="0" y="2"/>
                </a:lnTo>
                <a:lnTo>
                  <a:pt x="0" y="4"/>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17" name="Freeform 1148"/>
          <p:cNvSpPr>
            <a:spLocks/>
          </p:cNvSpPr>
          <p:nvPr/>
        </p:nvSpPr>
        <p:spPr bwMode="auto">
          <a:xfrm>
            <a:off x="693738" y="460375"/>
            <a:ext cx="3175" cy="3175"/>
          </a:xfrm>
          <a:custGeom>
            <a:avLst/>
            <a:gdLst>
              <a:gd name="T0" fmla="*/ 2 w 2"/>
              <a:gd name="T1" fmla="*/ 2 h 2"/>
              <a:gd name="T2" fmla="*/ 2 w 2"/>
              <a:gd name="T3" fmla="*/ 0 h 2"/>
              <a:gd name="T4" fmla="*/ 2 w 2"/>
              <a:gd name="T5" fmla="*/ 0 h 2"/>
              <a:gd name="T6" fmla="*/ 2 w 2"/>
              <a:gd name="T7" fmla="*/ 0 h 2"/>
              <a:gd name="T8" fmla="*/ 2 w 2"/>
              <a:gd name="T9" fmla="*/ 0 h 2"/>
              <a:gd name="T10" fmla="*/ 0 w 2"/>
              <a:gd name="T11" fmla="*/ 0 h 2"/>
              <a:gd name="T12" fmla="*/ 0 w 2"/>
              <a:gd name="T13" fmla="*/ 0 h 2"/>
              <a:gd name="T14" fmla="*/ 0 w 2"/>
              <a:gd name="T15" fmla="*/ 2 h 2"/>
              <a:gd name="T16" fmla="*/ 0 w 2"/>
              <a:gd name="T17" fmla="*/ 2 h 2"/>
              <a:gd name="T18" fmla="*/ 0 w 2"/>
              <a:gd name="T19" fmla="*/ 2 h 2"/>
              <a:gd name="T20" fmla="*/ 2 w 2"/>
              <a:gd name="T21" fmla="*/ 2 h 2"/>
              <a:gd name="T22" fmla="*/ 2 w 2"/>
              <a:gd name="T23" fmla="*/ 2 h 2"/>
              <a:gd name="T24" fmla="*/ 2 w 2"/>
              <a:gd name="T25" fmla="*/ 0 h 2"/>
              <a:gd name="T26" fmla="*/ 2 w 2"/>
              <a:gd name="T27" fmla="*/ 0 h 2"/>
              <a:gd name="T28" fmla="*/ 2 w 2"/>
              <a:gd name="T29" fmla="*/ 0 h 2"/>
              <a:gd name="T30" fmla="*/ 0 w 2"/>
              <a:gd name="T31" fmla="*/ 2 h 2"/>
              <a:gd name="T32" fmla="*/ 2 w 2"/>
              <a:gd name="T33" fmla="*/ 2 h 2"/>
              <a:gd name="T34" fmla="*/ 2 w 2"/>
              <a:gd name="T35" fmla="*/ 0 h 2"/>
              <a:gd name="T36" fmla="*/ 0 w 2"/>
              <a:gd name="T37" fmla="*/ 2 h 2"/>
              <a:gd name="T38" fmla="*/ 2 w 2"/>
              <a:gd name="T39" fmla="*/ 2 h 2"/>
              <a:gd name="T40" fmla="*/ 0 w 2"/>
              <a:gd name="T41" fmla="*/ 2 h 2"/>
              <a:gd name="T42" fmla="*/ 0 w 2"/>
              <a:gd name="T43" fmla="*/ 2 h 2"/>
              <a:gd name="T44" fmla="*/ 0 w 2"/>
              <a:gd name="T45" fmla="*/ 2 h 2"/>
              <a:gd name="T46" fmla="*/ 0 w 2"/>
              <a:gd name="T47" fmla="*/ 2 h 2"/>
              <a:gd name="T48" fmla="*/ 0 w 2"/>
              <a:gd name="T49" fmla="*/ 2 h 2"/>
              <a:gd name="T50" fmla="*/ 0 w 2"/>
              <a:gd name="T51" fmla="*/ 2 h 2"/>
              <a:gd name="T52" fmla="*/ 0 w 2"/>
              <a:gd name="T53" fmla="*/ 2 h 2"/>
              <a:gd name="T54" fmla="*/ 0 w 2"/>
              <a:gd name="T55" fmla="*/ 2 h 2"/>
              <a:gd name="T56" fmla="*/ 0 w 2"/>
              <a:gd name="T57" fmla="*/ 2 h 2"/>
              <a:gd name="T58" fmla="*/ 2 w 2"/>
              <a:gd name="T59" fmla="*/ 2 h 2"/>
              <a:gd name="T60" fmla="*/ 2 w 2"/>
              <a:gd name="T61" fmla="*/ 2 h 2"/>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2" h="2">
                <a:moveTo>
                  <a:pt x="2" y="2"/>
                </a:moveTo>
                <a:lnTo>
                  <a:pt x="2" y="0"/>
                </a:lnTo>
                <a:lnTo>
                  <a:pt x="0" y="0"/>
                </a:lnTo>
                <a:lnTo>
                  <a:pt x="0" y="2"/>
                </a:lnTo>
                <a:lnTo>
                  <a:pt x="2" y="2"/>
                </a:lnTo>
                <a:lnTo>
                  <a:pt x="2" y="0"/>
                </a:lnTo>
                <a:lnTo>
                  <a:pt x="0" y="2"/>
                </a:lnTo>
                <a:lnTo>
                  <a:pt x="2" y="2"/>
                </a:lnTo>
                <a:lnTo>
                  <a:pt x="2" y="0"/>
                </a:lnTo>
                <a:lnTo>
                  <a:pt x="0" y="2"/>
                </a:lnTo>
                <a:lnTo>
                  <a:pt x="2" y="2"/>
                </a:lnTo>
                <a:lnTo>
                  <a:pt x="0" y="2"/>
                </a:lnTo>
                <a:lnTo>
                  <a:pt x="2" y="2"/>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18" name="Freeform 1150"/>
          <p:cNvSpPr>
            <a:spLocks/>
          </p:cNvSpPr>
          <p:nvPr/>
        </p:nvSpPr>
        <p:spPr bwMode="auto">
          <a:xfrm>
            <a:off x="684213" y="447675"/>
            <a:ext cx="1587" cy="3175"/>
          </a:xfrm>
          <a:custGeom>
            <a:avLst/>
            <a:gdLst>
              <a:gd name="T0" fmla="*/ 0 w 1587"/>
              <a:gd name="T1" fmla="*/ 2 h 2"/>
              <a:gd name="T2" fmla="*/ 0 w 1587"/>
              <a:gd name="T3" fmla="*/ 0 h 2"/>
              <a:gd name="T4" fmla="*/ 0 w 1587"/>
              <a:gd name="T5" fmla="*/ 2 h 2"/>
              <a:gd name="T6" fmla="*/ 0 60000 65536"/>
              <a:gd name="T7" fmla="*/ 0 60000 65536"/>
              <a:gd name="T8" fmla="*/ 0 60000 65536"/>
            </a:gdLst>
            <a:ahLst/>
            <a:cxnLst>
              <a:cxn ang="T6">
                <a:pos x="T0" y="T1"/>
              </a:cxn>
              <a:cxn ang="T7">
                <a:pos x="T2" y="T3"/>
              </a:cxn>
              <a:cxn ang="T8">
                <a:pos x="T4" y="T5"/>
              </a:cxn>
            </a:cxnLst>
            <a:rect l="0" t="0" r="r" b="b"/>
            <a:pathLst>
              <a:path w="1587" h="2">
                <a:moveTo>
                  <a:pt x="0" y="2"/>
                </a:moveTo>
                <a:lnTo>
                  <a:pt x="0" y="0"/>
                </a:lnTo>
                <a:lnTo>
                  <a:pt x="0" y="2"/>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19" name="Freeform 1152"/>
          <p:cNvSpPr>
            <a:spLocks/>
          </p:cNvSpPr>
          <p:nvPr/>
        </p:nvSpPr>
        <p:spPr bwMode="auto">
          <a:xfrm>
            <a:off x="684213" y="447675"/>
            <a:ext cx="3175" cy="3175"/>
          </a:xfrm>
          <a:custGeom>
            <a:avLst/>
            <a:gdLst>
              <a:gd name="T0" fmla="*/ 2 w 2"/>
              <a:gd name="T1" fmla="*/ 0 h 2"/>
              <a:gd name="T2" fmla="*/ 0 w 2"/>
              <a:gd name="T3" fmla="*/ 0 h 2"/>
              <a:gd name="T4" fmla="*/ 0 w 2"/>
              <a:gd name="T5" fmla="*/ 0 h 2"/>
              <a:gd name="T6" fmla="*/ 0 w 2"/>
              <a:gd name="T7" fmla="*/ 0 h 2"/>
              <a:gd name="T8" fmla="*/ 0 w 2"/>
              <a:gd name="T9" fmla="*/ 2 h 2"/>
              <a:gd name="T10" fmla="*/ 2 w 2"/>
              <a:gd name="T11" fmla="*/ 2 h 2"/>
              <a:gd name="T12" fmla="*/ 2 w 2"/>
              <a:gd name="T13" fmla="*/ 0 h 2"/>
              <a:gd name="T14" fmla="*/ 0 w 2"/>
              <a:gd name="T15" fmla="*/ 0 h 2"/>
              <a:gd name="T16" fmla="*/ 0 w 2"/>
              <a:gd name="T17" fmla="*/ 0 h 2"/>
              <a:gd name="T18" fmla="*/ 0 w 2"/>
              <a:gd name="T19" fmla="*/ 0 h 2"/>
              <a:gd name="T20" fmla="*/ 0 w 2"/>
              <a:gd name="T21" fmla="*/ 2 h 2"/>
              <a:gd name="T22" fmla="*/ 2 w 2"/>
              <a:gd name="T23" fmla="*/ 2 h 2"/>
              <a:gd name="T24" fmla="*/ 2 w 2"/>
              <a:gd name="T25" fmla="*/ 0 h 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 h="2">
                <a:moveTo>
                  <a:pt x="2" y="0"/>
                </a:moveTo>
                <a:lnTo>
                  <a:pt x="0" y="0"/>
                </a:lnTo>
                <a:lnTo>
                  <a:pt x="0" y="2"/>
                </a:lnTo>
                <a:lnTo>
                  <a:pt x="2" y="2"/>
                </a:lnTo>
                <a:lnTo>
                  <a:pt x="2" y="0"/>
                </a:lnTo>
                <a:lnTo>
                  <a:pt x="0" y="0"/>
                </a:lnTo>
                <a:lnTo>
                  <a:pt x="0" y="2"/>
                </a:lnTo>
                <a:lnTo>
                  <a:pt x="2" y="2"/>
                </a:lnTo>
                <a:lnTo>
                  <a:pt x="2" y="0"/>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20" name="Freeform 1154"/>
          <p:cNvSpPr>
            <a:spLocks/>
          </p:cNvSpPr>
          <p:nvPr/>
        </p:nvSpPr>
        <p:spPr bwMode="auto">
          <a:xfrm>
            <a:off x="665163" y="434975"/>
            <a:ext cx="3175" cy="1588"/>
          </a:xfrm>
          <a:custGeom>
            <a:avLst/>
            <a:gdLst>
              <a:gd name="T0" fmla="*/ 2 w 2"/>
              <a:gd name="T1" fmla="*/ 0 h 1588"/>
              <a:gd name="T2" fmla="*/ 0 w 2"/>
              <a:gd name="T3" fmla="*/ 0 h 1588"/>
              <a:gd name="T4" fmla="*/ 2 w 2"/>
              <a:gd name="T5" fmla="*/ 0 h 1588"/>
              <a:gd name="T6" fmla="*/ 0 60000 65536"/>
              <a:gd name="T7" fmla="*/ 0 60000 65536"/>
              <a:gd name="T8" fmla="*/ 0 60000 65536"/>
            </a:gdLst>
            <a:ahLst/>
            <a:cxnLst>
              <a:cxn ang="T6">
                <a:pos x="T0" y="T1"/>
              </a:cxn>
              <a:cxn ang="T7">
                <a:pos x="T2" y="T3"/>
              </a:cxn>
              <a:cxn ang="T8">
                <a:pos x="T4" y="T5"/>
              </a:cxn>
            </a:cxnLst>
            <a:rect l="0" t="0" r="r" b="b"/>
            <a:pathLst>
              <a:path w="2" h="1588">
                <a:moveTo>
                  <a:pt x="2" y="0"/>
                </a:moveTo>
                <a:lnTo>
                  <a:pt x="0" y="0"/>
                </a:lnTo>
                <a:lnTo>
                  <a:pt x="2" y="0"/>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21" name="Freeform 1156"/>
          <p:cNvSpPr>
            <a:spLocks/>
          </p:cNvSpPr>
          <p:nvPr/>
        </p:nvSpPr>
        <p:spPr bwMode="auto">
          <a:xfrm>
            <a:off x="665163" y="431800"/>
            <a:ext cx="3175" cy="3175"/>
          </a:xfrm>
          <a:custGeom>
            <a:avLst/>
            <a:gdLst>
              <a:gd name="T0" fmla="*/ 2 w 2"/>
              <a:gd name="T1" fmla="*/ 2 h 2"/>
              <a:gd name="T2" fmla="*/ 0 w 2"/>
              <a:gd name="T3" fmla="*/ 0 h 2"/>
              <a:gd name="T4" fmla="*/ 0 w 2"/>
              <a:gd name="T5" fmla="*/ 0 h 2"/>
              <a:gd name="T6" fmla="*/ 0 w 2"/>
              <a:gd name="T7" fmla="*/ 2 h 2"/>
              <a:gd name="T8" fmla="*/ 2 w 2"/>
              <a:gd name="T9" fmla="*/ 2 h 2"/>
              <a:gd name="T10" fmla="*/ 2 w 2"/>
              <a:gd name="T11" fmla="*/ 2 h 2"/>
              <a:gd name="T12" fmla="*/ 2 w 2"/>
              <a:gd name="T13" fmla="*/ 2 h 2"/>
              <a:gd name="T14" fmla="*/ 0 w 2"/>
              <a:gd name="T15" fmla="*/ 0 h 2"/>
              <a:gd name="T16" fmla="*/ 0 w 2"/>
              <a:gd name="T17" fmla="*/ 0 h 2"/>
              <a:gd name="T18" fmla="*/ 0 w 2"/>
              <a:gd name="T19" fmla="*/ 2 h 2"/>
              <a:gd name="T20" fmla="*/ 2 w 2"/>
              <a:gd name="T21" fmla="*/ 2 h 2"/>
              <a:gd name="T22" fmla="*/ 2 w 2"/>
              <a:gd name="T23" fmla="*/ 2 h 2"/>
              <a:gd name="T24" fmla="*/ 2 w 2"/>
              <a:gd name="T25" fmla="*/ 2 h 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 h="2">
                <a:moveTo>
                  <a:pt x="2" y="2"/>
                </a:moveTo>
                <a:lnTo>
                  <a:pt x="0" y="0"/>
                </a:lnTo>
                <a:lnTo>
                  <a:pt x="0" y="2"/>
                </a:lnTo>
                <a:lnTo>
                  <a:pt x="2" y="2"/>
                </a:lnTo>
                <a:lnTo>
                  <a:pt x="0" y="0"/>
                </a:lnTo>
                <a:lnTo>
                  <a:pt x="0" y="2"/>
                </a:lnTo>
                <a:lnTo>
                  <a:pt x="2" y="2"/>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22" name="Freeform 1163"/>
          <p:cNvSpPr>
            <a:spLocks/>
          </p:cNvSpPr>
          <p:nvPr/>
        </p:nvSpPr>
        <p:spPr bwMode="auto">
          <a:xfrm>
            <a:off x="611188" y="415925"/>
            <a:ext cx="6350" cy="3175"/>
          </a:xfrm>
          <a:custGeom>
            <a:avLst/>
            <a:gdLst>
              <a:gd name="T0" fmla="*/ 2 w 4"/>
              <a:gd name="T1" fmla="*/ 2 h 2"/>
              <a:gd name="T2" fmla="*/ 2 w 4"/>
              <a:gd name="T3" fmla="*/ 2 h 2"/>
              <a:gd name="T4" fmla="*/ 4 w 4"/>
              <a:gd name="T5" fmla="*/ 2 h 2"/>
              <a:gd name="T6" fmla="*/ 4 w 4"/>
              <a:gd name="T7" fmla="*/ 0 h 2"/>
              <a:gd name="T8" fmla="*/ 4 w 4"/>
              <a:gd name="T9" fmla="*/ 0 h 2"/>
              <a:gd name="T10" fmla="*/ 2 w 4"/>
              <a:gd name="T11" fmla="*/ 0 h 2"/>
              <a:gd name="T12" fmla="*/ 2 w 4"/>
              <a:gd name="T13" fmla="*/ 0 h 2"/>
              <a:gd name="T14" fmla="*/ 0 w 4"/>
              <a:gd name="T15" fmla="*/ 2 h 2"/>
              <a:gd name="T16" fmla="*/ 2 w 4"/>
              <a:gd name="T17" fmla="*/ 2 h 2"/>
              <a:gd name="T18" fmla="*/ 2 w 4"/>
              <a:gd name="T19" fmla="*/ 0 h 2"/>
              <a:gd name="T20" fmla="*/ 4 w 4"/>
              <a:gd name="T21" fmla="*/ 2 h 2"/>
              <a:gd name="T22" fmla="*/ 4 w 4"/>
              <a:gd name="T23" fmla="*/ 0 h 2"/>
              <a:gd name="T24" fmla="*/ 4 w 4"/>
              <a:gd name="T25" fmla="*/ 0 h 2"/>
              <a:gd name="T26" fmla="*/ 2 w 4"/>
              <a:gd name="T27" fmla="*/ 0 h 2"/>
              <a:gd name="T28" fmla="*/ 2 w 4"/>
              <a:gd name="T29" fmla="*/ 0 h 2"/>
              <a:gd name="T30" fmla="*/ 0 w 4"/>
              <a:gd name="T31" fmla="*/ 0 h 2"/>
              <a:gd name="T32" fmla="*/ 2 w 4"/>
              <a:gd name="T33" fmla="*/ 2 h 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4" h="2">
                <a:moveTo>
                  <a:pt x="2" y="2"/>
                </a:moveTo>
                <a:lnTo>
                  <a:pt x="2" y="2"/>
                </a:lnTo>
                <a:lnTo>
                  <a:pt x="4" y="2"/>
                </a:lnTo>
                <a:lnTo>
                  <a:pt x="4" y="0"/>
                </a:lnTo>
                <a:lnTo>
                  <a:pt x="2" y="0"/>
                </a:lnTo>
                <a:lnTo>
                  <a:pt x="0" y="2"/>
                </a:lnTo>
                <a:lnTo>
                  <a:pt x="2" y="2"/>
                </a:lnTo>
                <a:lnTo>
                  <a:pt x="2" y="0"/>
                </a:lnTo>
                <a:lnTo>
                  <a:pt x="4" y="2"/>
                </a:lnTo>
                <a:lnTo>
                  <a:pt x="4" y="0"/>
                </a:lnTo>
                <a:lnTo>
                  <a:pt x="2" y="0"/>
                </a:lnTo>
                <a:lnTo>
                  <a:pt x="0" y="0"/>
                </a:lnTo>
                <a:lnTo>
                  <a:pt x="2" y="2"/>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23" name="Freeform 1172"/>
          <p:cNvSpPr>
            <a:spLocks/>
          </p:cNvSpPr>
          <p:nvPr/>
        </p:nvSpPr>
        <p:spPr bwMode="auto">
          <a:xfrm>
            <a:off x="582613" y="476250"/>
            <a:ext cx="3175" cy="3175"/>
          </a:xfrm>
          <a:custGeom>
            <a:avLst/>
            <a:gdLst>
              <a:gd name="T0" fmla="*/ 0 w 2"/>
              <a:gd name="T1" fmla="*/ 2 h 2"/>
              <a:gd name="T2" fmla="*/ 0 w 2"/>
              <a:gd name="T3" fmla="*/ 2 h 2"/>
              <a:gd name="T4" fmla="*/ 2 w 2"/>
              <a:gd name="T5" fmla="*/ 2 h 2"/>
              <a:gd name="T6" fmla="*/ 0 w 2"/>
              <a:gd name="T7" fmla="*/ 0 h 2"/>
              <a:gd name="T8" fmla="*/ 0 w 2"/>
              <a:gd name="T9" fmla="*/ 0 h 2"/>
              <a:gd name="T10" fmla="*/ 0 w 2"/>
              <a:gd name="T11" fmla="*/ 0 h 2"/>
              <a:gd name="T12" fmla="*/ 0 w 2"/>
              <a:gd name="T13" fmla="*/ 2 h 2"/>
              <a:gd name="T14" fmla="*/ 0 w 2"/>
              <a:gd name="T15" fmla="*/ 2 h 2"/>
              <a:gd name="T16" fmla="*/ 0 w 2"/>
              <a:gd name="T17" fmla="*/ 2 h 2"/>
              <a:gd name="T18" fmla="*/ 0 w 2"/>
              <a:gd name="T19" fmla="*/ 2 h 2"/>
              <a:gd name="T20" fmla="*/ 0 w 2"/>
              <a:gd name="T21" fmla="*/ 2 h 2"/>
              <a:gd name="T22" fmla="*/ 0 w 2"/>
              <a:gd name="T23" fmla="*/ 2 h 2"/>
              <a:gd name="T24" fmla="*/ 0 w 2"/>
              <a:gd name="T25" fmla="*/ 2 h 2"/>
              <a:gd name="T26" fmla="*/ 0 w 2"/>
              <a:gd name="T27" fmla="*/ 2 h 2"/>
              <a:gd name="T28" fmla="*/ 0 w 2"/>
              <a:gd name="T29" fmla="*/ 2 h 2"/>
              <a:gd name="T30" fmla="*/ 0 w 2"/>
              <a:gd name="T31" fmla="*/ 2 h 2"/>
              <a:gd name="T32" fmla="*/ 0 w 2"/>
              <a:gd name="T33" fmla="*/ 2 h 2"/>
              <a:gd name="T34" fmla="*/ 0 w 2"/>
              <a:gd name="T35" fmla="*/ 2 h 2"/>
              <a:gd name="T36" fmla="*/ 0 w 2"/>
              <a:gd name="T37" fmla="*/ 2 h 2"/>
              <a:gd name="T38" fmla="*/ 0 w 2"/>
              <a:gd name="T39" fmla="*/ 2 h 2"/>
              <a:gd name="T40" fmla="*/ 0 w 2"/>
              <a:gd name="T41" fmla="*/ 2 h 2"/>
              <a:gd name="T42" fmla="*/ 0 w 2"/>
              <a:gd name="T43" fmla="*/ 2 h 2"/>
              <a:gd name="T44" fmla="*/ 0 w 2"/>
              <a:gd name="T45" fmla="*/ 2 h 2"/>
              <a:gd name="T46" fmla="*/ 0 w 2"/>
              <a:gd name="T47" fmla="*/ 2 h 2"/>
              <a:gd name="T48" fmla="*/ 0 w 2"/>
              <a:gd name="T49" fmla="*/ 2 h 2"/>
              <a:gd name="T50" fmla="*/ 0 w 2"/>
              <a:gd name="T51" fmla="*/ 2 h 2"/>
              <a:gd name="T52" fmla="*/ 0 w 2"/>
              <a:gd name="T53" fmla="*/ 2 h 2"/>
              <a:gd name="T54" fmla="*/ 0 w 2"/>
              <a:gd name="T55" fmla="*/ 2 h 2"/>
              <a:gd name="T56" fmla="*/ 0 w 2"/>
              <a:gd name="T57" fmla="*/ 2 h 2"/>
              <a:gd name="T58" fmla="*/ 0 w 2"/>
              <a:gd name="T59" fmla="*/ 2 h 2"/>
              <a:gd name="T60" fmla="*/ 0 w 2"/>
              <a:gd name="T61" fmla="*/ 2 h 2"/>
              <a:gd name="T62" fmla="*/ 0 w 2"/>
              <a:gd name="T63" fmla="*/ 2 h 2"/>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2" h="2">
                <a:moveTo>
                  <a:pt x="0" y="2"/>
                </a:moveTo>
                <a:lnTo>
                  <a:pt x="0" y="2"/>
                </a:lnTo>
                <a:lnTo>
                  <a:pt x="2" y="2"/>
                </a:lnTo>
                <a:lnTo>
                  <a:pt x="0" y="0"/>
                </a:lnTo>
                <a:lnTo>
                  <a:pt x="0" y="2"/>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24" name="Freeform 1177"/>
          <p:cNvSpPr>
            <a:spLocks/>
          </p:cNvSpPr>
          <p:nvPr/>
        </p:nvSpPr>
        <p:spPr bwMode="auto">
          <a:xfrm>
            <a:off x="557213" y="534988"/>
            <a:ext cx="3175" cy="3175"/>
          </a:xfrm>
          <a:custGeom>
            <a:avLst/>
            <a:gdLst>
              <a:gd name="T0" fmla="*/ 0 w 2"/>
              <a:gd name="T1" fmla="*/ 2 h 2"/>
              <a:gd name="T2" fmla="*/ 2 w 2"/>
              <a:gd name="T3" fmla="*/ 2 h 2"/>
              <a:gd name="T4" fmla="*/ 2 w 2"/>
              <a:gd name="T5" fmla="*/ 2 h 2"/>
              <a:gd name="T6" fmla="*/ 2 w 2"/>
              <a:gd name="T7" fmla="*/ 0 h 2"/>
              <a:gd name="T8" fmla="*/ 2 w 2"/>
              <a:gd name="T9" fmla="*/ 0 h 2"/>
              <a:gd name="T10" fmla="*/ 2 w 2"/>
              <a:gd name="T11" fmla="*/ 0 h 2"/>
              <a:gd name="T12" fmla="*/ 0 w 2"/>
              <a:gd name="T13" fmla="*/ 0 h 2"/>
              <a:gd name="T14" fmla="*/ 0 w 2"/>
              <a:gd name="T15" fmla="*/ 0 h 2"/>
              <a:gd name="T16" fmla="*/ 0 w 2"/>
              <a:gd name="T17" fmla="*/ 0 h 2"/>
              <a:gd name="T18" fmla="*/ 0 w 2"/>
              <a:gd name="T19" fmla="*/ 0 h 2"/>
              <a:gd name="T20" fmla="*/ 0 w 2"/>
              <a:gd name="T21" fmla="*/ 0 h 2"/>
              <a:gd name="T22" fmla="*/ 0 w 2"/>
              <a:gd name="T23" fmla="*/ 0 h 2"/>
              <a:gd name="T24" fmla="*/ 0 w 2"/>
              <a:gd name="T25" fmla="*/ 0 h 2"/>
              <a:gd name="T26" fmla="*/ 0 w 2"/>
              <a:gd name="T27" fmla="*/ 0 h 2"/>
              <a:gd name="T28" fmla="*/ 0 w 2"/>
              <a:gd name="T29" fmla="*/ 0 h 2"/>
              <a:gd name="T30" fmla="*/ 0 w 2"/>
              <a:gd name="T31" fmla="*/ 0 h 2"/>
              <a:gd name="T32" fmla="*/ 0 w 2"/>
              <a:gd name="T33" fmla="*/ 0 h 2"/>
              <a:gd name="T34" fmla="*/ 0 w 2"/>
              <a:gd name="T35" fmla="*/ 0 h 2"/>
              <a:gd name="T36" fmla="*/ 0 w 2"/>
              <a:gd name="T37" fmla="*/ 0 h 2"/>
              <a:gd name="T38" fmla="*/ 0 w 2"/>
              <a:gd name="T39" fmla="*/ 2 h 2"/>
              <a:gd name="T40" fmla="*/ 0 w 2"/>
              <a:gd name="T41" fmla="*/ 2 h 2"/>
              <a:gd name="T42" fmla="*/ 2 w 2"/>
              <a:gd name="T43" fmla="*/ 2 h 2"/>
              <a:gd name="T44" fmla="*/ 2 w 2"/>
              <a:gd name="T45" fmla="*/ 0 h 2"/>
              <a:gd name="T46" fmla="*/ 2 w 2"/>
              <a:gd name="T47" fmla="*/ 0 h 2"/>
              <a:gd name="T48" fmla="*/ 2 w 2"/>
              <a:gd name="T49" fmla="*/ 0 h 2"/>
              <a:gd name="T50" fmla="*/ 2 w 2"/>
              <a:gd name="T51" fmla="*/ 0 h 2"/>
              <a:gd name="T52" fmla="*/ 2 w 2"/>
              <a:gd name="T53" fmla="*/ 0 h 2"/>
              <a:gd name="T54" fmla="*/ 2 w 2"/>
              <a:gd name="T55" fmla="*/ 0 h 2"/>
              <a:gd name="T56" fmla="*/ 2 w 2"/>
              <a:gd name="T57" fmla="*/ 0 h 2"/>
              <a:gd name="T58" fmla="*/ 2 w 2"/>
              <a:gd name="T59" fmla="*/ 0 h 2"/>
              <a:gd name="T60" fmla="*/ 2 w 2"/>
              <a:gd name="T61" fmla="*/ 0 h 2"/>
              <a:gd name="T62" fmla="*/ 2 w 2"/>
              <a:gd name="T63" fmla="*/ 0 h 2"/>
              <a:gd name="T64" fmla="*/ 2 w 2"/>
              <a:gd name="T65" fmla="*/ 0 h 2"/>
              <a:gd name="T66" fmla="*/ 2 w 2"/>
              <a:gd name="T67" fmla="*/ 2 h 2"/>
              <a:gd name="T68" fmla="*/ 2 w 2"/>
              <a:gd name="T69" fmla="*/ 0 h 2"/>
              <a:gd name="T70" fmla="*/ 2 w 2"/>
              <a:gd name="T71" fmla="*/ 0 h 2"/>
              <a:gd name="T72" fmla="*/ 0 w 2"/>
              <a:gd name="T73" fmla="*/ 0 h 2"/>
              <a:gd name="T74" fmla="*/ 0 w 2"/>
              <a:gd name="T75" fmla="*/ 0 h 2"/>
              <a:gd name="T76" fmla="*/ 0 w 2"/>
              <a:gd name="T77" fmla="*/ 2 h 2"/>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2" h="2">
                <a:moveTo>
                  <a:pt x="0" y="2"/>
                </a:moveTo>
                <a:lnTo>
                  <a:pt x="2" y="2"/>
                </a:lnTo>
                <a:lnTo>
                  <a:pt x="2" y="0"/>
                </a:lnTo>
                <a:lnTo>
                  <a:pt x="0" y="0"/>
                </a:lnTo>
                <a:lnTo>
                  <a:pt x="0" y="2"/>
                </a:lnTo>
                <a:lnTo>
                  <a:pt x="2" y="2"/>
                </a:lnTo>
                <a:lnTo>
                  <a:pt x="2" y="0"/>
                </a:lnTo>
                <a:lnTo>
                  <a:pt x="2" y="2"/>
                </a:lnTo>
                <a:lnTo>
                  <a:pt x="2" y="0"/>
                </a:lnTo>
                <a:lnTo>
                  <a:pt x="0" y="0"/>
                </a:lnTo>
                <a:lnTo>
                  <a:pt x="0" y="2"/>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25" name="Freeform 1180"/>
          <p:cNvSpPr>
            <a:spLocks/>
          </p:cNvSpPr>
          <p:nvPr/>
        </p:nvSpPr>
        <p:spPr bwMode="auto">
          <a:xfrm>
            <a:off x="560388" y="530225"/>
            <a:ext cx="3175" cy="4763"/>
          </a:xfrm>
          <a:custGeom>
            <a:avLst/>
            <a:gdLst>
              <a:gd name="T0" fmla="*/ 0 w 2"/>
              <a:gd name="T1" fmla="*/ 3 h 3"/>
              <a:gd name="T2" fmla="*/ 0 w 2"/>
              <a:gd name="T3" fmla="*/ 3 h 3"/>
              <a:gd name="T4" fmla="*/ 2 w 2"/>
              <a:gd name="T5" fmla="*/ 3 h 3"/>
              <a:gd name="T6" fmla="*/ 2 w 2"/>
              <a:gd name="T7" fmla="*/ 3 h 3"/>
              <a:gd name="T8" fmla="*/ 0 w 2"/>
              <a:gd name="T9" fmla="*/ 0 h 3"/>
              <a:gd name="T10" fmla="*/ 0 w 2"/>
              <a:gd name="T11" fmla="*/ 0 h 3"/>
              <a:gd name="T12" fmla="*/ 0 w 2"/>
              <a:gd name="T13" fmla="*/ 0 h 3"/>
              <a:gd name="T14" fmla="*/ 0 w 2"/>
              <a:gd name="T15" fmla="*/ 3 h 3"/>
              <a:gd name="T16" fmla="*/ 0 w 2"/>
              <a:gd name="T17" fmla="*/ 3 h 3"/>
              <a:gd name="T18" fmla="*/ 0 w 2"/>
              <a:gd name="T19" fmla="*/ 3 h 3"/>
              <a:gd name="T20" fmla="*/ 0 w 2"/>
              <a:gd name="T21" fmla="*/ 3 h 3"/>
              <a:gd name="T22" fmla="*/ 0 w 2"/>
              <a:gd name="T23" fmla="*/ 0 h 3"/>
              <a:gd name="T24" fmla="*/ 0 w 2"/>
              <a:gd name="T25" fmla="*/ 3 h 3"/>
              <a:gd name="T26" fmla="*/ 0 w 2"/>
              <a:gd name="T27" fmla="*/ 3 h 3"/>
              <a:gd name="T28" fmla="*/ 0 w 2"/>
              <a:gd name="T29" fmla="*/ 3 h 3"/>
              <a:gd name="T30" fmla="*/ 0 w 2"/>
              <a:gd name="T31" fmla="*/ 3 h 3"/>
              <a:gd name="T32" fmla="*/ 0 w 2"/>
              <a:gd name="T33" fmla="*/ 3 h 3"/>
              <a:gd name="T34" fmla="*/ 0 w 2"/>
              <a:gd name="T35" fmla="*/ 3 h 3"/>
              <a:gd name="T36" fmla="*/ 0 w 2"/>
              <a:gd name="T37" fmla="*/ 3 h 3"/>
              <a:gd name="T38" fmla="*/ 0 w 2"/>
              <a:gd name="T39" fmla="*/ 3 h 3"/>
              <a:gd name="T40" fmla="*/ 0 w 2"/>
              <a:gd name="T41" fmla="*/ 3 h 3"/>
              <a:gd name="T42" fmla="*/ 0 w 2"/>
              <a:gd name="T43" fmla="*/ 3 h 3"/>
              <a:gd name="T44" fmla="*/ 0 w 2"/>
              <a:gd name="T45" fmla="*/ 3 h 3"/>
              <a:gd name="T46" fmla="*/ 0 w 2"/>
              <a:gd name="T47" fmla="*/ 3 h 3"/>
              <a:gd name="T48" fmla="*/ 0 w 2"/>
              <a:gd name="T49" fmla="*/ 3 h 3"/>
              <a:gd name="T50" fmla="*/ 0 w 2"/>
              <a:gd name="T51" fmla="*/ 3 h 3"/>
              <a:gd name="T52" fmla="*/ 0 w 2"/>
              <a:gd name="T53" fmla="*/ 3 h 3"/>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2" h="3">
                <a:moveTo>
                  <a:pt x="0" y="3"/>
                </a:moveTo>
                <a:lnTo>
                  <a:pt x="0" y="3"/>
                </a:lnTo>
                <a:lnTo>
                  <a:pt x="2" y="3"/>
                </a:lnTo>
                <a:lnTo>
                  <a:pt x="0" y="0"/>
                </a:lnTo>
                <a:lnTo>
                  <a:pt x="0" y="3"/>
                </a:lnTo>
                <a:lnTo>
                  <a:pt x="0" y="0"/>
                </a:lnTo>
                <a:lnTo>
                  <a:pt x="0" y="3"/>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26" name="Line 1187"/>
          <p:cNvSpPr>
            <a:spLocks noChangeShapeType="1"/>
          </p:cNvSpPr>
          <p:nvPr/>
        </p:nvSpPr>
        <p:spPr bwMode="auto">
          <a:xfrm>
            <a:off x="569913" y="520700"/>
            <a:ext cx="1587" cy="1588"/>
          </a:xfrm>
          <a:prstGeom prst="line">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no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27" name="Line 1188"/>
          <p:cNvSpPr>
            <a:spLocks noChangeShapeType="1"/>
          </p:cNvSpPr>
          <p:nvPr/>
        </p:nvSpPr>
        <p:spPr bwMode="auto">
          <a:xfrm>
            <a:off x="569913" y="520700"/>
            <a:ext cx="1587" cy="1588"/>
          </a:xfrm>
          <a:prstGeom prst="line">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no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28" name="Freeform 1208"/>
          <p:cNvSpPr>
            <a:spLocks/>
          </p:cNvSpPr>
          <p:nvPr/>
        </p:nvSpPr>
        <p:spPr bwMode="auto">
          <a:xfrm>
            <a:off x="595313" y="557213"/>
            <a:ext cx="1587" cy="1587"/>
          </a:xfrm>
          <a:custGeom>
            <a:avLst/>
            <a:gdLst>
              <a:gd name="T0" fmla="*/ 0 w 1587"/>
              <a:gd name="T1" fmla="*/ 0 h 1587"/>
              <a:gd name="T2" fmla="*/ 0 w 1587"/>
              <a:gd name="T3" fmla="*/ 0 h 1587"/>
              <a:gd name="T4" fmla="*/ 0 w 1587"/>
              <a:gd name="T5" fmla="*/ 0 h 1587"/>
              <a:gd name="T6" fmla="*/ 0 60000 65536"/>
              <a:gd name="T7" fmla="*/ 0 60000 65536"/>
              <a:gd name="T8" fmla="*/ 0 60000 65536"/>
            </a:gdLst>
            <a:ahLst/>
            <a:cxnLst>
              <a:cxn ang="T6">
                <a:pos x="T0" y="T1"/>
              </a:cxn>
              <a:cxn ang="T7">
                <a:pos x="T2" y="T3"/>
              </a:cxn>
              <a:cxn ang="T8">
                <a:pos x="T4" y="T5"/>
              </a:cxn>
            </a:cxnLst>
            <a:rect l="0" t="0" r="r" b="b"/>
            <a:pathLst>
              <a:path w="1587" h="1587">
                <a:moveTo>
                  <a:pt x="0" y="0"/>
                </a:moveTo>
                <a:lnTo>
                  <a:pt x="0" y="0"/>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29" name="Freeform 1210"/>
          <p:cNvSpPr>
            <a:spLocks/>
          </p:cNvSpPr>
          <p:nvPr/>
        </p:nvSpPr>
        <p:spPr bwMode="auto">
          <a:xfrm>
            <a:off x="595313" y="557213"/>
            <a:ext cx="3175" cy="3175"/>
          </a:xfrm>
          <a:custGeom>
            <a:avLst/>
            <a:gdLst>
              <a:gd name="T0" fmla="*/ 0 w 2"/>
              <a:gd name="T1" fmla="*/ 2 h 2"/>
              <a:gd name="T2" fmla="*/ 0 w 2"/>
              <a:gd name="T3" fmla="*/ 2 h 2"/>
              <a:gd name="T4" fmla="*/ 2 w 2"/>
              <a:gd name="T5" fmla="*/ 2 h 2"/>
              <a:gd name="T6" fmla="*/ 2 w 2"/>
              <a:gd name="T7" fmla="*/ 0 h 2"/>
              <a:gd name="T8" fmla="*/ 2 w 2"/>
              <a:gd name="T9" fmla="*/ 0 h 2"/>
              <a:gd name="T10" fmla="*/ 0 w 2"/>
              <a:gd name="T11" fmla="*/ 0 h 2"/>
              <a:gd name="T12" fmla="*/ 0 w 2"/>
              <a:gd name="T13" fmla="*/ 0 h 2"/>
              <a:gd name="T14" fmla="*/ 0 w 2"/>
              <a:gd name="T15" fmla="*/ 0 h 2"/>
              <a:gd name="T16" fmla="*/ 0 w 2"/>
              <a:gd name="T17" fmla="*/ 2 h 2"/>
              <a:gd name="T18" fmla="*/ 0 w 2"/>
              <a:gd name="T19" fmla="*/ 2 h 2"/>
              <a:gd name="T20" fmla="*/ 2 w 2"/>
              <a:gd name="T21" fmla="*/ 2 h 2"/>
              <a:gd name="T22" fmla="*/ 2 w 2"/>
              <a:gd name="T23" fmla="*/ 0 h 2"/>
              <a:gd name="T24" fmla="*/ 2 w 2"/>
              <a:gd name="T25" fmla="*/ 0 h 2"/>
              <a:gd name="T26" fmla="*/ 0 w 2"/>
              <a:gd name="T27" fmla="*/ 0 h 2"/>
              <a:gd name="T28" fmla="*/ 0 w 2"/>
              <a:gd name="T29" fmla="*/ 0 h 2"/>
              <a:gd name="T30" fmla="*/ 0 w 2"/>
              <a:gd name="T31" fmla="*/ 0 h 2"/>
              <a:gd name="T32" fmla="*/ 0 w 2"/>
              <a:gd name="T33" fmla="*/ 2 h 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2" h="2">
                <a:moveTo>
                  <a:pt x="0" y="2"/>
                </a:moveTo>
                <a:lnTo>
                  <a:pt x="0" y="2"/>
                </a:lnTo>
                <a:lnTo>
                  <a:pt x="2" y="2"/>
                </a:lnTo>
                <a:lnTo>
                  <a:pt x="2" y="0"/>
                </a:lnTo>
                <a:lnTo>
                  <a:pt x="0" y="0"/>
                </a:lnTo>
                <a:lnTo>
                  <a:pt x="0" y="2"/>
                </a:lnTo>
                <a:lnTo>
                  <a:pt x="2" y="2"/>
                </a:lnTo>
                <a:lnTo>
                  <a:pt x="2" y="0"/>
                </a:lnTo>
                <a:lnTo>
                  <a:pt x="0" y="0"/>
                </a:lnTo>
                <a:lnTo>
                  <a:pt x="0" y="2"/>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30" name="Freeform 1214"/>
          <p:cNvSpPr>
            <a:spLocks/>
          </p:cNvSpPr>
          <p:nvPr/>
        </p:nvSpPr>
        <p:spPr bwMode="auto">
          <a:xfrm>
            <a:off x="595313" y="557213"/>
            <a:ext cx="3175" cy="3175"/>
          </a:xfrm>
          <a:custGeom>
            <a:avLst/>
            <a:gdLst>
              <a:gd name="T0" fmla="*/ 0 w 2"/>
              <a:gd name="T1" fmla="*/ 2 h 2"/>
              <a:gd name="T2" fmla="*/ 2 w 2"/>
              <a:gd name="T3" fmla="*/ 2 h 2"/>
              <a:gd name="T4" fmla="*/ 0 w 2"/>
              <a:gd name="T5" fmla="*/ 0 h 2"/>
              <a:gd name="T6" fmla="*/ 0 w 2"/>
              <a:gd name="T7" fmla="*/ 2 h 2"/>
              <a:gd name="T8" fmla="*/ 0 w 2"/>
              <a:gd name="T9" fmla="*/ 2 h 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 h="2">
                <a:moveTo>
                  <a:pt x="0" y="2"/>
                </a:moveTo>
                <a:lnTo>
                  <a:pt x="2" y="2"/>
                </a:lnTo>
                <a:lnTo>
                  <a:pt x="0" y="0"/>
                </a:lnTo>
                <a:lnTo>
                  <a:pt x="0" y="2"/>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31" name="Rectangle 1215"/>
          <p:cNvSpPr>
            <a:spLocks noChangeArrowheads="1"/>
          </p:cNvSpPr>
          <p:nvPr/>
        </p:nvSpPr>
        <p:spPr bwMode="auto">
          <a:xfrm>
            <a:off x="595313" y="627063"/>
            <a:ext cx="1587" cy="1587"/>
          </a:xfrm>
          <a:prstGeom prst="rect">
            <a:avLst/>
          </a:prstGeom>
          <a:solidFill>
            <a:srgbClr val="000000"/>
          </a:solidFill>
          <a:ln>
            <a:noFill/>
          </a:ln>
          <a:extLs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p>
            <a:pPr>
              <a:spcBef>
                <a:spcPct val="50000"/>
              </a:spcBef>
              <a:buFontTx/>
              <a:buChar char="•"/>
            </a:pPr>
            <a:endParaRPr lang="en-US" sz="1300" b="0"/>
          </a:p>
        </p:txBody>
      </p:sp>
      <p:sp>
        <p:nvSpPr>
          <p:cNvPr id="32" name="Freeform 1217"/>
          <p:cNvSpPr>
            <a:spLocks/>
          </p:cNvSpPr>
          <p:nvPr/>
        </p:nvSpPr>
        <p:spPr bwMode="auto">
          <a:xfrm>
            <a:off x="595313" y="627063"/>
            <a:ext cx="1587" cy="1587"/>
          </a:xfrm>
          <a:custGeom>
            <a:avLst/>
            <a:gdLst>
              <a:gd name="T0" fmla="*/ 0 w 1587"/>
              <a:gd name="T1" fmla="*/ 0 h 1587"/>
              <a:gd name="T2" fmla="*/ 0 w 1587"/>
              <a:gd name="T3" fmla="*/ 0 h 1587"/>
              <a:gd name="T4" fmla="*/ 0 w 1587"/>
              <a:gd name="T5" fmla="*/ 0 h 1587"/>
              <a:gd name="T6" fmla="*/ 0 w 1587"/>
              <a:gd name="T7" fmla="*/ 0 h 1587"/>
              <a:gd name="T8" fmla="*/ 0 w 1587"/>
              <a:gd name="T9" fmla="*/ 0 h 1587"/>
              <a:gd name="T10" fmla="*/ 0 w 1587"/>
              <a:gd name="T11" fmla="*/ 0 h 1587"/>
              <a:gd name="T12" fmla="*/ 0 w 1587"/>
              <a:gd name="T13" fmla="*/ 0 h 1587"/>
              <a:gd name="T14" fmla="*/ 0 w 1587"/>
              <a:gd name="T15" fmla="*/ 0 h 1587"/>
              <a:gd name="T16" fmla="*/ 0 w 1587"/>
              <a:gd name="T17" fmla="*/ 0 h 1587"/>
              <a:gd name="T18" fmla="*/ 0 w 1587"/>
              <a:gd name="T19" fmla="*/ 0 h 1587"/>
              <a:gd name="T20" fmla="*/ 0 w 1587"/>
              <a:gd name="T21" fmla="*/ 0 h 1587"/>
              <a:gd name="T22" fmla="*/ 0 w 1587"/>
              <a:gd name="T23" fmla="*/ 0 h 1587"/>
              <a:gd name="T24" fmla="*/ 0 w 1587"/>
              <a:gd name="T25" fmla="*/ 0 h 1587"/>
              <a:gd name="T26" fmla="*/ 0 w 1587"/>
              <a:gd name="T27" fmla="*/ 0 h 1587"/>
              <a:gd name="T28" fmla="*/ 0 w 1587"/>
              <a:gd name="T29" fmla="*/ 0 h 1587"/>
              <a:gd name="T30" fmla="*/ 0 w 1587"/>
              <a:gd name="T31" fmla="*/ 0 h 1587"/>
              <a:gd name="T32" fmla="*/ 0 w 1587"/>
              <a:gd name="T33" fmla="*/ 0 h 1587"/>
              <a:gd name="T34" fmla="*/ 0 w 1587"/>
              <a:gd name="T35" fmla="*/ 0 h 1587"/>
              <a:gd name="T36" fmla="*/ 0 w 1587"/>
              <a:gd name="T37" fmla="*/ 0 h 1587"/>
              <a:gd name="T38" fmla="*/ 0 w 1587"/>
              <a:gd name="T39" fmla="*/ 0 h 1587"/>
              <a:gd name="T40" fmla="*/ 0 w 1587"/>
              <a:gd name="T41" fmla="*/ 0 h 1587"/>
              <a:gd name="T42" fmla="*/ 0 w 1587"/>
              <a:gd name="T43" fmla="*/ 0 h 1587"/>
              <a:gd name="T44" fmla="*/ 0 w 1587"/>
              <a:gd name="T45" fmla="*/ 0 h 1587"/>
              <a:gd name="T46" fmla="*/ 0 w 1587"/>
              <a:gd name="T47" fmla="*/ 0 h 1587"/>
              <a:gd name="T48" fmla="*/ 0 w 1587"/>
              <a:gd name="T49" fmla="*/ 0 h 1587"/>
              <a:gd name="T50" fmla="*/ 0 w 1587"/>
              <a:gd name="T51" fmla="*/ 0 h 1587"/>
              <a:gd name="T52" fmla="*/ 0 w 1587"/>
              <a:gd name="T53" fmla="*/ 0 h 1587"/>
              <a:gd name="T54" fmla="*/ 0 w 1587"/>
              <a:gd name="T55" fmla="*/ 0 h 1587"/>
              <a:gd name="T56" fmla="*/ 0 w 1587"/>
              <a:gd name="T57" fmla="*/ 0 h 1587"/>
              <a:gd name="T58" fmla="*/ 0 w 1587"/>
              <a:gd name="T59" fmla="*/ 0 h 1587"/>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1587" h="1587">
                <a:moveTo>
                  <a:pt x="0" y="0"/>
                </a:moveTo>
                <a:lnTo>
                  <a:pt x="0" y="0"/>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33" name="Freeform 1219"/>
          <p:cNvSpPr>
            <a:spLocks/>
          </p:cNvSpPr>
          <p:nvPr/>
        </p:nvSpPr>
        <p:spPr bwMode="auto">
          <a:xfrm>
            <a:off x="731838" y="541338"/>
            <a:ext cx="1587" cy="1587"/>
          </a:xfrm>
          <a:custGeom>
            <a:avLst/>
            <a:gdLst>
              <a:gd name="T0" fmla="*/ 0 w 1587"/>
              <a:gd name="T1" fmla="*/ 0 h 1587"/>
              <a:gd name="T2" fmla="*/ 0 w 1587"/>
              <a:gd name="T3" fmla="*/ 0 h 1587"/>
              <a:gd name="T4" fmla="*/ 0 w 1587"/>
              <a:gd name="T5" fmla="*/ 0 h 1587"/>
              <a:gd name="T6" fmla="*/ 0 60000 65536"/>
              <a:gd name="T7" fmla="*/ 0 60000 65536"/>
              <a:gd name="T8" fmla="*/ 0 60000 65536"/>
            </a:gdLst>
            <a:ahLst/>
            <a:cxnLst>
              <a:cxn ang="T6">
                <a:pos x="T0" y="T1"/>
              </a:cxn>
              <a:cxn ang="T7">
                <a:pos x="T2" y="T3"/>
              </a:cxn>
              <a:cxn ang="T8">
                <a:pos x="T4" y="T5"/>
              </a:cxn>
            </a:cxnLst>
            <a:rect l="0" t="0" r="r" b="b"/>
            <a:pathLst>
              <a:path w="1587" h="1587">
                <a:moveTo>
                  <a:pt x="0" y="0"/>
                </a:moveTo>
                <a:lnTo>
                  <a:pt x="0" y="0"/>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34" name="Freeform 1221"/>
          <p:cNvSpPr>
            <a:spLocks/>
          </p:cNvSpPr>
          <p:nvPr/>
        </p:nvSpPr>
        <p:spPr bwMode="auto">
          <a:xfrm>
            <a:off x="731838" y="541338"/>
            <a:ext cx="3175" cy="3175"/>
          </a:xfrm>
          <a:custGeom>
            <a:avLst/>
            <a:gdLst>
              <a:gd name="T0" fmla="*/ 2 w 2"/>
              <a:gd name="T1" fmla="*/ 0 h 2"/>
              <a:gd name="T2" fmla="*/ 2 w 2"/>
              <a:gd name="T3" fmla="*/ 0 h 2"/>
              <a:gd name="T4" fmla="*/ 2 w 2"/>
              <a:gd name="T5" fmla="*/ 0 h 2"/>
              <a:gd name="T6" fmla="*/ 0 w 2"/>
              <a:gd name="T7" fmla="*/ 0 h 2"/>
              <a:gd name="T8" fmla="*/ 0 w 2"/>
              <a:gd name="T9" fmla="*/ 0 h 2"/>
              <a:gd name="T10" fmla="*/ 0 w 2"/>
              <a:gd name="T11" fmla="*/ 2 h 2"/>
              <a:gd name="T12" fmla="*/ 2 w 2"/>
              <a:gd name="T13" fmla="*/ 0 h 2"/>
              <a:gd name="T14" fmla="*/ 2 w 2"/>
              <a:gd name="T15" fmla="*/ 0 h 2"/>
              <a:gd name="T16" fmla="*/ 2 w 2"/>
              <a:gd name="T17" fmla="*/ 0 h 2"/>
              <a:gd name="T18" fmla="*/ 0 w 2"/>
              <a:gd name="T19" fmla="*/ 0 h 2"/>
              <a:gd name="T20" fmla="*/ 0 w 2"/>
              <a:gd name="T21" fmla="*/ 0 h 2"/>
              <a:gd name="T22" fmla="*/ 0 w 2"/>
              <a:gd name="T23" fmla="*/ 2 h 2"/>
              <a:gd name="T24" fmla="*/ 2 w 2"/>
              <a:gd name="T25" fmla="*/ 0 h 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 h="2">
                <a:moveTo>
                  <a:pt x="2" y="0"/>
                </a:moveTo>
                <a:lnTo>
                  <a:pt x="2" y="0"/>
                </a:lnTo>
                <a:lnTo>
                  <a:pt x="0" y="0"/>
                </a:lnTo>
                <a:lnTo>
                  <a:pt x="0" y="2"/>
                </a:lnTo>
                <a:lnTo>
                  <a:pt x="2" y="0"/>
                </a:lnTo>
                <a:lnTo>
                  <a:pt x="0" y="0"/>
                </a:lnTo>
                <a:lnTo>
                  <a:pt x="0" y="2"/>
                </a:lnTo>
                <a:lnTo>
                  <a:pt x="2" y="0"/>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35" name="Freeform 1234"/>
          <p:cNvSpPr>
            <a:spLocks/>
          </p:cNvSpPr>
          <p:nvPr/>
        </p:nvSpPr>
        <p:spPr bwMode="auto">
          <a:xfrm>
            <a:off x="722313" y="550863"/>
            <a:ext cx="3175" cy="1587"/>
          </a:xfrm>
          <a:custGeom>
            <a:avLst/>
            <a:gdLst>
              <a:gd name="T0" fmla="*/ 0 w 2"/>
              <a:gd name="T1" fmla="*/ 0 h 1587"/>
              <a:gd name="T2" fmla="*/ 0 w 2"/>
              <a:gd name="T3" fmla="*/ 0 h 1587"/>
              <a:gd name="T4" fmla="*/ 2 w 2"/>
              <a:gd name="T5" fmla="*/ 0 h 1587"/>
              <a:gd name="T6" fmla="*/ 2 w 2"/>
              <a:gd name="T7" fmla="*/ 0 h 1587"/>
              <a:gd name="T8" fmla="*/ 2 w 2"/>
              <a:gd name="T9" fmla="*/ 0 h 1587"/>
              <a:gd name="T10" fmla="*/ 2 w 2"/>
              <a:gd name="T11" fmla="*/ 0 h 1587"/>
              <a:gd name="T12" fmla="*/ 0 w 2"/>
              <a:gd name="T13" fmla="*/ 0 h 1587"/>
              <a:gd name="T14" fmla="*/ 0 w 2"/>
              <a:gd name="T15" fmla="*/ 0 h 1587"/>
              <a:gd name="T16" fmla="*/ 0 w 2"/>
              <a:gd name="T17" fmla="*/ 0 h 1587"/>
              <a:gd name="T18" fmla="*/ 0 w 2"/>
              <a:gd name="T19" fmla="*/ 0 h 1587"/>
              <a:gd name="T20" fmla="*/ 0 w 2"/>
              <a:gd name="T21" fmla="*/ 0 h 1587"/>
              <a:gd name="T22" fmla="*/ 0 w 2"/>
              <a:gd name="T23" fmla="*/ 0 h 1587"/>
              <a:gd name="T24" fmla="*/ 2 w 2"/>
              <a:gd name="T25" fmla="*/ 0 h 1587"/>
              <a:gd name="T26" fmla="*/ 2 w 2"/>
              <a:gd name="T27" fmla="*/ 0 h 1587"/>
              <a:gd name="T28" fmla="*/ 2 w 2"/>
              <a:gd name="T29" fmla="*/ 0 h 1587"/>
              <a:gd name="T30" fmla="*/ 0 w 2"/>
              <a:gd name="T31" fmla="*/ 0 h 1587"/>
              <a:gd name="T32" fmla="*/ 0 w 2"/>
              <a:gd name="T33" fmla="*/ 0 h 1587"/>
              <a:gd name="T34" fmla="*/ 2 w 2"/>
              <a:gd name="T35" fmla="*/ 0 h 1587"/>
              <a:gd name="T36" fmla="*/ 0 w 2"/>
              <a:gd name="T37" fmla="*/ 0 h 1587"/>
              <a:gd name="T38" fmla="*/ 0 w 2"/>
              <a:gd name="T39" fmla="*/ 0 h 1587"/>
              <a:gd name="T40" fmla="*/ 0 w 2"/>
              <a:gd name="T41" fmla="*/ 0 h 1587"/>
              <a:gd name="T42" fmla="*/ 0 w 2"/>
              <a:gd name="T43" fmla="*/ 0 h 1587"/>
              <a:gd name="T44" fmla="*/ 0 w 2"/>
              <a:gd name="T45" fmla="*/ 0 h 1587"/>
              <a:gd name="T46" fmla="*/ 0 w 2"/>
              <a:gd name="T47" fmla="*/ 0 h 1587"/>
              <a:gd name="T48" fmla="*/ 0 w 2"/>
              <a:gd name="T49" fmla="*/ 0 h 1587"/>
              <a:gd name="T50" fmla="*/ 0 w 2"/>
              <a:gd name="T51" fmla="*/ 0 h 1587"/>
              <a:gd name="T52" fmla="*/ 0 w 2"/>
              <a:gd name="T53" fmla="*/ 0 h 1587"/>
              <a:gd name="T54" fmla="*/ 0 w 2"/>
              <a:gd name="T55" fmla="*/ 0 h 1587"/>
              <a:gd name="T56" fmla="*/ 0 w 2"/>
              <a:gd name="T57" fmla="*/ 0 h 1587"/>
              <a:gd name="T58" fmla="*/ 0 w 2"/>
              <a:gd name="T59" fmla="*/ 0 h 1587"/>
              <a:gd name="T60" fmla="*/ 0 w 2"/>
              <a:gd name="T61" fmla="*/ 0 h 1587"/>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2" h="1587">
                <a:moveTo>
                  <a:pt x="0" y="0"/>
                </a:moveTo>
                <a:lnTo>
                  <a:pt x="0" y="0"/>
                </a:lnTo>
                <a:lnTo>
                  <a:pt x="2" y="0"/>
                </a:lnTo>
                <a:lnTo>
                  <a:pt x="0" y="0"/>
                </a:lnTo>
                <a:lnTo>
                  <a:pt x="2" y="0"/>
                </a:lnTo>
                <a:lnTo>
                  <a:pt x="0" y="0"/>
                </a:lnTo>
                <a:lnTo>
                  <a:pt x="2" y="0"/>
                </a:lnTo>
                <a:lnTo>
                  <a:pt x="0" y="0"/>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36" name="Line 1237"/>
          <p:cNvSpPr>
            <a:spLocks noChangeShapeType="1"/>
          </p:cNvSpPr>
          <p:nvPr/>
        </p:nvSpPr>
        <p:spPr bwMode="auto">
          <a:xfrm>
            <a:off x="728663" y="544513"/>
            <a:ext cx="1587" cy="1587"/>
          </a:xfrm>
          <a:prstGeom prst="line">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no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37" name="Line 1238"/>
          <p:cNvSpPr>
            <a:spLocks noChangeShapeType="1"/>
          </p:cNvSpPr>
          <p:nvPr/>
        </p:nvSpPr>
        <p:spPr bwMode="auto">
          <a:xfrm>
            <a:off x="728663" y="544513"/>
            <a:ext cx="1587" cy="1587"/>
          </a:xfrm>
          <a:prstGeom prst="line">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no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38" name="Freeform 1240"/>
          <p:cNvSpPr>
            <a:spLocks/>
          </p:cNvSpPr>
          <p:nvPr/>
        </p:nvSpPr>
        <p:spPr bwMode="auto">
          <a:xfrm>
            <a:off x="728663" y="541338"/>
            <a:ext cx="1587" cy="3175"/>
          </a:xfrm>
          <a:custGeom>
            <a:avLst/>
            <a:gdLst>
              <a:gd name="T0" fmla="*/ 0 w 1587"/>
              <a:gd name="T1" fmla="*/ 2 h 2"/>
              <a:gd name="T2" fmla="*/ 0 w 1587"/>
              <a:gd name="T3" fmla="*/ 2 h 2"/>
              <a:gd name="T4" fmla="*/ 0 w 1587"/>
              <a:gd name="T5" fmla="*/ 0 h 2"/>
              <a:gd name="T6" fmla="*/ 0 w 1587"/>
              <a:gd name="T7" fmla="*/ 2 h 2"/>
              <a:gd name="T8" fmla="*/ 0 w 1587"/>
              <a:gd name="T9" fmla="*/ 2 h 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87" h="2">
                <a:moveTo>
                  <a:pt x="0" y="2"/>
                </a:moveTo>
                <a:lnTo>
                  <a:pt x="0" y="2"/>
                </a:lnTo>
                <a:lnTo>
                  <a:pt x="0" y="0"/>
                </a:lnTo>
                <a:lnTo>
                  <a:pt x="0" y="2"/>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39" name="Freeform 1243"/>
          <p:cNvSpPr>
            <a:spLocks/>
          </p:cNvSpPr>
          <p:nvPr/>
        </p:nvSpPr>
        <p:spPr bwMode="auto">
          <a:xfrm>
            <a:off x="728663" y="538163"/>
            <a:ext cx="3175" cy="3175"/>
          </a:xfrm>
          <a:custGeom>
            <a:avLst/>
            <a:gdLst>
              <a:gd name="T0" fmla="*/ 2 w 2"/>
              <a:gd name="T1" fmla="*/ 2 h 2"/>
              <a:gd name="T2" fmla="*/ 2 w 2"/>
              <a:gd name="T3" fmla="*/ 2 h 2"/>
              <a:gd name="T4" fmla="*/ 2 w 2"/>
              <a:gd name="T5" fmla="*/ 2 h 2"/>
              <a:gd name="T6" fmla="*/ 2 w 2"/>
              <a:gd name="T7" fmla="*/ 2 h 2"/>
              <a:gd name="T8" fmla="*/ 0 w 2"/>
              <a:gd name="T9" fmla="*/ 2 h 2"/>
              <a:gd name="T10" fmla="*/ 0 w 2"/>
              <a:gd name="T11" fmla="*/ 2 h 2"/>
              <a:gd name="T12" fmla="*/ 2 w 2"/>
              <a:gd name="T13" fmla="*/ 2 h 2"/>
              <a:gd name="T14" fmla="*/ 0 w 2"/>
              <a:gd name="T15" fmla="*/ 2 h 2"/>
              <a:gd name="T16" fmla="*/ 0 w 2"/>
              <a:gd name="T17" fmla="*/ 2 h 2"/>
              <a:gd name="T18" fmla="*/ 0 w 2"/>
              <a:gd name="T19" fmla="*/ 2 h 2"/>
              <a:gd name="T20" fmla="*/ 0 w 2"/>
              <a:gd name="T21" fmla="*/ 2 h 2"/>
              <a:gd name="T22" fmla="*/ 0 w 2"/>
              <a:gd name="T23" fmla="*/ 2 h 2"/>
              <a:gd name="T24" fmla="*/ 0 w 2"/>
              <a:gd name="T25" fmla="*/ 2 h 2"/>
              <a:gd name="T26" fmla="*/ 0 w 2"/>
              <a:gd name="T27" fmla="*/ 2 h 2"/>
              <a:gd name="T28" fmla="*/ 0 w 2"/>
              <a:gd name="T29" fmla="*/ 2 h 2"/>
              <a:gd name="T30" fmla="*/ 0 w 2"/>
              <a:gd name="T31" fmla="*/ 2 h 2"/>
              <a:gd name="T32" fmla="*/ 0 w 2"/>
              <a:gd name="T33" fmla="*/ 2 h 2"/>
              <a:gd name="T34" fmla="*/ 0 w 2"/>
              <a:gd name="T35" fmla="*/ 2 h 2"/>
              <a:gd name="T36" fmla="*/ 0 w 2"/>
              <a:gd name="T37" fmla="*/ 2 h 2"/>
              <a:gd name="T38" fmla="*/ 2 w 2"/>
              <a:gd name="T39" fmla="*/ 2 h 2"/>
              <a:gd name="T40" fmla="*/ 2 w 2"/>
              <a:gd name="T41" fmla="*/ 2 h 2"/>
              <a:gd name="T42" fmla="*/ 2 w 2"/>
              <a:gd name="T43" fmla="*/ 2 h 2"/>
              <a:gd name="T44" fmla="*/ 2 w 2"/>
              <a:gd name="T45" fmla="*/ 2 h 2"/>
              <a:gd name="T46" fmla="*/ 2 w 2"/>
              <a:gd name="T47" fmla="*/ 2 h 2"/>
              <a:gd name="T48" fmla="*/ 0 w 2"/>
              <a:gd name="T49" fmla="*/ 0 h 2"/>
              <a:gd name="T50" fmla="*/ 0 w 2"/>
              <a:gd name="T51" fmla="*/ 2 h 2"/>
              <a:gd name="T52" fmla="*/ 0 w 2"/>
              <a:gd name="T53" fmla="*/ 2 h 2"/>
              <a:gd name="T54" fmla="*/ 0 w 2"/>
              <a:gd name="T55" fmla="*/ 2 h 2"/>
              <a:gd name="T56" fmla="*/ 2 w 2"/>
              <a:gd name="T57" fmla="*/ 2 h 2"/>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2" h="2">
                <a:moveTo>
                  <a:pt x="2" y="2"/>
                </a:moveTo>
                <a:lnTo>
                  <a:pt x="2" y="2"/>
                </a:lnTo>
                <a:lnTo>
                  <a:pt x="0" y="2"/>
                </a:lnTo>
                <a:lnTo>
                  <a:pt x="2" y="2"/>
                </a:lnTo>
                <a:lnTo>
                  <a:pt x="0" y="2"/>
                </a:lnTo>
                <a:lnTo>
                  <a:pt x="2" y="2"/>
                </a:lnTo>
                <a:lnTo>
                  <a:pt x="0" y="0"/>
                </a:lnTo>
                <a:lnTo>
                  <a:pt x="0" y="2"/>
                </a:lnTo>
                <a:lnTo>
                  <a:pt x="2" y="2"/>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40" name="Freeform 1246"/>
          <p:cNvSpPr>
            <a:spLocks/>
          </p:cNvSpPr>
          <p:nvPr/>
        </p:nvSpPr>
        <p:spPr bwMode="auto">
          <a:xfrm>
            <a:off x="725488" y="547688"/>
            <a:ext cx="3175" cy="3175"/>
          </a:xfrm>
          <a:custGeom>
            <a:avLst/>
            <a:gdLst>
              <a:gd name="T0" fmla="*/ 0 w 2"/>
              <a:gd name="T1" fmla="*/ 2 h 2"/>
              <a:gd name="T2" fmla="*/ 0 w 2"/>
              <a:gd name="T3" fmla="*/ 2 h 2"/>
              <a:gd name="T4" fmla="*/ 2 w 2"/>
              <a:gd name="T5" fmla="*/ 0 h 2"/>
              <a:gd name="T6" fmla="*/ 2 w 2"/>
              <a:gd name="T7" fmla="*/ 0 h 2"/>
              <a:gd name="T8" fmla="*/ 0 w 2"/>
              <a:gd name="T9" fmla="*/ 0 h 2"/>
              <a:gd name="T10" fmla="*/ 0 w 2"/>
              <a:gd name="T11" fmla="*/ 0 h 2"/>
              <a:gd name="T12" fmla="*/ 0 w 2"/>
              <a:gd name="T13" fmla="*/ 2 h 2"/>
              <a:gd name="T14" fmla="*/ 0 w 2"/>
              <a:gd name="T15" fmla="*/ 2 h 2"/>
              <a:gd name="T16" fmla="*/ 2 w 2"/>
              <a:gd name="T17" fmla="*/ 0 h 2"/>
              <a:gd name="T18" fmla="*/ 2 w 2"/>
              <a:gd name="T19" fmla="*/ 0 h 2"/>
              <a:gd name="T20" fmla="*/ 0 w 2"/>
              <a:gd name="T21" fmla="*/ 0 h 2"/>
              <a:gd name="T22" fmla="*/ 0 w 2"/>
              <a:gd name="T23" fmla="*/ 0 h 2"/>
              <a:gd name="T24" fmla="*/ 0 w 2"/>
              <a:gd name="T25" fmla="*/ 0 h 2"/>
              <a:gd name="T26" fmla="*/ 0 w 2"/>
              <a:gd name="T27" fmla="*/ 0 h 2"/>
              <a:gd name="T28" fmla="*/ 0 w 2"/>
              <a:gd name="T29" fmla="*/ 0 h 2"/>
              <a:gd name="T30" fmla="*/ 0 w 2"/>
              <a:gd name="T31" fmla="*/ 0 h 2"/>
              <a:gd name="T32" fmla="*/ 0 w 2"/>
              <a:gd name="T33" fmla="*/ 0 h 2"/>
              <a:gd name="T34" fmla="*/ 0 w 2"/>
              <a:gd name="T35" fmla="*/ 0 h 2"/>
              <a:gd name="T36" fmla="*/ 0 w 2"/>
              <a:gd name="T37" fmla="*/ 0 h 2"/>
              <a:gd name="T38" fmla="*/ 0 w 2"/>
              <a:gd name="T39" fmla="*/ 0 h 2"/>
              <a:gd name="T40" fmla="*/ 0 w 2"/>
              <a:gd name="T41" fmla="*/ 0 h 2"/>
              <a:gd name="T42" fmla="*/ 0 w 2"/>
              <a:gd name="T43" fmla="*/ 0 h 2"/>
              <a:gd name="T44" fmla="*/ 0 w 2"/>
              <a:gd name="T45" fmla="*/ 0 h 2"/>
              <a:gd name="T46" fmla="*/ 0 w 2"/>
              <a:gd name="T47" fmla="*/ 2 h 2"/>
              <a:gd name="T48" fmla="*/ 0 w 2"/>
              <a:gd name="T49" fmla="*/ 2 h 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2" h="2">
                <a:moveTo>
                  <a:pt x="0" y="2"/>
                </a:moveTo>
                <a:lnTo>
                  <a:pt x="0" y="2"/>
                </a:lnTo>
                <a:lnTo>
                  <a:pt x="2" y="0"/>
                </a:lnTo>
                <a:lnTo>
                  <a:pt x="0" y="0"/>
                </a:lnTo>
                <a:lnTo>
                  <a:pt x="0" y="2"/>
                </a:lnTo>
                <a:lnTo>
                  <a:pt x="2" y="0"/>
                </a:lnTo>
                <a:lnTo>
                  <a:pt x="0" y="0"/>
                </a:lnTo>
                <a:lnTo>
                  <a:pt x="0" y="2"/>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41" name="Freeform 1250"/>
          <p:cNvSpPr>
            <a:spLocks/>
          </p:cNvSpPr>
          <p:nvPr/>
        </p:nvSpPr>
        <p:spPr bwMode="auto">
          <a:xfrm>
            <a:off x="731838" y="530225"/>
            <a:ext cx="3175" cy="1588"/>
          </a:xfrm>
          <a:custGeom>
            <a:avLst/>
            <a:gdLst>
              <a:gd name="T0" fmla="*/ 2 w 2"/>
              <a:gd name="T1" fmla="*/ 0 h 1588"/>
              <a:gd name="T2" fmla="*/ 0 w 2"/>
              <a:gd name="T3" fmla="*/ 0 h 1588"/>
              <a:gd name="T4" fmla="*/ 2 w 2"/>
              <a:gd name="T5" fmla="*/ 0 h 1588"/>
              <a:gd name="T6" fmla="*/ 0 60000 65536"/>
              <a:gd name="T7" fmla="*/ 0 60000 65536"/>
              <a:gd name="T8" fmla="*/ 0 60000 65536"/>
            </a:gdLst>
            <a:ahLst/>
            <a:cxnLst>
              <a:cxn ang="T6">
                <a:pos x="T0" y="T1"/>
              </a:cxn>
              <a:cxn ang="T7">
                <a:pos x="T2" y="T3"/>
              </a:cxn>
              <a:cxn ang="T8">
                <a:pos x="T4" y="T5"/>
              </a:cxn>
            </a:cxnLst>
            <a:rect l="0" t="0" r="r" b="b"/>
            <a:pathLst>
              <a:path w="2" h="1588">
                <a:moveTo>
                  <a:pt x="2" y="0"/>
                </a:moveTo>
                <a:lnTo>
                  <a:pt x="0" y="0"/>
                </a:lnTo>
                <a:lnTo>
                  <a:pt x="2" y="0"/>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42" name="Freeform 1252"/>
          <p:cNvSpPr>
            <a:spLocks/>
          </p:cNvSpPr>
          <p:nvPr/>
        </p:nvSpPr>
        <p:spPr bwMode="auto">
          <a:xfrm>
            <a:off x="731838" y="527050"/>
            <a:ext cx="3175" cy="7938"/>
          </a:xfrm>
          <a:custGeom>
            <a:avLst/>
            <a:gdLst>
              <a:gd name="T0" fmla="*/ 2 w 2"/>
              <a:gd name="T1" fmla="*/ 2 h 5"/>
              <a:gd name="T2" fmla="*/ 2 w 2"/>
              <a:gd name="T3" fmla="*/ 2 h 5"/>
              <a:gd name="T4" fmla="*/ 0 w 2"/>
              <a:gd name="T5" fmla="*/ 0 h 5"/>
              <a:gd name="T6" fmla="*/ 0 w 2"/>
              <a:gd name="T7" fmla="*/ 2 h 5"/>
              <a:gd name="T8" fmla="*/ 0 w 2"/>
              <a:gd name="T9" fmla="*/ 2 h 5"/>
              <a:gd name="T10" fmla="*/ 2 w 2"/>
              <a:gd name="T11" fmla="*/ 5 h 5"/>
              <a:gd name="T12" fmla="*/ 2 w 2"/>
              <a:gd name="T13" fmla="*/ 2 h 5"/>
              <a:gd name="T14" fmla="*/ 2 w 2"/>
              <a:gd name="T15" fmla="*/ 2 h 5"/>
              <a:gd name="T16" fmla="*/ 0 w 2"/>
              <a:gd name="T17" fmla="*/ 0 h 5"/>
              <a:gd name="T18" fmla="*/ 0 w 2"/>
              <a:gd name="T19" fmla="*/ 2 h 5"/>
              <a:gd name="T20" fmla="*/ 0 w 2"/>
              <a:gd name="T21" fmla="*/ 2 h 5"/>
              <a:gd name="T22" fmla="*/ 2 w 2"/>
              <a:gd name="T23" fmla="*/ 5 h 5"/>
              <a:gd name="T24" fmla="*/ 2 w 2"/>
              <a:gd name="T25" fmla="*/ 2 h 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 h="5">
                <a:moveTo>
                  <a:pt x="2" y="2"/>
                </a:moveTo>
                <a:lnTo>
                  <a:pt x="2" y="2"/>
                </a:lnTo>
                <a:lnTo>
                  <a:pt x="0" y="0"/>
                </a:lnTo>
                <a:lnTo>
                  <a:pt x="0" y="2"/>
                </a:lnTo>
                <a:lnTo>
                  <a:pt x="2" y="5"/>
                </a:lnTo>
                <a:lnTo>
                  <a:pt x="2" y="2"/>
                </a:lnTo>
                <a:lnTo>
                  <a:pt x="0" y="0"/>
                </a:lnTo>
                <a:lnTo>
                  <a:pt x="0" y="2"/>
                </a:lnTo>
                <a:lnTo>
                  <a:pt x="2" y="5"/>
                </a:lnTo>
                <a:lnTo>
                  <a:pt x="2" y="2"/>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43" name="Freeform 1255"/>
          <p:cNvSpPr>
            <a:spLocks/>
          </p:cNvSpPr>
          <p:nvPr/>
        </p:nvSpPr>
        <p:spPr bwMode="auto">
          <a:xfrm>
            <a:off x="712788" y="550863"/>
            <a:ext cx="3175" cy="1587"/>
          </a:xfrm>
          <a:custGeom>
            <a:avLst/>
            <a:gdLst>
              <a:gd name="T0" fmla="*/ 0 w 2"/>
              <a:gd name="T1" fmla="*/ 0 h 1587"/>
              <a:gd name="T2" fmla="*/ 2 w 2"/>
              <a:gd name="T3" fmla="*/ 0 h 1587"/>
              <a:gd name="T4" fmla="*/ 2 w 2"/>
              <a:gd name="T5" fmla="*/ 0 h 1587"/>
              <a:gd name="T6" fmla="*/ 2 w 2"/>
              <a:gd name="T7" fmla="*/ 0 h 1587"/>
              <a:gd name="T8" fmla="*/ 2 w 2"/>
              <a:gd name="T9" fmla="*/ 0 h 1587"/>
              <a:gd name="T10" fmla="*/ 0 w 2"/>
              <a:gd name="T11" fmla="*/ 0 h 1587"/>
              <a:gd name="T12" fmla="*/ 0 w 2"/>
              <a:gd name="T13" fmla="*/ 0 h 1587"/>
              <a:gd name="T14" fmla="*/ 0 w 2"/>
              <a:gd name="T15" fmla="*/ 0 h 1587"/>
              <a:gd name="T16" fmla="*/ 0 w 2"/>
              <a:gd name="T17" fmla="*/ 0 h 1587"/>
              <a:gd name="T18" fmla="*/ 2 w 2"/>
              <a:gd name="T19" fmla="*/ 0 h 1587"/>
              <a:gd name="T20" fmla="*/ 2 w 2"/>
              <a:gd name="T21" fmla="*/ 0 h 1587"/>
              <a:gd name="T22" fmla="*/ 2 w 2"/>
              <a:gd name="T23" fmla="*/ 0 h 1587"/>
              <a:gd name="T24" fmla="*/ 2 w 2"/>
              <a:gd name="T25" fmla="*/ 0 h 1587"/>
              <a:gd name="T26" fmla="*/ 2 w 2"/>
              <a:gd name="T27" fmla="*/ 0 h 1587"/>
              <a:gd name="T28" fmla="*/ 2 w 2"/>
              <a:gd name="T29" fmla="*/ 0 h 1587"/>
              <a:gd name="T30" fmla="*/ 2 w 2"/>
              <a:gd name="T31" fmla="*/ 0 h 1587"/>
              <a:gd name="T32" fmla="*/ 2 w 2"/>
              <a:gd name="T33" fmla="*/ 0 h 1587"/>
              <a:gd name="T34" fmla="*/ 2 w 2"/>
              <a:gd name="T35" fmla="*/ 0 h 1587"/>
              <a:gd name="T36" fmla="*/ 2 w 2"/>
              <a:gd name="T37" fmla="*/ 0 h 1587"/>
              <a:gd name="T38" fmla="*/ 2 w 2"/>
              <a:gd name="T39" fmla="*/ 0 h 1587"/>
              <a:gd name="T40" fmla="*/ 2 w 2"/>
              <a:gd name="T41" fmla="*/ 0 h 1587"/>
              <a:gd name="T42" fmla="*/ 2 w 2"/>
              <a:gd name="T43" fmla="*/ 0 h 1587"/>
              <a:gd name="T44" fmla="*/ 2 w 2"/>
              <a:gd name="T45" fmla="*/ 0 h 1587"/>
              <a:gd name="T46" fmla="*/ 2 w 2"/>
              <a:gd name="T47" fmla="*/ 0 h 1587"/>
              <a:gd name="T48" fmla="*/ 2 w 2"/>
              <a:gd name="T49" fmla="*/ 0 h 1587"/>
              <a:gd name="T50" fmla="*/ 2 w 2"/>
              <a:gd name="T51" fmla="*/ 0 h 1587"/>
              <a:gd name="T52" fmla="*/ 2 w 2"/>
              <a:gd name="T53" fmla="*/ 0 h 1587"/>
              <a:gd name="T54" fmla="*/ 2 w 2"/>
              <a:gd name="T55" fmla="*/ 0 h 1587"/>
              <a:gd name="T56" fmla="*/ 2 w 2"/>
              <a:gd name="T57" fmla="*/ 0 h 1587"/>
              <a:gd name="T58" fmla="*/ 0 w 2"/>
              <a:gd name="T59" fmla="*/ 0 h 1587"/>
              <a:gd name="T60" fmla="*/ 0 w 2"/>
              <a:gd name="T61" fmla="*/ 0 h 1587"/>
              <a:gd name="T62" fmla="*/ 0 w 2"/>
              <a:gd name="T63" fmla="*/ 0 h 1587"/>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2" h="1587">
                <a:moveTo>
                  <a:pt x="0" y="0"/>
                </a:moveTo>
                <a:lnTo>
                  <a:pt x="2" y="0"/>
                </a:lnTo>
                <a:lnTo>
                  <a:pt x="0" y="0"/>
                </a:lnTo>
                <a:lnTo>
                  <a:pt x="2" y="0"/>
                </a:lnTo>
                <a:lnTo>
                  <a:pt x="0" y="0"/>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44" name="Rectangle 1256"/>
          <p:cNvSpPr>
            <a:spLocks noChangeArrowheads="1"/>
          </p:cNvSpPr>
          <p:nvPr/>
        </p:nvSpPr>
        <p:spPr bwMode="auto">
          <a:xfrm>
            <a:off x="722313" y="550863"/>
            <a:ext cx="1587" cy="1587"/>
          </a:xfrm>
          <a:prstGeom prst="rect">
            <a:avLst/>
          </a:prstGeom>
          <a:solidFill>
            <a:srgbClr val="FFFFFF"/>
          </a:solidFill>
          <a:ln>
            <a:noFill/>
          </a:ln>
          <a:extLs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p>
            <a:pPr>
              <a:spcBef>
                <a:spcPct val="50000"/>
              </a:spcBef>
              <a:buFontTx/>
              <a:buChar char="•"/>
            </a:pPr>
            <a:endParaRPr lang="en-US" sz="1300" b="0"/>
          </a:p>
        </p:txBody>
      </p:sp>
      <p:sp>
        <p:nvSpPr>
          <p:cNvPr id="45" name="Freeform 1258"/>
          <p:cNvSpPr>
            <a:spLocks/>
          </p:cNvSpPr>
          <p:nvPr/>
        </p:nvSpPr>
        <p:spPr bwMode="auto">
          <a:xfrm>
            <a:off x="722313" y="550863"/>
            <a:ext cx="1587" cy="1587"/>
          </a:xfrm>
          <a:custGeom>
            <a:avLst/>
            <a:gdLst>
              <a:gd name="T0" fmla="*/ 0 w 1587"/>
              <a:gd name="T1" fmla="*/ 0 h 1587"/>
              <a:gd name="T2" fmla="*/ 0 w 1587"/>
              <a:gd name="T3" fmla="*/ 0 h 1587"/>
              <a:gd name="T4" fmla="*/ 0 w 1587"/>
              <a:gd name="T5" fmla="*/ 0 h 1587"/>
              <a:gd name="T6" fmla="*/ 0 w 1587"/>
              <a:gd name="T7" fmla="*/ 0 h 1587"/>
              <a:gd name="T8" fmla="*/ 0 w 1587"/>
              <a:gd name="T9" fmla="*/ 0 h 1587"/>
              <a:gd name="T10" fmla="*/ 0 w 1587"/>
              <a:gd name="T11" fmla="*/ 0 h 1587"/>
              <a:gd name="T12" fmla="*/ 0 w 1587"/>
              <a:gd name="T13" fmla="*/ 0 h 1587"/>
              <a:gd name="T14" fmla="*/ 0 w 1587"/>
              <a:gd name="T15" fmla="*/ 0 h 1587"/>
              <a:gd name="T16" fmla="*/ 0 w 1587"/>
              <a:gd name="T17" fmla="*/ 0 h 1587"/>
              <a:gd name="T18" fmla="*/ 0 w 1587"/>
              <a:gd name="T19" fmla="*/ 0 h 1587"/>
              <a:gd name="T20" fmla="*/ 0 w 1587"/>
              <a:gd name="T21" fmla="*/ 0 h 1587"/>
              <a:gd name="T22" fmla="*/ 0 w 1587"/>
              <a:gd name="T23" fmla="*/ 0 h 1587"/>
              <a:gd name="T24" fmla="*/ 0 w 1587"/>
              <a:gd name="T25" fmla="*/ 0 h 1587"/>
              <a:gd name="T26" fmla="*/ 0 w 1587"/>
              <a:gd name="T27" fmla="*/ 0 h 1587"/>
              <a:gd name="T28" fmla="*/ 0 w 1587"/>
              <a:gd name="T29" fmla="*/ 0 h 1587"/>
              <a:gd name="T30" fmla="*/ 0 w 1587"/>
              <a:gd name="T31" fmla="*/ 0 h 1587"/>
              <a:gd name="T32" fmla="*/ 0 w 1587"/>
              <a:gd name="T33" fmla="*/ 0 h 1587"/>
              <a:gd name="T34" fmla="*/ 0 w 1587"/>
              <a:gd name="T35" fmla="*/ 0 h 1587"/>
              <a:gd name="T36" fmla="*/ 0 w 1587"/>
              <a:gd name="T37" fmla="*/ 0 h 1587"/>
              <a:gd name="T38" fmla="*/ 0 w 1587"/>
              <a:gd name="T39" fmla="*/ 0 h 1587"/>
              <a:gd name="T40" fmla="*/ 0 w 1587"/>
              <a:gd name="T41" fmla="*/ 0 h 1587"/>
              <a:gd name="T42" fmla="*/ 0 w 1587"/>
              <a:gd name="T43" fmla="*/ 0 h 1587"/>
              <a:gd name="T44" fmla="*/ 0 w 1587"/>
              <a:gd name="T45" fmla="*/ 0 h 1587"/>
              <a:gd name="T46" fmla="*/ 0 w 1587"/>
              <a:gd name="T47" fmla="*/ 0 h 1587"/>
              <a:gd name="T48" fmla="*/ 0 w 1587"/>
              <a:gd name="T49" fmla="*/ 0 h 1587"/>
              <a:gd name="T50" fmla="*/ 0 w 1587"/>
              <a:gd name="T51" fmla="*/ 0 h 1587"/>
              <a:gd name="T52" fmla="*/ 0 w 1587"/>
              <a:gd name="T53" fmla="*/ 0 h 1587"/>
              <a:gd name="T54" fmla="*/ 0 w 1587"/>
              <a:gd name="T55" fmla="*/ 0 h 1587"/>
              <a:gd name="T56" fmla="*/ 0 w 1587"/>
              <a:gd name="T57" fmla="*/ 0 h 1587"/>
              <a:gd name="T58" fmla="*/ 0 w 1587"/>
              <a:gd name="T59" fmla="*/ 0 h 1587"/>
              <a:gd name="T60" fmla="*/ 0 w 1587"/>
              <a:gd name="T61" fmla="*/ 0 h 1587"/>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1587" h="1587">
                <a:moveTo>
                  <a:pt x="0" y="0"/>
                </a:moveTo>
                <a:lnTo>
                  <a:pt x="0" y="0"/>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46" name="Freeform 1266"/>
          <p:cNvSpPr>
            <a:spLocks/>
          </p:cNvSpPr>
          <p:nvPr/>
        </p:nvSpPr>
        <p:spPr bwMode="auto">
          <a:xfrm>
            <a:off x="728663" y="534988"/>
            <a:ext cx="1587" cy="1587"/>
          </a:xfrm>
          <a:custGeom>
            <a:avLst/>
            <a:gdLst>
              <a:gd name="T0" fmla="*/ 0 w 1587"/>
              <a:gd name="T1" fmla="*/ 0 h 1587"/>
              <a:gd name="T2" fmla="*/ 0 w 1587"/>
              <a:gd name="T3" fmla="*/ 0 h 1587"/>
              <a:gd name="T4" fmla="*/ 0 w 1587"/>
              <a:gd name="T5" fmla="*/ 0 h 1587"/>
              <a:gd name="T6" fmla="*/ 0 w 1587"/>
              <a:gd name="T7" fmla="*/ 0 h 1587"/>
              <a:gd name="T8" fmla="*/ 0 w 1587"/>
              <a:gd name="T9" fmla="*/ 0 h 1587"/>
              <a:gd name="T10" fmla="*/ 0 w 1587"/>
              <a:gd name="T11" fmla="*/ 0 h 1587"/>
              <a:gd name="T12" fmla="*/ 0 w 1587"/>
              <a:gd name="T13" fmla="*/ 0 h 1587"/>
              <a:gd name="T14" fmla="*/ 0 w 1587"/>
              <a:gd name="T15" fmla="*/ 0 h 1587"/>
              <a:gd name="T16" fmla="*/ 0 w 1587"/>
              <a:gd name="T17" fmla="*/ 0 h 1587"/>
              <a:gd name="T18" fmla="*/ 0 w 1587"/>
              <a:gd name="T19" fmla="*/ 0 h 1587"/>
              <a:gd name="T20" fmla="*/ 0 w 1587"/>
              <a:gd name="T21" fmla="*/ 0 h 1587"/>
              <a:gd name="T22" fmla="*/ 0 w 1587"/>
              <a:gd name="T23" fmla="*/ 0 h 1587"/>
              <a:gd name="T24" fmla="*/ 0 w 1587"/>
              <a:gd name="T25" fmla="*/ 0 h 1587"/>
              <a:gd name="T26" fmla="*/ 0 w 1587"/>
              <a:gd name="T27" fmla="*/ 0 h 1587"/>
              <a:gd name="T28" fmla="*/ 0 w 1587"/>
              <a:gd name="T29" fmla="*/ 0 h 1587"/>
              <a:gd name="T30" fmla="*/ 0 w 1587"/>
              <a:gd name="T31" fmla="*/ 0 h 1587"/>
              <a:gd name="T32" fmla="*/ 0 w 1587"/>
              <a:gd name="T33" fmla="*/ 0 h 1587"/>
              <a:gd name="T34" fmla="*/ 0 w 1587"/>
              <a:gd name="T35" fmla="*/ 0 h 1587"/>
              <a:gd name="T36" fmla="*/ 0 w 1587"/>
              <a:gd name="T37" fmla="*/ 0 h 1587"/>
              <a:gd name="T38" fmla="*/ 0 w 1587"/>
              <a:gd name="T39" fmla="*/ 0 h 1587"/>
              <a:gd name="T40" fmla="*/ 0 w 1587"/>
              <a:gd name="T41" fmla="*/ 0 h 1587"/>
              <a:gd name="T42" fmla="*/ 0 w 1587"/>
              <a:gd name="T43" fmla="*/ 0 h 1587"/>
              <a:gd name="T44" fmla="*/ 0 w 1587"/>
              <a:gd name="T45" fmla="*/ 0 h 1587"/>
              <a:gd name="T46" fmla="*/ 0 w 1587"/>
              <a:gd name="T47" fmla="*/ 0 h 1587"/>
              <a:gd name="T48" fmla="*/ 0 w 1587"/>
              <a:gd name="T49" fmla="*/ 0 h 1587"/>
              <a:gd name="T50" fmla="*/ 0 w 1587"/>
              <a:gd name="T51" fmla="*/ 0 h 1587"/>
              <a:gd name="T52" fmla="*/ 0 w 1587"/>
              <a:gd name="T53" fmla="*/ 0 h 1587"/>
              <a:gd name="T54" fmla="*/ 0 w 1587"/>
              <a:gd name="T55" fmla="*/ 0 h 1587"/>
              <a:gd name="T56" fmla="*/ 0 w 1587"/>
              <a:gd name="T57" fmla="*/ 0 h 1587"/>
              <a:gd name="T58" fmla="*/ 0 w 1587"/>
              <a:gd name="T59" fmla="*/ 0 h 1587"/>
              <a:gd name="T60" fmla="*/ 0 w 1587"/>
              <a:gd name="T61" fmla="*/ 0 h 1587"/>
              <a:gd name="T62" fmla="*/ 0 w 1587"/>
              <a:gd name="T63" fmla="*/ 0 h 1587"/>
              <a:gd name="T64" fmla="*/ 0 w 1587"/>
              <a:gd name="T65" fmla="*/ 0 h 1587"/>
              <a:gd name="T66" fmla="*/ 0 w 1587"/>
              <a:gd name="T67" fmla="*/ 0 h 1587"/>
              <a:gd name="T68" fmla="*/ 0 w 1587"/>
              <a:gd name="T69" fmla="*/ 0 h 1587"/>
              <a:gd name="T70" fmla="*/ 0 w 1587"/>
              <a:gd name="T71" fmla="*/ 0 h 1587"/>
              <a:gd name="T72" fmla="*/ 0 w 1587"/>
              <a:gd name="T73" fmla="*/ 0 h 1587"/>
              <a:gd name="T74" fmla="*/ 0 w 1587"/>
              <a:gd name="T75" fmla="*/ 0 h 1587"/>
              <a:gd name="T76" fmla="*/ 0 w 1587"/>
              <a:gd name="T77" fmla="*/ 0 h 1587"/>
              <a:gd name="T78" fmla="*/ 0 w 1587"/>
              <a:gd name="T79" fmla="*/ 0 h 1587"/>
              <a:gd name="T80" fmla="*/ 0 w 1587"/>
              <a:gd name="T81" fmla="*/ 0 h 1587"/>
              <a:gd name="T82" fmla="*/ 0 w 1587"/>
              <a:gd name="T83" fmla="*/ 0 h 1587"/>
              <a:gd name="T84" fmla="*/ 0 w 1587"/>
              <a:gd name="T85" fmla="*/ 0 h 1587"/>
              <a:gd name="T86" fmla="*/ 0 w 1587"/>
              <a:gd name="T87" fmla="*/ 0 h 158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587" h="1587">
                <a:moveTo>
                  <a:pt x="0" y="0"/>
                </a:moveTo>
                <a:lnTo>
                  <a:pt x="0" y="0"/>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47" name="Freeform 1269"/>
          <p:cNvSpPr>
            <a:spLocks/>
          </p:cNvSpPr>
          <p:nvPr/>
        </p:nvSpPr>
        <p:spPr bwMode="auto">
          <a:xfrm>
            <a:off x="728663" y="530225"/>
            <a:ext cx="3175" cy="4763"/>
          </a:xfrm>
          <a:custGeom>
            <a:avLst/>
            <a:gdLst>
              <a:gd name="T0" fmla="*/ 0 w 2"/>
              <a:gd name="T1" fmla="*/ 3 h 3"/>
              <a:gd name="T2" fmla="*/ 2 w 2"/>
              <a:gd name="T3" fmla="*/ 0 h 3"/>
              <a:gd name="T4" fmla="*/ 2 w 2"/>
              <a:gd name="T5" fmla="*/ 0 h 3"/>
              <a:gd name="T6" fmla="*/ 2 w 2"/>
              <a:gd name="T7" fmla="*/ 0 h 3"/>
              <a:gd name="T8" fmla="*/ 2 w 2"/>
              <a:gd name="T9" fmla="*/ 0 h 3"/>
              <a:gd name="T10" fmla="*/ 0 w 2"/>
              <a:gd name="T11" fmla="*/ 0 h 3"/>
              <a:gd name="T12" fmla="*/ 0 w 2"/>
              <a:gd name="T13" fmla="*/ 0 h 3"/>
              <a:gd name="T14" fmla="*/ 0 w 2"/>
              <a:gd name="T15" fmla="*/ 3 h 3"/>
              <a:gd name="T16" fmla="*/ 0 w 2"/>
              <a:gd name="T17" fmla="*/ 3 h 3"/>
              <a:gd name="T18" fmla="*/ 2 w 2"/>
              <a:gd name="T19" fmla="*/ 0 h 3"/>
              <a:gd name="T20" fmla="*/ 2 w 2"/>
              <a:gd name="T21" fmla="*/ 0 h 3"/>
              <a:gd name="T22" fmla="*/ 0 w 2"/>
              <a:gd name="T23" fmla="*/ 0 h 3"/>
              <a:gd name="T24" fmla="*/ 0 w 2"/>
              <a:gd name="T25" fmla="*/ 0 h 3"/>
              <a:gd name="T26" fmla="*/ 0 w 2"/>
              <a:gd name="T27" fmla="*/ 0 h 3"/>
              <a:gd name="T28" fmla="*/ 0 w 2"/>
              <a:gd name="T29" fmla="*/ 0 h 3"/>
              <a:gd name="T30" fmla="*/ 0 w 2"/>
              <a:gd name="T31" fmla="*/ 0 h 3"/>
              <a:gd name="T32" fmla="*/ 0 w 2"/>
              <a:gd name="T33" fmla="*/ 0 h 3"/>
              <a:gd name="T34" fmla="*/ 0 w 2"/>
              <a:gd name="T35" fmla="*/ 0 h 3"/>
              <a:gd name="T36" fmla="*/ 0 w 2"/>
              <a:gd name="T37" fmla="*/ 0 h 3"/>
              <a:gd name="T38" fmla="*/ 0 w 2"/>
              <a:gd name="T39" fmla="*/ 3 h 3"/>
              <a:gd name="T40" fmla="*/ 0 w 2"/>
              <a:gd name="T41" fmla="*/ 3 h 3"/>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2" h="3">
                <a:moveTo>
                  <a:pt x="0" y="3"/>
                </a:moveTo>
                <a:lnTo>
                  <a:pt x="2" y="0"/>
                </a:lnTo>
                <a:lnTo>
                  <a:pt x="0" y="0"/>
                </a:lnTo>
                <a:lnTo>
                  <a:pt x="0" y="3"/>
                </a:lnTo>
                <a:lnTo>
                  <a:pt x="2" y="0"/>
                </a:lnTo>
                <a:lnTo>
                  <a:pt x="0" y="0"/>
                </a:lnTo>
                <a:lnTo>
                  <a:pt x="0" y="3"/>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48" name="Line 1270"/>
          <p:cNvSpPr>
            <a:spLocks noChangeShapeType="1"/>
          </p:cNvSpPr>
          <p:nvPr/>
        </p:nvSpPr>
        <p:spPr bwMode="auto">
          <a:xfrm>
            <a:off x="728663" y="530225"/>
            <a:ext cx="1587" cy="1588"/>
          </a:xfrm>
          <a:prstGeom prst="line">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no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49" name="Line 1271"/>
          <p:cNvSpPr>
            <a:spLocks noChangeShapeType="1"/>
          </p:cNvSpPr>
          <p:nvPr/>
        </p:nvSpPr>
        <p:spPr bwMode="auto">
          <a:xfrm>
            <a:off x="728663" y="530225"/>
            <a:ext cx="1587" cy="1588"/>
          </a:xfrm>
          <a:prstGeom prst="line">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no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50" name="Rectangle 1272"/>
          <p:cNvSpPr>
            <a:spLocks noChangeArrowheads="1"/>
          </p:cNvSpPr>
          <p:nvPr/>
        </p:nvSpPr>
        <p:spPr bwMode="auto">
          <a:xfrm>
            <a:off x="728663" y="530225"/>
            <a:ext cx="1587" cy="1588"/>
          </a:xfrm>
          <a:prstGeom prst="rect">
            <a:avLst/>
          </a:prstGeom>
          <a:solidFill>
            <a:srgbClr val="FFFFFF"/>
          </a:solidFill>
          <a:ln>
            <a:noFill/>
          </a:ln>
          <a:extLs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p>
            <a:pPr>
              <a:spcBef>
                <a:spcPct val="50000"/>
              </a:spcBef>
              <a:buFontTx/>
              <a:buChar char="•"/>
            </a:pPr>
            <a:endParaRPr lang="en-US" sz="1300" b="0"/>
          </a:p>
        </p:txBody>
      </p:sp>
      <p:sp>
        <p:nvSpPr>
          <p:cNvPr id="51" name="Rectangle 1273"/>
          <p:cNvSpPr>
            <a:spLocks noChangeArrowheads="1"/>
          </p:cNvSpPr>
          <p:nvPr/>
        </p:nvSpPr>
        <p:spPr bwMode="auto">
          <a:xfrm>
            <a:off x="728663" y="530225"/>
            <a:ext cx="1587" cy="1588"/>
          </a:xfrm>
          <a:prstGeom prst="rect">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p>
            <a:pPr>
              <a:spcBef>
                <a:spcPct val="50000"/>
              </a:spcBef>
              <a:buFontTx/>
              <a:buChar char="•"/>
            </a:pPr>
            <a:endParaRPr lang="en-US" sz="1300" b="0"/>
          </a:p>
        </p:txBody>
      </p:sp>
      <p:sp>
        <p:nvSpPr>
          <p:cNvPr id="52" name="Line 1274"/>
          <p:cNvSpPr>
            <a:spLocks noChangeShapeType="1"/>
          </p:cNvSpPr>
          <p:nvPr/>
        </p:nvSpPr>
        <p:spPr bwMode="auto">
          <a:xfrm>
            <a:off x="728663" y="527050"/>
            <a:ext cx="1587" cy="1588"/>
          </a:xfrm>
          <a:prstGeom prst="line">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no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53" name="Line 1275"/>
          <p:cNvSpPr>
            <a:spLocks noChangeShapeType="1"/>
          </p:cNvSpPr>
          <p:nvPr/>
        </p:nvSpPr>
        <p:spPr bwMode="auto">
          <a:xfrm>
            <a:off x="728663" y="527050"/>
            <a:ext cx="1587" cy="1588"/>
          </a:xfrm>
          <a:prstGeom prst="line">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no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54" name="Freeform 1277"/>
          <p:cNvSpPr>
            <a:spLocks/>
          </p:cNvSpPr>
          <p:nvPr/>
        </p:nvSpPr>
        <p:spPr bwMode="auto">
          <a:xfrm>
            <a:off x="728663" y="523875"/>
            <a:ext cx="1587" cy="3175"/>
          </a:xfrm>
          <a:custGeom>
            <a:avLst/>
            <a:gdLst>
              <a:gd name="T0" fmla="*/ 0 w 1587"/>
              <a:gd name="T1" fmla="*/ 2 h 2"/>
              <a:gd name="T2" fmla="*/ 0 w 1587"/>
              <a:gd name="T3" fmla="*/ 2 h 2"/>
              <a:gd name="T4" fmla="*/ 0 w 1587"/>
              <a:gd name="T5" fmla="*/ 0 h 2"/>
              <a:gd name="T6" fmla="*/ 0 w 1587"/>
              <a:gd name="T7" fmla="*/ 2 h 2"/>
              <a:gd name="T8" fmla="*/ 0 w 1587"/>
              <a:gd name="T9" fmla="*/ 2 h 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87" h="2">
                <a:moveTo>
                  <a:pt x="0" y="2"/>
                </a:moveTo>
                <a:lnTo>
                  <a:pt x="0" y="2"/>
                </a:lnTo>
                <a:lnTo>
                  <a:pt x="0" y="0"/>
                </a:lnTo>
                <a:lnTo>
                  <a:pt x="0" y="2"/>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55" name="Freeform 1287"/>
          <p:cNvSpPr>
            <a:spLocks/>
          </p:cNvSpPr>
          <p:nvPr/>
        </p:nvSpPr>
        <p:spPr bwMode="auto">
          <a:xfrm>
            <a:off x="719138" y="514350"/>
            <a:ext cx="3175" cy="3175"/>
          </a:xfrm>
          <a:custGeom>
            <a:avLst/>
            <a:gdLst>
              <a:gd name="T0" fmla="*/ 0 w 2"/>
              <a:gd name="T1" fmla="*/ 0 h 2"/>
              <a:gd name="T2" fmla="*/ 0 w 2"/>
              <a:gd name="T3" fmla="*/ 2 h 2"/>
              <a:gd name="T4" fmla="*/ 2 w 2"/>
              <a:gd name="T5" fmla="*/ 2 h 2"/>
              <a:gd name="T6" fmla="*/ 2 w 2"/>
              <a:gd name="T7" fmla="*/ 2 h 2"/>
              <a:gd name="T8" fmla="*/ 2 w 2"/>
              <a:gd name="T9" fmla="*/ 2 h 2"/>
              <a:gd name="T10" fmla="*/ 2 w 2"/>
              <a:gd name="T11" fmla="*/ 0 h 2"/>
              <a:gd name="T12" fmla="*/ 0 w 2"/>
              <a:gd name="T13" fmla="*/ 0 h 2"/>
              <a:gd name="T14" fmla="*/ 0 w 2"/>
              <a:gd name="T15" fmla="*/ 0 h 2"/>
              <a:gd name="T16" fmla="*/ 0 w 2"/>
              <a:gd name="T17" fmla="*/ 2 h 2"/>
              <a:gd name="T18" fmla="*/ 0 w 2"/>
              <a:gd name="T19" fmla="*/ 2 h 2"/>
              <a:gd name="T20" fmla="*/ 0 w 2"/>
              <a:gd name="T21" fmla="*/ 2 h 2"/>
              <a:gd name="T22" fmla="*/ 0 w 2"/>
              <a:gd name="T23" fmla="*/ 2 h 2"/>
              <a:gd name="T24" fmla="*/ 2 w 2"/>
              <a:gd name="T25" fmla="*/ 2 h 2"/>
              <a:gd name="T26" fmla="*/ 2 w 2"/>
              <a:gd name="T27" fmla="*/ 2 h 2"/>
              <a:gd name="T28" fmla="*/ 0 w 2"/>
              <a:gd name="T29" fmla="*/ 0 h 2"/>
              <a:gd name="T30" fmla="*/ 0 w 2"/>
              <a:gd name="T31" fmla="*/ 0 h 2"/>
              <a:gd name="T32" fmla="*/ 0 w 2"/>
              <a:gd name="T33" fmla="*/ 0 h 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2" h="2">
                <a:moveTo>
                  <a:pt x="0" y="0"/>
                </a:moveTo>
                <a:lnTo>
                  <a:pt x="0" y="2"/>
                </a:lnTo>
                <a:lnTo>
                  <a:pt x="2" y="2"/>
                </a:lnTo>
                <a:lnTo>
                  <a:pt x="2" y="0"/>
                </a:lnTo>
                <a:lnTo>
                  <a:pt x="0" y="0"/>
                </a:lnTo>
                <a:lnTo>
                  <a:pt x="0" y="2"/>
                </a:lnTo>
                <a:lnTo>
                  <a:pt x="2" y="2"/>
                </a:lnTo>
                <a:lnTo>
                  <a:pt x="0" y="0"/>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56" name="Freeform 1290"/>
          <p:cNvSpPr>
            <a:spLocks/>
          </p:cNvSpPr>
          <p:nvPr/>
        </p:nvSpPr>
        <p:spPr bwMode="auto">
          <a:xfrm>
            <a:off x="719138" y="517525"/>
            <a:ext cx="3175" cy="3175"/>
          </a:xfrm>
          <a:custGeom>
            <a:avLst/>
            <a:gdLst>
              <a:gd name="T0" fmla="*/ 0 w 2"/>
              <a:gd name="T1" fmla="*/ 2 h 2"/>
              <a:gd name="T2" fmla="*/ 0 w 2"/>
              <a:gd name="T3" fmla="*/ 2 h 2"/>
              <a:gd name="T4" fmla="*/ 2 w 2"/>
              <a:gd name="T5" fmla="*/ 2 h 2"/>
              <a:gd name="T6" fmla="*/ 2 w 2"/>
              <a:gd name="T7" fmla="*/ 2 h 2"/>
              <a:gd name="T8" fmla="*/ 2 w 2"/>
              <a:gd name="T9" fmla="*/ 2 h 2"/>
              <a:gd name="T10" fmla="*/ 2 w 2"/>
              <a:gd name="T11" fmla="*/ 0 h 2"/>
              <a:gd name="T12" fmla="*/ 0 w 2"/>
              <a:gd name="T13" fmla="*/ 0 h 2"/>
              <a:gd name="T14" fmla="*/ 0 w 2"/>
              <a:gd name="T15" fmla="*/ 0 h 2"/>
              <a:gd name="T16" fmla="*/ 0 w 2"/>
              <a:gd name="T17" fmla="*/ 0 h 2"/>
              <a:gd name="T18" fmla="*/ 0 w 2"/>
              <a:gd name="T19" fmla="*/ 0 h 2"/>
              <a:gd name="T20" fmla="*/ 2 w 2"/>
              <a:gd name="T21" fmla="*/ 0 h 2"/>
              <a:gd name="T22" fmla="*/ 0 w 2"/>
              <a:gd name="T23" fmla="*/ 0 h 2"/>
              <a:gd name="T24" fmla="*/ 0 w 2"/>
              <a:gd name="T25" fmla="*/ 0 h 2"/>
              <a:gd name="T26" fmla="*/ 0 w 2"/>
              <a:gd name="T27" fmla="*/ 0 h 2"/>
              <a:gd name="T28" fmla="*/ 0 w 2"/>
              <a:gd name="T29" fmla="*/ 0 h 2"/>
              <a:gd name="T30" fmla="*/ 0 w 2"/>
              <a:gd name="T31" fmla="*/ 2 h 2"/>
              <a:gd name="T32" fmla="*/ 0 w 2"/>
              <a:gd name="T33" fmla="*/ 2 h 2"/>
              <a:gd name="T34" fmla="*/ 0 w 2"/>
              <a:gd name="T35" fmla="*/ 2 h 2"/>
              <a:gd name="T36" fmla="*/ 0 w 2"/>
              <a:gd name="T37" fmla="*/ 0 h 2"/>
              <a:gd name="T38" fmla="*/ 0 w 2"/>
              <a:gd name="T39" fmla="*/ 0 h 2"/>
              <a:gd name="T40" fmla="*/ 0 w 2"/>
              <a:gd name="T41" fmla="*/ 0 h 2"/>
              <a:gd name="T42" fmla="*/ 0 w 2"/>
              <a:gd name="T43" fmla="*/ 0 h 2"/>
              <a:gd name="T44" fmla="*/ 0 w 2"/>
              <a:gd name="T45" fmla="*/ 0 h 2"/>
              <a:gd name="T46" fmla="*/ 0 w 2"/>
              <a:gd name="T47" fmla="*/ 0 h 2"/>
              <a:gd name="T48" fmla="*/ 0 w 2"/>
              <a:gd name="T49" fmla="*/ 2 h 2"/>
              <a:gd name="T50" fmla="*/ 2 w 2"/>
              <a:gd name="T51" fmla="*/ 2 h 2"/>
              <a:gd name="T52" fmla="*/ 2 w 2"/>
              <a:gd name="T53" fmla="*/ 0 h 2"/>
              <a:gd name="T54" fmla="*/ 2 w 2"/>
              <a:gd name="T55" fmla="*/ 0 h 2"/>
              <a:gd name="T56" fmla="*/ 0 w 2"/>
              <a:gd name="T57" fmla="*/ 0 h 2"/>
              <a:gd name="T58" fmla="*/ 0 w 2"/>
              <a:gd name="T59" fmla="*/ 0 h 2"/>
              <a:gd name="T60" fmla="*/ 0 w 2"/>
              <a:gd name="T61" fmla="*/ 2 h 2"/>
              <a:gd name="T62" fmla="*/ 0 w 2"/>
              <a:gd name="T63" fmla="*/ 2 h 2"/>
              <a:gd name="T64" fmla="*/ 2 w 2"/>
              <a:gd name="T65" fmla="*/ 2 h 2"/>
              <a:gd name="T66" fmla="*/ 2 w 2"/>
              <a:gd name="T67" fmla="*/ 2 h 2"/>
              <a:gd name="T68" fmla="*/ 0 w 2"/>
              <a:gd name="T69" fmla="*/ 2 h 2"/>
              <a:gd name="T70" fmla="*/ 0 w 2"/>
              <a:gd name="T71" fmla="*/ 2 h 2"/>
              <a:gd name="T72" fmla="*/ 0 w 2"/>
              <a:gd name="T73" fmla="*/ 2 h 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 h="2">
                <a:moveTo>
                  <a:pt x="0" y="2"/>
                </a:moveTo>
                <a:lnTo>
                  <a:pt x="0" y="2"/>
                </a:lnTo>
                <a:lnTo>
                  <a:pt x="2" y="2"/>
                </a:lnTo>
                <a:lnTo>
                  <a:pt x="2" y="0"/>
                </a:lnTo>
                <a:lnTo>
                  <a:pt x="0" y="0"/>
                </a:lnTo>
                <a:lnTo>
                  <a:pt x="2" y="0"/>
                </a:lnTo>
                <a:lnTo>
                  <a:pt x="0" y="0"/>
                </a:lnTo>
                <a:lnTo>
                  <a:pt x="0" y="2"/>
                </a:lnTo>
                <a:lnTo>
                  <a:pt x="0" y="0"/>
                </a:lnTo>
                <a:lnTo>
                  <a:pt x="0" y="2"/>
                </a:lnTo>
                <a:lnTo>
                  <a:pt x="2" y="2"/>
                </a:lnTo>
                <a:lnTo>
                  <a:pt x="2" y="0"/>
                </a:lnTo>
                <a:lnTo>
                  <a:pt x="0" y="0"/>
                </a:lnTo>
                <a:lnTo>
                  <a:pt x="0" y="2"/>
                </a:lnTo>
                <a:lnTo>
                  <a:pt x="2" y="2"/>
                </a:lnTo>
                <a:lnTo>
                  <a:pt x="0" y="2"/>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57" name="Rectangle 1335"/>
          <p:cNvSpPr>
            <a:spLocks noChangeArrowheads="1"/>
          </p:cNvSpPr>
          <p:nvPr/>
        </p:nvSpPr>
        <p:spPr bwMode="auto">
          <a:xfrm>
            <a:off x="468313" y="508000"/>
            <a:ext cx="1587" cy="1588"/>
          </a:xfrm>
          <a:prstGeom prst="rect">
            <a:avLst/>
          </a:prstGeom>
          <a:solidFill>
            <a:srgbClr val="000000"/>
          </a:solidFill>
          <a:ln>
            <a:noFill/>
          </a:ln>
          <a:extLs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p>
            <a:pPr>
              <a:spcBef>
                <a:spcPct val="50000"/>
              </a:spcBef>
              <a:buFontTx/>
              <a:buChar char="•"/>
            </a:pPr>
            <a:endParaRPr lang="en-US" sz="1300" b="0"/>
          </a:p>
        </p:txBody>
      </p:sp>
      <p:sp>
        <p:nvSpPr>
          <p:cNvPr id="58" name="Rectangle 1336"/>
          <p:cNvSpPr>
            <a:spLocks noChangeArrowheads="1"/>
          </p:cNvSpPr>
          <p:nvPr/>
        </p:nvSpPr>
        <p:spPr bwMode="auto">
          <a:xfrm>
            <a:off x="474663" y="495300"/>
            <a:ext cx="1587" cy="1588"/>
          </a:xfrm>
          <a:prstGeom prst="rect">
            <a:avLst/>
          </a:prstGeom>
          <a:solidFill>
            <a:srgbClr val="000000"/>
          </a:solidFill>
          <a:ln>
            <a:noFill/>
          </a:ln>
          <a:extLs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p>
            <a:pPr>
              <a:spcBef>
                <a:spcPct val="50000"/>
              </a:spcBef>
              <a:buFontTx/>
              <a:buChar char="•"/>
            </a:pPr>
            <a:endParaRPr lang="en-US" sz="1300" b="0"/>
          </a:p>
        </p:txBody>
      </p:sp>
      <p:sp>
        <p:nvSpPr>
          <p:cNvPr id="59" name="Rectangle 1337"/>
          <p:cNvSpPr>
            <a:spLocks noChangeArrowheads="1"/>
          </p:cNvSpPr>
          <p:nvPr/>
        </p:nvSpPr>
        <p:spPr bwMode="auto">
          <a:xfrm>
            <a:off x="474663" y="495300"/>
            <a:ext cx="1587" cy="1588"/>
          </a:xfrm>
          <a:prstGeom prst="rect">
            <a:avLst/>
          </a:prstGeom>
          <a:solidFill>
            <a:srgbClr val="000000"/>
          </a:solidFill>
          <a:ln>
            <a:noFill/>
          </a:ln>
          <a:extLs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p>
            <a:pPr>
              <a:spcBef>
                <a:spcPct val="50000"/>
              </a:spcBef>
              <a:buFontTx/>
              <a:buChar char="•"/>
            </a:pPr>
            <a:endParaRPr lang="en-US" sz="1300" b="0"/>
          </a:p>
        </p:txBody>
      </p:sp>
      <p:sp>
        <p:nvSpPr>
          <p:cNvPr id="60" name="Rectangle 1340"/>
          <p:cNvSpPr>
            <a:spLocks noChangeArrowheads="1"/>
          </p:cNvSpPr>
          <p:nvPr/>
        </p:nvSpPr>
        <p:spPr bwMode="auto">
          <a:xfrm>
            <a:off x="468313" y="508000"/>
            <a:ext cx="1587" cy="1588"/>
          </a:xfrm>
          <a:prstGeom prst="rect">
            <a:avLst/>
          </a:prstGeom>
          <a:solidFill>
            <a:srgbClr val="FFFFFF"/>
          </a:solidFill>
          <a:ln>
            <a:noFill/>
          </a:ln>
          <a:extLs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p>
            <a:pPr>
              <a:spcBef>
                <a:spcPct val="50000"/>
              </a:spcBef>
              <a:buFontTx/>
              <a:buChar char="•"/>
            </a:pPr>
            <a:endParaRPr lang="en-US" sz="1300" b="0"/>
          </a:p>
        </p:txBody>
      </p:sp>
      <p:sp>
        <p:nvSpPr>
          <p:cNvPr id="61" name="Rectangle 1341"/>
          <p:cNvSpPr>
            <a:spLocks noChangeArrowheads="1"/>
          </p:cNvSpPr>
          <p:nvPr/>
        </p:nvSpPr>
        <p:spPr bwMode="auto">
          <a:xfrm>
            <a:off x="468313" y="508000"/>
            <a:ext cx="1587" cy="1588"/>
          </a:xfrm>
          <a:prstGeom prst="rect">
            <a:avLst/>
          </a:prstGeom>
          <a:solidFill>
            <a:srgbClr val="FFFFFF"/>
          </a:solidFill>
          <a:ln>
            <a:noFill/>
          </a:ln>
          <a:extLs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p>
            <a:pPr>
              <a:spcBef>
                <a:spcPct val="50000"/>
              </a:spcBef>
              <a:buFontTx/>
              <a:buChar char="•"/>
            </a:pPr>
            <a:endParaRPr lang="en-US" sz="1300" b="0"/>
          </a:p>
        </p:txBody>
      </p:sp>
      <p:sp>
        <p:nvSpPr>
          <p:cNvPr id="62" name="Rectangle 1342"/>
          <p:cNvSpPr>
            <a:spLocks noChangeArrowheads="1"/>
          </p:cNvSpPr>
          <p:nvPr/>
        </p:nvSpPr>
        <p:spPr bwMode="auto">
          <a:xfrm>
            <a:off x="468313" y="508000"/>
            <a:ext cx="1587" cy="1588"/>
          </a:xfrm>
          <a:prstGeom prst="rect">
            <a:avLst/>
          </a:prstGeom>
          <a:solidFill>
            <a:srgbClr val="FFFFFF"/>
          </a:solidFill>
          <a:ln>
            <a:noFill/>
          </a:ln>
          <a:extLs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p>
            <a:pPr>
              <a:spcBef>
                <a:spcPct val="50000"/>
              </a:spcBef>
              <a:buFontTx/>
              <a:buChar char="•"/>
            </a:pPr>
            <a:endParaRPr lang="en-US" sz="1300" b="0"/>
          </a:p>
        </p:txBody>
      </p:sp>
      <p:sp>
        <p:nvSpPr>
          <p:cNvPr id="63" name="Rectangle 1343"/>
          <p:cNvSpPr>
            <a:spLocks noChangeArrowheads="1"/>
          </p:cNvSpPr>
          <p:nvPr/>
        </p:nvSpPr>
        <p:spPr bwMode="auto">
          <a:xfrm>
            <a:off x="468313" y="508000"/>
            <a:ext cx="1587" cy="1588"/>
          </a:xfrm>
          <a:prstGeom prst="rect">
            <a:avLst/>
          </a:prstGeom>
          <a:solidFill>
            <a:srgbClr val="000000"/>
          </a:solidFill>
          <a:ln>
            <a:noFill/>
          </a:ln>
          <a:extLs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p>
            <a:pPr>
              <a:spcBef>
                <a:spcPct val="50000"/>
              </a:spcBef>
              <a:buFontTx/>
              <a:buChar char="•"/>
            </a:pPr>
            <a:endParaRPr lang="en-US" sz="1300" b="0"/>
          </a:p>
        </p:txBody>
      </p:sp>
      <p:sp>
        <p:nvSpPr>
          <p:cNvPr id="64" name="Rectangle 1344"/>
          <p:cNvSpPr>
            <a:spLocks noChangeArrowheads="1"/>
          </p:cNvSpPr>
          <p:nvPr/>
        </p:nvSpPr>
        <p:spPr bwMode="auto">
          <a:xfrm>
            <a:off x="465138" y="485775"/>
            <a:ext cx="1587" cy="3175"/>
          </a:xfrm>
          <a:prstGeom prst="rect">
            <a:avLst/>
          </a:prstGeom>
          <a:solidFill>
            <a:srgbClr val="FFFFFF"/>
          </a:solidFill>
          <a:ln>
            <a:noFill/>
          </a:ln>
          <a:extLs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p>
            <a:pPr>
              <a:spcBef>
                <a:spcPct val="50000"/>
              </a:spcBef>
              <a:buFontTx/>
              <a:buChar char="•"/>
            </a:pPr>
            <a:endParaRPr lang="en-US" sz="1300" b="0"/>
          </a:p>
        </p:txBody>
      </p:sp>
      <p:sp>
        <p:nvSpPr>
          <p:cNvPr id="65" name="Rectangle 64"/>
          <p:cNvSpPr>
            <a:spLocks noChangeArrowheads="1"/>
          </p:cNvSpPr>
          <p:nvPr/>
        </p:nvSpPr>
        <p:spPr bwMode="auto">
          <a:xfrm>
            <a:off x="0" y="4292600"/>
            <a:ext cx="9144000" cy="176213"/>
          </a:xfrm>
          <a:prstGeom prst="rect">
            <a:avLst/>
          </a:prstGeom>
          <a:solidFill>
            <a:schemeClr val="bg2"/>
          </a:solidFill>
          <a:ln>
            <a:noFill/>
          </a:ln>
          <a:extLs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pPr marL="115888" indent="-115888">
              <a:spcBef>
                <a:spcPct val="50000"/>
              </a:spcBef>
              <a:buFontTx/>
              <a:buChar char="•"/>
            </a:pPr>
            <a:endParaRPr lang="en-US" sz="1300" b="0">
              <a:solidFill>
                <a:schemeClr val="bg1"/>
              </a:solidFill>
            </a:endParaRPr>
          </a:p>
        </p:txBody>
      </p:sp>
      <p:grpSp>
        <p:nvGrpSpPr>
          <p:cNvPr id="66" name="Group 65"/>
          <p:cNvGrpSpPr>
            <a:grpSpLocks/>
          </p:cNvGrpSpPr>
          <p:nvPr/>
        </p:nvGrpSpPr>
        <p:grpSpPr bwMode="auto">
          <a:xfrm>
            <a:off x="6843713" y="6342063"/>
            <a:ext cx="1773237" cy="352425"/>
            <a:chOff x="490511" y="4563533"/>
            <a:chExt cx="5191655" cy="1030111"/>
          </a:xfrm>
        </p:grpSpPr>
        <p:pic>
          <p:nvPicPr>
            <p:cNvPr id="67" name="Picture 66"/>
            <p:cNvPicPr>
              <a:picLocks noChangeAspect="1"/>
            </p:cNvPicPr>
            <p:nvPr/>
          </p:nvPicPr>
          <p:blipFill>
            <a:blip r:embed="rId5" cstate="print">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val="0"/>
                </a:ext>
              </a:extLst>
            </a:blip>
            <a:srcRect l="19470"/>
            <a:stretch>
              <a:fillRect/>
            </a:stretch>
          </p:blipFill>
          <p:spPr bwMode="auto">
            <a:xfrm>
              <a:off x="1524000" y="4571932"/>
              <a:ext cx="4158166" cy="1013340"/>
            </a:xfrm>
            <a:prstGeom prst="rect">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pic>
        <p:pic>
          <p:nvPicPr>
            <p:cNvPr id="68" name="Picture 67" descr="NEW-WHITE-GRADIENT-GLOBES.png"/>
            <p:cNvPicPr>
              <a:picLocks noChangeAspect="1"/>
            </p:cNvPicPr>
            <p:nvPr/>
          </p:nvPicPr>
          <p:blipFill>
            <a:blip r:embed="rId6" cstate="print">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val="0"/>
                </a:ext>
              </a:extLst>
            </a:blip>
            <a:srcRect b="2667"/>
            <a:stretch>
              <a:fillRect/>
            </a:stretch>
          </p:blipFill>
          <p:spPr bwMode="auto">
            <a:xfrm>
              <a:off x="490511" y="4563533"/>
              <a:ext cx="1079501" cy="1030111"/>
            </a:xfrm>
            <a:prstGeom prst="rect">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pic>
      </p:grpSp>
      <p:sp>
        <p:nvSpPr>
          <p:cNvPr id="330" name="Title 329"/>
          <p:cNvSpPr>
            <a:spLocks noGrp="1"/>
          </p:cNvSpPr>
          <p:nvPr>
            <p:ph type="title"/>
          </p:nvPr>
        </p:nvSpPr>
        <p:spPr>
          <a:xfrm>
            <a:off x="865910" y="2721693"/>
            <a:ext cx="7296726" cy="1450437"/>
          </a:xfrm>
        </p:spPr>
        <p:txBody>
          <a:bodyPr lIns="0" tIns="0" rIns="0" bIns="0" anchor="b">
            <a:normAutofit/>
          </a:bodyPr>
          <a:lstStyle>
            <a:lvl1pPr>
              <a:defRPr sz="3800" b="1" cap="none" baseline="0">
                <a:solidFill>
                  <a:schemeClr val="bg1"/>
                </a:solidFill>
              </a:defRPr>
            </a:lvl1pPr>
          </a:lstStyle>
          <a:p>
            <a:r>
              <a:rPr lang="en-US"/>
              <a:t>Click to edit Master title style</a:t>
            </a:r>
            <a:endParaRPr lang="en-US" dirty="0"/>
          </a:p>
        </p:txBody>
      </p:sp>
      <p:sp>
        <p:nvSpPr>
          <p:cNvPr id="332" name="Text Placeholder 331"/>
          <p:cNvSpPr>
            <a:spLocks noGrp="1"/>
          </p:cNvSpPr>
          <p:nvPr>
            <p:ph type="body" sz="quarter" idx="13"/>
          </p:nvPr>
        </p:nvSpPr>
        <p:spPr>
          <a:xfrm>
            <a:off x="851104" y="4523618"/>
            <a:ext cx="7328771" cy="1548191"/>
          </a:xfrm>
        </p:spPr>
        <p:txBody>
          <a:bodyPr lIns="0" tIns="0" rIns="0" bIns="0">
            <a:normAutofit/>
          </a:bodyPr>
          <a:lstStyle>
            <a:lvl1pPr>
              <a:lnSpc>
                <a:spcPct val="100000"/>
              </a:lnSpc>
              <a:defRPr sz="3000" b="0" i="0" cap="none" baseline="0">
                <a:solidFill>
                  <a:schemeClr val="bg1"/>
                </a:solidFill>
                <a:latin typeface="+mn-lt"/>
                <a:cs typeface="Andes ExtraLight"/>
              </a:defRPr>
            </a:lvl1pPr>
            <a:lvl2pPr>
              <a:defRPr b="0" i="0">
                <a:latin typeface="Andes ExtraLight"/>
                <a:cs typeface="Andes ExtraLight"/>
              </a:defRPr>
            </a:lvl2pPr>
            <a:lvl3pPr>
              <a:defRPr b="0" i="0">
                <a:latin typeface="Andes ExtraLight"/>
                <a:cs typeface="Andes ExtraLight"/>
              </a:defRPr>
            </a:lvl3pPr>
            <a:lvl4pPr>
              <a:defRPr b="0" i="0">
                <a:latin typeface="Andes ExtraLight"/>
                <a:cs typeface="Andes ExtraLight"/>
              </a:defRPr>
            </a:lvl4pPr>
            <a:lvl5pPr>
              <a:defRPr b="0" i="0">
                <a:latin typeface="Andes ExtraLight"/>
                <a:cs typeface="Andes ExtraLight"/>
              </a:defRPr>
            </a:lvl5pPr>
          </a:lstStyle>
          <a:p>
            <a:pPr lvl="0"/>
            <a:r>
              <a:rPr lang="en-US"/>
              <a:t>Click to edit Master text styles</a:t>
            </a:r>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2288529192"/>
      </p:ext>
    </p:extLst>
  </p:cSld>
  <p:clrMapOvr>
    <a:masterClrMapping/>
  </p:clrMapOvr>
</p:sldLayout>
</file>

<file path=ppt/slideLayouts/slideLayout4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xfrm>
            <a:off x="684213" y="6329363"/>
            <a:ext cx="2133600" cy="365125"/>
          </a:xfrm>
          <a:prstGeom prst="rect">
            <a:avLst/>
          </a:prstGeom>
          <a:ln/>
        </p:spPr>
        <p:txBody>
          <a:bodyPr/>
          <a:lstStyle>
            <a:lvl1pPr>
              <a:defRPr/>
            </a:lvl1pPr>
          </a:lstStyle>
          <a:p>
            <a:pPr>
              <a:defRPr/>
            </a:pPr>
            <a:endParaRPr lang="en-US"/>
          </a:p>
        </p:txBody>
      </p:sp>
      <p:sp>
        <p:nvSpPr>
          <p:cNvPr id="5" name="Rectangle 5"/>
          <p:cNvSpPr>
            <a:spLocks noGrp="1" noChangeArrowheads="1"/>
          </p:cNvSpPr>
          <p:nvPr>
            <p:ph type="ftr" sz="quarter" idx="11"/>
          </p:nvPr>
        </p:nvSpPr>
        <p:spPr>
          <a:xfrm>
            <a:off x="1003300" y="6356350"/>
            <a:ext cx="5707063" cy="365125"/>
          </a:xfrm>
          <a:prstGeom prst="rect">
            <a:avLst/>
          </a:prstGeom>
          <a:ln/>
        </p:spPr>
        <p:txBody>
          <a:bodyPr/>
          <a:lstStyle>
            <a:lvl1pPr>
              <a:defRPr/>
            </a:lvl1pPr>
          </a:lstStyle>
          <a:p>
            <a:pPr>
              <a:defRPr/>
            </a:pPr>
            <a:r>
              <a:rPr lang="en-US"/>
              <a:t>Confidential &amp; for IFC Staff Only Working Draft – Discussion Paper Only</a:t>
            </a:r>
          </a:p>
        </p:txBody>
      </p:sp>
      <p:sp>
        <p:nvSpPr>
          <p:cNvPr id="6" name="Rectangle 6"/>
          <p:cNvSpPr>
            <a:spLocks noGrp="1" noChangeArrowheads="1"/>
          </p:cNvSpPr>
          <p:nvPr>
            <p:ph type="sldNum" sz="quarter" idx="12"/>
          </p:nvPr>
        </p:nvSpPr>
        <p:spPr>
          <a:xfrm>
            <a:off x="3632200" y="6435725"/>
            <a:ext cx="1884363" cy="279400"/>
          </a:xfrm>
          <a:prstGeom prst="rect">
            <a:avLst/>
          </a:prstGeom>
          <a:ln/>
        </p:spPr>
        <p:txBody>
          <a:bodyPr/>
          <a:lstStyle>
            <a:lvl1pPr>
              <a:defRPr/>
            </a:lvl1pPr>
          </a:lstStyle>
          <a:p>
            <a:pPr>
              <a:defRPr/>
            </a:pPr>
            <a:fld id="{FA5F061E-9660-4C0A-B131-F1FC7C3EBF7B}" type="slidenum">
              <a:rPr lang="en-US"/>
              <a:pPr>
                <a:defRPr/>
              </a:pPr>
              <a:t>‹#›</a:t>
            </a:fld>
            <a:endParaRPr lang="en-US"/>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2174636696"/>
      </p:ext>
    </p:extLst>
  </p:cSld>
  <p:clrMapOvr>
    <a:masterClrMapping/>
  </p:clrMapOvr>
</p:sldLayout>
</file>

<file path=ppt/slideLayouts/slideLayout4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userDrawn="1">
  <p:cSld name="Full Page">
    <p:spTree>
      <p:nvGrpSpPr>
        <p:cNvPr id="1" name=""/>
        <p:cNvGrpSpPr/>
        <p:nvPr/>
      </p:nvGrpSpPr>
      <p:grpSpPr>
        <a:xfrm>
          <a:off x="0" y="0"/>
          <a:ext cx="0" cy="0"/>
          <a:chOff x="0" y="0"/>
          <a:chExt cx="0" cy="0"/>
        </a:xfrm>
      </p:grpSpPr>
      <p:sp>
        <p:nvSpPr>
          <p:cNvPr id="259" name="Freeform 1682"/>
          <p:cNvSpPr>
            <a:spLocks/>
          </p:cNvSpPr>
          <p:nvPr userDrawn="1"/>
        </p:nvSpPr>
        <p:spPr bwMode="auto">
          <a:xfrm flipH="1">
            <a:off x="6380163" y="615950"/>
            <a:ext cx="1014412" cy="1895475"/>
          </a:xfrm>
          <a:custGeom>
            <a:avLst/>
            <a:gdLst/>
            <a:ahLst/>
            <a:cxnLst>
              <a:cxn ang="0">
                <a:pos x="0" y="0"/>
              </a:cxn>
              <a:cxn ang="0">
                <a:pos x="38" y="110"/>
              </a:cxn>
              <a:cxn ang="0">
                <a:pos x="78" y="216"/>
              </a:cxn>
              <a:cxn ang="0">
                <a:pos x="106" y="304"/>
              </a:cxn>
              <a:cxn ang="0">
                <a:pos x="136" y="398"/>
              </a:cxn>
              <a:cxn ang="0">
                <a:pos x="164" y="506"/>
              </a:cxn>
              <a:cxn ang="0">
                <a:pos x="206" y="672"/>
              </a:cxn>
              <a:cxn ang="0">
                <a:pos x="236" y="788"/>
              </a:cxn>
              <a:cxn ang="0">
                <a:pos x="272" y="990"/>
              </a:cxn>
              <a:cxn ang="0">
                <a:pos x="286" y="1086"/>
              </a:cxn>
              <a:cxn ang="0">
                <a:pos x="302" y="1194"/>
              </a:cxn>
              <a:cxn ang="0">
                <a:pos x="638" y="1194"/>
              </a:cxn>
              <a:cxn ang="0">
                <a:pos x="624" y="1142"/>
              </a:cxn>
              <a:cxn ang="0">
                <a:pos x="598" y="1060"/>
              </a:cxn>
              <a:cxn ang="0">
                <a:pos x="572" y="980"/>
              </a:cxn>
              <a:cxn ang="0">
                <a:pos x="548" y="912"/>
              </a:cxn>
              <a:cxn ang="0">
                <a:pos x="494" y="784"/>
              </a:cxn>
              <a:cxn ang="0">
                <a:pos x="456" y="698"/>
              </a:cxn>
              <a:cxn ang="0">
                <a:pos x="424" y="626"/>
              </a:cxn>
              <a:cxn ang="0">
                <a:pos x="378" y="532"/>
              </a:cxn>
              <a:cxn ang="0">
                <a:pos x="340" y="470"/>
              </a:cxn>
              <a:cxn ang="0">
                <a:pos x="306" y="414"/>
              </a:cxn>
              <a:cxn ang="0">
                <a:pos x="268" y="342"/>
              </a:cxn>
              <a:cxn ang="0">
                <a:pos x="228" y="286"/>
              </a:cxn>
              <a:cxn ang="0">
                <a:pos x="174" y="210"/>
              </a:cxn>
              <a:cxn ang="0">
                <a:pos x="122" y="140"/>
              </a:cxn>
              <a:cxn ang="0">
                <a:pos x="58" y="52"/>
              </a:cxn>
              <a:cxn ang="0">
                <a:pos x="30" y="20"/>
              </a:cxn>
              <a:cxn ang="0">
                <a:pos x="0" y="0"/>
              </a:cxn>
            </a:cxnLst>
            <a:rect l="0" t="0" r="r" b="b"/>
            <a:pathLst>
              <a:path w="638" h="1194">
                <a:moveTo>
                  <a:pt x="0" y="0"/>
                </a:moveTo>
                <a:lnTo>
                  <a:pt x="38" y="110"/>
                </a:lnTo>
                <a:lnTo>
                  <a:pt x="78" y="216"/>
                </a:lnTo>
                <a:lnTo>
                  <a:pt x="106" y="304"/>
                </a:lnTo>
                <a:lnTo>
                  <a:pt x="136" y="398"/>
                </a:lnTo>
                <a:lnTo>
                  <a:pt x="164" y="506"/>
                </a:lnTo>
                <a:lnTo>
                  <a:pt x="206" y="672"/>
                </a:lnTo>
                <a:lnTo>
                  <a:pt x="236" y="788"/>
                </a:lnTo>
                <a:lnTo>
                  <a:pt x="272" y="990"/>
                </a:lnTo>
                <a:lnTo>
                  <a:pt x="286" y="1086"/>
                </a:lnTo>
                <a:lnTo>
                  <a:pt x="302" y="1194"/>
                </a:lnTo>
                <a:lnTo>
                  <a:pt x="638" y="1194"/>
                </a:lnTo>
                <a:lnTo>
                  <a:pt x="624" y="1142"/>
                </a:lnTo>
                <a:lnTo>
                  <a:pt x="598" y="1060"/>
                </a:lnTo>
                <a:lnTo>
                  <a:pt x="572" y="980"/>
                </a:lnTo>
                <a:lnTo>
                  <a:pt x="548" y="912"/>
                </a:lnTo>
                <a:lnTo>
                  <a:pt x="494" y="784"/>
                </a:lnTo>
                <a:lnTo>
                  <a:pt x="456" y="698"/>
                </a:lnTo>
                <a:lnTo>
                  <a:pt x="424" y="626"/>
                </a:lnTo>
                <a:lnTo>
                  <a:pt x="378" y="532"/>
                </a:lnTo>
                <a:lnTo>
                  <a:pt x="340" y="470"/>
                </a:lnTo>
                <a:lnTo>
                  <a:pt x="306" y="414"/>
                </a:lnTo>
                <a:lnTo>
                  <a:pt x="268" y="342"/>
                </a:lnTo>
                <a:lnTo>
                  <a:pt x="228" y="286"/>
                </a:lnTo>
                <a:lnTo>
                  <a:pt x="174" y="210"/>
                </a:lnTo>
                <a:lnTo>
                  <a:pt x="122" y="140"/>
                </a:lnTo>
                <a:lnTo>
                  <a:pt x="58" y="52"/>
                </a:lnTo>
                <a:lnTo>
                  <a:pt x="30" y="20"/>
                </a:lnTo>
                <a:lnTo>
                  <a:pt x="0" y="0"/>
                </a:lnTo>
                <a:close/>
              </a:path>
            </a:pathLst>
          </a:custGeom>
          <a:noFill/>
          <a:ln w="9525" cap="flat" cmpd="sng">
            <a:noFill/>
            <a:prstDash val="solid"/>
            <a:round/>
            <a:headEnd type="none" w="med" len="med"/>
            <a:tailEnd type="none" w="med" len="med"/>
          </a:ln>
          <a:effectLst/>
        </p:spPr>
        <p:txBody>
          <a:bodyPr wrap="none" anchor="ctr"/>
          <a:lstStyle/>
          <a:p>
            <a:pPr>
              <a:spcBef>
                <a:spcPct val="50000"/>
              </a:spcBef>
              <a:buFontTx/>
              <a:buChar char="•"/>
              <a:defRPr/>
            </a:pPr>
            <a:endParaRPr lang="en-US" sz="1300" b="0" dirty="0"/>
          </a:p>
        </p:txBody>
      </p:sp>
      <p:sp>
        <p:nvSpPr>
          <p:cNvPr id="260" name="Freeform 1683"/>
          <p:cNvSpPr>
            <a:spLocks/>
          </p:cNvSpPr>
          <p:nvPr userDrawn="1"/>
        </p:nvSpPr>
        <p:spPr bwMode="auto">
          <a:xfrm flipH="1">
            <a:off x="7410450" y="3175"/>
            <a:ext cx="712788" cy="584200"/>
          </a:xfrm>
          <a:custGeom>
            <a:avLst/>
            <a:gdLst/>
            <a:ahLst/>
            <a:cxnLst>
              <a:cxn ang="0">
                <a:pos x="448" y="372"/>
              </a:cxn>
              <a:cxn ang="0">
                <a:pos x="388" y="302"/>
              </a:cxn>
              <a:cxn ang="0">
                <a:pos x="280" y="208"/>
              </a:cxn>
              <a:cxn ang="0">
                <a:pos x="210" y="142"/>
              </a:cxn>
              <a:cxn ang="0">
                <a:pos x="140" y="94"/>
              </a:cxn>
              <a:cxn ang="0">
                <a:pos x="64" y="44"/>
              </a:cxn>
              <a:cxn ang="0">
                <a:pos x="0" y="0"/>
              </a:cxn>
              <a:cxn ang="0">
                <a:pos x="280" y="0"/>
              </a:cxn>
              <a:cxn ang="0">
                <a:pos x="300" y="36"/>
              </a:cxn>
              <a:cxn ang="0">
                <a:pos x="324" y="82"/>
              </a:cxn>
              <a:cxn ang="0">
                <a:pos x="346" y="134"/>
              </a:cxn>
              <a:cxn ang="0">
                <a:pos x="378" y="206"/>
              </a:cxn>
              <a:cxn ang="0">
                <a:pos x="408" y="264"/>
              </a:cxn>
              <a:cxn ang="0">
                <a:pos x="434" y="334"/>
              </a:cxn>
              <a:cxn ang="0">
                <a:pos x="448" y="372"/>
              </a:cxn>
            </a:cxnLst>
            <a:rect l="0" t="0" r="r" b="b"/>
            <a:pathLst>
              <a:path w="448" h="372">
                <a:moveTo>
                  <a:pt x="448" y="372"/>
                </a:moveTo>
                <a:lnTo>
                  <a:pt x="388" y="302"/>
                </a:lnTo>
                <a:lnTo>
                  <a:pt x="280" y="208"/>
                </a:lnTo>
                <a:lnTo>
                  <a:pt x="210" y="142"/>
                </a:lnTo>
                <a:lnTo>
                  <a:pt x="140" y="94"/>
                </a:lnTo>
                <a:lnTo>
                  <a:pt x="64" y="44"/>
                </a:lnTo>
                <a:lnTo>
                  <a:pt x="0" y="0"/>
                </a:lnTo>
                <a:lnTo>
                  <a:pt x="280" y="0"/>
                </a:lnTo>
                <a:lnTo>
                  <a:pt x="300" y="36"/>
                </a:lnTo>
                <a:lnTo>
                  <a:pt x="324" y="82"/>
                </a:lnTo>
                <a:lnTo>
                  <a:pt x="346" y="134"/>
                </a:lnTo>
                <a:lnTo>
                  <a:pt x="378" y="206"/>
                </a:lnTo>
                <a:lnTo>
                  <a:pt x="408" y="264"/>
                </a:lnTo>
                <a:lnTo>
                  <a:pt x="434" y="334"/>
                </a:lnTo>
                <a:lnTo>
                  <a:pt x="448" y="372"/>
                </a:lnTo>
                <a:close/>
              </a:path>
            </a:pathLst>
          </a:custGeom>
          <a:noFill/>
          <a:ln w="9525" cap="flat" cmpd="sng">
            <a:noFill/>
            <a:prstDash val="solid"/>
            <a:round/>
            <a:headEnd type="none" w="med" len="med"/>
            <a:tailEnd type="none" w="med" len="med"/>
          </a:ln>
          <a:effectLst/>
        </p:spPr>
        <p:txBody>
          <a:bodyPr wrap="none" anchor="ctr"/>
          <a:lstStyle/>
          <a:p>
            <a:pPr>
              <a:spcBef>
                <a:spcPct val="50000"/>
              </a:spcBef>
              <a:buFontTx/>
              <a:buChar char="•"/>
              <a:defRPr/>
            </a:pPr>
            <a:endParaRPr lang="en-US" sz="1300" b="0" dirty="0"/>
          </a:p>
        </p:txBody>
      </p:sp>
      <p:sp>
        <p:nvSpPr>
          <p:cNvPr id="265" name="Line 1086"/>
          <p:cNvSpPr>
            <a:spLocks noChangeShapeType="1"/>
          </p:cNvSpPr>
          <p:nvPr userDrawn="1"/>
        </p:nvSpPr>
        <p:spPr bwMode="auto">
          <a:xfrm>
            <a:off x="484188" y="617538"/>
            <a:ext cx="1587" cy="1587"/>
          </a:xfrm>
          <a:prstGeom prst="line">
            <a:avLst/>
          </a:prstGeom>
          <a:noFill/>
          <a:ln w="9525">
            <a:noFill/>
            <a:round/>
            <a:headEnd/>
            <a:tailEnd/>
          </a:ln>
        </p:spPr>
        <p:txBody>
          <a:bodyPr/>
          <a:lstStyle/>
          <a:p>
            <a:pPr>
              <a:spcBef>
                <a:spcPct val="50000"/>
              </a:spcBef>
              <a:buFontTx/>
              <a:buChar char="•"/>
              <a:defRPr/>
            </a:pPr>
            <a:endParaRPr lang="en-US" sz="1300" b="0" dirty="0"/>
          </a:p>
        </p:txBody>
      </p:sp>
      <p:sp>
        <p:nvSpPr>
          <p:cNvPr id="266" name="Line 1087"/>
          <p:cNvSpPr>
            <a:spLocks noChangeShapeType="1"/>
          </p:cNvSpPr>
          <p:nvPr userDrawn="1"/>
        </p:nvSpPr>
        <p:spPr bwMode="auto">
          <a:xfrm>
            <a:off x="484188" y="617538"/>
            <a:ext cx="1587" cy="1587"/>
          </a:xfrm>
          <a:prstGeom prst="line">
            <a:avLst/>
          </a:prstGeom>
          <a:noFill/>
          <a:ln w="9525">
            <a:noFill/>
            <a:round/>
            <a:headEnd/>
            <a:tailEnd/>
          </a:ln>
        </p:spPr>
        <p:txBody>
          <a:bodyPr/>
          <a:lstStyle/>
          <a:p>
            <a:pPr>
              <a:spcBef>
                <a:spcPct val="50000"/>
              </a:spcBef>
              <a:buFontTx/>
              <a:buChar char="•"/>
              <a:defRPr/>
            </a:pPr>
            <a:endParaRPr lang="en-US" sz="1300" b="0" dirty="0"/>
          </a:p>
        </p:txBody>
      </p:sp>
      <p:sp>
        <p:nvSpPr>
          <p:cNvPr id="267" name="Rectangle 1088"/>
          <p:cNvSpPr>
            <a:spLocks noChangeArrowheads="1"/>
          </p:cNvSpPr>
          <p:nvPr userDrawn="1"/>
        </p:nvSpPr>
        <p:spPr bwMode="auto">
          <a:xfrm>
            <a:off x="484188" y="617538"/>
            <a:ext cx="1587" cy="1587"/>
          </a:xfrm>
          <a:prstGeom prst="rect">
            <a:avLst/>
          </a:prstGeom>
          <a:solidFill>
            <a:srgbClr val="000000"/>
          </a:solidFill>
          <a:ln w="9525">
            <a:noFill/>
            <a:miter lim="800000"/>
            <a:headEnd/>
            <a:tailEnd/>
          </a:ln>
        </p:spPr>
        <p:txBody>
          <a:bodyPr/>
          <a:lstStyle/>
          <a:p>
            <a:pPr>
              <a:spcBef>
                <a:spcPct val="50000"/>
              </a:spcBef>
              <a:buFontTx/>
              <a:buChar char="•"/>
              <a:defRPr/>
            </a:pPr>
            <a:endParaRPr lang="en-US" sz="1300" b="0" dirty="0"/>
          </a:p>
        </p:txBody>
      </p:sp>
      <p:sp>
        <p:nvSpPr>
          <p:cNvPr id="268" name="Rectangle 1089"/>
          <p:cNvSpPr>
            <a:spLocks noChangeArrowheads="1"/>
          </p:cNvSpPr>
          <p:nvPr userDrawn="1"/>
        </p:nvSpPr>
        <p:spPr bwMode="auto">
          <a:xfrm>
            <a:off x="484188" y="617538"/>
            <a:ext cx="1587" cy="1587"/>
          </a:xfrm>
          <a:prstGeom prst="rect">
            <a:avLst/>
          </a:prstGeom>
          <a:noFill/>
          <a:ln w="9525">
            <a:noFill/>
            <a:miter lim="800000"/>
            <a:headEnd/>
            <a:tailEnd/>
          </a:ln>
        </p:spPr>
        <p:txBody>
          <a:bodyPr/>
          <a:lstStyle/>
          <a:p>
            <a:pPr>
              <a:spcBef>
                <a:spcPct val="50000"/>
              </a:spcBef>
              <a:buFontTx/>
              <a:buChar char="•"/>
              <a:defRPr/>
            </a:pPr>
            <a:endParaRPr lang="en-US" sz="1300" b="0" dirty="0"/>
          </a:p>
        </p:txBody>
      </p:sp>
      <p:sp>
        <p:nvSpPr>
          <p:cNvPr id="269" name="Freeform 1098"/>
          <p:cNvSpPr>
            <a:spLocks/>
          </p:cNvSpPr>
          <p:nvPr userDrawn="1"/>
        </p:nvSpPr>
        <p:spPr bwMode="auto">
          <a:xfrm>
            <a:off x="487363" y="617538"/>
            <a:ext cx="3175" cy="1587"/>
          </a:xfrm>
          <a:custGeom>
            <a:avLst/>
            <a:gdLst/>
            <a:ahLst/>
            <a:cxnLst>
              <a:cxn ang="0">
                <a:pos x="0" y="0"/>
              </a:cxn>
              <a:cxn ang="0">
                <a:pos x="2" y="0"/>
              </a:cxn>
              <a:cxn ang="0">
                <a:pos x="2" y="0"/>
              </a:cxn>
              <a:cxn ang="0">
                <a:pos x="2"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2" y="0"/>
              </a:cxn>
              <a:cxn ang="0">
                <a:pos x="2" y="0"/>
              </a:cxn>
              <a:cxn ang="0">
                <a:pos x="2" y="0"/>
              </a:cxn>
              <a:cxn ang="0">
                <a:pos x="0" y="0"/>
              </a:cxn>
              <a:cxn ang="0">
                <a:pos x="0" y="0"/>
              </a:cxn>
              <a:cxn ang="0">
                <a:pos x="0" y="0"/>
              </a:cxn>
            </a:cxnLst>
            <a:rect l="0" t="0" r="r" b="b"/>
            <a:pathLst>
              <a:path w="2">
                <a:moveTo>
                  <a:pt x="0" y="0"/>
                </a:moveTo>
                <a:lnTo>
                  <a:pt x="2" y="0"/>
                </a:lnTo>
                <a:lnTo>
                  <a:pt x="2" y="0"/>
                </a:lnTo>
                <a:lnTo>
                  <a:pt x="2"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2" y="0"/>
                </a:lnTo>
                <a:lnTo>
                  <a:pt x="2" y="0"/>
                </a:lnTo>
                <a:lnTo>
                  <a:pt x="2" y="0"/>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1300" b="0" dirty="0"/>
          </a:p>
        </p:txBody>
      </p:sp>
      <p:sp>
        <p:nvSpPr>
          <p:cNvPr id="270" name="Freeform 1115"/>
          <p:cNvSpPr>
            <a:spLocks/>
          </p:cNvSpPr>
          <p:nvPr userDrawn="1"/>
        </p:nvSpPr>
        <p:spPr bwMode="auto">
          <a:xfrm>
            <a:off x="458788" y="473075"/>
            <a:ext cx="3175" cy="3175"/>
          </a:xfrm>
          <a:custGeom>
            <a:avLst/>
            <a:gdLst/>
            <a:ahLst/>
            <a:cxnLst>
              <a:cxn ang="0">
                <a:pos x="0" y="2"/>
              </a:cxn>
              <a:cxn ang="0">
                <a:pos x="0" y="2"/>
              </a:cxn>
              <a:cxn ang="0">
                <a:pos x="0" y="2"/>
              </a:cxn>
              <a:cxn ang="0">
                <a:pos x="0" y="2"/>
              </a:cxn>
              <a:cxn ang="0">
                <a:pos x="0" y="2"/>
              </a:cxn>
              <a:cxn ang="0">
                <a:pos x="0" y="2"/>
              </a:cxn>
              <a:cxn ang="0">
                <a:pos x="2" y="2"/>
              </a:cxn>
              <a:cxn ang="0">
                <a:pos x="2" y="2"/>
              </a:cxn>
              <a:cxn ang="0">
                <a:pos x="2" y="0"/>
              </a:cxn>
              <a:cxn ang="0">
                <a:pos x="0" y="2"/>
              </a:cxn>
              <a:cxn ang="0">
                <a:pos x="0" y="2"/>
              </a:cxn>
              <a:cxn ang="0">
                <a:pos x="0" y="2"/>
              </a:cxn>
              <a:cxn ang="0">
                <a:pos x="0" y="2"/>
              </a:cxn>
              <a:cxn ang="0">
                <a:pos x="0" y="2"/>
              </a:cxn>
              <a:cxn ang="0">
                <a:pos x="2" y="2"/>
              </a:cxn>
              <a:cxn ang="0">
                <a:pos x="2" y="2"/>
              </a:cxn>
              <a:cxn ang="0">
                <a:pos x="2" y="2"/>
              </a:cxn>
              <a:cxn ang="0">
                <a:pos x="2" y="2"/>
              </a:cxn>
              <a:cxn ang="0">
                <a:pos x="2" y="2"/>
              </a:cxn>
              <a:cxn ang="0">
                <a:pos x="2" y="2"/>
              </a:cxn>
              <a:cxn ang="0">
                <a:pos x="0" y="2"/>
              </a:cxn>
              <a:cxn ang="0">
                <a:pos x="0" y="2"/>
              </a:cxn>
              <a:cxn ang="0">
                <a:pos x="0" y="2"/>
              </a:cxn>
              <a:cxn ang="0">
                <a:pos x="0" y="2"/>
              </a:cxn>
              <a:cxn ang="0">
                <a:pos x="0" y="2"/>
              </a:cxn>
              <a:cxn ang="0">
                <a:pos x="0" y="2"/>
              </a:cxn>
              <a:cxn ang="0">
                <a:pos x="0" y="2"/>
              </a:cxn>
              <a:cxn ang="0">
                <a:pos x="2" y="2"/>
              </a:cxn>
              <a:cxn ang="0">
                <a:pos x="0" y="2"/>
              </a:cxn>
              <a:cxn ang="0">
                <a:pos x="2" y="2"/>
              </a:cxn>
              <a:cxn ang="0">
                <a:pos x="2" y="2"/>
              </a:cxn>
              <a:cxn ang="0">
                <a:pos x="2" y="2"/>
              </a:cxn>
              <a:cxn ang="0">
                <a:pos x="0" y="2"/>
              </a:cxn>
              <a:cxn ang="0">
                <a:pos x="0" y="2"/>
              </a:cxn>
            </a:cxnLst>
            <a:rect l="0" t="0" r="r" b="b"/>
            <a:pathLst>
              <a:path w="2" h="2">
                <a:moveTo>
                  <a:pt x="0" y="2"/>
                </a:moveTo>
                <a:lnTo>
                  <a:pt x="0" y="2"/>
                </a:lnTo>
                <a:lnTo>
                  <a:pt x="0" y="2"/>
                </a:lnTo>
                <a:lnTo>
                  <a:pt x="0" y="2"/>
                </a:lnTo>
                <a:lnTo>
                  <a:pt x="0" y="2"/>
                </a:lnTo>
                <a:lnTo>
                  <a:pt x="0" y="2"/>
                </a:lnTo>
                <a:lnTo>
                  <a:pt x="0" y="2"/>
                </a:lnTo>
                <a:lnTo>
                  <a:pt x="0" y="2"/>
                </a:lnTo>
                <a:lnTo>
                  <a:pt x="0" y="2"/>
                </a:lnTo>
                <a:lnTo>
                  <a:pt x="0" y="2"/>
                </a:lnTo>
                <a:lnTo>
                  <a:pt x="0" y="2"/>
                </a:lnTo>
                <a:lnTo>
                  <a:pt x="0" y="2"/>
                </a:lnTo>
                <a:lnTo>
                  <a:pt x="2" y="2"/>
                </a:lnTo>
                <a:lnTo>
                  <a:pt x="2" y="2"/>
                </a:lnTo>
                <a:lnTo>
                  <a:pt x="2" y="2"/>
                </a:lnTo>
                <a:lnTo>
                  <a:pt x="2" y="2"/>
                </a:lnTo>
                <a:lnTo>
                  <a:pt x="2" y="2"/>
                </a:lnTo>
                <a:lnTo>
                  <a:pt x="2" y="0"/>
                </a:lnTo>
                <a:lnTo>
                  <a:pt x="0" y="2"/>
                </a:lnTo>
                <a:lnTo>
                  <a:pt x="0" y="2"/>
                </a:lnTo>
                <a:lnTo>
                  <a:pt x="0" y="2"/>
                </a:lnTo>
                <a:lnTo>
                  <a:pt x="0" y="2"/>
                </a:lnTo>
                <a:lnTo>
                  <a:pt x="0" y="2"/>
                </a:lnTo>
                <a:lnTo>
                  <a:pt x="0" y="2"/>
                </a:lnTo>
                <a:lnTo>
                  <a:pt x="0" y="2"/>
                </a:lnTo>
                <a:lnTo>
                  <a:pt x="0" y="2"/>
                </a:lnTo>
                <a:lnTo>
                  <a:pt x="0" y="2"/>
                </a:lnTo>
                <a:lnTo>
                  <a:pt x="0" y="2"/>
                </a:lnTo>
                <a:lnTo>
                  <a:pt x="0" y="2"/>
                </a:lnTo>
                <a:lnTo>
                  <a:pt x="2" y="2"/>
                </a:lnTo>
                <a:lnTo>
                  <a:pt x="2" y="2"/>
                </a:lnTo>
                <a:lnTo>
                  <a:pt x="2" y="2"/>
                </a:lnTo>
                <a:lnTo>
                  <a:pt x="2" y="2"/>
                </a:lnTo>
                <a:lnTo>
                  <a:pt x="2" y="2"/>
                </a:lnTo>
                <a:lnTo>
                  <a:pt x="2" y="2"/>
                </a:lnTo>
                <a:lnTo>
                  <a:pt x="2" y="2"/>
                </a:lnTo>
                <a:lnTo>
                  <a:pt x="2" y="2"/>
                </a:lnTo>
                <a:lnTo>
                  <a:pt x="2" y="2"/>
                </a:lnTo>
                <a:lnTo>
                  <a:pt x="0" y="2"/>
                </a:lnTo>
                <a:lnTo>
                  <a:pt x="2" y="2"/>
                </a:lnTo>
                <a:lnTo>
                  <a:pt x="2"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2" y="2"/>
                </a:lnTo>
                <a:lnTo>
                  <a:pt x="2" y="2"/>
                </a:lnTo>
                <a:lnTo>
                  <a:pt x="0" y="2"/>
                </a:lnTo>
                <a:lnTo>
                  <a:pt x="2" y="2"/>
                </a:lnTo>
                <a:lnTo>
                  <a:pt x="2" y="2"/>
                </a:lnTo>
                <a:lnTo>
                  <a:pt x="2" y="2"/>
                </a:lnTo>
                <a:lnTo>
                  <a:pt x="2" y="2"/>
                </a:lnTo>
                <a:lnTo>
                  <a:pt x="2" y="2"/>
                </a:lnTo>
                <a:lnTo>
                  <a:pt x="2" y="2"/>
                </a:lnTo>
                <a:lnTo>
                  <a:pt x="2" y="2"/>
                </a:lnTo>
                <a:lnTo>
                  <a:pt x="0" y="2"/>
                </a:lnTo>
                <a:lnTo>
                  <a:pt x="0" y="2"/>
                </a:lnTo>
                <a:lnTo>
                  <a:pt x="0" y="2"/>
                </a:lnTo>
                <a:lnTo>
                  <a:pt x="0" y="2"/>
                </a:lnTo>
              </a:path>
            </a:pathLst>
          </a:custGeom>
          <a:noFill/>
          <a:ln w="9525">
            <a:noFill/>
            <a:round/>
            <a:headEnd/>
            <a:tailEnd/>
          </a:ln>
        </p:spPr>
        <p:txBody>
          <a:bodyPr/>
          <a:lstStyle/>
          <a:p>
            <a:pPr>
              <a:spcBef>
                <a:spcPct val="50000"/>
              </a:spcBef>
              <a:buFontTx/>
              <a:buChar char="•"/>
              <a:defRPr/>
            </a:pPr>
            <a:endParaRPr lang="en-US" sz="1300" b="0" dirty="0"/>
          </a:p>
        </p:txBody>
      </p:sp>
      <p:sp>
        <p:nvSpPr>
          <p:cNvPr id="271" name="Freeform 1120"/>
          <p:cNvSpPr>
            <a:spLocks/>
          </p:cNvSpPr>
          <p:nvPr userDrawn="1"/>
        </p:nvSpPr>
        <p:spPr bwMode="auto">
          <a:xfrm>
            <a:off x="458788" y="463550"/>
            <a:ext cx="3175" cy="3175"/>
          </a:xfrm>
          <a:custGeom>
            <a:avLst/>
            <a:gdLst/>
            <a:ahLst/>
            <a:cxnLst>
              <a:cxn ang="0">
                <a:pos x="0" y="0"/>
              </a:cxn>
              <a:cxn ang="0">
                <a:pos x="0" y="2"/>
              </a:cxn>
              <a:cxn ang="0">
                <a:pos x="0" y="2"/>
              </a:cxn>
              <a:cxn ang="0">
                <a:pos x="0" y="2"/>
              </a:cxn>
              <a:cxn ang="0">
                <a:pos x="2" y="2"/>
              </a:cxn>
              <a:cxn ang="0">
                <a:pos x="2" y="0"/>
              </a:cxn>
              <a:cxn ang="0">
                <a:pos x="2" y="0"/>
              </a:cxn>
              <a:cxn ang="0">
                <a:pos x="2" y="0"/>
              </a:cxn>
              <a:cxn ang="0">
                <a:pos x="0" y="0"/>
              </a:cxn>
              <a:cxn ang="0">
                <a:pos x="0" y="2"/>
              </a:cxn>
              <a:cxn ang="0">
                <a:pos x="0" y="2"/>
              </a:cxn>
              <a:cxn ang="0">
                <a:pos x="2" y="0"/>
              </a:cxn>
              <a:cxn ang="0">
                <a:pos x="2" y="0"/>
              </a:cxn>
              <a:cxn ang="0">
                <a:pos x="2" y="0"/>
              </a:cxn>
              <a:cxn ang="0">
                <a:pos x="2" y="2"/>
              </a:cxn>
              <a:cxn ang="0">
                <a:pos x="0" y="2"/>
              </a:cxn>
              <a:cxn ang="0">
                <a:pos x="0" y="2"/>
              </a:cxn>
              <a:cxn ang="0">
                <a:pos x="0" y="2"/>
              </a:cxn>
              <a:cxn ang="0">
                <a:pos x="0" y="2"/>
              </a:cxn>
              <a:cxn ang="0">
                <a:pos x="0" y="2"/>
              </a:cxn>
              <a:cxn ang="0">
                <a:pos x="0" y="2"/>
              </a:cxn>
              <a:cxn ang="0">
                <a:pos x="0" y="2"/>
              </a:cxn>
              <a:cxn ang="0">
                <a:pos x="0" y="2"/>
              </a:cxn>
              <a:cxn ang="0">
                <a:pos x="2" y="2"/>
              </a:cxn>
              <a:cxn ang="0">
                <a:pos x="0" y="2"/>
              </a:cxn>
              <a:cxn ang="0">
                <a:pos x="0" y="2"/>
              </a:cxn>
              <a:cxn ang="0">
                <a:pos x="2" y="2"/>
              </a:cxn>
              <a:cxn ang="0">
                <a:pos x="2" y="2"/>
              </a:cxn>
              <a:cxn ang="0">
                <a:pos x="2" y="0"/>
              </a:cxn>
              <a:cxn ang="0">
                <a:pos x="0" y="0"/>
              </a:cxn>
              <a:cxn ang="0">
                <a:pos x="0" y="0"/>
              </a:cxn>
            </a:cxnLst>
            <a:rect l="0" t="0" r="r" b="b"/>
            <a:pathLst>
              <a:path w="2" h="2">
                <a:moveTo>
                  <a:pt x="0" y="0"/>
                </a:moveTo>
                <a:lnTo>
                  <a:pt x="0" y="2"/>
                </a:lnTo>
                <a:lnTo>
                  <a:pt x="0" y="2"/>
                </a:lnTo>
                <a:lnTo>
                  <a:pt x="0" y="2"/>
                </a:lnTo>
                <a:lnTo>
                  <a:pt x="2" y="2"/>
                </a:lnTo>
                <a:lnTo>
                  <a:pt x="2" y="0"/>
                </a:lnTo>
                <a:lnTo>
                  <a:pt x="2" y="0"/>
                </a:lnTo>
                <a:lnTo>
                  <a:pt x="2" y="0"/>
                </a:lnTo>
                <a:lnTo>
                  <a:pt x="0" y="0"/>
                </a:lnTo>
                <a:lnTo>
                  <a:pt x="0" y="2"/>
                </a:lnTo>
                <a:lnTo>
                  <a:pt x="0" y="2"/>
                </a:lnTo>
                <a:lnTo>
                  <a:pt x="2" y="0"/>
                </a:lnTo>
                <a:lnTo>
                  <a:pt x="2" y="0"/>
                </a:lnTo>
                <a:lnTo>
                  <a:pt x="2" y="0"/>
                </a:lnTo>
                <a:lnTo>
                  <a:pt x="2" y="2"/>
                </a:lnTo>
                <a:lnTo>
                  <a:pt x="0" y="2"/>
                </a:lnTo>
                <a:lnTo>
                  <a:pt x="0" y="2"/>
                </a:lnTo>
                <a:lnTo>
                  <a:pt x="0" y="2"/>
                </a:lnTo>
                <a:lnTo>
                  <a:pt x="0" y="2"/>
                </a:lnTo>
                <a:lnTo>
                  <a:pt x="0" y="2"/>
                </a:lnTo>
                <a:lnTo>
                  <a:pt x="0" y="2"/>
                </a:lnTo>
                <a:lnTo>
                  <a:pt x="0" y="2"/>
                </a:lnTo>
                <a:lnTo>
                  <a:pt x="0" y="2"/>
                </a:lnTo>
                <a:lnTo>
                  <a:pt x="2" y="2"/>
                </a:lnTo>
                <a:lnTo>
                  <a:pt x="0" y="2"/>
                </a:lnTo>
                <a:lnTo>
                  <a:pt x="0" y="2"/>
                </a:lnTo>
                <a:lnTo>
                  <a:pt x="2" y="2"/>
                </a:lnTo>
                <a:lnTo>
                  <a:pt x="2" y="2"/>
                </a:lnTo>
                <a:lnTo>
                  <a:pt x="2" y="0"/>
                </a:lnTo>
                <a:lnTo>
                  <a:pt x="0" y="0"/>
                </a:lnTo>
                <a:lnTo>
                  <a:pt x="0" y="0"/>
                </a:lnTo>
              </a:path>
            </a:pathLst>
          </a:custGeom>
          <a:noFill/>
          <a:ln w="9525">
            <a:noFill/>
            <a:round/>
            <a:headEnd/>
            <a:tailEnd/>
          </a:ln>
        </p:spPr>
        <p:txBody>
          <a:bodyPr/>
          <a:lstStyle/>
          <a:p>
            <a:pPr>
              <a:spcBef>
                <a:spcPct val="50000"/>
              </a:spcBef>
              <a:buFontTx/>
              <a:buChar char="•"/>
              <a:defRPr/>
            </a:pPr>
            <a:endParaRPr lang="en-US" sz="1300" b="0" dirty="0"/>
          </a:p>
        </p:txBody>
      </p:sp>
      <p:sp>
        <p:nvSpPr>
          <p:cNvPr id="272" name="Freeform 1134"/>
          <p:cNvSpPr>
            <a:spLocks/>
          </p:cNvSpPr>
          <p:nvPr userDrawn="1"/>
        </p:nvSpPr>
        <p:spPr bwMode="auto">
          <a:xfrm>
            <a:off x="703263" y="514350"/>
            <a:ext cx="3175" cy="6350"/>
          </a:xfrm>
          <a:custGeom>
            <a:avLst/>
            <a:gdLst/>
            <a:ahLst/>
            <a:cxnLst>
              <a:cxn ang="0">
                <a:pos x="2" y="4"/>
              </a:cxn>
              <a:cxn ang="0">
                <a:pos x="2" y="4"/>
              </a:cxn>
              <a:cxn ang="0">
                <a:pos x="2" y="4"/>
              </a:cxn>
              <a:cxn ang="0">
                <a:pos x="2" y="2"/>
              </a:cxn>
              <a:cxn ang="0">
                <a:pos x="2" y="0"/>
              </a:cxn>
              <a:cxn ang="0">
                <a:pos x="2" y="0"/>
              </a:cxn>
              <a:cxn ang="0">
                <a:pos x="2" y="0"/>
              </a:cxn>
              <a:cxn ang="0">
                <a:pos x="0" y="2"/>
              </a:cxn>
              <a:cxn ang="0">
                <a:pos x="2" y="4"/>
              </a:cxn>
              <a:cxn ang="0">
                <a:pos x="2" y="2"/>
              </a:cxn>
              <a:cxn ang="0">
                <a:pos x="2" y="2"/>
              </a:cxn>
              <a:cxn ang="0">
                <a:pos x="2" y="0"/>
              </a:cxn>
              <a:cxn ang="0">
                <a:pos x="2" y="2"/>
              </a:cxn>
              <a:cxn ang="0">
                <a:pos x="2" y="2"/>
              </a:cxn>
              <a:cxn ang="0">
                <a:pos x="2" y="2"/>
              </a:cxn>
              <a:cxn ang="0">
                <a:pos x="2" y="2"/>
              </a:cxn>
              <a:cxn ang="0">
                <a:pos x="2" y="2"/>
              </a:cxn>
              <a:cxn ang="0">
                <a:pos x="2" y="2"/>
              </a:cxn>
              <a:cxn ang="0">
                <a:pos x="2" y="2"/>
              </a:cxn>
              <a:cxn ang="0">
                <a:pos x="2" y="2"/>
              </a:cxn>
              <a:cxn ang="0">
                <a:pos x="2" y="2"/>
              </a:cxn>
              <a:cxn ang="0">
                <a:pos x="2" y="2"/>
              </a:cxn>
              <a:cxn ang="0">
                <a:pos x="2" y="2"/>
              </a:cxn>
              <a:cxn ang="0">
                <a:pos x="2" y="2"/>
              </a:cxn>
              <a:cxn ang="0">
                <a:pos x="2" y="2"/>
              </a:cxn>
              <a:cxn ang="0">
                <a:pos x="2" y="2"/>
              </a:cxn>
              <a:cxn ang="0">
                <a:pos x="0" y="2"/>
              </a:cxn>
              <a:cxn ang="0">
                <a:pos x="2" y="4"/>
              </a:cxn>
            </a:cxnLst>
            <a:rect l="0" t="0" r="r" b="b"/>
            <a:pathLst>
              <a:path w="2" h="4">
                <a:moveTo>
                  <a:pt x="2" y="4"/>
                </a:moveTo>
                <a:lnTo>
                  <a:pt x="2" y="4"/>
                </a:lnTo>
                <a:lnTo>
                  <a:pt x="2" y="4"/>
                </a:lnTo>
                <a:lnTo>
                  <a:pt x="2" y="2"/>
                </a:lnTo>
                <a:lnTo>
                  <a:pt x="2" y="0"/>
                </a:lnTo>
                <a:lnTo>
                  <a:pt x="2" y="0"/>
                </a:lnTo>
                <a:lnTo>
                  <a:pt x="2" y="0"/>
                </a:lnTo>
                <a:lnTo>
                  <a:pt x="0" y="2"/>
                </a:lnTo>
                <a:lnTo>
                  <a:pt x="2" y="4"/>
                </a:lnTo>
                <a:lnTo>
                  <a:pt x="2" y="2"/>
                </a:lnTo>
                <a:lnTo>
                  <a:pt x="2" y="2"/>
                </a:lnTo>
                <a:lnTo>
                  <a:pt x="2" y="0"/>
                </a:lnTo>
                <a:lnTo>
                  <a:pt x="2" y="2"/>
                </a:lnTo>
                <a:lnTo>
                  <a:pt x="2" y="2"/>
                </a:lnTo>
                <a:lnTo>
                  <a:pt x="2" y="2"/>
                </a:lnTo>
                <a:lnTo>
                  <a:pt x="2" y="2"/>
                </a:lnTo>
                <a:lnTo>
                  <a:pt x="2" y="2"/>
                </a:lnTo>
                <a:lnTo>
                  <a:pt x="2" y="2"/>
                </a:lnTo>
                <a:lnTo>
                  <a:pt x="2" y="2"/>
                </a:lnTo>
                <a:lnTo>
                  <a:pt x="2" y="2"/>
                </a:lnTo>
                <a:lnTo>
                  <a:pt x="2" y="2"/>
                </a:lnTo>
                <a:lnTo>
                  <a:pt x="2" y="2"/>
                </a:lnTo>
                <a:lnTo>
                  <a:pt x="2" y="2"/>
                </a:lnTo>
                <a:lnTo>
                  <a:pt x="2" y="2"/>
                </a:lnTo>
                <a:lnTo>
                  <a:pt x="2" y="2"/>
                </a:lnTo>
                <a:lnTo>
                  <a:pt x="2" y="2"/>
                </a:lnTo>
                <a:lnTo>
                  <a:pt x="0" y="2"/>
                </a:lnTo>
                <a:lnTo>
                  <a:pt x="2" y="4"/>
                </a:lnTo>
              </a:path>
            </a:pathLst>
          </a:custGeom>
          <a:noFill/>
          <a:ln w="9525">
            <a:noFill/>
            <a:round/>
            <a:headEnd/>
            <a:tailEnd/>
          </a:ln>
        </p:spPr>
        <p:txBody>
          <a:bodyPr/>
          <a:lstStyle/>
          <a:p>
            <a:pPr>
              <a:spcBef>
                <a:spcPct val="50000"/>
              </a:spcBef>
              <a:buFontTx/>
              <a:buChar char="•"/>
              <a:defRPr/>
            </a:pPr>
            <a:endParaRPr lang="en-US" sz="1300" b="0" dirty="0"/>
          </a:p>
        </p:txBody>
      </p:sp>
      <p:sp>
        <p:nvSpPr>
          <p:cNvPr id="273" name="Freeform 1141"/>
          <p:cNvSpPr>
            <a:spLocks/>
          </p:cNvSpPr>
          <p:nvPr userDrawn="1"/>
        </p:nvSpPr>
        <p:spPr bwMode="auto">
          <a:xfrm>
            <a:off x="706438" y="479425"/>
            <a:ext cx="1587" cy="6350"/>
          </a:xfrm>
          <a:custGeom>
            <a:avLst/>
            <a:gdLst/>
            <a:ahLst/>
            <a:cxnLst>
              <a:cxn ang="0">
                <a:pos x="0" y="4"/>
              </a:cxn>
              <a:cxn ang="0">
                <a:pos x="0" y="2"/>
              </a:cxn>
              <a:cxn ang="0">
                <a:pos x="0" y="0"/>
              </a:cxn>
              <a:cxn ang="0">
                <a:pos x="0" y="0"/>
              </a:cxn>
              <a:cxn ang="0">
                <a:pos x="0" y="2"/>
              </a:cxn>
              <a:cxn ang="0">
                <a:pos x="0" y="2"/>
              </a:cxn>
              <a:cxn ang="0">
                <a:pos x="0" y="4"/>
              </a:cxn>
              <a:cxn ang="0">
                <a:pos x="0" y="2"/>
              </a:cxn>
              <a:cxn ang="0">
                <a:pos x="0" y="2"/>
              </a:cxn>
              <a:cxn ang="0">
                <a:pos x="0" y="2"/>
              </a:cxn>
              <a:cxn ang="0">
                <a:pos x="0" y="2"/>
              </a:cxn>
              <a:cxn ang="0">
                <a:pos x="0" y="2"/>
              </a:cxn>
              <a:cxn ang="0">
                <a:pos x="0" y="2"/>
              </a:cxn>
              <a:cxn ang="0">
                <a:pos x="0" y="2"/>
              </a:cxn>
              <a:cxn ang="0">
                <a:pos x="0" y="4"/>
              </a:cxn>
            </a:cxnLst>
            <a:rect l="0" t="0" r="r" b="b"/>
            <a:pathLst>
              <a:path h="4">
                <a:moveTo>
                  <a:pt x="0" y="4"/>
                </a:moveTo>
                <a:lnTo>
                  <a:pt x="0" y="2"/>
                </a:lnTo>
                <a:lnTo>
                  <a:pt x="0" y="0"/>
                </a:lnTo>
                <a:lnTo>
                  <a:pt x="0" y="0"/>
                </a:lnTo>
                <a:lnTo>
                  <a:pt x="0" y="2"/>
                </a:lnTo>
                <a:lnTo>
                  <a:pt x="0" y="2"/>
                </a:lnTo>
                <a:lnTo>
                  <a:pt x="0" y="4"/>
                </a:lnTo>
                <a:lnTo>
                  <a:pt x="0" y="2"/>
                </a:lnTo>
                <a:lnTo>
                  <a:pt x="0" y="2"/>
                </a:lnTo>
                <a:lnTo>
                  <a:pt x="0" y="2"/>
                </a:lnTo>
                <a:lnTo>
                  <a:pt x="0" y="2"/>
                </a:lnTo>
                <a:lnTo>
                  <a:pt x="0" y="2"/>
                </a:lnTo>
                <a:lnTo>
                  <a:pt x="0" y="2"/>
                </a:lnTo>
                <a:lnTo>
                  <a:pt x="0" y="2"/>
                </a:lnTo>
                <a:lnTo>
                  <a:pt x="0" y="4"/>
                </a:lnTo>
              </a:path>
            </a:pathLst>
          </a:custGeom>
          <a:noFill/>
          <a:ln w="9525">
            <a:noFill/>
            <a:round/>
            <a:headEnd/>
            <a:tailEnd/>
          </a:ln>
        </p:spPr>
        <p:txBody>
          <a:bodyPr/>
          <a:lstStyle/>
          <a:p>
            <a:pPr>
              <a:spcBef>
                <a:spcPct val="50000"/>
              </a:spcBef>
              <a:buFontTx/>
              <a:buChar char="•"/>
              <a:defRPr/>
            </a:pPr>
            <a:endParaRPr lang="en-US" sz="1300" b="0" dirty="0"/>
          </a:p>
        </p:txBody>
      </p:sp>
      <p:sp>
        <p:nvSpPr>
          <p:cNvPr id="274" name="Freeform 1148"/>
          <p:cNvSpPr>
            <a:spLocks/>
          </p:cNvSpPr>
          <p:nvPr userDrawn="1"/>
        </p:nvSpPr>
        <p:spPr bwMode="auto">
          <a:xfrm>
            <a:off x="693738" y="460375"/>
            <a:ext cx="3175" cy="3175"/>
          </a:xfrm>
          <a:custGeom>
            <a:avLst/>
            <a:gdLst/>
            <a:ahLst/>
            <a:cxnLst>
              <a:cxn ang="0">
                <a:pos x="2" y="2"/>
              </a:cxn>
              <a:cxn ang="0">
                <a:pos x="2" y="0"/>
              </a:cxn>
              <a:cxn ang="0">
                <a:pos x="2" y="0"/>
              </a:cxn>
              <a:cxn ang="0">
                <a:pos x="2" y="0"/>
              </a:cxn>
              <a:cxn ang="0">
                <a:pos x="2" y="0"/>
              </a:cxn>
              <a:cxn ang="0">
                <a:pos x="0" y="0"/>
              </a:cxn>
              <a:cxn ang="0">
                <a:pos x="0" y="0"/>
              </a:cxn>
              <a:cxn ang="0">
                <a:pos x="0" y="2"/>
              </a:cxn>
              <a:cxn ang="0">
                <a:pos x="0" y="2"/>
              </a:cxn>
              <a:cxn ang="0">
                <a:pos x="0" y="2"/>
              </a:cxn>
              <a:cxn ang="0">
                <a:pos x="2" y="2"/>
              </a:cxn>
              <a:cxn ang="0">
                <a:pos x="2" y="2"/>
              </a:cxn>
              <a:cxn ang="0">
                <a:pos x="2" y="0"/>
              </a:cxn>
              <a:cxn ang="0">
                <a:pos x="2" y="0"/>
              </a:cxn>
              <a:cxn ang="0">
                <a:pos x="2" y="0"/>
              </a:cxn>
              <a:cxn ang="0">
                <a:pos x="0" y="2"/>
              </a:cxn>
              <a:cxn ang="0">
                <a:pos x="2" y="2"/>
              </a:cxn>
              <a:cxn ang="0">
                <a:pos x="2" y="0"/>
              </a:cxn>
              <a:cxn ang="0">
                <a:pos x="0" y="2"/>
              </a:cxn>
              <a:cxn ang="0">
                <a:pos x="2" y="2"/>
              </a:cxn>
              <a:cxn ang="0">
                <a:pos x="0" y="2"/>
              </a:cxn>
              <a:cxn ang="0">
                <a:pos x="0" y="2"/>
              </a:cxn>
              <a:cxn ang="0">
                <a:pos x="0" y="2"/>
              </a:cxn>
              <a:cxn ang="0">
                <a:pos x="0" y="2"/>
              </a:cxn>
              <a:cxn ang="0">
                <a:pos x="0" y="2"/>
              </a:cxn>
              <a:cxn ang="0">
                <a:pos x="0" y="2"/>
              </a:cxn>
              <a:cxn ang="0">
                <a:pos x="0" y="2"/>
              </a:cxn>
              <a:cxn ang="0">
                <a:pos x="0" y="2"/>
              </a:cxn>
              <a:cxn ang="0">
                <a:pos x="0" y="2"/>
              </a:cxn>
              <a:cxn ang="0">
                <a:pos x="2" y="2"/>
              </a:cxn>
              <a:cxn ang="0">
                <a:pos x="2" y="2"/>
              </a:cxn>
            </a:cxnLst>
            <a:rect l="0" t="0" r="r" b="b"/>
            <a:pathLst>
              <a:path w="2" h="2">
                <a:moveTo>
                  <a:pt x="2" y="2"/>
                </a:moveTo>
                <a:lnTo>
                  <a:pt x="2" y="0"/>
                </a:lnTo>
                <a:lnTo>
                  <a:pt x="2" y="0"/>
                </a:lnTo>
                <a:lnTo>
                  <a:pt x="2" y="0"/>
                </a:lnTo>
                <a:lnTo>
                  <a:pt x="2" y="0"/>
                </a:lnTo>
                <a:lnTo>
                  <a:pt x="0" y="0"/>
                </a:lnTo>
                <a:lnTo>
                  <a:pt x="0" y="0"/>
                </a:lnTo>
                <a:lnTo>
                  <a:pt x="0" y="2"/>
                </a:lnTo>
                <a:lnTo>
                  <a:pt x="0" y="2"/>
                </a:lnTo>
                <a:lnTo>
                  <a:pt x="0" y="2"/>
                </a:lnTo>
                <a:lnTo>
                  <a:pt x="2" y="2"/>
                </a:lnTo>
                <a:lnTo>
                  <a:pt x="2" y="2"/>
                </a:lnTo>
                <a:lnTo>
                  <a:pt x="2" y="0"/>
                </a:lnTo>
                <a:lnTo>
                  <a:pt x="2" y="0"/>
                </a:lnTo>
                <a:lnTo>
                  <a:pt x="2" y="0"/>
                </a:lnTo>
                <a:lnTo>
                  <a:pt x="0" y="2"/>
                </a:lnTo>
                <a:lnTo>
                  <a:pt x="2" y="2"/>
                </a:lnTo>
                <a:lnTo>
                  <a:pt x="2" y="0"/>
                </a:lnTo>
                <a:lnTo>
                  <a:pt x="0" y="2"/>
                </a:lnTo>
                <a:lnTo>
                  <a:pt x="2" y="2"/>
                </a:lnTo>
                <a:lnTo>
                  <a:pt x="0" y="2"/>
                </a:lnTo>
                <a:lnTo>
                  <a:pt x="0" y="2"/>
                </a:lnTo>
                <a:lnTo>
                  <a:pt x="0" y="2"/>
                </a:lnTo>
                <a:lnTo>
                  <a:pt x="0" y="2"/>
                </a:lnTo>
                <a:lnTo>
                  <a:pt x="0" y="2"/>
                </a:lnTo>
                <a:lnTo>
                  <a:pt x="0" y="2"/>
                </a:lnTo>
                <a:lnTo>
                  <a:pt x="0" y="2"/>
                </a:lnTo>
                <a:lnTo>
                  <a:pt x="0" y="2"/>
                </a:lnTo>
                <a:lnTo>
                  <a:pt x="0" y="2"/>
                </a:lnTo>
                <a:lnTo>
                  <a:pt x="2" y="2"/>
                </a:lnTo>
                <a:lnTo>
                  <a:pt x="2" y="2"/>
                </a:lnTo>
              </a:path>
            </a:pathLst>
          </a:custGeom>
          <a:noFill/>
          <a:ln w="9525">
            <a:noFill/>
            <a:round/>
            <a:headEnd/>
            <a:tailEnd/>
          </a:ln>
        </p:spPr>
        <p:txBody>
          <a:bodyPr/>
          <a:lstStyle/>
          <a:p>
            <a:pPr>
              <a:spcBef>
                <a:spcPct val="50000"/>
              </a:spcBef>
              <a:buFontTx/>
              <a:buChar char="•"/>
              <a:defRPr/>
            </a:pPr>
            <a:endParaRPr lang="en-US" sz="1300" b="0" dirty="0"/>
          </a:p>
        </p:txBody>
      </p:sp>
      <p:sp>
        <p:nvSpPr>
          <p:cNvPr id="275" name="Freeform 1150"/>
          <p:cNvSpPr>
            <a:spLocks/>
          </p:cNvSpPr>
          <p:nvPr userDrawn="1"/>
        </p:nvSpPr>
        <p:spPr bwMode="auto">
          <a:xfrm>
            <a:off x="684213" y="447675"/>
            <a:ext cx="1587" cy="3175"/>
          </a:xfrm>
          <a:custGeom>
            <a:avLst/>
            <a:gdLst/>
            <a:ahLst/>
            <a:cxnLst>
              <a:cxn ang="0">
                <a:pos x="0" y="2"/>
              </a:cxn>
              <a:cxn ang="0">
                <a:pos x="0" y="0"/>
              </a:cxn>
              <a:cxn ang="0">
                <a:pos x="0" y="2"/>
              </a:cxn>
            </a:cxnLst>
            <a:rect l="0" t="0" r="r" b="b"/>
            <a:pathLst>
              <a:path h="2">
                <a:moveTo>
                  <a:pt x="0" y="2"/>
                </a:moveTo>
                <a:lnTo>
                  <a:pt x="0" y="0"/>
                </a:lnTo>
                <a:lnTo>
                  <a:pt x="0" y="2"/>
                </a:lnTo>
              </a:path>
            </a:pathLst>
          </a:custGeom>
          <a:noFill/>
          <a:ln w="9525">
            <a:noFill/>
            <a:round/>
            <a:headEnd/>
            <a:tailEnd/>
          </a:ln>
        </p:spPr>
        <p:txBody>
          <a:bodyPr/>
          <a:lstStyle/>
          <a:p>
            <a:pPr>
              <a:spcBef>
                <a:spcPct val="50000"/>
              </a:spcBef>
              <a:buFontTx/>
              <a:buChar char="•"/>
              <a:defRPr/>
            </a:pPr>
            <a:endParaRPr lang="en-US" sz="1300" b="0" dirty="0"/>
          </a:p>
        </p:txBody>
      </p:sp>
      <p:sp>
        <p:nvSpPr>
          <p:cNvPr id="276" name="Freeform 1152"/>
          <p:cNvSpPr>
            <a:spLocks/>
          </p:cNvSpPr>
          <p:nvPr userDrawn="1"/>
        </p:nvSpPr>
        <p:spPr bwMode="auto">
          <a:xfrm>
            <a:off x="684213" y="447675"/>
            <a:ext cx="3175" cy="3175"/>
          </a:xfrm>
          <a:custGeom>
            <a:avLst/>
            <a:gdLst/>
            <a:ahLst/>
            <a:cxnLst>
              <a:cxn ang="0">
                <a:pos x="2" y="0"/>
              </a:cxn>
              <a:cxn ang="0">
                <a:pos x="0" y="0"/>
              </a:cxn>
              <a:cxn ang="0">
                <a:pos x="0" y="0"/>
              </a:cxn>
              <a:cxn ang="0">
                <a:pos x="0" y="0"/>
              </a:cxn>
              <a:cxn ang="0">
                <a:pos x="0" y="2"/>
              </a:cxn>
              <a:cxn ang="0">
                <a:pos x="2" y="2"/>
              </a:cxn>
              <a:cxn ang="0">
                <a:pos x="2" y="0"/>
              </a:cxn>
              <a:cxn ang="0">
                <a:pos x="0" y="0"/>
              </a:cxn>
              <a:cxn ang="0">
                <a:pos x="0" y="0"/>
              </a:cxn>
              <a:cxn ang="0">
                <a:pos x="0" y="0"/>
              </a:cxn>
              <a:cxn ang="0">
                <a:pos x="0" y="2"/>
              </a:cxn>
              <a:cxn ang="0">
                <a:pos x="2" y="2"/>
              </a:cxn>
              <a:cxn ang="0">
                <a:pos x="2" y="0"/>
              </a:cxn>
            </a:cxnLst>
            <a:rect l="0" t="0" r="r" b="b"/>
            <a:pathLst>
              <a:path w="2" h="2">
                <a:moveTo>
                  <a:pt x="2" y="0"/>
                </a:moveTo>
                <a:lnTo>
                  <a:pt x="0" y="0"/>
                </a:lnTo>
                <a:lnTo>
                  <a:pt x="0" y="0"/>
                </a:lnTo>
                <a:lnTo>
                  <a:pt x="0" y="0"/>
                </a:lnTo>
                <a:lnTo>
                  <a:pt x="0" y="2"/>
                </a:lnTo>
                <a:lnTo>
                  <a:pt x="2" y="2"/>
                </a:lnTo>
                <a:lnTo>
                  <a:pt x="2" y="0"/>
                </a:lnTo>
                <a:lnTo>
                  <a:pt x="0" y="0"/>
                </a:lnTo>
                <a:lnTo>
                  <a:pt x="0" y="0"/>
                </a:lnTo>
                <a:lnTo>
                  <a:pt x="0" y="0"/>
                </a:lnTo>
                <a:lnTo>
                  <a:pt x="0" y="2"/>
                </a:lnTo>
                <a:lnTo>
                  <a:pt x="2" y="2"/>
                </a:lnTo>
                <a:lnTo>
                  <a:pt x="2" y="0"/>
                </a:lnTo>
              </a:path>
            </a:pathLst>
          </a:custGeom>
          <a:noFill/>
          <a:ln w="9525">
            <a:noFill/>
            <a:round/>
            <a:headEnd/>
            <a:tailEnd/>
          </a:ln>
        </p:spPr>
        <p:txBody>
          <a:bodyPr/>
          <a:lstStyle/>
          <a:p>
            <a:pPr>
              <a:spcBef>
                <a:spcPct val="50000"/>
              </a:spcBef>
              <a:buFontTx/>
              <a:buChar char="•"/>
              <a:defRPr/>
            </a:pPr>
            <a:endParaRPr lang="en-US" sz="1300" b="0" dirty="0"/>
          </a:p>
        </p:txBody>
      </p:sp>
      <p:sp>
        <p:nvSpPr>
          <p:cNvPr id="277" name="Freeform 1154"/>
          <p:cNvSpPr>
            <a:spLocks/>
          </p:cNvSpPr>
          <p:nvPr userDrawn="1"/>
        </p:nvSpPr>
        <p:spPr bwMode="auto">
          <a:xfrm>
            <a:off x="665163" y="434975"/>
            <a:ext cx="3175" cy="1588"/>
          </a:xfrm>
          <a:custGeom>
            <a:avLst/>
            <a:gdLst/>
            <a:ahLst/>
            <a:cxnLst>
              <a:cxn ang="0">
                <a:pos x="2" y="0"/>
              </a:cxn>
              <a:cxn ang="0">
                <a:pos x="0" y="0"/>
              </a:cxn>
              <a:cxn ang="0">
                <a:pos x="2" y="0"/>
              </a:cxn>
            </a:cxnLst>
            <a:rect l="0" t="0" r="r" b="b"/>
            <a:pathLst>
              <a:path w="2">
                <a:moveTo>
                  <a:pt x="2" y="0"/>
                </a:moveTo>
                <a:lnTo>
                  <a:pt x="0" y="0"/>
                </a:lnTo>
                <a:lnTo>
                  <a:pt x="2" y="0"/>
                </a:lnTo>
              </a:path>
            </a:pathLst>
          </a:custGeom>
          <a:noFill/>
          <a:ln w="9525">
            <a:noFill/>
            <a:round/>
            <a:headEnd/>
            <a:tailEnd/>
          </a:ln>
        </p:spPr>
        <p:txBody>
          <a:bodyPr/>
          <a:lstStyle/>
          <a:p>
            <a:pPr>
              <a:spcBef>
                <a:spcPct val="50000"/>
              </a:spcBef>
              <a:buFontTx/>
              <a:buChar char="•"/>
              <a:defRPr/>
            </a:pPr>
            <a:endParaRPr lang="en-US" sz="1300" b="0" dirty="0"/>
          </a:p>
        </p:txBody>
      </p:sp>
      <p:sp>
        <p:nvSpPr>
          <p:cNvPr id="278" name="Freeform 1156"/>
          <p:cNvSpPr>
            <a:spLocks/>
          </p:cNvSpPr>
          <p:nvPr userDrawn="1"/>
        </p:nvSpPr>
        <p:spPr bwMode="auto">
          <a:xfrm>
            <a:off x="665163" y="431800"/>
            <a:ext cx="3175" cy="3175"/>
          </a:xfrm>
          <a:custGeom>
            <a:avLst/>
            <a:gdLst/>
            <a:ahLst/>
            <a:cxnLst>
              <a:cxn ang="0">
                <a:pos x="2" y="2"/>
              </a:cxn>
              <a:cxn ang="0">
                <a:pos x="0" y="0"/>
              </a:cxn>
              <a:cxn ang="0">
                <a:pos x="0" y="0"/>
              </a:cxn>
              <a:cxn ang="0">
                <a:pos x="0" y="2"/>
              </a:cxn>
              <a:cxn ang="0">
                <a:pos x="2" y="2"/>
              </a:cxn>
              <a:cxn ang="0">
                <a:pos x="2" y="2"/>
              </a:cxn>
              <a:cxn ang="0">
                <a:pos x="2" y="2"/>
              </a:cxn>
              <a:cxn ang="0">
                <a:pos x="0" y="0"/>
              </a:cxn>
              <a:cxn ang="0">
                <a:pos x="0" y="0"/>
              </a:cxn>
              <a:cxn ang="0">
                <a:pos x="0" y="2"/>
              </a:cxn>
              <a:cxn ang="0">
                <a:pos x="2" y="2"/>
              </a:cxn>
              <a:cxn ang="0">
                <a:pos x="2" y="2"/>
              </a:cxn>
              <a:cxn ang="0">
                <a:pos x="2" y="2"/>
              </a:cxn>
            </a:cxnLst>
            <a:rect l="0" t="0" r="r" b="b"/>
            <a:pathLst>
              <a:path w="2" h="2">
                <a:moveTo>
                  <a:pt x="2" y="2"/>
                </a:moveTo>
                <a:lnTo>
                  <a:pt x="0" y="0"/>
                </a:lnTo>
                <a:lnTo>
                  <a:pt x="0" y="0"/>
                </a:lnTo>
                <a:lnTo>
                  <a:pt x="0" y="2"/>
                </a:lnTo>
                <a:lnTo>
                  <a:pt x="2" y="2"/>
                </a:lnTo>
                <a:lnTo>
                  <a:pt x="2" y="2"/>
                </a:lnTo>
                <a:lnTo>
                  <a:pt x="2" y="2"/>
                </a:lnTo>
                <a:lnTo>
                  <a:pt x="0" y="0"/>
                </a:lnTo>
                <a:lnTo>
                  <a:pt x="0" y="0"/>
                </a:lnTo>
                <a:lnTo>
                  <a:pt x="0" y="2"/>
                </a:lnTo>
                <a:lnTo>
                  <a:pt x="2" y="2"/>
                </a:lnTo>
                <a:lnTo>
                  <a:pt x="2" y="2"/>
                </a:lnTo>
                <a:lnTo>
                  <a:pt x="2" y="2"/>
                </a:lnTo>
              </a:path>
            </a:pathLst>
          </a:custGeom>
          <a:noFill/>
          <a:ln w="9525">
            <a:noFill/>
            <a:round/>
            <a:headEnd/>
            <a:tailEnd/>
          </a:ln>
        </p:spPr>
        <p:txBody>
          <a:bodyPr/>
          <a:lstStyle/>
          <a:p>
            <a:pPr>
              <a:spcBef>
                <a:spcPct val="50000"/>
              </a:spcBef>
              <a:buFontTx/>
              <a:buChar char="•"/>
              <a:defRPr/>
            </a:pPr>
            <a:endParaRPr lang="en-US" sz="1300" b="0" dirty="0"/>
          </a:p>
        </p:txBody>
      </p:sp>
      <p:sp>
        <p:nvSpPr>
          <p:cNvPr id="279" name="Freeform 1163"/>
          <p:cNvSpPr>
            <a:spLocks/>
          </p:cNvSpPr>
          <p:nvPr userDrawn="1"/>
        </p:nvSpPr>
        <p:spPr bwMode="auto">
          <a:xfrm>
            <a:off x="611188" y="415925"/>
            <a:ext cx="6350" cy="3175"/>
          </a:xfrm>
          <a:custGeom>
            <a:avLst/>
            <a:gdLst/>
            <a:ahLst/>
            <a:cxnLst>
              <a:cxn ang="0">
                <a:pos x="2" y="2"/>
              </a:cxn>
              <a:cxn ang="0">
                <a:pos x="2" y="2"/>
              </a:cxn>
              <a:cxn ang="0">
                <a:pos x="4" y="2"/>
              </a:cxn>
              <a:cxn ang="0">
                <a:pos x="4" y="0"/>
              </a:cxn>
              <a:cxn ang="0">
                <a:pos x="4" y="0"/>
              </a:cxn>
              <a:cxn ang="0">
                <a:pos x="2" y="0"/>
              </a:cxn>
              <a:cxn ang="0">
                <a:pos x="2" y="0"/>
              </a:cxn>
              <a:cxn ang="0">
                <a:pos x="0" y="2"/>
              </a:cxn>
              <a:cxn ang="0">
                <a:pos x="2" y="2"/>
              </a:cxn>
              <a:cxn ang="0">
                <a:pos x="2" y="0"/>
              </a:cxn>
              <a:cxn ang="0">
                <a:pos x="4" y="2"/>
              </a:cxn>
              <a:cxn ang="0">
                <a:pos x="4" y="0"/>
              </a:cxn>
              <a:cxn ang="0">
                <a:pos x="4" y="0"/>
              </a:cxn>
              <a:cxn ang="0">
                <a:pos x="2" y="0"/>
              </a:cxn>
              <a:cxn ang="0">
                <a:pos x="2" y="0"/>
              </a:cxn>
              <a:cxn ang="0">
                <a:pos x="0" y="0"/>
              </a:cxn>
              <a:cxn ang="0">
                <a:pos x="2" y="2"/>
              </a:cxn>
            </a:cxnLst>
            <a:rect l="0" t="0" r="r" b="b"/>
            <a:pathLst>
              <a:path w="4" h="2">
                <a:moveTo>
                  <a:pt x="2" y="2"/>
                </a:moveTo>
                <a:lnTo>
                  <a:pt x="2" y="2"/>
                </a:lnTo>
                <a:lnTo>
                  <a:pt x="4" y="2"/>
                </a:lnTo>
                <a:lnTo>
                  <a:pt x="4" y="0"/>
                </a:lnTo>
                <a:lnTo>
                  <a:pt x="4" y="0"/>
                </a:lnTo>
                <a:lnTo>
                  <a:pt x="2" y="0"/>
                </a:lnTo>
                <a:lnTo>
                  <a:pt x="2" y="0"/>
                </a:lnTo>
                <a:lnTo>
                  <a:pt x="0" y="2"/>
                </a:lnTo>
                <a:lnTo>
                  <a:pt x="2" y="2"/>
                </a:lnTo>
                <a:lnTo>
                  <a:pt x="2" y="0"/>
                </a:lnTo>
                <a:lnTo>
                  <a:pt x="4" y="2"/>
                </a:lnTo>
                <a:lnTo>
                  <a:pt x="4" y="0"/>
                </a:lnTo>
                <a:lnTo>
                  <a:pt x="4" y="0"/>
                </a:lnTo>
                <a:lnTo>
                  <a:pt x="2" y="0"/>
                </a:lnTo>
                <a:lnTo>
                  <a:pt x="2" y="0"/>
                </a:lnTo>
                <a:lnTo>
                  <a:pt x="0" y="0"/>
                </a:lnTo>
                <a:lnTo>
                  <a:pt x="2" y="2"/>
                </a:lnTo>
              </a:path>
            </a:pathLst>
          </a:custGeom>
          <a:noFill/>
          <a:ln w="9525">
            <a:noFill/>
            <a:round/>
            <a:headEnd/>
            <a:tailEnd/>
          </a:ln>
        </p:spPr>
        <p:txBody>
          <a:bodyPr/>
          <a:lstStyle/>
          <a:p>
            <a:pPr>
              <a:spcBef>
                <a:spcPct val="50000"/>
              </a:spcBef>
              <a:buFontTx/>
              <a:buChar char="•"/>
              <a:defRPr/>
            </a:pPr>
            <a:endParaRPr lang="en-US" sz="1300" b="0" dirty="0"/>
          </a:p>
        </p:txBody>
      </p:sp>
      <p:sp>
        <p:nvSpPr>
          <p:cNvPr id="280" name="Freeform 1172"/>
          <p:cNvSpPr>
            <a:spLocks/>
          </p:cNvSpPr>
          <p:nvPr userDrawn="1"/>
        </p:nvSpPr>
        <p:spPr bwMode="auto">
          <a:xfrm>
            <a:off x="582613" y="476250"/>
            <a:ext cx="3175" cy="3175"/>
          </a:xfrm>
          <a:custGeom>
            <a:avLst/>
            <a:gdLst/>
            <a:ahLst/>
            <a:cxnLst>
              <a:cxn ang="0">
                <a:pos x="0" y="2"/>
              </a:cxn>
              <a:cxn ang="0">
                <a:pos x="0" y="2"/>
              </a:cxn>
              <a:cxn ang="0">
                <a:pos x="2" y="2"/>
              </a:cxn>
              <a:cxn ang="0">
                <a:pos x="0" y="0"/>
              </a:cxn>
              <a:cxn ang="0">
                <a:pos x="0" y="0"/>
              </a:cxn>
              <a:cxn ang="0">
                <a:pos x="0" y="0"/>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Lst>
            <a:rect l="0" t="0" r="r" b="b"/>
            <a:pathLst>
              <a:path w="2" h="2">
                <a:moveTo>
                  <a:pt x="0" y="2"/>
                </a:moveTo>
                <a:lnTo>
                  <a:pt x="0" y="2"/>
                </a:lnTo>
                <a:lnTo>
                  <a:pt x="2" y="2"/>
                </a:lnTo>
                <a:lnTo>
                  <a:pt x="0" y="0"/>
                </a:lnTo>
                <a:lnTo>
                  <a:pt x="0" y="0"/>
                </a:lnTo>
                <a:lnTo>
                  <a:pt x="0" y="0"/>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path>
            </a:pathLst>
          </a:custGeom>
          <a:noFill/>
          <a:ln w="9525">
            <a:noFill/>
            <a:round/>
            <a:headEnd/>
            <a:tailEnd/>
          </a:ln>
        </p:spPr>
        <p:txBody>
          <a:bodyPr/>
          <a:lstStyle/>
          <a:p>
            <a:pPr>
              <a:spcBef>
                <a:spcPct val="50000"/>
              </a:spcBef>
              <a:buFontTx/>
              <a:buChar char="•"/>
              <a:defRPr/>
            </a:pPr>
            <a:endParaRPr lang="en-US" sz="1300" b="0" dirty="0"/>
          </a:p>
        </p:txBody>
      </p:sp>
      <p:sp>
        <p:nvSpPr>
          <p:cNvPr id="281" name="Freeform 1177"/>
          <p:cNvSpPr>
            <a:spLocks/>
          </p:cNvSpPr>
          <p:nvPr userDrawn="1"/>
        </p:nvSpPr>
        <p:spPr bwMode="auto">
          <a:xfrm>
            <a:off x="557213" y="534988"/>
            <a:ext cx="3175" cy="3175"/>
          </a:xfrm>
          <a:custGeom>
            <a:avLst/>
            <a:gdLst/>
            <a:ahLst/>
            <a:cxnLst>
              <a:cxn ang="0">
                <a:pos x="0" y="2"/>
              </a:cxn>
              <a:cxn ang="0">
                <a:pos x="2" y="2"/>
              </a:cxn>
              <a:cxn ang="0">
                <a:pos x="2" y="2"/>
              </a:cxn>
              <a:cxn ang="0">
                <a:pos x="2" y="0"/>
              </a:cxn>
              <a:cxn ang="0">
                <a:pos x="2" y="0"/>
              </a:cxn>
              <a:cxn ang="0">
                <a:pos x="2"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2"/>
              </a:cxn>
              <a:cxn ang="0">
                <a:pos x="0" y="2"/>
              </a:cxn>
              <a:cxn ang="0">
                <a:pos x="2" y="2"/>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2"/>
              </a:cxn>
              <a:cxn ang="0">
                <a:pos x="2" y="0"/>
              </a:cxn>
              <a:cxn ang="0">
                <a:pos x="2" y="0"/>
              </a:cxn>
              <a:cxn ang="0">
                <a:pos x="0" y="0"/>
              </a:cxn>
              <a:cxn ang="0">
                <a:pos x="0" y="0"/>
              </a:cxn>
              <a:cxn ang="0">
                <a:pos x="0" y="2"/>
              </a:cxn>
            </a:cxnLst>
            <a:rect l="0" t="0" r="r" b="b"/>
            <a:pathLst>
              <a:path w="2" h="2">
                <a:moveTo>
                  <a:pt x="0" y="2"/>
                </a:moveTo>
                <a:lnTo>
                  <a:pt x="2" y="2"/>
                </a:lnTo>
                <a:lnTo>
                  <a:pt x="2" y="2"/>
                </a:lnTo>
                <a:lnTo>
                  <a:pt x="2" y="0"/>
                </a:lnTo>
                <a:lnTo>
                  <a:pt x="2" y="0"/>
                </a:lnTo>
                <a:lnTo>
                  <a:pt x="2"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2"/>
                </a:lnTo>
                <a:lnTo>
                  <a:pt x="0" y="2"/>
                </a:lnTo>
                <a:lnTo>
                  <a:pt x="2" y="2"/>
                </a:lnTo>
                <a:lnTo>
                  <a:pt x="2" y="0"/>
                </a:lnTo>
                <a:lnTo>
                  <a:pt x="2" y="0"/>
                </a:lnTo>
                <a:lnTo>
                  <a:pt x="2" y="0"/>
                </a:lnTo>
                <a:lnTo>
                  <a:pt x="2" y="0"/>
                </a:lnTo>
                <a:lnTo>
                  <a:pt x="2" y="0"/>
                </a:lnTo>
                <a:lnTo>
                  <a:pt x="2" y="0"/>
                </a:lnTo>
                <a:lnTo>
                  <a:pt x="2" y="0"/>
                </a:lnTo>
                <a:lnTo>
                  <a:pt x="2" y="0"/>
                </a:lnTo>
                <a:lnTo>
                  <a:pt x="2" y="0"/>
                </a:lnTo>
                <a:lnTo>
                  <a:pt x="2" y="0"/>
                </a:lnTo>
                <a:lnTo>
                  <a:pt x="2" y="0"/>
                </a:lnTo>
                <a:lnTo>
                  <a:pt x="2" y="2"/>
                </a:lnTo>
                <a:lnTo>
                  <a:pt x="2" y="0"/>
                </a:lnTo>
                <a:lnTo>
                  <a:pt x="2" y="0"/>
                </a:lnTo>
                <a:lnTo>
                  <a:pt x="0" y="0"/>
                </a:lnTo>
                <a:lnTo>
                  <a:pt x="0" y="0"/>
                </a:lnTo>
                <a:lnTo>
                  <a:pt x="0" y="2"/>
                </a:lnTo>
              </a:path>
            </a:pathLst>
          </a:custGeom>
          <a:noFill/>
          <a:ln w="9525">
            <a:noFill/>
            <a:round/>
            <a:headEnd/>
            <a:tailEnd/>
          </a:ln>
        </p:spPr>
        <p:txBody>
          <a:bodyPr/>
          <a:lstStyle/>
          <a:p>
            <a:pPr>
              <a:spcBef>
                <a:spcPct val="50000"/>
              </a:spcBef>
              <a:buFontTx/>
              <a:buChar char="•"/>
              <a:defRPr/>
            </a:pPr>
            <a:endParaRPr lang="en-US" sz="1300" b="0" dirty="0"/>
          </a:p>
        </p:txBody>
      </p:sp>
      <p:sp>
        <p:nvSpPr>
          <p:cNvPr id="282" name="Freeform 1180"/>
          <p:cNvSpPr>
            <a:spLocks/>
          </p:cNvSpPr>
          <p:nvPr userDrawn="1"/>
        </p:nvSpPr>
        <p:spPr bwMode="auto">
          <a:xfrm>
            <a:off x="560388" y="530225"/>
            <a:ext cx="3175" cy="4763"/>
          </a:xfrm>
          <a:custGeom>
            <a:avLst/>
            <a:gdLst/>
            <a:ahLst/>
            <a:cxnLst>
              <a:cxn ang="0">
                <a:pos x="0" y="3"/>
              </a:cxn>
              <a:cxn ang="0">
                <a:pos x="0" y="3"/>
              </a:cxn>
              <a:cxn ang="0">
                <a:pos x="2" y="3"/>
              </a:cxn>
              <a:cxn ang="0">
                <a:pos x="2" y="3"/>
              </a:cxn>
              <a:cxn ang="0">
                <a:pos x="0" y="0"/>
              </a:cxn>
              <a:cxn ang="0">
                <a:pos x="0" y="0"/>
              </a:cxn>
              <a:cxn ang="0">
                <a:pos x="0" y="0"/>
              </a:cxn>
              <a:cxn ang="0">
                <a:pos x="0" y="3"/>
              </a:cxn>
              <a:cxn ang="0">
                <a:pos x="0" y="3"/>
              </a:cxn>
              <a:cxn ang="0">
                <a:pos x="0" y="3"/>
              </a:cxn>
              <a:cxn ang="0">
                <a:pos x="0" y="3"/>
              </a:cxn>
              <a:cxn ang="0">
                <a:pos x="0" y="0"/>
              </a:cxn>
              <a:cxn ang="0">
                <a:pos x="0" y="3"/>
              </a:cxn>
              <a:cxn ang="0">
                <a:pos x="0" y="3"/>
              </a:cxn>
              <a:cxn ang="0">
                <a:pos x="0" y="3"/>
              </a:cxn>
              <a:cxn ang="0">
                <a:pos x="0" y="3"/>
              </a:cxn>
              <a:cxn ang="0">
                <a:pos x="0" y="3"/>
              </a:cxn>
              <a:cxn ang="0">
                <a:pos x="0" y="3"/>
              </a:cxn>
              <a:cxn ang="0">
                <a:pos x="0" y="3"/>
              </a:cxn>
              <a:cxn ang="0">
                <a:pos x="0" y="3"/>
              </a:cxn>
              <a:cxn ang="0">
                <a:pos x="0" y="3"/>
              </a:cxn>
              <a:cxn ang="0">
                <a:pos x="0" y="3"/>
              </a:cxn>
              <a:cxn ang="0">
                <a:pos x="0" y="3"/>
              </a:cxn>
              <a:cxn ang="0">
                <a:pos x="0" y="3"/>
              </a:cxn>
              <a:cxn ang="0">
                <a:pos x="0" y="3"/>
              </a:cxn>
              <a:cxn ang="0">
                <a:pos x="0" y="3"/>
              </a:cxn>
              <a:cxn ang="0">
                <a:pos x="0" y="3"/>
              </a:cxn>
            </a:cxnLst>
            <a:rect l="0" t="0" r="r" b="b"/>
            <a:pathLst>
              <a:path w="2" h="3">
                <a:moveTo>
                  <a:pt x="0" y="3"/>
                </a:moveTo>
                <a:lnTo>
                  <a:pt x="0" y="3"/>
                </a:lnTo>
                <a:lnTo>
                  <a:pt x="2" y="3"/>
                </a:lnTo>
                <a:lnTo>
                  <a:pt x="2" y="3"/>
                </a:lnTo>
                <a:lnTo>
                  <a:pt x="0" y="0"/>
                </a:lnTo>
                <a:lnTo>
                  <a:pt x="0" y="0"/>
                </a:lnTo>
                <a:lnTo>
                  <a:pt x="0" y="0"/>
                </a:lnTo>
                <a:lnTo>
                  <a:pt x="0" y="3"/>
                </a:lnTo>
                <a:lnTo>
                  <a:pt x="0" y="3"/>
                </a:lnTo>
                <a:lnTo>
                  <a:pt x="0" y="3"/>
                </a:lnTo>
                <a:lnTo>
                  <a:pt x="0" y="3"/>
                </a:lnTo>
                <a:lnTo>
                  <a:pt x="0" y="0"/>
                </a:lnTo>
                <a:lnTo>
                  <a:pt x="0" y="3"/>
                </a:lnTo>
                <a:lnTo>
                  <a:pt x="0" y="3"/>
                </a:lnTo>
                <a:lnTo>
                  <a:pt x="0" y="3"/>
                </a:lnTo>
                <a:lnTo>
                  <a:pt x="0" y="3"/>
                </a:lnTo>
                <a:lnTo>
                  <a:pt x="0" y="3"/>
                </a:lnTo>
                <a:lnTo>
                  <a:pt x="0" y="3"/>
                </a:lnTo>
                <a:lnTo>
                  <a:pt x="0" y="3"/>
                </a:lnTo>
                <a:lnTo>
                  <a:pt x="0" y="3"/>
                </a:lnTo>
                <a:lnTo>
                  <a:pt x="0" y="3"/>
                </a:lnTo>
                <a:lnTo>
                  <a:pt x="0" y="3"/>
                </a:lnTo>
                <a:lnTo>
                  <a:pt x="0" y="3"/>
                </a:lnTo>
                <a:lnTo>
                  <a:pt x="0" y="3"/>
                </a:lnTo>
                <a:lnTo>
                  <a:pt x="0" y="3"/>
                </a:lnTo>
                <a:lnTo>
                  <a:pt x="0" y="3"/>
                </a:lnTo>
                <a:lnTo>
                  <a:pt x="0" y="3"/>
                </a:lnTo>
              </a:path>
            </a:pathLst>
          </a:custGeom>
          <a:noFill/>
          <a:ln w="9525">
            <a:noFill/>
            <a:round/>
            <a:headEnd/>
            <a:tailEnd/>
          </a:ln>
        </p:spPr>
        <p:txBody>
          <a:bodyPr/>
          <a:lstStyle/>
          <a:p>
            <a:pPr>
              <a:spcBef>
                <a:spcPct val="50000"/>
              </a:spcBef>
              <a:buFontTx/>
              <a:buChar char="•"/>
              <a:defRPr/>
            </a:pPr>
            <a:endParaRPr lang="en-US" sz="1300" b="0" dirty="0"/>
          </a:p>
        </p:txBody>
      </p:sp>
      <p:sp>
        <p:nvSpPr>
          <p:cNvPr id="283" name="Line 1187"/>
          <p:cNvSpPr>
            <a:spLocks noChangeShapeType="1"/>
          </p:cNvSpPr>
          <p:nvPr userDrawn="1"/>
        </p:nvSpPr>
        <p:spPr bwMode="auto">
          <a:xfrm>
            <a:off x="569913" y="520700"/>
            <a:ext cx="1587" cy="1588"/>
          </a:xfrm>
          <a:prstGeom prst="line">
            <a:avLst/>
          </a:prstGeom>
          <a:noFill/>
          <a:ln w="9525">
            <a:noFill/>
            <a:round/>
            <a:headEnd/>
            <a:tailEnd/>
          </a:ln>
        </p:spPr>
        <p:txBody>
          <a:bodyPr/>
          <a:lstStyle/>
          <a:p>
            <a:pPr>
              <a:spcBef>
                <a:spcPct val="50000"/>
              </a:spcBef>
              <a:buFontTx/>
              <a:buChar char="•"/>
              <a:defRPr/>
            </a:pPr>
            <a:endParaRPr lang="en-US" sz="1300" b="0" dirty="0"/>
          </a:p>
        </p:txBody>
      </p:sp>
      <p:sp>
        <p:nvSpPr>
          <p:cNvPr id="284" name="Line 1188"/>
          <p:cNvSpPr>
            <a:spLocks noChangeShapeType="1"/>
          </p:cNvSpPr>
          <p:nvPr userDrawn="1"/>
        </p:nvSpPr>
        <p:spPr bwMode="auto">
          <a:xfrm>
            <a:off x="569913" y="520700"/>
            <a:ext cx="1587" cy="1588"/>
          </a:xfrm>
          <a:prstGeom prst="line">
            <a:avLst/>
          </a:prstGeom>
          <a:noFill/>
          <a:ln w="9525">
            <a:noFill/>
            <a:round/>
            <a:headEnd/>
            <a:tailEnd/>
          </a:ln>
        </p:spPr>
        <p:txBody>
          <a:bodyPr/>
          <a:lstStyle/>
          <a:p>
            <a:pPr>
              <a:spcBef>
                <a:spcPct val="50000"/>
              </a:spcBef>
              <a:buFontTx/>
              <a:buChar char="•"/>
              <a:defRPr/>
            </a:pPr>
            <a:endParaRPr lang="en-US" sz="1300" b="0" dirty="0"/>
          </a:p>
        </p:txBody>
      </p:sp>
      <p:sp>
        <p:nvSpPr>
          <p:cNvPr id="285" name="Freeform 1208"/>
          <p:cNvSpPr>
            <a:spLocks/>
          </p:cNvSpPr>
          <p:nvPr userDrawn="1"/>
        </p:nvSpPr>
        <p:spPr bwMode="auto">
          <a:xfrm>
            <a:off x="595313" y="557213"/>
            <a:ext cx="1587" cy="1587"/>
          </a:xfrm>
          <a:custGeom>
            <a:avLst/>
            <a:gdLst/>
            <a:ahLst/>
            <a:cxnLst>
              <a:cxn ang="0">
                <a:pos x="0" y="0"/>
              </a:cxn>
              <a:cxn ang="0">
                <a:pos x="0" y="0"/>
              </a:cxn>
              <a:cxn ang="0">
                <a:pos x="0" y="0"/>
              </a:cxn>
            </a:cxnLst>
            <a:rect l="0" t="0" r="r" b="b"/>
            <a:pathLst>
              <a:path>
                <a:moveTo>
                  <a:pt x="0" y="0"/>
                </a:moveTo>
                <a:lnTo>
                  <a:pt x="0" y="0"/>
                </a:lnTo>
                <a:lnTo>
                  <a:pt x="0" y="0"/>
                </a:lnTo>
              </a:path>
            </a:pathLst>
          </a:custGeom>
          <a:noFill/>
          <a:ln w="9525">
            <a:noFill/>
            <a:round/>
            <a:headEnd/>
            <a:tailEnd/>
          </a:ln>
        </p:spPr>
        <p:txBody>
          <a:bodyPr/>
          <a:lstStyle/>
          <a:p>
            <a:pPr>
              <a:spcBef>
                <a:spcPct val="50000"/>
              </a:spcBef>
              <a:buFontTx/>
              <a:buChar char="•"/>
              <a:defRPr/>
            </a:pPr>
            <a:endParaRPr lang="en-US" sz="1300" b="0" dirty="0"/>
          </a:p>
        </p:txBody>
      </p:sp>
      <p:sp>
        <p:nvSpPr>
          <p:cNvPr id="286" name="Freeform 1210"/>
          <p:cNvSpPr>
            <a:spLocks/>
          </p:cNvSpPr>
          <p:nvPr userDrawn="1"/>
        </p:nvSpPr>
        <p:spPr bwMode="auto">
          <a:xfrm>
            <a:off x="595313" y="557213"/>
            <a:ext cx="3175" cy="3175"/>
          </a:xfrm>
          <a:custGeom>
            <a:avLst/>
            <a:gdLst/>
            <a:ahLst/>
            <a:cxnLst>
              <a:cxn ang="0">
                <a:pos x="0" y="2"/>
              </a:cxn>
              <a:cxn ang="0">
                <a:pos x="0" y="2"/>
              </a:cxn>
              <a:cxn ang="0">
                <a:pos x="2" y="2"/>
              </a:cxn>
              <a:cxn ang="0">
                <a:pos x="2" y="0"/>
              </a:cxn>
              <a:cxn ang="0">
                <a:pos x="2" y="0"/>
              </a:cxn>
              <a:cxn ang="0">
                <a:pos x="0" y="0"/>
              </a:cxn>
              <a:cxn ang="0">
                <a:pos x="0" y="0"/>
              </a:cxn>
              <a:cxn ang="0">
                <a:pos x="0" y="0"/>
              </a:cxn>
              <a:cxn ang="0">
                <a:pos x="0" y="2"/>
              </a:cxn>
              <a:cxn ang="0">
                <a:pos x="0" y="2"/>
              </a:cxn>
              <a:cxn ang="0">
                <a:pos x="2" y="2"/>
              </a:cxn>
              <a:cxn ang="0">
                <a:pos x="2" y="0"/>
              </a:cxn>
              <a:cxn ang="0">
                <a:pos x="2" y="0"/>
              </a:cxn>
              <a:cxn ang="0">
                <a:pos x="0" y="0"/>
              </a:cxn>
              <a:cxn ang="0">
                <a:pos x="0" y="0"/>
              </a:cxn>
              <a:cxn ang="0">
                <a:pos x="0" y="0"/>
              </a:cxn>
              <a:cxn ang="0">
                <a:pos x="0" y="2"/>
              </a:cxn>
            </a:cxnLst>
            <a:rect l="0" t="0" r="r" b="b"/>
            <a:pathLst>
              <a:path w="2" h="2">
                <a:moveTo>
                  <a:pt x="0" y="2"/>
                </a:moveTo>
                <a:lnTo>
                  <a:pt x="0" y="2"/>
                </a:lnTo>
                <a:lnTo>
                  <a:pt x="2" y="2"/>
                </a:lnTo>
                <a:lnTo>
                  <a:pt x="2" y="0"/>
                </a:lnTo>
                <a:lnTo>
                  <a:pt x="2" y="0"/>
                </a:lnTo>
                <a:lnTo>
                  <a:pt x="0" y="0"/>
                </a:lnTo>
                <a:lnTo>
                  <a:pt x="0" y="0"/>
                </a:lnTo>
                <a:lnTo>
                  <a:pt x="0" y="0"/>
                </a:lnTo>
                <a:lnTo>
                  <a:pt x="0" y="2"/>
                </a:lnTo>
                <a:lnTo>
                  <a:pt x="0" y="2"/>
                </a:lnTo>
                <a:lnTo>
                  <a:pt x="2" y="2"/>
                </a:lnTo>
                <a:lnTo>
                  <a:pt x="2" y="0"/>
                </a:lnTo>
                <a:lnTo>
                  <a:pt x="2" y="0"/>
                </a:lnTo>
                <a:lnTo>
                  <a:pt x="0" y="0"/>
                </a:lnTo>
                <a:lnTo>
                  <a:pt x="0" y="0"/>
                </a:lnTo>
                <a:lnTo>
                  <a:pt x="0" y="0"/>
                </a:lnTo>
                <a:lnTo>
                  <a:pt x="0" y="2"/>
                </a:lnTo>
              </a:path>
            </a:pathLst>
          </a:custGeom>
          <a:noFill/>
          <a:ln w="9525">
            <a:noFill/>
            <a:round/>
            <a:headEnd/>
            <a:tailEnd/>
          </a:ln>
        </p:spPr>
        <p:txBody>
          <a:bodyPr/>
          <a:lstStyle/>
          <a:p>
            <a:pPr>
              <a:spcBef>
                <a:spcPct val="50000"/>
              </a:spcBef>
              <a:buFontTx/>
              <a:buChar char="•"/>
              <a:defRPr/>
            </a:pPr>
            <a:endParaRPr lang="en-US" sz="1300" b="0" dirty="0"/>
          </a:p>
        </p:txBody>
      </p:sp>
      <p:sp>
        <p:nvSpPr>
          <p:cNvPr id="287" name="Freeform 1214"/>
          <p:cNvSpPr>
            <a:spLocks/>
          </p:cNvSpPr>
          <p:nvPr userDrawn="1"/>
        </p:nvSpPr>
        <p:spPr bwMode="auto">
          <a:xfrm>
            <a:off x="595313" y="557213"/>
            <a:ext cx="3175" cy="3175"/>
          </a:xfrm>
          <a:custGeom>
            <a:avLst/>
            <a:gdLst/>
            <a:ahLst/>
            <a:cxnLst>
              <a:cxn ang="0">
                <a:pos x="0" y="2"/>
              </a:cxn>
              <a:cxn ang="0">
                <a:pos x="2" y="2"/>
              </a:cxn>
              <a:cxn ang="0">
                <a:pos x="0" y="0"/>
              </a:cxn>
              <a:cxn ang="0">
                <a:pos x="0" y="2"/>
              </a:cxn>
              <a:cxn ang="0">
                <a:pos x="0" y="2"/>
              </a:cxn>
            </a:cxnLst>
            <a:rect l="0" t="0" r="r" b="b"/>
            <a:pathLst>
              <a:path w="2" h="2">
                <a:moveTo>
                  <a:pt x="0" y="2"/>
                </a:moveTo>
                <a:lnTo>
                  <a:pt x="2" y="2"/>
                </a:lnTo>
                <a:lnTo>
                  <a:pt x="0" y="0"/>
                </a:lnTo>
                <a:lnTo>
                  <a:pt x="0" y="2"/>
                </a:lnTo>
                <a:lnTo>
                  <a:pt x="0" y="2"/>
                </a:lnTo>
              </a:path>
            </a:pathLst>
          </a:custGeom>
          <a:noFill/>
          <a:ln w="9525">
            <a:noFill/>
            <a:round/>
            <a:headEnd/>
            <a:tailEnd/>
          </a:ln>
        </p:spPr>
        <p:txBody>
          <a:bodyPr/>
          <a:lstStyle/>
          <a:p>
            <a:pPr>
              <a:spcBef>
                <a:spcPct val="50000"/>
              </a:spcBef>
              <a:buFontTx/>
              <a:buChar char="•"/>
              <a:defRPr/>
            </a:pPr>
            <a:endParaRPr lang="en-US" sz="1300" b="0" dirty="0"/>
          </a:p>
        </p:txBody>
      </p:sp>
      <p:sp>
        <p:nvSpPr>
          <p:cNvPr id="288" name="Rectangle 1215"/>
          <p:cNvSpPr>
            <a:spLocks noChangeArrowheads="1"/>
          </p:cNvSpPr>
          <p:nvPr userDrawn="1"/>
        </p:nvSpPr>
        <p:spPr bwMode="auto">
          <a:xfrm>
            <a:off x="595313" y="627063"/>
            <a:ext cx="1587" cy="1587"/>
          </a:xfrm>
          <a:prstGeom prst="rect">
            <a:avLst/>
          </a:prstGeom>
          <a:solidFill>
            <a:srgbClr val="000000"/>
          </a:solidFill>
          <a:ln w="9525">
            <a:noFill/>
            <a:miter lim="800000"/>
            <a:headEnd/>
            <a:tailEnd/>
          </a:ln>
        </p:spPr>
        <p:txBody>
          <a:bodyPr/>
          <a:lstStyle/>
          <a:p>
            <a:pPr>
              <a:spcBef>
                <a:spcPct val="50000"/>
              </a:spcBef>
              <a:buFontTx/>
              <a:buChar char="•"/>
              <a:defRPr/>
            </a:pPr>
            <a:endParaRPr lang="en-US" sz="1300" b="0" dirty="0"/>
          </a:p>
        </p:txBody>
      </p:sp>
      <p:sp>
        <p:nvSpPr>
          <p:cNvPr id="289" name="Freeform 1217"/>
          <p:cNvSpPr>
            <a:spLocks/>
          </p:cNvSpPr>
          <p:nvPr userDrawn="1"/>
        </p:nvSpPr>
        <p:spPr bwMode="auto">
          <a:xfrm>
            <a:off x="595313" y="627063"/>
            <a:ext cx="1587" cy="1587"/>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1300" b="0" dirty="0"/>
          </a:p>
        </p:txBody>
      </p:sp>
      <p:sp>
        <p:nvSpPr>
          <p:cNvPr id="290" name="Freeform 1219"/>
          <p:cNvSpPr>
            <a:spLocks/>
          </p:cNvSpPr>
          <p:nvPr userDrawn="1"/>
        </p:nvSpPr>
        <p:spPr bwMode="auto">
          <a:xfrm>
            <a:off x="731838" y="541338"/>
            <a:ext cx="1587" cy="1587"/>
          </a:xfrm>
          <a:custGeom>
            <a:avLst/>
            <a:gdLst/>
            <a:ahLst/>
            <a:cxnLst>
              <a:cxn ang="0">
                <a:pos x="0" y="0"/>
              </a:cxn>
              <a:cxn ang="0">
                <a:pos x="0" y="0"/>
              </a:cxn>
              <a:cxn ang="0">
                <a:pos x="0" y="0"/>
              </a:cxn>
            </a:cxnLst>
            <a:rect l="0" t="0" r="r" b="b"/>
            <a:pathLst>
              <a:path>
                <a:moveTo>
                  <a:pt x="0" y="0"/>
                </a:moveTo>
                <a:lnTo>
                  <a:pt x="0" y="0"/>
                </a:lnTo>
                <a:lnTo>
                  <a:pt x="0" y="0"/>
                </a:lnTo>
              </a:path>
            </a:pathLst>
          </a:custGeom>
          <a:noFill/>
          <a:ln w="9525">
            <a:noFill/>
            <a:round/>
            <a:headEnd/>
            <a:tailEnd/>
          </a:ln>
        </p:spPr>
        <p:txBody>
          <a:bodyPr/>
          <a:lstStyle/>
          <a:p>
            <a:pPr>
              <a:spcBef>
                <a:spcPct val="50000"/>
              </a:spcBef>
              <a:buFontTx/>
              <a:buChar char="•"/>
              <a:defRPr/>
            </a:pPr>
            <a:endParaRPr lang="en-US" sz="1300" b="0" dirty="0"/>
          </a:p>
        </p:txBody>
      </p:sp>
      <p:sp>
        <p:nvSpPr>
          <p:cNvPr id="291" name="Freeform 1221"/>
          <p:cNvSpPr>
            <a:spLocks/>
          </p:cNvSpPr>
          <p:nvPr userDrawn="1"/>
        </p:nvSpPr>
        <p:spPr bwMode="auto">
          <a:xfrm>
            <a:off x="731838" y="541338"/>
            <a:ext cx="3175" cy="3175"/>
          </a:xfrm>
          <a:custGeom>
            <a:avLst/>
            <a:gdLst/>
            <a:ahLst/>
            <a:cxnLst>
              <a:cxn ang="0">
                <a:pos x="2" y="0"/>
              </a:cxn>
              <a:cxn ang="0">
                <a:pos x="2" y="0"/>
              </a:cxn>
              <a:cxn ang="0">
                <a:pos x="2" y="0"/>
              </a:cxn>
              <a:cxn ang="0">
                <a:pos x="0" y="0"/>
              </a:cxn>
              <a:cxn ang="0">
                <a:pos x="0" y="0"/>
              </a:cxn>
              <a:cxn ang="0">
                <a:pos x="0" y="2"/>
              </a:cxn>
              <a:cxn ang="0">
                <a:pos x="2" y="0"/>
              </a:cxn>
              <a:cxn ang="0">
                <a:pos x="2" y="0"/>
              </a:cxn>
              <a:cxn ang="0">
                <a:pos x="2" y="0"/>
              </a:cxn>
              <a:cxn ang="0">
                <a:pos x="0" y="0"/>
              </a:cxn>
              <a:cxn ang="0">
                <a:pos x="0" y="0"/>
              </a:cxn>
              <a:cxn ang="0">
                <a:pos x="0" y="2"/>
              </a:cxn>
              <a:cxn ang="0">
                <a:pos x="2" y="0"/>
              </a:cxn>
            </a:cxnLst>
            <a:rect l="0" t="0" r="r" b="b"/>
            <a:pathLst>
              <a:path w="2" h="2">
                <a:moveTo>
                  <a:pt x="2" y="0"/>
                </a:moveTo>
                <a:lnTo>
                  <a:pt x="2" y="0"/>
                </a:lnTo>
                <a:lnTo>
                  <a:pt x="2" y="0"/>
                </a:lnTo>
                <a:lnTo>
                  <a:pt x="0" y="0"/>
                </a:lnTo>
                <a:lnTo>
                  <a:pt x="0" y="0"/>
                </a:lnTo>
                <a:lnTo>
                  <a:pt x="0" y="2"/>
                </a:lnTo>
                <a:lnTo>
                  <a:pt x="2" y="0"/>
                </a:lnTo>
                <a:lnTo>
                  <a:pt x="2" y="0"/>
                </a:lnTo>
                <a:lnTo>
                  <a:pt x="2" y="0"/>
                </a:lnTo>
                <a:lnTo>
                  <a:pt x="0" y="0"/>
                </a:lnTo>
                <a:lnTo>
                  <a:pt x="0" y="0"/>
                </a:lnTo>
                <a:lnTo>
                  <a:pt x="0" y="2"/>
                </a:lnTo>
                <a:lnTo>
                  <a:pt x="2" y="0"/>
                </a:lnTo>
              </a:path>
            </a:pathLst>
          </a:custGeom>
          <a:noFill/>
          <a:ln w="9525">
            <a:noFill/>
            <a:round/>
            <a:headEnd/>
            <a:tailEnd/>
          </a:ln>
        </p:spPr>
        <p:txBody>
          <a:bodyPr/>
          <a:lstStyle/>
          <a:p>
            <a:pPr>
              <a:spcBef>
                <a:spcPct val="50000"/>
              </a:spcBef>
              <a:buFontTx/>
              <a:buChar char="•"/>
              <a:defRPr/>
            </a:pPr>
            <a:endParaRPr lang="en-US" sz="1300" b="0" dirty="0"/>
          </a:p>
        </p:txBody>
      </p:sp>
      <p:sp>
        <p:nvSpPr>
          <p:cNvPr id="292" name="Freeform 1234"/>
          <p:cNvSpPr>
            <a:spLocks/>
          </p:cNvSpPr>
          <p:nvPr userDrawn="1"/>
        </p:nvSpPr>
        <p:spPr bwMode="auto">
          <a:xfrm>
            <a:off x="722313" y="550863"/>
            <a:ext cx="3175" cy="1587"/>
          </a:xfrm>
          <a:custGeom>
            <a:avLst/>
            <a:gdLst/>
            <a:ahLst/>
            <a:cxnLst>
              <a:cxn ang="0">
                <a:pos x="0" y="0"/>
              </a:cxn>
              <a:cxn ang="0">
                <a:pos x="0" y="0"/>
              </a:cxn>
              <a:cxn ang="0">
                <a:pos x="2" y="0"/>
              </a:cxn>
              <a:cxn ang="0">
                <a:pos x="2" y="0"/>
              </a:cxn>
              <a:cxn ang="0">
                <a:pos x="2" y="0"/>
              </a:cxn>
              <a:cxn ang="0">
                <a:pos x="2" y="0"/>
              </a:cxn>
              <a:cxn ang="0">
                <a:pos x="0" y="0"/>
              </a:cxn>
              <a:cxn ang="0">
                <a:pos x="0" y="0"/>
              </a:cxn>
              <a:cxn ang="0">
                <a:pos x="0" y="0"/>
              </a:cxn>
              <a:cxn ang="0">
                <a:pos x="0" y="0"/>
              </a:cxn>
              <a:cxn ang="0">
                <a:pos x="0" y="0"/>
              </a:cxn>
              <a:cxn ang="0">
                <a:pos x="0" y="0"/>
              </a:cxn>
              <a:cxn ang="0">
                <a:pos x="2" y="0"/>
              </a:cxn>
              <a:cxn ang="0">
                <a:pos x="2" y="0"/>
              </a:cxn>
              <a:cxn ang="0">
                <a:pos x="2" y="0"/>
              </a:cxn>
              <a:cxn ang="0">
                <a:pos x="0" y="0"/>
              </a:cxn>
              <a:cxn ang="0">
                <a:pos x="0" y="0"/>
              </a:cxn>
              <a:cxn ang="0">
                <a:pos x="2"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w="2">
                <a:moveTo>
                  <a:pt x="0" y="0"/>
                </a:moveTo>
                <a:lnTo>
                  <a:pt x="0" y="0"/>
                </a:lnTo>
                <a:lnTo>
                  <a:pt x="2" y="0"/>
                </a:lnTo>
                <a:lnTo>
                  <a:pt x="2" y="0"/>
                </a:lnTo>
                <a:lnTo>
                  <a:pt x="2" y="0"/>
                </a:lnTo>
                <a:lnTo>
                  <a:pt x="2" y="0"/>
                </a:lnTo>
                <a:lnTo>
                  <a:pt x="0" y="0"/>
                </a:lnTo>
                <a:lnTo>
                  <a:pt x="0" y="0"/>
                </a:lnTo>
                <a:lnTo>
                  <a:pt x="0" y="0"/>
                </a:lnTo>
                <a:lnTo>
                  <a:pt x="0" y="0"/>
                </a:lnTo>
                <a:lnTo>
                  <a:pt x="0" y="0"/>
                </a:lnTo>
                <a:lnTo>
                  <a:pt x="0" y="0"/>
                </a:lnTo>
                <a:lnTo>
                  <a:pt x="2" y="0"/>
                </a:lnTo>
                <a:lnTo>
                  <a:pt x="2" y="0"/>
                </a:lnTo>
                <a:lnTo>
                  <a:pt x="2" y="0"/>
                </a:lnTo>
                <a:lnTo>
                  <a:pt x="0" y="0"/>
                </a:lnTo>
                <a:lnTo>
                  <a:pt x="0" y="0"/>
                </a:lnTo>
                <a:lnTo>
                  <a:pt x="2"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1300" b="0" dirty="0"/>
          </a:p>
        </p:txBody>
      </p:sp>
      <p:sp>
        <p:nvSpPr>
          <p:cNvPr id="293" name="Line 1237"/>
          <p:cNvSpPr>
            <a:spLocks noChangeShapeType="1"/>
          </p:cNvSpPr>
          <p:nvPr userDrawn="1"/>
        </p:nvSpPr>
        <p:spPr bwMode="auto">
          <a:xfrm>
            <a:off x="728663" y="544513"/>
            <a:ext cx="1587" cy="1587"/>
          </a:xfrm>
          <a:prstGeom prst="line">
            <a:avLst/>
          </a:prstGeom>
          <a:noFill/>
          <a:ln w="9525">
            <a:noFill/>
            <a:round/>
            <a:headEnd/>
            <a:tailEnd/>
          </a:ln>
        </p:spPr>
        <p:txBody>
          <a:bodyPr/>
          <a:lstStyle/>
          <a:p>
            <a:pPr>
              <a:spcBef>
                <a:spcPct val="50000"/>
              </a:spcBef>
              <a:buFontTx/>
              <a:buChar char="•"/>
              <a:defRPr/>
            </a:pPr>
            <a:endParaRPr lang="en-US" sz="1300" b="0" dirty="0"/>
          </a:p>
        </p:txBody>
      </p:sp>
      <p:sp>
        <p:nvSpPr>
          <p:cNvPr id="294" name="Line 1238"/>
          <p:cNvSpPr>
            <a:spLocks noChangeShapeType="1"/>
          </p:cNvSpPr>
          <p:nvPr userDrawn="1"/>
        </p:nvSpPr>
        <p:spPr bwMode="auto">
          <a:xfrm>
            <a:off x="728663" y="544513"/>
            <a:ext cx="1587" cy="1587"/>
          </a:xfrm>
          <a:prstGeom prst="line">
            <a:avLst/>
          </a:prstGeom>
          <a:noFill/>
          <a:ln w="9525">
            <a:noFill/>
            <a:round/>
            <a:headEnd/>
            <a:tailEnd/>
          </a:ln>
        </p:spPr>
        <p:txBody>
          <a:bodyPr/>
          <a:lstStyle/>
          <a:p>
            <a:pPr>
              <a:spcBef>
                <a:spcPct val="50000"/>
              </a:spcBef>
              <a:buFontTx/>
              <a:buChar char="•"/>
              <a:defRPr/>
            </a:pPr>
            <a:endParaRPr lang="en-US" sz="1300" b="0" dirty="0"/>
          </a:p>
        </p:txBody>
      </p:sp>
      <p:sp>
        <p:nvSpPr>
          <p:cNvPr id="295" name="Freeform 1240"/>
          <p:cNvSpPr>
            <a:spLocks/>
          </p:cNvSpPr>
          <p:nvPr userDrawn="1"/>
        </p:nvSpPr>
        <p:spPr bwMode="auto">
          <a:xfrm>
            <a:off x="728663" y="541338"/>
            <a:ext cx="1587" cy="3175"/>
          </a:xfrm>
          <a:custGeom>
            <a:avLst/>
            <a:gdLst/>
            <a:ahLst/>
            <a:cxnLst>
              <a:cxn ang="0">
                <a:pos x="0" y="2"/>
              </a:cxn>
              <a:cxn ang="0">
                <a:pos x="0" y="2"/>
              </a:cxn>
              <a:cxn ang="0">
                <a:pos x="0" y="0"/>
              </a:cxn>
              <a:cxn ang="0">
                <a:pos x="0" y="2"/>
              </a:cxn>
              <a:cxn ang="0">
                <a:pos x="0" y="2"/>
              </a:cxn>
            </a:cxnLst>
            <a:rect l="0" t="0" r="r" b="b"/>
            <a:pathLst>
              <a:path h="2">
                <a:moveTo>
                  <a:pt x="0" y="2"/>
                </a:moveTo>
                <a:lnTo>
                  <a:pt x="0" y="2"/>
                </a:lnTo>
                <a:lnTo>
                  <a:pt x="0" y="0"/>
                </a:lnTo>
                <a:lnTo>
                  <a:pt x="0" y="2"/>
                </a:lnTo>
                <a:lnTo>
                  <a:pt x="0" y="2"/>
                </a:lnTo>
              </a:path>
            </a:pathLst>
          </a:custGeom>
          <a:noFill/>
          <a:ln w="9525">
            <a:noFill/>
            <a:round/>
            <a:headEnd/>
            <a:tailEnd/>
          </a:ln>
        </p:spPr>
        <p:txBody>
          <a:bodyPr/>
          <a:lstStyle/>
          <a:p>
            <a:pPr>
              <a:spcBef>
                <a:spcPct val="50000"/>
              </a:spcBef>
              <a:buFontTx/>
              <a:buChar char="•"/>
              <a:defRPr/>
            </a:pPr>
            <a:endParaRPr lang="en-US" sz="1300" b="0" dirty="0"/>
          </a:p>
        </p:txBody>
      </p:sp>
      <p:sp>
        <p:nvSpPr>
          <p:cNvPr id="296" name="Freeform 1243"/>
          <p:cNvSpPr>
            <a:spLocks/>
          </p:cNvSpPr>
          <p:nvPr userDrawn="1"/>
        </p:nvSpPr>
        <p:spPr bwMode="auto">
          <a:xfrm>
            <a:off x="728663" y="538163"/>
            <a:ext cx="3175" cy="3175"/>
          </a:xfrm>
          <a:custGeom>
            <a:avLst/>
            <a:gdLst/>
            <a:ahLst/>
            <a:cxnLst>
              <a:cxn ang="0">
                <a:pos x="2" y="2"/>
              </a:cxn>
              <a:cxn ang="0">
                <a:pos x="2" y="2"/>
              </a:cxn>
              <a:cxn ang="0">
                <a:pos x="2" y="2"/>
              </a:cxn>
              <a:cxn ang="0">
                <a:pos x="2" y="2"/>
              </a:cxn>
              <a:cxn ang="0">
                <a:pos x="0" y="2"/>
              </a:cxn>
              <a:cxn ang="0">
                <a:pos x="0" y="2"/>
              </a:cxn>
              <a:cxn ang="0">
                <a:pos x="2"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2" y="2"/>
              </a:cxn>
              <a:cxn ang="0">
                <a:pos x="2" y="2"/>
              </a:cxn>
              <a:cxn ang="0">
                <a:pos x="2" y="2"/>
              </a:cxn>
              <a:cxn ang="0">
                <a:pos x="2" y="2"/>
              </a:cxn>
              <a:cxn ang="0">
                <a:pos x="2" y="2"/>
              </a:cxn>
              <a:cxn ang="0">
                <a:pos x="0" y="0"/>
              </a:cxn>
              <a:cxn ang="0">
                <a:pos x="0" y="2"/>
              </a:cxn>
              <a:cxn ang="0">
                <a:pos x="0" y="2"/>
              </a:cxn>
              <a:cxn ang="0">
                <a:pos x="0" y="2"/>
              </a:cxn>
              <a:cxn ang="0">
                <a:pos x="2" y="2"/>
              </a:cxn>
            </a:cxnLst>
            <a:rect l="0" t="0" r="r" b="b"/>
            <a:pathLst>
              <a:path w="2" h="2">
                <a:moveTo>
                  <a:pt x="2" y="2"/>
                </a:moveTo>
                <a:lnTo>
                  <a:pt x="2" y="2"/>
                </a:lnTo>
                <a:lnTo>
                  <a:pt x="2" y="2"/>
                </a:lnTo>
                <a:lnTo>
                  <a:pt x="2" y="2"/>
                </a:lnTo>
                <a:lnTo>
                  <a:pt x="0" y="2"/>
                </a:lnTo>
                <a:lnTo>
                  <a:pt x="0" y="2"/>
                </a:lnTo>
                <a:lnTo>
                  <a:pt x="2"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2" y="2"/>
                </a:lnTo>
                <a:lnTo>
                  <a:pt x="2" y="2"/>
                </a:lnTo>
                <a:lnTo>
                  <a:pt x="2" y="2"/>
                </a:lnTo>
                <a:lnTo>
                  <a:pt x="2" y="2"/>
                </a:lnTo>
                <a:lnTo>
                  <a:pt x="2" y="2"/>
                </a:lnTo>
                <a:lnTo>
                  <a:pt x="0" y="0"/>
                </a:lnTo>
                <a:lnTo>
                  <a:pt x="0" y="2"/>
                </a:lnTo>
                <a:lnTo>
                  <a:pt x="0" y="2"/>
                </a:lnTo>
                <a:lnTo>
                  <a:pt x="0" y="2"/>
                </a:lnTo>
                <a:lnTo>
                  <a:pt x="2" y="2"/>
                </a:lnTo>
              </a:path>
            </a:pathLst>
          </a:custGeom>
          <a:noFill/>
          <a:ln w="9525">
            <a:noFill/>
            <a:round/>
            <a:headEnd/>
            <a:tailEnd/>
          </a:ln>
        </p:spPr>
        <p:txBody>
          <a:bodyPr/>
          <a:lstStyle/>
          <a:p>
            <a:pPr>
              <a:spcBef>
                <a:spcPct val="50000"/>
              </a:spcBef>
              <a:buFontTx/>
              <a:buChar char="•"/>
              <a:defRPr/>
            </a:pPr>
            <a:endParaRPr lang="en-US" sz="1300" b="0" dirty="0"/>
          </a:p>
        </p:txBody>
      </p:sp>
      <p:sp>
        <p:nvSpPr>
          <p:cNvPr id="297" name="Freeform 1246"/>
          <p:cNvSpPr>
            <a:spLocks/>
          </p:cNvSpPr>
          <p:nvPr userDrawn="1"/>
        </p:nvSpPr>
        <p:spPr bwMode="auto">
          <a:xfrm>
            <a:off x="725488" y="547688"/>
            <a:ext cx="3175" cy="3175"/>
          </a:xfrm>
          <a:custGeom>
            <a:avLst/>
            <a:gdLst/>
            <a:ahLst/>
            <a:cxnLst>
              <a:cxn ang="0">
                <a:pos x="0" y="2"/>
              </a:cxn>
              <a:cxn ang="0">
                <a:pos x="0" y="2"/>
              </a:cxn>
              <a:cxn ang="0">
                <a:pos x="2" y="0"/>
              </a:cxn>
              <a:cxn ang="0">
                <a:pos x="2" y="0"/>
              </a:cxn>
              <a:cxn ang="0">
                <a:pos x="0" y="0"/>
              </a:cxn>
              <a:cxn ang="0">
                <a:pos x="0" y="0"/>
              </a:cxn>
              <a:cxn ang="0">
                <a:pos x="0" y="2"/>
              </a:cxn>
              <a:cxn ang="0">
                <a:pos x="0" y="2"/>
              </a:cxn>
              <a:cxn ang="0">
                <a:pos x="2" y="0"/>
              </a:cxn>
              <a:cxn ang="0">
                <a:pos x="2"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2"/>
              </a:cxn>
              <a:cxn ang="0">
                <a:pos x="0" y="2"/>
              </a:cxn>
            </a:cxnLst>
            <a:rect l="0" t="0" r="r" b="b"/>
            <a:pathLst>
              <a:path w="2" h="2">
                <a:moveTo>
                  <a:pt x="0" y="2"/>
                </a:moveTo>
                <a:lnTo>
                  <a:pt x="0" y="2"/>
                </a:lnTo>
                <a:lnTo>
                  <a:pt x="2" y="0"/>
                </a:lnTo>
                <a:lnTo>
                  <a:pt x="2" y="0"/>
                </a:lnTo>
                <a:lnTo>
                  <a:pt x="0" y="0"/>
                </a:lnTo>
                <a:lnTo>
                  <a:pt x="0" y="0"/>
                </a:lnTo>
                <a:lnTo>
                  <a:pt x="0" y="2"/>
                </a:lnTo>
                <a:lnTo>
                  <a:pt x="0" y="2"/>
                </a:lnTo>
                <a:lnTo>
                  <a:pt x="2" y="0"/>
                </a:lnTo>
                <a:lnTo>
                  <a:pt x="2"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2"/>
                </a:lnTo>
                <a:lnTo>
                  <a:pt x="0" y="2"/>
                </a:lnTo>
              </a:path>
            </a:pathLst>
          </a:custGeom>
          <a:noFill/>
          <a:ln w="9525">
            <a:noFill/>
            <a:round/>
            <a:headEnd/>
            <a:tailEnd/>
          </a:ln>
        </p:spPr>
        <p:txBody>
          <a:bodyPr/>
          <a:lstStyle/>
          <a:p>
            <a:pPr>
              <a:spcBef>
                <a:spcPct val="50000"/>
              </a:spcBef>
              <a:buFontTx/>
              <a:buChar char="•"/>
              <a:defRPr/>
            </a:pPr>
            <a:endParaRPr lang="en-US" sz="1300" b="0" dirty="0"/>
          </a:p>
        </p:txBody>
      </p:sp>
      <p:sp>
        <p:nvSpPr>
          <p:cNvPr id="298" name="Freeform 1250"/>
          <p:cNvSpPr>
            <a:spLocks/>
          </p:cNvSpPr>
          <p:nvPr userDrawn="1"/>
        </p:nvSpPr>
        <p:spPr bwMode="auto">
          <a:xfrm>
            <a:off x="731838" y="530225"/>
            <a:ext cx="3175" cy="1588"/>
          </a:xfrm>
          <a:custGeom>
            <a:avLst/>
            <a:gdLst/>
            <a:ahLst/>
            <a:cxnLst>
              <a:cxn ang="0">
                <a:pos x="2" y="0"/>
              </a:cxn>
              <a:cxn ang="0">
                <a:pos x="0" y="0"/>
              </a:cxn>
              <a:cxn ang="0">
                <a:pos x="2" y="0"/>
              </a:cxn>
            </a:cxnLst>
            <a:rect l="0" t="0" r="r" b="b"/>
            <a:pathLst>
              <a:path w="2">
                <a:moveTo>
                  <a:pt x="2" y="0"/>
                </a:moveTo>
                <a:lnTo>
                  <a:pt x="0" y="0"/>
                </a:lnTo>
                <a:lnTo>
                  <a:pt x="2" y="0"/>
                </a:lnTo>
              </a:path>
            </a:pathLst>
          </a:custGeom>
          <a:noFill/>
          <a:ln w="9525">
            <a:noFill/>
            <a:round/>
            <a:headEnd/>
            <a:tailEnd/>
          </a:ln>
        </p:spPr>
        <p:txBody>
          <a:bodyPr/>
          <a:lstStyle/>
          <a:p>
            <a:pPr>
              <a:spcBef>
                <a:spcPct val="50000"/>
              </a:spcBef>
              <a:buFontTx/>
              <a:buChar char="•"/>
              <a:defRPr/>
            </a:pPr>
            <a:endParaRPr lang="en-US" sz="1300" b="0" dirty="0"/>
          </a:p>
        </p:txBody>
      </p:sp>
      <p:sp>
        <p:nvSpPr>
          <p:cNvPr id="299" name="Freeform 1252"/>
          <p:cNvSpPr>
            <a:spLocks/>
          </p:cNvSpPr>
          <p:nvPr userDrawn="1"/>
        </p:nvSpPr>
        <p:spPr bwMode="auto">
          <a:xfrm>
            <a:off x="731838" y="527050"/>
            <a:ext cx="3175" cy="7938"/>
          </a:xfrm>
          <a:custGeom>
            <a:avLst/>
            <a:gdLst/>
            <a:ahLst/>
            <a:cxnLst>
              <a:cxn ang="0">
                <a:pos x="2" y="2"/>
              </a:cxn>
              <a:cxn ang="0">
                <a:pos x="2" y="2"/>
              </a:cxn>
              <a:cxn ang="0">
                <a:pos x="0" y="0"/>
              </a:cxn>
              <a:cxn ang="0">
                <a:pos x="0" y="2"/>
              </a:cxn>
              <a:cxn ang="0">
                <a:pos x="0" y="2"/>
              </a:cxn>
              <a:cxn ang="0">
                <a:pos x="2" y="5"/>
              </a:cxn>
              <a:cxn ang="0">
                <a:pos x="2" y="2"/>
              </a:cxn>
              <a:cxn ang="0">
                <a:pos x="2" y="2"/>
              </a:cxn>
              <a:cxn ang="0">
                <a:pos x="0" y="0"/>
              </a:cxn>
              <a:cxn ang="0">
                <a:pos x="0" y="2"/>
              </a:cxn>
              <a:cxn ang="0">
                <a:pos x="0" y="2"/>
              </a:cxn>
              <a:cxn ang="0">
                <a:pos x="2" y="5"/>
              </a:cxn>
              <a:cxn ang="0">
                <a:pos x="2" y="2"/>
              </a:cxn>
            </a:cxnLst>
            <a:rect l="0" t="0" r="r" b="b"/>
            <a:pathLst>
              <a:path w="2" h="5">
                <a:moveTo>
                  <a:pt x="2" y="2"/>
                </a:moveTo>
                <a:lnTo>
                  <a:pt x="2" y="2"/>
                </a:lnTo>
                <a:lnTo>
                  <a:pt x="0" y="0"/>
                </a:lnTo>
                <a:lnTo>
                  <a:pt x="0" y="2"/>
                </a:lnTo>
                <a:lnTo>
                  <a:pt x="0" y="2"/>
                </a:lnTo>
                <a:lnTo>
                  <a:pt x="2" y="5"/>
                </a:lnTo>
                <a:lnTo>
                  <a:pt x="2" y="2"/>
                </a:lnTo>
                <a:lnTo>
                  <a:pt x="2" y="2"/>
                </a:lnTo>
                <a:lnTo>
                  <a:pt x="0" y="0"/>
                </a:lnTo>
                <a:lnTo>
                  <a:pt x="0" y="2"/>
                </a:lnTo>
                <a:lnTo>
                  <a:pt x="0" y="2"/>
                </a:lnTo>
                <a:lnTo>
                  <a:pt x="2" y="5"/>
                </a:lnTo>
                <a:lnTo>
                  <a:pt x="2" y="2"/>
                </a:lnTo>
              </a:path>
            </a:pathLst>
          </a:custGeom>
          <a:noFill/>
          <a:ln w="9525">
            <a:noFill/>
            <a:round/>
            <a:headEnd/>
            <a:tailEnd/>
          </a:ln>
        </p:spPr>
        <p:txBody>
          <a:bodyPr/>
          <a:lstStyle/>
          <a:p>
            <a:pPr>
              <a:spcBef>
                <a:spcPct val="50000"/>
              </a:spcBef>
              <a:buFontTx/>
              <a:buChar char="•"/>
              <a:defRPr/>
            </a:pPr>
            <a:endParaRPr lang="en-US" sz="1300" b="0" dirty="0"/>
          </a:p>
        </p:txBody>
      </p:sp>
      <p:sp>
        <p:nvSpPr>
          <p:cNvPr id="300" name="Freeform 1255"/>
          <p:cNvSpPr>
            <a:spLocks/>
          </p:cNvSpPr>
          <p:nvPr userDrawn="1"/>
        </p:nvSpPr>
        <p:spPr bwMode="auto">
          <a:xfrm>
            <a:off x="712788" y="550863"/>
            <a:ext cx="3175" cy="1587"/>
          </a:xfrm>
          <a:custGeom>
            <a:avLst/>
            <a:gdLst/>
            <a:ahLst/>
            <a:cxnLst>
              <a:cxn ang="0">
                <a:pos x="0" y="0"/>
              </a:cxn>
              <a:cxn ang="0">
                <a:pos x="2" y="0"/>
              </a:cxn>
              <a:cxn ang="0">
                <a:pos x="2" y="0"/>
              </a:cxn>
              <a:cxn ang="0">
                <a:pos x="2" y="0"/>
              </a:cxn>
              <a:cxn ang="0">
                <a:pos x="2" y="0"/>
              </a:cxn>
              <a:cxn ang="0">
                <a:pos x="0" y="0"/>
              </a:cxn>
              <a:cxn ang="0">
                <a:pos x="0" y="0"/>
              </a:cxn>
              <a:cxn ang="0">
                <a:pos x="0" y="0"/>
              </a:cxn>
              <a:cxn ang="0">
                <a:pos x="0"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0" y="0"/>
              </a:cxn>
              <a:cxn ang="0">
                <a:pos x="0" y="0"/>
              </a:cxn>
              <a:cxn ang="0">
                <a:pos x="0" y="0"/>
              </a:cxn>
            </a:cxnLst>
            <a:rect l="0" t="0" r="r" b="b"/>
            <a:pathLst>
              <a:path w="2">
                <a:moveTo>
                  <a:pt x="0" y="0"/>
                </a:moveTo>
                <a:lnTo>
                  <a:pt x="2" y="0"/>
                </a:lnTo>
                <a:lnTo>
                  <a:pt x="2" y="0"/>
                </a:lnTo>
                <a:lnTo>
                  <a:pt x="2" y="0"/>
                </a:lnTo>
                <a:lnTo>
                  <a:pt x="2" y="0"/>
                </a:lnTo>
                <a:lnTo>
                  <a:pt x="0" y="0"/>
                </a:lnTo>
                <a:lnTo>
                  <a:pt x="0" y="0"/>
                </a:lnTo>
                <a:lnTo>
                  <a:pt x="0" y="0"/>
                </a:lnTo>
                <a:lnTo>
                  <a:pt x="0"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1300" b="0" dirty="0"/>
          </a:p>
        </p:txBody>
      </p:sp>
      <p:sp>
        <p:nvSpPr>
          <p:cNvPr id="301" name="Rectangle 1256"/>
          <p:cNvSpPr>
            <a:spLocks noChangeArrowheads="1"/>
          </p:cNvSpPr>
          <p:nvPr userDrawn="1"/>
        </p:nvSpPr>
        <p:spPr bwMode="auto">
          <a:xfrm>
            <a:off x="722313" y="550863"/>
            <a:ext cx="1587" cy="1587"/>
          </a:xfrm>
          <a:prstGeom prst="rect">
            <a:avLst/>
          </a:prstGeom>
          <a:solidFill>
            <a:srgbClr val="FFFFFF"/>
          </a:solidFill>
          <a:ln w="9525">
            <a:noFill/>
            <a:miter lim="800000"/>
            <a:headEnd/>
            <a:tailEnd/>
          </a:ln>
        </p:spPr>
        <p:txBody>
          <a:bodyPr/>
          <a:lstStyle/>
          <a:p>
            <a:pPr>
              <a:spcBef>
                <a:spcPct val="50000"/>
              </a:spcBef>
              <a:buFontTx/>
              <a:buChar char="•"/>
              <a:defRPr/>
            </a:pPr>
            <a:endParaRPr lang="en-US" sz="1300" b="0" dirty="0"/>
          </a:p>
        </p:txBody>
      </p:sp>
      <p:sp>
        <p:nvSpPr>
          <p:cNvPr id="302" name="Freeform 1258"/>
          <p:cNvSpPr>
            <a:spLocks/>
          </p:cNvSpPr>
          <p:nvPr userDrawn="1"/>
        </p:nvSpPr>
        <p:spPr bwMode="auto">
          <a:xfrm>
            <a:off x="722313" y="550863"/>
            <a:ext cx="1587" cy="1587"/>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1300" b="0" dirty="0"/>
          </a:p>
        </p:txBody>
      </p:sp>
      <p:sp>
        <p:nvSpPr>
          <p:cNvPr id="303" name="Freeform 1266"/>
          <p:cNvSpPr>
            <a:spLocks/>
          </p:cNvSpPr>
          <p:nvPr userDrawn="1"/>
        </p:nvSpPr>
        <p:spPr bwMode="auto">
          <a:xfrm>
            <a:off x="728663" y="534988"/>
            <a:ext cx="1587" cy="1587"/>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1300" b="0" dirty="0"/>
          </a:p>
        </p:txBody>
      </p:sp>
      <p:sp>
        <p:nvSpPr>
          <p:cNvPr id="304" name="Freeform 1269"/>
          <p:cNvSpPr>
            <a:spLocks/>
          </p:cNvSpPr>
          <p:nvPr userDrawn="1"/>
        </p:nvSpPr>
        <p:spPr bwMode="auto">
          <a:xfrm>
            <a:off x="728663" y="530225"/>
            <a:ext cx="3175" cy="4763"/>
          </a:xfrm>
          <a:custGeom>
            <a:avLst/>
            <a:gdLst/>
            <a:ahLst/>
            <a:cxnLst>
              <a:cxn ang="0">
                <a:pos x="0" y="3"/>
              </a:cxn>
              <a:cxn ang="0">
                <a:pos x="2" y="0"/>
              </a:cxn>
              <a:cxn ang="0">
                <a:pos x="2" y="0"/>
              </a:cxn>
              <a:cxn ang="0">
                <a:pos x="2" y="0"/>
              </a:cxn>
              <a:cxn ang="0">
                <a:pos x="2" y="0"/>
              </a:cxn>
              <a:cxn ang="0">
                <a:pos x="0" y="0"/>
              </a:cxn>
              <a:cxn ang="0">
                <a:pos x="0" y="0"/>
              </a:cxn>
              <a:cxn ang="0">
                <a:pos x="0" y="3"/>
              </a:cxn>
              <a:cxn ang="0">
                <a:pos x="0" y="3"/>
              </a:cxn>
              <a:cxn ang="0">
                <a:pos x="2" y="0"/>
              </a:cxn>
              <a:cxn ang="0">
                <a:pos x="2" y="0"/>
              </a:cxn>
              <a:cxn ang="0">
                <a:pos x="0" y="0"/>
              </a:cxn>
              <a:cxn ang="0">
                <a:pos x="0" y="0"/>
              </a:cxn>
              <a:cxn ang="0">
                <a:pos x="0" y="0"/>
              </a:cxn>
              <a:cxn ang="0">
                <a:pos x="0" y="0"/>
              </a:cxn>
              <a:cxn ang="0">
                <a:pos x="0" y="0"/>
              </a:cxn>
              <a:cxn ang="0">
                <a:pos x="0" y="0"/>
              </a:cxn>
              <a:cxn ang="0">
                <a:pos x="0" y="0"/>
              </a:cxn>
              <a:cxn ang="0">
                <a:pos x="0" y="0"/>
              </a:cxn>
              <a:cxn ang="0">
                <a:pos x="0" y="3"/>
              </a:cxn>
              <a:cxn ang="0">
                <a:pos x="0" y="3"/>
              </a:cxn>
            </a:cxnLst>
            <a:rect l="0" t="0" r="r" b="b"/>
            <a:pathLst>
              <a:path w="2" h="3">
                <a:moveTo>
                  <a:pt x="0" y="3"/>
                </a:moveTo>
                <a:lnTo>
                  <a:pt x="2" y="0"/>
                </a:lnTo>
                <a:lnTo>
                  <a:pt x="2" y="0"/>
                </a:lnTo>
                <a:lnTo>
                  <a:pt x="2" y="0"/>
                </a:lnTo>
                <a:lnTo>
                  <a:pt x="2" y="0"/>
                </a:lnTo>
                <a:lnTo>
                  <a:pt x="0" y="0"/>
                </a:lnTo>
                <a:lnTo>
                  <a:pt x="0" y="0"/>
                </a:lnTo>
                <a:lnTo>
                  <a:pt x="0" y="3"/>
                </a:lnTo>
                <a:lnTo>
                  <a:pt x="0" y="3"/>
                </a:lnTo>
                <a:lnTo>
                  <a:pt x="2" y="0"/>
                </a:lnTo>
                <a:lnTo>
                  <a:pt x="2" y="0"/>
                </a:lnTo>
                <a:lnTo>
                  <a:pt x="0" y="0"/>
                </a:lnTo>
                <a:lnTo>
                  <a:pt x="0" y="0"/>
                </a:lnTo>
                <a:lnTo>
                  <a:pt x="0" y="0"/>
                </a:lnTo>
                <a:lnTo>
                  <a:pt x="0" y="0"/>
                </a:lnTo>
                <a:lnTo>
                  <a:pt x="0" y="0"/>
                </a:lnTo>
                <a:lnTo>
                  <a:pt x="0" y="0"/>
                </a:lnTo>
                <a:lnTo>
                  <a:pt x="0" y="0"/>
                </a:lnTo>
                <a:lnTo>
                  <a:pt x="0" y="0"/>
                </a:lnTo>
                <a:lnTo>
                  <a:pt x="0" y="3"/>
                </a:lnTo>
                <a:lnTo>
                  <a:pt x="0" y="3"/>
                </a:lnTo>
              </a:path>
            </a:pathLst>
          </a:custGeom>
          <a:noFill/>
          <a:ln w="9525">
            <a:noFill/>
            <a:round/>
            <a:headEnd/>
            <a:tailEnd/>
          </a:ln>
        </p:spPr>
        <p:txBody>
          <a:bodyPr/>
          <a:lstStyle/>
          <a:p>
            <a:pPr>
              <a:spcBef>
                <a:spcPct val="50000"/>
              </a:spcBef>
              <a:buFontTx/>
              <a:buChar char="•"/>
              <a:defRPr/>
            </a:pPr>
            <a:endParaRPr lang="en-US" sz="1300" b="0" dirty="0"/>
          </a:p>
        </p:txBody>
      </p:sp>
      <p:sp>
        <p:nvSpPr>
          <p:cNvPr id="305" name="Line 1270"/>
          <p:cNvSpPr>
            <a:spLocks noChangeShapeType="1"/>
          </p:cNvSpPr>
          <p:nvPr userDrawn="1"/>
        </p:nvSpPr>
        <p:spPr bwMode="auto">
          <a:xfrm>
            <a:off x="728663" y="530225"/>
            <a:ext cx="1587" cy="1588"/>
          </a:xfrm>
          <a:prstGeom prst="line">
            <a:avLst/>
          </a:prstGeom>
          <a:noFill/>
          <a:ln w="9525">
            <a:noFill/>
            <a:round/>
            <a:headEnd/>
            <a:tailEnd/>
          </a:ln>
        </p:spPr>
        <p:txBody>
          <a:bodyPr/>
          <a:lstStyle/>
          <a:p>
            <a:pPr>
              <a:spcBef>
                <a:spcPct val="50000"/>
              </a:spcBef>
              <a:buFontTx/>
              <a:buChar char="•"/>
              <a:defRPr/>
            </a:pPr>
            <a:endParaRPr lang="en-US" sz="1300" b="0" dirty="0"/>
          </a:p>
        </p:txBody>
      </p:sp>
      <p:sp>
        <p:nvSpPr>
          <p:cNvPr id="306" name="Line 1271"/>
          <p:cNvSpPr>
            <a:spLocks noChangeShapeType="1"/>
          </p:cNvSpPr>
          <p:nvPr userDrawn="1"/>
        </p:nvSpPr>
        <p:spPr bwMode="auto">
          <a:xfrm>
            <a:off x="728663" y="530225"/>
            <a:ext cx="1587" cy="1588"/>
          </a:xfrm>
          <a:prstGeom prst="line">
            <a:avLst/>
          </a:prstGeom>
          <a:noFill/>
          <a:ln w="9525">
            <a:noFill/>
            <a:round/>
            <a:headEnd/>
            <a:tailEnd/>
          </a:ln>
        </p:spPr>
        <p:txBody>
          <a:bodyPr/>
          <a:lstStyle/>
          <a:p>
            <a:pPr>
              <a:spcBef>
                <a:spcPct val="50000"/>
              </a:spcBef>
              <a:buFontTx/>
              <a:buChar char="•"/>
              <a:defRPr/>
            </a:pPr>
            <a:endParaRPr lang="en-US" sz="1300" b="0" dirty="0"/>
          </a:p>
        </p:txBody>
      </p:sp>
      <p:sp>
        <p:nvSpPr>
          <p:cNvPr id="307" name="Rectangle 1272"/>
          <p:cNvSpPr>
            <a:spLocks noChangeArrowheads="1"/>
          </p:cNvSpPr>
          <p:nvPr userDrawn="1"/>
        </p:nvSpPr>
        <p:spPr bwMode="auto">
          <a:xfrm>
            <a:off x="728663" y="530225"/>
            <a:ext cx="1587" cy="1588"/>
          </a:xfrm>
          <a:prstGeom prst="rect">
            <a:avLst/>
          </a:prstGeom>
          <a:solidFill>
            <a:srgbClr val="FFFFFF"/>
          </a:solidFill>
          <a:ln w="9525">
            <a:noFill/>
            <a:miter lim="800000"/>
            <a:headEnd/>
            <a:tailEnd/>
          </a:ln>
        </p:spPr>
        <p:txBody>
          <a:bodyPr/>
          <a:lstStyle/>
          <a:p>
            <a:pPr>
              <a:spcBef>
                <a:spcPct val="50000"/>
              </a:spcBef>
              <a:buFontTx/>
              <a:buChar char="•"/>
              <a:defRPr/>
            </a:pPr>
            <a:endParaRPr lang="en-US" sz="1300" b="0" dirty="0"/>
          </a:p>
        </p:txBody>
      </p:sp>
      <p:sp>
        <p:nvSpPr>
          <p:cNvPr id="308" name="Rectangle 1273"/>
          <p:cNvSpPr>
            <a:spLocks noChangeArrowheads="1"/>
          </p:cNvSpPr>
          <p:nvPr userDrawn="1"/>
        </p:nvSpPr>
        <p:spPr bwMode="auto">
          <a:xfrm>
            <a:off x="728663" y="530225"/>
            <a:ext cx="1587" cy="1588"/>
          </a:xfrm>
          <a:prstGeom prst="rect">
            <a:avLst/>
          </a:prstGeom>
          <a:noFill/>
          <a:ln w="9525">
            <a:noFill/>
            <a:miter lim="800000"/>
            <a:headEnd/>
            <a:tailEnd/>
          </a:ln>
        </p:spPr>
        <p:txBody>
          <a:bodyPr/>
          <a:lstStyle/>
          <a:p>
            <a:pPr>
              <a:spcBef>
                <a:spcPct val="50000"/>
              </a:spcBef>
              <a:buFontTx/>
              <a:buChar char="•"/>
              <a:defRPr/>
            </a:pPr>
            <a:endParaRPr lang="en-US" sz="1300" b="0" dirty="0"/>
          </a:p>
        </p:txBody>
      </p:sp>
      <p:sp>
        <p:nvSpPr>
          <p:cNvPr id="309" name="Line 1274"/>
          <p:cNvSpPr>
            <a:spLocks noChangeShapeType="1"/>
          </p:cNvSpPr>
          <p:nvPr userDrawn="1"/>
        </p:nvSpPr>
        <p:spPr bwMode="auto">
          <a:xfrm>
            <a:off x="728663" y="527050"/>
            <a:ext cx="1587" cy="1588"/>
          </a:xfrm>
          <a:prstGeom prst="line">
            <a:avLst/>
          </a:prstGeom>
          <a:noFill/>
          <a:ln w="9525">
            <a:noFill/>
            <a:round/>
            <a:headEnd/>
            <a:tailEnd/>
          </a:ln>
        </p:spPr>
        <p:txBody>
          <a:bodyPr/>
          <a:lstStyle/>
          <a:p>
            <a:pPr>
              <a:spcBef>
                <a:spcPct val="50000"/>
              </a:spcBef>
              <a:buFontTx/>
              <a:buChar char="•"/>
              <a:defRPr/>
            </a:pPr>
            <a:endParaRPr lang="en-US" sz="1300" b="0" dirty="0"/>
          </a:p>
        </p:txBody>
      </p:sp>
      <p:sp>
        <p:nvSpPr>
          <p:cNvPr id="310" name="Line 1275"/>
          <p:cNvSpPr>
            <a:spLocks noChangeShapeType="1"/>
          </p:cNvSpPr>
          <p:nvPr userDrawn="1"/>
        </p:nvSpPr>
        <p:spPr bwMode="auto">
          <a:xfrm>
            <a:off x="728663" y="527050"/>
            <a:ext cx="1587" cy="1588"/>
          </a:xfrm>
          <a:prstGeom prst="line">
            <a:avLst/>
          </a:prstGeom>
          <a:noFill/>
          <a:ln w="9525">
            <a:noFill/>
            <a:round/>
            <a:headEnd/>
            <a:tailEnd/>
          </a:ln>
        </p:spPr>
        <p:txBody>
          <a:bodyPr/>
          <a:lstStyle/>
          <a:p>
            <a:pPr>
              <a:spcBef>
                <a:spcPct val="50000"/>
              </a:spcBef>
              <a:buFontTx/>
              <a:buChar char="•"/>
              <a:defRPr/>
            </a:pPr>
            <a:endParaRPr lang="en-US" sz="1300" b="0" dirty="0"/>
          </a:p>
        </p:txBody>
      </p:sp>
      <p:sp>
        <p:nvSpPr>
          <p:cNvPr id="311" name="Freeform 1277"/>
          <p:cNvSpPr>
            <a:spLocks/>
          </p:cNvSpPr>
          <p:nvPr userDrawn="1"/>
        </p:nvSpPr>
        <p:spPr bwMode="auto">
          <a:xfrm>
            <a:off x="728663" y="523875"/>
            <a:ext cx="1587" cy="3175"/>
          </a:xfrm>
          <a:custGeom>
            <a:avLst/>
            <a:gdLst/>
            <a:ahLst/>
            <a:cxnLst>
              <a:cxn ang="0">
                <a:pos x="0" y="2"/>
              </a:cxn>
              <a:cxn ang="0">
                <a:pos x="0" y="2"/>
              </a:cxn>
              <a:cxn ang="0">
                <a:pos x="0" y="0"/>
              </a:cxn>
              <a:cxn ang="0">
                <a:pos x="0" y="2"/>
              </a:cxn>
              <a:cxn ang="0">
                <a:pos x="0" y="2"/>
              </a:cxn>
            </a:cxnLst>
            <a:rect l="0" t="0" r="r" b="b"/>
            <a:pathLst>
              <a:path h="2">
                <a:moveTo>
                  <a:pt x="0" y="2"/>
                </a:moveTo>
                <a:lnTo>
                  <a:pt x="0" y="2"/>
                </a:lnTo>
                <a:lnTo>
                  <a:pt x="0" y="0"/>
                </a:lnTo>
                <a:lnTo>
                  <a:pt x="0" y="2"/>
                </a:lnTo>
                <a:lnTo>
                  <a:pt x="0" y="2"/>
                </a:lnTo>
              </a:path>
            </a:pathLst>
          </a:custGeom>
          <a:noFill/>
          <a:ln w="9525">
            <a:noFill/>
            <a:round/>
            <a:headEnd/>
            <a:tailEnd/>
          </a:ln>
        </p:spPr>
        <p:txBody>
          <a:bodyPr/>
          <a:lstStyle/>
          <a:p>
            <a:pPr>
              <a:spcBef>
                <a:spcPct val="50000"/>
              </a:spcBef>
              <a:buFontTx/>
              <a:buChar char="•"/>
              <a:defRPr/>
            </a:pPr>
            <a:endParaRPr lang="en-US" sz="1300" b="0" dirty="0"/>
          </a:p>
        </p:txBody>
      </p:sp>
      <p:sp>
        <p:nvSpPr>
          <p:cNvPr id="312" name="Freeform 1287"/>
          <p:cNvSpPr>
            <a:spLocks/>
          </p:cNvSpPr>
          <p:nvPr userDrawn="1"/>
        </p:nvSpPr>
        <p:spPr bwMode="auto">
          <a:xfrm>
            <a:off x="719138" y="514350"/>
            <a:ext cx="3175" cy="3175"/>
          </a:xfrm>
          <a:custGeom>
            <a:avLst/>
            <a:gdLst/>
            <a:ahLst/>
            <a:cxnLst>
              <a:cxn ang="0">
                <a:pos x="0" y="0"/>
              </a:cxn>
              <a:cxn ang="0">
                <a:pos x="0" y="2"/>
              </a:cxn>
              <a:cxn ang="0">
                <a:pos x="2" y="2"/>
              </a:cxn>
              <a:cxn ang="0">
                <a:pos x="2" y="2"/>
              </a:cxn>
              <a:cxn ang="0">
                <a:pos x="2" y="2"/>
              </a:cxn>
              <a:cxn ang="0">
                <a:pos x="2" y="0"/>
              </a:cxn>
              <a:cxn ang="0">
                <a:pos x="0" y="0"/>
              </a:cxn>
              <a:cxn ang="0">
                <a:pos x="0" y="0"/>
              </a:cxn>
              <a:cxn ang="0">
                <a:pos x="0" y="2"/>
              </a:cxn>
              <a:cxn ang="0">
                <a:pos x="0" y="2"/>
              </a:cxn>
              <a:cxn ang="0">
                <a:pos x="0" y="2"/>
              </a:cxn>
              <a:cxn ang="0">
                <a:pos x="0" y="2"/>
              </a:cxn>
              <a:cxn ang="0">
                <a:pos x="2" y="2"/>
              </a:cxn>
              <a:cxn ang="0">
                <a:pos x="2" y="2"/>
              </a:cxn>
              <a:cxn ang="0">
                <a:pos x="0" y="0"/>
              </a:cxn>
              <a:cxn ang="0">
                <a:pos x="0" y="0"/>
              </a:cxn>
              <a:cxn ang="0">
                <a:pos x="0" y="0"/>
              </a:cxn>
            </a:cxnLst>
            <a:rect l="0" t="0" r="r" b="b"/>
            <a:pathLst>
              <a:path w="2" h="2">
                <a:moveTo>
                  <a:pt x="0" y="0"/>
                </a:moveTo>
                <a:lnTo>
                  <a:pt x="0" y="2"/>
                </a:lnTo>
                <a:lnTo>
                  <a:pt x="2" y="2"/>
                </a:lnTo>
                <a:lnTo>
                  <a:pt x="2" y="2"/>
                </a:lnTo>
                <a:lnTo>
                  <a:pt x="2" y="2"/>
                </a:lnTo>
                <a:lnTo>
                  <a:pt x="2" y="0"/>
                </a:lnTo>
                <a:lnTo>
                  <a:pt x="0" y="0"/>
                </a:lnTo>
                <a:lnTo>
                  <a:pt x="0" y="0"/>
                </a:lnTo>
                <a:lnTo>
                  <a:pt x="0" y="2"/>
                </a:lnTo>
                <a:lnTo>
                  <a:pt x="0" y="2"/>
                </a:lnTo>
                <a:lnTo>
                  <a:pt x="0" y="2"/>
                </a:lnTo>
                <a:lnTo>
                  <a:pt x="0" y="2"/>
                </a:lnTo>
                <a:lnTo>
                  <a:pt x="2" y="2"/>
                </a:lnTo>
                <a:lnTo>
                  <a:pt x="2" y="2"/>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1300" b="0" dirty="0"/>
          </a:p>
        </p:txBody>
      </p:sp>
      <p:sp>
        <p:nvSpPr>
          <p:cNvPr id="313" name="Freeform 1290"/>
          <p:cNvSpPr>
            <a:spLocks/>
          </p:cNvSpPr>
          <p:nvPr userDrawn="1"/>
        </p:nvSpPr>
        <p:spPr bwMode="auto">
          <a:xfrm>
            <a:off x="719138" y="517525"/>
            <a:ext cx="3175" cy="3175"/>
          </a:xfrm>
          <a:custGeom>
            <a:avLst/>
            <a:gdLst/>
            <a:ahLst/>
            <a:cxnLst>
              <a:cxn ang="0">
                <a:pos x="0" y="2"/>
              </a:cxn>
              <a:cxn ang="0">
                <a:pos x="0" y="2"/>
              </a:cxn>
              <a:cxn ang="0">
                <a:pos x="2" y="2"/>
              </a:cxn>
              <a:cxn ang="0">
                <a:pos x="2" y="2"/>
              </a:cxn>
              <a:cxn ang="0">
                <a:pos x="2" y="2"/>
              </a:cxn>
              <a:cxn ang="0">
                <a:pos x="2" y="0"/>
              </a:cxn>
              <a:cxn ang="0">
                <a:pos x="0" y="0"/>
              </a:cxn>
              <a:cxn ang="0">
                <a:pos x="0" y="0"/>
              </a:cxn>
              <a:cxn ang="0">
                <a:pos x="0" y="0"/>
              </a:cxn>
              <a:cxn ang="0">
                <a:pos x="0" y="0"/>
              </a:cxn>
              <a:cxn ang="0">
                <a:pos x="2" y="0"/>
              </a:cxn>
              <a:cxn ang="0">
                <a:pos x="0" y="0"/>
              </a:cxn>
              <a:cxn ang="0">
                <a:pos x="0" y="0"/>
              </a:cxn>
              <a:cxn ang="0">
                <a:pos x="0" y="0"/>
              </a:cxn>
              <a:cxn ang="0">
                <a:pos x="0" y="0"/>
              </a:cxn>
              <a:cxn ang="0">
                <a:pos x="0" y="2"/>
              </a:cxn>
              <a:cxn ang="0">
                <a:pos x="0" y="2"/>
              </a:cxn>
              <a:cxn ang="0">
                <a:pos x="0" y="2"/>
              </a:cxn>
              <a:cxn ang="0">
                <a:pos x="0" y="0"/>
              </a:cxn>
              <a:cxn ang="0">
                <a:pos x="0" y="0"/>
              </a:cxn>
              <a:cxn ang="0">
                <a:pos x="0" y="0"/>
              </a:cxn>
              <a:cxn ang="0">
                <a:pos x="0" y="0"/>
              </a:cxn>
              <a:cxn ang="0">
                <a:pos x="0" y="0"/>
              </a:cxn>
              <a:cxn ang="0">
                <a:pos x="0" y="0"/>
              </a:cxn>
              <a:cxn ang="0">
                <a:pos x="0" y="2"/>
              </a:cxn>
              <a:cxn ang="0">
                <a:pos x="2" y="2"/>
              </a:cxn>
              <a:cxn ang="0">
                <a:pos x="2" y="0"/>
              </a:cxn>
              <a:cxn ang="0">
                <a:pos x="2" y="0"/>
              </a:cxn>
              <a:cxn ang="0">
                <a:pos x="0" y="0"/>
              </a:cxn>
              <a:cxn ang="0">
                <a:pos x="0" y="0"/>
              </a:cxn>
              <a:cxn ang="0">
                <a:pos x="0" y="2"/>
              </a:cxn>
              <a:cxn ang="0">
                <a:pos x="0" y="2"/>
              </a:cxn>
              <a:cxn ang="0">
                <a:pos x="2" y="2"/>
              </a:cxn>
              <a:cxn ang="0">
                <a:pos x="2" y="2"/>
              </a:cxn>
              <a:cxn ang="0">
                <a:pos x="0" y="2"/>
              </a:cxn>
              <a:cxn ang="0">
                <a:pos x="0" y="2"/>
              </a:cxn>
              <a:cxn ang="0">
                <a:pos x="0" y="2"/>
              </a:cxn>
            </a:cxnLst>
            <a:rect l="0" t="0" r="r" b="b"/>
            <a:pathLst>
              <a:path w="2" h="2">
                <a:moveTo>
                  <a:pt x="0" y="2"/>
                </a:moveTo>
                <a:lnTo>
                  <a:pt x="0" y="2"/>
                </a:lnTo>
                <a:lnTo>
                  <a:pt x="2" y="2"/>
                </a:lnTo>
                <a:lnTo>
                  <a:pt x="2" y="2"/>
                </a:lnTo>
                <a:lnTo>
                  <a:pt x="2" y="2"/>
                </a:lnTo>
                <a:lnTo>
                  <a:pt x="2" y="0"/>
                </a:lnTo>
                <a:lnTo>
                  <a:pt x="0" y="0"/>
                </a:lnTo>
                <a:lnTo>
                  <a:pt x="0" y="0"/>
                </a:lnTo>
                <a:lnTo>
                  <a:pt x="0" y="0"/>
                </a:lnTo>
                <a:lnTo>
                  <a:pt x="0" y="0"/>
                </a:lnTo>
                <a:lnTo>
                  <a:pt x="2" y="0"/>
                </a:lnTo>
                <a:lnTo>
                  <a:pt x="0" y="0"/>
                </a:lnTo>
                <a:lnTo>
                  <a:pt x="0" y="0"/>
                </a:lnTo>
                <a:lnTo>
                  <a:pt x="0" y="0"/>
                </a:lnTo>
                <a:lnTo>
                  <a:pt x="0" y="0"/>
                </a:lnTo>
                <a:lnTo>
                  <a:pt x="0" y="2"/>
                </a:lnTo>
                <a:lnTo>
                  <a:pt x="0" y="2"/>
                </a:lnTo>
                <a:lnTo>
                  <a:pt x="0" y="2"/>
                </a:lnTo>
                <a:lnTo>
                  <a:pt x="0" y="0"/>
                </a:lnTo>
                <a:lnTo>
                  <a:pt x="0" y="0"/>
                </a:lnTo>
                <a:lnTo>
                  <a:pt x="0" y="0"/>
                </a:lnTo>
                <a:lnTo>
                  <a:pt x="0" y="0"/>
                </a:lnTo>
                <a:lnTo>
                  <a:pt x="0" y="0"/>
                </a:lnTo>
                <a:lnTo>
                  <a:pt x="0" y="0"/>
                </a:lnTo>
                <a:lnTo>
                  <a:pt x="0" y="2"/>
                </a:lnTo>
                <a:lnTo>
                  <a:pt x="2" y="2"/>
                </a:lnTo>
                <a:lnTo>
                  <a:pt x="2" y="0"/>
                </a:lnTo>
                <a:lnTo>
                  <a:pt x="2" y="0"/>
                </a:lnTo>
                <a:lnTo>
                  <a:pt x="0" y="0"/>
                </a:lnTo>
                <a:lnTo>
                  <a:pt x="0" y="0"/>
                </a:lnTo>
                <a:lnTo>
                  <a:pt x="0" y="2"/>
                </a:lnTo>
                <a:lnTo>
                  <a:pt x="0" y="2"/>
                </a:lnTo>
                <a:lnTo>
                  <a:pt x="2" y="2"/>
                </a:lnTo>
                <a:lnTo>
                  <a:pt x="2" y="2"/>
                </a:lnTo>
                <a:lnTo>
                  <a:pt x="0" y="2"/>
                </a:lnTo>
                <a:lnTo>
                  <a:pt x="0" y="2"/>
                </a:lnTo>
                <a:lnTo>
                  <a:pt x="0" y="2"/>
                </a:lnTo>
              </a:path>
            </a:pathLst>
          </a:custGeom>
          <a:noFill/>
          <a:ln w="9525">
            <a:noFill/>
            <a:round/>
            <a:headEnd/>
            <a:tailEnd/>
          </a:ln>
        </p:spPr>
        <p:txBody>
          <a:bodyPr/>
          <a:lstStyle/>
          <a:p>
            <a:pPr>
              <a:spcBef>
                <a:spcPct val="50000"/>
              </a:spcBef>
              <a:buFontTx/>
              <a:buChar char="•"/>
              <a:defRPr/>
            </a:pPr>
            <a:endParaRPr lang="en-US" sz="1300" b="0" dirty="0"/>
          </a:p>
        </p:txBody>
      </p:sp>
      <p:sp>
        <p:nvSpPr>
          <p:cNvPr id="314" name="Rectangle 1335"/>
          <p:cNvSpPr>
            <a:spLocks noChangeArrowheads="1"/>
          </p:cNvSpPr>
          <p:nvPr userDrawn="1"/>
        </p:nvSpPr>
        <p:spPr bwMode="auto">
          <a:xfrm>
            <a:off x="468313" y="508000"/>
            <a:ext cx="1587" cy="1588"/>
          </a:xfrm>
          <a:prstGeom prst="rect">
            <a:avLst/>
          </a:prstGeom>
          <a:solidFill>
            <a:srgbClr val="000000"/>
          </a:solidFill>
          <a:ln w="9525">
            <a:noFill/>
            <a:miter lim="800000"/>
            <a:headEnd/>
            <a:tailEnd/>
          </a:ln>
        </p:spPr>
        <p:txBody>
          <a:bodyPr/>
          <a:lstStyle/>
          <a:p>
            <a:pPr>
              <a:spcBef>
                <a:spcPct val="50000"/>
              </a:spcBef>
              <a:buFontTx/>
              <a:buChar char="•"/>
              <a:defRPr/>
            </a:pPr>
            <a:endParaRPr lang="en-US" sz="1300" b="0" dirty="0"/>
          </a:p>
        </p:txBody>
      </p:sp>
      <p:sp>
        <p:nvSpPr>
          <p:cNvPr id="315" name="Rectangle 1336"/>
          <p:cNvSpPr>
            <a:spLocks noChangeArrowheads="1"/>
          </p:cNvSpPr>
          <p:nvPr userDrawn="1"/>
        </p:nvSpPr>
        <p:spPr bwMode="auto">
          <a:xfrm>
            <a:off x="474663" y="495300"/>
            <a:ext cx="1587" cy="1588"/>
          </a:xfrm>
          <a:prstGeom prst="rect">
            <a:avLst/>
          </a:prstGeom>
          <a:solidFill>
            <a:srgbClr val="000000"/>
          </a:solidFill>
          <a:ln w="9525">
            <a:noFill/>
            <a:miter lim="800000"/>
            <a:headEnd/>
            <a:tailEnd/>
          </a:ln>
        </p:spPr>
        <p:txBody>
          <a:bodyPr/>
          <a:lstStyle/>
          <a:p>
            <a:pPr>
              <a:spcBef>
                <a:spcPct val="50000"/>
              </a:spcBef>
              <a:buFontTx/>
              <a:buChar char="•"/>
              <a:defRPr/>
            </a:pPr>
            <a:endParaRPr lang="en-US" sz="1300" b="0" dirty="0"/>
          </a:p>
        </p:txBody>
      </p:sp>
      <p:sp>
        <p:nvSpPr>
          <p:cNvPr id="316" name="Rectangle 1337"/>
          <p:cNvSpPr>
            <a:spLocks noChangeArrowheads="1"/>
          </p:cNvSpPr>
          <p:nvPr userDrawn="1"/>
        </p:nvSpPr>
        <p:spPr bwMode="auto">
          <a:xfrm>
            <a:off x="474663" y="495300"/>
            <a:ext cx="1587" cy="1588"/>
          </a:xfrm>
          <a:prstGeom prst="rect">
            <a:avLst/>
          </a:prstGeom>
          <a:solidFill>
            <a:srgbClr val="000000"/>
          </a:solidFill>
          <a:ln w="9525">
            <a:noFill/>
            <a:miter lim="800000"/>
            <a:headEnd/>
            <a:tailEnd/>
          </a:ln>
        </p:spPr>
        <p:txBody>
          <a:bodyPr/>
          <a:lstStyle/>
          <a:p>
            <a:pPr>
              <a:spcBef>
                <a:spcPct val="50000"/>
              </a:spcBef>
              <a:buFontTx/>
              <a:buChar char="•"/>
              <a:defRPr/>
            </a:pPr>
            <a:endParaRPr lang="en-US" sz="1300" b="0" dirty="0"/>
          </a:p>
        </p:txBody>
      </p:sp>
      <p:sp>
        <p:nvSpPr>
          <p:cNvPr id="317" name="Rectangle 1340"/>
          <p:cNvSpPr>
            <a:spLocks noChangeArrowheads="1"/>
          </p:cNvSpPr>
          <p:nvPr userDrawn="1"/>
        </p:nvSpPr>
        <p:spPr bwMode="auto">
          <a:xfrm>
            <a:off x="468313" y="508000"/>
            <a:ext cx="1587" cy="1588"/>
          </a:xfrm>
          <a:prstGeom prst="rect">
            <a:avLst/>
          </a:prstGeom>
          <a:solidFill>
            <a:srgbClr val="FFFFFF"/>
          </a:solidFill>
          <a:ln w="9525">
            <a:noFill/>
            <a:miter lim="800000"/>
            <a:headEnd/>
            <a:tailEnd/>
          </a:ln>
        </p:spPr>
        <p:txBody>
          <a:bodyPr/>
          <a:lstStyle/>
          <a:p>
            <a:pPr>
              <a:spcBef>
                <a:spcPct val="50000"/>
              </a:spcBef>
              <a:buFontTx/>
              <a:buChar char="•"/>
              <a:defRPr/>
            </a:pPr>
            <a:endParaRPr lang="en-US" sz="1300" b="0" dirty="0"/>
          </a:p>
        </p:txBody>
      </p:sp>
      <p:sp>
        <p:nvSpPr>
          <p:cNvPr id="318" name="Rectangle 1341"/>
          <p:cNvSpPr>
            <a:spLocks noChangeArrowheads="1"/>
          </p:cNvSpPr>
          <p:nvPr userDrawn="1"/>
        </p:nvSpPr>
        <p:spPr bwMode="auto">
          <a:xfrm>
            <a:off x="468313" y="508000"/>
            <a:ext cx="1587" cy="1588"/>
          </a:xfrm>
          <a:prstGeom prst="rect">
            <a:avLst/>
          </a:prstGeom>
          <a:solidFill>
            <a:srgbClr val="FFFFFF"/>
          </a:solidFill>
          <a:ln w="9525">
            <a:noFill/>
            <a:miter lim="800000"/>
            <a:headEnd/>
            <a:tailEnd/>
          </a:ln>
        </p:spPr>
        <p:txBody>
          <a:bodyPr/>
          <a:lstStyle/>
          <a:p>
            <a:pPr>
              <a:spcBef>
                <a:spcPct val="50000"/>
              </a:spcBef>
              <a:buFontTx/>
              <a:buChar char="•"/>
              <a:defRPr/>
            </a:pPr>
            <a:endParaRPr lang="en-US" sz="1300" b="0" dirty="0"/>
          </a:p>
        </p:txBody>
      </p:sp>
      <p:sp>
        <p:nvSpPr>
          <p:cNvPr id="319" name="Rectangle 1342"/>
          <p:cNvSpPr>
            <a:spLocks noChangeArrowheads="1"/>
          </p:cNvSpPr>
          <p:nvPr userDrawn="1"/>
        </p:nvSpPr>
        <p:spPr bwMode="auto">
          <a:xfrm>
            <a:off x="468313" y="508000"/>
            <a:ext cx="1587" cy="1588"/>
          </a:xfrm>
          <a:prstGeom prst="rect">
            <a:avLst/>
          </a:prstGeom>
          <a:solidFill>
            <a:srgbClr val="FFFFFF"/>
          </a:solidFill>
          <a:ln w="9525">
            <a:noFill/>
            <a:miter lim="800000"/>
            <a:headEnd/>
            <a:tailEnd/>
          </a:ln>
        </p:spPr>
        <p:txBody>
          <a:bodyPr/>
          <a:lstStyle/>
          <a:p>
            <a:pPr>
              <a:spcBef>
                <a:spcPct val="50000"/>
              </a:spcBef>
              <a:buFontTx/>
              <a:buChar char="•"/>
              <a:defRPr/>
            </a:pPr>
            <a:endParaRPr lang="en-US" sz="1300" b="0" dirty="0"/>
          </a:p>
        </p:txBody>
      </p:sp>
      <p:sp>
        <p:nvSpPr>
          <p:cNvPr id="320" name="Rectangle 1343"/>
          <p:cNvSpPr>
            <a:spLocks noChangeArrowheads="1"/>
          </p:cNvSpPr>
          <p:nvPr userDrawn="1"/>
        </p:nvSpPr>
        <p:spPr bwMode="auto">
          <a:xfrm>
            <a:off x="468313" y="508000"/>
            <a:ext cx="1587" cy="1588"/>
          </a:xfrm>
          <a:prstGeom prst="rect">
            <a:avLst/>
          </a:prstGeom>
          <a:solidFill>
            <a:srgbClr val="000000"/>
          </a:solidFill>
          <a:ln w="9525">
            <a:noFill/>
            <a:miter lim="800000"/>
            <a:headEnd/>
            <a:tailEnd/>
          </a:ln>
        </p:spPr>
        <p:txBody>
          <a:bodyPr/>
          <a:lstStyle/>
          <a:p>
            <a:pPr>
              <a:spcBef>
                <a:spcPct val="50000"/>
              </a:spcBef>
              <a:buFontTx/>
              <a:buChar char="•"/>
              <a:defRPr/>
            </a:pPr>
            <a:endParaRPr lang="en-US" sz="1300" b="0" dirty="0"/>
          </a:p>
        </p:txBody>
      </p:sp>
      <p:sp>
        <p:nvSpPr>
          <p:cNvPr id="321" name="Rectangle 1344"/>
          <p:cNvSpPr>
            <a:spLocks noChangeArrowheads="1"/>
          </p:cNvSpPr>
          <p:nvPr userDrawn="1"/>
        </p:nvSpPr>
        <p:spPr bwMode="auto">
          <a:xfrm>
            <a:off x="465138" y="485775"/>
            <a:ext cx="1587" cy="3175"/>
          </a:xfrm>
          <a:prstGeom prst="rect">
            <a:avLst/>
          </a:prstGeom>
          <a:solidFill>
            <a:srgbClr val="FFFFFF"/>
          </a:solidFill>
          <a:ln w="9525">
            <a:noFill/>
            <a:miter lim="800000"/>
            <a:headEnd/>
            <a:tailEnd/>
          </a:ln>
        </p:spPr>
        <p:txBody>
          <a:bodyPr/>
          <a:lstStyle/>
          <a:p>
            <a:pPr>
              <a:spcBef>
                <a:spcPct val="50000"/>
              </a:spcBef>
              <a:buFontTx/>
              <a:buChar char="•"/>
              <a:defRPr/>
            </a:pPr>
            <a:endParaRPr lang="en-US" sz="1300" b="0" dirty="0"/>
          </a:p>
        </p:txBody>
      </p:sp>
      <p:sp>
        <p:nvSpPr>
          <p:cNvPr id="324" name="Title 323"/>
          <p:cNvSpPr>
            <a:spLocks noGrp="1"/>
          </p:cNvSpPr>
          <p:nvPr>
            <p:ph type="title" hasCustomPrompt="1"/>
          </p:nvPr>
        </p:nvSpPr>
        <p:spPr>
          <a:xfrm>
            <a:off x="343401" y="301625"/>
            <a:ext cx="8439652" cy="1031875"/>
          </a:xfrm>
        </p:spPr>
        <p:txBody>
          <a:bodyPr/>
          <a:lstStyle>
            <a:lvl1pPr>
              <a:defRPr b="0" i="0" cap="none" baseline="0">
                <a:solidFill>
                  <a:srgbClr val="021F43"/>
                </a:solidFill>
                <a:latin typeface="+mn-lt"/>
                <a:cs typeface="Andes ExtraLight"/>
              </a:defRPr>
            </a:lvl1pPr>
          </a:lstStyle>
          <a:p>
            <a:r>
              <a:rPr lang="en-US" dirty="0"/>
              <a:t>SLIDE TITLE</a:t>
            </a:r>
            <a:br>
              <a:rPr lang="en-US" dirty="0"/>
            </a:br>
            <a:r>
              <a:rPr lang="en-US" dirty="0"/>
              <a:t>UP TO THREE LINES </a:t>
            </a:r>
            <a:br>
              <a:rPr lang="en-US" dirty="0"/>
            </a:br>
            <a:r>
              <a:rPr lang="en-US" dirty="0"/>
              <a:t>MAY BE ALL CAPS OR TITLE CASE</a:t>
            </a:r>
          </a:p>
        </p:txBody>
      </p:sp>
      <p:sp>
        <p:nvSpPr>
          <p:cNvPr id="331" name="Content Placeholder 330"/>
          <p:cNvSpPr>
            <a:spLocks noGrp="1"/>
          </p:cNvSpPr>
          <p:nvPr>
            <p:ph sz="quarter" idx="10" hasCustomPrompt="1"/>
          </p:nvPr>
        </p:nvSpPr>
        <p:spPr>
          <a:xfrm>
            <a:off x="343401" y="1460500"/>
            <a:ext cx="8440305" cy="4600863"/>
          </a:xfrm>
        </p:spPr>
        <p:txBody>
          <a:bodyPr>
            <a:normAutofit/>
          </a:bodyPr>
          <a:lstStyle>
            <a:lvl1pPr>
              <a:lnSpc>
                <a:spcPct val="130000"/>
              </a:lnSpc>
              <a:spcBef>
                <a:spcPts val="1200"/>
              </a:spcBef>
              <a:defRPr>
                <a:solidFill>
                  <a:srgbClr val="7F7F7F"/>
                </a:solidFill>
              </a:defRPr>
            </a:lvl1pPr>
            <a:lvl2pPr>
              <a:lnSpc>
                <a:spcPct val="130000"/>
              </a:lnSpc>
              <a:spcBef>
                <a:spcPts val="1200"/>
              </a:spcBef>
              <a:buClr>
                <a:schemeClr val="tx2">
                  <a:lumMod val="50000"/>
                  <a:lumOff val="50000"/>
                </a:schemeClr>
              </a:buClr>
              <a:defRPr>
                <a:solidFill>
                  <a:srgbClr val="7F7F7F"/>
                </a:solidFill>
              </a:defRPr>
            </a:lvl2pPr>
            <a:lvl3pPr marL="557784">
              <a:lnSpc>
                <a:spcPct val="130000"/>
              </a:lnSpc>
              <a:spcBef>
                <a:spcPts val="0"/>
              </a:spcBef>
              <a:buClr>
                <a:schemeClr val="tx2">
                  <a:lumMod val="50000"/>
                  <a:lumOff val="50000"/>
                </a:schemeClr>
              </a:buClr>
              <a:defRPr>
                <a:solidFill>
                  <a:srgbClr val="7F7F7F"/>
                </a:solidFill>
              </a:defRPr>
            </a:lvl3pPr>
            <a:lvl4pPr>
              <a:lnSpc>
                <a:spcPct val="130000"/>
              </a:lnSpc>
              <a:spcBef>
                <a:spcPts val="0"/>
              </a:spcBef>
              <a:buClr>
                <a:schemeClr val="tx2">
                  <a:lumMod val="50000"/>
                  <a:lumOff val="50000"/>
                </a:schemeClr>
              </a:buClr>
              <a:defRPr>
                <a:solidFill>
                  <a:srgbClr val="7F7F7F"/>
                </a:solidFill>
              </a:defRPr>
            </a:lvl4pPr>
            <a:lvl5pPr>
              <a:lnSpc>
                <a:spcPct val="130000"/>
              </a:lnSpc>
              <a:spcBef>
                <a:spcPts val="0"/>
              </a:spcBef>
              <a:buClr>
                <a:schemeClr val="tx2">
                  <a:lumMod val="50000"/>
                  <a:lumOff val="50000"/>
                </a:schemeClr>
              </a:buClr>
              <a:defRPr>
                <a:solidFill>
                  <a:srgbClr val="7F7F7F"/>
                </a:solidFill>
              </a:defRPr>
            </a:lvl5pPr>
          </a:lstStyle>
          <a:p>
            <a:pPr lvl="0"/>
            <a:r>
              <a:rPr lang="en-US" dirty="0"/>
              <a:t>Paragraph content</a:t>
            </a:r>
          </a:p>
          <a:p>
            <a:pPr lvl="1"/>
            <a:r>
              <a:rPr lang="en-US" dirty="0"/>
              <a:t>Bullets </a:t>
            </a:r>
          </a:p>
          <a:p>
            <a:pPr lvl="2"/>
            <a:r>
              <a:rPr lang="en-US" dirty="0"/>
              <a:t>Bullets</a:t>
            </a:r>
          </a:p>
          <a:p>
            <a:pPr lvl="3"/>
            <a:r>
              <a:rPr lang="en-US" dirty="0"/>
              <a:t>Bullets</a:t>
            </a:r>
          </a:p>
          <a:p>
            <a:pPr lvl="4"/>
            <a:r>
              <a:rPr lang="en-US" dirty="0"/>
              <a:t>Bullets</a:t>
            </a:r>
          </a:p>
        </p:txBody>
      </p:sp>
      <p:sp>
        <p:nvSpPr>
          <p:cNvPr id="7" name="Footer Placeholder 6"/>
          <p:cNvSpPr>
            <a:spLocks noGrp="1"/>
          </p:cNvSpPr>
          <p:nvPr>
            <p:ph type="ftr" sz="quarter" idx="12"/>
          </p:nvPr>
        </p:nvSpPr>
        <p:spPr>
          <a:xfrm>
            <a:off x="1003300" y="6356350"/>
            <a:ext cx="5707063" cy="365125"/>
          </a:xfrm>
          <a:prstGeom prst="rect">
            <a:avLst/>
          </a:prstGeom>
        </p:spPr>
        <p:txBody>
          <a:bodyPr/>
          <a:lstStyle/>
          <a:p>
            <a:r>
              <a:rPr lang="en-US"/>
              <a:t>Confidential &amp; for IFC Staff Only Working Draft – Discussion Paper Only</a:t>
            </a:r>
            <a:endParaRPr lang="en-US" dirty="0"/>
          </a:p>
        </p:txBody>
      </p:sp>
      <p:sp>
        <p:nvSpPr>
          <p:cNvPr id="8" name="Slide Number Placeholder 7"/>
          <p:cNvSpPr>
            <a:spLocks noGrp="1"/>
          </p:cNvSpPr>
          <p:nvPr>
            <p:ph type="sldNum" sz="quarter" idx="13"/>
          </p:nvPr>
        </p:nvSpPr>
        <p:spPr>
          <a:xfrm>
            <a:off x="356934" y="6350002"/>
            <a:ext cx="552283" cy="358440"/>
          </a:xfrm>
          <a:prstGeom prst="rect">
            <a:avLst/>
          </a:prstGeom>
        </p:spPr>
        <p:txBody>
          <a:bodyPr/>
          <a:lstStyle/>
          <a:p>
            <a:pPr>
              <a:defRPr/>
            </a:pPr>
            <a:fld id="{A91C009A-D183-4B06-A7F0-ADEC358427FA}" type="slidenum">
              <a:rPr lang="en-US" smtClean="0"/>
              <a:pPr>
                <a:defRPr/>
              </a:pPr>
              <a:t>‹#›</a:t>
            </a:fld>
            <a:endParaRPr lang="en-US" dirty="0"/>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4120564761"/>
      </p:ext>
    </p:extLst>
  </p:cSld>
  <p:clrMapOvr>
    <a:masterClrMapping/>
  </p:clrMapOvr>
</p:sldLayout>
</file>

<file path=ppt/slideLayouts/slideLayout4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a:t>Образец заголовка</a:t>
            </a:r>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a:t>Образец подзаголовка</a:t>
            </a:r>
          </a:p>
        </p:txBody>
      </p:sp>
      <p:sp>
        <p:nvSpPr>
          <p:cNvPr id="4" name="Дата 3"/>
          <p:cNvSpPr>
            <a:spLocks noGrp="1"/>
          </p:cNvSpPr>
          <p:nvPr>
            <p:ph type="dt" sz="half" idx="10"/>
          </p:nvPr>
        </p:nvSpPr>
        <p:spPr>
          <a:xfrm>
            <a:off x="457200" y="6356350"/>
            <a:ext cx="2133600" cy="365125"/>
          </a:xfrm>
          <a:prstGeom prst="rect">
            <a:avLst/>
          </a:prstGeom>
        </p:spPr>
        <p:txBody>
          <a:bodyPr/>
          <a:lstStyle/>
          <a:p>
            <a:endParaRPr lang="ru-RU">
              <a:solidFill>
                <a:prstClr val="black">
                  <a:tint val="75000"/>
                </a:prstClr>
              </a:solidFill>
            </a:endParaRPr>
          </a:p>
        </p:txBody>
      </p:sp>
      <p:sp>
        <p:nvSpPr>
          <p:cNvPr id="5" name="Нижний колонтитул 4"/>
          <p:cNvSpPr>
            <a:spLocks noGrp="1"/>
          </p:cNvSpPr>
          <p:nvPr>
            <p:ph type="ftr" sz="quarter" idx="11"/>
          </p:nvPr>
        </p:nvSpPr>
        <p:spPr>
          <a:xfrm>
            <a:off x="3124200" y="6356350"/>
            <a:ext cx="2895600" cy="365125"/>
          </a:xfrm>
          <a:prstGeom prst="rect">
            <a:avLst/>
          </a:prstGeom>
        </p:spPr>
        <p:txBody>
          <a:bodyPr/>
          <a:lstStyle/>
          <a:p>
            <a:r>
              <a:rPr lang="en-US">
                <a:solidFill>
                  <a:prstClr val="black">
                    <a:tint val="75000"/>
                  </a:prstClr>
                </a:solidFill>
              </a:rPr>
              <a:t>Confidential &amp; for IFC Staff Only Working Draft – Discussion Paper Only</a:t>
            </a:r>
            <a:endParaRPr lang="ru-RU">
              <a:solidFill>
                <a:prstClr val="black">
                  <a:tint val="75000"/>
                </a:prstClr>
              </a:solidFill>
            </a:endParaRPr>
          </a:p>
        </p:txBody>
      </p:sp>
      <p:sp>
        <p:nvSpPr>
          <p:cNvPr id="6" name="Номер слайда 5"/>
          <p:cNvSpPr>
            <a:spLocks noGrp="1"/>
          </p:cNvSpPr>
          <p:nvPr>
            <p:ph type="sldNum" sz="quarter" idx="12"/>
          </p:nvPr>
        </p:nvSpPr>
        <p:spPr>
          <a:xfrm>
            <a:off x="6553200" y="6356350"/>
            <a:ext cx="2133600" cy="365125"/>
          </a:xfrm>
          <a:prstGeom prst="rect">
            <a:avLst/>
          </a:prstGeom>
        </p:spPr>
        <p:txBody>
          <a:bodyPr/>
          <a:lstStyle/>
          <a:p>
            <a:fld id="{725C68B6-61C2-468F-89AB-4B9F7531AA68}"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1617944564"/>
      </p:ext>
    </p:extLst>
  </p:cSld>
  <p:clrMapOvr>
    <a:masterClrMapping/>
  </p:clrMapOvr>
</p:sldLayout>
</file>

<file path=ppt/slideLayouts/slideLayout4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userDrawn="1">
  <p:cSld name="1_Full Page with Sub-Title">
    <p:spTree>
      <p:nvGrpSpPr>
        <p:cNvPr id="1" name=""/>
        <p:cNvGrpSpPr/>
        <p:nvPr/>
      </p:nvGrpSpPr>
      <p:grpSpPr>
        <a:xfrm>
          <a:off x="0" y="0"/>
          <a:ext cx="0" cy="0"/>
          <a:chOff x="0" y="0"/>
          <a:chExt cx="0" cy="0"/>
        </a:xfrm>
      </p:grpSpPr>
      <p:sp>
        <p:nvSpPr>
          <p:cNvPr id="5" name="Freeform 1682"/>
          <p:cNvSpPr>
            <a:spLocks/>
          </p:cNvSpPr>
          <p:nvPr/>
        </p:nvSpPr>
        <p:spPr bwMode="auto">
          <a:xfrm flipH="1">
            <a:off x="6380163" y="615950"/>
            <a:ext cx="1014412" cy="1895475"/>
          </a:xfrm>
          <a:custGeom>
            <a:avLst/>
            <a:gdLst>
              <a:gd name="T0" fmla="*/ 0 w 638"/>
              <a:gd name="T1" fmla="*/ 0 h 1194"/>
              <a:gd name="T2" fmla="*/ 38 w 638"/>
              <a:gd name="T3" fmla="*/ 110 h 1194"/>
              <a:gd name="T4" fmla="*/ 78 w 638"/>
              <a:gd name="T5" fmla="*/ 216 h 1194"/>
              <a:gd name="T6" fmla="*/ 106 w 638"/>
              <a:gd name="T7" fmla="*/ 304 h 1194"/>
              <a:gd name="T8" fmla="*/ 136 w 638"/>
              <a:gd name="T9" fmla="*/ 398 h 1194"/>
              <a:gd name="T10" fmla="*/ 164 w 638"/>
              <a:gd name="T11" fmla="*/ 506 h 1194"/>
              <a:gd name="T12" fmla="*/ 206 w 638"/>
              <a:gd name="T13" fmla="*/ 672 h 1194"/>
              <a:gd name="T14" fmla="*/ 236 w 638"/>
              <a:gd name="T15" fmla="*/ 788 h 1194"/>
              <a:gd name="T16" fmla="*/ 272 w 638"/>
              <a:gd name="T17" fmla="*/ 990 h 1194"/>
              <a:gd name="T18" fmla="*/ 286 w 638"/>
              <a:gd name="T19" fmla="*/ 1086 h 1194"/>
              <a:gd name="T20" fmla="*/ 302 w 638"/>
              <a:gd name="T21" fmla="*/ 1194 h 1194"/>
              <a:gd name="T22" fmla="*/ 638 w 638"/>
              <a:gd name="T23" fmla="*/ 1194 h 1194"/>
              <a:gd name="T24" fmla="*/ 624 w 638"/>
              <a:gd name="T25" fmla="*/ 1142 h 1194"/>
              <a:gd name="T26" fmla="*/ 598 w 638"/>
              <a:gd name="T27" fmla="*/ 1060 h 1194"/>
              <a:gd name="T28" fmla="*/ 572 w 638"/>
              <a:gd name="T29" fmla="*/ 980 h 1194"/>
              <a:gd name="T30" fmla="*/ 548 w 638"/>
              <a:gd name="T31" fmla="*/ 912 h 1194"/>
              <a:gd name="T32" fmla="*/ 494 w 638"/>
              <a:gd name="T33" fmla="*/ 784 h 1194"/>
              <a:gd name="T34" fmla="*/ 456 w 638"/>
              <a:gd name="T35" fmla="*/ 698 h 1194"/>
              <a:gd name="T36" fmla="*/ 424 w 638"/>
              <a:gd name="T37" fmla="*/ 626 h 1194"/>
              <a:gd name="T38" fmla="*/ 378 w 638"/>
              <a:gd name="T39" fmla="*/ 532 h 1194"/>
              <a:gd name="T40" fmla="*/ 340 w 638"/>
              <a:gd name="T41" fmla="*/ 470 h 1194"/>
              <a:gd name="T42" fmla="*/ 306 w 638"/>
              <a:gd name="T43" fmla="*/ 414 h 1194"/>
              <a:gd name="T44" fmla="*/ 268 w 638"/>
              <a:gd name="T45" fmla="*/ 342 h 1194"/>
              <a:gd name="T46" fmla="*/ 228 w 638"/>
              <a:gd name="T47" fmla="*/ 286 h 1194"/>
              <a:gd name="T48" fmla="*/ 174 w 638"/>
              <a:gd name="T49" fmla="*/ 210 h 1194"/>
              <a:gd name="T50" fmla="*/ 122 w 638"/>
              <a:gd name="T51" fmla="*/ 140 h 1194"/>
              <a:gd name="T52" fmla="*/ 58 w 638"/>
              <a:gd name="T53" fmla="*/ 52 h 1194"/>
              <a:gd name="T54" fmla="*/ 30 w 638"/>
              <a:gd name="T55" fmla="*/ 20 h 1194"/>
              <a:gd name="T56" fmla="*/ 0 w 638"/>
              <a:gd name="T57" fmla="*/ 0 h 1194"/>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638" h="1194">
                <a:moveTo>
                  <a:pt x="0" y="0"/>
                </a:moveTo>
                <a:lnTo>
                  <a:pt x="38" y="110"/>
                </a:lnTo>
                <a:lnTo>
                  <a:pt x="78" y="216"/>
                </a:lnTo>
                <a:lnTo>
                  <a:pt x="106" y="304"/>
                </a:lnTo>
                <a:lnTo>
                  <a:pt x="136" y="398"/>
                </a:lnTo>
                <a:lnTo>
                  <a:pt x="164" y="506"/>
                </a:lnTo>
                <a:lnTo>
                  <a:pt x="206" y="672"/>
                </a:lnTo>
                <a:lnTo>
                  <a:pt x="236" y="788"/>
                </a:lnTo>
                <a:lnTo>
                  <a:pt x="272" y="990"/>
                </a:lnTo>
                <a:lnTo>
                  <a:pt x="286" y="1086"/>
                </a:lnTo>
                <a:lnTo>
                  <a:pt x="302" y="1194"/>
                </a:lnTo>
                <a:lnTo>
                  <a:pt x="638" y="1194"/>
                </a:lnTo>
                <a:lnTo>
                  <a:pt x="624" y="1142"/>
                </a:lnTo>
                <a:lnTo>
                  <a:pt x="598" y="1060"/>
                </a:lnTo>
                <a:lnTo>
                  <a:pt x="572" y="980"/>
                </a:lnTo>
                <a:lnTo>
                  <a:pt x="548" y="912"/>
                </a:lnTo>
                <a:lnTo>
                  <a:pt x="494" y="784"/>
                </a:lnTo>
                <a:lnTo>
                  <a:pt x="456" y="698"/>
                </a:lnTo>
                <a:lnTo>
                  <a:pt x="424" y="626"/>
                </a:lnTo>
                <a:lnTo>
                  <a:pt x="378" y="532"/>
                </a:lnTo>
                <a:lnTo>
                  <a:pt x="340" y="470"/>
                </a:lnTo>
                <a:lnTo>
                  <a:pt x="306" y="414"/>
                </a:lnTo>
                <a:lnTo>
                  <a:pt x="268" y="342"/>
                </a:lnTo>
                <a:lnTo>
                  <a:pt x="228" y="286"/>
                </a:lnTo>
                <a:lnTo>
                  <a:pt x="174" y="210"/>
                </a:lnTo>
                <a:lnTo>
                  <a:pt x="122" y="140"/>
                </a:lnTo>
                <a:lnTo>
                  <a:pt x="58" y="52"/>
                </a:lnTo>
                <a:lnTo>
                  <a:pt x="30" y="20"/>
                </a:lnTo>
                <a:lnTo>
                  <a:pt x="0" y="0"/>
                </a:lnTo>
                <a:close/>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cap="flat" cmpd="sng">
                <a:solidFill>
                  <a:srgbClr val="000000"/>
                </a:solidFill>
                <a:prstDash val="solid"/>
                <a:round/>
                <a:headEnd type="none" w="med" len="med"/>
                <a:tailEnd type="none" w="med" len="med"/>
              </a14:hiddenLine>
            </a:ext>
          </a:extLst>
        </p:spPr>
        <p:txBody>
          <a:bodyPr wrap="none" anchor="ctr"/>
          <a:lstStyle/>
          <a:p>
            <a:endParaRPr lang="en-US"/>
          </a:p>
        </p:txBody>
      </p:sp>
      <p:sp>
        <p:nvSpPr>
          <p:cNvPr id="7" name="Freeform 1683"/>
          <p:cNvSpPr>
            <a:spLocks/>
          </p:cNvSpPr>
          <p:nvPr/>
        </p:nvSpPr>
        <p:spPr bwMode="auto">
          <a:xfrm flipH="1">
            <a:off x="7410450" y="3175"/>
            <a:ext cx="712788" cy="584200"/>
          </a:xfrm>
          <a:custGeom>
            <a:avLst/>
            <a:gdLst>
              <a:gd name="T0" fmla="*/ 448 w 448"/>
              <a:gd name="T1" fmla="*/ 372 h 372"/>
              <a:gd name="T2" fmla="*/ 388 w 448"/>
              <a:gd name="T3" fmla="*/ 302 h 372"/>
              <a:gd name="T4" fmla="*/ 280 w 448"/>
              <a:gd name="T5" fmla="*/ 208 h 372"/>
              <a:gd name="T6" fmla="*/ 210 w 448"/>
              <a:gd name="T7" fmla="*/ 142 h 372"/>
              <a:gd name="T8" fmla="*/ 140 w 448"/>
              <a:gd name="T9" fmla="*/ 94 h 372"/>
              <a:gd name="T10" fmla="*/ 64 w 448"/>
              <a:gd name="T11" fmla="*/ 44 h 372"/>
              <a:gd name="T12" fmla="*/ 0 w 448"/>
              <a:gd name="T13" fmla="*/ 0 h 372"/>
              <a:gd name="T14" fmla="*/ 280 w 448"/>
              <a:gd name="T15" fmla="*/ 0 h 372"/>
              <a:gd name="T16" fmla="*/ 300 w 448"/>
              <a:gd name="T17" fmla="*/ 36 h 372"/>
              <a:gd name="T18" fmla="*/ 324 w 448"/>
              <a:gd name="T19" fmla="*/ 82 h 372"/>
              <a:gd name="T20" fmla="*/ 346 w 448"/>
              <a:gd name="T21" fmla="*/ 134 h 372"/>
              <a:gd name="T22" fmla="*/ 378 w 448"/>
              <a:gd name="T23" fmla="*/ 206 h 372"/>
              <a:gd name="T24" fmla="*/ 408 w 448"/>
              <a:gd name="T25" fmla="*/ 264 h 372"/>
              <a:gd name="T26" fmla="*/ 434 w 448"/>
              <a:gd name="T27" fmla="*/ 334 h 372"/>
              <a:gd name="T28" fmla="*/ 448 w 448"/>
              <a:gd name="T29" fmla="*/ 372 h 37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448" h="372">
                <a:moveTo>
                  <a:pt x="448" y="372"/>
                </a:moveTo>
                <a:lnTo>
                  <a:pt x="388" y="302"/>
                </a:lnTo>
                <a:lnTo>
                  <a:pt x="280" y="208"/>
                </a:lnTo>
                <a:lnTo>
                  <a:pt x="210" y="142"/>
                </a:lnTo>
                <a:lnTo>
                  <a:pt x="140" y="94"/>
                </a:lnTo>
                <a:lnTo>
                  <a:pt x="64" y="44"/>
                </a:lnTo>
                <a:lnTo>
                  <a:pt x="0" y="0"/>
                </a:lnTo>
                <a:lnTo>
                  <a:pt x="280" y="0"/>
                </a:lnTo>
                <a:lnTo>
                  <a:pt x="300" y="36"/>
                </a:lnTo>
                <a:lnTo>
                  <a:pt x="324" y="82"/>
                </a:lnTo>
                <a:lnTo>
                  <a:pt x="346" y="134"/>
                </a:lnTo>
                <a:lnTo>
                  <a:pt x="378" y="206"/>
                </a:lnTo>
                <a:lnTo>
                  <a:pt x="408" y="264"/>
                </a:lnTo>
                <a:lnTo>
                  <a:pt x="434" y="334"/>
                </a:lnTo>
                <a:lnTo>
                  <a:pt x="448" y="372"/>
                </a:lnTo>
                <a:close/>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cap="flat" cmpd="sng">
                <a:solidFill>
                  <a:srgbClr val="000000"/>
                </a:solidFill>
                <a:prstDash val="solid"/>
                <a:round/>
                <a:headEnd type="none" w="med" len="med"/>
                <a:tailEnd type="none" w="med" len="med"/>
              </a14:hiddenLine>
            </a:ext>
          </a:extLst>
        </p:spPr>
        <p:txBody>
          <a:bodyPr wrap="none" anchor="ctr"/>
          <a:lstStyle/>
          <a:p>
            <a:endParaRPr lang="en-US"/>
          </a:p>
        </p:txBody>
      </p:sp>
      <p:sp>
        <p:nvSpPr>
          <p:cNvPr id="324" name="Title 323"/>
          <p:cNvSpPr>
            <a:spLocks noGrp="1"/>
          </p:cNvSpPr>
          <p:nvPr>
            <p:ph type="title"/>
          </p:nvPr>
        </p:nvSpPr>
        <p:spPr>
          <a:xfrm>
            <a:off x="356934" y="301625"/>
            <a:ext cx="8439487" cy="667338"/>
          </a:xfrm>
        </p:spPr>
        <p:txBody>
          <a:bodyPr/>
          <a:lstStyle>
            <a:lvl1pPr>
              <a:defRPr b="0" i="0" cap="none" baseline="0">
                <a:solidFill>
                  <a:srgbClr val="021F43"/>
                </a:solidFill>
                <a:latin typeface="+mn-lt"/>
                <a:cs typeface="Andes ExtraLight"/>
              </a:defRPr>
            </a:lvl1pPr>
          </a:lstStyle>
          <a:p>
            <a:r>
              <a:rPr lang="en-US"/>
              <a:t>Click to edit Master title style</a:t>
            </a:r>
            <a:endParaRPr lang="en-US" dirty="0"/>
          </a:p>
        </p:txBody>
      </p:sp>
      <p:sp>
        <p:nvSpPr>
          <p:cNvPr id="331" name="Content Placeholder 330"/>
          <p:cNvSpPr>
            <a:spLocks noGrp="1"/>
          </p:cNvSpPr>
          <p:nvPr>
            <p:ph sz="quarter" idx="10"/>
          </p:nvPr>
        </p:nvSpPr>
        <p:spPr>
          <a:xfrm>
            <a:off x="356934" y="1599260"/>
            <a:ext cx="8440305" cy="4462104"/>
          </a:xfrm>
        </p:spPr>
        <p:txBody>
          <a:bodyPr/>
          <a:lstStyle>
            <a:lvl1pPr>
              <a:defRPr>
                <a:solidFill>
                  <a:srgbClr val="7F7F7F"/>
                </a:solidFill>
              </a:defRPr>
            </a:lvl1pPr>
            <a:lvl2pPr>
              <a:buClr>
                <a:schemeClr val="tx2">
                  <a:lumMod val="50000"/>
                  <a:lumOff val="50000"/>
                </a:schemeClr>
              </a:buClr>
              <a:defRPr>
                <a:solidFill>
                  <a:srgbClr val="7F7F7F"/>
                </a:solidFill>
              </a:defRPr>
            </a:lvl2pPr>
            <a:lvl3pPr marL="557784">
              <a:buClr>
                <a:schemeClr val="tx2">
                  <a:lumMod val="50000"/>
                  <a:lumOff val="50000"/>
                </a:schemeClr>
              </a:buClr>
              <a:defRPr>
                <a:solidFill>
                  <a:srgbClr val="7F7F7F"/>
                </a:solidFill>
              </a:defRPr>
            </a:lvl3pPr>
            <a:lvl4pPr>
              <a:buClr>
                <a:schemeClr val="tx2">
                  <a:lumMod val="50000"/>
                  <a:lumOff val="50000"/>
                </a:schemeClr>
              </a:buClr>
              <a:defRPr>
                <a:solidFill>
                  <a:srgbClr val="7F7F7F"/>
                </a:solidFill>
              </a:defRPr>
            </a:lvl4pPr>
            <a:lvl5pPr>
              <a:buClr>
                <a:schemeClr val="tx2">
                  <a:lumMod val="50000"/>
                  <a:lumOff val="50000"/>
                </a:schemeClr>
              </a:buClr>
              <a:defRPr>
                <a:solidFill>
                  <a:srgbClr val="7F7F7F"/>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Text Placeholder 5"/>
          <p:cNvSpPr>
            <a:spLocks noGrp="1"/>
          </p:cNvSpPr>
          <p:nvPr>
            <p:ph type="body" sz="quarter" idx="14"/>
          </p:nvPr>
        </p:nvSpPr>
        <p:spPr>
          <a:xfrm>
            <a:off x="356934" y="1025408"/>
            <a:ext cx="8435473" cy="517408"/>
          </a:xfrm>
        </p:spPr>
        <p:txBody>
          <a:bodyPr>
            <a:normAutofit/>
          </a:bodyPr>
          <a:lstStyle>
            <a:lvl1pPr algn="l">
              <a:lnSpc>
                <a:spcPct val="100000"/>
              </a:lnSpc>
              <a:spcBef>
                <a:spcPts val="0"/>
              </a:spcBef>
              <a:defRPr sz="1600" b="0" cap="none" baseline="0">
                <a:solidFill>
                  <a:schemeClr val="tx1"/>
                </a:solidFill>
              </a:defRPr>
            </a:lvl1pPr>
            <a:lvl2pPr>
              <a:defRPr sz="1600" cap="all">
                <a:solidFill>
                  <a:schemeClr val="tx2">
                    <a:lumMod val="50000"/>
                    <a:lumOff val="50000"/>
                  </a:schemeClr>
                </a:solidFill>
              </a:defRPr>
            </a:lvl2pPr>
            <a:lvl3pPr>
              <a:defRPr sz="1600" cap="all">
                <a:solidFill>
                  <a:schemeClr val="tx2">
                    <a:lumMod val="50000"/>
                    <a:lumOff val="50000"/>
                  </a:schemeClr>
                </a:solidFill>
              </a:defRPr>
            </a:lvl3pPr>
            <a:lvl4pPr>
              <a:defRPr sz="1600" cap="all">
                <a:solidFill>
                  <a:schemeClr val="tx2">
                    <a:lumMod val="50000"/>
                    <a:lumOff val="50000"/>
                  </a:schemeClr>
                </a:solidFill>
              </a:defRPr>
            </a:lvl4pPr>
            <a:lvl5pPr>
              <a:defRPr sz="1600" cap="all">
                <a:solidFill>
                  <a:schemeClr val="tx2">
                    <a:lumMod val="50000"/>
                    <a:lumOff val="50000"/>
                  </a:schemeClr>
                </a:solidFill>
              </a:defRPr>
            </a:lvl5pPr>
          </a:lstStyle>
          <a:p>
            <a:pPr lvl="0"/>
            <a:r>
              <a:rPr lang="en-US"/>
              <a:t>Click to edit Master text styles</a:t>
            </a:r>
          </a:p>
        </p:txBody>
      </p:sp>
      <p:sp>
        <p:nvSpPr>
          <p:cNvPr id="8" name="Footer Placeholder 8"/>
          <p:cNvSpPr>
            <a:spLocks noGrp="1"/>
          </p:cNvSpPr>
          <p:nvPr>
            <p:ph type="ftr" sz="quarter" idx="15"/>
          </p:nvPr>
        </p:nvSpPr>
        <p:spPr>
          <a:xfrm>
            <a:off x="1003300" y="6356350"/>
            <a:ext cx="5707063" cy="365125"/>
          </a:xfrm>
          <a:prstGeom prst="rect">
            <a:avLst/>
          </a:prstGeom>
        </p:spPr>
        <p:txBody>
          <a:bodyPr/>
          <a:lstStyle>
            <a:lvl1pPr>
              <a:defRPr/>
            </a:lvl1pPr>
          </a:lstStyle>
          <a:p>
            <a:pPr>
              <a:defRPr/>
            </a:pPr>
            <a:r>
              <a:rPr lang="en-US"/>
              <a:t>Confidential &amp; for IFC Staff Only Working Draft – Discussion Paper Only</a:t>
            </a:r>
            <a:endParaRPr lang="en-US" dirty="0"/>
          </a:p>
        </p:txBody>
      </p:sp>
      <p:sp>
        <p:nvSpPr>
          <p:cNvPr id="9" name="Slide Number Placeholder 9"/>
          <p:cNvSpPr>
            <a:spLocks noGrp="1"/>
          </p:cNvSpPr>
          <p:nvPr>
            <p:ph type="sldNum" sz="quarter" idx="16"/>
          </p:nvPr>
        </p:nvSpPr>
        <p:spPr>
          <a:xfrm>
            <a:off x="357188" y="6350000"/>
            <a:ext cx="552450" cy="358775"/>
          </a:xfrm>
          <a:prstGeom prst="rect">
            <a:avLst/>
          </a:prstGeom>
        </p:spPr>
        <p:txBody>
          <a:bodyPr/>
          <a:lstStyle>
            <a:lvl1pPr>
              <a:defRPr/>
            </a:lvl1pPr>
          </a:lstStyle>
          <a:p>
            <a:fld id="{A0FEAB46-6E44-45D3-9C34-F41328498F7F}" type="slidenum">
              <a:rPr lang="en-US"/>
              <a:pPr/>
              <a:t>‹#›</a:t>
            </a:fld>
            <a:endParaRPr lang="en-US"/>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1424670312"/>
      </p:ext>
    </p:extLst>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r>
              <a:rPr lang="en-US"/>
              <a:t>Confidential &amp; for IFC Staff Only Working Draft – Discussion Paper Only</a:t>
            </a:r>
          </a:p>
        </p:txBody>
      </p:sp>
      <p:sp>
        <p:nvSpPr>
          <p:cNvPr id="5" name="Rectangle 6"/>
          <p:cNvSpPr>
            <a:spLocks noGrp="1" noChangeArrowheads="1"/>
          </p:cNvSpPr>
          <p:nvPr>
            <p:ph type="sldNum" sz="quarter" idx="12"/>
          </p:nvPr>
        </p:nvSpPr>
        <p:spPr>
          <a:xfrm>
            <a:off x="3632200" y="6435725"/>
            <a:ext cx="1884363" cy="279400"/>
          </a:xfrm>
          <a:prstGeom prst="rect">
            <a:avLst/>
          </a:prstGeom>
          <a:ln/>
        </p:spPr>
        <p:txBody>
          <a:bodyPr/>
          <a:lstStyle>
            <a:lvl1pPr>
              <a:defRPr/>
            </a:lvl1pPr>
          </a:lstStyle>
          <a:p>
            <a:pPr>
              <a:defRPr/>
            </a:pPr>
            <a:fld id="{7DBC2C37-2D4B-4345-A7DD-F7D66EA369B3}" type="slidenum">
              <a:rPr lang="en-US"/>
              <a:pPr>
                <a:defRPr/>
              </a:pPr>
              <a:t>‹#›</a:t>
            </a:fld>
            <a:endParaRPr lang="en-US"/>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3326507196"/>
      </p:ext>
    </p:extLst>
  </p:cSld>
  <p:clrMapOvr>
    <a:masterClrMapping/>
  </p:clrMapOvr>
</p:sldLayout>
</file>

<file path=ppt/slideLayouts/slideLayout5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reserve="1" userDrawn="1">
  <p:cSld name="Paragraph with Graphic Element">
    <p:spTree>
      <p:nvGrpSpPr>
        <p:cNvPr id="1" name=""/>
        <p:cNvGrpSpPr/>
        <p:nvPr/>
      </p:nvGrpSpPr>
      <p:grpSpPr>
        <a:xfrm>
          <a:off x="0" y="0"/>
          <a:ext cx="0" cy="0"/>
          <a:chOff x="0" y="0"/>
          <a:chExt cx="0" cy="0"/>
        </a:xfrm>
      </p:grpSpPr>
      <p:sp>
        <p:nvSpPr>
          <p:cNvPr id="2" name="Title 1"/>
          <p:cNvSpPr>
            <a:spLocks noGrp="1"/>
          </p:cNvSpPr>
          <p:nvPr>
            <p:ph type="title"/>
          </p:nvPr>
        </p:nvSpPr>
        <p:spPr>
          <a:xfrm>
            <a:off x="320842" y="288636"/>
            <a:ext cx="8569158" cy="461819"/>
          </a:xfrm>
        </p:spPr>
        <p:txBody>
          <a:bodyPr anchor="b"/>
          <a:lstStyle>
            <a:lvl1pPr>
              <a:defRPr sz="2200" b="0" i="0" cap="none" baseline="0">
                <a:solidFill>
                  <a:srgbClr val="021F43"/>
                </a:solidFill>
                <a:latin typeface="+mn-lt"/>
                <a:cs typeface="Andes ExtraLight"/>
              </a:defRPr>
            </a:lvl1pPr>
          </a:lstStyle>
          <a:p>
            <a:r>
              <a:rPr lang="en-US"/>
              <a:t>Click to edit Master title style</a:t>
            </a:r>
            <a:endParaRPr lang="en-US" dirty="0"/>
          </a:p>
        </p:txBody>
      </p:sp>
      <p:sp>
        <p:nvSpPr>
          <p:cNvPr id="4" name="Content Placeholder 3"/>
          <p:cNvSpPr>
            <a:spLocks noGrp="1"/>
          </p:cNvSpPr>
          <p:nvPr>
            <p:ph sz="half" idx="2"/>
          </p:nvPr>
        </p:nvSpPr>
        <p:spPr>
          <a:xfrm>
            <a:off x="3622841" y="1443789"/>
            <a:ext cx="5307263" cy="4545263"/>
          </a:xfrm>
        </p:spPr>
        <p:txBody>
          <a:bodyPr/>
          <a:lstStyle>
            <a:lvl1pPr>
              <a:defRPr sz="1600">
                <a:solidFill>
                  <a:schemeClr val="tx2">
                    <a:lumMod val="50000"/>
                    <a:lumOff val="50000"/>
                  </a:schemeClr>
                </a:solidFill>
              </a:defRPr>
            </a:lvl1pPr>
            <a:lvl2pPr>
              <a:buClr>
                <a:schemeClr val="tx2">
                  <a:lumMod val="50000"/>
                  <a:lumOff val="50000"/>
                </a:schemeClr>
              </a:buClr>
              <a:defRPr sz="1600">
                <a:solidFill>
                  <a:schemeClr val="tx2">
                    <a:lumMod val="50000"/>
                    <a:lumOff val="50000"/>
                  </a:schemeClr>
                </a:solidFill>
              </a:defRPr>
            </a:lvl2pPr>
            <a:lvl3pPr marL="557784">
              <a:buClr>
                <a:schemeClr val="tx2">
                  <a:lumMod val="50000"/>
                  <a:lumOff val="50000"/>
                </a:schemeClr>
              </a:buClr>
              <a:defRPr sz="1600">
                <a:solidFill>
                  <a:schemeClr val="tx2">
                    <a:lumMod val="50000"/>
                    <a:lumOff val="50000"/>
                  </a:schemeClr>
                </a:solidFill>
              </a:defRPr>
            </a:lvl3pPr>
            <a:lvl4pPr>
              <a:buClr>
                <a:schemeClr val="tx2">
                  <a:lumMod val="50000"/>
                  <a:lumOff val="50000"/>
                </a:schemeClr>
              </a:buClr>
              <a:defRPr sz="1600">
                <a:solidFill>
                  <a:schemeClr val="tx2">
                    <a:lumMod val="50000"/>
                    <a:lumOff val="50000"/>
                  </a:schemeClr>
                </a:solidFill>
              </a:defRPr>
            </a:lvl4pPr>
            <a:lvl5pPr>
              <a:buClr>
                <a:schemeClr val="tx2">
                  <a:lumMod val="50000"/>
                  <a:lumOff val="50000"/>
                </a:schemeClr>
              </a:buClr>
              <a:defRPr sz="1600">
                <a:solidFill>
                  <a:schemeClr val="tx2">
                    <a:lumMod val="50000"/>
                    <a:lumOff val="50000"/>
                  </a:schemeClr>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Text Placeholder 5"/>
          <p:cNvSpPr>
            <a:spLocks noGrp="1"/>
          </p:cNvSpPr>
          <p:nvPr>
            <p:ph type="body" sz="quarter" idx="13"/>
          </p:nvPr>
        </p:nvSpPr>
        <p:spPr>
          <a:xfrm>
            <a:off x="321093" y="1003049"/>
            <a:ext cx="3087853" cy="4972050"/>
          </a:xfrm>
        </p:spPr>
        <p:txBody>
          <a:bodyPr rIns="182880" anchor="ctr"/>
          <a:lstStyle>
            <a:lvl1pPr>
              <a:defRPr sz="1600" baseline="0"/>
            </a:lvl1pPr>
          </a:lstStyle>
          <a:p>
            <a:pPr lvl="0"/>
            <a:r>
              <a:rPr lang="en-US"/>
              <a:t>Click to edit Master text styles</a:t>
            </a:r>
          </a:p>
        </p:txBody>
      </p:sp>
      <p:sp>
        <p:nvSpPr>
          <p:cNvPr id="12" name="Text Placeholder 11"/>
          <p:cNvSpPr>
            <a:spLocks noGrp="1"/>
          </p:cNvSpPr>
          <p:nvPr>
            <p:ph type="body" sz="quarter" idx="14"/>
          </p:nvPr>
        </p:nvSpPr>
        <p:spPr>
          <a:xfrm>
            <a:off x="3622675" y="976312"/>
            <a:ext cx="5294062" cy="414003"/>
          </a:xfrm>
        </p:spPr>
        <p:txBody>
          <a:bodyPr/>
          <a:lstStyle>
            <a:lvl1pPr algn="ctr">
              <a:defRPr sz="1600" b="0" cap="all"/>
            </a:lvl1pPr>
          </a:lstStyle>
          <a:p>
            <a:pPr lvl="0"/>
            <a:r>
              <a:rPr lang="en-US"/>
              <a:t>Click to edit Master text styles</a:t>
            </a:r>
          </a:p>
        </p:txBody>
      </p:sp>
      <p:sp>
        <p:nvSpPr>
          <p:cNvPr id="7" name="Rectangle 6"/>
          <p:cNvSpPr>
            <a:spLocks noGrp="1" noChangeArrowheads="1"/>
          </p:cNvSpPr>
          <p:nvPr>
            <p:ph type="sldNum" sz="quarter" idx="15"/>
          </p:nvPr>
        </p:nvSpPr>
        <p:spPr>
          <a:ln/>
        </p:spPr>
        <p:txBody>
          <a:bodyPr/>
          <a:lstStyle>
            <a:lvl1pPr>
              <a:defRPr/>
            </a:lvl1pPr>
          </a:lstStyle>
          <a:p>
            <a:fld id="{20874C12-267B-4487-B25C-974A02159B36}" type="slidenum">
              <a:rPr lang="en-US"/>
              <a:pPr/>
              <a:t>‹#›</a:t>
            </a:fld>
            <a:endParaRPr lang="en-US"/>
          </a:p>
        </p:txBody>
      </p:sp>
      <p:sp>
        <p:nvSpPr>
          <p:cNvPr id="8" name="Footer Placeholder 2"/>
          <p:cNvSpPr>
            <a:spLocks noGrp="1"/>
          </p:cNvSpPr>
          <p:nvPr>
            <p:ph type="ftr" sz="quarter" idx="16"/>
          </p:nvPr>
        </p:nvSpPr>
        <p:spPr/>
        <p:txBody>
          <a:bodyPr/>
          <a:lstStyle>
            <a:lvl1pPr>
              <a:defRPr/>
            </a:lvl1pPr>
          </a:lstStyle>
          <a:p>
            <a:pPr>
              <a:defRPr/>
            </a:pPr>
            <a:r>
              <a:rPr lang="en-US"/>
              <a:t>Confidential &amp; for IFC Staff Only Working Draft – Discussion Paper Only</a:t>
            </a:r>
            <a:endParaRPr lang="en-US" dirty="0"/>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1015868827"/>
      </p:ext>
    </p:extLst>
  </p:cSld>
  <p:clrMapOvr>
    <a:masterClrMapping/>
  </p:clrMapOvr>
</p:sldLayout>
</file>

<file path=ppt/slideLayouts/slideLayout5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reserve="1" userDrawn="1">
  <p:cSld name="Comparsion Slide">
    <p:spTree>
      <p:nvGrpSpPr>
        <p:cNvPr id="1" name=""/>
        <p:cNvGrpSpPr/>
        <p:nvPr/>
      </p:nvGrpSpPr>
      <p:grpSpPr>
        <a:xfrm>
          <a:off x="0" y="0"/>
          <a:ext cx="0" cy="0"/>
          <a:chOff x="0" y="0"/>
          <a:chExt cx="0" cy="0"/>
        </a:xfrm>
      </p:grpSpPr>
      <p:sp>
        <p:nvSpPr>
          <p:cNvPr id="2" name="Title 1"/>
          <p:cNvSpPr>
            <a:spLocks noGrp="1"/>
          </p:cNvSpPr>
          <p:nvPr>
            <p:ph type="title"/>
          </p:nvPr>
        </p:nvSpPr>
        <p:spPr>
          <a:xfrm>
            <a:off x="356934" y="307474"/>
            <a:ext cx="8410104" cy="983693"/>
          </a:xfrm>
        </p:spPr>
        <p:txBody>
          <a:bodyPr/>
          <a:lstStyle>
            <a:lvl1pPr>
              <a:defRPr sz="2200" b="0" i="0" cap="none" baseline="0">
                <a:solidFill>
                  <a:srgbClr val="021F43"/>
                </a:solidFill>
                <a:latin typeface="+mj-lt"/>
                <a:cs typeface="Andes ExtraLight"/>
              </a:defRPr>
            </a:lvl1pPr>
          </a:lstStyle>
          <a:p>
            <a:r>
              <a:rPr lang="en-US"/>
              <a:t>Click to edit Master title style</a:t>
            </a:r>
            <a:endParaRPr lang="en-US" dirty="0"/>
          </a:p>
        </p:txBody>
      </p:sp>
      <p:sp>
        <p:nvSpPr>
          <p:cNvPr id="4" name="Content Placeholder 3"/>
          <p:cNvSpPr>
            <a:spLocks noGrp="1"/>
          </p:cNvSpPr>
          <p:nvPr>
            <p:ph sz="half" idx="2"/>
          </p:nvPr>
        </p:nvSpPr>
        <p:spPr>
          <a:xfrm>
            <a:off x="356934" y="1788583"/>
            <a:ext cx="4133273" cy="4399780"/>
          </a:xfrm>
        </p:spPr>
        <p:txBody>
          <a:bodyPr lIns="182880" rIns="182880" anchor="ctr"/>
          <a:lstStyle>
            <a:lvl1pPr marL="0" marR="0" indent="0" algn="l" defTabSz="914400" rtl="0" eaLnBrk="0" fontAlgn="base" latinLnBrk="0" hangingPunct="0">
              <a:lnSpc>
                <a:spcPct val="130000"/>
              </a:lnSpc>
              <a:spcBef>
                <a:spcPts val="1800"/>
              </a:spcBef>
              <a:spcAft>
                <a:spcPct val="0"/>
              </a:spcAft>
              <a:buClr>
                <a:schemeClr val="tx2">
                  <a:lumMod val="75000"/>
                  <a:lumOff val="25000"/>
                </a:schemeClr>
              </a:buClr>
              <a:buSzTx/>
              <a:buFontTx/>
              <a:buNone/>
              <a:tabLst/>
              <a:defRPr sz="1600">
                <a:solidFill>
                  <a:srgbClr val="595959"/>
                </a:solidFill>
              </a:defRPr>
            </a:lvl1pPr>
            <a:lvl2pPr>
              <a:defRPr sz="1600">
                <a:solidFill>
                  <a:srgbClr val="595959"/>
                </a:solidFill>
              </a:defRPr>
            </a:lvl2pPr>
            <a:lvl3pPr>
              <a:defRPr sz="1600">
                <a:solidFill>
                  <a:srgbClr val="595959"/>
                </a:solidFill>
              </a:defRPr>
            </a:lvl3pPr>
            <a:lvl4pPr>
              <a:defRPr sz="1600">
                <a:solidFill>
                  <a:srgbClr val="595959"/>
                </a:solidFill>
              </a:defRPr>
            </a:lvl4pPr>
            <a:lvl5pPr>
              <a:defRPr sz="1600">
                <a:solidFill>
                  <a:srgbClr val="595959"/>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p:txBody>
      </p:sp>
      <p:sp>
        <p:nvSpPr>
          <p:cNvPr id="6" name="Content Placeholder 3"/>
          <p:cNvSpPr>
            <a:spLocks noGrp="1"/>
          </p:cNvSpPr>
          <p:nvPr>
            <p:ph sz="half" idx="11"/>
          </p:nvPr>
        </p:nvSpPr>
        <p:spPr>
          <a:xfrm>
            <a:off x="4657428" y="1788509"/>
            <a:ext cx="4133088" cy="4402163"/>
          </a:xfrm>
        </p:spPr>
        <p:txBody>
          <a:bodyPr lIns="182880" rIns="182880" anchor="ctr"/>
          <a:lstStyle>
            <a:lvl1pPr marL="0" marR="0" indent="0" algn="l" defTabSz="914400" rtl="0" eaLnBrk="0" fontAlgn="base" latinLnBrk="0" hangingPunct="0">
              <a:lnSpc>
                <a:spcPct val="130000"/>
              </a:lnSpc>
              <a:spcBef>
                <a:spcPts val="1800"/>
              </a:spcBef>
              <a:spcAft>
                <a:spcPct val="0"/>
              </a:spcAft>
              <a:buClr>
                <a:schemeClr val="tx2">
                  <a:lumMod val="75000"/>
                  <a:lumOff val="25000"/>
                </a:schemeClr>
              </a:buClr>
              <a:buSzTx/>
              <a:buFontTx/>
              <a:buNone/>
              <a:tabLst/>
              <a:defRPr sz="1600">
                <a:solidFill>
                  <a:srgbClr val="595959"/>
                </a:solidFill>
              </a:defRPr>
            </a:lvl1pPr>
            <a:lvl2pPr>
              <a:defRPr sz="1600">
                <a:solidFill>
                  <a:srgbClr val="595959"/>
                </a:solidFill>
              </a:defRPr>
            </a:lvl2pPr>
            <a:lvl3pPr>
              <a:defRPr sz="1600">
                <a:solidFill>
                  <a:srgbClr val="595959"/>
                </a:solidFill>
              </a:defRPr>
            </a:lvl3pPr>
            <a:lvl4pPr>
              <a:defRPr sz="1600">
                <a:solidFill>
                  <a:srgbClr val="595959"/>
                </a:solidFill>
              </a:defRPr>
            </a:lvl4pPr>
            <a:lvl5pPr>
              <a:defRPr sz="1600">
                <a:solidFill>
                  <a:srgbClr val="595959"/>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p:txBody>
      </p:sp>
      <p:sp>
        <p:nvSpPr>
          <p:cNvPr id="7" name="Content Placeholder 3"/>
          <p:cNvSpPr>
            <a:spLocks noGrp="1"/>
          </p:cNvSpPr>
          <p:nvPr>
            <p:ph sz="half" idx="13"/>
          </p:nvPr>
        </p:nvSpPr>
        <p:spPr>
          <a:xfrm>
            <a:off x="356934" y="1429560"/>
            <a:ext cx="4133273" cy="264331"/>
          </a:xfrm>
        </p:spPr>
        <p:txBody>
          <a:bodyPr anchor="ctr">
            <a:normAutofit/>
          </a:bodyPr>
          <a:lstStyle>
            <a:lvl1pPr algn="ctr">
              <a:defRPr sz="1400" cap="all">
                <a:solidFill>
                  <a:srgbClr val="595959"/>
                </a:solidFill>
              </a:defRPr>
            </a:lvl1pPr>
            <a:lvl2pPr>
              <a:defRPr sz="1600">
                <a:solidFill>
                  <a:srgbClr val="595959"/>
                </a:solidFill>
              </a:defRPr>
            </a:lvl2pPr>
            <a:lvl3pPr>
              <a:defRPr sz="1600">
                <a:solidFill>
                  <a:srgbClr val="595959"/>
                </a:solidFill>
              </a:defRPr>
            </a:lvl3pPr>
            <a:lvl4pPr>
              <a:defRPr sz="1600">
                <a:solidFill>
                  <a:srgbClr val="595959"/>
                </a:solidFill>
              </a:defRPr>
            </a:lvl4pPr>
            <a:lvl5pPr>
              <a:defRPr sz="1600">
                <a:solidFill>
                  <a:srgbClr val="595959"/>
                </a:solidFill>
              </a:defRPr>
            </a:lvl5pPr>
            <a:lvl6pPr>
              <a:defRPr sz="1800"/>
            </a:lvl6pPr>
            <a:lvl7pPr>
              <a:defRPr sz="1800"/>
            </a:lvl7pPr>
            <a:lvl8pPr>
              <a:defRPr sz="1800"/>
            </a:lvl8pPr>
            <a:lvl9pPr>
              <a:defRPr sz="1800"/>
            </a:lvl9pPr>
          </a:lstStyle>
          <a:p>
            <a:pPr lvl="0"/>
            <a:r>
              <a:rPr lang="en-US"/>
              <a:t>Click to edit Master text styles</a:t>
            </a:r>
          </a:p>
        </p:txBody>
      </p:sp>
      <p:sp>
        <p:nvSpPr>
          <p:cNvPr id="8" name="Content Placeholder 3"/>
          <p:cNvSpPr>
            <a:spLocks noGrp="1"/>
          </p:cNvSpPr>
          <p:nvPr>
            <p:ph sz="half" idx="14"/>
          </p:nvPr>
        </p:nvSpPr>
        <p:spPr>
          <a:xfrm>
            <a:off x="4657429" y="1421539"/>
            <a:ext cx="4133088" cy="264331"/>
          </a:xfrm>
        </p:spPr>
        <p:txBody>
          <a:bodyPr anchor="ctr">
            <a:normAutofit/>
          </a:bodyPr>
          <a:lstStyle>
            <a:lvl1pPr algn="ctr">
              <a:defRPr sz="1400" cap="all">
                <a:solidFill>
                  <a:srgbClr val="595959"/>
                </a:solidFill>
              </a:defRPr>
            </a:lvl1pPr>
            <a:lvl2pPr>
              <a:defRPr sz="1600">
                <a:solidFill>
                  <a:srgbClr val="595959"/>
                </a:solidFill>
              </a:defRPr>
            </a:lvl2pPr>
            <a:lvl3pPr>
              <a:defRPr sz="1600">
                <a:solidFill>
                  <a:srgbClr val="595959"/>
                </a:solidFill>
              </a:defRPr>
            </a:lvl3pPr>
            <a:lvl4pPr>
              <a:defRPr sz="1600">
                <a:solidFill>
                  <a:srgbClr val="595959"/>
                </a:solidFill>
              </a:defRPr>
            </a:lvl4pPr>
            <a:lvl5pPr>
              <a:defRPr sz="1600">
                <a:solidFill>
                  <a:srgbClr val="595959"/>
                </a:solidFill>
              </a:defRPr>
            </a:lvl5pPr>
            <a:lvl6pPr>
              <a:defRPr sz="1800"/>
            </a:lvl6pPr>
            <a:lvl7pPr>
              <a:defRPr sz="1800"/>
            </a:lvl7pPr>
            <a:lvl8pPr>
              <a:defRPr sz="1800"/>
            </a:lvl8pPr>
            <a:lvl9pPr>
              <a:defRPr sz="1800"/>
            </a:lvl9pPr>
          </a:lstStyle>
          <a:p>
            <a:pPr lvl="0"/>
            <a:r>
              <a:rPr lang="en-US"/>
              <a:t>Click to edit Master text styles</a:t>
            </a:r>
          </a:p>
        </p:txBody>
      </p:sp>
      <p:sp>
        <p:nvSpPr>
          <p:cNvPr id="9" name="Rectangle 6"/>
          <p:cNvSpPr>
            <a:spLocks noGrp="1" noChangeArrowheads="1"/>
          </p:cNvSpPr>
          <p:nvPr>
            <p:ph type="sldNum" sz="quarter" idx="15"/>
          </p:nvPr>
        </p:nvSpPr>
        <p:spPr>
          <a:ln/>
        </p:spPr>
        <p:txBody>
          <a:bodyPr/>
          <a:lstStyle>
            <a:lvl1pPr>
              <a:defRPr/>
            </a:lvl1pPr>
          </a:lstStyle>
          <a:p>
            <a:fld id="{406C07DE-D5DE-4151-93B6-93C5DBD69038}" type="slidenum">
              <a:rPr lang="en-US"/>
              <a:pPr/>
              <a:t>‹#›</a:t>
            </a:fld>
            <a:endParaRPr lang="en-US"/>
          </a:p>
        </p:txBody>
      </p:sp>
      <p:sp>
        <p:nvSpPr>
          <p:cNvPr id="10" name="Footer Placeholder 2"/>
          <p:cNvSpPr>
            <a:spLocks noGrp="1"/>
          </p:cNvSpPr>
          <p:nvPr>
            <p:ph type="ftr" sz="quarter" idx="16"/>
          </p:nvPr>
        </p:nvSpPr>
        <p:spPr/>
        <p:txBody>
          <a:bodyPr/>
          <a:lstStyle>
            <a:lvl1pPr>
              <a:defRPr/>
            </a:lvl1pPr>
          </a:lstStyle>
          <a:p>
            <a:pPr>
              <a:defRPr/>
            </a:pPr>
            <a:r>
              <a:rPr lang="en-US"/>
              <a:t>Confidential &amp; for IFC Staff Only Working Draft – Discussion Paper Only</a:t>
            </a:r>
            <a:endParaRPr lang="en-US" dirty="0"/>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2781388370"/>
      </p:ext>
    </p:extLst>
  </p:cSld>
  <p:clrMapOvr>
    <a:masterClrMapping/>
  </p:clrMapOvr>
</p:sldLayout>
</file>

<file path=ppt/slideLayouts/slideLayout5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userDrawn="1">
  <p:cSld name="2_Full Page with Sub-Title">
    <p:spTree>
      <p:nvGrpSpPr>
        <p:cNvPr id="1" name=""/>
        <p:cNvGrpSpPr/>
        <p:nvPr/>
      </p:nvGrpSpPr>
      <p:grpSpPr>
        <a:xfrm>
          <a:off x="0" y="0"/>
          <a:ext cx="0" cy="0"/>
          <a:chOff x="0" y="0"/>
          <a:chExt cx="0" cy="0"/>
        </a:xfrm>
      </p:grpSpPr>
      <p:sp>
        <p:nvSpPr>
          <p:cNvPr id="5" name="Freeform 1682"/>
          <p:cNvSpPr>
            <a:spLocks/>
          </p:cNvSpPr>
          <p:nvPr userDrawn="1"/>
        </p:nvSpPr>
        <p:spPr bwMode="auto">
          <a:xfrm flipH="1">
            <a:off x="6380163" y="615950"/>
            <a:ext cx="1014412" cy="1895475"/>
          </a:xfrm>
          <a:custGeom>
            <a:avLst/>
            <a:gdLst>
              <a:gd name="T0" fmla="*/ 0 w 638"/>
              <a:gd name="T1" fmla="*/ 0 h 1194"/>
              <a:gd name="T2" fmla="*/ 2147483647 w 638"/>
              <a:gd name="T3" fmla="*/ 2147483647 h 1194"/>
              <a:gd name="T4" fmla="*/ 2147483647 w 638"/>
              <a:gd name="T5" fmla="*/ 2147483647 h 1194"/>
              <a:gd name="T6" fmla="*/ 2147483647 w 638"/>
              <a:gd name="T7" fmla="*/ 2147483647 h 1194"/>
              <a:gd name="T8" fmla="*/ 2147483647 w 638"/>
              <a:gd name="T9" fmla="*/ 2147483647 h 1194"/>
              <a:gd name="T10" fmla="*/ 2147483647 w 638"/>
              <a:gd name="T11" fmla="*/ 2147483647 h 1194"/>
              <a:gd name="T12" fmla="*/ 2147483647 w 638"/>
              <a:gd name="T13" fmla="*/ 2147483647 h 1194"/>
              <a:gd name="T14" fmla="*/ 2147483647 w 638"/>
              <a:gd name="T15" fmla="*/ 2147483647 h 1194"/>
              <a:gd name="T16" fmla="*/ 2147483647 w 638"/>
              <a:gd name="T17" fmla="*/ 2147483647 h 1194"/>
              <a:gd name="T18" fmla="*/ 2147483647 w 638"/>
              <a:gd name="T19" fmla="*/ 2147483647 h 1194"/>
              <a:gd name="T20" fmla="*/ 2147483647 w 638"/>
              <a:gd name="T21" fmla="*/ 2147483647 h 1194"/>
              <a:gd name="T22" fmla="*/ 2147483647 w 638"/>
              <a:gd name="T23" fmla="*/ 2147483647 h 1194"/>
              <a:gd name="T24" fmla="*/ 2147483647 w 638"/>
              <a:gd name="T25" fmla="*/ 2147483647 h 1194"/>
              <a:gd name="T26" fmla="*/ 2147483647 w 638"/>
              <a:gd name="T27" fmla="*/ 2147483647 h 1194"/>
              <a:gd name="T28" fmla="*/ 2147483647 w 638"/>
              <a:gd name="T29" fmla="*/ 2147483647 h 1194"/>
              <a:gd name="T30" fmla="*/ 2147483647 w 638"/>
              <a:gd name="T31" fmla="*/ 2147483647 h 1194"/>
              <a:gd name="T32" fmla="*/ 2147483647 w 638"/>
              <a:gd name="T33" fmla="*/ 2147483647 h 1194"/>
              <a:gd name="T34" fmla="*/ 2147483647 w 638"/>
              <a:gd name="T35" fmla="*/ 2147483647 h 1194"/>
              <a:gd name="T36" fmla="*/ 2147483647 w 638"/>
              <a:gd name="T37" fmla="*/ 2147483647 h 1194"/>
              <a:gd name="T38" fmla="*/ 2147483647 w 638"/>
              <a:gd name="T39" fmla="*/ 2147483647 h 1194"/>
              <a:gd name="T40" fmla="*/ 2147483647 w 638"/>
              <a:gd name="T41" fmla="*/ 2147483647 h 1194"/>
              <a:gd name="T42" fmla="*/ 2147483647 w 638"/>
              <a:gd name="T43" fmla="*/ 2147483647 h 1194"/>
              <a:gd name="T44" fmla="*/ 2147483647 w 638"/>
              <a:gd name="T45" fmla="*/ 2147483647 h 1194"/>
              <a:gd name="T46" fmla="*/ 2147483647 w 638"/>
              <a:gd name="T47" fmla="*/ 2147483647 h 1194"/>
              <a:gd name="T48" fmla="*/ 2147483647 w 638"/>
              <a:gd name="T49" fmla="*/ 2147483647 h 1194"/>
              <a:gd name="T50" fmla="*/ 2147483647 w 638"/>
              <a:gd name="T51" fmla="*/ 2147483647 h 1194"/>
              <a:gd name="T52" fmla="*/ 2147483647 w 638"/>
              <a:gd name="T53" fmla="*/ 2147483647 h 1194"/>
              <a:gd name="T54" fmla="*/ 2147483647 w 638"/>
              <a:gd name="T55" fmla="*/ 2147483647 h 1194"/>
              <a:gd name="T56" fmla="*/ 0 w 638"/>
              <a:gd name="T57" fmla="*/ 0 h 1194"/>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638" h="1194">
                <a:moveTo>
                  <a:pt x="0" y="0"/>
                </a:moveTo>
                <a:lnTo>
                  <a:pt x="38" y="110"/>
                </a:lnTo>
                <a:lnTo>
                  <a:pt x="78" y="216"/>
                </a:lnTo>
                <a:lnTo>
                  <a:pt x="106" y="304"/>
                </a:lnTo>
                <a:lnTo>
                  <a:pt x="136" y="398"/>
                </a:lnTo>
                <a:lnTo>
                  <a:pt x="164" y="506"/>
                </a:lnTo>
                <a:lnTo>
                  <a:pt x="206" y="672"/>
                </a:lnTo>
                <a:lnTo>
                  <a:pt x="236" y="788"/>
                </a:lnTo>
                <a:lnTo>
                  <a:pt x="272" y="990"/>
                </a:lnTo>
                <a:lnTo>
                  <a:pt x="286" y="1086"/>
                </a:lnTo>
                <a:lnTo>
                  <a:pt x="302" y="1194"/>
                </a:lnTo>
                <a:lnTo>
                  <a:pt x="638" y="1194"/>
                </a:lnTo>
                <a:lnTo>
                  <a:pt x="624" y="1142"/>
                </a:lnTo>
                <a:lnTo>
                  <a:pt x="598" y="1060"/>
                </a:lnTo>
                <a:lnTo>
                  <a:pt x="572" y="980"/>
                </a:lnTo>
                <a:lnTo>
                  <a:pt x="548" y="912"/>
                </a:lnTo>
                <a:lnTo>
                  <a:pt x="494" y="784"/>
                </a:lnTo>
                <a:lnTo>
                  <a:pt x="456" y="698"/>
                </a:lnTo>
                <a:lnTo>
                  <a:pt x="424" y="626"/>
                </a:lnTo>
                <a:lnTo>
                  <a:pt x="378" y="532"/>
                </a:lnTo>
                <a:lnTo>
                  <a:pt x="340" y="470"/>
                </a:lnTo>
                <a:lnTo>
                  <a:pt x="306" y="414"/>
                </a:lnTo>
                <a:lnTo>
                  <a:pt x="268" y="342"/>
                </a:lnTo>
                <a:lnTo>
                  <a:pt x="228" y="286"/>
                </a:lnTo>
                <a:lnTo>
                  <a:pt x="174" y="210"/>
                </a:lnTo>
                <a:lnTo>
                  <a:pt x="122" y="140"/>
                </a:lnTo>
                <a:lnTo>
                  <a:pt x="58" y="52"/>
                </a:lnTo>
                <a:lnTo>
                  <a:pt x="30" y="20"/>
                </a:lnTo>
                <a:lnTo>
                  <a:pt x="0" y="0"/>
                </a:lnTo>
                <a:close/>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cap="flat" cmpd="sng">
                <a:solidFill>
                  <a:srgbClr val="000000"/>
                </a:solidFill>
                <a:prstDash val="solid"/>
                <a:round/>
                <a:headEnd type="none" w="med" len="med"/>
                <a:tailEnd type="none" w="med" len="med"/>
              </a14:hiddenLine>
            </a:ext>
          </a:extLst>
        </p:spPr>
        <p:txBody>
          <a:bodyPr wrap="none" anchor="ctr"/>
          <a:lstStyle/>
          <a:p>
            <a:pPr fontAlgn="auto">
              <a:spcBef>
                <a:spcPts val="0"/>
              </a:spcBef>
              <a:spcAft>
                <a:spcPts val="0"/>
              </a:spcAft>
            </a:pPr>
            <a:endParaRPr lang="en-US" sz="1800">
              <a:solidFill>
                <a:prstClr val="black"/>
              </a:solidFill>
              <a:latin typeface="Trebuchet MS"/>
            </a:endParaRPr>
          </a:p>
        </p:txBody>
      </p:sp>
      <p:sp>
        <p:nvSpPr>
          <p:cNvPr id="7" name="Freeform 1683"/>
          <p:cNvSpPr>
            <a:spLocks/>
          </p:cNvSpPr>
          <p:nvPr userDrawn="1"/>
        </p:nvSpPr>
        <p:spPr bwMode="auto">
          <a:xfrm flipH="1">
            <a:off x="7410450" y="3175"/>
            <a:ext cx="712788" cy="584200"/>
          </a:xfrm>
          <a:custGeom>
            <a:avLst/>
            <a:gdLst>
              <a:gd name="T0" fmla="*/ 2147483647 w 448"/>
              <a:gd name="T1" fmla="*/ 2147483647 h 372"/>
              <a:gd name="T2" fmla="*/ 2147483647 w 448"/>
              <a:gd name="T3" fmla="*/ 2147483647 h 372"/>
              <a:gd name="T4" fmla="*/ 2147483647 w 448"/>
              <a:gd name="T5" fmla="*/ 2147483647 h 372"/>
              <a:gd name="T6" fmla="*/ 2147483647 w 448"/>
              <a:gd name="T7" fmla="*/ 2147483647 h 372"/>
              <a:gd name="T8" fmla="*/ 2147483647 w 448"/>
              <a:gd name="T9" fmla="*/ 2147483647 h 372"/>
              <a:gd name="T10" fmla="*/ 2147483647 w 448"/>
              <a:gd name="T11" fmla="*/ 2147483647 h 372"/>
              <a:gd name="T12" fmla="*/ 0 w 448"/>
              <a:gd name="T13" fmla="*/ 0 h 372"/>
              <a:gd name="T14" fmla="*/ 2147483647 w 448"/>
              <a:gd name="T15" fmla="*/ 0 h 372"/>
              <a:gd name="T16" fmla="*/ 2147483647 w 448"/>
              <a:gd name="T17" fmla="*/ 2147483647 h 372"/>
              <a:gd name="T18" fmla="*/ 2147483647 w 448"/>
              <a:gd name="T19" fmla="*/ 2147483647 h 372"/>
              <a:gd name="T20" fmla="*/ 2147483647 w 448"/>
              <a:gd name="T21" fmla="*/ 2147483647 h 372"/>
              <a:gd name="T22" fmla="*/ 2147483647 w 448"/>
              <a:gd name="T23" fmla="*/ 2147483647 h 372"/>
              <a:gd name="T24" fmla="*/ 2147483647 w 448"/>
              <a:gd name="T25" fmla="*/ 2147483647 h 372"/>
              <a:gd name="T26" fmla="*/ 2147483647 w 448"/>
              <a:gd name="T27" fmla="*/ 2147483647 h 372"/>
              <a:gd name="T28" fmla="*/ 2147483647 w 448"/>
              <a:gd name="T29" fmla="*/ 2147483647 h 37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448" h="372">
                <a:moveTo>
                  <a:pt x="448" y="372"/>
                </a:moveTo>
                <a:lnTo>
                  <a:pt x="388" y="302"/>
                </a:lnTo>
                <a:lnTo>
                  <a:pt x="280" y="208"/>
                </a:lnTo>
                <a:lnTo>
                  <a:pt x="210" y="142"/>
                </a:lnTo>
                <a:lnTo>
                  <a:pt x="140" y="94"/>
                </a:lnTo>
                <a:lnTo>
                  <a:pt x="64" y="44"/>
                </a:lnTo>
                <a:lnTo>
                  <a:pt x="0" y="0"/>
                </a:lnTo>
                <a:lnTo>
                  <a:pt x="280" y="0"/>
                </a:lnTo>
                <a:lnTo>
                  <a:pt x="300" y="36"/>
                </a:lnTo>
                <a:lnTo>
                  <a:pt x="324" y="82"/>
                </a:lnTo>
                <a:lnTo>
                  <a:pt x="346" y="134"/>
                </a:lnTo>
                <a:lnTo>
                  <a:pt x="378" y="206"/>
                </a:lnTo>
                <a:lnTo>
                  <a:pt x="408" y="264"/>
                </a:lnTo>
                <a:lnTo>
                  <a:pt x="434" y="334"/>
                </a:lnTo>
                <a:lnTo>
                  <a:pt x="448" y="372"/>
                </a:lnTo>
                <a:close/>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cap="flat" cmpd="sng">
                <a:solidFill>
                  <a:srgbClr val="000000"/>
                </a:solidFill>
                <a:prstDash val="solid"/>
                <a:round/>
                <a:headEnd type="none" w="med" len="med"/>
                <a:tailEnd type="none" w="med" len="med"/>
              </a14:hiddenLine>
            </a:ext>
          </a:extLst>
        </p:spPr>
        <p:txBody>
          <a:bodyPr wrap="none" anchor="ctr"/>
          <a:lstStyle/>
          <a:p>
            <a:pPr fontAlgn="auto">
              <a:spcBef>
                <a:spcPts val="0"/>
              </a:spcBef>
              <a:spcAft>
                <a:spcPts val="0"/>
              </a:spcAft>
            </a:pPr>
            <a:endParaRPr lang="en-US" sz="1800">
              <a:solidFill>
                <a:prstClr val="black"/>
              </a:solidFill>
              <a:latin typeface="Trebuchet MS"/>
            </a:endParaRPr>
          </a:p>
        </p:txBody>
      </p:sp>
      <p:sp>
        <p:nvSpPr>
          <p:cNvPr id="324" name="Title 323"/>
          <p:cNvSpPr>
            <a:spLocks noGrp="1"/>
          </p:cNvSpPr>
          <p:nvPr>
            <p:ph type="title"/>
          </p:nvPr>
        </p:nvSpPr>
        <p:spPr>
          <a:xfrm>
            <a:off x="356934" y="301625"/>
            <a:ext cx="8439487" cy="667338"/>
          </a:xfrm>
        </p:spPr>
        <p:txBody>
          <a:bodyPr/>
          <a:lstStyle>
            <a:lvl1pPr>
              <a:defRPr b="0" i="0" cap="none" baseline="0">
                <a:solidFill>
                  <a:srgbClr val="021F43"/>
                </a:solidFill>
                <a:latin typeface="+mn-lt"/>
                <a:cs typeface="Andes ExtraLight"/>
              </a:defRPr>
            </a:lvl1pPr>
          </a:lstStyle>
          <a:p>
            <a:r>
              <a:rPr lang="en-US"/>
              <a:t>Click to edit Master title style</a:t>
            </a:r>
            <a:endParaRPr lang="en-US" dirty="0"/>
          </a:p>
        </p:txBody>
      </p:sp>
      <p:sp>
        <p:nvSpPr>
          <p:cNvPr id="331" name="Content Placeholder 330"/>
          <p:cNvSpPr>
            <a:spLocks noGrp="1"/>
          </p:cNvSpPr>
          <p:nvPr>
            <p:ph sz="quarter" idx="10"/>
          </p:nvPr>
        </p:nvSpPr>
        <p:spPr>
          <a:xfrm>
            <a:off x="356934" y="1599260"/>
            <a:ext cx="8440305" cy="4462104"/>
          </a:xfrm>
        </p:spPr>
        <p:txBody>
          <a:bodyPr/>
          <a:lstStyle>
            <a:lvl1pPr>
              <a:defRPr>
                <a:solidFill>
                  <a:srgbClr val="7F7F7F"/>
                </a:solidFill>
              </a:defRPr>
            </a:lvl1pPr>
            <a:lvl2pPr>
              <a:buClr>
                <a:schemeClr val="tx2">
                  <a:lumMod val="50000"/>
                  <a:lumOff val="50000"/>
                </a:schemeClr>
              </a:buClr>
              <a:defRPr>
                <a:solidFill>
                  <a:srgbClr val="7F7F7F"/>
                </a:solidFill>
              </a:defRPr>
            </a:lvl2pPr>
            <a:lvl3pPr marL="557784">
              <a:buClr>
                <a:schemeClr val="tx2">
                  <a:lumMod val="50000"/>
                  <a:lumOff val="50000"/>
                </a:schemeClr>
              </a:buClr>
              <a:defRPr>
                <a:solidFill>
                  <a:srgbClr val="7F7F7F"/>
                </a:solidFill>
              </a:defRPr>
            </a:lvl3pPr>
            <a:lvl4pPr>
              <a:buClr>
                <a:schemeClr val="tx2">
                  <a:lumMod val="50000"/>
                  <a:lumOff val="50000"/>
                </a:schemeClr>
              </a:buClr>
              <a:defRPr>
                <a:solidFill>
                  <a:srgbClr val="7F7F7F"/>
                </a:solidFill>
              </a:defRPr>
            </a:lvl4pPr>
            <a:lvl5pPr>
              <a:buClr>
                <a:schemeClr val="tx2">
                  <a:lumMod val="50000"/>
                  <a:lumOff val="50000"/>
                </a:schemeClr>
              </a:buClr>
              <a:defRPr>
                <a:solidFill>
                  <a:srgbClr val="7F7F7F"/>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Text Placeholder 5"/>
          <p:cNvSpPr>
            <a:spLocks noGrp="1"/>
          </p:cNvSpPr>
          <p:nvPr>
            <p:ph type="body" sz="quarter" idx="14"/>
          </p:nvPr>
        </p:nvSpPr>
        <p:spPr>
          <a:xfrm>
            <a:off x="356934" y="1025408"/>
            <a:ext cx="8435473" cy="517408"/>
          </a:xfrm>
        </p:spPr>
        <p:txBody>
          <a:bodyPr>
            <a:normAutofit/>
          </a:bodyPr>
          <a:lstStyle>
            <a:lvl1pPr algn="l">
              <a:lnSpc>
                <a:spcPct val="100000"/>
              </a:lnSpc>
              <a:spcBef>
                <a:spcPts val="0"/>
              </a:spcBef>
              <a:defRPr sz="1600" b="0" cap="none" baseline="0">
                <a:solidFill>
                  <a:schemeClr val="tx1"/>
                </a:solidFill>
              </a:defRPr>
            </a:lvl1pPr>
            <a:lvl2pPr>
              <a:defRPr sz="1600" cap="all">
                <a:solidFill>
                  <a:schemeClr val="tx2">
                    <a:lumMod val="50000"/>
                    <a:lumOff val="50000"/>
                  </a:schemeClr>
                </a:solidFill>
              </a:defRPr>
            </a:lvl2pPr>
            <a:lvl3pPr>
              <a:defRPr sz="1600" cap="all">
                <a:solidFill>
                  <a:schemeClr val="tx2">
                    <a:lumMod val="50000"/>
                    <a:lumOff val="50000"/>
                  </a:schemeClr>
                </a:solidFill>
              </a:defRPr>
            </a:lvl3pPr>
            <a:lvl4pPr>
              <a:defRPr sz="1600" cap="all">
                <a:solidFill>
                  <a:schemeClr val="tx2">
                    <a:lumMod val="50000"/>
                    <a:lumOff val="50000"/>
                  </a:schemeClr>
                </a:solidFill>
              </a:defRPr>
            </a:lvl4pPr>
            <a:lvl5pPr>
              <a:defRPr sz="1600" cap="all">
                <a:solidFill>
                  <a:schemeClr val="tx2">
                    <a:lumMod val="50000"/>
                    <a:lumOff val="50000"/>
                  </a:schemeClr>
                </a:solidFill>
              </a:defRPr>
            </a:lvl5pPr>
          </a:lstStyle>
          <a:p>
            <a:pPr lvl="0"/>
            <a:r>
              <a:rPr lang="en-US"/>
              <a:t>Click to edit Master text styles</a:t>
            </a:r>
          </a:p>
        </p:txBody>
      </p:sp>
      <p:sp>
        <p:nvSpPr>
          <p:cNvPr id="8" name="Footer Placeholder 8"/>
          <p:cNvSpPr>
            <a:spLocks noGrp="1"/>
          </p:cNvSpPr>
          <p:nvPr>
            <p:ph type="ftr" sz="quarter" idx="15"/>
          </p:nvPr>
        </p:nvSpPr>
        <p:spPr/>
        <p:txBody>
          <a:bodyPr/>
          <a:lstStyle>
            <a:lvl1pPr>
              <a:defRPr/>
            </a:lvl1pPr>
          </a:lstStyle>
          <a:p>
            <a:pPr>
              <a:defRPr/>
            </a:pPr>
            <a:r>
              <a:rPr lang="en-US">
                <a:solidFill>
                  <a:prstClr val="black"/>
                </a:solidFill>
              </a:rPr>
              <a:t>Confidential &amp; for IFC Staff Only Working Draft – Discussion Paper Only</a:t>
            </a:r>
          </a:p>
        </p:txBody>
      </p:sp>
      <p:sp>
        <p:nvSpPr>
          <p:cNvPr id="9" name="Slide Number Placeholder 9"/>
          <p:cNvSpPr>
            <a:spLocks noGrp="1"/>
          </p:cNvSpPr>
          <p:nvPr>
            <p:ph type="sldNum" sz="quarter" idx="16"/>
          </p:nvPr>
        </p:nvSpPr>
        <p:spPr/>
        <p:txBody>
          <a:bodyPr/>
          <a:lstStyle>
            <a:lvl1pPr>
              <a:defRPr/>
            </a:lvl1pPr>
          </a:lstStyle>
          <a:p>
            <a:pPr>
              <a:defRPr/>
            </a:pPr>
            <a:fld id="{0DC31C2E-F916-4B56-9F44-3A37159E4A4D}" type="slidenum">
              <a:rPr lang="en-US"/>
              <a:pPr>
                <a:defRPr/>
              </a:pPr>
              <a:t>‹#›</a:t>
            </a:fld>
            <a:endParaRPr lang="en-US" dirty="0"/>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1295075337"/>
      </p:ext>
    </p:extLst>
  </p:cSld>
  <p:clrMapOvr>
    <a:masterClrMapping/>
  </p:clrMapOvr>
</p:sldLayout>
</file>

<file path=ppt/slideLayouts/slideLayout5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userDrawn="1">
  <p:cSld name="Full Page">
    <p:spTree>
      <p:nvGrpSpPr>
        <p:cNvPr id="1" name=""/>
        <p:cNvGrpSpPr/>
        <p:nvPr/>
      </p:nvGrpSpPr>
      <p:grpSpPr>
        <a:xfrm>
          <a:off x="0" y="0"/>
          <a:ext cx="0" cy="0"/>
          <a:chOff x="0" y="0"/>
          <a:chExt cx="0" cy="0"/>
        </a:xfrm>
      </p:grpSpPr>
      <p:sp>
        <p:nvSpPr>
          <p:cNvPr id="4" name="Freeform 1682"/>
          <p:cNvSpPr>
            <a:spLocks/>
          </p:cNvSpPr>
          <p:nvPr/>
        </p:nvSpPr>
        <p:spPr bwMode="auto">
          <a:xfrm flipH="1">
            <a:off x="6380163" y="615950"/>
            <a:ext cx="1014412" cy="1895475"/>
          </a:xfrm>
          <a:custGeom>
            <a:avLst/>
            <a:gdLst>
              <a:gd name="T0" fmla="*/ 0 w 638"/>
              <a:gd name="T1" fmla="*/ 0 h 1194"/>
              <a:gd name="T2" fmla="*/ 38 w 638"/>
              <a:gd name="T3" fmla="*/ 110 h 1194"/>
              <a:gd name="T4" fmla="*/ 78 w 638"/>
              <a:gd name="T5" fmla="*/ 216 h 1194"/>
              <a:gd name="T6" fmla="*/ 106 w 638"/>
              <a:gd name="T7" fmla="*/ 304 h 1194"/>
              <a:gd name="T8" fmla="*/ 136 w 638"/>
              <a:gd name="T9" fmla="*/ 398 h 1194"/>
              <a:gd name="T10" fmla="*/ 164 w 638"/>
              <a:gd name="T11" fmla="*/ 506 h 1194"/>
              <a:gd name="T12" fmla="*/ 206 w 638"/>
              <a:gd name="T13" fmla="*/ 672 h 1194"/>
              <a:gd name="T14" fmla="*/ 236 w 638"/>
              <a:gd name="T15" fmla="*/ 788 h 1194"/>
              <a:gd name="T16" fmla="*/ 272 w 638"/>
              <a:gd name="T17" fmla="*/ 990 h 1194"/>
              <a:gd name="T18" fmla="*/ 286 w 638"/>
              <a:gd name="T19" fmla="*/ 1086 h 1194"/>
              <a:gd name="T20" fmla="*/ 302 w 638"/>
              <a:gd name="T21" fmla="*/ 1194 h 1194"/>
              <a:gd name="T22" fmla="*/ 638 w 638"/>
              <a:gd name="T23" fmla="*/ 1194 h 1194"/>
              <a:gd name="T24" fmla="*/ 624 w 638"/>
              <a:gd name="T25" fmla="*/ 1142 h 1194"/>
              <a:gd name="T26" fmla="*/ 598 w 638"/>
              <a:gd name="T27" fmla="*/ 1060 h 1194"/>
              <a:gd name="T28" fmla="*/ 572 w 638"/>
              <a:gd name="T29" fmla="*/ 980 h 1194"/>
              <a:gd name="T30" fmla="*/ 548 w 638"/>
              <a:gd name="T31" fmla="*/ 912 h 1194"/>
              <a:gd name="T32" fmla="*/ 494 w 638"/>
              <a:gd name="T33" fmla="*/ 784 h 1194"/>
              <a:gd name="T34" fmla="*/ 456 w 638"/>
              <a:gd name="T35" fmla="*/ 698 h 1194"/>
              <a:gd name="T36" fmla="*/ 424 w 638"/>
              <a:gd name="T37" fmla="*/ 626 h 1194"/>
              <a:gd name="T38" fmla="*/ 378 w 638"/>
              <a:gd name="T39" fmla="*/ 532 h 1194"/>
              <a:gd name="T40" fmla="*/ 340 w 638"/>
              <a:gd name="T41" fmla="*/ 470 h 1194"/>
              <a:gd name="T42" fmla="*/ 306 w 638"/>
              <a:gd name="T43" fmla="*/ 414 h 1194"/>
              <a:gd name="T44" fmla="*/ 268 w 638"/>
              <a:gd name="T45" fmla="*/ 342 h 1194"/>
              <a:gd name="T46" fmla="*/ 228 w 638"/>
              <a:gd name="T47" fmla="*/ 286 h 1194"/>
              <a:gd name="T48" fmla="*/ 174 w 638"/>
              <a:gd name="T49" fmla="*/ 210 h 1194"/>
              <a:gd name="T50" fmla="*/ 122 w 638"/>
              <a:gd name="T51" fmla="*/ 140 h 1194"/>
              <a:gd name="T52" fmla="*/ 58 w 638"/>
              <a:gd name="T53" fmla="*/ 52 h 1194"/>
              <a:gd name="T54" fmla="*/ 30 w 638"/>
              <a:gd name="T55" fmla="*/ 20 h 1194"/>
              <a:gd name="T56" fmla="*/ 0 w 638"/>
              <a:gd name="T57" fmla="*/ 0 h 1194"/>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638" h="1194">
                <a:moveTo>
                  <a:pt x="0" y="0"/>
                </a:moveTo>
                <a:lnTo>
                  <a:pt x="38" y="110"/>
                </a:lnTo>
                <a:lnTo>
                  <a:pt x="78" y="216"/>
                </a:lnTo>
                <a:lnTo>
                  <a:pt x="106" y="304"/>
                </a:lnTo>
                <a:lnTo>
                  <a:pt x="136" y="398"/>
                </a:lnTo>
                <a:lnTo>
                  <a:pt x="164" y="506"/>
                </a:lnTo>
                <a:lnTo>
                  <a:pt x="206" y="672"/>
                </a:lnTo>
                <a:lnTo>
                  <a:pt x="236" y="788"/>
                </a:lnTo>
                <a:lnTo>
                  <a:pt x="272" y="990"/>
                </a:lnTo>
                <a:lnTo>
                  <a:pt x="286" y="1086"/>
                </a:lnTo>
                <a:lnTo>
                  <a:pt x="302" y="1194"/>
                </a:lnTo>
                <a:lnTo>
                  <a:pt x="638" y="1194"/>
                </a:lnTo>
                <a:lnTo>
                  <a:pt x="624" y="1142"/>
                </a:lnTo>
                <a:lnTo>
                  <a:pt x="598" y="1060"/>
                </a:lnTo>
                <a:lnTo>
                  <a:pt x="572" y="980"/>
                </a:lnTo>
                <a:lnTo>
                  <a:pt x="548" y="912"/>
                </a:lnTo>
                <a:lnTo>
                  <a:pt x="494" y="784"/>
                </a:lnTo>
                <a:lnTo>
                  <a:pt x="456" y="698"/>
                </a:lnTo>
                <a:lnTo>
                  <a:pt x="424" y="626"/>
                </a:lnTo>
                <a:lnTo>
                  <a:pt x="378" y="532"/>
                </a:lnTo>
                <a:lnTo>
                  <a:pt x="340" y="470"/>
                </a:lnTo>
                <a:lnTo>
                  <a:pt x="306" y="414"/>
                </a:lnTo>
                <a:lnTo>
                  <a:pt x="268" y="342"/>
                </a:lnTo>
                <a:lnTo>
                  <a:pt x="228" y="286"/>
                </a:lnTo>
                <a:lnTo>
                  <a:pt x="174" y="210"/>
                </a:lnTo>
                <a:lnTo>
                  <a:pt x="122" y="140"/>
                </a:lnTo>
                <a:lnTo>
                  <a:pt x="58" y="52"/>
                </a:lnTo>
                <a:lnTo>
                  <a:pt x="30" y="20"/>
                </a:lnTo>
                <a:lnTo>
                  <a:pt x="0" y="0"/>
                </a:lnTo>
                <a:close/>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cap="flat" cmpd="sng">
                <a:solidFill>
                  <a:srgbClr val="000000"/>
                </a:solidFill>
                <a:prstDash val="solid"/>
                <a:round/>
                <a:headEnd type="none" w="med" len="med"/>
                <a:tailEnd type="none" w="med" len="med"/>
              </a14:hiddenLine>
            </a:ext>
          </a:extLst>
        </p:spPr>
        <p:txBody>
          <a:bodyPr wrap="none" anchor="ctr"/>
          <a:lstStyle/>
          <a:p>
            <a:endParaRPr lang="en-US"/>
          </a:p>
        </p:txBody>
      </p:sp>
      <p:sp>
        <p:nvSpPr>
          <p:cNvPr id="5" name="Freeform 1683"/>
          <p:cNvSpPr>
            <a:spLocks/>
          </p:cNvSpPr>
          <p:nvPr/>
        </p:nvSpPr>
        <p:spPr bwMode="auto">
          <a:xfrm flipH="1">
            <a:off x="7410450" y="3175"/>
            <a:ext cx="712788" cy="584200"/>
          </a:xfrm>
          <a:custGeom>
            <a:avLst/>
            <a:gdLst>
              <a:gd name="T0" fmla="*/ 448 w 448"/>
              <a:gd name="T1" fmla="*/ 372 h 372"/>
              <a:gd name="T2" fmla="*/ 388 w 448"/>
              <a:gd name="T3" fmla="*/ 302 h 372"/>
              <a:gd name="T4" fmla="*/ 280 w 448"/>
              <a:gd name="T5" fmla="*/ 208 h 372"/>
              <a:gd name="T6" fmla="*/ 210 w 448"/>
              <a:gd name="T7" fmla="*/ 142 h 372"/>
              <a:gd name="T8" fmla="*/ 140 w 448"/>
              <a:gd name="T9" fmla="*/ 94 h 372"/>
              <a:gd name="T10" fmla="*/ 64 w 448"/>
              <a:gd name="T11" fmla="*/ 44 h 372"/>
              <a:gd name="T12" fmla="*/ 0 w 448"/>
              <a:gd name="T13" fmla="*/ 0 h 372"/>
              <a:gd name="T14" fmla="*/ 280 w 448"/>
              <a:gd name="T15" fmla="*/ 0 h 372"/>
              <a:gd name="T16" fmla="*/ 300 w 448"/>
              <a:gd name="T17" fmla="*/ 36 h 372"/>
              <a:gd name="T18" fmla="*/ 324 w 448"/>
              <a:gd name="T19" fmla="*/ 82 h 372"/>
              <a:gd name="T20" fmla="*/ 346 w 448"/>
              <a:gd name="T21" fmla="*/ 134 h 372"/>
              <a:gd name="T22" fmla="*/ 378 w 448"/>
              <a:gd name="T23" fmla="*/ 206 h 372"/>
              <a:gd name="T24" fmla="*/ 408 w 448"/>
              <a:gd name="T25" fmla="*/ 264 h 372"/>
              <a:gd name="T26" fmla="*/ 434 w 448"/>
              <a:gd name="T27" fmla="*/ 334 h 372"/>
              <a:gd name="T28" fmla="*/ 448 w 448"/>
              <a:gd name="T29" fmla="*/ 372 h 37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448" h="372">
                <a:moveTo>
                  <a:pt x="448" y="372"/>
                </a:moveTo>
                <a:lnTo>
                  <a:pt x="388" y="302"/>
                </a:lnTo>
                <a:lnTo>
                  <a:pt x="280" y="208"/>
                </a:lnTo>
                <a:lnTo>
                  <a:pt x="210" y="142"/>
                </a:lnTo>
                <a:lnTo>
                  <a:pt x="140" y="94"/>
                </a:lnTo>
                <a:lnTo>
                  <a:pt x="64" y="44"/>
                </a:lnTo>
                <a:lnTo>
                  <a:pt x="0" y="0"/>
                </a:lnTo>
                <a:lnTo>
                  <a:pt x="280" y="0"/>
                </a:lnTo>
                <a:lnTo>
                  <a:pt x="300" y="36"/>
                </a:lnTo>
                <a:lnTo>
                  <a:pt x="324" y="82"/>
                </a:lnTo>
                <a:lnTo>
                  <a:pt x="346" y="134"/>
                </a:lnTo>
                <a:lnTo>
                  <a:pt x="378" y="206"/>
                </a:lnTo>
                <a:lnTo>
                  <a:pt x="408" y="264"/>
                </a:lnTo>
                <a:lnTo>
                  <a:pt x="434" y="334"/>
                </a:lnTo>
                <a:lnTo>
                  <a:pt x="448" y="372"/>
                </a:lnTo>
                <a:close/>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cap="flat" cmpd="sng">
                <a:solidFill>
                  <a:srgbClr val="000000"/>
                </a:solidFill>
                <a:prstDash val="solid"/>
                <a:round/>
                <a:headEnd type="none" w="med" len="med"/>
                <a:tailEnd type="none" w="med" len="med"/>
              </a14:hiddenLine>
            </a:ext>
          </a:extLst>
        </p:spPr>
        <p:txBody>
          <a:bodyPr wrap="none" anchor="ctr"/>
          <a:lstStyle/>
          <a:p>
            <a:endParaRPr lang="en-US"/>
          </a:p>
        </p:txBody>
      </p:sp>
      <p:sp>
        <p:nvSpPr>
          <p:cNvPr id="6" name="Line 1086"/>
          <p:cNvSpPr>
            <a:spLocks noChangeShapeType="1"/>
          </p:cNvSpPr>
          <p:nvPr/>
        </p:nvSpPr>
        <p:spPr bwMode="auto">
          <a:xfrm>
            <a:off x="484188" y="617538"/>
            <a:ext cx="1587" cy="1587"/>
          </a:xfrm>
          <a:prstGeom prst="line">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no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7" name="Line 1087"/>
          <p:cNvSpPr>
            <a:spLocks noChangeShapeType="1"/>
          </p:cNvSpPr>
          <p:nvPr/>
        </p:nvSpPr>
        <p:spPr bwMode="auto">
          <a:xfrm>
            <a:off x="484188" y="617538"/>
            <a:ext cx="1587" cy="1587"/>
          </a:xfrm>
          <a:prstGeom prst="line">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no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8" name="Rectangle 1088"/>
          <p:cNvSpPr>
            <a:spLocks noChangeArrowheads="1"/>
          </p:cNvSpPr>
          <p:nvPr/>
        </p:nvSpPr>
        <p:spPr bwMode="auto">
          <a:xfrm>
            <a:off x="484188" y="617538"/>
            <a:ext cx="1587" cy="1587"/>
          </a:xfrm>
          <a:prstGeom prst="rect">
            <a:avLst/>
          </a:prstGeom>
          <a:solidFill>
            <a:srgbClr val="000000"/>
          </a:solidFill>
          <a:ln>
            <a:noFill/>
          </a:ln>
          <a:extLs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p>
            <a:pPr>
              <a:spcBef>
                <a:spcPct val="50000"/>
              </a:spcBef>
              <a:buFontTx/>
              <a:buChar char="•"/>
            </a:pPr>
            <a:endParaRPr lang="en-US" sz="1300" b="0"/>
          </a:p>
        </p:txBody>
      </p:sp>
      <p:sp>
        <p:nvSpPr>
          <p:cNvPr id="9" name="Rectangle 1089"/>
          <p:cNvSpPr>
            <a:spLocks noChangeArrowheads="1"/>
          </p:cNvSpPr>
          <p:nvPr/>
        </p:nvSpPr>
        <p:spPr bwMode="auto">
          <a:xfrm>
            <a:off x="484188" y="617538"/>
            <a:ext cx="1587" cy="1587"/>
          </a:xfrm>
          <a:prstGeom prst="rect">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p>
            <a:pPr>
              <a:spcBef>
                <a:spcPct val="50000"/>
              </a:spcBef>
              <a:buFontTx/>
              <a:buChar char="•"/>
            </a:pPr>
            <a:endParaRPr lang="en-US" sz="1300" b="0"/>
          </a:p>
        </p:txBody>
      </p:sp>
      <p:sp>
        <p:nvSpPr>
          <p:cNvPr id="10" name="Freeform 1098"/>
          <p:cNvSpPr>
            <a:spLocks/>
          </p:cNvSpPr>
          <p:nvPr/>
        </p:nvSpPr>
        <p:spPr bwMode="auto">
          <a:xfrm>
            <a:off x="487363" y="617538"/>
            <a:ext cx="3175" cy="1587"/>
          </a:xfrm>
          <a:custGeom>
            <a:avLst/>
            <a:gdLst>
              <a:gd name="T0" fmla="*/ 0 w 2"/>
              <a:gd name="T1" fmla="*/ 0 h 1587"/>
              <a:gd name="T2" fmla="*/ 2 w 2"/>
              <a:gd name="T3" fmla="*/ 0 h 1587"/>
              <a:gd name="T4" fmla="*/ 2 w 2"/>
              <a:gd name="T5" fmla="*/ 0 h 1587"/>
              <a:gd name="T6" fmla="*/ 2 w 2"/>
              <a:gd name="T7" fmla="*/ 0 h 1587"/>
              <a:gd name="T8" fmla="*/ 0 w 2"/>
              <a:gd name="T9" fmla="*/ 0 h 1587"/>
              <a:gd name="T10" fmla="*/ 0 w 2"/>
              <a:gd name="T11" fmla="*/ 0 h 1587"/>
              <a:gd name="T12" fmla="*/ 0 w 2"/>
              <a:gd name="T13" fmla="*/ 0 h 1587"/>
              <a:gd name="T14" fmla="*/ 0 w 2"/>
              <a:gd name="T15" fmla="*/ 0 h 1587"/>
              <a:gd name="T16" fmla="*/ 0 w 2"/>
              <a:gd name="T17" fmla="*/ 0 h 1587"/>
              <a:gd name="T18" fmla="*/ 0 w 2"/>
              <a:gd name="T19" fmla="*/ 0 h 1587"/>
              <a:gd name="T20" fmla="*/ 0 w 2"/>
              <a:gd name="T21" fmla="*/ 0 h 1587"/>
              <a:gd name="T22" fmla="*/ 0 w 2"/>
              <a:gd name="T23" fmla="*/ 0 h 1587"/>
              <a:gd name="T24" fmla="*/ 0 w 2"/>
              <a:gd name="T25" fmla="*/ 0 h 1587"/>
              <a:gd name="T26" fmla="*/ 0 w 2"/>
              <a:gd name="T27" fmla="*/ 0 h 1587"/>
              <a:gd name="T28" fmla="*/ 0 w 2"/>
              <a:gd name="T29" fmla="*/ 0 h 1587"/>
              <a:gd name="T30" fmla="*/ 0 w 2"/>
              <a:gd name="T31" fmla="*/ 0 h 1587"/>
              <a:gd name="T32" fmla="*/ 0 w 2"/>
              <a:gd name="T33" fmla="*/ 0 h 1587"/>
              <a:gd name="T34" fmla="*/ 2 w 2"/>
              <a:gd name="T35" fmla="*/ 0 h 1587"/>
              <a:gd name="T36" fmla="*/ 2 w 2"/>
              <a:gd name="T37" fmla="*/ 0 h 1587"/>
              <a:gd name="T38" fmla="*/ 2 w 2"/>
              <a:gd name="T39" fmla="*/ 0 h 1587"/>
              <a:gd name="T40" fmla="*/ 0 w 2"/>
              <a:gd name="T41" fmla="*/ 0 h 1587"/>
              <a:gd name="T42" fmla="*/ 0 w 2"/>
              <a:gd name="T43" fmla="*/ 0 h 1587"/>
              <a:gd name="T44" fmla="*/ 0 w 2"/>
              <a:gd name="T45" fmla="*/ 0 h 15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2" h="1587">
                <a:moveTo>
                  <a:pt x="0" y="0"/>
                </a:moveTo>
                <a:lnTo>
                  <a:pt x="2" y="0"/>
                </a:lnTo>
                <a:lnTo>
                  <a:pt x="0" y="0"/>
                </a:lnTo>
                <a:lnTo>
                  <a:pt x="2" y="0"/>
                </a:lnTo>
                <a:lnTo>
                  <a:pt x="0" y="0"/>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11" name="Freeform 1115"/>
          <p:cNvSpPr>
            <a:spLocks/>
          </p:cNvSpPr>
          <p:nvPr/>
        </p:nvSpPr>
        <p:spPr bwMode="auto">
          <a:xfrm>
            <a:off x="458788" y="473075"/>
            <a:ext cx="3175" cy="3175"/>
          </a:xfrm>
          <a:custGeom>
            <a:avLst/>
            <a:gdLst>
              <a:gd name="T0" fmla="*/ 0 w 2"/>
              <a:gd name="T1" fmla="*/ 2 h 2"/>
              <a:gd name="T2" fmla="*/ 0 w 2"/>
              <a:gd name="T3" fmla="*/ 2 h 2"/>
              <a:gd name="T4" fmla="*/ 0 w 2"/>
              <a:gd name="T5" fmla="*/ 2 h 2"/>
              <a:gd name="T6" fmla="*/ 0 w 2"/>
              <a:gd name="T7" fmla="*/ 2 h 2"/>
              <a:gd name="T8" fmla="*/ 0 w 2"/>
              <a:gd name="T9" fmla="*/ 2 h 2"/>
              <a:gd name="T10" fmla="*/ 0 w 2"/>
              <a:gd name="T11" fmla="*/ 2 h 2"/>
              <a:gd name="T12" fmla="*/ 2 w 2"/>
              <a:gd name="T13" fmla="*/ 2 h 2"/>
              <a:gd name="T14" fmla="*/ 2 w 2"/>
              <a:gd name="T15" fmla="*/ 2 h 2"/>
              <a:gd name="T16" fmla="*/ 2 w 2"/>
              <a:gd name="T17" fmla="*/ 0 h 2"/>
              <a:gd name="T18" fmla="*/ 0 w 2"/>
              <a:gd name="T19" fmla="*/ 2 h 2"/>
              <a:gd name="T20" fmla="*/ 0 w 2"/>
              <a:gd name="T21" fmla="*/ 2 h 2"/>
              <a:gd name="T22" fmla="*/ 0 w 2"/>
              <a:gd name="T23" fmla="*/ 2 h 2"/>
              <a:gd name="T24" fmla="*/ 0 w 2"/>
              <a:gd name="T25" fmla="*/ 2 h 2"/>
              <a:gd name="T26" fmla="*/ 0 w 2"/>
              <a:gd name="T27" fmla="*/ 2 h 2"/>
              <a:gd name="T28" fmla="*/ 2 w 2"/>
              <a:gd name="T29" fmla="*/ 2 h 2"/>
              <a:gd name="T30" fmla="*/ 2 w 2"/>
              <a:gd name="T31" fmla="*/ 2 h 2"/>
              <a:gd name="T32" fmla="*/ 2 w 2"/>
              <a:gd name="T33" fmla="*/ 2 h 2"/>
              <a:gd name="T34" fmla="*/ 2 w 2"/>
              <a:gd name="T35" fmla="*/ 2 h 2"/>
              <a:gd name="T36" fmla="*/ 2 w 2"/>
              <a:gd name="T37" fmla="*/ 2 h 2"/>
              <a:gd name="T38" fmla="*/ 2 w 2"/>
              <a:gd name="T39" fmla="*/ 2 h 2"/>
              <a:gd name="T40" fmla="*/ 0 w 2"/>
              <a:gd name="T41" fmla="*/ 2 h 2"/>
              <a:gd name="T42" fmla="*/ 0 w 2"/>
              <a:gd name="T43" fmla="*/ 2 h 2"/>
              <a:gd name="T44" fmla="*/ 0 w 2"/>
              <a:gd name="T45" fmla="*/ 2 h 2"/>
              <a:gd name="T46" fmla="*/ 0 w 2"/>
              <a:gd name="T47" fmla="*/ 2 h 2"/>
              <a:gd name="T48" fmla="*/ 0 w 2"/>
              <a:gd name="T49" fmla="*/ 2 h 2"/>
              <a:gd name="T50" fmla="*/ 0 w 2"/>
              <a:gd name="T51" fmla="*/ 2 h 2"/>
              <a:gd name="T52" fmla="*/ 0 w 2"/>
              <a:gd name="T53" fmla="*/ 2 h 2"/>
              <a:gd name="T54" fmla="*/ 2 w 2"/>
              <a:gd name="T55" fmla="*/ 2 h 2"/>
              <a:gd name="T56" fmla="*/ 0 w 2"/>
              <a:gd name="T57" fmla="*/ 2 h 2"/>
              <a:gd name="T58" fmla="*/ 2 w 2"/>
              <a:gd name="T59" fmla="*/ 2 h 2"/>
              <a:gd name="T60" fmla="*/ 2 w 2"/>
              <a:gd name="T61" fmla="*/ 2 h 2"/>
              <a:gd name="T62" fmla="*/ 2 w 2"/>
              <a:gd name="T63" fmla="*/ 2 h 2"/>
              <a:gd name="T64" fmla="*/ 0 w 2"/>
              <a:gd name="T65" fmla="*/ 2 h 2"/>
              <a:gd name="T66" fmla="*/ 0 w 2"/>
              <a:gd name="T67" fmla="*/ 2 h 2"/>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2" h="2">
                <a:moveTo>
                  <a:pt x="0" y="2"/>
                </a:moveTo>
                <a:lnTo>
                  <a:pt x="0" y="2"/>
                </a:lnTo>
                <a:lnTo>
                  <a:pt x="2" y="2"/>
                </a:lnTo>
                <a:lnTo>
                  <a:pt x="2" y="0"/>
                </a:lnTo>
                <a:lnTo>
                  <a:pt x="0" y="2"/>
                </a:lnTo>
                <a:lnTo>
                  <a:pt x="2" y="2"/>
                </a:lnTo>
                <a:lnTo>
                  <a:pt x="0" y="2"/>
                </a:lnTo>
                <a:lnTo>
                  <a:pt x="2" y="2"/>
                </a:lnTo>
                <a:lnTo>
                  <a:pt x="0" y="2"/>
                </a:lnTo>
                <a:lnTo>
                  <a:pt x="2" y="2"/>
                </a:lnTo>
                <a:lnTo>
                  <a:pt x="0" y="2"/>
                </a:lnTo>
                <a:lnTo>
                  <a:pt x="2" y="2"/>
                </a:lnTo>
                <a:lnTo>
                  <a:pt x="0" y="2"/>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12" name="Freeform 1120"/>
          <p:cNvSpPr>
            <a:spLocks/>
          </p:cNvSpPr>
          <p:nvPr/>
        </p:nvSpPr>
        <p:spPr bwMode="auto">
          <a:xfrm>
            <a:off x="458788" y="463550"/>
            <a:ext cx="3175" cy="3175"/>
          </a:xfrm>
          <a:custGeom>
            <a:avLst/>
            <a:gdLst>
              <a:gd name="T0" fmla="*/ 0 w 2"/>
              <a:gd name="T1" fmla="*/ 0 h 2"/>
              <a:gd name="T2" fmla="*/ 0 w 2"/>
              <a:gd name="T3" fmla="*/ 2 h 2"/>
              <a:gd name="T4" fmla="*/ 0 w 2"/>
              <a:gd name="T5" fmla="*/ 2 h 2"/>
              <a:gd name="T6" fmla="*/ 0 w 2"/>
              <a:gd name="T7" fmla="*/ 2 h 2"/>
              <a:gd name="T8" fmla="*/ 2 w 2"/>
              <a:gd name="T9" fmla="*/ 2 h 2"/>
              <a:gd name="T10" fmla="*/ 2 w 2"/>
              <a:gd name="T11" fmla="*/ 0 h 2"/>
              <a:gd name="T12" fmla="*/ 2 w 2"/>
              <a:gd name="T13" fmla="*/ 0 h 2"/>
              <a:gd name="T14" fmla="*/ 2 w 2"/>
              <a:gd name="T15" fmla="*/ 0 h 2"/>
              <a:gd name="T16" fmla="*/ 0 w 2"/>
              <a:gd name="T17" fmla="*/ 0 h 2"/>
              <a:gd name="T18" fmla="*/ 0 w 2"/>
              <a:gd name="T19" fmla="*/ 2 h 2"/>
              <a:gd name="T20" fmla="*/ 0 w 2"/>
              <a:gd name="T21" fmla="*/ 2 h 2"/>
              <a:gd name="T22" fmla="*/ 2 w 2"/>
              <a:gd name="T23" fmla="*/ 0 h 2"/>
              <a:gd name="T24" fmla="*/ 2 w 2"/>
              <a:gd name="T25" fmla="*/ 0 h 2"/>
              <a:gd name="T26" fmla="*/ 2 w 2"/>
              <a:gd name="T27" fmla="*/ 0 h 2"/>
              <a:gd name="T28" fmla="*/ 2 w 2"/>
              <a:gd name="T29" fmla="*/ 2 h 2"/>
              <a:gd name="T30" fmla="*/ 0 w 2"/>
              <a:gd name="T31" fmla="*/ 2 h 2"/>
              <a:gd name="T32" fmla="*/ 0 w 2"/>
              <a:gd name="T33" fmla="*/ 2 h 2"/>
              <a:gd name="T34" fmla="*/ 0 w 2"/>
              <a:gd name="T35" fmla="*/ 2 h 2"/>
              <a:gd name="T36" fmla="*/ 0 w 2"/>
              <a:gd name="T37" fmla="*/ 2 h 2"/>
              <a:gd name="T38" fmla="*/ 0 w 2"/>
              <a:gd name="T39" fmla="*/ 2 h 2"/>
              <a:gd name="T40" fmla="*/ 0 w 2"/>
              <a:gd name="T41" fmla="*/ 2 h 2"/>
              <a:gd name="T42" fmla="*/ 0 w 2"/>
              <a:gd name="T43" fmla="*/ 2 h 2"/>
              <a:gd name="T44" fmla="*/ 0 w 2"/>
              <a:gd name="T45" fmla="*/ 2 h 2"/>
              <a:gd name="T46" fmla="*/ 2 w 2"/>
              <a:gd name="T47" fmla="*/ 2 h 2"/>
              <a:gd name="T48" fmla="*/ 0 w 2"/>
              <a:gd name="T49" fmla="*/ 2 h 2"/>
              <a:gd name="T50" fmla="*/ 0 w 2"/>
              <a:gd name="T51" fmla="*/ 2 h 2"/>
              <a:gd name="T52" fmla="*/ 2 w 2"/>
              <a:gd name="T53" fmla="*/ 2 h 2"/>
              <a:gd name="T54" fmla="*/ 2 w 2"/>
              <a:gd name="T55" fmla="*/ 2 h 2"/>
              <a:gd name="T56" fmla="*/ 2 w 2"/>
              <a:gd name="T57" fmla="*/ 0 h 2"/>
              <a:gd name="T58" fmla="*/ 0 w 2"/>
              <a:gd name="T59" fmla="*/ 0 h 2"/>
              <a:gd name="T60" fmla="*/ 0 w 2"/>
              <a:gd name="T61" fmla="*/ 0 h 2"/>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2" h="2">
                <a:moveTo>
                  <a:pt x="0" y="0"/>
                </a:moveTo>
                <a:lnTo>
                  <a:pt x="0" y="2"/>
                </a:lnTo>
                <a:lnTo>
                  <a:pt x="2" y="2"/>
                </a:lnTo>
                <a:lnTo>
                  <a:pt x="2" y="0"/>
                </a:lnTo>
                <a:lnTo>
                  <a:pt x="0" y="0"/>
                </a:lnTo>
                <a:lnTo>
                  <a:pt x="0" y="2"/>
                </a:lnTo>
                <a:lnTo>
                  <a:pt x="2" y="0"/>
                </a:lnTo>
                <a:lnTo>
                  <a:pt x="2" y="2"/>
                </a:lnTo>
                <a:lnTo>
                  <a:pt x="0" y="2"/>
                </a:lnTo>
                <a:lnTo>
                  <a:pt x="2" y="2"/>
                </a:lnTo>
                <a:lnTo>
                  <a:pt x="0" y="2"/>
                </a:lnTo>
                <a:lnTo>
                  <a:pt x="2" y="2"/>
                </a:lnTo>
                <a:lnTo>
                  <a:pt x="2" y="0"/>
                </a:lnTo>
                <a:lnTo>
                  <a:pt x="0" y="0"/>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13" name="Freeform 1134"/>
          <p:cNvSpPr>
            <a:spLocks/>
          </p:cNvSpPr>
          <p:nvPr/>
        </p:nvSpPr>
        <p:spPr bwMode="auto">
          <a:xfrm>
            <a:off x="703263" y="514350"/>
            <a:ext cx="3175" cy="6350"/>
          </a:xfrm>
          <a:custGeom>
            <a:avLst/>
            <a:gdLst>
              <a:gd name="T0" fmla="*/ 2 w 2"/>
              <a:gd name="T1" fmla="*/ 4 h 4"/>
              <a:gd name="T2" fmla="*/ 2 w 2"/>
              <a:gd name="T3" fmla="*/ 4 h 4"/>
              <a:gd name="T4" fmla="*/ 2 w 2"/>
              <a:gd name="T5" fmla="*/ 4 h 4"/>
              <a:gd name="T6" fmla="*/ 2 w 2"/>
              <a:gd name="T7" fmla="*/ 2 h 4"/>
              <a:gd name="T8" fmla="*/ 2 w 2"/>
              <a:gd name="T9" fmla="*/ 0 h 4"/>
              <a:gd name="T10" fmla="*/ 2 w 2"/>
              <a:gd name="T11" fmla="*/ 0 h 4"/>
              <a:gd name="T12" fmla="*/ 2 w 2"/>
              <a:gd name="T13" fmla="*/ 0 h 4"/>
              <a:gd name="T14" fmla="*/ 0 w 2"/>
              <a:gd name="T15" fmla="*/ 2 h 4"/>
              <a:gd name="T16" fmla="*/ 2 w 2"/>
              <a:gd name="T17" fmla="*/ 4 h 4"/>
              <a:gd name="T18" fmla="*/ 2 w 2"/>
              <a:gd name="T19" fmla="*/ 2 h 4"/>
              <a:gd name="T20" fmla="*/ 2 w 2"/>
              <a:gd name="T21" fmla="*/ 2 h 4"/>
              <a:gd name="T22" fmla="*/ 2 w 2"/>
              <a:gd name="T23" fmla="*/ 0 h 4"/>
              <a:gd name="T24" fmla="*/ 2 w 2"/>
              <a:gd name="T25" fmla="*/ 2 h 4"/>
              <a:gd name="T26" fmla="*/ 2 w 2"/>
              <a:gd name="T27" fmla="*/ 2 h 4"/>
              <a:gd name="T28" fmla="*/ 2 w 2"/>
              <a:gd name="T29" fmla="*/ 2 h 4"/>
              <a:gd name="T30" fmla="*/ 2 w 2"/>
              <a:gd name="T31" fmla="*/ 2 h 4"/>
              <a:gd name="T32" fmla="*/ 2 w 2"/>
              <a:gd name="T33" fmla="*/ 2 h 4"/>
              <a:gd name="T34" fmla="*/ 2 w 2"/>
              <a:gd name="T35" fmla="*/ 2 h 4"/>
              <a:gd name="T36" fmla="*/ 2 w 2"/>
              <a:gd name="T37" fmla="*/ 2 h 4"/>
              <a:gd name="T38" fmla="*/ 2 w 2"/>
              <a:gd name="T39" fmla="*/ 2 h 4"/>
              <a:gd name="T40" fmla="*/ 2 w 2"/>
              <a:gd name="T41" fmla="*/ 2 h 4"/>
              <a:gd name="T42" fmla="*/ 2 w 2"/>
              <a:gd name="T43" fmla="*/ 2 h 4"/>
              <a:gd name="T44" fmla="*/ 2 w 2"/>
              <a:gd name="T45" fmla="*/ 2 h 4"/>
              <a:gd name="T46" fmla="*/ 2 w 2"/>
              <a:gd name="T47" fmla="*/ 2 h 4"/>
              <a:gd name="T48" fmla="*/ 2 w 2"/>
              <a:gd name="T49" fmla="*/ 2 h 4"/>
              <a:gd name="T50" fmla="*/ 2 w 2"/>
              <a:gd name="T51" fmla="*/ 2 h 4"/>
              <a:gd name="T52" fmla="*/ 0 w 2"/>
              <a:gd name="T53" fmla="*/ 2 h 4"/>
              <a:gd name="T54" fmla="*/ 2 w 2"/>
              <a:gd name="T55" fmla="*/ 4 h 4"/>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2" h="4">
                <a:moveTo>
                  <a:pt x="2" y="4"/>
                </a:moveTo>
                <a:lnTo>
                  <a:pt x="2" y="4"/>
                </a:lnTo>
                <a:lnTo>
                  <a:pt x="2" y="2"/>
                </a:lnTo>
                <a:lnTo>
                  <a:pt x="2" y="0"/>
                </a:lnTo>
                <a:lnTo>
                  <a:pt x="0" y="2"/>
                </a:lnTo>
                <a:lnTo>
                  <a:pt x="2" y="4"/>
                </a:lnTo>
                <a:lnTo>
                  <a:pt x="2" y="2"/>
                </a:lnTo>
                <a:lnTo>
                  <a:pt x="2" y="0"/>
                </a:lnTo>
                <a:lnTo>
                  <a:pt x="2" y="2"/>
                </a:lnTo>
                <a:lnTo>
                  <a:pt x="0" y="2"/>
                </a:lnTo>
                <a:lnTo>
                  <a:pt x="2" y="4"/>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14" name="Freeform 1141"/>
          <p:cNvSpPr>
            <a:spLocks/>
          </p:cNvSpPr>
          <p:nvPr/>
        </p:nvSpPr>
        <p:spPr bwMode="auto">
          <a:xfrm>
            <a:off x="706438" y="479425"/>
            <a:ext cx="1587" cy="6350"/>
          </a:xfrm>
          <a:custGeom>
            <a:avLst/>
            <a:gdLst>
              <a:gd name="T0" fmla="*/ 0 w 1587"/>
              <a:gd name="T1" fmla="*/ 4 h 4"/>
              <a:gd name="T2" fmla="*/ 0 w 1587"/>
              <a:gd name="T3" fmla="*/ 2 h 4"/>
              <a:gd name="T4" fmla="*/ 0 w 1587"/>
              <a:gd name="T5" fmla="*/ 0 h 4"/>
              <a:gd name="T6" fmla="*/ 0 w 1587"/>
              <a:gd name="T7" fmla="*/ 0 h 4"/>
              <a:gd name="T8" fmla="*/ 0 w 1587"/>
              <a:gd name="T9" fmla="*/ 2 h 4"/>
              <a:gd name="T10" fmla="*/ 0 w 1587"/>
              <a:gd name="T11" fmla="*/ 2 h 4"/>
              <a:gd name="T12" fmla="*/ 0 w 1587"/>
              <a:gd name="T13" fmla="*/ 4 h 4"/>
              <a:gd name="T14" fmla="*/ 0 w 1587"/>
              <a:gd name="T15" fmla="*/ 2 h 4"/>
              <a:gd name="T16" fmla="*/ 0 w 1587"/>
              <a:gd name="T17" fmla="*/ 2 h 4"/>
              <a:gd name="T18" fmla="*/ 0 w 1587"/>
              <a:gd name="T19" fmla="*/ 2 h 4"/>
              <a:gd name="T20" fmla="*/ 0 w 1587"/>
              <a:gd name="T21" fmla="*/ 2 h 4"/>
              <a:gd name="T22" fmla="*/ 0 w 1587"/>
              <a:gd name="T23" fmla="*/ 2 h 4"/>
              <a:gd name="T24" fmla="*/ 0 w 1587"/>
              <a:gd name="T25" fmla="*/ 2 h 4"/>
              <a:gd name="T26" fmla="*/ 0 w 1587"/>
              <a:gd name="T27" fmla="*/ 2 h 4"/>
              <a:gd name="T28" fmla="*/ 0 w 1587"/>
              <a:gd name="T29" fmla="*/ 4 h 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1587" h="4">
                <a:moveTo>
                  <a:pt x="0" y="4"/>
                </a:moveTo>
                <a:lnTo>
                  <a:pt x="0" y="2"/>
                </a:lnTo>
                <a:lnTo>
                  <a:pt x="0" y="0"/>
                </a:lnTo>
                <a:lnTo>
                  <a:pt x="0" y="2"/>
                </a:lnTo>
                <a:lnTo>
                  <a:pt x="0" y="4"/>
                </a:lnTo>
                <a:lnTo>
                  <a:pt x="0" y="2"/>
                </a:lnTo>
                <a:lnTo>
                  <a:pt x="0" y="4"/>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15" name="Freeform 1148"/>
          <p:cNvSpPr>
            <a:spLocks/>
          </p:cNvSpPr>
          <p:nvPr/>
        </p:nvSpPr>
        <p:spPr bwMode="auto">
          <a:xfrm>
            <a:off x="693738" y="460375"/>
            <a:ext cx="3175" cy="3175"/>
          </a:xfrm>
          <a:custGeom>
            <a:avLst/>
            <a:gdLst>
              <a:gd name="T0" fmla="*/ 2 w 2"/>
              <a:gd name="T1" fmla="*/ 2 h 2"/>
              <a:gd name="T2" fmla="*/ 2 w 2"/>
              <a:gd name="T3" fmla="*/ 0 h 2"/>
              <a:gd name="T4" fmla="*/ 2 w 2"/>
              <a:gd name="T5" fmla="*/ 0 h 2"/>
              <a:gd name="T6" fmla="*/ 2 w 2"/>
              <a:gd name="T7" fmla="*/ 0 h 2"/>
              <a:gd name="T8" fmla="*/ 2 w 2"/>
              <a:gd name="T9" fmla="*/ 0 h 2"/>
              <a:gd name="T10" fmla="*/ 0 w 2"/>
              <a:gd name="T11" fmla="*/ 0 h 2"/>
              <a:gd name="T12" fmla="*/ 0 w 2"/>
              <a:gd name="T13" fmla="*/ 0 h 2"/>
              <a:gd name="T14" fmla="*/ 0 w 2"/>
              <a:gd name="T15" fmla="*/ 2 h 2"/>
              <a:gd name="T16" fmla="*/ 0 w 2"/>
              <a:gd name="T17" fmla="*/ 2 h 2"/>
              <a:gd name="T18" fmla="*/ 0 w 2"/>
              <a:gd name="T19" fmla="*/ 2 h 2"/>
              <a:gd name="T20" fmla="*/ 2 w 2"/>
              <a:gd name="T21" fmla="*/ 2 h 2"/>
              <a:gd name="T22" fmla="*/ 2 w 2"/>
              <a:gd name="T23" fmla="*/ 2 h 2"/>
              <a:gd name="T24" fmla="*/ 2 w 2"/>
              <a:gd name="T25" fmla="*/ 0 h 2"/>
              <a:gd name="T26" fmla="*/ 2 w 2"/>
              <a:gd name="T27" fmla="*/ 0 h 2"/>
              <a:gd name="T28" fmla="*/ 2 w 2"/>
              <a:gd name="T29" fmla="*/ 0 h 2"/>
              <a:gd name="T30" fmla="*/ 0 w 2"/>
              <a:gd name="T31" fmla="*/ 2 h 2"/>
              <a:gd name="T32" fmla="*/ 2 w 2"/>
              <a:gd name="T33" fmla="*/ 2 h 2"/>
              <a:gd name="T34" fmla="*/ 2 w 2"/>
              <a:gd name="T35" fmla="*/ 0 h 2"/>
              <a:gd name="T36" fmla="*/ 0 w 2"/>
              <a:gd name="T37" fmla="*/ 2 h 2"/>
              <a:gd name="T38" fmla="*/ 2 w 2"/>
              <a:gd name="T39" fmla="*/ 2 h 2"/>
              <a:gd name="T40" fmla="*/ 0 w 2"/>
              <a:gd name="T41" fmla="*/ 2 h 2"/>
              <a:gd name="T42" fmla="*/ 0 w 2"/>
              <a:gd name="T43" fmla="*/ 2 h 2"/>
              <a:gd name="T44" fmla="*/ 0 w 2"/>
              <a:gd name="T45" fmla="*/ 2 h 2"/>
              <a:gd name="T46" fmla="*/ 0 w 2"/>
              <a:gd name="T47" fmla="*/ 2 h 2"/>
              <a:gd name="T48" fmla="*/ 0 w 2"/>
              <a:gd name="T49" fmla="*/ 2 h 2"/>
              <a:gd name="T50" fmla="*/ 0 w 2"/>
              <a:gd name="T51" fmla="*/ 2 h 2"/>
              <a:gd name="T52" fmla="*/ 0 w 2"/>
              <a:gd name="T53" fmla="*/ 2 h 2"/>
              <a:gd name="T54" fmla="*/ 0 w 2"/>
              <a:gd name="T55" fmla="*/ 2 h 2"/>
              <a:gd name="T56" fmla="*/ 0 w 2"/>
              <a:gd name="T57" fmla="*/ 2 h 2"/>
              <a:gd name="T58" fmla="*/ 2 w 2"/>
              <a:gd name="T59" fmla="*/ 2 h 2"/>
              <a:gd name="T60" fmla="*/ 2 w 2"/>
              <a:gd name="T61" fmla="*/ 2 h 2"/>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2" h="2">
                <a:moveTo>
                  <a:pt x="2" y="2"/>
                </a:moveTo>
                <a:lnTo>
                  <a:pt x="2" y="0"/>
                </a:lnTo>
                <a:lnTo>
                  <a:pt x="0" y="0"/>
                </a:lnTo>
                <a:lnTo>
                  <a:pt x="0" y="2"/>
                </a:lnTo>
                <a:lnTo>
                  <a:pt x="2" y="2"/>
                </a:lnTo>
                <a:lnTo>
                  <a:pt x="2" y="0"/>
                </a:lnTo>
                <a:lnTo>
                  <a:pt x="0" y="2"/>
                </a:lnTo>
                <a:lnTo>
                  <a:pt x="2" y="2"/>
                </a:lnTo>
                <a:lnTo>
                  <a:pt x="2" y="0"/>
                </a:lnTo>
                <a:lnTo>
                  <a:pt x="0" y="2"/>
                </a:lnTo>
                <a:lnTo>
                  <a:pt x="2" y="2"/>
                </a:lnTo>
                <a:lnTo>
                  <a:pt x="0" y="2"/>
                </a:lnTo>
                <a:lnTo>
                  <a:pt x="2" y="2"/>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16" name="Freeform 1150"/>
          <p:cNvSpPr>
            <a:spLocks/>
          </p:cNvSpPr>
          <p:nvPr/>
        </p:nvSpPr>
        <p:spPr bwMode="auto">
          <a:xfrm>
            <a:off x="684213" y="447675"/>
            <a:ext cx="1587" cy="3175"/>
          </a:xfrm>
          <a:custGeom>
            <a:avLst/>
            <a:gdLst>
              <a:gd name="T0" fmla="*/ 0 w 1587"/>
              <a:gd name="T1" fmla="*/ 2 h 2"/>
              <a:gd name="T2" fmla="*/ 0 w 1587"/>
              <a:gd name="T3" fmla="*/ 0 h 2"/>
              <a:gd name="T4" fmla="*/ 0 w 1587"/>
              <a:gd name="T5" fmla="*/ 2 h 2"/>
              <a:gd name="T6" fmla="*/ 0 60000 65536"/>
              <a:gd name="T7" fmla="*/ 0 60000 65536"/>
              <a:gd name="T8" fmla="*/ 0 60000 65536"/>
            </a:gdLst>
            <a:ahLst/>
            <a:cxnLst>
              <a:cxn ang="T6">
                <a:pos x="T0" y="T1"/>
              </a:cxn>
              <a:cxn ang="T7">
                <a:pos x="T2" y="T3"/>
              </a:cxn>
              <a:cxn ang="T8">
                <a:pos x="T4" y="T5"/>
              </a:cxn>
            </a:cxnLst>
            <a:rect l="0" t="0" r="r" b="b"/>
            <a:pathLst>
              <a:path w="1587" h="2">
                <a:moveTo>
                  <a:pt x="0" y="2"/>
                </a:moveTo>
                <a:lnTo>
                  <a:pt x="0" y="0"/>
                </a:lnTo>
                <a:lnTo>
                  <a:pt x="0" y="2"/>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17" name="Freeform 1152"/>
          <p:cNvSpPr>
            <a:spLocks/>
          </p:cNvSpPr>
          <p:nvPr/>
        </p:nvSpPr>
        <p:spPr bwMode="auto">
          <a:xfrm>
            <a:off x="684213" y="447675"/>
            <a:ext cx="3175" cy="3175"/>
          </a:xfrm>
          <a:custGeom>
            <a:avLst/>
            <a:gdLst>
              <a:gd name="T0" fmla="*/ 2 w 2"/>
              <a:gd name="T1" fmla="*/ 0 h 2"/>
              <a:gd name="T2" fmla="*/ 0 w 2"/>
              <a:gd name="T3" fmla="*/ 0 h 2"/>
              <a:gd name="T4" fmla="*/ 0 w 2"/>
              <a:gd name="T5" fmla="*/ 0 h 2"/>
              <a:gd name="T6" fmla="*/ 0 w 2"/>
              <a:gd name="T7" fmla="*/ 0 h 2"/>
              <a:gd name="T8" fmla="*/ 0 w 2"/>
              <a:gd name="T9" fmla="*/ 2 h 2"/>
              <a:gd name="T10" fmla="*/ 2 w 2"/>
              <a:gd name="T11" fmla="*/ 2 h 2"/>
              <a:gd name="T12" fmla="*/ 2 w 2"/>
              <a:gd name="T13" fmla="*/ 0 h 2"/>
              <a:gd name="T14" fmla="*/ 0 w 2"/>
              <a:gd name="T15" fmla="*/ 0 h 2"/>
              <a:gd name="T16" fmla="*/ 0 w 2"/>
              <a:gd name="T17" fmla="*/ 0 h 2"/>
              <a:gd name="T18" fmla="*/ 0 w 2"/>
              <a:gd name="T19" fmla="*/ 0 h 2"/>
              <a:gd name="T20" fmla="*/ 0 w 2"/>
              <a:gd name="T21" fmla="*/ 2 h 2"/>
              <a:gd name="T22" fmla="*/ 2 w 2"/>
              <a:gd name="T23" fmla="*/ 2 h 2"/>
              <a:gd name="T24" fmla="*/ 2 w 2"/>
              <a:gd name="T25" fmla="*/ 0 h 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 h="2">
                <a:moveTo>
                  <a:pt x="2" y="0"/>
                </a:moveTo>
                <a:lnTo>
                  <a:pt x="0" y="0"/>
                </a:lnTo>
                <a:lnTo>
                  <a:pt x="0" y="2"/>
                </a:lnTo>
                <a:lnTo>
                  <a:pt x="2" y="2"/>
                </a:lnTo>
                <a:lnTo>
                  <a:pt x="2" y="0"/>
                </a:lnTo>
                <a:lnTo>
                  <a:pt x="0" y="0"/>
                </a:lnTo>
                <a:lnTo>
                  <a:pt x="0" y="2"/>
                </a:lnTo>
                <a:lnTo>
                  <a:pt x="2" y="2"/>
                </a:lnTo>
                <a:lnTo>
                  <a:pt x="2" y="0"/>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18" name="Freeform 1154"/>
          <p:cNvSpPr>
            <a:spLocks/>
          </p:cNvSpPr>
          <p:nvPr/>
        </p:nvSpPr>
        <p:spPr bwMode="auto">
          <a:xfrm>
            <a:off x="665163" y="434975"/>
            <a:ext cx="3175" cy="1588"/>
          </a:xfrm>
          <a:custGeom>
            <a:avLst/>
            <a:gdLst>
              <a:gd name="T0" fmla="*/ 2 w 2"/>
              <a:gd name="T1" fmla="*/ 0 h 1588"/>
              <a:gd name="T2" fmla="*/ 0 w 2"/>
              <a:gd name="T3" fmla="*/ 0 h 1588"/>
              <a:gd name="T4" fmla="*/ 2 w 2"/>
              <a:gd name="T5" fmla="*/ 0 h 1588"/>
              <a:gd name="T6" fmla="*/ 0 60000 65536"/>
              <a:gd name="T7" fmla="*/ 0 60000 65536"/>
              <a:gd name="T8" fmla="*/ 0 60000 65536"/>
            </a:gdLst>
            <a:ahLst/>
            <a:cxnLst>
              <a:cxn ang="T6">
                <a:pos x="T0" y="T1"/>
              </a:cxn>
              <a:cxn ang="T7">
                <a:pos x="T2" y="T3"/>
              </a:cxn>
              <a:cxn ang="T8">
                <a:pos x="T4" y="T5"/>
              </a:cxn>
            </a:cxnLst>
            <a:rect l="0" t="0" r="r" b="b"/>
            <a:pathLst>
              <a:path w="2" h="1588">
                <a:moveTo>
                  <a:pt x="2" y="0"/>
                </a:moveTo>
                <a:lnTo>
                  <a:pt x="0" y="0"/>
                </a:lnTo>
                <a:lnTo>
                  <a:pt x="2" y="0"/>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19" name="Freeform 1156"/>
          <p:cNvSpPr>
            <a:spLocks/>
          </p:cNvSpPr>
          <p:nvPr/>
        </p:nvSpPr>
        <p:spPr bwMode="auto">
          <a:xfrm>
            <a:off x="665163" y="431800"/>
            <a:ext cx="3175" cy="3175"/>
          </a:xfrm>
          <a:custGeom>
            <a:avLst/>
            <a:gdLst>
              <a:gd name="T0" fmla="*/ 2 w 2"/>
              <a:gd name="T1" fmla="*/ 2 h 2"/>
              <a:gd name="T2" fmla="*/ 0 w 2"/>
              <a:gd name="T3" fmla="*/ 0 h 2"/>
              <a:gd name="T4" fmla="*/ 0 w 2"/>
              <a:gd name="T5" fmla="*/ 0 h 2"/>
              <a:gd name="T6" fmla="*/ 0 w 2"/>
              <a:gd name="T7" fmla="*/ 2 h 2"/>
              <a:gd name="T8" fmla="*/ 2 w 2"/>
              <a:gd name="T9" fmla="*/ 2 h 2"/>
              <a:gd name="T10" fmla="*/ 2 w 2"/>
              <a:gd name="T11" fmla="*/ 2 h 2"/>
              <a:gd name="T12" fmla="*/ 2 w 2"/>
              <a:gd name="T13" fmla="*/ 2 h 2"/>
              <a:gd name="T14" fmla="*/ 0 w 2"/>
              <a:gd name="T15" fmla="*/ 0 h 2"/>
              <a:gd name="T16" fmla="*/ 0 w 2"/>
              <a:gd name="T17" fmla="*/ 0 h 2"/>
              <a:gd name="T18" fmla="*/ 0 w 2"/>
              <a:gd name="T19" fmla="*/ 2 h 2"/>
              <a:gd name="T20" fmla="*/ 2 w 2"/>
              <a:gd name="T21" fmla="*/ 2 h 2"/>
              <a:gd name="T22" fmla="*/ 2 w 2"/>
              <a:gd name="T23" fmla="*/ 2 h 2"/>
              <a:gd name="T24" fmla="*/ 2 w 2"/>
              <a:gd name="T25" fmla="*/ 2 h 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 h="2">
                <a:moveTo>
                  <a:pt x="2" y="2"/>
                </a:moveTo>
                <a:lnTo>
                  <a:pt x="0" y="0"/>
                </a:lnTo>
                <a:lnTo>
                  <a:pt x="0" y="2"/>
                </a:lnTo>
                <a:lnTo>
                  <a:pt x="2" y="2"/>
                </a:lnTo>
                <a:lnTo>
                  <a:pt x="0" y="0"/>
                </a:lnTo>
                <a:lnTo>
                  <a:pt x="0" y="2"/>
                </a:lnTo>
                <a:lnTo>
                  <a:pt x="2" y="2"/>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20" name="Freeform 1163"/>
          <p:cNvSpPr>
            <a:spLocks/>
          </p:cNvSpPr>
          <p:nvPr/>
        </p:nvSpPr>
        <p:spPr bwMode="auto">
          <a:xfrm>
            <a:off x="611188" y="415925"/>
            <a:ext cx="6350" cy="3175"/>
          </a:xfrm>
          <a:custGeom>
            <a:avLst/>
            <a:gdLst>
              <a:gd name="T0" fmla="*/ 2 w 4"/>
              <a:gd name="T1" fmla="*/ 2 h 2"/>
              <a:gd name="T2" fmla="*/ 2 w 4"/>
              <a:gd name="T3" fmla="*/ 2 h 2"/>
              <a:gd name="T4" fmla="*/ 4 w 4"/>
              <a:gd name="T5" fmla="*/ 2 h 2"/>
              <a:gd name="T6" fmla="*/ 4 w 4"/>
              <a:gd name="T7" fmla="*/ 0 h 2"/>
              <a:gd name="T8" fmla="*/ 4 w 4"/>
              <a:gd name="T9" fmla="*/ 0 h 2"/>
              <a:gd name="T10" fmla="*/ 2 w 4"/>
              <a:gd name="T11" fmla="*/ 0 h 2"/>
              <a:gd name="T12" fmla="*/ 2 w 4"/>
              <a:gd name="T13" fmla="*/ 0 h 2"/>
              <a:gd name="T14" fmla="*/ 0 w 4"/>
              <a:gd name="T15" fmla="*/ 2 h 2"/>
              <a:gd name="T16" fmla="*/ 2 w 4"/>
              <a:gd name="T17" fmla="*/ 2 h 2"/>
              <a:gd name="T18" fmla="*/ 2 w 4"/>
              <a:gd name="T19" fmla="*/ 0 h 2"/>
              <a:gd name="T20" fmla="*/ 4 w 4"/>
              <a:gd name="T21" fmla="*/ 2 h 2"/>
              <a:gd name="T22" fmla="*/ 4 w 4"/>
              <a:gd name="T23" fmla="*/ 0 h 2"/>
              <a:gd name="T24" fmla="*/ 4 w 4"/>
              <a:gd name="T25" fmla="*/ 0 h 2"/>
              <a:gd name="T26" fmla="*/ 2 w 4"/>
              <a:gd name="T27" fmla="*/ 0 h 2"/>
              <a:gd name="T28" fmla="*/ 2 w 4"/>
              <a:gd name="T29" fmla="*/ 0 h 2"/>
              <a:gd name="T30" fmla="*/ 0 w 4"/>
              <a:gd name="T31" fmla="*/ 0 h 2"/>
              <a:gd name="T32" fmla="*/ 2 w 4"/>
              <a:gd name="T33" fmla="*/ 2 h 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4" h="2">
                <a:moveTo>
                  <a:pt x="2" y="2"/>
                </a:moveTo>
                <a:lnTo>
                  <a:pt x="2" y="2"/>
                </a:lnTo>
                <a:lnTo>
                  <a:pt x="4" y="2"/>
                </a:lnTo>
                <a:lnTo>
                  <a:pt x="4" y="0"/>
                </a:lnTo>
                <a:lnTo>
                  <a:pt x="2" y="0"/>
                </a:lnTo>
                <a:lnTo>
                  <a:pt x="0" y="2"/>
                </a:lnTo>
                <a:lnTo>
                  <a:pt x="2" y="2"/>
                </a:lnTo>
                <a:lnTo>
                  <a:pt x="2" y="0"/>
                </a:lnTo>
                <a:lnTo>
                  <a:pt x="4" y="2"/>
                </a:lnTo>
                <a:lnTo>
                  <a:pt x="4" y="0"/>
                </a:lnTo>
                <a:lnTo>
                  <a:pt x="2" y="0"/>
                </a:lnTo>
                <a:lnTo>
                  <a:pt x="0" y="0"/>
                </a:lnTo>
                <a:lnTo>
                  <a:pt x="2" y="2"/>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21" name="Freeform 1172"/>
          <p:cNvSpPr>
            <a:spLocks/>
          </p:cNvSpPr>
          <p:nvPr/>
        </p:nvSpPr>
        <p:spPr bwMode="auto">
          <a:xfrm>
            <a:off x="582613" y="476250"/>
            <a:ext cx="3175" cy="3175"/>
          </a:xfrm>
          <a:custGeom>
            <a:avLst/>
            <a:gdLst>
              <a:gd name="T0" fmla="*/ 0 w 2"/>
              <a:gd name="T1" fmla="*/ 2 h 2"/>
              <a:gd name="T2" fmla="*/ 0 w 2"/>
              <a:gd name="T3" fmla="*/ 2 h 2"/>
              <a:gd name="T4" fmla="*/ 2 w 2"/>
              <a:gd name="T5" fmla="*/ 2 h 2"/>
              <a:gd name="T6" fmla="*/ 0 w 2"/>
              <a:gd name="T7" fmla="*/ 0 h 2"/>
              <a:gd name="T8" fmla="*/ 0 w 2"/>
              <a:gd name="T9" fmla="*/ 0 h 2"/>
              <a:gd name="T10" fmla="*/ 0 w 2"/>
              <a:gd name="T11" fmla="*/ 0 h 2"/>
              <a:gd name="T12" fmla="*/ 0 w 2"/>
              <a:gd name="T13" fmla="*/ 2 h 2"/>
              <a:gd name="T14" fmla="*/ 0 w 2"/>
              <a:gd name="T15" fmla="*/ 2 h 2"/>
              <a:gd name="T16" fmla="*/ 0 w 2"/>
              <a:gd name="T17" fmla="*/ 2 h 2"/>
              <a:gd name="T18" fmla="*/ 0 w 2"/>
              <a:gd name="T19" fmla="*/ 2 h 2"/>
              <a:gd name="T20" fmla="*/ 0 w 2"/>
              <a:gd name="T21" fmla="*/ 2 h 2"/>
              <a:gd name="T22" fmla="*/ 0 w 2"/>
              <a:gd name="T23" fmla="*/ 2 h 2"/>
              <a:gd name="T24" fmla="*/ 0 w 2"/>
              <a:gd name="T25" fmla="*/ 2 h 2"/>
              <a:gd name="T26" fmla="*/ 0 w 2"/>
              <a:gd name="T27" fmla="*/ 2 h 2"/>
              <a:gd name="T28" fmla="*/ 0 w 2"/>
              <a:gd name="T29" fmla="*/ 2 h 2"/>
              <a:gd name="T30" fmla="*/ 0 w 2"/>
              <a:gd name="T31" fmla="*/ 2 h 2"/>
              <a:gd name="T32" fmla="*/ 0 w 2"/>
              <a:gd name="T33" fmla="*/ 2 h 2"/>
              <a:gd name="T34" fmla="*/ 0 w 2"/>
              <a:gd name="T35" fmla="*/ 2 h 2"/>
              <a:gd name="T36" fmla="*/ 0 w 2"/>
              <a:gd name="T37" fmla="*/ 2 h 2"/>
              <a:gd name="T38" fmla="*/ 0 w 2"/>
              <a:gd name="T39" fmla="*/ 2 h 2"/>
              <a:gd name="T40" fmla="*/ 0 w 2"/>
              <a:gd name="T41" fmla="*/ 2 h 2"/>
              <a:gd name="T42" fmla="*/ 0 w 2"/>
              <a:gd name="T43" fmla="*/ 2 h 2"/>
              <a:gd name="T44" fmla="*/ 0 w 2"/>
              <a:gd name="T45" fmla="*/ 2 h 2"/>
              <a:gd name="T46" fmla="*/ 0 w 2"/>
              <a:gd name="T47" fmla="*/ 2 h 2"/>
              <a:gd name="T48" fmla="*/ 0 w 2"/>
              <a:gd name="T49" fmla="*/ 2 h 2"/>
              <a:gd name="T50" fmla="*/ 0 w 2"/>
              <a:gd name="T51" fmla="*/ 2 h 2"/>
              <a:gd name="T52" fmla="*/ 0 w 2"/>
              <a:gd name="T53" fmla="*/ 2 h 2"/>
              <a:gd name="T54" fmla="*/ 0 w 2"/>
              <a:gd name="T55" fmla="*/ 2 h 2"/>
              <a:gd name="T56" fmla="*/ 0 w 2"/>
              <a:gd name="T57" fmla="*/ 2 h 2"/>
              <a:gd name="T58" fmla="*/ 0 w 2"/>
              <a:gd name="T59" fmla="*/ 2 h 2"/>
              <a:gd name="T60" fmla="*/ 0 w 2"/>
              <a:gd name="T61" fmla="*/ 2 h 2"/>
              <a:gd name="T62" fmla="*/ 0 w 2"/>
              <a:gd name="T63" fmla="*/ 2 h 2"/>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2" h="2">
                <a:moveTo>
                  <a:pt x="0" y="2"/>
                </a:moveTo>
                <a:lnTo>
                  <a:pt x="0" y="2"/>
                </a:lnTo>
                <a:lnTo>
                  <a:pt x="2" y="2"/>
                </a:lnTo>
                <a:lnTo>
                  <a:pt x="0" y="0"/>
                </a:lnTo>
                <a:lnTo>
                  <a:pt x="0" y="2"/>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22" name="Freeform 1177"/>
          <p:cNvSpPr>
            <a:spLocks/>
          </p:cNvSpPr>
          <p:nvPr/>
        </p:nvSpPr>
        <p:spPr bwMode="auto">
          <a:xfrm>
            <a:off x="557213" y="534988"/>
            <a:ext cx="3175" cy="3175"/>
          </a:xfrm>
          <a:custGeom>
            <a:avLst/>
            <a:gdLst>
              <a:gd name="T0" fmla="*/ 0 w 2"/>
              <a:gd name="T1" fmla="*/ 2 h 2"/>
              <a:gd name="T2" fmla="*/ 2 w 2"/>
              <a:gd name="T3" fmla="*/ 2 h 2"/>
              <a:gd name="T4" fmla="*/ 2 w 2"/>
              <a:gd name="T5" fmla="*/ 2 h 2"/>
              <a:gd name="T6" fmla="*/ 2 w 2"/>
              <a:gd name="T7" fmla="*/ 0 h 2"/>
              <a:gd name="T8" fmla="*/ 2 w 2"/>
              <a:gd name="T9" fmla="*/ 0 h 2"/>
              <a:gd name="T10" fmla="*/ 2 w 2"/>
              <a:gd name="T11" fmla="*/ 0 h 2"/>
              <a:gd name="T12" fmla="*/ 0 w 2"/>
              <a:gd name="T13" fmla="*/ 0 h 2"/>
              <a:gd name="T14" fmla="*/ 0 w 2"/>
              <a:gd name="T15" fmla="*/ 0 h 2"/>
              <a:gd name="T16" fmla="*/ 0 w 2"/>
              <a:gd name="T17" fmla="*/ 0 h 2"/>
              <a:gd name="T18" fmla="*/ 0 w 2"/>
              <a:gd name="T19" fmla="*/ 0 h 2"/>
              <a:gd name="T20" fmla="*/ 0 w 2"/>
              <a:gd name="T21" fmla="*/ 0 h 2"/>
              <a:gd name="T22" fmla="*/ 0 w 2"/>
              <a:gd name="T23" fmla="*/ 0 h 2"/>
              <a:gd name="T24" fmla="*/ 0 w 2"/>
              <a:gd name="T25" fmla="*/ 0 h 2"/>
              <a:gd name="T26" fmla="*/ 0 w 2"/>
              <a:gd name="T27" fmla="*/ 0 h 2"/>
              <a:gd name="T28" fmla="*/ 0 w 2"/>
              <a:gd name="T29" fmla="*/ 0 h 2"/>
              <a:gd name="T30" fmla="*/ 0 w 2"/>
              <a:gd name="T31" fmla="*/ 0 h 2"/>
              <a:gd name="T32" fmla="*/ 0 w 2"/>
              <a:gd name="T33" fmla="*/ 0 h 2"/>
              <a:gd name="T34" fmla="*/ 0 w 2"/>
              <a:gd name="T35" fmla="*/ 0 h 2"/>
              <a:gd name="T36" fmla="*/ 0 w 2"/>
              <a:gd name="T37" fmla="*/ 0 h 2"/>
              <a:gd name="T38" fmla="*/ 0 w 2"/>
              <a:gd name="T39" fmla="*/ 2 h 2"/>
              <a:gd name="T40" fmla="*/ 0 w 2"/>
              <a:gd name="T41" fmla="*/ 2 h 2"/>
              <a:gd name="T42" fmla="*/ 2 w 2"/>
              <a:gd name="T43" fmla="*/ 2 h 2"/>
              <a:gd name="T44" fmla="*/ 2 w 2"/>
              <a:gd name="T45" fmla="*/ 0 h 2"/>
              <a:gd name="T46" fmla="*/ 2 w 2"/>
              <a:gd name="T47" fmla="*/ 0 h 2"/>
              <a:gd name="T48" fmla="*/ 2 w 2"/>
              <a:gd name="T49" fmla="*/ 0 h 2"/>
              <a:gd name="T50" fmla="*/ 2 w 2"/>
              <a:gd name="T51" fmla="*/ 0 h 2"/>
              <a:gd name="T52" fmla="*/ 2 w 2"/>
              <a:gd name="T53" fmla="*/ 0 h 2"/>
              <a:gd name="T54" fmla="*/ 2 w 2"/>
              <a:gd name="T55" fmla="*/ 0 h 2"/>
              <a:gd name="T56" fmla="*/ 2 w 2"/>
              <a:gd name="T57" fmla="*/ 0 h 2"/>
              <a:gd name="T58" fmla="*/ 2 w 2"/>
              <a:gd name="T59" fmla="*/ 0 h 2"/>
              <a:gd name="T60" fmla="*/ 2 w 2"/>
              <a:gd name="T61" fmla="*/ 0 h 2"/>
              <a:gd name="T62" fmla="*/ 2 w 2"/>
              <a:gd name="T63" fmla="*/ 0 h 2"/>
              <a:gd name="T64" fmla="*/ 2 w 2"/>
              <a:gd name="T65" fmla="*/ 0 h 2"/>
              <a:gd name="T66" fmla="*/ 2 w 2"/>
              <a:gd name="T67" fmla="*/ 2 h 2"/>
              <a:gd name="T68" fmla="*/ 2 w 2"/>
              <a:gd name="T69" fmla="*/ 0 h 2"/>
              <a:gd name="T70" fmla="*/ 2 w 2"/>
              <a:gd name="T71" fmla="*/ 0 h 2"/>
              <a:gd name="T72" fmla="*/ 0 w 2"/>
              <a:gd name="T73" fmla="*/ 0 h 2"/>
              <a:gd name="T74" fmla="*/ 0 w 2"/>
              <a:gd name="T75" fmla="*/ 0 h 2"/>
              <a:gd name="T76" fmla="*/ 0 w 2"/>
              <a:gd name="T77" fmla="*/ 2 h 2"/>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2" h="2">
                <a:moveTo>
                  <a:pt x="0" y="2"/>
                </a:moveTo>
                <a:lnTo>
                  <a:pt x="2" y="2"/>
                </a:lnTo>
                <a:lnTo>
                  <a:pt x="2" y="0"/>
                </a:lnTo>
                <a:lnTo>
                  <a:pt x="0" y="0"/>
                </a:lnTo>
                <a:lnTo>
                  <a:pt x="0" y="2"/>
                </a:lnTo>
                <a:lnTo>
                  <a:pt x="2" y="2"/>
                </a:lnTo>
                <a:lnTo>
                  <a:pt x="2" y="0"/>
                </a:lnTo>
                <a:lnTo>
                  <a:pt x="2" y="2"/>
                </a:lnTo>
                <a:lnTo>
                  <a:pt x="2" y="0"/>
                </a:lnTo>
                <a:lnTo>
                  <a:pt x="0" y="0"/>
                </a:lnTo>
                <a:lnTo>
                  <a:pt x="0" y="2"/>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23" name="Freeform 1180"/>
          <p:cNvSpPr>
            <a:spLocks/>
          </p:cNvSpPr>
          <p:nvPr/>
        </p:nvSpPr>
        <p:spPr bwMode="auto">
          <a:xfrm>
            <a:off x="560388" y="530225"/>
            <a:ext cx="3175" cy="4763"/>
          </a:xfrm>
          <a:custGeom>
            <a:avLst/>
            <a:gdLst>
              <a:gd name="T0" fmla="*/ 0 w 2"/>
              <a:gd name="T1" fmla="*/ 3 h 3"/>
              <a:gd name="T2" fmla="*/ 0 w 2"/>
              <a:gd name="T3" fmla="*/ 3 h 3"/>
              <a:gd name="T4" fmla="*/ 2 w 2"/>
              <a:gd name="T5" fmla="*/ 3 h 3"/>
              <a:gd name="T6" fmla="*/ 2 w 2"/>
              <a:gd name="T7" fmla="*/ 3 h 3"/>
              <a:gd name="T8" fmla="*/ 0 w 2"/>
              <a:gd name="T9" fmla="*/ 0 h 3"/>
              <a:gd name="T10" fmla="*/ 0 w 2"/>
              <a:gd name="T11" fmla="*/ 0 h 3"/>
              <a:gd name="T12" fmla="*/ 0 w 2"/>
              <a:gd name="T13" fmla="*/ 0 h 3"/>
              <a:gd name="T14" fmla="*/ 0 w 2"/>
              <a:gd name="T15" fmla="*/ 3 h 3"/>
              <a:gd name="T16" fmla="*/ 0 w 2"/>
              <a:gd name="T17" fmla="*/ 3 h 3"/>
              <a:gd name="T18" fmla="*/ 0 w 2"/>
              <a:gd name="T19" fmla="*/ 3 h 3"/>
              <a:gd name="T20" fmla="*/ 0 w 2"/>
              <a:gd name="T21" fmla="*/ 3 h 3"/>
              <a:gd name="T22" fmla="*/ 0 w 2"/>
              <a:gd name="T23" fmla="*/ 0 h 3"/>
              <a:gd name="T24" fmla="*/ 0 w 2"/>
              <a:gd name="T25" fmla="*/ 3 h 3"/>
              <a:gd name="T26" fmla="*/ 0 w 2"/>
              <a:gd name="T27" fmla="*/ 3 h 3"/>
              <a:gd name="T28" fmla="*/ 0 w 2"/>
              <a:gd name="T29" fmla="*/ 3 h 3"/>
              <a:gd name="T30" fmla="*/ 0 w 2"/>
              <a:gd name="T31" fmla="*/ 3 h 3"/>
              <a:gd name="T32" fmla="*/ 0 w 2"/>
              <a:gd name="T33" fmla="*/ 3 h 3"/>
              <a:gd name="T34" fmla="*/ 0 w 2"/>
              <a:gd name="T35" fmla="*/ 3 h 3"/>
              <a:gd name="T36" fmla="*/ 0 w 2"/>
              <a:gd name="T37" fmla="*/ 3 h 3"/>
              <a:gd name="T38" fmla="*/ 0 w 2"/>
              <a:gd name="T39" fmla="*/ 3 h 3"/>
              <a:gd name="T40" fmla="*/ 0 w 2"/>
              <a:gd name="T41" fmla="*/ 3 h 3"/>
              <a:gd name="T42" fmla="*/ 0 w 2"/>
              <a:gd name="T43" fmla="*/ 3 h 3"/>
              <a:gd name="T44" fmla="*/ 0 w 2"/>
              <a:gd name="T45" fmla="*/ 3 h 3"/>
              <a:gd name="T46" fmla="*/ 0 w 2"/>
              <a:gd name="T47" fmla="*/ 3 h 3"/>
              <a:gd name="T48" fmla="*/ 0 w 2"/>
              <a:gd name="T49" fmla="*/ 3 h 3"/>
              <a:gd name="T50" fmla="*/ 0 w 2"/>
              <a:gd name="T51" fmla="*/ 3 h 3"/>
              <a:gd name="T52" fmla="*/ 0 w 2"/>
              <a:gd name="T53" fmla="*/ 3 h 3"/>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2" h="3">
                <a:moveTo>
                  <a:pt x="0" y="3"/>
                </a:moveTo>
                <a:lnTo>
                  <a:pt x="0" y="3"/>
                </a:lnTo>
                <a:lnTo>
                  <a:pt x="2" y="3"/>
                </a:lnTo>
                <a:lnTo>
                  <a:pt x="0" y="0"/>
                </a:lnTo>
                <a:lnTo>
                  <a:pt x="0" y="3"/>
                </a:lnTo>
                <a:lnTo>
                  <a:pt x="0" y="0"/>
                </a:lnTo>
                <a:lnTo>
                  <a:pt x="0" y="3"/>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24" name="Line 1187"/>
          <p:cNvSpPr>
            <a:spLocks noChangeShapeType="1"/>
          </p:cNvSpPr>
          <p:nvPr/>
        </p:nvSpPr>
        <p:spPr bwMode="auto">
          <a:xfrm>
            <a:off x="569913" y="520700"/>
            <a:ext cx="1587" cy="1588"/>
          </a:xfrm>
          <a:prstGeom prst="line">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no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25" name="Line 1188"/>
          <p:cNvSpPr>
            <a:spLocks noChangeShapeType="1"/>
          </p:cNvSpPr>
          <p:nvPr/>
        </p:nvSpPr>
        <p:spPr bwMode="auto">
          <a:xfrm>
            <a:off x="569913" y="520700"/>
            <a:ext cx="1587" cy="1588"/>
          </a:xfrm>
          <a:prstGeom prst="line">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no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26" name="Freeform 1208"/>
          <p:cNvSpPr>
            <a:spLocks/>
          </p:cNvSpPr>
          <p:nvPr/>
        </p:nvSpPr>
        <p:spPr bwMode="auto">
          <a:xfrm>
            <a:off x="595313" y="557213"/>
            <a:ext cx="1587" cy="1587"/>
          </a:xfrm>
          <a:custGeom>
            <a:avLst/>
            <a:gdLst>
              <a:gd name="T0" fmla="*/ 0 w 1587"/>
              <a:gd name="T1" fmla="*/ 0 h 1587"/>
              <a:gd name="T2" fmla="*/ 0 w 1587"/>
              <a:gd name="T3" fmla="*/ 0 h 1587"/>
              <a:gd name="T4" fmla="*/ 0 w 1587"/>
              <a:gd name="T5" fmla="*/ 0 h 1587"/>
              <a:gd name="T6" fmla="*/ 0 60000 65536"/>
              <a:gd name="T7" fmla="*/ 0 60000 65536"/>
              <a:gd name="T8" fmla="*/ 0 60000 65536"/>
            </a:gdLst>
            <a:ahLst/>
            <a:cxnLst>
              <a:cxn ang="T6">
                <a:pos x="T0" y="T1"/>
              </a:cxn>
              <a:cxn ang="T7">
                <a:pos x="T2" y="T3"/>
              </a:cxn>
              <a:cxn ang="T8">
                <a:pos x="T4" y="T5"/>
              </a:cxn>
            </a:cxnLst>
            <a:rect l="0" t="0" r="r" b="b"/>
            <a:pathLst>
              <a:path w="1587" h="1587">
                <a:moveTo>
                  <a:pt x="0" y="0"/>
                </a:moveTo>
                <a:lnTo>
                  <a:pt x="0" y="0"/>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27" name="Freeform 1210"/>
          <p:cNvSpPr>
            <a:spLocks/>
          </p:cNvSpPr>
          <p:nvPr/>
        </p:nvSpPr>
        <p:spPr bwMode="auto">
          <a:xfrm>
            <a:off x="595313" y="557213"/>
            <a:ext cx="3175" cy="3175"/>
          </a:xfrm>
          <a:custGeom>
            <a:avLst/>
            <a:gdLst>
              <a:gd name="T0" fmla="*/ 0 w 2"/>
              <a:gd name="T1" fmla="*/ 2 h 2"/>
              <a:gd name="T2" fmla="*/ 0 w 2"/>
              <a:gd name="T3" fmla="*/ 2 h 2"/>
              <a:gd name="T4" fmla="*/ 2 w 2"/>
              <a:gd name="T5" fmla="*/ 2 h 2"/>
              <a:gd name="T6" fmla="*/ 2 w 2"/>
              <a:gd name="T7" fmla="*/ 0 h 2"/>
              <a:gd name="T8" fmla="*/ 2 w 2"/>
              <a:gd name="T9" fmla="*/ 0 h 2"/>
              <a:gd name="T10" fmla="*/ 0 w 2"/>
              <a:gd name="T11" fmla="*/ 0 h 2"/>
              <a:gd name="T12" fmla="*/ 0 w 2"/>
              <a:gd name="T13" fmla="*/ 0 h 2"/>
              <a:gd name="T14" fmla="*/ 0 w 2"/>
              <a:gd name="T15" fmla="*/ 0 h 2"/>
              <a:gd name="T16" fmla="*/ 0 w 2"/>
              <a:gd name="T17" fmla="*/ 2 h 2"/>
              <a:gd name="T18" fmla="*/ 0 w 2"/>
              <a:gd name="T19" fmla="*/ 2 h 2"/>
              <a:gd name="T20" fmla="*/ 2 w 2"/>
              <a:gd name="T21" fmla="*/ 2 h 2"/>
              <a:gd name="T22" fmla="*/ 2 w 2"/>
              <a:gd name="T23" fmla="*/ 0 h 2"/>
              <a:gd name="T24" fmla="*/ 2 w 2"/>
              <a:gd name="T25" fmla="*/ 0 h 2"/>
              <a:gd name="T26" fmla="*/ 0 w 2"/>
              <a:gd name="T27" fmla="*/ 0 h 2"/>
              <a:gd name="T28" fmla="*/ 0 w 2"/>
              <a:gd name="T29" fmla="*/ 0 h 2"/>
              <a:gd name="T30" fmla="*/ 0 w 2"/>
              <a:gd name="T31" fmla="*/ 0 h 2"/>
              <a:gd name="T32" fmla="*/ 0 w 2"/>
              <a:gd name="T33" fmla="*/ 2 h 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2" h="2">
                <a:moveTo>
                  <a:pt x="0" y="2"/>
                </a:moveTo>
                <a:lnTo>
                  <a:pt x="0" y="2"/>
                </a:lnTo>
                <a:lnTo>
                  <a:pt x="2" y="2"/>
                </a:lnTo>
                <a:lnTo>
                  <a:pt x="2" y="0"/>
                </a:lnTo>
                <a:lnTo>
                  <a:pt x="0" y="0"/>
                </a:lnTo>
                <a:lnTo>
                  <a:pt x="0" y="2"/>
                </a:lnTo>
                <a:lnTo>
                  <a:pt x="2" y="2"/>
                </a:lnTo>
                <a:lnTo>
                  <a:pt x="2" y="0"/>
                </a:lnTo>
                <a:lnTo>
                  <a:pt x="0" y="0"/>
                </a:lnTo>
                <a:lnTo>
                  <a:pt x="0" y="2"/>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28" name="Freeform 1214"/>
          <p:cNvSpPr>
            <a:spLocks/>
          </p:cNvSpPr>
          <p:nvPr/>
        </p:nvSpPr>
        <p:spPr bwMode="auto">
          <a:xfrm>
            <a:off x="595313" y="557213"/>
            <a:ext cx="3175" cy="3175"/>
          </a:xfrm>
          <a:custGeom>
            <a:avLst/>
            <a:gdLst>
              <a:gd name="T0" fmla="*/ 0 w 2"/>
              <a:gd name="T1" fmla="*/ 2 h 2"/>
              <a:gd name="T2" fmla="*/ 2 w 2"/>
              <a:gd name="T3" fmla="*/ 2 h 2"/>
              <a:gd name="T4" fmla="*/ 0 w 2"/>
              <a:gd name="T5" fmla="*/ 0 h 2"/>
              <a:gd name="T6" fmla="*/ 0 w 2"/>
              <a:gd name="T7" fmla="*/ 2 h 2"/>
              <a:gd name="T8" fmla="*/ 0 w 2"/>
              <a:gd name="T9" fmla="*/ 2 h 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 h="2">
                <a:moveTo>
                  <a:pt x="0" y="2"/>
                </a:moveTo>
                <a:lnTo>
                  <a:pt x="2" y="2"/>
                </a:lnTo>
                <a:lnTo>
                  <a:pt x="0" y="0"/>
                </a:lnTo>
                <a:lnTo>
                  <a:pt x="0" y="2"/>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29" name="Rectangle 1215"/>
          <p:cNvSpPr>
            <a:spLocks noChangeArrowheads="1"/>
          </p:cNvSpPr>
          <p:nvPr/>
        </p:nvSpPr>
        <p:spPr bwMode="auto">
          <a:xfrm>
            <a:off x="595313" y="627063"/>
            <a:ext cx="1587" cy="1587"/>
          </a:xfrm>
          <a:prstGeom prst="rect">
            <a:avLst/>
          </a:prstGeom>
          <a:solidFill>
            <a:srgbClr val="000000"/>
          </a:solidFill>
          <a:ln>
            <a:noFill/>
          </a:ln>
          <a:extLs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p>
            <a:pPr>
              <a:spcBef>
                <a:spcPct val="50000"/>
              </a:spcBef>
              <a:buFontTx/>
              <a:buChar char="•"/>
            </a:pPr>
            <a:endParaRPr lang="en-US" sz="1300" b="0"/>
          </a:p>
        </p:txBody>
      </p:sp>
      <p:sp>
        <p:nvSpPr>
          <p:cNvPr id="30" name="Freeform 1217"/>
          <p:cNvSpPr>
            <a:spLocks/>
          </p:cNvSpPr>
          <p:nvPr/>
        </p:nvSpPr>
        <p:spPr bwMode="auto">
          <a:xfrm>
            <a:off x="595313" y="627063"/>
            <a:ext cx="1587" cy="1587"/>
          </a:xfrm>
          <a:custGeom>
            <a:avLst/>
            <a:gdLst>
              <a:gd name="T0" fmla="*/ 0 w 1587"/>
              <a:gd name="T1" fmla="*/ 0 h 1587"/>
              <a:gd name="T2" fmla="*/ 0 w 1587"/>
              <a:gd name="T3" fmla="*/ 0 h 1587"/>
              <a:gd name="T4" fmla="*/ 0 w 1587"/>
              <a:gd name="T5" fmla="*/ 0 h 1587"/>
              <a:gd name="T6" fmla="*/ 0 w 1587"/>
              <a:gd name="T7" fmla="*/ 0 h 1587"/>
              <a:gd name="T8" fmla="*/ 0 w 1587"/>
              <a:gd name="T9" fmla="*/ 0 h 1587"/>
              <a:gd name="T10" fmla="*/ 0 w 1587"/>
              <a:gd name="T11" fmla="*/ 0 h 1587"/>
              <a:gd name="T12" fmla="*/ 0 w 1587"/>
              <a:gd name="T13" fmla="*/ 0 h 1587"/>
              <a:gd name="T14" fmla="*/ 0 w 1587"/>
              <a:gd name="T15" fmla="*/ 0 h 1587"/>
              <a:gd name="T16" fmla="*/ 0 w 1587"/>
              <a:gd name="T17" fmla="*/ 0 h 1587"/>
              <a:gd name="T18" fmla="*/ 0 w 1587"/>
              <a:gd name="T19" fmla="*/ 0 h 1587"/>
              <a:gd name="T20" fmla="*/ 0 w 1587"/>
              <a:gd name="T21" fmla="*/ 0 h 1587"/>
              <a:gd name="T22" fmla="*/ 0 w 1587"/>
              <a:gd name="T23" fmla="*/ 0 h 1587"/>
              <a:gd name="T24" fmla="*/ 0 w 1587"/>
              <a:gd name="T25" fmla="*/ 0 h 1587"/>
              <a:gd name="T26" fmla="*/ 0 w 1587"/>
              <a:gd name="T27" fmla="*/ 0 h 1587"/>
              <a:gd name="T28" fmla="*/ 0 w 1587"/>
              <a:gd name="T29" fmla="*/ 0 h 1587"/>
              <a:gd name="T30" fmla="*/ 0 w 1587"/>
              <a:gd name="T31" fmla="*/ 0 h 1587"/>
              <a:gd name="T32" fmla="*/ 0 w 1587"/>
              <a:gd name="T33" fmla="*/ 0 h 1587"/>
              <a:gd name="T34" fmla="*/ 0 w 1587"/>
              <a:gd name="T35" fmla="*/ 0 h 1587"/>
              <a:gd name="T36" fmla="*/ 0 w 1587"/>
              <a:gd name="T37" fmla="*/ 0 h 1587"/>
              <a:gd name="T38" fmla="*/ 0 w 1587"/>
              <a:gd name="T39" fmla="*/ 0 h 1587"/>
              <a:gd name="T40" fmla="*/ 0 w 1587"/>
              <a:gd name="T41" fmla="*/ 0 h 1587"/>
              <a:gd name="T42" fmla="*/ 0 w 1587"/>
              <a:gd name="T43" fmla="*/ 0 h 1587"/>
              <a:gd name="T44" fmla="*/ 0 w 1587"/>
              <a:gd name="T45" fmla="*/ 0 h 1587"/>
              <a:gd name="T46" fmla="*/ 0 w 1587"/>
              <a:gd name="T47" fmla="*/ 0 h 1587"/>
              <a:gd name="T48" fmla="*/ 0 w 1587"/>
              <a:gd name="T49" fmla="*/ 0 h 1587"/>
              <a:gd name="T50" fmla="*/ 0 w 1587"/>
              <a:gd name="T51" fmla="*/ 0 h 1587"/>
              <a:gd name="T52" fmla="*/ 0 w 1587"/>
              <a:gd name="T53" fmla="*/ 0 h 1587"/>
              <a:gd name="T54" fmla="*/ 0 w 1587"/>
              <a:gd name="T55" fmla="*/ 0 h 1587"/>
              <a:gd name="T56" fmla="*/ 0 w 1587"/>
              <a:gd name="T57" fmla="*/ 0 h 1587"/>
              <a:gd name="T58" fmla="*/ 0 w 1587"/>
              <a:gd name="T59" fmla="*/ 0 h 1587"/>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1587" h="1587">
                <a:moveTo>
                  <a:pt x="0" y="0"/>
                </a:moveTo>
                <a:lnTo>
                  <a:pt x="0" y="0"/>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31" name="Freeform 1219"/>
          <p:cNvSpPr>
            <a:spLocks/>
          </p:cNvSpPr>
          <p:nvPr/>
        </p:nvSpPr>
        <p:spPr bwMode="auto">
          <a:xfrm>
            <a:off x="731838" y="541338"/>
            <a:ext cx="1587" cy="1587"/>
          </a:xfrm>
          <a:custGeom>
            <a:avLst/>
            <a:gdLst>
              <a:gd name="T0" fmla="*/ 0 w 1587"/>
              <a:gd name="T1" fmla="*/ 0 h 1587"/>
              <a:gd name="T2" fmla="*/ 0 w 1587"/>
              <a:gd name="T3" fmla="*/ 0 h 1587"/>
              <a:gd name="T4" fmla="*/ 0 w 1587"/>
              <a:gd name="T5" fmla="*/ 0 h 1587"/>
              <a:gd name="T6" fmla="*/ 0 60000 65536"/>
              <a:gd name="T7" fmla="*/ 0 60000 65536"/>
              <a:gd name="T8" fmla="*/ 0 60000 65536"/>
            </a:gdLst>
            <a:ahLst/>
            <a:cxnLst>
              <a:cxn ang="T6">
                <a:pos x="T0" y="T1"/>
              </a:cxn>
              <a:cxn ang="T7">
                <a:pos x="T2" y="T3"/>
              </a:cxn>
              <a:cxn ang="T8">
                <a:pos x="T4" y="T5"/>
              </a:cxn>
            </a:cxnLst>
            <a:rect l="0" t="0" r="r" b="b"/>
            <a:pathLst>
              <a:path w="1587" h="1587">
                <a:moveTo>
                  <a:pt x="0" y="0"/>
                </a:moveTo>
                <a:lnTo>
                  <a:pt x="0" y="0"/>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32" name="Freeform 1221"/>
          <p:cNvSpPr>
            <a:spLocks/>
          </p:cNvSpPr>
          <p:nvPr/>
        </p:nvSpPr>
        <p:spPr bwMode="auto">
          <a:xfrm>
            <a:off x="731838" y="541338"/>
            <a:ext cx="3175" cy="3175"/>
          </a:xfrm>
          <a:custGeom>
            <a:avLst/>
            <a:gdLst>
              <a:gd name="T0" fmla="*/ 2 w 2"/>
              <a:gd name="T1" fmla="*/ 0 h 2"/>
              <a:gd name="T2" fmla="*/ 2 w 2"/>
              <a:gd name="T3" fmla="*/ 0 h 2"/>
              <a:gd name="T4" fmla="*/ 2 w 2"/>
              <a:gd name="T5" fmla="*/ 0 h 2"/>
              <a:gd name="T6" fmla="*/ 0 w 2"/>
              <a:gd name="T7" fmla="*/ 0 h 2"/>
              <a:gd name="T8" fmla="*/ 0 w 2"/>
              <a:gd name="T9" fmla="*/ 0 h 2"/>
              <a:gd name="T10" fmla="*/ 0 w 2"/>
              <a:gd name="T11" fmla="*/ 2 h 2"/>
              <a:gd name="T12" fmla="*/ 2 w 2"/>
              <a:gd name="T13" fmla="*/ 0 h 2"/>
              <a:gd name="T14" fmla="*/ 2 w 2"/>
              <a:gd name="T15" fmla="*/ 0 h 2"/>
              <a:gd name="T16" fmla="*/ 2 w 2"/>
              <a:gd name="T17" fmla="*/ 0 h 2"/>
              <a:gd name="T18" fmla="*/ 0 w 2"/>
              <a:gd name="T19" fmla="*/ 0 h 2"/>
              <a:gd name="T20" fmla="*/ 0 w 2"/>
              <a:gd name="T21" fmla="*/ 0 h 2"/>
              <a:gd name="T22" fmla="*/ 0 w 2"/>
              <a:gd name="T23" fmla="*/ 2 h 2"/>
              <a:gd name="T24" fmla="*/ 2 w 2"/>
              <a:gd name="T25" fmla="*/ 0 h 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 h="2">
                <a:moveTo>
                  <a:pt x="2" y="0"/>
                </a:moveTo>
                <a:lnTo>
                  <a:pt x="2" y="0"/>
                </a:lnTo>
                <a:lnTo>
                  <a:pt x="0" y="0"/>
                </a:lnTo>
                <a:lnTo>
                  <a:pt x="0" y="2"/>
                </a:lnTo>
                <a:lnTo>
                  <a:pt x="2" y="0"/>
                </a:lnTo>
                <a:lnTo>
                  <a:pt x="0" y="0"/>
                </a:lnTo>
                <a:lnTo>
                  <a:pt x="0" y="2"/>
                </a:lnTo>
                <a:lnTo>
                  <a:pt x="2" y="0"/>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33" name="Freeform 1234"/>
          <p:cNvSpPr>
            <a:spLocks/>
          </p:cNvSpPr>
          <p:nvPr/>
        </p:nvSpPr>
        <p:spPr bwMode="auto">
          <a:xfrm>
            <a:off x="722313" y="550863"/>
            <a:ext cx="3175" cy="1587"/>
          </a:xfrm>
          <a:custGeom>
            <a:avLst/>
            <a:gdLst>
              <a:gd name="T0" fmla="*/ 0 w 2"/>
              <a:gd name="T1" fmla="*/ 0 h 1587"/>
              <a:gd name="T2" fmla="*/ 0 w 2"/>
              <a:gd name="T3" fmla="*/ 0 h 1587"/>
              <a:gd name="T4" fmla="*/ 2 w 2"/>
              <a:gd name="T5" fmla="*/ 0 h 1587"/>
              <a:gd name="T6" fmla="*/ 2 w 2"/>
              <a:gd name="T7" fmla="*/ 0 h 1587"/>
              <a:gd name="T8" fmla="*/ 2 w 2"/>
              <a:gd name="T9" fmla="*/ 0 h 1587"/>
              <a:gd name="T10" fmla="*/ 2 w 2"/>
              <a:gd name="T11" fmla="*/ 0 h 1587"/>
              <a:gd name="T12" fmla="*/ 0 w 2"/>
              <a:gd name="T13" fmla="*/ 0 h 1587"/>
              <a:gd name="T14" fmla="*/ 0 w 2"/>
              <a:gd name="T15" fmla="*/ 0 h 1587"/>
              <a:gd name="T16" fmla="*/ 0 w 2"/>
              <a:gd name="T17" fmla="*/ 0 h 1587"/>
              <a:gd name="T18" fmla="*/ 0 w 2"/>
              <a:gd name="T19" fmla="*/ 0 h 1587"/>
              <a:gd name="T20" fmla="*/ 0 w 2"/>
              <a:gd name="T21" fmla="*/ 0 h 1587"/>
              <a:gd name="T22" fmla="*/ 0 w 2"/>
              <a:gd name="T23" fmla="*/ 0 h 1587"/>
              <a:gd name="T24" fmla="*/ 2 w 2"/>
              <a:gd name="T25" fmla="*/ 0 h 1587"/>
              <a:gd name="T26" fmla="*/ 2 w 2"/>
              <a:gd name="T27" fmla="*/ 0 h 1587"/>
              <a:gd name="T28" fmla="*/ 2 w 2"/>
              <a:gd name="T29" fmla="*/ 0 h 1587"/>
              <a:gd name="T30" fmla="*/ 0 w 2"/>
              <a:gd name="T31" fmla="*/ 0 h 1587"/>
              <a:gd name="T32" fmla="*/ 0 w 2"/>
              <a:gd name="T33" fmla="*/ 0 h 1587"/>
              <a:gd name="T34" fmla="*/ 2 w 2"/>
              <a:gd name="T35" fmla="*/ 0 h 1587"/>
              <a:gd name="T36" fmla="*/ 0 w 2"/>
              <a:gd name="T37" fmla="*/ 0 h 1587"/>
              <a:gd name="T38" fmla="*/ 0 w 2"/>
              <a:gd name="T39" fmla="*/ 0 h 1587"/>
              <a:gd name="T40" fmla="*/ 0 w 2"/>
              <a:gd name="T41" fmla="*/ 0 h 1587"/>
              <a:gd name="T42" fmla="*/ 0 w 2"/>
              <a:gd name="T43" fmla="*/ 0 h 1587"/>
              <a:gd name="T44" fmla="*/ 0 w 2"/>
              <a:gd name="T45" fmla="*/ 0 h 1587"/>
              <a:gd name="T46" fmla="*/ 0 w 2"/>
              <a:gd name="T47" fmla="*/ 0 h 1587"/>
              <a:gd name="T48" fmla="*/ 0 w 2"/>
              <a:gd name="T49" fmla="*/ 0 h 1587"/>
              <a:gd name="T50" fmla="*/ 0 w 2"/>
              <a:gd name="T51" fmla="*/ 0 h 1587"/>
              <a:gd name="T52" fmla="*/ 0 w 2"/>
              <a:gd name="T53" fmla="*/ 0 h 1587"/>
              <a:gd name="T54" fmla="*/ 0 w 2"/>
              <a:gd name="T55" fmla="*/ 0 h 1587"/>
              <a:gd name="T56" fmla="*/ 0 w 2"/>
              <a:gd name="T57" fmla="*/ 0 h 1587"/>
              <a:gd name="T58" fmla="*/ 0 w 2"/>
              <a:gd name="T59" fmla="*/ 0 h 1587"/>
              <a:gd name="T60" fmla="*/ 0 w 2"/>
              <a:gd name="T61" fmla="*/ 0 h 1587"/>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2" h="1587">
                <a:moveTo>
                  <a:pt x="0" y="0"/>
                </a:moveTo>
                <a:lnTo>
                  <a:pt x="0" y="0"/>
                </a:lnTo>
                <a:lnTo>
                  <a:pt x="2" y="0"/>
                </a:lnTo>
                <a:lnTo>
                  <a:pt x="0" y="0"/>
                </a:lnTo>
                <a:lnTo>
                  <a:pt x="2" y="0"/>
                </a:lnTo>
                <a:lnTo>
                  <a:pt x="0" y="0"/>
                </a:lnTo>
                <a:lnTo>
                  <a:pt x="2" y="0"/>
                </a:lnTo>
                <a:lnTo>
                  <a:pt x="0" y="0"/>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34" name="Line 1237"/>
          <p:cNvSpPr>
            <a:spLocks noChangeShapeType="1"/>
          </p:cNvSpPr>
          <p:nvPr/>
        </p:nvSpPr>
        <p:spPr bwMode="auto">
          <a:xfrm>
            <a:off x="728663" y="544513"/>
            <a:ext cx="1587" cy="1587"/>
          </a:xfrm>
          <a:prstGeom prst="line">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no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35" name="Line 1238"/>
          <p:cNvSpPr>
            <a:spLocks noChangeShapeType="1"/>
          </p:cNvSpPr>
          <p:nvPr/>
        </p:nvSpPr>
        <p:spPr bwMode="auto">
          <a:xfrm>
            <a:off x="728663" y="544513"/>
            <a:ext cx="1587" cy="1587"/>
          </a:xfrm>
          <a:prstGeom prst="line">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no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36" name="Freeform 1240"/>
          <p:cNvSpPr>
            <a:spLocks/>
          </p:cNvSpPr>
          <p:nvPr/>
        </p:nvSpPr>
        <p:spPr bwMode="auto">
          <a:xfrm>
            <a:off x="728663" y="541338"/>
            <a:ext cx="1587" cy="3175"/>
          </a:xfrm>
          <a:custGeom>
            <a:avLst/>
            <a:gdLst>
              <a:gd name="T0" fmla="*/ 0 w 1587"/>
              <a:gd name="T1" fmla="*/ 2 h 2"/>
              <a:gd name="T2" fmla="*/ 0 w 1587"/>
              <a:gd name="T3" fmla="*/ 2 h 2"/>
              <a:gd name="T4" fmla="*/ 0 w 1587"/>
              <a:gd name="T5" fmla="*/ 0 h 2"/>
              <a:gd name="T6" fmla="*/ 0 w 1587"/>
              <a:gd name="T7" fmla="*/ 2 h 2"/>
              <a:gd name="T8" fmla="*/ 0 w 1587"/>
              <a:gd name="T9" fmla="*/ 2 h 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87" h="2">
                <a:moveTo>
                  <a:pt x="0" y="2"/>
                </a:moveTo>
                <a:lnTo>
                  <a:pt x="0" y="2"/>
                </a:lnTo>
                <a:lnTo>
                  <a:pt x="0" y="0"/>
                </a:lnTo>
                <a:lnTo>
                  <a:pt x="0" y="2"/>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37" name="Freeform 1243"/>
          <p:cNvSpPr>
            <a:spLocks/>
          </p:cNvSpPr>
          <p:nvPr/>
        </p:nvSpPr>
        <p:spPr bwMode="auto">
          <a:xfrm>
            <a:off x="728663" y="538163"/>
            <a:ext cx="3175" cy="3175"/>
          </a:xfrm>
          <a:custGeom>
            <a:avLst/>
            <a:gdLst>
              <a:gd name="T0" fmla="*/ 2 w 2"/>
              <a:gd name="T1" fmla="*/ 2 h 2"/>
              <a:gd name="T2" fmla="*/ 2 w 2"/>
              <a:gd name="T3" fmla="*/ 2 h 2"/>
              <a:gd name="T4" fmla="*/ 2 w 2"/>
              <a:gd name="T5" fmla="*/ 2 h 2"/>
              <a:gd name="T6" fmla="*/ 2 w 2"/>
              <a:gd name="T7" fmla="*/ 2 h 2"/>
              <a:gd name="T8" fmla="*/ 0 w 2"/>
              <a:gd name="T9" fmla="*/ 2 h 2"/>
              <a:gd name="T10" fmla="*/ 0 w 2"/>
              <a:gd name="T11" fmla="*/ 2 h 2"/>
              <a:gd name="T12" fmla="*/ 2 w 2"/>
              <a:gd name="T13" fmla="*/ 2 h 2"/>
              <a:gd name="T14" fmla="*/ 0 w 2"/>
              <a:gd name="T15" fmla="*/ 2 h 2"/>
              <a:gd name="T16" fmla="*/ 0 w 2"/>
              <a:gd name="T17" fmla="*/ 2 h 2"/>
              <a:gd name="T18" fmla="*/ 0 w 2"/>
              <a:gd name="T19" fmla="*/ 2 h 2"/>
              <a:gd name="T20" fmla="*/ 0 w 2"/>
              <a:gd name="T21" fmla="*/ 2 h 2"/>
              <a:gd name="T22" fmla="*/ 0 w 2"/>
              <a:gd name="T23" fmla="*/ 2 h 2"/>
              <a:gd name="T24" fmla="*/ 0 w 2"/>
              <a:gd name="T25" fmla="*/ 2 h 2"/>
              <a:gd name="T26" fmla="*/ 0 w 2"/>
              <a:gd name="T27" fmla="*/ 2 h 2"/>
              <a:gd name="T28" fmla="*/ 0 w 2"/>
              <a:gd name="T29" fmla="*/ 2 h 2"/>
              <a:gd name="T30" fmla="*/ 0 w 2"/>
              <a:gd name="T31" fmla="*/ 2 h 2"/>
              <a:gd name="T32" fmla="*/ 0 w 2"/>
              <a:gd name="T33" fmla="*/ 2 h 2"/>
              <a:gd name="T34" fmla="*/ 0 w 2"/>
              <a:gd name="T35" fmla="*/ 2 h 2"/>
              <a:gd name="T36" fmla="*/ 0 w 2"/>
              <a:gd name="T37" fmla="*/ 2 h 2"/>
              <a:gd name="T38" fmla="*/ 2 w 2"/>
              <a:gd name="T39" fmla="*/ 2 h 2"/>
              <a:gd name="T40" fmla="*/ 2 w 2"/>
              <a:gd name="T41" fmla="*/ 2 h 2"/>
              <a:gd name="T42" fmla="*/ 2 w 2"/>
              <a:gd name="T43" fmla="*/ 2 h 2"/>
              <a:gd name="T44" fmla="*/ 2 w 2"/>
              <a:gd name="T45" fmla="*/ 2 h 2"/>
              <a:gd name="T46" fmla="*/ 2 w 2"/>
              <a:gd name="T47" fmla="*/ 2 h 2"/>
              <a:gd name="T48" fmla="*/ 0 w 2"/>
              <a:gd name="T49" fmla="*/ 0 h 2"/>
              <a:gd name="T50" fmla="*/ 0 w 2"/>
              <a:gd name="T51" fmla="*/ 2 h 2"/>
              <a:gd name="T52" fmla="*/ 0 w 2"/>
              <a:gd name="T53" fmla="*/ 2 h 2"/>
              <a:gd name="T54" fmla="*/ 0 w 2"/>
              <a:gd name="T55" fmla="*/ 2 h 2"/>
              <a:gd name="T56" fmla="*/ 2 w 2"/>
              <a:gd name="T57" fmla="*/ 2 h 2"/>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2" h="2">
                <a:moveTo>
                  <a:pt x="2" y="2"/>
                </a:moveTo>
                <a:lnTo>
                  <a:pt x="2" y="2"/>
                </a:lnTo>
                <a:lnTo>
                  <a:pt x="0" y="2"/>
                </a:lnTo>
                <a:lnTo>
                  <a:pt x="2" y="2"/>
                </a:lnTo>
                <a:lnTo>
                  <a:pt x="0" y="2"/>
                </a:lnTo>
                <a:lnTo>
                  <a:pt x="2" y="2"/>
                </a:lnTo>
                <a:lnTo>
                  <a:pt x="0" y="0"/>
                </a:lnTo>
                <a:lnTo>
                  <a:pt x="0" y="2"/>
                </a:lnTo>
                <a:lnTo>
                  <a:pt x="2" y="2"/>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38" name="Freeform 1246"/>
          <p:cNvSpPr>
            <a:spLocks/>
          </p:cNvSpPr>
          <p:nvPr/>
        </p:nvSpPr>
        <p:spPr bwMode="auto">
          <a:xfrm>
            <a:off x="725488" y="547688"/>
            <a:ext cx="3175" cy="3175"/>
          </a:xfrm>
          <a:custGeom>
            <a:avLst/>
            <a:gdLst>
              <a:gd name="T0" fmla="*/ 0 w 2"/>
              <a:gd name="T1" fmla="*/ 2 h 2"/>
              <a:gd name="T2" fmla="*/ 0 w 2"/>
              <a:gd name="T3" fmla="*/ 2 h 2"/>
              <a:gd name="T4" fmla="*/ 2 w 2"/>
              <a:gd name="T5" fmla="*/ 0 h 2"/>
              <a:gd name="T6" fmla="*/ 2 w 2"/>
              <a:gd name="T7" fmla="*/ 0 h 2"/>
              <a:gd name="T8" fmla="*/ 0 w 2"/>
              <a:gd name="T9" fmla="*/ 0 h 2"/>
              <a:gd name="T10" fmla="*/ 0 w 2"/>
              <a:gd name="T11" fmla="*/ 0 h 2"/>
              <a:gd name="T12" fmla="*/ 0 w 2"/>
              <a:gd name="T13" fmla="*/ 2 h 2"/>
              <a:gd name="T14" fmla="*/ 0 w 2"/>
              <a:gd name="T15" fmla="*/ 2 h 2"/>
              <a:gd name="T16" fmla="*/ 2 w 2"/>
              <a:gd name="T17" fmla="*/ 0 h 2"/>
              <a:gd name="T18" fmla="*/ 2 w 2"/>
              <a:gd name="T19" fmla="*/ 0 h 2"/>
              <a:gd name="T20" fmla="*/ 0 w 2"/>
              <a:gd name="T21" fmla="*/ 0 h 2"/>
              <a:gd name="T22" fmla="*/ 0 w 2"/>
              <a:gd name="T23" fmla="*/ 0 h 2"/>
              <a:gd name="T24" fmla="*/ 0 w 2"/>
              <a:gd name="T25" fmla="*/ 0 h 2"/>
              <a:gd name="T26" fmla="*/ 0 w 2"/>
              <a:gd name="T27" fmla="*/ 0 h 2"/>
              <a:gd name="T28" fmla="*/ 0 w 2"/>
              <a:gd name="T29" fmla="*/ 0 h 2"/>
              <a:gd name="T30" fmla="*/ 0 w 2"/>
              <a:gd name="T31" fmla="*/ 0 h 2"/>
              <a:gd name="T32" fmla="*/ 0 w 2"/>
              <a:gd name="T33" fmla="*/ 0 h 2"/>
              <a:gd name="T34" fmla="*/ 0 w 2"/>
              <a:gd name="T35" fmla="*/ 0 h 2"/>
              <a:gd name="T36" fmla="*/ 0 w 2"/>
              <a:gd name="T37" fmla="*/ 0 h 2"/>
              <a:gd name="T38" fmla="*/ 0 w 2"/>
              <a:gd name="T39" fmla="*/ 0 h 2"/>
              <a:gd name="T40" fmla="*/ 0 w 2"/>
              <a:gd name="T41" fmla="*/ 0 h 2"/>
              <a:gd name="T42" fmla="*/ 0 w 2"/>
              <a:gd name="T43" fmla="*/ 0 h 2"/>
              <a:gd name="T44" fmla="*/ 0 w 2"/>
              <a:gd name="T45" fmla="*/ 0 h 2"/>
              <a:gd name="T46" fmla="*/ 0 w 2"/>
              <a:gd name="T47" fmla="*/ 2 h 2"/>
              <a:gd name="T48" fmla="*/ 0 w 2"/>
              <a:gd name="T49" fmla="*/ 2 h 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2" h="2">
                <a:moveTo>
                  <a:pt x="0" y="2"/>
                </a:moveTo>
                <a:lnTo>
                  <a:pt x="0" y="2"/>
                </a:lnTo>
                <a:lnTo>
                  <a:pt x="2" y="0"/>
                </a:lnTo>
                <a:lnTo>
                  <a:pt x="0" y="0"/>
                </a:lnTo>
                <a:lnTo>
                  <a:pt x="0" y="2"/>
                </a:lnTo>
                <a:lnTo>
                  <a:pt x="2" y="0"/>
                </a:lnTo>
                <a:lnTo>
                  <a:pt x="0" y="0"/>
                </a:lnTo>
                <a:lnTo>
                  <a:pt x="0" y="2"/>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39" name="Freeform 1250"/>
          <p:cNvSpPr>
            <a:spLocks/>
          </p:cNvSpPr>
          <p:nvPr/>
        </p:nvSpPr>
        <p:spPr bwMode="auto">
          <a:xfrm>
            <a:off x="731838" y="530225"/>
            <a:ext cx="3175" cy="1588"/>
          </a:xfrm>
          <a:custGeom>
            <a:avLst/>
            <a:gdLst>
              <a:gd name="T0" fmla="*/ 2 w 2"/>
              <a:gd name="T1" fmla="*/ 0 h 1588"/>
              <a:gd name="T2" fmla="*/ 0 w 2"/>
              <a:gd name="T3" fmla="*/ 0 h 1588"/>
              <a:gd name="T4" fmla="*/ 2 w 2"/>
              <a:gd name="T5" fmla="*/ 0 h 1588"/>
              <a:gd name="T6" fmla="*/ 0 60000 65536"/>
              <a:gd name="T7" fmla="*/ 0 60000 65536"/>
              <a:gd name="T8" fmla="*/ 0 60000 65536"/>
            </a:gdLst>
            <a:ahLst/>
            <a:cxnLst>
              <a:cxn ang="T6">
                <a:pos x="T0" y="T1"/>
              </a:cxn>
              <a:cxn ang="T7">
                <a:pos x="T2" y="T3"/>
              </a:cxn>
              <a:cxn ang="T8">
                <a:pos x="T4" y="T5"/>
              </a:cxn>
            </a:cxnLst>
            <a:rect l="0" t="0" r="r" b="b"/>
            <a:pathLst>
              <a:path w="2" h="1588">
                <a:moveTo>
                  <a:pt x="2" y="0"/>
                </a:moveTo>
                <a:lnTo>
                  <a:pt x="0" y="0"/>
                </a:lnTo>
                <a:lnTo>
                  <a:pt x="2" y="0"/>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40" name="Freeform 1252"/>
          <p:cNvSpPr>
            <a:spLocks/>
          </p:cNvSpPr>
          <p:nvPr/>
        </p:nvSpPr>
        <p:spPr bwMode="auto">
          <a:xfrm>
            <a:off x="731838" y="527050"/>
            <a:ext cx="3175" cy="7938"/>
          </a:xfrm>
          <a:custGeom>
            <a:avLst/>
            <a:gdLst>
              <a:gd name="T0" fmla="*/ 2 w 2"/>
              <a:gd name="T1" fmla="*/ 2 h 5"/>
              <a:gd name="T2" fmla="*/ 2 w 2"/>
              <a:gd name="T3" fmla="*/ 2 h 5"/>
              <a:gd name="T4" fmla="*/ 0 w 2"/>
              <a:gd name="T5" fmla="*/ 0 h 5"/>
              <a:gd name="T6" fmla="*/ 0 w 2"/>
              <a:gd name="T7" fmla="*/ 2 h 5"/>
              <a:gd name="T8" fmla="*/ 0 w 2"/>
              <a:gd name="T9" fmla="*/ 2 h 5"/>
              <a:gd name="T10" fmla="*/ 2 w 2"/>
              <a:gd name="T11" fmla="*/ 5 h 5"/>
              <a:gd name="T12" fmla="*/ 2 w 2"/>
              <a:gd name="T13" fmla="*/ 2 h 5"/>
              <a:gd name="T14" fmla="*/ 2 w 2"/>
              <a:gd name="T15" fmla="*/ 2 h 5"/>
              <a:gd name="T16" fmla="*/ 0 w 2"/>
              <a:gd name="T17" fmla="*/ 0 h 5"/>
              <a:gd name="T18" fmla="*/ 0 w 2"/>
              <a:gd name="T19" fmla="*/ 2 h 5"/>
              <a:gd name="T20" fmla="*/ 0 w 2"/>
              <a:gd name="T21" fmla="*/ 2 h 5"/>
              <a:gd name="T22" fmla="*/ 2 w 2"/>
              <a:gd name="T23" fmla="*/ 5 h 5"/>
              <a:gd name="T24" fmla="*/ 2 w 2"/>
              <a:gd name="T25" fmla="*/ 2 h 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 h="5">
                <a:moveTo>
                  <a:pt x="2" y="2"/>
                </a:moveTo>
                <a:lnTo>
                  <a:pt x="2" y="2"/>
                </a:lnTo>
                <a:lnTo>
                  <a:pt x="0" y="0"/>
                </a:lnTo>
                <a:lnTo>
                  <a:pt x="0" y="2"/>
                </a:lnTo>
                <a:lnTo>
                  <a:pt x="2" y="5"/>
                </a:lnTo>
                <a:lnTo>
                  <a:pt x="2" y="2"/>
                </a:lnTo>
                <a:lnTo>
                  <a:pt x="0" y="0"/>
                </a:lnTo>
                <a:lnTo>
                  <a:pt x="0" y="2"/>
                </a:lnTo>
                <a:lnTo>
                  <a:pt x="2" y="5"/>
                </a:lnTo>
                <a:lnTo>
                  <a:pt x="2" y="2"/>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41" name="Freeform 1255"/>
          <p:cNvSpPr>
            <a:spLocks/>
          </p:cNvSpPr>
          <p:nvPr/>
        </p:nvSpPr>
        <p:spPr bwMode="auto">
          <a:xfrm>
            <a:off x="712788" y="550863"/>
            <a:ext cx="3175" cy="1587"/>
          </a:xfrm>
          <a:custGeom>
            <a:avLst/>
            <a:gdLst>
              <a:gd name="T0" fmla="*/ 0 w 2"/>
              <a:gd name="T1" fmla="*/ 0 h 1587"/>
              <a:gd name="T2" fmla="*/ 2 w 2"/>
              <a:gd name="T3" fmla="*/ 0 h 1587"/>
              <a:gd name="T4" fmla="*/ 2 w 2"/>
              <a:gd name="T5" fmla="*/ 0 h 1587"/>
              <a:gd name="T6" fmla="*/ 2 w 2"/>
              <a:gd name="T7" fmla="*/ 0 h 1587"/>
              <a:gd name="T8" fmla="*/ 2 w 2"/>
              <a:gd name="T9" fmla="*/ 0 h 1587"/>
              <a:gd name="T10" fmla="*/ 0 w 2"/>
              <a:gd name="T11" fmla="*/ 0 h 1587"/>
              <a:gd name="T12" fmla="*/ 0 w 2"/>
              <a:gd name="T13" fmla="*/ 0 h 1587"/>
              <a:gd name="T14" fmla="*/ 0 w 2"/>
              <a:gd name="T15" fmla="*/ 0 h 1587"/>
              <a:gd name="T16" fmla="*/ 0 w 2"/>
              <a:gd name="T17" fmla="*/ 0 h 1587"/>
              <a:gd name="T18" fmla="*/ 2 w 2"/>
              <a:gd name="T19" fmla="*/ 0 h 1587"/>
              <a:gd name="T20" fmla="*/ 2 w 2"/>
              <a:gd name="T21" fmla="*/ 0 h 1587"/>
              <a:gd name="T22" fmla="*/ 2 w 2"/>
              <a:gd name="T23" fmla="*/ 0 h 1587"/>
              <a:gd name="T24" fmla="*/ 2 w 2"/>
              <a:gd name="T25" fmla="*/ 0 h 1587"/>
              <a:gd name="T26" fmla="*/ 2 w 2"/>
              <a:gd name="T27" fmla="*/ 0 h 1587"/>
              <a:gd name="T28" fmla="*/ 2 w 2"/>
              <a:gd name="T29" fmla="*/ 0 h 1587"/>
              <a:gd name="T30" fmla="*/ 2 w 2"/>
              <a:gd name="T31" fmla="*/ 0 h 1587"/>
              <a:gd name="T32" fmla="*/ 2 w 2"/>
              <a:gd name="T33" fmla="*/ 0 h 1587"/>
              <a:gd name="T34" fmla="*/ 2 w 2"/>
              <a:gd name="T35" fmla="*/ 0 h 1587"/>
              <a:gd name="T36" fmla="*/ 2 w 2"/>
              <a:gd name="T37" fmla="*/ 0 h 1587"/>
              <a:gd name="T38" fmla="*/ 2 w 2"/>
              <a:gd name="T39" fmla="*/ 0 h 1587"/>
              <a:gd name="T40" fmla="*/ 2 w 2"/>
              <a:gd name="T41" fmla="*/ 0 h 1587"/>
              <a:gd name="T42" fmla="*/ 2 w 2"/>
              <a:gd name="T43" fmla="*/ 0 h 1587"/>
              <a:gd name="T44" fmla="*/ 2 w 2"/>
              <a:gd name="T45" fmla="*/ 0 h 1587"/>
              <a:gd name="T46" fmla="*/ 2 w 2"/>
              <a:gd name="T47" fmla="*/ 0 h 1587"/>
              <a:gd name="T48" fmla="*/ 2 w 2"/>
              <a:gd name="T49" fmla="*/ 0 h 1587"/>
              <a:gd name="T50" fmla="*/ 2 w 2"/>
              <a:gd name="T51" fmla="*/ 0 h 1587"/>
              <a:gd name="T52" fmla="*/ 2 w 2"/>
              <a:gd name="T53" fmla="*/ 0 h 1587"/>
              <a:gd name="T54" fmla="*/ 2 w 2"/>
              <a:gd name="T55" fmla="*/ 0 h 1587"/>
              <a:gd name="T56" fmla="*/ 2 w 2"/>
              <a:gd name="T57" fmla="*/ 0 h 1587"/>
              <a:gd name="T58" fmla="*/ 0 w 2"/>
              <a:gd name="T59" fmla="*/ 0 h 1587"/>
              <a:gd name="T60" fmla="*/ 0 w 2"/>
              <a:gd name="T61" fmla="*/ 0 h 1587"/>
              <a:gd name="T62" fmla="*/ 0 w 2"/>
              <a:gd name="T63" fmla="*/ 0 h 1587"/>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2" h="1587">
                <a:moveTo>
                  <a:pt x="0" y="0"/>
                </a:moveTo>
                <a:lnTo>
                  <a:pt x="2" y="0"/>
                </a:lnTo>
                <a:lnTo>
                  <a:pt x="0" y="0"/>
                </a:lnTo>
                <a:lnTo>
                  <a:pt x="2" y="0"/>
                </a:lnTo>
                <a:lnTo>
                  <a:pt x="0" y="0"/>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42" name="Rectangle 1256"/>
          <p:cNvSpPr>
            <a:spLocks noChangeArrowheads="1"/>
          </p:cNvSpPr>
          <p:nvPr/>
        </p:nvSpPr>
        <p:spPr bwMode="auto">
          <a:xfrm>
            <a:off x="722313" y="550863"/>
            <a:ext cx="1587" cy="1587"/>
          </a:xfrm>
          <a:prstGeom prst="rect">
            <a:avLst/>
          </a:prstGeom>
          <a:solidFill>
            <a:srgbClr val="FFFFFF"/>
          </a:solidFill>
          <a:ln>
            <a:noFill/>
          </a:ln>
          <a:extLs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p>
            <a:pPr>
              <a:spcBef>
                <a:spcPct val="50000"/>
              </a:spcBef>
              <a:buFontTx/>
              <a:buChar char="•"/>
            </a:pPr>
            <a:endParaRPr lang="en-US" sz="1300" b="0"/>
          </a:p>
        </p:txBody>
      </p:sp>
      <p:sp>
        <p:nvSpPr>
          <p:cNvPr id="43" name="Freeform 1258"/>
          <p:cNvSpPr>
            <a:spLocks/>
          </p:cNvSpPr>
          <p:nvPr/>
        </p:nvSpPr>
        <p:spPr bwMode="auto">
          <a:xfrm>
            <a:off x="722313" y="550863"/>
            <a:ext cx="1587" cy="1587"/>
          </a:xfrm>
          <a:custGeom>
            <a:avLst/>
            <a:gdLst>
              <a:gd name="T0" fmla="*/ 0 w 1587"/>
              <a:gd name="T1" fmla="*/ 0 h 1587"/>
              <a:gd name="T2" fmla="*/ 0 w 1587"/>
              <a:gd name="T3" fmla="*/ 0 h 1587"/>
              <a:gd name="T4" fmla="*/ 0 w 1587"/>
              <a:gd name="T5" fmla="*/ 0 h 1587"/>
              <a:gd name="T6" fmla="*/ 0 w 1587"/>
              <a:gd name="T7" fmla="*/ 0 h 1587"/>
              <a:gd name="T8" fmla="*/ 0 w 1587"/>
              <a:gd name="T9" fmla="*/ 0 h 1587"/>
              <a:gd name="T10" fmla="*/ 0 w 1587"/>
              <a:gd name="T11" fmla="*/ 0 h 1587"/>
              <a:gd name="T12" fmla="*/ 0 w 1587"/>
              <a:gd name="T13" fmla="*/ 0 h 1587"/>
              <a:gd name="T14" fmla="*/ 0 w 1587"/>
              <a:gd name="T15" fmla="*/ 0 h 1587"/>
              <a:gd name="T16" fmla="*/ 0 w 1587"/>
              <a:gd name="T17" fmla="*/ 0 h 1587"/>
              <a:gd name="T18" fmla="*/ 0 w 1587"/>
              <a:gd name="T19" fmla="*/ 0 h 1587"/>
              <a:gd name="T20" fmla="*/ 0 w 1587"/>
              <a:gd name="T21" fmla="*/ 0 h 1587"/>
              <a:gd name="T22" fmla="*/ 0 w 1587"/>
              <a:gd name="T23" fmla="*/ 0 h 1587"/>
              <a:gd name="T24" fmla="*/ 0 w 1587"/>
              <a:gd name="T25" fmla="*/ 0 h 1587"/>
              <a:gd name="T26" fmla="*/ 0 w 1587"/>
              <a:gd name="T27" fmla="*/ 0 h 1587"/>
              <a:gd name="T28" fmla="*/ 0 w 1587"/>
              <a:gd name="T29" fmla="*/ 0 h 1587"/>
              <a:gd name="T30" fmla="*/ 0 w 1587"/>
              <a:gd name="T31" fmla="*/ 0 h 1587"/>
              <a:gd name="T32" fmla="*/ 0 w 1587"/>
              <a:gd name="T33" fmla="*/ 0 h 1587"/>
              <a:gd name="T34" fmla="*/ 0 w 1587"/>
              <a:gd name="T35" fmla="*/ 0 h 1587"/>
              <a:gd name="T36" fmla="*/ 0 w 1587"/>
              <a:gd name="T37" fmla="*/ 0 h 1587"/>
              <a:gd name="T38" fmla="*/ 0 w 1587"/>
              <a:gd name="T39" fmla="*/ 0 h 1587"/>
              <a:gd name="T40" fmla="*/ 0 w 1587"/>
              <a:gd name="T41" fmla="*/ 0 h 1587"/>
              <a:gd name="T42" fmla="*/ 0 w 1587"/>
              <a:gd name="T43" fmla="*/ 0 h 1587"/>
              <a:gd name="T44" fmla="*/ 0 w 1587"/>
              <a:gd name="T45" fmla="*/ 0 h 1587"/>
              <a:gd name="T46" fmla="*/ 0 w 1587"/>
              <a:gd name="T47" fmla="*/ 0 h 1587"/>
              <a:gd name="T48" fmla="*/ 0 w 1587"/>
              <a:gd name="T49" fmla="*/ 0 h 1587"/>
              <a:gd name="T50" fmla="*/ 0 w 1587"/>
              <a:gd name="T51" fmla="*/ 0 h 1587"/>
              <a:gd name="T52" fmla="*/ 0 w 1587"/>
              <a:gd name="T53" fmla="*/ 0 h 1587"/>
              <a:gd name="T54" fmla="*/ 0 w 1587"/>
              <a:gd name="T55" fmla="*/ 0 h 1587"/>
              <a:gd name="T56" fmla="*/ 0 w 1587"/>
              <a:gd name="T57" fmla="*/ 0 h 1587"/>
              <a:gd name="T58" fmla="*/ 0 w 1587"/>
              <a:gd name="T59" fmla="*/ 0 h 1587"/>
              <a:gd name="T60" fmla="*/ 0 w 1587"/>
              <a:gd name="T61" fmla="*/ 0 h 1587"/>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1587" h="1587">
                <a:moveTo>
                  <a:pt x="0" y="0"/>
                </a:moveTo>
                <a:lnTo>
                  <a:pt x="0" y="0"/>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44" name="Freeform 1266"/>
          <p:cNvSpPr>
            <a:spLocks/>
          </p:cNvSpPr>
          <p:nvPr/>
        </p:nvSpPr>
        <p:spPr bwMode="auto">
          <a:xfrm>
            <a:off x="728663" y="534988"/>
            <a:ext cx="1587" cy="1587"/>
          </a:xfrm>
          <a:custGeom>
            <a:avLst/>
            <a:gdLst>
              <a:gd name="T0" fmla="*/ 0 w 1587"/>
              <a:gd name="T1" fmla="*/ 0 h 1587"/>
              <a:gd name="T2" fmla="*/ 0 w 1587"/>
              <a:gd name="T3" fmla="*/ 0 h 1587"/>
              <a:gd name="T4" fmla="*/ 0 w 1587"/>
              <a:gd name="T5" fmla="*/ 0 h 1587"/>
              <a:gd name="T6" fmla="*/ 0 w 1587"/>
              <a:gd name="T7" fmla="*/ 0 h 1587"/>
              <a:gd name="T8" fmla="*/ 0 w 1587"/>
              <a:gd name="T9" fmla="*/ 0 h 1587"/>
              <a:gd name="T10" fmla="*/ 0 w 1587"/>
              <a:gd name="T11" fmla="*/ 0 h 1587"/>
              <a:gd name="T12" fmla="*/ 0 w 1587"/>
              <a:gd name="T13" fmla="*/ 0 h 1587"/>
              <a:gd name="T14" fmla="*/ 0 w 1587"/>
              <a:gd name="T15" fmla="*/ 0 h 1587"/>
              <a:gd name="T16" fmla="*/ 0 w 1587"/>
              <a:gd name="T17" fmla="*/ 0 h 1587"/>
              <a:gd name="T18" fmla="*/ 0 w 1587"/>
              <a:gd name="T19" fmla="*/ 0 h 1587"/>
              <a:gd name="T20" fmla="*/ 0 w 1587"/>
              <a:gd name="T21" fmla="*/ 0 h 1587"/>
              <a:gd name="T22" fmla="*/ 0 w 1587"/>
              <a:gd name="T23" fmla="*/ 0 h 1587"/>
              <a:gd name="T24" fmla="*/ 0 w 1587"/>
              <a:gd name="T25" fmla="*/ 0 h 1587"/>
              <a:gd name="T26" fmla="*/ 0 w 1587"/>
              <a:gd name="T27" fmla="*/ 0 h 1587"/>
              <a:gd name="T28" fmla="*/ 0 w 1587"/>
              <a:gd name="T29" fmla="*/ 0 h 1587"/>
              <a:gd name="T30" fmla="*/ 0 w 1587"/>
              <a:gd name="T31" fmla="*/ 0 h 1587"/>
              <a:gd name="T32" fmla="*/ 0 w 1587"/>
              <a:gd name="T33" fmla="*/ 0 h 1587"/>
              <a:gd name="T34" fmla="*/ 0 w 1587"/>
              <a:gd name="T35" fmla="*/ 0 h 1587"/>
              <a:gd name="T36" fmla="*/ 0 w 1587"/>
              <a:gd name="T37" fmla="*/ 0 h 1587"/>
              <a:gd name="T38" fmla="*/ 0 w 1587"/>
              <a:gd name="T39" fmla="*/ 0 h 1587"/>
              <a:gd name="T40" fmla="*/ 0 w 1587"/>
              <a:gd name="T41" fmla="*/ 0 h 1587"/>
              <a:gd name="T42" fmla="*/ 0 w 1587"/>
              <a:gd name="T43" fmla="*/ 0 h 1587"/>
              <a:gd name="T44" fmla="*/ 0 w 1587"/>
              <a:gd name="T45" fmla="*/ 0 h 1587"/>
              <a:gd name="T46" fmla="*/ 0 w 1587"/>
              <a:gd name="T47" fmla="*/ 0 h 1587"/>
              <a:gd name="T48" fmla="*/ 0 w 1587"/>
              <a:gd name="T49" fmla="*/ 0 h 1587"/>
              <a:gd name="T50" fmla="*/ 0 w 1587"/>
              <a:gd name="T51" fmla="*/ 0 h 1587"/>
              <a:gd name="T52" fmla="*/ 0 w 1587"/>
              <a:gd name="T53" fmla="*/ 0 h 1587"/>
              <a:gd name="T54" fmla="*/ 0 w 1587"/>
              <a:gd name="T55" fmla="*/ 0 h 1587"/>
              <a:gd name="T56" fmla="*/ 0 w 1587"/>
              <a:gd name="T57" fmla="*/ 0 h 1587"/>
              <a:gd name="T58" fmla="*/ 0 w 1587"/>
              <a:gd name="T59" fmla="*/ 0 h 1587"/>
              <a:gd name="T60" fmla="*/ 0 w 1587"/>
              <a:gd name="T61" fmla="*/ 0 h 1587"/>
              <a:gd name="T62" fmla="*/ 0 w 1587"/>
              <a:gd name="T63" fmla="*/ 0 h 1587"/>
              <a:gd name="T64" fmla="*/ 0 w 1587"/>
              <a:gd name="T65" fmla="*/ 0 h 1587"/>
              <a:gd name="T66" fmla="*/ 0 w 1587"/>
              <a:gd name="T67" fmla="*/ 0 h 1587"/>
              <a:gd name="T68" fmla="*/ 0 w 1587"/>
              <a:gd name="T69" fmla="*/ 0 h 1587"/>
              <a:gd name="T70" fmla="*/ 0 w 1587"/>
              <a:gd name="T71" fmla="*/ 0 h 1587"/>
              <a:gd name="T72" fmla="*/ 0 w 1587"/>
              <a:gd name="T73" fmla="*/ 0 h 1587"/>
              <a:gd name="T74" fmla="*/ 0 w 1587"/>
              <a:gd name="T75" fmla="*/ 0 h 1587"/>
              <a:gd name="T76" fmla="*/ 0 w 1587"/>
              <a:gd name="T77" fmla="*/ 0 h 1587"/>
              <a:gd name="T78" fmla="*/ 0 w 1587"/>
              <a:gd name="T79" fmla="*/ 0 h 1587"/>
              <a:gd name="T80" fmla="*/ 0 w 1587"/>
              <a:gd name="T81" fmla="*/ 0 h 1587"/>
              <a:gd name="T82" fmla="*/ 0 w 1587"/>
              <a:gd name="T83" fmla="*/ 0 h 1587"/>
              <a:gd name="T84" fmla="*/ 0 w 1587"/>
              <a:gd name="T85" fmla="*/ 0 h 1587"/>
              <a:gd name="T86" fmla="*/ 0 w 1587"/>
              <a:gd name="T87" fmla="*/ 0 h 158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587" h="1587">
                <a:moveTo>
                  <a:pt x="0" y="0"/>
                </a:moveTo>
                <a:lnTo>
                  <a:pt x="0" y="0"/>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45" name="Freeform 1269"/>
          <p:cNvSpPr>
            <a:spLocks/>
          </p:cNvSpPr>
          <p:nvPr/>
        </p:nvSpPr>
        <p:spPr bwMode="auto">
          <a:xfrm>
            <a:off x="728663" y="530225"/>
            <a:ext cx="3175" cy="4763"/>
          </a:xfrm>
          <a:custGeom>
            <a:avLst/>
            <a:gdLst>
              <a:gd name="T0" fmla="*/ 0 w 2"/>
              <a:gd name="T1" fmla="*/ 3 h 3"/>
              <a:gd name="T2" fmla="*/ 2 w 2"/>
              <a:gd name="T3" fmla="*/ 0 h 3"/>
              <a:gd name="T4" fmla="*/ 2 w 2"/>
              <a:gd name="T5" fmla="*/ 0 h 3"/>
              <a:gd name="T6" fmla="*/ 2 w 2"/>
              <a:gd name="T7" fmla="*/ 0 h 3"/>
              <a:gd name="T8" fmla="*/ 2 w 2"/>
              <a:gd name="T9" fmla="*/ 0 h 3"/>
              <a:gd name="T10" fmla="*/ 0 w 2"/>
              <a:gd name="T11" fmla="*/ 0 h 3"/>
              <a:gd name="T12" fmla="*/ 0 w 2"/>
              <a:gd name="T13" fmla="*/ 0 h 3"/>
              <a:gd name="T14" fmla="*/ 0 w 2"/>
              <a:gd name="T15" fmla="*/ 3 h 3"/>
              <a:gd name="T16" fmla="*/ 0 w 2"/>
              <a:gd name="T17" fmla="*/ 3 h 3"/>
              <a:gd name="T18" fmla="*/ 2 w 2"/>
              <a:gd name="T19" fmla="*/ 0 h 3"/>
              <a:gd name="T20" fmla="*/ 2 w 2"/>
              <a:gd name="T21" fmla="*/ 0 h 3"/>
              <a:gd name="T22" fmla="*/ 0 w 2"/>
              <a:gd name="T23" fmla="*/ 0 h 3"/>
              <a:gd name="T24" fmla="*/ 0 w 2"/>
              <a:gd name="T25" fmla="*/ 0 h 3"/>
              <a:gd name="T26" fmla="*/ 0 w 2"/>
              <a:gd name="T27" fmla="*/ 0 h 3"/>
              <a:gd name="T28" fmla="*/ 0 w 2"/>
              <a:gd name="T29" fmla="*/ 0 h 3"/>
              <a:gd name="T30" fmla="*/ 0 w 2"/>
              <a:gd name="T31" fmla="*/ 0 h 3"/>
              <a:gd name="T32" fmla="*/ 0 w 2"/>
              <a:gd name="T33" fmla="*/ 0 h 3"/>
              <a:gd name="T34" fmla="*/ 0 w 2"/>
              <a:gd name="T35" fmla="*/ 0 h 3"/>
              <a:gd name="T36" fmla="*/ 0 w 2"/>
              <a:gd name="T37" fmla="*/ 0 h 3"/>
              <a:gd name="T38" fmla="*/ 0 w 2"/>
              <a:gd name="T39" fmla="*/ 3 h 3"/>
              <a:gd name="T40" fmla="*/ 0 w 2"/>
              <a:gd name="T41" fmla="*/ 3 h 3"/>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2" h="3">
                <a:moveTo>
                  <a:pt x="0" y="3"/>
                </a:moveTo>
                <a:lnTo>
                  <a:pt x="2" y="0"/>
                </a:lnTo>
                <a:lnTo>
                  <a:pt x="0" y="0"/>
                </a:lnTo>
                <a:lnTo>
                  <a:pt x="0" y="3"/>
                </a:lnTo>
                <a:lnTo>
                  <a:pt x="2" y="0"/>
                </a:lnTo>
                <a:lnTo>
                  <a:pt x="0" y="0"/>
                </a:lnTo>
                <a:lnTo>
                  <a:pt x="0" y="3"/>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46" name="Line 1270"/>
          <p:cNvSpPr>
            <a:spLocks noChangeShapeType="1"/>
          </p:cNvSpPr>
          <p:nvPr/>
        </p:nvSpPr>
        <p:spPr bwMode="auto">
          <a:xfrm>
            <a:off x="728663" y="530225"/>
            <a:ext cx="1587" cy="1588"/>
          </a:xfrm>
          <a:prstGeom prst="line">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no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47" name="Line 1271"/>
          <p:cNvSpPr>
            <a:spLocks noChangeShapeType="1"/>
          </p:cNvSpPr>
          <p:nvPr/>
        </p:nvSpPr>
        <p:spPr bwMode="auto">
          <a:xfrm>
            <a:off x="728663" y="530225"/>
            <a:ext cx="1587" cy="1588"/>
          </a:xfrm>
          <a:prstGeom prst="line">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no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48" name="Rectangle 1272"/>
          <p:cNvSpPr>
            <a:spLocks noChangeArrowheads="1"/>
          </p:cNvSpPr>
          <p:nvPr/>
        </p:nvSpPr>
        <p:spPr bwMode="auto">
          <a:xfrm>
            <a:off x="728663" y="530225"/>
            <a:ext cx="1587" cy="1588"/>
          </a:xfrm>
          <a:prstGeom prst="rect">
            <a:avLst/>
          </a:prstGeom>
          <a:solidFill>
            <a:srgbClr val="FFFFFF"/>
          </a:solidFill>
          <a:ln>
            <a:noFill/>
          </a:ln>
          <a:extLs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p>
            <a:pPr>
              <a:spcBef>
                <a:spcPct val="50000"/>
              </a:spcBef>
              <a:buFontTx/>
              <a:buChar char="•"/>
            </a:pPr>
            <a:endParaRPr lang="en-US" sz="1300" b="0"/>
          </a:p>
        </p:txBody>
      </p:sp>
      <p:sp>
        <p:nvSpPr>
          <p:cNvPr id="49" name="Rectangle 1273"/>
          <p:cNvSpPr>
            <a:spLocks noChangeArrowheads="1"/>
          </p:cNvSpPr>
          <p:nvPr/>
        </p:nvSpPr>
        <p:spPr bwMode="auto">
          <a:xfrm>
            <a:off x="728663" y="530225"/>
            <a:ext cx="1587" cy="1588"/>
          </a:xfrm>
          <a:prstGeom prst="rect">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p>
            <a:pPr>
              <a:spcBef>
                <a:spcPct val="50000"/>
              </a:spcBef>
              <a:buFontTx/>
              <a:buChar char="•"/>
            </a:pPr>
            <a:endParaRPr lang="en-US" sz="1300" b="0"/>
          </a:p>
        </p:txBody>
      </p:sp>
      <p:sp>
        <p:nvSpPr>
          <p:cNvPr id="50" name="Line 1274"/>
          <p:cNvSpPr>
            <a:spLocks noChangeShapeType="1"/>
          </p:cNvSpPr>
          <p:nvPr/>
        </p:nvSpPr>
        <p:spPr bwMode="auto">
          <a:xfrm>
            <a:off x="728663" y="527050"/>
            <a:ext cx="1587" cy="1588"/>
          </a:xfrm>
          <a:prstGeom prst="line">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no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51" name="Line 1275"/>
          <p:cNvSpPr>
            <a:spLocks noChangeShapeType="1"/>
          </p:cNvSpPr>
          <p:nvPr/>
        </p:nvSpPr>
        <p:spPr bwMode="auto">
          <a:xfrm>
            <a:off x="728663" y="527050"/>
            <a:ext cx="1587" cy="1588"/>
          </a:xfrm>
          <a:prstGeom prst="line">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no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52" name="Freeform 1277"/>
          <p:cNvSpPr>
            <a:spLocks/>
          </p:cNvSpPr>
          <p:nvPr/>
        </p:nvSpPr>
        <p:spPr bwMode="auto">
          <a:xfrm>
            <a:off x="728663" y="523875"/>
            <a:ext cx="1587" cy="3175"/>
          </a:xfrm>
          <a:custGeom>
            <a:avLst/>
            <a:gdLst>
              <a:gd name="T0" fmla="*/ 0 w 1587"/>
              <a:gd name="T1" fmla="*/ 2 h 2"/>
              <a:gd name="T2" fmla="*/ 0 w 1587"/>
              <a:gd name="T3" fmla="*/ 2 h 2"/>
              <a:gd name="T4" fmla="*/ 0 w 1587"/>
              <a:gd name="T5" fmla="*/ 0 h 2"/>
              <a:gd name="T6" fmla="*/ 0 w 1587"/>
              <a:gd name="T7" fmla="*/ 2 h 2"/>
              <a:gd name="T8" fmla="*/ 0 w 1587"/>
              <a:gd name="T9" fmla="*/ 2 h 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87" h="2">
                <a:moveTo>
                  <a:pt x="0" y="2"/>
                </a:moveTo>
                <a:lnTo>
                  <a:pt x="0" y="2"/>
                </a:lnTo>
                <a:lnTo>
                  <a:pt x="0" y="0"/>
                </a:lnTo>
                <a:lnTo>
                  <a:pt x="0" y="2"/>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53" name="Freeform 1287"/>
          <p:cNvSpPr>
            <a:spLocks/>
          </p:cNvSpPr>
          <p:nvPr/>
        </p:nvSpPr>
        <p:spPr bwMode="auto">
          <a:xfrm>
            <a:off x="719138" y="514350"/>
            <a:ext cx="3175" cy="3175"/>
          </a:xfrm>
          <a:custGeom>
            <a:avLst/>
            <a:gdLst>
              <a:gd name="T0" fmla="*/ 0 w 2"/>
              <a:gd name="T1" fmla="*/ 0 h 2"/>
              <a:gd name="T2" fmla="*/ 0 w 2"/>
              <a:gd name="T3" fmla="*/ 2 h 2"/>
              <a:gd name="T4" fmla="*/ 2 w 2"/>
              <a:gd name="T5" fmla="*/ 2 h 2"/>
              <a:gd name="T6" fmla="*/ 2 w 2"/>
              <a:gd name="T7" fmla="*/ 2 h 2"/>
              <a:gd name="T8" fmla="*/ 2 w 2"/>
              <a:gd name="T9" fmla="*/ 2 h 2"/>
              <a:gd name="T10" fmla="*/ 2 w 2"/>
              <a:gd name="T11" fmla="*/ 0 h 2"/>
              <a:gd name="T12" fmla="*/ 0 w 2"/>
              <a:gd name="T13" fmla="*/ 0 h 2"/>
              <a:gd name="T14" fmla="*/ 0 w 2"/>
              <a:gd name="T15" fmla="*/ 0 h 2"/>
              <a:gd name="T16" fmla="*/ 0 w 2"/>
              <a:gd name="T17" fmla="*/ 2 h 2"/>
              <a:gd name="T18" fmla="*/ 0 w 2"/>
              <a:gd name="T19" fmla="*/ 2 h 2"/>
              <a:gd name="T20" fmla="*/ 0 w 2"/>
              <a:gd name="T21" fmla="*/ 2 h 2"/>
              <a:gd name="T22" fmla="*/ 0 w 2"/>
              <a:gd name="T23" fmla="*/ 2 h 2"/>
              <a:gd name="T24" fmla="*/ 2 w 2"/>
              <a:gd name="T25" fmla="*/ 2 h 2"/>
              <a:gd name="T26" fmla="*/ 2 w 2"/>
              <a:gd name="T27" fmla="*/ 2 h 2"/>
              <a:gd name="T28" fmla="*/ 0 w 2"/>
              <a:gd name="T29" fmla="*/ 0 h 2"/>
              <a:gd name="T30" fmla="*/ 0 w 2"/>
              <a:gd name="T31" fmla="*/ 0 h 2"/>
              <a:gd name="T32" fmla="*/ 0 w 2"/>
              <a:gd name="T33" fmla="*/ 0 h 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2" h="2">
                <a:moveTo>
                  <a:pt x="0" y="0"/>
                </a:moveTo>
                <a:lnTo>
                  <a:pt x="0" y="2"/>
                </a:lnTo>
                <a:lnTo>
                  <a:pt x="2" y="2"/>
                </a:lnTo>
                <a:lnTo>
                  <a:pt x="2" y="0"/>
                </a:lnTo>
                <a:lnTo>
                  <a:pt x="0" y="0"/>
                </a:lnTo>
                <a:lnTo>
                  <a:pt x="0" y="2"/>
                </a:lnTo>
                <a:lnTo>
                  <a:pt x="2" y="2"/>
                </a:lnTo>
                <a:lnTo>
                  <a:pt x="0" y="0"/>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54" name="Freeform 1290"/>
          <p:cNvSpPr>
            <a:spLocks/>
          </p:cNvSpPr>
          <p:nvPr/>
        </p:nvSpPr>
        <p:spPr bwMode="auto">
          <a:xfrm>
            <a:off x="719138" y="517525"/>
            <a:ext cx="3175" cy="3175"/>
          </a:xfrm>
          <a:custGeom>
            <a:avLst/>
            <a:gdLst>
              <a:gd name="T0" fmla="*/ 0 w 2"/>
              <a:gd name="T1" fmla="*/ 2 h 2"/>
              <a:gd name="T2" fmla="*/ 0 w 2"/>
              <a:gd name="T3" fmla="*/ 2 h 2"/>
              <a:gd name="T4" fmla="*/ 2 w 2"/>
              <a:gd name="T5" fmla="*/ 2 h 2"/>
              <a:gd name="T6" fmla="*/ 2 w 2"/>
              <a:gd name="T7" fmla="*/ 2 h 2"/>
              <a:gd name="T8" fmla="*/ 2 w 2"/>
              <a:gd name="T9" fmla="*/ 2 h 2"/>
              <a:gd name="T10" fmla="*/ 2 w 2"/>
              <a:gd name="T11" fmla="*/ 0 h 2"/>
              <a:gd name="T12" fmla="*/ 0 w 2"/>
              <a:gd name="T13" fmla="*/ 0 h 2"/>
              <a:gd name="T14" fmla="*/ 0 w 2"/>
              <a:gd name="T15" fmla="*/ 0 h 2"/>
              <a:gd name="T16" fmla="*/ 0 w 2"/>
              <a:gd name="T17" fmla="*/ 0 h 2"/>
              <a:gd name="T18" fmla="*/ 0 w 2"/>
              <a:gd name="T19" fmla="*/ 0 h 2"/>
              <a:gd name="T20" fmla="*/ 2 w 2"/>
              <a:gd name="T21" fmla="*/ 0 h 2"/>
              <a:gd name="T22" fmla="*/ 0 w 2"/>
              <a:gd name="T23" fmla="*/ 0 h 2"/>
              <a:gd name="T24" fmla="*/ 0 w 2"/>
              <a:gd name="T25" fmla="*/ 0 h 2"/>
              <a:gd name="T26" fmla="*/ 0 w 2"/>
              <a:gd name="T27" fmla="*/ 0 h 2"/>
              <a:gd name="T28" fmla="*/ 0 w 2"/>
              <a:gd name="T29" fmla="*/ 0 h 2"/>
              <a:gd name="T30" fmla="*/ 0 w 2"/>
              <a:gd name="T31" fmla="*/ 2 h 2"/>
              <a:gd name="T32" fmla="*/ 0 w 2"/>
              <a:gd name="T33" fmla="*/ 2 h 2"/>
              <a:gd name="T34" fmla="*/ 0 w 2"/>
              <a:gd name="T35" fmla="*/ 2 h 2"/>
              <a:gd name="T36" fmla="*/ 0 w 2"/>
              <a:gd name="T37" fmla="*/ 0 h 2"/>
              <a:gd name="T38" fmla="*/ 0 w 2"/>
              <a:gd name="T39" fmla="*/ 0 h 2"/>
              <a:gd name="T40" fmla="*/ 0 w 2"/>
              <a:gd name="T41" fmla="*/ 0 h 2"/>
              <a:gd name="T42" fmla="*/ 0 w 2"/>
              <a:gd name="T43" fmla="*/ 0 h 2"/>
              <a:gd name="T44" fmla="*/ 0 w 2"/>
              <a:gd name="T45" fmla="*/ 0 h 2"/>
              <a:gd name="T46" fmla="*/ 0 w 2"/>
              <a:gd name="T47" fmla="*/ 0 h 2"/>
              <a:gd name="T48" fmla="*/ 0 w 2"/>
              <a:gd name="T49" fmla="*/ 2 h 2"/>
              <a:gd name="T50" fmla="*/ 2 w 2"/>
              <a:gd name="T51" fmla="*/ 2 h 2"/>
              <a:gd name="T52" fmla="*/ 2 w 2"/>
              <a:gd name="T53" fmla="*/ 0 h 2"/>
              <a:gd name="T54" fmla="*/ 2 w 2"/>
              <a:gd name="T55" fmla="*/ 0 h 2"/>
              <a:gd name="T56" fmla="*/ 0 w 2"/>
              <a:gd name="T57" fmla="*/ 0 h 2"/>
              <a:gd name="T58" fmla="*/ 0 w 2"/>
              <a:gd name="T59" fmla="*/ 0 h 2"/>
              <a:gd name="T60" fmla="*/ 0 w 2"/>
              <a:gd name="T61" fmla="*/ 2 h 2"/>
              <a:gd name="T62" fmla="*/ 0 w 2"/>
              <a:gd name="T63" fmla="*/ 2 h 2"/>
              <a:gd name="T64" fmla="*/ 2 w 2"/>
              <a:gd name="T65" fmla="*/ 2 h 2"/>
              <a:gd name="T66" fmla="*/ 2 w 2"/>
              <a:gd name="T67" fmla="*/ 2 h 2"/>
              <a:gd name="T68" fmla="*/ 0 w 2"/>
              <a:gd name="T69" fmla="*/ 2 h 2"/>
              <a:gd name="T70" fmla="*/ 0 w 2"/>
              <a:gd name="T71" fmla="*/ 2 h 2"/>
              <a:gd name="T72" fmla="*/ 0 w 2"/>
              <a:gd name="T73" fmla="*/ 2 h 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 h="2">
                <a:moveTo>
                  <a:pt x="0" y="2"/>
                </a:moveTo>
                <a:lnTo>
                  <a:pt x="0" y="2"/>
                </a:lnTo>
                <a:lnTo>
                  <a:pt x="2" y="2"/>
                </a:lnTo>
                <a:lnTo>
                  <a:pt x="2" y="0"/>
                </a:lnTo>
                <a:lnTo>
                  <a:pt x="0" y="0"/>
                </a:lnTo>
                <a:lnTo>
                  <a:pt x="2" y="0"/>
                </a:lnTo>
                <a:lnTo>
                  <a:pt x="0" y="0"/>
                </a:lnTo>
                <a:lnTo>
                  <a:pt x="0" y="2"/>
                </a:lnTo>
                <a:lnTo>
                  <a:pt x="0" y="0"/>
                </a:lnTo>
                <a:lnTo>
                  <a:pt x="0" y="2"/>
                </a:lnTo>
                <a:lnTo>
                  <a:pt x="2" y="2"/>
                </a:lnTo>
                <a:lnTo>
                  <a:pt x="2" y="0"/>
                </a:lnTo>
                <a:lnTo>
                  <a:pt x="0" y="0"/>
                </a:lnTo>
                <a:lnTo>
                  <a:pt x="0" y="2"/>
                </a:lnTo>
                <a:lnTo>
                  <a:pt x="2" y="2"/>
                </a:lnTo>
                <a:lnTo>
                  <a:pt x="0" y="2"/>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55" name="Rectangle 1335"/>
          <p:cNvSpPr>
            <a:spLocks noChangeArrowheads="1"/>
          </p:cNvSpPr>
          <p:nvPr/>
        </p:nvSpPr>
        <p:spPr bwMode="auto">
          <a:xfrm>
            <a:off x="468313" y="508000"/>
            <a:ext cx="1587" cy="1588"/>
          </a:xfrm>
          <a:prstGeom prst="rect">
            <a:avLst/>
          </a:prstGeom>
          <a:solidFill>
            <a:srgbClr val="000000"/>
          </a:solidFill>
          <a:ln>
            <a:noFill/>
          </a:ln>
          <a:extLs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p>
            <a:pPr>
              <a:spcBef>
                <a:spcPct val="50000"/>
              </a:spcBef>
              <a:buFontTx/>
              <a:buChar char="•"/>
            </a:pPr>
            <a:endParaRPr lang="en-US" sz="1300" b="0"/>
          </a:p>
        </p:txBody>
      </p:sp>
      <p:sp>
        <p:nvSpPr>
          <p:cNvPr id="56" name="Rectangle 1336"/>
          <p:cNvSpPr>
            <a:spLocks noChangeArrowheads="1"/>
          </p:cNvSpPr>
          <p:nvPr/>
        </p:nvSpPr>
        <p:spPr bwMode="auto">
          <a:xfrm>
            <a:off x="474663" y="495300"/>
            <a:ext cx="1587" cy="1588"/>
          </a:xfrm>
          <a:prstGeom prst="rect">
            <a:avLst/>
          </a:prstGeom>
          <a:solidFill>
            <a:srgbClr val="000000"/>
          </a:solidFill>
          <a:ln>
            <a:noFill/>
          </a:ln>
          <a:extLs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p>
            <a:pPr>
              <a:spcBef>
                <a:spcPct val="50000"/>
              </a:spcBef>
              <a:buFontTx/>
              <a:buChar char="•"/>
            </a:pPr>
            <a:endParaRPr lang="en-US" sz="1300" b="0"/>
          </a:p>
        </p:txBody>
      </p:sp>
      <p:sp>
        <p:nvSpPr>
          <p:cNvPr id="57" name="Rectangle 1337"/>
          <p:cNvSpPr>
            <a:spLocks noChangeArrowheads="1"/>
          </p:cNvSpPr>
          <p:nvPr/>
        </p:nvSpPr>
        <p:spPr bwMode="auto">
          <a:xfrm>
            <a:off x="474663" y="495300"/>
            <a:ext cx="1587" cy="1588"/>
          </a:xfrm>
          <a:prstGeom prst="rect">
            <a:avLst/>
          </a:prstGeom>
          <a:solidFill>
            <a:srgbClr val="000000"/>
          </a:solidFill>
          <a:ln>
            <a:noFill/>
          </a:ln>
          <a:extLs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p>
            <a:pPr>
              <a:spcBef>
                <a:spcPct val="50000"/>
              </a:spcBef>
              <a:buFontTx/>
              <a:buChar char="•"/>
            </a:pPr>
            <a:endParaRPr lang="en-US" sz="1300" b="0"/>
          </a:p>
        </p:txBody>
      </p:sp>
      <p:sp>
        <p:nvSpPr>
          <p:cNvPr id="58" name="Rectangle 1340"/>
          <p:cNvSpPr>
            <a:spLocks noChangeArrowheads="1"/>
          </p:cNvSpPr>
          <p:nvPr/>
        </p:nvSpPr>
        <p:spPr bwMode="auto">
          <a:xfrm>
            <a:off x="468313" y="508000"/>
            <a:ext cx="1587" cy="1588"/>
          </a:xfrm>
          <a:prstGeom prst="rect">
            <a:avLst/>
          </a:prstGeom>
          <a:solidFill>
            <a:srgbClr val="FFFFFF"/>
          </a:solidFill>
          <a:ln>
            <a:noFill/>
          </a:ln>
          <a:extLs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p>
            <a:pPr>
              <a:spcBef>
                <a:spcPct val="50000"/>
              </a:spcBef>
              <a:buFontTx/>
              <a:buChar char="•"/>
            </a:pPr>
            <a:endParaRPr lang="en-US" sz="1300" b="0"/>
          </a:p>
        </p:txBody>
      </p:sp>
      <p:sp>
        <p:nvSpPr>
          <p:cNvPr id="59" name="Rectangle 1341"/>
          <p:cNvSpPr>
            <a:spLocks noChangeArrowheads="1"/>
          </p:cNvSpPr>
          <p:nvPr/>
        </p:nvSpPr>
        <p:spPr bwMode="auto">
          <a:xfrm>
            <a:off x="468313" y="508000"/>
            <a:ext cx="1587" cy="1588"/>
          </a:xfrm>
          <a:prstGeom prst="rect">
            <a:avLst/>
          </a:prstGeom>
          <a:solidFill>
            <a:srgbClr val="FFFFFF"/>
          </a:solidFill>
          <a:ln>
            <a:noFill/>
          </a:ln>
          <a:extLs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p>
            <a:pPr>
              <a:spcBef>
                <a:spcPct val="50000"/>
              </a:spcBef>
              <a:buFontTx/>
              <a:buChar char="•"/>
            </a:pPr>
            <a:endParaRPr lang="en-US" sz="1300" b="0"/>
          </a:p>
        </p:txBody>
      </p:sp>
      <p:sp>
        <p:nvSpPr>
          <p:cNvPr id="60" name="Rectangle 1342"/>
          <p:cNvSpPr>
            <a:spLocks noChangeArrowheads="1"/>
          </p:cNvSpPr>
          <p:nvPr/>
        </p:nvSpPr>
        <p:spPr bwMode="auto">
          <a:xfrm>
            <a:off x="468313" y="508000"/>
            <a:ext cx="1587" cy="1588"/>
          </a:xfrm>
          <a:prstGeom prst="rect">
            <a:avLst/>
          </a:prstGeom>
          <a:solidFill>
            <a:srgbClr val="FFFFFF"/>
          </a:solidFill>
          <a:ln>
            <a:noFill/>
          </a:ln>
          <a:extLs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p>
            <a:pPr>
              <a:spcBef>
                <a:spcPct val="50000"/>
              </a:spcBef>
              <a:buFontTx/>
              <a:buChar char="•"/>
            </a:pPr>
            <a:endParaRPr lang="en-US" sz="1300" b="0"/>
          </a:p>
        </p:txBody>
      </p:sp>
      <p:sp>
        <p:nvSpPr>
          <p:cNvPr id="61" name="Rectangle 1343"/>
          <p:cNvSpPr>
            <a:spLocks noChangeArrowheads="1"/>
          </p:cNvSpPr>
          <p:nvPr/>
        </p:nvSpPr>
        <p:spPr bwMode="auto">
          <a:xfrm>
            <a:off x="468313" y="508000"/>
            <a:ext cx="1587" cy="1588"/>
          </a:xfrm>
          <a:prstGeom prst="rect">
            <a:avLst/>
          </a:prstGeom>
          <a:solidFill>
            <a:srgbClr val="000000"/>
          </a:solidFill>
          <a:ln>
            <a:noFill/>
          </a:ln>
          <a:extLs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p>
            <a:pPr>
              <a:spcBef>
                <a:spcPct val="50000"/>
              </a:spcBef>
              <a:buFontTx/>
              <a:buChar char="•"/>
            </a:pPr>
            <a:endParaRPr lang="en-US" sz="1300" b="0"/>
          </a:p>
        </p:txBody>
      </p:sp>
      <p:sp>
        <p:nvSpPr>
          <p:cNvPr id="62" name="Rectangle 1344"/>
          <p:cNvSpPr>
            <a:spLocks noChangeArrowheads="1"/>
          </p:cNvSpPr>
          <p:nvPr/>
        </p:nvSpPr>
        <p:spPr bwMode="auto">
          <a:xfrm>
            <a:off x="465138" y="485775"/>
            <a:ext cx="1587" cy="3175"/>
          </a:xfrm>
          <a:prstGeom prst="rect">
            <a:avLst/>
          </a:prstGeom>
          <a:solidFill>
            <a:srgbClr val="FFFFFF"/>
          </a:solidFill>
          <a:ln>
            <a:noFill/>
          </a:ln>
          <a:extLs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p>
            <a:pPr>
              <a:spcBef>
                <a:spcPct val="50000"/>
              </a:spcBef>
              <a:buFontTx/>
              <a:buChar char="•"/>
            </a:pPr>
            <a:endParaRPr lang="en-US" sz="1300" b="0"/>
          </a:p>
        </p:txBody>
      </p:sp>
      <p:sp>
        <p:nvSpPr>
          <p:cNvPr id="324" name="Title 323"/>
          <p:cNvSpPr>
            <a:spLocks noGrp="1"/>
          </p:cNvSpPr>
          <p:nvPr>
            <p:ph type="title"/>
          </p:nvPr>
        </p:nvSpPr>
        <p:spPr>
          <a:xfrm>
            <a:off x="343401" y="301625"/>
            <a:ext cx="8439652" cy="1031875"/>
          </a:xfrm>
        </p:spPr>
        <p:txBody>
          <a:bodyPr/>
          <a:lstStyle>
            <a:lvl1pPr>
              <a:defRPr b="0" i="0" cap="none" baseline="0">
                <a:solidFill>
                  <a:srgbClr val="021F43"/>
                </a:solidFill>
                <a:latin typeface="+mn-lt"/>
                <a:cs typeface="Andes ExtraLight"/>
              </a:defRPr>
            </a:lvl1pPr>
          </a:lstStyle>
          <a:p>
            <a:r>
              <a:rPr lang="en-US"/>
              <a:t>Click to edit Master title style</a:t>
            </a:r>
            <a:endParaRPr lang="en-US" dirty="0"/>
          </a:p>
        </p:txBody>
      </p:sp>
      <p:sp>
        <p:nvSpPr>
          <p:cNvPr id="331" name="Content Placeholder 330"/>
          <p:cNvSpPr>
            <a:spLocks noGrp="1"/>
          </p:cNvSpPr>
          <p:nvPr>
            <p:ph sz="quarter" idx="10"/>
          </p:nvPr>
        </p:nvSpPr>
        <p:spPr>
          <a:xfrm>
            <a:off x="343401" y="1460500"/>
            <a:ext cx="8440305" cy="4600863"/>
          </a:xfrm>
        </p:spPr>
        <p:txBody>
          <a:bodyPr>
            <a:normAutofit/>
          </a:bodyPr>
          <a:lstStyle>
            <a:lvl1pPr>
              <a:lnSpc>
                <a:spcPct val="130000"/>
              </a:lnSpc>
              <a:spcBef>
                <a:spcPts val="1200"/>
              </a:spcBef>
              <a:defRPr>
                <a:solidFill>
                  <a:srgbClr val="7F7F7F"/>
                </a:solidFill>
              </a:defRPr>
            </a:lvl1pPr>
            <a:lvl2pPr>
              <a:lnSpc>
                <a:spcPct val="130000"/>
              </a:lnSpc>
              <a:spcBef>
                <a:spcPts val="1200"/>
              </a:spcBef>
              <a:buClr>
                <a:schemeClr val="tx2">
                  <a:lumMod val="50000"/>
                  <a:lumOff val="50000"/>
                </a:schemeClr>
              </a:buClr>
              <a:defRPr>
                <a:solidFill>
                  <a:srgbClr val="7F7F7F"/>
                </a:solidFill>
              </a:defRPr>
            </a:lvl2pPr>
            <a:lvl3pPr marL="557784">
              <a:lnSpc>
                <a:spcPct val="130000"/>
              </a:lnSpc>
              <a:spcBef>
                <a:spcPts val="0"/>
              </a:spcBef>
              <a:buClr>
                <a:schemeClr val="tx2">
                  <a:lumMod val="50000"/>
                  <a:lumOff val="50000"/>
                </a:schemeClr>
              </a:buClr>
              <a:defRPr>
                <a:solidFill>
                  <a:srgbClr val="7F7F7F"/>
                </a:solidFill>
              </a:defRPr>
            </a:lvl3pPr>
            <a:lvl4pPr>
              <a:lnSpc>
                <a:spcPct val="130000"/>
              </a:lnSpc>
              <a:spcBef>
                <a:spcPts val="0"/>
              </a:spcBef>
              <a:buClr>
                <a:schemeClr val="tx2">
                  <a:lumMod val="50000"/>
                  <a:lumOff val="50000"/>
                </a:schemeClr>
              </a:buClr>
              <a:defRPr>
                <a:solidFill>
                  <a:srgbClr val="7F7F7F"/>
                </a:solidFill>
              </a:defRPr>
            </a:lvl4pPr>
            <a:lvl5pPr>
              <a:lnSpc>
                <a:spcPct val="130000"/>
              </a:lnSpc>
              <a:spcBef>
                <a:spcPts val="0"/>
              </a:spcBef>
              <a:buClr>
                <a:schemeClr val="tx2">
                  <a:lumMod val="50000"/>
                  <a:lumOff val="50000"/>
                </a:schemeClr>
              </a:buClr>
              <a:defRPr>
                <a:solidFill>
                  <a:srgbClr val="7F7F7F"/>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3" name="Footer Placeholder 6"/>
          <p:cNvSpPr>
            <a:spLocks noGrp="1"/>
          </p:cNvSpPr>
          <p:nvPr>
            <p:ph type="ftr" sz="quarter" idx="11"/>
          </p:nvPr>
        </p:nvSpPr>
        <p:spPr/>
        <p:txBody>
          <a:bodyPr/>
          <a:lstStyle>
            <a:lvl1pPr>
              <a:defRPr/>
            </a:lvl1pPr>
          </a:lstStyle>
          <a:p>
            <a:pPr>
              <a:defRPr/>
            </a:pPr>
            <a:r>
              <a:rPr lang="en-US"/>
              <a:t>Footer</a:t>
            </a:r>
            <a:endParaRPr lang="en-US" dirty="0"/>
          </a:p>
        </p:txBody>
      </p:sp>
      <p:sp>
        <p:nvSpPr>
          <p:cNvPr id="64" name="Slide Number Placeholder 7"/>
          <p:cNvSpPr>
            <a:spLocks noGrp="1"/>
          </p:cNvSpPr>
          <p:nvPr>
            <p:ph type="sldNum" sz="quarter" idx="12"/>
          </p:nvPr>
        </p:nvSpPr>
        <p:spPr/>
        <p:txBody>
          <a:bodyPr/>
          <a:lstStyle>
            <a:lvl1pPr>
              <a:defRPr/>
            </a:lvl1pPr>
          </a:lstStyle>
          <a:p>
            <a:fld id="{72642F94-FFF2-4479-85EB-FC8AFE3AAFCD}" type="slidenum">
              <a:rPr lang="en-US"/>
              <a:pPr/>
              <a:t>‹#›</a:t>
            </a:fld>
            <a:endParaRPr lang="en-US"/>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244997443"/>
      </p:ext>
    </p:extLst>
  </p:cSld>
  <p:clrMapOvr>
    <a:masterClrMapping/>
  </p:clrMapOvr>
</p:sldLayout>
</file>

<file path=ppt/slideLayouts/slideLayout5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userDrawn="1">
  <p:cSld name="Blue Geometric Divider">
    <p:spTree>
      <p:nvGrpSpPr>
        <p:cNvPr id="1" name=""/>
        <p:cNvGrpSpPr/>
        <p:nvPr/>
      </p:nvGrpSpPr>
      <p:grpSpPr>
        <a:xfrm>
          <a:off x="0" y="0"/>
          <a:ext cx="0" cy="0"/>
          <a:chOff x="0" y="0"/>
          <a:chExt cx="0" cy="0"/>
        </a:xfrm>
      </p:grpSpPr>
      <p:sp>
        <p:nvSpPr>
          <p:cNvPr id="4" name="Line 1086"/>
          <p:cNvSpPr>
            <a:spLocks noChangeShapeType="1"/>
          </p:cNvSpPr>
          <p:nvPr/>
        </p:nvSpPr>
        <p:spPr bwMode="auto">
          <a:xfrm>
            <a:off x="484188" y="617538"/>
            <a:ext cx="1587" cy="1587"/>
          </a:xfrm>
          <a:prstGeom prst="line">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no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5" name="Line 1087"/>
          <p:cNvSpPr>
            <a:spLocks noChangeShapeType="1"/>
          </p:cNvSpPr>
          <p:nvPr/>
        </p:nvSpPr>
        <p:spPr bwMode="auto">
          <a:xfrm>
            <a:off x="484188" y="617538"/>
            <a:ext cx="1587" cy="1587"/>
          </a:xfrm>
          <a:prstGeom prst="line">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no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6" name="Rectangle 1088"/>
          <p:cNvSpPr>
            <a:spLocks noChangeArrowheads="1"/>
          </p:cNvSpPr>
          <p:nvPr/>
        </p:nvSpPr>
        <p:spPr bwMode="auto">
          <a:xfrm>
            <a:off x="484188" y="617538"/>
            <a:ext cx="1587" cy="1587"/>
          </a:xfrm>
          <a:prstGeom prst="rect">
            <a:avLst/>
          </a:prstGeom>
          <a:solidFill>
            <a:srgbClr val="000000"/>
          </a:solidFill>
          <a:ln>
            <a:noFill/>
          </a:ln>
          <a:extLs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p>
            <a:pPr>
              <a:spcBef>
                <a:spcPct val="50000"/>
              </a:spcBef>
              <a:buFontTx/>
              <a:buChar char="•"/>
            </a:pPr>
            <a:endParaRPr lang="en-US" sz="1300" b="0"/>
          </a:p>
        </p:txBody>
      </p:sp>
      <p:sp>
        <p:nvSpPr>
          <p:cNvPr id="7" name="Rectangle 1089"/>
          <p:cNvSpPr>
            <a:spLocks noChangeArrowheads="1"/>
          </p:cNvSpPr>
          <p:nvPr/>
        </p:nvSpPr>
        <p:spPr bwMode="auto">
          <a:xfrm>
            <a:off x="484188" y="617538"/>
            <a:ext cx="1587" cy="1587"/>
          </a:xfrm>
          <a:prstGeom prst="rect">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p>
            <a:pPr>
              <a:spcBef>
                <a:spcPct val="50000"/>
              </a:spcBef>
              <a:buFontTx/>
              <a:buChar char="•"/>
            </a:pPr>
            <a:endParaRPr lang="en-US" sz="1300" b="0"/>
          </a:p>
        </p:txBody>
      </p:sp>
      <p:sp>
        <p:nvSpPr>
          <p:cNvPr id="8" name="Freeform 1098"/>
          <p:cNvSpPr>
            <a:spLocks/>
          </p:cNvSpPr>
          <p:nvPr/>
        </p:nvSpPr>
        <p:spPr bwMode="auto">
          <a:xfrm>
            <a:off x="487363" y="617538"/>
            <a:ext cx="3175" cy="1587"/>
          </a:xfrm>
          <a:custGeom>
            <a:avLst/>
            <a:gdLst>
              <a:gd name="T0" fmla="*/ 0 w 2"/>
              <a:gd name="T1" fmla="*/ 0 h 1587"/>
              <a:gd name="T2" fmla="*/ 2 w 2"/>
              <a:gd name="T3" fmla="*/ 0 h 1587"/>
              <a:gd name="T4" fmla="*/ 2 w 2"/>
              <a:gd name="T5" fmla="*/ 0 h 1587"/>
              <a:gd name="T6" fmla="*/ 2 w 2"/>
              <a:gd name="T7" fmla="*/ 0 h 1587"/>
              <a:gd name="T8" fmla="*/ 0 w 2"/>
              <a:gd name="T9" fmla="*/ 0 h 1587"/>
              <a:gd name="T10" fmla="*/ 0 w 2"/>
              <a:gd name="T11" fmla="*/ 0 h 1587"/>
              <a:gd name="T12" fmla="*/ 0 w 2"/>
              <a:gd name="T13" fmla="*/ 0 h 1587"/>
              <a:gd name="T14" fmla="*/ 0 w 2"/>
              <a:gd name="T15" fmla="*/ 0 h 1587"/>
              <a:gd name="T16" fmla="*/ 0 w 2"/>
              <a:gd name="T17" fmla="*/ 0 h 1587"/>
              <a:gd name="T18" fmla="*/ 0 w 2"/>
              <a:gd name="T19" fmla="*/ 0 h 1587"/>
              <a:gd name="T20" fmla="*/ 0 w 2"/>
              <a:gd name="T21" fmla="*/ 0 h 1587"/>
              <a:gd name="T22" fmla="*/ 0 w 2"/>
              <a:gd name="T23" fmla="*/ 0 h 1587"/>
              <a:gd name="T24" fmla="*/ 0 w 2"/>
              <a:gd name="T25" fmla="*/ 0 h 1587"/>
              <a:gd name="T26" fmla="*/ 0 w 2"/>
              <a:gd name="T27" fmla="*/ 0 h 1587"/>
              <a:gd name="T28" fmla="*/ 0 w 2"/>
              <a:gd name="T29" fmla="*/ 0 h 1587"/>
              <a:gd name="T30" fmla="*/ 0 w 2"/>
              <a:gd name="T31" fmla="*/ 0 h 1587"/>
              <a:gd name="T32" fmla="*/ 0 w 2"/>
              <a:gd name="T33" fmla="*/ 0 h 1587"/>
              <a:gd name="T34" fmla="*/ 2 w 2"/>
              <a:gd name="T35" fmla="*/ 0 h 1587"/>
              <a:gd name="T36" fmla="*/ 2 w 2"/>
              <a:gd name="T37" fmla="*/ 0 h 1587"/>
              <a:gd name="T38" fmla="*/ 2 w 2"/>
              <a:gd name="T39" fmla="*/ 0 h 1587"/>
              <a:gd name="T40" fmla="*/ 0 w 2"/>
              <a:gd name="T41" fmla="*/ 0 h 1587"/>
              <a:gd name="T42" fmla="*/ 0 w 2"/>
              <a:gd name="T43" fmla="*/ 0 h 1587"/>
              <a:gd name="T44" fmla="*/ 0 w 2"/>
              <a:gd name="T45" fmla="*/ 0 h 15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2" h="1587">
                <a:moveTo>
                  <a:pt x="0" y="0"/>
                </a:moveTo>
                <a:lnTo>
                  <a:pt x="2" y="0"/>
                </a:lnTo>
                <a:lnTo>
                  <a:pt x="0" y="0"/>
                </a:lnTo>
                <a:lnTo>
                  <a:pt x="2" y="0"/>
                </a:lnTo>
                <a:lnTo>
                  <a:pt x="0" y="0"/>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9" name="Freeform 1115"/>
          <p:cNvSpPr>
            <a:spLocks/>
          </p:cNvSpPr>
          <p:nvPr/>
        </p:nvSpPr>
        <p:spPr bwMode="auto">
          <a:xfrm>
            <a:off x="458788" y="473075"/>
            <a:ext cx="3175" cy="3175"/>
          </a:xfrm>
          <a:custGeom>
            <a:avLst/>
            <a:gdLst>
              <a:gd name="T0" fmla="*/ 0 w 2"/>
              <a:gd name="T1" fmla="*/ 2 h 2"/>
              <a:gd name="T2" fmla="*/ 0 w 2"/>
              <a:gd name="T3" fmla="*/ 2 h 2"/>
              <a:gd name="T4" fmla="*/ 0 w 2"/>
              <a:gd name="T5" fmla="*/ 2 h 2"/>
              <a:gd name="T6" fmla="*/ 0 w 2"/>
              <a:gd name="T7" fmla="*/ 2 h 2"/>
              <a:gd name="T8" fmla="*/ 0 w 2"/>
              <a:gd name="T9" fmla="*/ 2 h 2"/>
              <a:gd name="T10" fmla="*/ 0 w 2"/>
              <a:gd name="T11" fmla="*/ 2 h 2"/>
              <a:gd name="T12" fmla="*/ 2 w 2"/>
              <a:gd name="T13" fmla="*/ 2 h 2"/>
              <a:gd name="T14" fmla="*/ 2 w 2"/>
              <a:gd name="T15" fmla="*/ 2 h 2"/>
              <a:gd name="T16" fmla="*/ 2 w 2"/>
              <a:gd name="T17" fmla="*/ 0 h 2"/>
              <a:gd name="T18" fmla="*/ 0 w 2"/>
              <a:gd name="T19" fmla="*/ 2 h 2"/>
              <a:gd name="T20" fmla="*/ 0 w 2"/>
              <a:gd name="T21" fmla="*/ 2 h 2"/>
              <a:gd name="T22" fmla="*/ 0 w 2"/>
              <a:gd name="T23" fmla="*/ 2 h 2"/>
              <a:gd name="T24" fmla="*/ 0 w 2"/>
              <a:gd name="T25" fmla="*/ 2 h 2"/>
              <a:gd name="T26" fmla="*/ 0 w 2"/>
              <a:gd name="T27" fmla="*/ 2 h 2"/>
              <a:gd name="T28" fmla="*/ 2 w 2"/>
              <a:gd name="T29" fmla="*/ 2 h 2"/>
              <a:gd name="T30" fmla="*/ 2 w 2"/>
              <a:gd name="T31" fmla="*/ 2 h 2"/>
              <a:gd name="T32" fmla="*/ 2 w 2"/>
              <a:gd name="T33" fmla="*/ 2 h 2"/>
              <a:gd name="T34" fmla="*/ 2 w 2"/>
              <a:gd name="T35" fmla="*/ 2 h 2"/>
              <a:gd name="T36" fmla="*/ 2 w 2"/>
              <a:gd name="T37" fmla="*/ 2 h 2"/>
              <a:gd name="T38" fmla="*/ 2 w 2"/>
              <a:gd name="T39" fmla="*/ 2 h 2"/>
              <a:gd name="T40" fmla="*/ 0 w 2"/>
              <a:gd name="T41" fmla="*/ 2 h 2"/>
              <a:gd name="T42" fmla="*/ 0 w 2"/>
              <a:gd name="T43" fmla="*/ 2 h 2"/>
              <a:gd name="T44" fmla="*/ 0 w 2"/>
              <a:gd name="T45" fmla="*/ 2 h 2"/>
              <a:gd name="T46" fmla="*/ 0 w 2"/>
              <a:gd name="T47" fmla="*/ 2 h 2"/>
              <a:gd name="T48" fmla="*/ 0 w 2"/>
              <a:gd name="T49" fmla="*/ 2 h 2"/>
              <a:gd name="T50" fmla="*/ 0 w 2"/>
              <a:gd name="T51" fmla="*/ 2 h 2"/>
              <a:gd name="T52" fmla="*/ 0 w 2"/>
              <a:gd name="T53" fmla="*/ 2 h 2"/>
              <a:gd name="T54" fmla="*/ 2 w 2"/>
              <a:gd name="T55" fmla="*/ 2 h 2"/>
              <a:gd name="T56" fmla="*/ 0 w 2"/>
              <a:gd name="T57" fmla="*/ 2 h 2"/>
              <a:gd name="T58" fmla="*/ 2 w 2"/>
              <a:gd name="T59" fmla="*/ 2 h 2"/>
              <a:gd name="T60" fmla="*/ 2 w 2"/>
              <a:gd name="T61" fmla="*/ 2 h 2"/>
              <a:gd name="T62" fmla="*/ 2 w 2"/>
              <a:gd name="T63" fmla="*/ 2 h 2"/>
              <a:gd name="T64" fmla="*/ 0 w 2"/>
              <a:gd name="T65" fmla="*/ 2 h 2"/>
              <a:gd name="T66" fmla="*/ 0 w 2"/>
              <a:gd name="T67" fmla="*/ 2 h 2"/>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2" h="2">
                <a:moveTo>
                  <a:pt x="0" y="2"/>
                </a:moveTo>
                <a:lnTo>
                  <a:pt x="0" y="2"/>
                </a:lnTo>
                <a:lnTo>
                  <a:pt x="2" y="2"/>
                </a:lnTo>
                <a:lnTo>
                  <a:pt x="2" y="0"/>
                </a:lnTo>
                <a:lnTo>
                  <a:pt x="0" y="2"/>
                </a:lnTo>
                <a:lnTo>
                  <a:pt x="2" y="2"/>
                </a:lnTo>
                <a:lnTo>
                  <a:pt x="0" y="2"/>
                </a:lnTo>
                <a:lnTo>
                  <a:pt x="2" y="2"/>
                </a:lnTo>
                <a:lnTo>
                  <a:pt x="0" y="2"/>
                </a:lnTo>
                <a:lnTo>
                  <a:pt x="2" y="2"/>
                </a:lnTo>
                <a:lnTo>
                  <a:pt x="0" y="2"/>
                </a:lnTo>
                <a:lnTo>
                  <a:pt x="2" y="2"/>
                </a:lnTo>
                <a:lnTo>
                  <a:pt x="0" y="2"/>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10" name="Freeform 1120"/>
          <p:cNvSpPr>
            <a:spLocks/>
          </p:cNvSpPr>
          <p:nvPr/>
        </p:nvSpPr>
        <p:spPr bwMode="auto">
          <a:xfrm>
            <a:off x="458788" y="463550"/>
            <a:ext cx="3175" cy="3175"/>
          </a:xfrm>
          <a:custGeom>
            <a:avLst/>
            <a:gdLst>
              <a:gd name="T0" fmla="*/ 0 w 2"/>
              <a:gd name="T1" fmla="*/ 0 h 2"/>
              <a:gd name="T2" fmla="*/ 0 w 2"/>
              <a:gd name="T3" fmla="*/ 2 h 2"/>
              <a:gd name="T4" fmla="*/ 0 w 2"/>
              <a:gd name="T5" fmla="*/ 2 h 2"/>
              <a:gd name="T6" fmla="*/ 0 w 2"/>
              <a:gd name="T7" fmla="*/ 2 h 2"/>
              <a:gd name="T8" fmla="*/ 2 w 2"/>
              <a:gd name="T9" fmla="*/ 2 h 2"/>
              <a:gd name="T10" fmla="*/ 2 w 2"/>
              <a:gd name="T11" fmla="*/ 0 h 2"/>
              <a:gd name="T12" fmla="*/ 2 w 2"/>
              <a:gd name="T13" fmla="*/ 0 h 2"/>
              <a:gd name="T14" fmla="*/ 2 w 2"/>
              <a:gd name="T15" fmla="*/ 0 h 2"/>
              <a:gd name="T16" fmla="*/ 0 w 2"/>
              <a:gd name="T17" fmla="*/ 0 h 2"/>
              <a:gd name="T18" fmla="*/ 0 w 2"/>
              <a:gd name="T19" fmla="*/ 2 h 2"/>
              <a:gd name="T20" fmla="*/ 0 w 2"/>
              <a:gd name="T21" fmla="*/ 2 h 2"/>
              <a:gd name="T22" fmla="*/ 2 w 2"/>
              <a:gd name="T23" fmla="*/ 0 h 2"/>
              <a:gd name="T24" fmla="*/ 2 w 2"/>
              <a:gd name="T25" fmla="*/ 0 h 2"/>
              <a:gd name="T26" fmla="*/ 2 w 2"/>
              <a:gd name="T27" fmla="*/ 0 h 2"/>
              <a:gd name="T28" fmla="*/ 2 w 2"/>
              <a:gd name="T29" fmla="*/ 2 h 2"/>
              <a:gd name="T30" fmla="*/ 0 w 2"/>
              <a:gd name="T31" fmla="*/ 2 h 2"/>
              <a:gd name="T32" fmla="*/ 0 w 2"/>
              <a:gd name="T33" fmla="*/ 2 h 2"/>
              <a:gd name="T34" fmla="*/ 0 w 2"/>
              <a:gd name="T35" fmla="*/ 2 h 2"/>
              <a:gd name="T36" fmla="*/ 0 w 2"/>
              <a:gd name="T37" fmla="*/ 2 h 2"/>
              <a:gd name="T38" fmla="*/ 0 w 2"/>
              <a:gd name="T39" fmla="*/ 2 h 2"/>
              <a:gd name="T40" fmla="*/ 0 w 2"/>
              <a:gd name="T41" fmla="*/ 2 h 2"/>
              <a:gd name="T42" fmla="*/ 0 w 2"/>
              <a:gd name="T43" fmla="*/ 2 h 2"/>
              <a:gd name="T44" fmla="*/ 0 w 2"/>
              <a:gd name="T45" fmla="*/ 2 h 2"/>
              <a:gd name="T46" fmla="*/ 2 w 2"/>
              <a:gd name="T47" fmla="*/ 2 h 2"/>
              <a:gd name="T48" fmla="*/ 0 w 2"/>
              <a:gd name="T49" fmla="*/ 2 h 2"/>
              <a:gd name="T50" fmla="*/ 0 w 2"/>
              <a:gd name="T51" fmla="*/ 2 h 2"/>
              <a:gd name="T52" fmla="*/ 2 w 2"/>
              <a:gd name="T53" fmla="*/ 2 h 2"/>
              <a:gd name="T54" fmla="*/ 2 w 2"/>
              <a:gd name="T55" fmla="*/ 2 h 2"/>
              <a:gd name="T56" fmla="*/ 2 w 2"/>
              <a:gd name="T57" fmla="*/ 0 h 2"/>
              <a:gd name="T58" fmla="*/ 0 w 2"/>
              <a:gd name="T59" fmla="*/ 0 h 2"/>
              <a:gd name="T60" fmla="*/ 0 w 2"/>
              <a:gd name="T61" fmla="*/ 0 h 2"/>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2" h="2">
                <a:moveTo>
                  <a:pt x="0" y="0"/>
                </a:moveTo>
                <a:lnTo>
                  <a:pt x="0" y="2"/>
                </a:lnTo>
                <a:lnTo>
                  <a:pt x="2" y="2"/>
                </a:lnTo>
                <a:lnTo>
                  <a:pt x="2" y="0"/>
                </a:lnTo>
                <a:lnTo>
                  <a:pt x="0" y="0"/>
                </a:lnTo>
                <a:lnTo>
                  <a:pt x="0" y="2"/>
                </a:lnTo>
                <a:lnTo>
                  <a:pt x="2" y="0"/>
                </a:lnTo>
                <a:lnTo>
                  <a:pt x="2" y="2"/>
                </a:lnTo>
                <a:lnTo>
                  <a:pt x="0" y="2"/>
                </a:lnTo>
                <a:lnTo>
                  <a:pt x="2" y="2"/>
                </a:lnTo>
                <a:lnTo>
                  <a:pt x="0" y="2"/>
                </a:lnTo>
                <a:lnTo>
                  <a:pt x="2" y="2"/>
                </a:lnTo>
                <a:lnTo>
                  <a:pt x="2" y="0"/>
                </a:lnTo>
                <a:lnTo>
                  <a:pt x="0" y="0"/>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11" name="Freeform 1134"/>
          <p:cNvSpPr>
            <a:spLocks/>
          </p:cNvSpPr>
          <p:nvPr/>
        </p:nvSpPr>
        <p:spPr bwMode="auto">
          <a:xfrm>
            <a:off x="703263" y="514350"/>
            <a:ext cx="3175" cy="6350"/>
          </a:xfrm>
          <a:custGeom>
            <a:avLst/>
            <a:gdLst>
              <a:gd name="T0" fmla="*/ 2 w 2"/>
              <a:gd name="T1" fmla="*/ 4 h 4"/>
              <a:gd name="T2" fmla="*/ 2 w 2"/>
              <a:gd name="T3" fmla="*/ 4 h 4"/>
              <a:gd name="T4" fmla="*/ 2 w 2"/>
              <a:gd name="T5" fmla="*/ 4 h 4"/>
              <a:gd name="T6" fmla="*/ 2 w 2"/>
              <a:gd name="T7" fmla="*/ 2 h 4"/>
              <a:gd name="T8" fmla="*/ 2 w 2"/>
              <a:gd name="T9" fmla="*/ 0 h 4"/>
              <a:gd name="T10" fmla="*/ 2 w 2"/>
              <a:gd name="T11" fmla="*/ 0 h 4"/>
              <a:gd name="T12" fmla="*/ 2 w 2"/>
              <a:gd name="T13" fmla="*/ 0 h 4"/>
              <a:gd name="T14" fmla="*/ 0 w 2"/>
              <a:gd name="T15" fmla="*/ 2 h 4"/>
              <a:gd name="T16" fmla="*/ 2 w 2"/>
              <a:gd name="T17" fmla="*/ 4 h 4"/>
              <a:gd name="T18" fmla="*/ 2 w 2"/>
              <a:gd name="T19" fmla="*/ 2 h 4"/>
              <a:gd name="T20" fmla="*/ 2 w 2"/>
              <a:gd name="T21" fmla="*/ 2 h 4"/>
              <a:gd name="T22" fmla="*/ 2 w 2"/>
              <a:gd name="T23" fmla="*/ 0 h 4"/>
              <a:gd name="T24" fmla="*/ 2 w 2"/>
              <a:gd name="T25" fmla="*/ 2 h 4"/>
              <a:gd name="T26" fmla="*/ 2 w 2"/>
              <a:gd name="T27" fmla="*/ 2 h 4"/>
              <a:gd name="T28" fmla="*/ 2 w 2"/>
              <a:gd name="T29" fmla="*/ 2 h 4"/>
              <a:gd name="T30" fmla="*/ 2 w 2"/>
              <a:gd name="T31" fmla="*/ 2 h 4"/>
              <a:gd name="T32" fmla="*/ 2 w 2"/>
              <a:gd name="T33" fmla="*/ 2 h 4"/>
              <a:gd name="T34" fmla="*/ 2 w 2"/>
              <a:gd name="T35" fmla="*/ 2 h 4"/>
              <a:gd name="T36" fmla="*/ 2 w 2"/>
              <a:gd name="T37" fmla="*/ 2 h 4"/>
              <a:gd name="T38" fmla="*/ 2 w 2"/>
              <a:gd name="T39" fmla="*/ 2 h 4"/>
              <a:gd name="T40" fmla="*/ 2 w 2"/>
              <a:gd name="T41" fmla="*/ 2 h 4"/>
              <a:gd name="T42" fmla="*/ 2 w 2"/>
              <a:gd name="T43" fmla="*/ 2 h 4"/>
              <a:gd name="T44" fmla="*/ 2 w 2"/>
              <a:gd name="T45" fmla="*/ 2 h 4"/>
              <a:gd name="T46" fmla="*/ 2 w 2"/>
              <a:gd name="T47" fmla="*/ 2 h 4"/>
              <a:gd name="T48" fmla="*/ 2 w 2"/>
              <a:gd name="T49" fmla="*/ 2 h 4"/>
              <a:gd name="T50" fmla="*/ 2 w 2"/>
              <a:gd name="T51" fmla="*/ 2 h 4"/>
              <a:gd name="T52" fmla="*/ 0 w 2"/>
              <a:gd name="T53" fmla="*/ 2 h 4"/>
              <a:gd name="T54" fmla="*/ 2 w 2"/>
              <a:gd name="T55" fmla="*/ 4 h 4"/>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2" h="4">
                <a:moveTo>
                  <a:pt x="2" y="4"/>
                </a:moveTo>
                <a:lnTo>
                  <a:pt x="2" y="4"/>
                </a:lnTo>
                <a:lnTo>
                  <a:pt x="2" y="2"/>
                </a:lnTo>
                <a:lnTo>
                  <a:pt x="2" y="0"/>
                </a:lnTo>
                <a:lnTo>
                  <a:pt x="0" y="2"/>
                </a:lnTo>
                <a:lnTo>
                  <a:pt x="2" y="4"/>
                </a:lnTo>
                <a:lnTo>
                  <a:pt x="2" y="2"/>
                </a:lnTo>
                <a:lnTo>
                  <a:pt x="2" y="0"/>
                </a:lnTo>
                <a:lnTo>
                  <a:pt x="2" y="2"/>
                </a:lnTo>
                <a:lnTo>
                  <a:pt x="0" y="2"/>
                </a:lnTo>
                <a:lnTo>
                  <a:pt x="2" y="4"/>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12" name="Freeform 1141"/>
          <p:cNvSpPr>
            <a:spLocks/>
          </p:cNvSpPr>
          <p:nvPr/>
        </p:nvSpPr>
        <p:spPr bwMode="auto">
          <a:xfrm>
            <a:off x="706438" y="479425"/>
            <a:ext cx="1587" cy="6350"/>
          </a:xfrm>
          <a:custGeom>
            <a:avLst/>
            <a:gdLst>
              <a:gd name="T0" fmla="*/ 0 w 1587"/>
              <a:gd name="T1" fmla="*/ 4 h 4"/>
              <a:gd name="T2" fmla="*/ 0 w 1587"/>
              <a:gd name="T3" fmla="*/ 2 h 4"/>
              <a:gd name="T4" fmla="*/ 0 w 1587"/>
              <a:gd name="T5" fmla="*/ 0 h 4"/>
              <a:gd name="T6" fmla="*/ 0 w 1587"/>
              <a:gd name="T7" fmla="*/ 0 h 4"/>
              <a:gd name="T8" fmla="*/ 0 w 1587"/>
              <a:gd name="T9" fmla="*/ 2 h 4"/>
              <a:gd name="T10" fmla="*/ 0 w 1587"/>
              <a:gd name="T11" fmla="*/ 2 h 4"/>
              <a:gd name="T12" fmla="*/ 0 w 1587"/>
              <a:gd name="T13" fmla="*/ 4 h 4"/>
              <a:gd name="T14" fmla="*/ 0 w 1587"/>
              <a:gd name="T15" fmla="*/ 2 h 4"/>
              <a:gd name="T16" fmla="*/ 0 w 1587"/>
              <a:gd name="T17" fmla="*/ 2 h 4"/>
              <a:gd name="T18" fmla="*/ 0 w 1587"/>
              <a:gd name="T19" fmla="*/ 2 h 4"/>
              <a:gd name="T20" fmla="*/ 0 w 1587"/>
              <a:gd name="T21" fmla="*/ 2 h 4"/>
              <a:gd name="T22" fmla="*/ 0 w 1587"/>
              <a:gd name="T23" fmla="*/ 2 h 4"/>
              <a:gd name="T24" fmla="*/ 0 w 1587"/>
              <a:gd name="T25" fmla="*/ 2 h 4"/>
              <a:gd name="T26" fmla="*/ 0 w 1587"/>
              <a:gd name="T27" fmla="*/ 2 h 4"/>
              <a:gd name="T28" fmla="*/ 0 w 1587"/>
              <a:gd name="T29" fmla="*/ 4 h 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1587" h="4">
                <a:moveTo>
                  <a:pt x="0" y="4"/>
                </a:moveTo>
                <a:lnTo>
                  <a:pt x="0" y="2"/>
                </a:lnTo>
                <a:lnTo>
                  <a:pt x="0" y="0"/>
                </a:lnTo>
                <a:lnTo>
                  <a:pt x="0" y="2"/>
                </a:lnTo>
                <a:lnTo>
                  <a:pt x="0" y="4"/>
                </a:lnTo>
                <a:lnTo>
                  <a:pt x="0" y="2"/>
                </a:lnTo>
                <a:lnTo>
                  <a:pt x="0" y="4"/>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13" name="Freeform 1148"/>
          <p:cNvSpPr>
            <a:spLocks/>
          </p:cNvSpPr>
          <p:nvPr/>
        </p:nvSpPr>
        <p:spPr bwMode="auto">
          <a:xfrm>
            <a:off x="693738" y="460375"/>
            <a:ext cx="3175" cy="3175"/>
          </a:xfrm>
          <a:custGeom>
            <a:avLst/>
            <a:gdLst>
              <a:gd name="T0" fmla="*/ 2 w 2"/>
              <a:gd name="T1" fmla="*/ 2 h 2"/>
              <a:gd name="T2" fmla="*/ 2 w 2"/>
              <a:gd name="T3" fmla="*/ 0 h 2"/>
              <a:gd name="T4" fmla="*/ 2 w 2"/>
              <a:gd name="T5" fmla="*/ 0 h 2"/>
              <a:gd name="T6" fmla="*/ 2 w 2"/>
              <a:gd name="T7" fmla="*/ 0 h 2"/>
              <a:gd name="T8" fmla="*/ 2 w 2"/>
              <a:gd name="T9" fmla="*/ 0 h 2"/>
              <a:gd name="T10" fmla="*/ 0 w 2"/>
              <a:gd name="T11" fmla="*/ 0 h 2"/>
              <a:gd name="T12" fmla="*/ 0 w 2"/>
              <a:gd name="T13" fmla="*/ 0 h 2"/>
              <a:gd name="T14" fmla="*/ 0 w 2"/>
              <a:gd name="T15" fmla="*/ 2 h 2"/>
              <a:gd name="T16" fmla="*/ 0 w 2"/>
              <a:gd name="T17" fmla="*/ 2 h 2"/>
              <a:gd name="T18" fmla="*/ 0 w 2"/>
              <a:gd name="T19" fmla="*/ 2 h 2"/>
              <a:gd name="T20" fmla="*/ 2 w 2"/>
              <a:gd name="T21" fmla="*/ 2 h 2"/>
              <a:gd name="T22" fmla="*/ 2 w 2"/>
              <a:gd name="T23" fmla="*/ 2 h 2"/>
              <a:gd name="T24" fmla="*/ 2 w 2"/>
              <a:gd name="T25" fmla="*/ 0 h 2"/>
              <a:gd name="T26" fmla="*/ 2 w 2"/>
              <a:gd name="T27" fmla="*/ 0 h 2"/>
              <a:gd name="T28" fmla="*/ 2 w 2"/>
              <a:gd name="T29" fmla="*/ 0 h 2"/>
              <a:gd name="T30" fmla="*/ 0 w 2"/>
              <a:gd name="T31" fmla="*/ 2 h 2"/>
              <a:gd name="T32" fmla="*/ 2 w 2"/>
              <a:gd name="T33" fmla="*/ 2 h 2"/>
              <a:gd name="T34" fmla="*/ 2 w 2"/>
              <a:gd name="T35" fmla="*/ 0 h 2"/>
              <a:gd name="T36" fmla="*/ 0 w 2"/>
              <a:gd name="T37" fmla="*/ 2 h 2"/>
              <a:gd name="T38" fmla="*/ 2 w 2"/>
              <a:gd name="T39" fmla="*/ 2 h 2"/>
              <a:gd name="T40" fmla="*/ 0 w 2"/>
              <a:gd name="T41" fmla="*/ 2 h 2"/>
              <a:gd name="T42" fmla="*/ 0 w 2"/>
              <a:gd name="T43" fmla="*/ 2 h 2"/>
              <a:gd name="T44" fmla="*/ 0 w 2"/>
              <a:gd name="T45" fmla="*/ 2 h 2"/>
              <a:gd name="T46" fmla="*/ 0 w 2"/>
              <a:gd name="T47" fmla="*/ 2 h 2"/>
              <a:gd name="T48" fmla="*/ 0 w 2"/>
              <a:gd name="T49" fmla="*/ 2 h 2"/>
              <a:gd name="T50" fmla="*/ 0 w 2"/>
              <a:gd name="T51" fmla="*/ 2 h 2"/>
              <a:gd name="T52" fmla="*/ 0 w 2"/>
              <a:gd name="T53" fmla="*/ 2 h 2"/>
              <a:gd name="T54" fmla="*/ 0 w 2"/>
              <a:gd name="T55" fmla="*/ 2 h 2"/>
              <a:gd name="T56" fmla="*/ 0 w 2"/>
              <a:gd name="T57" fmla="*/ 2 h 2"/>
              <a:gd name="T58" fmla="*/ 2 w 2"/>
              <a:gd name="T59" fmla="*/ 2 h 2"/>
              <a:gd name="T60" fmla="*/ 2 w 2"/>
              <a:gd name="T61" fmla="*/ 2 h 2"/>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2" h="2">
                <a:moveTo>
                  <a:pt x="2" y="2"/>
                </a:moveTo>
                <a:lnTo>
                  <a:pt x="2" y="0"/>
                </a:lnTo>
                <a:lnTo>
                  <a:pt x="0" y="0"/>
                </a:lnTo>
                <a:lnTo>
                  <a:pt x="0" y="2"/>
                </a:lnTo>
                <a:lnTo>
                  <a:pt x="2" y="2"/>
                </a:lnTo>
                <a:lnTo>
                  <a:pt x="2" y="0"/>
                </a:lnTo>
                <a:lnTo>
                  <a:pt x="0" y="2"/>
                </a:lnTo>
                <a:lnTo>
                  <a:pt x="2" y="2"/>
                </a:lnTo>
                <a:lnTo>
                  <a:pt x="2" y="0"/>
                </a:lnTo>
                <a:lnTo>
                  <a:pt x="0" y="2"/>
                </a:lnTo>
                <a:lnTo>
                  <a:pt x="2" y="2"/>
                </a:lnTo>
                <a:lnTo>
                  <a:pt x="0" y="2"/>
                </a:lnTo>
                <a:lnTo>
                  <a:pt x="2" y="2"/>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14" name="Freeform 1150"/>
          <p:cNvSpPr>
            <a:spLocks/>
          </p:cNvSpPr>
          <p:nvPr/>
        </p:nvSpPr>
        <p:spPr bwMode="auto">
          <a:xfrm>
            <a:off x="684213" y="447675"/>
            <a:ext cx="1587" cy="3175"/>
          </a:xfrm>
          <a:custGeom>
            <a:avLst/>
            <a:gdLst>
              <a:gd name="T0" fmla="*/ 0 w 1587"/>
              <a:gd name="T1" fmla="*/ 2 h 2"/>
              <a:gd name="T2" fmla="*/ 0 w 1587"/>
              <a:gd name="T3" fmla="*/ 0 h 2"/>
              <a:gd name="T4" fmla="*/ 0 w 1587"/>
              <a:gd name="T5" fmla="*/ 2 h 2"/>
              <a:gd name="T6" fmla="*/ 0 60000 65536"/>
              <a:gd name="T7" fmla="*/ 0 60000 65536"/>
              <a:gd name="T8" fmla="*/ 0 60000 65536"/>
            </a:gdLst>
            <a:ahLst/>
            <a:cxnLst>
              <a:cxn ang="T6">
                <a:pos x="T0" y="T1"/>
              </a:cxn>
              <a:cxn ang="T7">
                <a:pos x="T2" y="T3"/>
              </a:cxn>
              <a:cxn ang="T8">
                <a:pos x="T4" y="T5"/>
              </a:cxn>
            </a:cxnLst>
            <a:rect l="0" t="0" r="r" b="b"/>
            <a:pathLst>
              <a:path w="1587" h="2">
                <a:moveTo>
                  <a:pt x="0" y="2"/>
                </a:moveTo>
                <a:lnTo>
                  <a:pt x="0" y="0"/>
                </a:lnTo>
                <a:lnTo>
                  <a:pt x="0" y="2"/>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15" name="Freeform 1152"/>
          <p:cNvSpPr>
            <a:spLocks/>
          </p:cNvSpPr>
          <p:nvPr/>
        </p:nvSpPr>
        <p:spPr bwMode="auto">
          <a:xfrm>
            <a:off x="684213" y="447675"/>
            <a:ext cx="3175" cy="3175"/>
          </a:xfrm>
          <a:custGeom>
            <a:avLst/>
            <a:gdLst>
              <a:gd name="T0" fmla="*/ 2 w 2"/>
              <a:gd name="T1" fmla="*/ 0 h 2"/>
              <a:gd name="T2" fmla="*/ 0 w 2"/>
              <a:gd name="T3" fmla="*/ 0 h 2"/>
              <a:gd name="T4" fmla="*/ 0 w 2"/>
              <a:gd name="T5" fmla="*/ 0 h 2"/>
              <a:gd name="T6" fmla="*/ 0 w 2"/>
              <a:gd name="T7" fmla="*/ 0 h 2"/>
              <a:gd name="T8" fmla="*/ 0 w 2"/>
              <a:gd name="T9" fmla="*/ 2 h 2"/>
              <a:gd name="T10" fmla="*/ 2 w 2"/>
              <a:gd name="T11" fmla="*/ 2 h 2"/>
              <a:gd name="T12" fmla="*/ 2 w 2"/>
              <a:gd name="T13" fmla="*/ 0 h 2"/>
              <a:gd name="T14" fmla="*/ 0 w 2"/>
              <a:gd name="T15" fmla="*/ 0 h 2"/>
              <a:gd name="T16" fmla="*/ 0 w 2"/>
              <a:gd name="T17" fmla="*/ 0 h 2"/>
              <a:gd name="T18" fmla="*/ 0 w 2"/>
              <a:gd name="T19" fmla="*/ 0 h 2"/>
              <a:gd name="T20" fmla="*/ 0 w 2"/>
              <a:gd name="T21" fmla="*/ 2 h 2"/>
              <a:gd name="T22" fmla="*/ 2 w 2"/>
              <a:gd name="T23" fmla="*/ 2 h 2"/>
              <a:gd name="T24" fmla="*/ 2 w 2"/>
              <a:gd name="T25" fmla="*/ 0 h 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 h="2">
                <a:moveTo>
                  <a:pt x="2" y="0"/>
                </a:moveTo>
                <a:lnTo>
                  <a:pt x="0" y="0"/>
                </a:lnTo>
                <a:lnTo>
                  <a:pt x="0" y="2"/>
                </a:lnTo>
                <a:lnTo>
                  <a:pt x="2" y="2"/>
                </a:lnTo>
                <a:lnTo>
                  <a:pt x="2" y="0"/>
                </a:lnTo>
                <a:lnTo>
                  <a:pt x="0" y="0"/>
                </a:lnTo>
                <a:lnTo>
                  <a:pt x="0" y="2"/>
                </a:lnTo>
                <a:lnTo>
                  <a:pt x="2" y="2"/>
                </a:lnTo>
                <a:lnTo>
                  <a:pt x="2" y="0"/>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16" name="Freeform 1154"/>
          <p:cNvSpPr>
            <a:spLocks/>
          </p:cNvSpPr>
          <p:nvPr/>
        </p:nvSpPr>
        <p:spPr bwMode="auto">
          <a:xfrm>
            <a:off x="665163" y="434975"/>
            <a:ext cx="3175" cy="1588"/>
          </a:xfrm>
          <a:custGeom>
            <a:avLst/>
            <a:gdLst>
              <a:gd name="T0" fmla="*/ 2 w 2"/>
              <a:gd name="T1" fmla="*/ 0 h 1588"/>
              <a:gd name="T2" fmla="*/ 0 w 2"/>
              <a:gd name="T3" fmla="*/ 0 h 1588"/>
              <a:gd name="T4" fmla="*/ 2 w 2"/>
              <a:gd name="T5" fmla="*/ 0 h 1588"/>
              <a:gd name="T6" fmla="*/ 0 60000 65536"/>
              <a:gd name="T7" fmla="*/ 0 60000 65536"/>
              <a:gd name="T8" fmla="*/ 0 60000 65536"/>
            </a:gdLst>
            <a:ahLst/>
            <a:cxnLst>
              <a:cxn ang="T6">
                <a:pos x="T0" y="T1"/>
              </a:cxn>
              <a:cxn ang="T7">
                <a:pos x="T2" y="T3"/>
              </a:cxn>
              <a:cxn ang="T8">
                <a:pos x="T4" y="T5"/>
              </a:cxn>
            </a:cxnLst>
            <a:rect l="0" t="0" r="r" b="b"/>
            <a:pathLst>
              <a:path w="2" h="1588">
                <a:moveTo>
                  <a:pt x="2" y="0"/>
                </a:moveTo>
                <a:lnTo>
                  <a:pt x="0" y="0"/>
                </a:lnTo>
                <a:lnTo>
                  <a:pt x="2" y="0"/>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17" name="Freeform 1156"/>
          <p:cNvSpPr>
            <a:spLocks/>
          </p:cNvSpPr>
          <p:nvPr/>
        </p:nvSpPr>
        <p:spPr bwMode="auto">
          <a:xfrm>
            <a:off x="665163" y="431800"/>
            <a:ext cx="3175" cy="3175"/>
          </a:xfrm>
          <a:custGeom>
            <a:avLst/>
            <a:gdLst>
              <a:gd name="T0" fmla="*/ 2 w 2"/>
              <a:gd name="T1" fmla="*/ 2 h 2"/>
              <a:gd name="T2" fmla="*/ 0 w 2"/>
              <a:gd name="T3" fmla="*/ 0 h 2"/>
              <a:gd name="T4" fmla="*/ 0 w 2"/>
              <a:gd name="T5" fmla="*/ 0 h 2"/>
              <a:gd name="T6" fmla="*/ 0 w 2"/>
              <a:gd name="T7" fmla="*/ 2 h 2"/>
              <a:gd name="T8" fmla="*/ 2 w 2"/>
              <a:gd name="T9" fmla="*/ 2 h 2"/>
              <a:gd name="T10" fmla="*/ 2 w 2"/>
              <a:gd name="T11" fmla="*/ 2 h 2"/>
              <a:gd name="T12" fmla="*/ 2 w 2"/>
              <a:gd name="T13" fmla="*/ 2 h 2"/>
              <a:gd name="T14" fmla="*/ 0 w 2"/>
              <a:gd name="T15" fmla="*/ 0 h 2"/>
              <a:gd name="T16" fmla="*/ 0 w 2"/>
              <a:gd name="T17" fmla="*/ 0 h 2"/>
              <a:gd name="T18" fmla="*/ 0 w 2"/>
              <a:gd name="T19" fmla="*/ 2 h 2"/>
              <a:gd name="T20" fmla="*/ 2 w 2"/>
              <a:gd name="T21" fmla="*/ 2 h 2"/>
              <a:gd name="T22" fmla="*/ 2 w 2"/>
              <a:gd name="T23" fmla="*/ 2 h 2"/>
              <a:gd name="T24" fmla="*/ 2 w 2"/>
              <a:gd name="T25" fmla="*/ 2 h 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 h="2">
                <a:moveTo>
                  <a:pt x="2" y="2"/>
                </a:moveTo>
                <a:lnTo>
                  <a:pt x="0" y="0"/>
                </a:lnTo>
                <a:lnTo>
                  <a:pt x="0" y="2"/>
                </a:lnTo>
                <a:lnTo>
                  <a:pt x="2" y="2"/>
                </a:lnTo>
                <a:lnTo>
                  <a:pt x="0" y="0"/>
                </a:lnTo>
                <a:lnTo>
                  <a:pt x="0" y="2"/>
                </a:lnTo>
                <a:lnTo>
                  <a:pt x="2" y="2"/>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18" name="Freeform 1163"/>
          <p:cNvSpPr>
            <a:spLocks/>
          </p:cNvSpPr>
          <p:nvPr/>
        </p:nvSpPr>
        <p:spPr bwMode="auto">
          <a:xfrm>
            <a:off x="611188" y="415925"/>
            <a:ext cx="6350" cy="3175"/>
          </a:xfrm>
          <a:custGeom>
            <a:avLst/>
            <a:gdLst>
              <a:gd name="T0" fmla="*/ 2 w 4"/>
              <a:gd name="T1" fmla="*/ 2 h 2"/>
              <a:gd name="T2" fmla="*/ 2 w 4"/>
              <a:gd name="T3" fmla="*/ 2 h 2"/>
              <a:gd name="T4" fmla="*/ 4 w 4"/>
              <a:gd name="T5" fmla="*/ 2 h 2"/>
              <a:gd name="T6" fmla="*/ 4 w 4"/>
              <a:gd name="T7" fmla="*/ 0 h 2"/>
              <a:gd name="T8" fmla="*/ 4 w 4"/>
              <a:gd name="T9" fmla="*/ 0 h 2"/>
              <a:gd name="T10" fmla="*/ 2 w 4"/>
              <a:gd name="T11" fmla="*/ 0 h 2"/>
              <a:gd name="T12" fmla="*/ 2 w 4"/>
              <a:gd name="T13" fmla="*/ 0 h 2"/>
              <a:gd name="T14" fmla="*/ 0 w 4"/>
              <a:gd name="T15" fmla="*/ 2 h 2"/>
              <a:gd name="T16" fmla="*/ 2 w 4"/>
              <a:gd name="T17" fmla="*/ 2 h 2"/>
              <a:gd name="T18" fmla="*/ 2 w 4"/>
              <a:gd name="T19" fmla="*/ 0 h 2"/>
              <a:gd name="T20" fmla="*/ 4 w 4"/>
              <a:gd name="T21" fmla="*/ 2 h 2"/>
              <a:gd name="T22" fmla="*/ 4 w 4"/>
              <a:gd name="T23" fmla="*/ 0 h 2"/>
              <a:gd name="T24" fmla="*/ 4 w 4"/>
              <a:gd name="T25" fmla="*/ 0 h 2"/>
              <a:gd name="T26" fmla="*/ 2 w 4"/>
              <a:gd name="T27" fmla="*/ 0 h 2"/>
              <a:gd name="T28" fmla="*/ 2 w 4"/>
              <a:gd name="T29" fmla="*/ 0 h 2"/>
              <a:gd name="T30" fmla="*/ 0 w 4"/>
              <a:gd name="T31" fmla="*/ 0 h 2"/>
              <a:gd name="T32" fmla="*/ 2 w 4"/>
              <a:gd name="T33" fmla="*/ 2 h 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4" h="2">
                <a:moveTo>
                  <a:pt x="2" y="2"/>
                </a:moveTo>
                <a:lnTo>
                  <a:pt x="2" y="2"/>
                </a:lnTo>
                <a:lnTo>
                  <a:pt x="4" y="2"/>
                </a:lnTo>
                <a:lnTo>
                  <a:pt x="4" y="0"/>
                </a:lnTo>
                <a:lnTo>
                  <a:pt x="2" y="0"/>
                </a:lnTo>
                <a:lnTo>
                  <a:pt x="0" y="2"/>
                </a:lnTo>
                <a:lnTo>
                  <a:pt x="2" y="2"/>
                </a:lnTo>
                <a:lnTo>
                  <a:pt x="2" y="0"/>
                </a:lnTo>
                <a:lnTo>
                  <a:pt x="4" y="2"/>
                </a:lnTo>
                <a:lnTo>
                  <a:pt x="4" y="0"/>
                </a:lnTo>
                <a:lnTo>
                  <a:pt x="2" y="0"/>
                </a:lnTo>
                <a:lnTo>
                  <a:pt x="0" y="0"/>
                </a:lnTo>
                <a:lnTo>
                  <a:pt x="2" y="2"/>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19" name="Freeform 1172"/>
          <p:cNvSpPr>
            <a:spLocks/>
          </p:cNvSpPr>
          <p:nvPr/>
        </p:nvSpPr>
        <p:spPr bwMode="auto">
          <a:xfrm>
            <a:off x="582613" y="476250"/>
            <a:ext cx="3175" cy="3175"/>
          </a:xfrm>
          <a:custGeom>
            <a:avLst/>
            <a:gdLst>
              <a:gd name="T0" fmla="*/ 0 w 2"/>
              <a:gd name="T1" fmla="*/ 2 h 2"/>
              <a:gd name="T2" fmla="*/ 0 w 2"/>
              <a:gd name="T3" fmla="*/ 2 h 2"/>
              <a:gd name="T4" fmla="*/ 2 w 2"/>
              <a:gd name="T5" fmla="*/ 2 h 2"/>
              <a:gd name="T6" fmla="*/ 0 w 2"/>
              <a:gd name="T7" fmla="*/ 0 h 2"/>
              <a:gd name="T8" fmla="*/ 0 w 2"/>
              <a:gd name="T9" fmla="*/ 0 h 2"/>
              <a:gd name="T10" fmla="*/ 0 w 2"/>
              <a:gd name="T11" fmla="*/ 0 h 2"/>
              <a:gd name="T12" fmla="*/ 0 w 2"/>
              <a:gd name="T13" fmla="*/ 2 h 2"/>
              <a:gd name="T14" fmla="*/ 0 w 2"/>
              <a:gd name="T15" fmla="*/ 2 h 2"/>
              <a:gd name="T16" fmla="*/ 0 w 2"/>
              <a:gd name="T17" fmla="*/ 2 h 2"/>
              <a:gd name="T18" fmla="*/ 0 w 2"/>
              <a:gd name="T19" fmla="*/ 2 h 2"/>
              <a:gd name="T20" fmla="*/ 0 w 2"/>
              <a:gd name="T21" fmla="*/ 2 h 2"/>
              <a:gd name="T22" fmla="*/ 0 w 2"/>
              <a:gd name="T23" fmla="*/ 2 h 2"/>
              <a:gd name="T24" fmla="*/ 0 w 2"/>
              <a:gd name="T25" fmla="*/ 2 h 2"/>
              <a:gd name="T26" fmla="*/ 0 w 2"/>
              <a:gd name="T27" fmla="*/ 2 h 2"/>
              <a:gd name="T28" fmla="*/ 0 w 2"/>
              <a:gd name="T29" fmla="*/ 2 h 2"/>
              <a:gd name="T30" fmla="*/ 0 w 2"/>
              <a:gd name="T31" fmla="*/ 2 h 2"/>
              <a:gd name="T32" fmla="*/ 0 w 2"/>
              <a:gd name="T33" fmla="*/ 2 h 2"/>
              <a:gd name="T34" fmla="*/ 0 w 2"/>
              <a:gd name="T35" fmla="*/ 2 h 2"/>
              <a:gd name="T36" fmla="*/ 0 w 2"/>
              <a:gd name="T37" fmla="*/ 2 h 2"/>
              <a:gd name="T38" fmla="*/ 0 w 2"/>
              <a:gd name="T39" fmla="*/ 2 h 2"/>
              <a:gd name="T40" fmla="*/ 0 w 2"/>
              <a:gd name="T41" fmla="*/ 2 h 2"/>
              <a:gd name="T42" fmla="*/ 0 w 2"/>
              <a:gd name="T43" fmla="*/ 2 h 2"/>
              <a:gd name="T44" fmla="*/ 0 w 2"/>
              <a:gd name="T45" fmla="*/ 2 h 2"/>
              <a:gd name="T46" fmla="*/ 0 w 2"/>
              <a:gd name="T47" fmla="*/ 2 h 2"/>
              <a:gd name="T48" fmla="*/ 0 w 2"/>
              <a:gd name="T49" fmla="*/ 2 h 2"/>
              <a:gd name="T50" fmla="*/ 0 w 2"/>
              <a:gd name="T51" fmla="*/ 2 h 2"/>
              <a:gd name="T52" fmla="*/ 0 w 2"/>
              <a:gd name="T53" fmla="*/ 2 h 2"/>
              <a:gd name="T54" fmla="*/ 0 w 2"/>
              <a:gd name="T55" fmla="*/ 2 h 2"/>
              <a:gd name="T56" fmla="*/ 0 w 2"/>
              <a:gd name="T57" fmla="*/ 2 h 2"/>
              <a:gd name="T58" fmla="*/ 0 w 2"/>
              <a:gd name="T59" fmla="*/ 2 h 2"/>
              <a:gd name="T60" fmla="*/ 0 w 2"/>
              <a:gd name="T61" fmla="*/ 2 h 2"/>
              <a:gd name="T62" fmla="*/ 0 w 2"/>
              <a:gd name="T63" fmla="*/ 2 h 2"/>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2" h="2">
                <a:moveTo>
                  <a:pt x="0" y="2"/>
                </a:moveTo>
                <a:lnTo>
                  <a:pt x="0" y="2"/>
                </a:lnTo>
                <a:lnTo>
                  <a:pt x="2" y="2"/>
                </a:lnTo>
                <a:lnTo>
                  <a:pt x="0" y="0"/>
                </a:lnTo>
                <a:lnTo>
                  <a:pt x="0" y="2"/>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20" name="Freeform 1177"/>
          <p:cNvSpPr>
            <a:spLocks/>
          </p:cNvSpPr>
          <p:nvPr/>
        </p:nvSpPr>
        <p:spPr bwMode="auto">
          <a:xfrm>
            <a:off x="557213" y="534988"/>
            <a:ext cx="3175" cy="3175"/>
          </a:xfrm>
          <a:custGeom>
            <a:avLst/>
            <a:gdLst>
              <a:gd name="T0" fmla="*/ 0 w 2"/>
              <a:gd name="T1" fmla="*/ 2 h 2"/>
              <a:gd name="T2" fmla="*/ 2 w 2"/>
              <a:gd name="T3" fmla="*/ 2 h 2"/>
              <a:gd name="T4" fmla="*/ 2 w 2"/>
              <a:gd name="T5" fmla="*/ 2 h 2"/>
              <a:gd name="T6" fmla="*/ 2 w 2"/>
              <a:gd name="T7" fmla="*/ 0 h 2"/>
              <a:gd name="T8" fmla="*/ 2 w 2"/>
              <a:gd name="T9" fmla="*/ 0 h 2"/>
              <a:gd name="T10" fmla="*/ 2 w 2"/>
              <a:gd name="T11" fmla="*/ 0 h 2"/>
              <a:gd name="T12" fmla="*/ 0 w 2"/>
              <a:gd name="T13" fmla="*/ 0 h 2"/>
              <a:gd name="T14" fmla="*/ 0 w 2"/>
              <a:gd name="T15" fmla="*/ 0 h 2"/>
              <a:gd name="T16" fmla="*/ 0 w 2"/>
              <a:gd name="T17" fmla="*/ 0 h 2"/>
              <a:gd name="T18" fmla="*/ 0 w 2"/>
              <a:gd name="T19" fmla="*/ 0 h 2"/>
              <a:gd name="T20" fmla="*/ 0 w 2"/>
              <a:gd name="T21" fmla="*/ 0 h 2"/>
              <a:gd name="T22" fmla="*/ 0 w 2"/>
              <a:gd name="T23" fmla="*/ 0 h 2"/>
              <a:gd name="T24" fmla="*/ 0 w 2"/>
              <a:gd name="T25" fmla="*/ 0 h 2"/>
              <a:gd name="T26" fmla="*/ 0 w 2"/>
              <a:gd name="T27" fmla="*/ 0 h 2"/>
              <a:gd name="T28" fmla="*/ 0 w 2"/>
              <a:gd name="T29" fmla="*/ 0 h 2"/>
              <a:gd name="T30" fmla="*/ 0 w 2"/>
              <a:gd name="T31" fmla="*/ 0 h 2"/>
              <a:gd name="T32" fmla="*/ 0 w 2"/>
              <a:gd name="T33" fmla="*/ 0 h 2"/>
              <a:gd name="T34" fmla="*/ 0 w 2"/>
              <a:gd name="T35" fmla="*/ 0 h 2"/>
              <a:gd name="T36" fmla="*/ 0 w 2"/>
              <a:gd name="T37" fmla="*/ 0 h 2"/>
              <a:gd name="T38" fmla="*/ 0 w 2"/>
              <a:gd name="T39" fmla="*/ 2 h 2"/>
              <a:gd name="T40" fmla="*/ 0 w 2"/>
              <a:gd name="T41" fmla="*/ 2 h 2"/>
              <a:gd name="T42" fmla="*/ 2 w 2"/>
              <a:gd name="T43" fmla="*/ 2 h 2"/>
              <a:gd name="T44" fmla="*/ 2 w 2"/>
              <a:gd name="T45" fmla="*/ 0 h 2"/>
              <a:gd name="T46" fmla="*/ 2 w 2"/>
              <a:gd name="T47" fmla="*/ 0 h 2"/>
              <a:gd name="T48" fmla="*/ 2 w 2"/>
              <a:gd name="T49" fmla="*/ 0 h 2"/>
              <a:gd name="T50" fmla="*/ 2 w 2"/>
              <a:gd name="T51" fmla="*/ 0 h 2"/>
              <a:gd name="T52" fmla="*/ 2 w 2"/>
              <a:gd name="T53" fmla="*/ 0 h 2"/>
              <a:gd name="T54" fmla="*/ 2 w 2"/>
              <a:gd name="T55" fmla="*/ 0 h 2"/>
              <a:gd name="T56" fmla="*/ 2 w 2"/>
              <a:gd name="T57" fmla="*/ 0 h 2"/>
              <a:gd name="T58" fmla="*/ 2 w 2"/>
              <a:gd name="T59" fmla="*/ 0 h 2"/>
              <a:gd name="T60" fmla="*/ 2 w 2"/>
              <a:gd name="T61" fmla="*/ 0 h 2"/>
              <a:gd name="T62" fmla="*/ 2 w 2"/>
              <a:gd name="T63" fmla="*/ 0 h 2"/>
              <a:gd name="T64" fmla="*/ 2 w 2"/>
              <a:gd name="T65" fmla="*/ 0 h 2"/>
              <a:gd name="T66" fmla="*/ 2 w 2"/>
              <a:gd name="T67" fmla="*/ 2 h 2"/>
              <a:gd name="T68" fmla="*/ 2 w 2"/>
              <a:gd name="T69" fmla="*/ 0 h 2"/>
              <a:gd name="T70" fmla="*/ 2 w 2"/>
              <a:gd name="T71" fmla="*/ 0 h 2"/>
              <a:gd name="T72" fmla="*/ 0 w 2"/>
              <a:gd name="T73" fmla="*/ 0 h 2"/>
              <a:gd name="T74" fmla="*/ 0 w 2"/>
              <a:gd name="T75" fmla="*/ 0 h 2"/>
              <a:gd name="T76" fmla="*/ 0 w 2"/>
              <a:gd name="T77" fmla="*/ 2 h 2"/>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2" h="2">
                <a:moveTo>
                  <a:pt x="0" y="2"/>
                </a:moveTo>
                <a:lnTo>
                  <a:pt x="2" y="2"/>
                </a:lnTo>
                <a:lnTo>
                  <a:pt x="2" y="0"/>
                </a:lnTo>
                <a:lnTo>
                  <a:pt x="0" y="0"/>
                </a:lnTo>
                <a:lnTo>
                  <a:pt x="0" y="2"/>
                </a:lnTo>
                <a:lnTo>
                  <a:pt x="2" y="2"/>
                </a:lnTo>
                <a:lnTo>
                  <a:pt x="2" y="0"/>
                </a:lnTo>
                <a:lnTo>
                  <a:pt x="2" y="2"/>
                </a:lnTo>
                <a:lnTo>
                  <a:pt x="2" y="0"/>
                </a:lnTo>
                <a:lnTo>
                  <a:pt x="0" y="0"/>
                </a:lnTo>
                <a:lnTo>
                  <a:pt x="0" y="2"/>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21" name="Freeform 1180"/>
          <p:cNvSpPr>
            <a:spLocks/>
          </p:cNvSpPr>
          <p:nvPr/>
        </p:nvSpPr>
        <p:spPr bwMode="auto">
          <a:xfrm>
            <a:off x="560388" y="530225"/>
            <a:ext cx="3175" cy="4763"/>
          </a:xfrm>
          <a:custGeom>
            <a:avLst/>
            <a:gdLst>
              <a:gd name="T0" fmla="*/ 0 w 2"/>
              <a:gd name="T1" fmla="*/ 3 h 3"/>
              <a:gd name="T2" fmla="*/ 0 w 2"/>
              <a:gd name="T3" fmla="*/ 3 h 3"/>
              <a:gd name="T4" fmla="*/ 2 w 2"/>
              <a:gd name="T5" fmla="*/ 3 h 3"/>
              <a:gd name="T6" fmla="*/ 2 w 2"/>
              <a:gd name="T7" fmla="*/ 3 h 3"/>
              <a:gd name="T8" fmla="*/ 0 w 2"/>
              <a:gd name="T9" fmla="*/ 0 h 3"/>
              <a:gd name="T10" fmla="*/ 0 w 2"/>
              <a:gd name="T11" fmla="*/ 0 h 3"/>
              <a:gd name="T12" fmla="*/ 0 w 2"/>
              <a:gd name="T13" fmla="*/ 0 h 3"/>
              <a:gd name="T14" fmla="*/ 0 w 2"/>
              <a:gd name="T15" fmla="*/ 3 h 3"/>
              <a:gd name="T16" fmla="*/ 0 w 2"/>
              <a:gd name="T17" fmla="*/ 3 h 3"/>
              <a:gd name="T18" fmla="*/ 0 w 2"/>
              <a:gd name="T19" fmla="*/ 3 h 3"/>
              <a:gd name="T20" fmla="*/ 0 w 2"/>
              <a:gd name="T21" fmla="*/ 3 h 3"/>
              <a:gd name="T22" fmla="*/ 0 w 2"/>
              <a:gd name="T23" fmla="*/ 0 h 3"/>
              <a:gd name="T24" fmla="*/ 0 w 2"/>
              <a:gd name="T25" fmla="*/ 3 h 3"/>
              <a:gd name="T26" fmla="*/ 0 w 2"/>
              <a:gd name="T27" fmla="*/ 3 h 3"/>
              <a:gd name="T28" fmla="*/ 0 w 2"/>
              <a:gd name="T29" fmla="*/ 3 h 3"/>
              <a:gd name="T30" fmla="*/ 0 w 2"/>
              <a:gd name="T31" fmla="*/ 3 h 3"/>
              <a:gd name="T32" fmla="*/ 0 w 2"/>
              <a:gd name="T33" fmla="*/ 3 h 3"/>
              <a:gd name="T34" fmla="*/ 0 w 2"/>
              <a:gd name="T35" fmla="*/ 3 h 3"/>
              <a:gd name="T36" fmla="*/ 0 w 2"/>
              <a:gd name="T37" fmla="*/ 3 h 3"/>
              <a:gd name="T38" fmla="*/ 0 w 2"/>
              <a:gd name="T39" fmla="*/ 3 h 3"/>
              <a:gd name="T40" fmla="*/ 0 w 2"/>
              <a:gd name="T41" fmla="*/ 3 h 3"/>
              <a:gd name="T42" fmla="*/ 0 w 2"/>
              <a:gd name="T43" fmla="*/ 3 h 3"/>
              <a:gd name="T44" fmla="*/ 0 w 2"/>
              <a:gd name="T45" fmla="*/ 3 h 3"/>
              <a:gd name="T46" fmla="*/ 0 w 2"/>
              <a:gd name="T47" fmla="*/ 3 h 3"/>
              <a:gd name="T48" fmla="*/ 0 w 2"/>
              <a:gd name="T49" fmla="*/ 3 h 3"/>
              <a:gd name="T50" fmla="*/ 0 w 2"/>
              <a:gd name="T51" fmla="*/ 3 h 3"/>
              <a:gd name="T52" fmla="*/ 0 w 2"/>
              <a:gd name="T53" fmla="*/ 3 h 3"/>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2" h="3">
                <a:moveTo>
                  <a:pt x="0" y="3"/>
                </a:moveTo>
                <a:lnTo>
                  <a:pt x="0" y="3"/>
                </a:lnTo>
                <a:lnTo>
                  <a:pt x="2" y="3"/>
                </a:lnTo>
                <a:lnTo>
                  <a:pt x="0" y="0"/>
                </a:lnTo>
                <a:lnTo>
                  <a:pt x="0" y="3"/>
                </a:lnTo>
                <a:lnTo>
                  <a:pt x="0" y="0"/>
                </a:lnTo>
                <a:lnTo>
                  <a:pt x="0" y="3"/>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22" name="Line 1187"/>
          <p:cNvSpPr>
            <a:spLocks noChangeShapeType="1"/>
          </p:cNvSpPr>
          <p:nvPr/>
        </p:nvSpPr>
        <p:spPr bwMode="auto">
          <a:xfrm>
            <a:off x="569913" y="520700"/>
            <a:ext cx="1587" cy="1588"/>
          </a:xfrm>
          <a:prstGeom prst="line">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no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23" name="Line 1188"/>
          <p:cNvSpPr>
            <a:spLocks noChangeShapeType="1"/>
          </p:cNvSpPr>
          <p:nvPr/>
        </p:nvSpPr>
        <p:spPr bwMode="auto">
          <a:xfrm>
            <a:off x="569913" y="520700"/>
            <a:ext cx="1587" cy="1588"/>
          </a:xfrm>
          <a:prstGeom prst="line">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no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24" name="Freeform 1208"/>
          <p:cNvSpPr>
            <a:spLocks/>
          </p:cNvSpPr>
          <p:nvPr/>
        </p:nvSpPr>
        <p:spPr bwMode="auto">
          <a:xfrm>
            <a:off x="595313" y="557213"/>
            <a:ext cx="1587" cy="1587"/>
          </a:xfrm>
          <a:custGeom>
            <a:avLst/>
            <a:gdLst>
              <a:gd name="T0" fmla="*/ 0 w 1587"/>
              <a:gd name="T1" fmla="*/ 0 h 1587"/>
              <a:gd name="T2" fmla="*/ 0 w 1587"/>
              <a:gd name="T3" fmla="*/ 0 h 1587"/>
              <a:gd name="T4" fmla="*/ 0 w 1587"/>
              <a:gd name="T5" fmla="*/ 0 h 1587"/>
              <a:gd name="T6" fmla="*/ 0 60000 65536"/>
              <a:gd name="T7" fmla="*/ 0 60000 65536"/>
              <a:gd name="T8" fmla="*/ 0 60000 65536"/>
            </a:gdLst>
            <a:ahLst/>
            <a:cxnLst>
              <a:cxn ang="T6">
                <a:pos x="T0" y="T1"/>
              </a:cxn>
              <a:cxn ang="T7">
                <a:pos x="T2" y="T3"/>
              </a:cxn>
              <a:cxn ang="T8">
                <a:pos x="T4" y="T5"/>
              </a:cxn>
            </a:cxnLst>
            <a:rect l="0" t="0" r="r" b="b"/>
            <a:pathLst>
              <a:path w="1587" h="1587">
                <a:moveTo>
                  <a:pt x="0" y="0"/>
                </a:moveTo>
                <a:lnTo>
                  <a:pt x="0" y="0"/>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25" name="Freeform 1210"/>
          <p:cNvSpPr>
            <a:spLocks/>
          </p:cNvSpPr>
          <p:nvPr/>
        </p:nvSpPr>
        <p:spPr bwMode="auto">
          <a:xfrm>
            <a:off x="595313" y="557213"/>
            <a:ext cx="3175" cy="3175"/>
          </a:xfrm>
          <a:custGeom>
            <a:avLst/>
            <a:gdLst>
              <a:gd name="T0" fmla="*/ 0 w 2"/>
              <a:gd name="T1" fmla="*/ 2 h 2"/>
              <a:gd name="T2" fmla="*/ 0 w 2"/>
              <a:gd name="T3" fmla="*/ 2 h 2"/>
              <a:gd name="T4" fmla="*/ 2 w 2"/>
              <a:gd name="T5" fmla="*/ 2 h 2"/>
              <a:gd name="T6" fmla="*/ 2 w 2"/>
              <a:gd name="T7" fmla="*/ 0 h 2"/>
              <a:gd name="T8" fmla="*/ 2 w 2"/>
              <a:gd name="T9" fmla="*/ 0 h 2"/>
              <a:gd name="T10" fmla="*/ 0 w 2"/>
              <a:gd name="T11" fmla="*/ 0 h 2"/>
              <a:gd name="T12" fmla="*/ 0 w 2"/>
              <a:gd name="T13" fmla="*/ 0 h 2"/>
              <a:gd name="T14" fmla="*/ 0 w 2"/>
              <a:gd name="T15" fmla="*/ 0 h 2"/>
              <a:gd name="T16" fmla="*/ 0 w 2"/>
              <a:gd name="T17" fmla="*/ 2 h 2"/>
              <a:gd name="T18" fmla="*/ 0 w 2"/>
              <a:gd name="T19" fmla="*/ 2 h 2"/>
              <a:gd name="T20" fmla="*/ 2 w 2"/>
              <a:gd name="T21" fmla="*/ 2 h 2"/>
              <a:gd name="T22" fmla="*/ 2 w 2"/>
              <a:gd name="T23" fmla="*/ 0 h 2"/>
              <a:gd name="T24" fmla="*/ 2 w 2"/>
              <a:gd name="T25" fmla="*/ 0 h 2"/>
              <a:gd name="T26" fmla="*/ 0 w 2"/>
              <a:gd name="T27" fmla="*/ 0 h 2"/>
              <a:gd name="T28" fmla="*/ 0 w 2"/>
              <a:gd name="T29" fmla="*/ 0 h 2"/>
              <a:gd name="T30" fmla="*/ 0 w 2"/>
              <a:gd name="T31" fmla="*/ 0 h 2"/>
              <a:gd name="T32" fmla="*/ 0 w 2"/>
              <a:gd name="T33" fmla="*/ 2 h 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2" h="2">
                <a:moveTo>
                  <a:pt x="0" y="2"/>
                </a:moveTo>
                <a:lnTo>
                  <a:pt x="0" y="2"/>
                </a:lnTo>
                <a:lnTo>
                  <a:pt x="2" y="2"/>
                </a:lnTo>
                <a:lnTo>
                  <a:pt x="2" y="0"/>
                </a:lnTo>
                <a:lnTo>
                  <a:pt x="0" y="0"/>
                </a:lnTo>
                <a:lnTo>
                  <a:pt x="0" y="2"/>
                </a:lnTo>
                <a:lnTo>
                  <a:pt x="2" y="2"/>
                </a:lnTo>
                <a:lnTo>
                  <a:pt x="2" y="0"/>
                </a:lnTo>
                <a:lnTo>
                  <a:pt x="0" y="0"/>
                </a:lnTo>
                <a:lnTo>
                  <a:pt x="0" y="2"/>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26" name="Freeform 1214"/>
          <p:cNvSpPr>
            <a:spLocks/>
          </p:cNvSpPr>
          <p:nvPr/>
        </p:nvSpPr>
        <p:spPr bwMode="auto">
          <a:xfrm>
            <a:off x="595313" y="557213"/>
            <a:ext cx="3175" cy="3175"/>
          </a:xfrm>
          <a:custGeom>
            <a:avLst/>
            <a:gdLst>
              <a:gd name="T0" fmla="*/ 0 w 2"/>
              <a:gd name="T1" fmla="*/ 2 h 2"/>
              <a:gd name="T2" fmla="*/ 2 w 2"/>
              <a:gd name="T3" fmla="*/ 2 h 2"/>
              <a:gd name="T4" fmla="*/ 0 w 2"/>
              <a:gd name="T5" fmla="*/ 0 h 2"/>
              <a:gd name="T6" fmla="*/ 0 w 2"/>
              <a:gd name="T7" fmla="*/ 2 h 2"/>
              <a:gd name="T8" fmla="*/ 0 w 2"/>
              <a:gd name="T9" fmla="*/ 2 h 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 h="2">
                <a:moveTo>
                  <a:pt x="0" y="2"/>
                </a:moveTo>
                <a:lnTo>
                  <a:pt x="2" y="2"/>
                </a:lnTo>
                <a:lnTo>
                  <a:pt x="0" y="0"/>
                </a:lnTo>
                <a:lnTo>
                  <a:pt x="0" y="2"/>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27" name="Rectangle 1215"/>
          <p:cNvSpPr>
            <a:spLocks noChangeArrowheads="1"/>
          </p:cNvSpPr>
          <p:nvPr/>
        </p:nvSpPr>
        <p:spPr bwMode="auto">
          <a:xfrm>
            <a:off x="595313" y="627063"/>
            <a:ext cx="1587" cy="1587"/>
          </a:xfrm>
          <a:prstGeom prst="rect">
            <a:avLst/>
          </a:prstGeom>
          <a:solidFill>
            <a:srgbClr val="000000"/>
          </a:solidFill>
          <a:ln>
            <a:noFill/>
          </a:ln>
          <a:extLs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p>
            <a:pPr>
              <a:spcBef>
                <a:spcPct val="50000"/>
              </a:spcBef>
              <a:buFontTx/>
              <a:buChar char="•"/>
            </a:pPr>
            <a:endParaRPr lang="en-US" sz="1300" b="0"/>
          </a:p>
        </p:txBody>
      </p:sp>
      <p:sp>
        <p:nvSpPr>
          <p:cNvPr id="28" name="Freeform 1217"/>
          <p:cNvSpPr>
            <a:spLocks/>
          </p:cNvSpPr>
          <p:nvPr/>
        </p:nvSpPr>
        <p:spPr bwMode="auto">
          <a:xfrm>
            <a:off x="595313" y="627063"/>
            <a:ext cx="1587" cy="1587"/>
          </a:xfrm>
          <a:custGeom>
            <a:avLst/>
            <a:gdLst>
              <a:gd name="T0" fmla="*/ 0 w 1587"/>
              <a:gd name="T1" fmla="*/ 0 h 1587"/>
              <a:gd name="T2" fmla="*/ 0 w 1587"/>
              <a:gd name="T3" fmla="*/ 0 h 1587"/>
              <a:gd name="T4" fmla="*/ 0 w 1587"/>
              <a:gd name="T5" fmla="*/ 0 h 1587"/>
              <a:gd name="T6" fmla="*/ 0 w 1587"/>
              <a:gd name="T7" fmla="*/ 0 h 1587"/>
              <a:gd name="T8" fmla="*/ 0 w 1587"/>
              <a:gd name="T9" fmla="*/ 0 h 1587"/>
              <a:gd name="T10" fmla="*/ 0 w 1587"/>
              <a:gd name="T11" fmla="*/ 0 h 1587"/>
              <a:gd name="T12" fmla="*/ 0 w 1587"/>
              <a:gd name="T13" fmla="*/ 0 h 1587"/>
              <a:gd name="T14" fmla="*/ 0 w 1587"/>
              <a:gd name="T15" fmla="*/ 0 h 1587"/>
              <a:gd name="T16" fmla="*/ 0 w 1587"/>
              <a:gd name="T17" fmla="*/ 0 h 1587"/>
              <a:gd name="T18" fmla="*/ 0 w 1587"/>
              <a:gd name="T19" fmla="*/ 0 h 1587"/>
              <a:gd name="T20" fmla="*/ 0 w 1587"/>
              <a:gd name="T21" fmla="*/ 0 h 1587"/>
              <a:gd name="T22" fmla="*/ 0 w 1587"/>
              <a:gd name="T23" fmla="*/ 0 h 1587"/>
              <a:gd name="T24" fmla="*/ 0 w 1587"/>
              <a:gd name="T25" fmla="*/ 0 h 1587"/>
              <a:gd name="T26" fmla="*/ 0 w 1587"/>
              <a:gd name="T27" fmla="*/ 0 h 1587"/>
              <a:gd name="T28" fmla="*/ 0 w 1587"/>
              <a:gd name="T29" fmla="*/ 0 h 1587"/>
              <a:gd name="T30" fmla="*/ 0 w 1587"/>
              <a:gd name="T31" fmla="*/ 0 h 1587"/>
              <a:gd name="T32" fmla="*/ 0 w 1587"/>
              <a:gd name="T33" fmla="*/ 0 h 1587"/>
              <a:gd name="T34" fmla="*/ 0 w 1587"/>
              <a:gd name="T35" fmla="*/ 0 h 1587"/>
              <a:gd name="T36" fmla="*/ 0 w 1587"/>
              <a:gd name="T37" fmla="*/ 0 h 1587"/>
              <a:gd name="T38" fmla="*/ 0 w 1587"/>
              <a:gd name="T39" fmla="*/ 0 h 1587"/>
              <a:gd name="T40" fmla="*/ 0 w 1587"/>
              <a:gd name="T41" fmla="*/ 0 h 1587"/>
              <a:gd name="T42" fmla="*/ 0 w 1587"/>
              <a:gd name="T43" fmla="*/ 0 h 1587"/>
              <a:gd name="T44" fmla="*/ 0 w 1587"/>
              <a:gd name="T45" fmla="*/ 0 h 1587"/>
              <a:gd name="T46" fmla="*/ 0 w 1587"/>
              <a:gd name="T47" fmla="*/ 0 h 1587"/>
              <a:gd name="T48" fmla="*/ 0 w 1587"/>
              <a:gd name="T49" fmla="*/ 0 h 1587"/>
              <a:gd name="T50" fmla="*/ 0 w 1587"/>
              <a:gd name="T51" fmla="*/ 0 h 1587"/>
              <a:gd name="T52" fmla="*/ 0 w 1587"/>
              <a:gd name="T53" fmla="*/ 0 h 1587"/>
              <a:gd name="T54" fmla="*/ 0 w 1587"/>
              <a:gd name="T55" fmla="*/ 0 h 1587"/>
              <a:gd name="T56" fmla="*/ 0 w 1587"/>
              <a:gd name="T57" fmla="*/ 0 h 1587"/>
              <a:gd name="T58" fmla="*/ 0 w 1587"/>
              <a:gd name="T59" fmla="*/ 0 h 1587"/>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1587" h="1587">
                <a:moveTo>
                  <a:pt x="0" y="0"/>
                </a:moveTo>
                <a:lnTo>
                  <a:pt x="0" y="0"/>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29" name="Freeform 1219"/>
          <p:cNvSpPr>
            <a:spLocks/>
          </p:cNvSpPr>
          <p:nvPr/>
        </p:nvSpPr>
        <p:spPr bwMode="auto">
          <a:xfrm>
            <a:off x="731838" y="541338"/>
            <a:ext cx="1587" cy="1587"/>
          </a:xfrm>
          <a:custGeom>
            <a:avLst/>
            <a:gdLst>
              <a:gd name="T0" fmla="*/ 0 w 1587"/>
              <a:gd name="T1" fmla="*/ 0 h 1587"/>
              <a:gd name="T2" fmla="*/ 0 w 1587"/>
              <a:gd name="T3" fmla="*/ 0 h 1587"/>
              <a:gd name="T4" fmla="*/ 0 w 1587"/>
              <a:gd name="T5" fmla="*/ 0 h 1587"/>
              <a:gd name="T6" fmla="*/ 0 60000 65536"/>
              <a:gd name="T7" fmla="*/ 0 60000 65536"/>
              <a:gd name="T8" fmla="*/ 0 60000 65536"/>
            </a:gdLst>
            <a:ahLst/>
            <a:cxnLst>
              <a:cxn ang="T6">
                <a:pos x="T0" y="T1"/>
              </a:cxn>
              <a:cxn ang="T7">
                <a:pos x="T2" y="T3"/>
              </a:cxn>
              <a:cxn ang="T8">
                <a:pos x="T4" y="T5"/>
              </a:cxn>
            </a:cxnLst>
            <a:rect l="0" t="0" r="r" b="b"/>
            <a:pathLst>
              <a:path w="1587" h="1587">
                <a:moveTo>
                  <a:pt x="0" y="0"/>
                </a:moveTo>
                <a:lnTo>
                  <a:pt x="0" y="0"/>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30" name="Freeform 1221"/>
          <p:cNvSpPr>
            <a:spLocks/>
          </p:cNvSpPr>
          <p:nvPr/>
        </p:nvSpPr>
        <p:spPr bwMode="auto">
          <a:xfrm>
            <a:off x="731838" y="541338"/>
            <a:ext cx="3175" cy="3175"/>
          </a:xfrm>
          <a:custGeom>
            <a:avLst/>
            <a:gdLst>
              <a:gd name="T0" fmla="*/ 2 w 2"/>
              <a:gd name="T1" fmla="*/ 0 h 2"/>
              <a:gd name="T2" fmla="*/ 2 w 2"/>
              <a:gd name="T3" fmla="*/ 0 h 2"/>
              <a:gd name="T4" fmla="*/ 2 w 2"/>
              <a:gd name="T5" fmla="*/ 0 h 2"/>
              <a:gd name="T6" fmla="*/ 0 w 2"/>
              <a:gd name="T7" fmla="*/ 0 h 2"/>
              <a:gd name="T8" fmla="*/ 0 w 2"/>
              <a:gd name="T9" fmla="*/ 0 h 2"/>
              <a:gd name="T10" fmla="*/ 0 w 2"/>
              <a:gd name="T11" fmla="*/ 2 h 2"/>
              <a:gd name="T12" fmla="*/ 2 w 2"/>
              <a:gd name="T13" fmla="*/ 0 h 2"/>
              <a:gd name="T14" fmla="*/ 2 w 2"/>
              <a:gd name="T15" fmla="*/ 0 h 2"/>
              <a:gd name="T16" fmla="*/ 2 w 2"/>
              <a:gd name="T17" fmla="*/ 0 h 2"/>
              <a:gd name="T18" fmla="*/ 0 w 2"/>
              <a:gd name="T19" fmla="*/ 0 h 2"/>
              <a:gd name="T20" fmla="*/ 0 w 2"/>
              <a:gd name="T21" fmla="*/ 0 h 2"/>
              <a:gd name="T22" fmla="*/ 0 w 2"/>
              <a:gd name="T23" fmla="*/ 2 h 2"/>
              <a:gd name="T24" fmla="*/ 2 w 2"/>
              <a:gd name="T25" fmla="*/ 0 h 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 h="2">
                <a:moveTo>
                  <a:pt x="2" y="0"/>
                </a:moveTo>
                <a:lnTo>
                  <a:pt x="2" y="0"/>
                </a:lnTo>
                <a:lnTo>
                  <a:pt x="0" y="0"/>
                </a:lnTo>
                <a:lnTo>
                  <a:pt x="0" y="2"/>
                </a:lnTo>
                <a:lnTo>
                  <a:pt x="2" y="0"/>
                </a:lnTo>
                <a:lnTo>
                  <a:pt x="0" y="0"/>
                </a:lnTo>
                <a:lnTo>
                  <a:pt x="0" y="2"/>
                </a:lnTo>
                <a:lnTo>
                  <a:pt x="2" y="0"/>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31" name="Freeform 1234"/>
          <p:cNvSpPr>
            <a:spLocks/>
          </p:cNvSpPr>
          <p:nvPr/>
        </p:nvSpPr>
        <p:spPr bwMode="auto">
          <a:xfrm>
            <a:off x="722313" y="550863"/>
            <a:ext cx="3175" cy="1587"/>
          </a:xfrm>
          <a:custGeom>
            <a:avLst/>
            <a:gdLst>
              <a:gd name="T0" fmla="*/ 0 w 2"/>
              <a:gd name="T1" fmla="*/ 0 h 1587"/>
              <a:gd name="T2" fmla="*/ 0 w 2"/>
              <a:gd name="T3" fmla="*/ 0 h 1587"/>
              <a:gd name="T4" fmla="*/ 2 w 2"/>
              <a:gd name="T5" fmla="*/ 0 h 1587"/>
              <a:gd name="T6" fmla="*/ 2 w 2"/>
              <a:gd name="T7" fmla="*/ 0 h 1587"/>
              <a:gd name="T8" fmla="*/ 2 w 2"/>
              <a:gd name="T9" fmla="*/ 0 h 1587"/>
              <a:gd name="T10" fmla="*/ 2 w 2"/>
              <a:gd name="T11" fmla="*/ 0 h 1587"/>
              <a:gd name="T12" fmla="*/ 0 w 2"/>
              <a:gd name="T13" fmla="*/ 0 h 1587"/>
              <a:gd name="T14" fmla="*/ 0 w 2"/>
              <a:gd name="T15" fmla="*/ 0 h 1587"/>
              <a:gd name="T16" fmla="*/ 0 w 2"/>
              <a:gd name="T17" fmla="*/ 0 h 1587"/>
              <a:gd name="T18" fmla="*/ 0 w 2"/>
              <a:gd name="T19" fmla="*/ 0 h 1587"/>
              <a:gd name="T20" fmla="*/ 0 w 2"/>
              <a:gd name="T21" fmla="*/ 0 h 1587"/>
              <a:gd name="T22" fmla="*/ 0 w 2"/>
              <a:gd name="T23" fmla="*/ 0 h 1587"/>
              <a:gd name="T24" fmla="*/ 2 w 2"/>
              <a:gd name="T25" fmla="*/ 0 h 1587"/>
              <a:gd name="T26" fmla="*/ 2 w 2"/>
              <a:gd name="T27" fmla="*/ 0 h 1587"/>
              <a:gd name="T28" fmla="*/ 2 w 2"/>
              <a:gd name="T29" fmla="*/ 0 h 1587"/>
              <a:gd name="T30" fmla="*/ 0 w 2"/>
              <a:gd name="T31" fmla="*/ 0 h 1587"/>
              <a:gd name="T32" fmla="*/ 0 w 2"/>
              <a:gd name="T33" fmla="*/ 0 h 1587"/>
              <a:gd name="T34" fmla="*/ 2 w 2"/>
              <a:gd name="T35" fmla="*/ 0 h 1587"/>
              <a:gd name="T36" fmla="*/ 0 w 2"/>
              <a:gd name="T37" fmla="*/ 0 h 1587"/>
              <a:gd name="T38" fmla="*/ 0 w 2"/>
              <a:gd name="T39" fmla="*/ 0 h 1587"/>
              <a:gd name="T40" fmla="*/ 0 w 2"/>
              <a:gd name="T41" fmla="*/ 0 h 1587"/>
              <a:gd name="T42" fmla="*/ 0 w 2"/>
              <a:gd name="T43" fmla="*/ 0 h 1587"/>
              <a:gd name="T44" fmla="*/ 0 w 2"/>
              <a:gd name="T45" fmla="*/ 0 h 1587"/>
              <a:gd name="T46" fmla="*/ 0 w 2"/>
              <a:gd name="T47" fmla="*/ 0 h 1587"/>
              <a:gd name="T48" fmla="*/ 0 w 2"/>
              <a:gd name="T49" fmla="*/ 0 h 1587"/>
              <a:gd name="T50" fmla="*/ 0 w 2"/>
              <a:gd name="T51" fmla="*/ 0 h 1587"/>
              <a:gd name="T52" fmla="*/ 0 w 2"/>
              <a:gd name="T53" fmla="*/ 0 h 1587"/>
              <a:gd name="T54" fmla="*/ 0 w 2"/>
              <a:gd name="T55" fmla="*/ 0 h 1587"/>
              <a:gd name="T56" fmla="*/ 0 w 2"/>
              <a:gd name="T57" fmla="*/ 0 h 1587"/>
              <a:gd name="T58" fmla="*/ 0 w 2"/>
              <a:gd name="T59" fmla="*/ 0 h 1587"/>
              <a:gd name="T60" fmla="*/ 0 w 2"/>
              <a:gd name="T61" fmla="*/ 0 h 1587"/>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2" h="1587">
                <a:moveTo>
                  <a:pt x="0" y="0"/>
                </a:moveTo>
                <a:lnTo>
                  <a:pt x="0" y="0"/>
                </a:lnTo>
                <a:lnTo>
                  <a:pt x="2" y="0"/>
                </a:lnTo>
                <a:lnTo>
                  <a:pt x="0" y="0"/>
                </a:lnTo>
                <a:lnTo>
                  <a:pt x="2" y="0"/>
                </a:lnTo>
                <a:lnTo>
                  <a:pt x="0" y="0"/>
                </a:lnTo>
                <a:lnTo>
                  <a:pt x="2" y="0"/>
                </a:lnTo>
                <a:lnTo>
                  <a:pt x="0" y="0"/>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32" name="Line 1237"/>
          <p:cNvSpPr>
            <a:spLocks noChangeShapeType="1"/>
          </p:cNvSpPr>
          <p:nvPr/>
        </p:nvSpPr>
        <p:spPr bwMode="auto">
          <a:xfrm>
            <a:off x="728663" y="544513"/>
            <a:ext cx="1587" cy="1587"/>
          </a:xfrm>
          <a:prstGeom prst="line">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no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33" name="Line 1238"/>
          <p:cNvSpPr>
            <a:spLocks noChangeShapeType="1"/>
          </p:cNvSpPr>
          <p:nvPr/>
        </p:nvSpPr>
        <p:spPr bwMode="auto">
          <a:xfrm>
            <a:off x="728663" y="544513"/>
            <a:ext cx="1587" cy="1587"/>
          </a:xfrm>
          <a:prstGeom prst="line">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no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34" name="Freeform 1240"/>
          <p:cNvSpPr>
            <a:spLocks/>
          </p:cNvSpPr>
          <p:nvPr/>
        </p:nvSpPr>
        <p:spPr bwMode="auto">
          <a:xfrm>
            <a:off x="728663" y="541338"/>
            <a:ext cx="1587" cy="3175"/>
          </a:xfrm>
          <a:custGeom>
            <a:avLst/>
            <a:gdLst>
              <a:gd name="T0" fmla="*/ 0 w 1587"/>
              <a:gd name="T1" fmla="*/ 2 h 2"/>
              <a:gd name="T2" fmla="*/ 0 w 1587"/>
              <a:gd name="T3" fmla="*/ 2 h 2"/>
              <a:gd name="T4" fmla="*/ 0 w 1587"/>
              <a:gd name="T5" fmla="*/ 0 h 2"/>
              <a:gd name="T6" fmla="*/ 0 w 1587"/>
              <a:gd name="T7" fmla="*/ 2 h 2"/>
              <a:gd name="T8" fmla="*/ 0 w 1587"/>
              <a:gd name="T9" fmla="*/ 2 h 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87" h="2">
                <a:moveTo>
                  <a:pt x="0" y="2"/>
                </a:moveTo>
                <a:lnTo>
                  <a:pt x="0" y="2"/>
                </a:lnTo>
                <a:lnTo>
                  <a:pt x="0" y="0"/>
                </a:lnTo>
                <a:lnTo>
                  <a:pt x="0" y="2"/>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35" name="Freeform 1243"/>
          <p:cNvSpPr>
            <a:spLocks/>
          </p:cNvSpPr>
          <p:nvPr/>
        </p:nvSpPr>
        <p:spPr bwMode="auto">
          <a:xfrm>
            <a:off x="728663" y="538163"/>
            <a:ext cx="3175" cy="3175"/>
          </a:xfrm>
          <a:custGeom>
            <a:avLst/>
            <a:gdLst>
              <a:gd name="T0" fmla="*/ 2 w 2"/>
              <a:gd name="T1" fmla="*/ 2 h 2"/>
              <a:gd name="T2" fmla="*/ 2 w 2"/>
              <a:gd name="T3" fmla="*/ 2 h 2"/>
              <a:gd name="T4" fmla="*/ 2 w 2"/>
              <a:gd name="T5" fmla="*/ 2 h 2"/>
              <a:gd name="T6" fmla="*/ 2 w 2"/>
              <a:gd name="T7" fmla="*/ 2 h 2"/>
              <a:gd name="T8" fmla="*/ 0 w 2"/>
              <a:gd name="T9" fmla="*/ 2 h 2"/>
              <a:gd name="T10" fmla="*/ 0 w 2"/>
              <a:gd name="T11" fmla="*/ 2 h 2"/>
              <a:gd name="T12" fmla="*/ 2 w 2"/>
              <a:gd name="T13" fmla="*/ 2 h 2"/>
              <a:gd name="T14" fmla="*/ 0 w 2"/>
              <a:gd name="T15" fmla="*/ 2 h 2"/>
              <a:gd name="T16" fmla="*/ 0 w 2"/>
              <a:gd name="T17" fmla="*/ 2 h 2"/>
              <a:gd name="T18" fmla="*/ 0 w 2"/>
              <a:gd name="T19" fmla="*/ 2 h 2"/>
              <a:gd name="T20" fmla="*/ 0 w 2"/>
              <a:gd name="T21" fmla="*/ 2 h 2"/>
              <a:gd name="T22" fmla="*/ 0 w 2"/>
              <a:gd name="T23" fmla="*/ 2 h 2"/>
              <a:gd name="T24" fmla="*/ 0 w 2"/>
              <a:gd name="T25" fmla="*/ 2 h 2"/>
              <a:gd name="T26" fmla="*/ 0 w 2"/>
              <a:gd name="T27" fmla="*/ 2 h 2"/>
              <a:gd name="T28" fmla="*/ 0 w 2"/>
              <a:gd name="T29" fmla="*/ 2 h 2"/>
              <a:gd name="T30" fmla="*/ 0 w 2"/>
              <a:gd name="T31" fmla="*/ 2 h 2"/>
              <a:gd name="T32" fmla="*/ 0 w 2"/>
              <a:gd name="T33" fmla="*/ 2 h 2"/>
              <a:gd name="T34" fmla="*/ 0 w 2"/>
              <a:gd name="T35" fmla="*/ 2 h 2"/>
              <a:gd name="T36" fmla="*/ 0 w 2"/>
              <a:gd name="T37" fmla="*/ 2 h 2"/>
              <a:gd name="T38" fmla="*/ 2 w 2"/>
              <a:gd name="T39" fmla="*/ 2 h 2"/>
              <a:gd name="T40" fmla="*/ 2 w 2"/>
              <a:gd name="T41" fmla="*/ 2 h 2"/>
              <a:gd name="T42" fmla="*/ 2 w 2"/>
              <a:gd name="T43" fmla="*/ 2 h 2"/>
              <a:gd name="T44" fmla="*/ 2 w 2"/>
              <a:gd name="T45" fmla="*/ 2 h 2"/>
              <a:gd name="T46" fmla="*/ 2 w 2"/>
              <a:gd name="T47" fmla="*/ 2 h 2"/>
              <a:gd name="T48" fmla="*/ 0 w 2"/>
              <a:gd name="T49" fmla="*/ 0 h 2"/>
              <a:gd name="T50" fmla="*/ 0 w 2"/>
              <a:gd name="T51" fmla="*/ 2 h 2"/>
              <a:gd name="T52" fmla="*/ 0 w 2"/>
              <a:gd name="T53" fmla="*/ 2 h 2"/>
              <a:gd name="T54" fmla="*/ 0 w 2"/>
              <a:gd name="T55" fmla="*/ 2 h 2"/>
              <a:gd name="T56" fmla="*/ 2 w 2"/>
              <a:gd name="T57" fmla="*/ 2 h 2"/>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2" h="2">
                <a:moveTo>
                  <a:pt x="2" y="2"/>
                </a:moveTo>
                <a:lnTo>
                  <a:pt x="2" y="2"/>
                </a:lnTo>
                <a:lnTo>
                  <a:pt x="0" y="2"/>
                </a:lnTo>
                <a:lnTo>
                  <a:pt x="2" y="2"/>
                </a:lnTo>
                <a:lnTo>
                  <a:pt x="0" y="2"/>
                </a:lnTo>
                <a:lnTo>
                  <a:pt x="2" y="2"/>
                </a:lnTo>
                <a:lnTo>
                  <a:pt x="0" y="0"/>
                </a:lnTo>
                <a:lnTo>
                  <a:pt x="0" y="2"/>
                </a:lnTo>
                <a:lnTo>
                  <a:pt x="2" y="2"/>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36" name="Freeform 1246"/>
          <p:cNvSpPr>
            <a:spLocks/>
          </p:cNvSpPr>
          <p:nvPr/>
        </p:nvSpPr>
        <p:spPr bwMode="auto">
          <a:xfrm>
            <a:off x="725488" y="547688"/>
            <a:ext cx="3175" cy="3175"/>
          </a:xfrm>
          <a:custGeom>
            <a:avLst/>
            <a:gdLst>
              <a:gd name="T0" fmla="*/ 0 w 2"/>
              <a:gd name="T1" fmla="*/ 2 h 2"/>
              <a:gd name="T2" fmla="*/ 0 w 2"/>
              <a:gd name="T3" fmla="*/ 2 h 2"/>
              <a:gd name="T4" fmla="*/ 2 w 2"/>
              <a:gd name="T5" fmla="*/ 0 h 2"/>
              <a:gd name="T6" fmla="*/ 2 w 2"/>
              <a:gd name="T7" fmla="*/ 0 h 2"/>
              <a:gd name="T8" fmla="*/ 0 w 2"/>
              <a:gd name="T9" fmla="*/ 0 h 2"/>
              <a:gd name="T10" fmla="*/ 0 w 2"/>
              <a:gd name="T11" fmla="*/ 0 h 2"/>
              <a:gd name="T12" fmla="*/ 0 w 2"/>
              <a:gd name="T13" fmla="*/ 2 h 2"/>
              <a:gd name="T14" fmla="*/ 0 w 2"/>
              <a:gd name="T15" fmla="*/ 2 h 2"/>
              <a:gd name="T16" fmla="*/ 2 w 2"/>
              <a:gd name="T17" fmla="*/ 0 h 2"/>
              <a:gd name="T18" fmla="*/ 2 w 2"/>
              <a:gd name="T19" fmla="*/ 0 h 2"/>
              <a:gd name="T20" fmla="*/ 0 w 2"/>
              <a:gd name="T21" fmla="*/ 0 h 2"/>
              <a:gd name="T22" fmla="*/ 0 w 2"/>
              <a:gd name="T23" fmla="*/ 0 h 2"/>
              <a:gd name="T24" fmla="*/ 0 w 2"/>
              <a:gd name="T25" fmla="*/ 0 h 2"/>
              <a:gd name="T26" fmla="*/ 0 w 2"/>
              <a:gd name="T27" fmla="*/ 0 h 2"/>
              <a:gd name="T28" fmla="*/ 0 w 2"/>
              <a:gd name="T29" fmla="*/ 0 h 2"/>
              <a:gd name="T30" fmla="*/ 0 w 2"/>
              <a:gd name="T31" fmla="*/ 0 h 2"/>
              <a:gd name="T32" fmla="*/ 0 w 2"/>
              <a:gd name="T33" fmla="*/ 0 h 2"/>
              <a:gd name="T34" fmla="*/ 0 w 2"/>
              <a:gd name="T35" fmla="*/ 0 h 2"/>
              <a:gd name="T36" fmla="*/ 0 w 2"/>
              <a:gd name="T37" fmla="*/ 0 h 2"/>
              <a:gd name="T38" fmla="*/ 0 w 2"/>
              <a:gd name="T39" fmla="*/ 0 h 2"/>
              <a:gd name="T40" fmla="*/ 0 w 2"/>
              <a:gd name="T41" fmla="*/ 0 h 2"/>
              <a:gd name="T42" fmla="*/ 0 w 2"/>
              <a:gd name="T43" fmla="*/ 0 h 2"/>
              <a:gd name="T44" fmla="*/ 0 w 2"/>
              <a:gd name="T45" fmla="*/ 0 h 2"/>
              <a:gd name="T46" fmla="*/ 0 w 2"/>
              <a:gd name="T47" fmla="*/ 2 h 2"/>
              <a:gd name="T48" fmla="*/ 0 w 2"/>
              <a:gd name="T49" fmla="*/ 2 h 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2" h="2">
                <a:moveTo>
                  <a:pt x="0" y="2"/>
                </a:moveTo>
                <a:lnTo>
                  <a:pt x="0" y="2"/>
                </a:lnTo>
                <a:lnTo>
                  <a:pt x="2" y="0"/>
                </a:lnTo>
                <a:lnTo>
                  <a:pt x="0" y="0"/>
                </a:lnTo>
                <a:lnTo>
                  <a:pt x="0" y="2"/>
                </a:lnTo>
                <a:lnTo>
                  <a:pt x="2" y="0"/>
                </a:lnTo>
                <a:lnTo>
                  <a:pt x="0" y="0"/>
                </a:lnTo>
                <a:lnTo>
                  <a:pt x="0" y="2"/>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37" name="Freeform 1250"/>
          <p:cNvSpPr>
            <a:spLocks/>
          </p:cNvSpPr>
          <p:nvPr/>
        </p:nvSpPr>
        <p:spPr bwMode="auto">
          <a:xfrm>
            <a:off x="731838" y="530225"/>
            <a:ext cx="3175" cy="1588"/>
          </a:xfrm>
          <a:custGeom>
            <a:avLst/>
            <a:gdLst>
              <a:gd name="T0" fmla="*/ 2 w 2"/>
              <a:gd name="T1" fmla="*/ 0 h 1588"/>
              <a:gd name="T2" fmla="*/ 0 w 2"/>
              <a:gd name="T3" fmla="*/ 0 h 1588"/>
              <a:gd name="T4" fmla="*/ 2 w 2"/>
              <a:gd name="T5" fmla="*/ 0 h 1588"/>
              <a:gd name="T6" fmla="*/ 0 60000 65536"/>
              <a:gd name="T7" fmla="*/ 0 60000 65536"/>
              <a:gd name="T8" fmla="*/ 0 60000 65536"/>
            </a:gdLst>
            <a:ahLst/>
            <a:cxnLst>
              <a:cxn ang="T6">
                <a:pos x="T0" y="T1"/>
              </a:cxn>
              <a:cxn ang="T7">
                <a:pos x="T2" y="T3"/>
              </a:cxn>
              <a:cxn ang="T8">
                <a:pos x="T4" y="T5"/>
              </a:cxn>
            </a:cxnLst>
            <a:rect l="0" t="0" r="r" b="b"/>
            <a:pathLst>
              <a:path w="2" h="1588">
                <a:moveTo>
                  <a:pt x="2" y="0"/>
                </a:moveTo>
                <a:lnTo>
                  <a:pt x="0" y="0"/>
                </a:lnTo>
                <a:lnTo>
                  <a:pt x="2" y="0"/>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38" name="Freeform 1252"/>
          <p:cNvSpPr>
            <a:spLocks/>
          </p:cNvSpPr>
          <p:nvPr/>
        </p:nvSpPr>
        <p:spPr bwMode="auto">
          <a:xfrm>
            <a:off x="731838" y="527050"/>
            <a:ext cx="3175" cy="7938"/>
          </a:xfrm>
          <a:custGeom>
            <a:avLst/>
            <a:gdLst>
              <a:gd name="T0" fmla="*/ 2 w 2"/>
              <a:gd name="T1" fmla="*/ 2 h 5"/>
              <a:gd name="T2" fmla="*/ 2 w 2"/>
              <a:gd name="T3" fmla="*/ 2 h 5"/>
              <a:gd name="T4" fmla="*/ 0 w 2"/>
              <a:gd name="T5" fmla="*/ 0 h 5"/>
              <a:gd name="T6" fmla="*/ 0 w 2"/>
              <a:gd name="T7" fmla="*/ 2 h 5"/>
              <a:gd name="T8" fmla="*/ 0 w 2"/>
              <a:gd name="T9" fmla="*/ 2 h 5"/>
              <a:gd name="T10" fmla="*/ 2 w 2"/>
              <a:gd name="T11" fmla="*/ 5 h 5"/>
              <a:gd name="T12" fmla="*/ 2 w 2"/>
              <a:gd name="T13" fmla="*/ 2 h 5"/>
              <a:gd name="T14" fmla="*/ 2 w 2"/>
              <a:gd name="T15" fmla="*/ 2 h 5"/>
              <a:gd name="T16" fmla="*/ 0 w 2"/>
              <a:gd name="T17" fmla="*/ 0 h 5"/>
              <a:gd name="T18" fmla="*/ 0 w 2"/>
              <a:gd name="T19" fmla="*/ 2 h 5"/>
              <a:gd name="T20" fmla="*/ 0 w 2"/>
              <a:gd name="T21" fmla="*/ 2 h 5"/>
              <a:gd name="T22" fmla="*/ 2 w 2"/>
              <a:gd name="T23" fmla="*/ 5 h 5"/>
              <a:gd name="T24" fmla="*/ 2 w 2"/>
              <a:gd name="T25" fmla="*/ 2 h 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 h="5">
                <a:moveTo>
                  <a:pt x="2" y="2"/>
                </a:moveTo>
                <a:lnTo>
                  <a:pt x="2" y="2"/>
                </a:lnTo>
                <a:lnTo>
                  <a:pt x="0" y="0"/>
                </a:lnTo>
                <a:lnTo>
                  <a:pt x="0" y="2"/>
                </a:lnTo>
                <a:lnTo>
                  <a:pt x="2" y="5"/>
                </a:lnTo>
                <a:lnTo>
                  <a:pt x="2" y="2"/>
                </a:lnTo>
                <a:lnTo>
                  <a:pt x="0" y="0"/>
                </a:lnTo>
                <a:lnTo>
                  <a:pt x="0" y="2"/>
                </a:lnTo>
                <a:lnTo>
                  <a:pt x="2" y="5"/>
                </a:lnTo>
                <a:lnTo>
                  <a:pt x="2" y="2"/>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39" name="Freeform 1255"/>
          <p:cNvSpPr>
            <a:spLocks/>
          </p:cNvSpPr>
          <p:nvPr/>
        </p:nvSpPr>
        <p:spPr bwMode="auto">
          <a:xfrm>
            <a:off x="712788" y="550863"/>
            <a:ext cx="3175" cy="1587"/>
          </a:xfrm>
          <a:custGeom>
            <a:avLst/>
            <a:gdLst>
              <a:gd name="T0" fmla="*/ 0 w 2"/>
              <a:gd name="T1" fmla="*/ 0 h 1587"/>
              <a:gd name="T2" fmla="*/ 2 w 2"/>
              <a:gd name="T3" fmla="*/ 0 h 1587"/>
              <a:gd name="T4" fmla="*/ 2 w 2"/>
              <a:gd name="T5" fmla="*/ 0 h 1587"/>
              <a:gd name="T6" fmla="*/ 2 w 2"/>
              <a:gd name="T7" fmla="*/ 0 h 1587"/>
              <a:gd name="T8" fmla="*/ 2 w 2"/>
              <a:gd name="T9" fmla="*/ 0 h 1587"/>
              <a:gd name="T10" fmla="*/ 0 w 2"/>
              <a:gd name="T11" fmla="*/ 0 h 1587"/>
              <a:gd name="T12" fmla="*/ 0 w 2"/>
              <a:gd name="T13" fmla="*/ 0 h 1587"/>
              <a:gd name="T14" fmla="*/ 0 w 2"/>
              <a:gd name="T15" fmla="*/ 0 h 1587"/>
              <a:gd name="T16" fmla="*/ 0 w 2"/>
              <a:gd name="T17" fmla="*/ 0 h 1587"/>
              <a:gd name="T18" fmla="*/ 2 w 2"/>
              <a:gd name="T19" fmla="*/ 0 h 1587"/>
              <a:gd name="T20" fmla="*/ 2 w 2"/>
              <a:gd name="T21" fmla="*/ 0 h 1587"/>
              <a:gd name="T22" fmla="*/ 2 w 2"/>
              <a:gd name="T23" fmla="*/ 0 h 1587"/>
              <a:gd name="T24" fmla="*/ 2 w 2"/>
              <a:gd name="T25" fmla="*/ 0 h 1587"/>
              <a:gd name="T26" fmla="*/ 2 w 2"/>
              <a:gd name="T27" fmla="*/ 0 h 1587"/>
              <a:gd name="T28" fmla="*/ 2 w 2"/>
              <a:gd name="T29" fmla="*/ 0 h 1587"/>
              <a:gd name="T30" fmla="*/ 2 w 2"/>
              <a:gd name="T31" fmla="*/ 0 h 1587"/>
              <a:gd name="T32" fmla="*/ 2 w 2"/>
              <a:gd name="T33" fmla="*/ 0 h 1587"/>
              <a:gd name="T34" fmla="*/ 2 w 2"/>
              <a:gd name="T35" fmla="*/ 0 h 1587"/>
              <a:gd name="T36" fmla="*/ 2 w 2"/>
              <a:gd name="T37" fmla="*/ 0 h 1587"/>
              <a:gd name="T38" fmla="*/ 2 w 2"/>
              <a:gd name="T39" fmla="*/ 0 h 1587"/>
              <a:gd name="T40" fmla="*/ 2 w 2"/>
              <a:gd name="T41" fmla="*/ 0 h 1587"/>
              <a:gd name="T42" fmla="*/ 2 w 2"/>
              <a:gd name="T43" fmla="*/ 0 h 1587"/>
              <a:gd name="T44" fmla="*/ 2 w 2"/>
              <a:gd name="T45" fmla="*/ 0 h 1587"/>
              <a:gd name="T46" fmla="*/ 2 w 2"/>
              <a:gd name="T47" fmla="*/ 0 h 1587"/>
              <a:gd name="T48" fmla="*/ 2 w 2"/>
              <a:gd name="T49" fmla="*/ 0 h 1587"/>
              <a:gd name="T50" fmla="*/ 2 w 2"/>
              <a:gd name="T51" fmla="*/ 0 h 1587"/>
              <a:gd name="T52" fmla="*/ 2 w 2"/>
              <a:gd name="T53" fmla="*/ 0 h 1587"/>
              <a:gd name="T54" fmla="*/ 2 w 2"/>
              <a:gd name="T55" fmla="*/ 0 h 1587"/>
              <a:gd name="T56" fmla="*/ 2 w 2"/>
              <a:gd name="T57" fmla="*/ 0 h 1587"/>
              <a:gd name="T58" fmla="*/ 0 w 2"/>
              <a:gd name="T59" fmla="*/ 0 h 1587"/>
              <a:gd name="T60" fmla="*/ 0 w 2"/>
              <a:gd name="T61" fmla="*/ 0 h 1587"/>
              <a:gd name="T62" fmla="*/ 0 w 2"/>
              <a:gd name="T63" fmla="*/ 0 h 1587"/>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2" h="1587">
                <a:moveTo>
                  <a:pt x="0" y="0"/>
                </a:moveTo>
                <a:lnTo>
                  <a:pt x="2" y="0"/>
                </a:lnTo>
                <a:lnTo>
                  <a:pt x="0" y="0"/>
                </a:lnTo>
                <a:lnTo>
                  <a:pt x="2" y="0"/>
                </a:lnTo>
                <a:lnTo>
                  <a:pt x="0" y="0"/>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40" name="Rectangle 1256"/>
          <p:cNvSpPr>
            <a:spLocks noChangeArrowheads="1"/>
          </p:cNvSpPr>
          <p:nvPr/>
        </p:nvSpPr>
        <p:spPr bwMode="auto">
          <a:xfrm>
            <a:off x="722313" y="550863"/>
            <a:ext cx="1587" cy="1587"/>
          </a:xfrm>
          <a:prstGeom prst="rect">
            <a:avLst/>
          </a:prstGeom>
          <a:solidFill>
            <a:srgbClr val="FFFFFF"/>
          </a:solidFill>
          <a:ln>
            <a:noFill/>
          </a:ln>
          <a:extLs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p>
            <a:pPr>
              <a:spcBef>
                <a:spcPct val="50000"/>
              </a:spcBef>
              <a:buFontTx/>
              <a:buChar char="•"/>
            </a:pPr>
            <a:endParaRPr lang="en-US" sz="1300" b="0"/>
          </a:p>
        </p:txBody>
      </p:sp>
      <p:sp>
        <p:nvSpPr>
          <p:cNvPr id="41" name="Freeform 1258"/>
          <p:cNvSpPr>
            <a:spLocks/>
          </p:cNvSpPr>
          <p:nvPr/>
        </p:nvSpPr>
        <p:spPr bwMode="auto">
          <a:xfrm>
            <a:off x="722313" y="550863"/>
            <a:ext cx="1587" cy="1587"/>
          </a:xfrm>
          <a:custGeom>
            <a:avLst/>
            <a:gdLst>
              <a:gd name="T0" fmla="*/ 0 w 1587"/>
              <a:gd name="T1" fmla="*/ 0 h 1587"/>
              <a:gd name="T2" fmla="*/ 0 w 1587"/>
              <a:gd name="T3" fmla="*/ 0 h 1587"/>
              <a:gd name="T4" fmla="*/ 0 w 1587"/>
              <a:gd name="T5" fmla="*/ 0 h 1587"/>
              <a:gd name="T6" fmla="*/ 0 w 1587"/>
              <a:gd name="T7" fmla="*/ 0 h 1587"/>
              <a:gd name="T8" fmla="*/ 0 w 1587"/>
              <a:gd name="T9" fmla="*/ 0 h 1587"/>
              <a:gd name="T10" fmla="*/ 0 w 1587"/>
              <a:gd name="T11" fmla="*/ 0 h 1587"/>
              <a:gd name="T12" fmla="*/ 0 w 1587"/>
              <a:gd name="T13" fmla="*/ 0 h 1587"/>
              <a:gd name="T14" fmla="*/ 0 w 1587"/>
              <a:gd name="T15" fmla="*/ 0 h 1587"/>
              <a:gd name="T16" fmla="*/ 0 w 1587"/>
              <a:gd name="T17" fmla="*/ 0 h 1587"/>
              <a:gd name="T18" fmla="*/ 0 w 1587"/>
              <a:gd name="T19" fmla="*/ 0 h 1587"/>
              <a:gd name="T20" fmla="*/ 0 w 1587"/>
              <a:gd name="T21" fmla="*/ 0 h 1587"/>
              <a:gd name="T22" fmla="*/ 0 w 1587"/>
              <a:gd name="T23" fmla="*/ 0 h 1587"/>
              <a:gd name="T24" fmla="*/ 0 w 1587"/>
              <a:gd name="T25" fmla="*/ 0 h 1587"/>
              <a:gd name="T26" fmla="*/ 0 w 1587"/>
              <a:gd name="T27" fmla="*/ 0 h 1587"/>
              <a:gd name="T28" fmla="*/ 0 w 1587"/>
              <a:gd name="T29" fmla="*/ 0 h 1587"/>
              <a:gd name="T30" fmla="*/ 0 w 1587"/>
              <a:gd name="T31" fmla="*/ 0 h 1587"/>
              <a:gd name="T32" fmla="*/ 0 w 1587"/>
              <a:gd name="T33" fmla="*/ 0 h 1587"/>
              <a:gd name="T34" fmla="*/ 0 w 1587"/>
              <a:gd name="T35" fmla="*/ 0 h 1587"/>
              <a:gd name="T36" fmla="*/ 0 w 1587"/>
              <a:gd name="T37" fmla="*/ 0 h 1587"/>
              <a:gd name="T38" fmla="*/ 0 w 1587"/>
              <a:gd name="T39" fmla="*/ 0 h 1587"/>
              <a:gd name="T40" fmla="*/ 0 w 1587"/>
              <a:gd name="T41" fmla="*/ 0 h 1587"/>
              <a:gd name="T42" fmla="*/ 0 w 1587"/>
              <a:gd name="T43" fmla="*/ 0 h 1587"/>
              <a:gd name="T44" fmla="*/ 0 w 1587"/>
              <a:gd name="T45" fmla="*/ 0 h 1587"/>
              <a:gd name="T46" fmla="*/ 0 w 1587"/>
              <a:gd name="T47" fmla="*/ 0 h 1587"/>
              <a:gd name="T48" fmla="*/ 0 w 1587"/>
              <a:gd name="T49" fmla="*/ 0 h 1587"/>
              <a:gd name="T50" fmla="*/ 0 w 1587"/>
              <a:gd name="T51" fmla="*/ 0 h 1587"/>
              <a:gd name="T52" fmla="*/ 0 w 1587"/>
              <a:gd name="T53" fmla="*/ 0 h 1587"/>
              <a:gd name="T54" fmla="*/ 0 w 1587"/>
              <a:gd name="T55" fmla="*/ 0 h 1587"/>
              <a:gd name="T56" fmla="*/ 0 w 1587"/>
              <a:gd name="T57" fmla="*/ 0 h 1587"/>
              <a:gd name="T58" fmla="*/ 0 w 1587"/>
              <a:gd name="T59" fmla="*/ 0 h 1587"/>
              <a:gd name="T60" fmla="*/ 0 w 1587"/>
              <a:gd name="T61" fmla="*/ 0 h 1587"/>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1587" h="1587">
                <a:moveTo>
                  <a:pt x="0" y="0"/>
                </a:moveTo>
                <a:lnTo>
                  <a:pt x="0" y="0"/>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42" name="Freeform 1266"/>
          <p:cNvSpPr>
            <a:spLocks/>
          </p:cNvSpPr>
          <p:nvPr/>
        </p:nvSpPr>
        <p:spPr bwMode="auto">
          <a:xfrm>
            <a:off x="728663" y="534988"/>
            <a:ext cx="1587" cy="1587"/>
          </a:xfrm>
          <a:custGeom>
            <a:avLst/>
            <a:gdLst>
              <a:gd name="T0" fmla="*/ 0 w 1587"/>
              <a:gd name="T1" fmla="*/ 0 h 1587"/>
              <a:gd name="T2" fmla="*/ 0 w 1587"/>
              <a:gd name="T3" fmla="*/ 0 h 1587"/>
              <a:gd name="T4" fmla="*/ 0 w 1587"/>
              <a:gd name="T5" fmla="*/ 0 h 1587"/>
              <a:gd name="T6" fmla="*/ 0 w 1587"/>
              <a:gd name="T7" fmla="*/ 0 h 1587"/>
              <a:gd name="T8" fmla="*/ 0 w 1587"/>
              <a:gd name="T9" fmla="*/ 0 h 1587"/>
              <a:gd name="T10" fmla="*/ 0 w 1587"/>
              <a:gd name="T11" fmla="*/ 0 h 1587"/>
              <a:gd name="T12" fmla="*/ 0 w 1587"/>
              <a:gd name="T13" fmla="*/ 0 h 1587"/>
              <a:gd name="T14" fmla="*/ 0 w 1587"/>
              <a:gd name="T15" fmla="*/ 0 h 1587"/>
              <a:gd name="T16" fmla="*/ 0 w 1587"/>
              <a:gd name="T17" fmla="*/ 0 h 1587"/>
              <a:gd name="T18" fmla="*/ 0 w 1587"/>
              <a:gd name="T19" fmla="*/ 0 h 1587"/>
              <a:gd name="T20" fmla="*/ 0 w 1587"/>
              <a:gd name="T21" fmla="*/ 0 h 1587"/>
              <a:gd name="T22" fmla="*/ 0 w 1587"/>
              <a:gd name="T23" fmla="*/ 0 h 1587"/>
              <a:gd name="T24" fmla="*/ 0 w 1587"/>
              <a:gd name="T25" fmla="*/ 0 h 1587"/>
              <a:gd name="T26" fmla="*/ 0 w 1587"/>
              <a:gd name="T27" fmla="*/ 0 h 1587"/>
              <a:gd name="T28" fmla="*/ 0 w 1587"/>
              <a:gd name="T29" fmla="*/ 0 h 1587"/>
              <a:gd name="T30" fmla="*/ 0 w 1587"/>
              <a:gd name="T31" fmla="*/ 0 h 1587"/>
              <a:gd name="T32" fmla="*/ 0 w 1587"/>
              <a:gd name="T33" fmla="*/ 0 h 1587"/>
              <a:gd name="T34" fmla="*/ 0 w 1587"/>
              <a:gd name="T35" fmla="*/ 0 h 1587"/>
              <a:gd name="T36" fmla="*/ 0 w 1587"/>
              <a:gd name="T37" fmla="*/ 0 h 1587"/>
              <a:gd name="T38" fmla="*/ 0 w 1587"/>
              <a:gd name="T39" fmla="*/ 0 h 1587"/>
              <a:gd name="T40" fmla="*/ 0 w 1587"/>
              <a:gd name="T41" fmla="*/ 0 h 1587"/>
              <a:gd name="T42" fmla="*/ 0 w 1587"/>
              <a:gd name="T43" fmla="*/ 0 h 1587"/>
              <a:gd name="T44" fmla="*/ 0 w 1587"/>
              <a:gd name="T45" fmla="*/ 0 h 1587"/>
              <a:gd name="T46" fmla="*/ 0 w 1587"/>
              <a:gd name="T47" fmla="*/ 0 h 1587"/>
              <a:gd name="T48" fmla="*/ 0 w 1587"/>
              <a:gd name="T49" fmla="*/ 0 h 1587"/>
              <a:gd name="T50" fmla="*/ 0 w 1587"/>
              <a:gd name="T51" fmla="*/ 0 h 1587"/>
              <a:gd name="T52" fmla="*/ 0 w 1587"/>
              <a:gd name="T53" fmla="*/ 0 h 1587"/>
              <a:gd name="T54" fmla="*/ 0 w 1587"/>
              <a:gd name="T55" fmla="*/ 0 h 1587"/>
              <a:gd name="T56" fmla="*/ 0 w 1587"/>
              <a:gd name="T57" fmla="*/ 0 h 1587"/>
              <a:gd name="T58" fmla="*/ 0 w 1587"/>
              <a:gd name="T59" fmla="*/ 0 h 1587"/>
              <a:gd name="T60" fmla="*/ 0 w 1587"/>
              <a:gd name="T61" fmla="*/ 0 h 1587"/>
              <a:gd name="T62" fmla="*/ 0 w 1587"/>
              <a:gd name="T63" fmla="*/ 0 h 1587"/>
              <a:gd name="T64" fmla="*/ 0 w 1587"/>
              <a:gd name="T65" fmla="*/ 0 h 1587"/>
              <a:gd name="T66" fmla="*/ 0 w 1587"/>
              <a:gd name="T67" fmla="*/ 0 h 1587"/>
              <a:gd name="T68" fmla="*/ 0 w 1587"/>
              <a:gd name="T69" fmla="*/ 0 h 1587"/>
              <a:gd name="T70" fmla="*/ 0 w 1587"/>
              <a:gd name="T71" fmla="*/ 0 h 1587"/>
              <a:gd name="T72" fmla="*/ 0 w 1587"/>
              <a:gd name="T73" fmla="*/ 0 h 1587"/>
              <a:gd name="T74" fmla="*/ 0 w 1587"/>
              <a:gd name="T75" fmla="*/ 0 h 1587"/>
              <a:gd name="T76" fmla="*/ 0 w 1587"/>
              <a:gd name="T77" fmla="*/ 0 h 1587"/>
              <a:gd name="T78" fmla="*/ 0 w 1587"/>
              <a:gd name="T79" fmla="*/ 0 h 1587"/>
              <a:gd name="T80" fmla="*/ 0 w 1587"/>
              <a:gd name="T81" fmla="*/ 0 h 1587"/>
              <a:gd name="T82" fmla="*/ 0 w 1587"/>
              <a:gd name="T83" fmla="*/ 0 h 1587"/>
              <a:gd name="T84" fmla="*/ 0 w 1587"/>
              <a:gd name="T85" fmla="*/ 0 h 1587"/>
              <a:gd name="T86" fmla="*/ 0 w 1587"/>
              <a:gd name="T87" fmla="*/ 0 h 158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587" h="1587">
                <a:moveTo>
                  <a:pt x="0" y="0"/>
                </a:moveTo>
                <a:lnTo>
                  <a:pt x="0" y="0"/>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43" name="Freeform 1269"/>
          <p:cNvSpPr>
            <a:spLocks/>
          </p:cNvSpPr>
          <p:nvPr/>
        </p:nvSpPr>
        <p:spPr bwMode="auto">
          <a:xfrm>
            <a:off x="728663" y="530225"/>
            <a:ext cx="3175" cy="4763"/>
          </a:xfrm>
          <a:custGeom>
            <a:avLst/>
            <a:gdLst>
              <a:gd name="T0" fmla="*/ 0 w 2"/>
              <a:gd name="T1" fmla="*/ 3 h 3"/>
              <a:gd name="T2" fmla="*/ 2 w 2"/>
              <a:gd name="T3" fmla="*/ 0 h 3"/>
              <a:gd name="T4" fmla="*/ 2 w 2"/>
              <a:gd name="T5" fmla="*/ 0 h 3"/>
              <a:gd name="T6" fmla="*/ 2 w 2"/>
              <a:gd name="T7" fmla="*/ 0 h 3"/>
              <a:gd name="T8" fmla="*/ 2 w 2"/>
              <a:gd name="T9" fmla="*/ 0 h 3"/>
              <a:gd name="T10" fmla="*/ 0 w 2"/>
              <a:gd name="T11" fmla="*/ 0 h 3"/>
              <a:gd name="T12" fmla="*/ 0 w 2"/>
              <a:gd name="T13" fmla="*/ 0 h 3"/>
              <a:gd name="T14" fmla="*/ 0 w 2"/>
              <a:gd name="T15" fmla="*/ 3 h 3"/>
              <a:gd name="T16" fmla="*/ 0 w 2"/>
              <a:gd name="T17" fmla="*/ 3 h 3"/>
              <a:gd name="T18" fmla="*/ 2 w 2"/>
              <a:gd name="T19" fmla="*/ 0 h 3"/>
              <a:gd name="T20" fmla="*/ 2 w 2"/>
              <a:gd name="T21" fmla="*/ 0 h 3"/>
              <a:gd name="T22" fmla="*/ 0 w 2"/>
              <a:gd name="T23" fmla="*/ 0 h 3"/>
              <a:gd name="T24" fmla="*/ 0 w 2"/>
              <a:gd name="T25" fmla="*/ 0 h 3"/>
              <a:gd name="T26" fmla="*/ 0 w 2"/>
              <a:gd name="T27" fmla="*/ 0 h 3"/>
              <a:gd name="T28" fmla="*/ 0 w 2"/>
              <a:gd name="T29" fmla="*/ 0 h 3"/>
              <a:gd name="T30" fmla="*/ 0 w 2"/>
              <a:gd name="T31" fmla="*/ 0 h 3"/>
              <a:gd name="T32" fmla="*/ 0 w 2"/>
              <a:gd name="T33" fmla="*/ 0 h 3"/>
              <a:gd name="T34" fmla="*/ 0 w 2"/>
              <a:gd name="T35" fmla="*/ 0 h 3"/>
              <a:gd name="T36" fmla="*/ 0 w 2"/>
              <a:gd name="T37" fmla="*/ 0 h 3"/>
              <a:gd name="T38" fmla="*/ 0 w 2"/>
              <a:gd name="T39" fmla="*/ 3 h 3"/>
              <a:gd name="T40" fmla="*/ 0 w 2"/>
              <a:gd name="T41" fmla="*/ 3 h 3"/>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2" h="3">
                <a:moveTo>
                  <a:pt x="0" y="3"/>
                </a:moveTo>
                <a:lnTo>
                  <a:pt x="2" y="0"/>
                </a:lnTo>
                <a:lnTo>
                  <a:pt x="0" y="0"/>
                </a:lnTo>
                <a:lnTo>
                  <a:pt x="0" y="3"/>
                </a:lnTo>
                <a:lnTo>
                  <a:pt x="2" y="0"/>
                </a:lnTo>
                <a:lnTo>
                  <a:pt x="0" y="0"/>
                </a:lnTo>
                <a:lnTo>
                  <a:pt x="0" y="3"/>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44" name="Line 1270"/>
          <p:cNvSpPr>
            <a:spLocks noChangeShapeType="1"/>
          </p:cNvSpPr>
          <p:nvPr/>
        </p:nvSpPr>
        <p:spPr bwMode="auto">
          <a:xfrm>
            <a:off x="728663" y="530225"/>
            <a:ext cx="1587" cy="1588"/>
          </a:xfrm>
          <a:prstGeom prst="line">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no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45" name="Line 1271"/>
          <p:cNvSpPr>
            <a:spLocks noChangeShapeType="1"/>
          </p:cNvSpPr>
          <p:nvPr/>
        </p:nvSpPr>
        <p:spPr bwMode="auto">
          <a:xfrm>
            <a:off x="728663" y="530225"/>
            <a:ext cx="1587" cy="1588"/>
          </a:xfrm>
          <a:prstGeom prst="line">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no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46" name="Rectangle 1272"/>
          <p:cNvSpPr>
            <a:spLocks noChangeArrowheads="1"/>
          </p:cNvSpPr>
          <p:nvPr/>
        </p:nvSpPr>
        <p:spPr bwMode="auto">
          <a:xfrm>
            <a:off x="728663" y="530225"/>
            <a:ext cx="1587" cy="1588"/>
          </a:xfrm>
          <a:prstGeom prst="rect">
            <a:avLst/>
          </a:prstGeom>
          <a:solidFill>
            <a:srgbClr val="FFFFFF"/>
          </a:solidFill>
          <a:ln>
            <a:noFill/>
          </a:ln>
          <a:extLs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p>
            <a:pPr>
              <a:spcBef>
                <a:spcPct val="50000"/>
              </a:spcBef>
              <a:buFontTx/>
              <a:buChar char="•"/>
            </a:pPr>
            <a:endParaRPr lang="en-US" sz="1300" b="0"/>
          </a:p>
        </p:txBody>
      </p:sp>
      <p:sp>
        <p:nvSpPr>
          <p:cNvPr id="47" name="Rectangle 1273"/>
          <p:cNvSpPr>
            <a:spLocks noChangeArrowheads="1"/>
          </p:cNvSpPr>
          <p:nvPr/>
        </p:nvSpPr>
        <p:spPr bwMode="auto">
          <a:xfrm>
            <a:off x="728663" y="530225"/>
            <a:ext cx="1587" cy="1588"/>
          </a:xfrm>
          <a:prstGeom prst="rect">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p>
            <a:pPr>
              <a:spcBef>
                <a:spcPct val="50000"/>
              </a:spcBef>
              <a:buFontTx/>
              <a:buChar char="•"/>
            </a:pPr>
            <a:endParaRPr lang="en-US" sz="1300" b="0"/>
          </a:p>
        </p:txBody>
      </p:sp>
      <p:sp>
        <p:nvSpPr>
          <p:cNvPr id="48" name="Line 1274"/>
          <p:cNvSpPr>
            <a:spLocks noChangeShapeType="1"/>
          </p:cNvSpPr>
          <p:nvPr/>
        </p:nvSpPr>
        <p:spPr bwMode="auto">
          <a:xfrm>
            <a:off x="728663" y="527050"/>
            <a:ext cx="1587" cy="1588"/>
          </a:xfrm>
          <a:prstGeom prst="line">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no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49" name="Line 1275"/>
          <p:cNvSpPr>
            <a:spLocks noChangeShapeType="1"/>
          </p:cNvSpPr>
          <p:nvPr/>
        </p:nvSpPr>
        <p:spPr bwMode="auto">
          <a:xfrm>
            <a:off x="728663" y="527050"/>
            <a:ext cx="1587" cy="1588"/>
          </a:xfrm>
          <a:prstGeom prst="line">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no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50" name="Freeform 1277"/>
          <p:cNvSpPr>
            <a:spLocks/>
          </p:cNvSpPr>
          <p:nvPr/>
        </p:nvSpPr>
        <p:spPr bwMode="auto">
          <a:xfrm>
            <a:off x="728663" y="523875"/>
            <a:ext cx="1587" cy="3175"/>
          </a:xfrm>
          <a:custGeom>
            <a:avLst/>
            <a:gdLst>
              <a:gd name="T0" fmla="*/ 0 w 1587"/>
              <a:gd name="T1" fmla="*/ 2 h 2"/>
              <a:gd name="T2" fmla="*/ 0 w 1587"/>
              <a:gd name="T3" fmla="*/ 2 h 2"/>
              <a:gd name="T4" fmla="*/ 0 w 1587"/>
              <a:gd name="T5" fmla="*/ 0 h 2"/>
              <a:gd name="T6" fmla="*/ 0 w 1587"/>
              <a:gd name="T7" fmla="*/ 2 h 2"/>
              <a:gd name="T8" fmla="*/ 0 w 1587"/>
              <a:gd name="T9" fmla="*/ 2 h 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87" h="2">
                <a:moveTo>
                  <a:pt x="0" y="2"/>
                </a:moveTo>
                <a:lnTo>
                  <a:pt x="0" y="2"/>
                </a:lnTo>
                <a:lnTo>
                  <a:pt x="0" y="0"/>
                </a:lnTo>
                <a:lnTo>
                  <a:pt x="0" y="2"/>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51" name="Freeform 1287"/>
          <p:cNvSpPr>
            <a:spLocks/>
          </p:cNvSpPr>
          <p:nvPr/>
        </p:nvSpPr>
        <p:spPr bwMode="auto">
          <a:xfrm>
            <a:off x="719138" y="514350"/>
            <a:ext cx="3175" cy="3175"/>
          </a:xfrm>
          <a:custGeom>
            <a:avLst/>
            <a:gdLst>
              <a:gd name="T0" fmla="*/ 0 w 2"/>
              <a:gd name="T1" fmla="*/ 0 h 2"/>
              <a:gd name="T2" fmla="*/ 0 w 2"/>
              <a:gd name="T3" fmla="*/ 2 h 2"/>
              <a:gd name="T4" fmla="*/ 2 w 2"/>
              <a:gd name="T5" fmla="*/ 2 h 2"/>
              <a:gd name="T6" fmla="*/ 2 w 2"/>
              <a:gd name="T7" fmla="*/ 2 h 2"/>
              <a:gd name="T8" fmla="*/ 2 w 2"/>
              <a:gd name="T9" fmla="*/ 2 h 2"/>
              <a:gd name="T10" fmla="*/ 2 w 2"/>
              <a:gd name="T11" fmla="*/ 0 h 2"/>
              <a:gd name="T12" fmla="*/ 0 w 2"/>
              <a:gd name="T13" fmla="*/ 0 h 2"/>
              <a:gd name="T14" fmla="*/ 0 w 2"/>
              <a:gd name="T15" fmla="*/ 0 h 2"/>
              <a:gd name="T16" fmla="*/ 0 w 2"/>
              <a:gd name="T17" fmla="*/ 2 h 2"/>
              <a:gd name="T18" fmla="*/ 0 w 2"/>
              <a:gd name="T19" fmla="*/ 2 h 2"/>
              <a:gd name="T20" fmla="*/ 0 w 2"/>
              <a:gd name="T21" fmla="*/ 2 h 2"/>
              <a:gd name="T22" fmla="*/ 0 w 2"/>
              <a:gd name="T23" fmla="*/ 2 h 2"/>
              <a:gd name="T24" fmla="*/ 2 w 2"/>
              <a:gd name="T25" fmla="*/ 2 h 2"/>
              <a:gd name="T26" fmla="*/ 2 w 2"/>
              <a:gd name="T27" fmla="*/ 2 h 2"/>
              <a:gd name="T28" fmla="*/ 0 w 2"/>
              <a:gd name="T29" fmla="*/ 0 h 2"/>
              <a:gd name="T30" fmla="*/ 0 w 2"/>
              <a:gd name="T31" fmla="*/ 0 h 2"/>
              <a:gd name="T32" fmla="*/ 0 w 2"/>
              <a:gd name="T33" fmla="*/ 0 h 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2" h="2">
                <a:moveTo>
                  <a:pt x="0" y="0"/>
                </a:moveTo>
                <a:lnTo>
                  <a:pt x="0" y="2"/>
                </a:lnTo>
                <a:lnTo>
                  <a:pt x="2" y="2"/>
                </a:lnTo>
                <a:lnTo>
                  <a:pt x="2" y="0"/>
                </a:lnTo>
                <a:lnTo>
                  <a:pt x="0" y="0"/>
                </a:lnTo>
                <a:lnTo>
                  <a:pt x="0" y="2"/>
                </a:lnTo>
                <a:lnTo>
                  <a:pt x="2" y="2"/>
                </a:lnTo>
                <a:lnTo>
                  <a:pt x="0" y="0"/>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52" name="Freeform 1290"/>
          <p:cNvSpPr>
            <a:spLocks/>
          </p:cNvSpPr>
          <p:nvPr/>
        </p:nvSpPr>
        <p:spPr bwMode="auto">
          <a:xfrm>
            <a:off x="719138" y="517525"/>
            <a:ext cx="3175" cy="3175"/>
          </a:xfrm>
          <a:custGeom>
            <a:avLst/>
            <a:gdLst>
              <a:gd name="T0" fmla="*/ 0 w 2"/>
              <a:gd name="T1" fmla="*/ 2 h 2"/>
              <a:gd name="T2" fmla="*/ 0 w 2"/>
              <a:gd name="T3" fmla="*/ 2 h 2"/>
              <a:gd name="T4" fmla="*/ 2 w 2"/>
              <a:gd name="T5" fmla="*/ 2 h 2"/>
              <a:gd name="T6" fmla="*/ 2 w 2"/>
              <a:gd name="T7" fmla="*/ 2 h 2"/>
              <a:gd name="T8" fmla="*/ 2 w 2"/>
              <a:gd name="T9" fmla="*/ 2 h 2"/>
              <a:gd name="T10" fmla="*/ 2 w 2"/>
              <a:gd name="T11" fmla="*/ 0 h 2"/>
              <a:gd name="T12" fmla="*/ 0 w 2"/>
              <a:gd name="T13" fmla="*/ 0 h 2"/>
              <a:gd name="T14" fmla="*/ 0 w 2"/>
              <a:gd name="T15" fmla="*/ 0 h 2"/>
              <a:gd name="T16" fmla="*/ 0 w 2"/>
              <a:gd name="T17" fmla="*/ 0 h 2"/>
              <a:gd name="T18" fmla="*/ 0 w 2"/>
              <a:gd name="T19" fmla="*/ 0 h 2"/>
              <a:gd name="T20" fmla="*/ 2 w 2"/>
              <a:gd name="T21" fmla="*/ 0 h 2"/>
              <a:gd name="T22" fmla="*/ 0 w 2"/>
              <a:gd name="T23" fmla="*/ 0 h 2"/>
              <a:gd name="T24" fmla="*/ 0 w 2"/>
              <a:gd name="T25" fmla="*/ 0 h 2"/>
              <a:gd name="T26" fmla="*/ 0 w 2"/>
              <a:gd name="T27" fmla="*/ 0 h 2"/>
              <a:gd name="T28" fmla="*/ 0 w 2"/>
              <a:gd name="T29" fmla="*/ 0 h 2"/>
              <a:gd name="T30" fmla="*/ 0 w 2"/>
              <a:gd name="T31" fmla="*/ 2 h 2"/>
              <a:gd name="T32" fmla="*/ 0 w 2"/>
              <a:gd name="T33" fmla="*/ 2 h 2"/>
              <a:gd name="T34" fmla="*/ 0 w 2"/>
              <a:gd name="T35" fmla="*/ 2 h 2"/>
              <a:gd name="T36" fmla="*/ 0 w 2"/>
              <a:gd name="T37" fmla="*/ 0 h 2"/>
              <a:gd name="T38" fmla="*/ 0 w 2"/>
              <a:gd name="T39" fmla="*/ 0 h 2"/>
              <a:gd name="T40" fmla="*/ 0 w 2"/>
              <a:gd name="T41" fmla="*/ 0 h 2"/>
              <a:gd name="T42" fmla="*/ 0 w 2"/>
              <a:gd name="T43" fmla="*/ 0 h 2"/>
              <a:gd name="T44" fmla="*/ 0 w 2"/>
              <a:gd name="T45" fmla="*/ 0 h 2"/>
              <a:gd name="T46" fmla="*/ 0 w 2"/>
              <a:gd name="T47" fmla="*/ 0 h 2"/>
              <a:gd name="T48" fmla="*/ 0 w 2"/>
              <a:gd name="T49" fmla="*/ 2 h 2"/>
              <a:gd name="T50" fmla="*/ 2 w 2"/>
              <a:gd name="T51" fmla="*/ 2 h 2"/>
              <a:gd name="T52" fmla="*/ 2 w 2"/>
              <a:gd name="T53" fmla="*/ 0 h 2"/>
              <a:gd name="T54" fmla="*/ 2 w 2"/>
              <a:gd name="T55" fmla="*/ 0 h 2"/>
              <a:gd name="T56" fmla="*/ 0 w 2"/>
              <a:gd name="T57" fmla="*/ 0 h 2"/>
              <a:gd name="T58" fmla="*/ 0 w 2"/>
              <a:gd name="T59" fmla="*/ 0 h 2"/>
              <a:gd name="T60" fmla="*/ 0 w 2"/>
              <a:gd name="T61" fmla="*/ 2 h 2"/>
              <a:gd name="T62" fmla="*/ 0 w 2"/>
              <a:gd name="T63" fmla="*/ 2 h 2"/>
              <a:gd name="T64" fmla="*/ 2 w 2"/>
              <a:gd name="T65" fmla="*/ 2 h 2"/>
              <a:gd name="T66" fmla="*/ 2 w 2"/>
              <a:gd name="T67" fmla="*/ 2 h 2"/>
              <a:gd name="T68" fmla="*/ 0 w 2"/>
              <a:gd name="T69" fmla="*/ 2 h 2"/>
              <a:gd name="T70" fmla="*/ 0 w 2"/>
              <a:gd name="T71" fmla="*/ 2 h 2"/>
              <a:gd name="T72" fmla="*/ 0 w 2"/>
              <a:gd name="T73" fmla="*/ 2 h 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 h="2">
                <a:moveTo>
                  <a:pt x="0" y="2"/>
                </a:moveTo>
                <a:lnTo>
                  <a:pt x="0" y="2"/>
                </a:lnTo>
                <a:lnTo>
                  <a:pt x="2" y="2"/>
                </a:lnTo>
                <a:lnTo>
                  <a:pt x="2" y="0"/>
                </a:lnTo>
                <a:lnTo>
                  <a:pt x="0" y="0"/>
                </a:lnTo>
                <a:lnTo>
                  <a:pt x="2" y="0"/>
                </a:lnTo>
                <a:lnTo>
                  <a:pt x="0" y="0"/>
                </a:lnTo>
                <a:lnTo>
                  <a:pt x="0" y="2"/>
                </a:lnTo>
                <a:lnTo>
                  <a:pt x="0" y="0"/>
                </a:lnTo>
                <a:lnTo>
                  <a:pt x="0" y="2"/>
                </a:lnTo>
                <a:lnTo>
                  <a:pt x="2" y="2"/>
                </a:lnTo>
                <a:lnTo>
                  <a:pt x="2" y="0"/>
                </a:lnTo>
                <a:lnTo>
                  <a:pt x="0" y="0"/>
                </a:lnTo>
                <a:lnTo>
                  <a:pt x="0" y="2"/>
                </a:lnTo>
                <a:lnTo>
                  <a:pt x="2" y="2"/>
                </a:lnTo>
                <a:lnTo>
                  <a:pt x="0" y="2"/>
                </a:lnTo>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endParaRPr lang="en-US"/>
          </a:p>
        </p:txBody>
      </p:sp>
      <p:sp>
        <p:nvSpPr>
          <p:cNvPr id="53" name="Rectangle 1335"/>
          <p:cNvSpPr>
            <a:spLocks noChangeArrowheads="1"/>
          </p:cNvSpPr>
          <p:nvPr/>
        </p:nvSpPr>
        <p:spPr bwMode="auto">
          <a:xfrm>
            <a:off x="468313" y="508000"/>
            <a:ext cx="1587" cy="1588"/>
          </a:xfrm>
          <a:prstGeom prst="rect">
            <a:avLst/>
          </a:prstGeom>
          <a:solidFill>
            <a:srgbClr val="000000"/>
          </a:solidFill>
          <a:ln>
            <a:noFill/>
          </a:ln>
          <a:extLs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p>
            <a:pPr>
              <a:spcBef>
                <a:spcPct val="50000"/>
              </a:spcBef>
              <a:buFontTx/>
              <a:buChar char="•"/>
            </a:pPr>
            <a:endParaRPr lang="en-US" sz="1300" b="0"/>
          </a:p>
        </p:txBody>
      </p:sp>
      <p:sp>
        <p:nvSpPr>
          <p:cNvPr id="54" name="Rectangle 1336"/>
          <p:cNvSpPr>
            <a:spLocks noChangeArrowheads="1"/>
          </p:cNvSpPr>
          <p:nvPr/>
        </p:nvSpPr>
        <p:spPr bwMode="auto">
          <a:xfrm>
            <a:off x="474663" y="495300"/>
            <a:ext cx="1587" cy="1588"/>
          </a:xfrm>
          <a:prstGeom prst="rect">
            <a:avLst/>
          </a:prstGeom>
          <a:solidFill>
            <a:srgbClr val="000000"/>
          </a:solidFill>
          <a:ln>
            <a:noFill/>
          </a:ln>
          <a:extLs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p>
            <a:pPr>
              <a:spcBef>
                <a:spcPct val="50000"/>
              </a:spcBef>
              <a:buFontTx/>
              <a:buChar char="•"/>
            </a:pPr>
            <a:endParaRPr lang="en-US" sz="1300" b="0"/>
          </a:p>
        </p:txBody>
      </p:sp>
      <p:sp>
        <p:nvSpPr>
          <p:cNvPr id="55" name="Rectangle 1337"/>
          <p:cNvSpPr>
            <a:spLocks noChangeArrowheads="1"/>
          </p:cNvSpPr>
          <p:nvPr/>
        </p:nvSpPr>
        <p:spPr bwMode="auto">
          <a:xfrm>
            <a:off x="474663" y="495300"/>
            <a:ext cx="1587" cy="1588"/>
          </a:xfrm>
          <a:prstGeom prst="rect">
            <a:avLst/>
          </a:prstGeom>
          <a:solidFill>
            <a:srgbClr val="000000"/>
          </a:solidFill>
          <a:ln>
            <a:noFill/>
          </a:ln>
          <a:extLs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p>
            <a:pPr>
              <a:spcBef>
                <a:spcPct val="50000"/>
              </a:spcBef>
              <a:buFontTx/>
              <a:buChar char="•"/>
            </a:pPr>
            <a:endParaRPr lang="en-US" sz="1300" b="0"/>
          </a:p>
        </p:txBody>
      </p:sp>
      <p:sp>
        <p:nvSpPr>
          <p:cNvPr id="56" name="Rectangle 1340"/>
          <p:cNvSpPr>
            <a:spLocks noChangeArrowheads="1"/>
          </p:cNvSpPr>
          <p:nvPr/>
        </p:nvSpPr>
        <p:spPr bwMode="auto">
          <a:xfrm>
            <a:off x="468313" y="508000"/>
            <a:ext cx="1587" cy="1588"/>
          </a:xfrm>
          <a:prstGeom prst="rect">
            <a:avLst/>
          </a:prstGeom>
          <a:solidFill>
            <a:srgbClr val="FFFFFF"/>
          </a:solidFill>
          <a:ln>
            <a:noFill/>
          </a:ln>
          <a:extLs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p>
            <a:pPr>
              <a:spcBef>
                <a:spcPct val="50000"/>
              </a:spcBef>
              <a:buFontTx/>
              <a:buChar char="•"/>
            </a:pPr>
            <a:endParaRPr lang="en-US" sz="1300" b="0"/>
          </a:p>
        </p:txBody>
      </p:sp>
      <p:sp>
        <p:nvSpPr>
          <p:cNvPr id="57" name="Rectangle 1341"/>
          <p:cNvSpPr>
            <a:spLocks noChangeArrowheads="1"/>
          </p:cNvSpPr>
          <p:nvPr/>
        </p:nvSpPr>
        <p:spPr bwMode="auto">
          <a:xfrm>
            <a:off x="468313" y="508000"/>
            <a:ext cx="1587" cy="1588"/>
          </a:xfrm>
          <a:prstGeom prst="rect">
            <a:avLst/>
          </a:prstGeom>
          <a:solidFill>
            <a:srgbClr val="FFFFFF"/>
          </a:solidFill>
          <a:ln>
            <a:noFill/>
          </a:ln>
          <a:extLs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p>
            <a:pPr>
              <a:spcBef>
                <a:spcPct val="50000"/>
              </a:spcBef>
              <a:buFontTx/>
              <a:buChar char="•"/>
            </a:pPr>
            <a:endParaRPr lang="en-US" sz="1300" b="0"/>
          </a:p>
        </p:txBody>
      </p:sp>
      <p:sp>
        <p:nvSpPr>
          <p:cNvPr id="58" name="Rectangle 1342"/>
          <p:cNvSpPr>
            <a:spLocks noChangeArrowheads="1"/>
          </p:cNvSpPr>
          <p:nvPr/>
        </p:nvSpPr>
        <p:spPr bwMode="auto">
          <a:xfrm>
            <a:off x="468313" y="508000"/>
            <a:ext cx="1587" cy="1588"/>
          </a:xfrm>
          <a:prstGeom prst="rect">
            <a:avLst/>
          </a:prstGeom>
          <a:solidFill>
            <a:srgbClr val="FFFFFF"/>
          </a:solidFill>
          <a:ln>
            <a:noFill/>
          </a:ln>
          <a:extLs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p>
            <a:pPr>
              <a:spcBef>
                <a:spcPct val="50000"/>
              </a:spcBef>
              <a:buFontTx/>
              <a:buChar char="•"/>
            </a:pPr>
            <a:endParaRPr lang="en-US" sz="1300" b="0"/>
          </a:p>
        </p:txBody>
      </p:sp>
      <p:sp>
        <p:nvSpPr>
          <p:cNvPr id="59" name="Rectangle 1343"/>
          <p:cNvSpPr>
            <a:spLocks noChangeArrowheads="1"/>
          </p:cNvSpPr>
          <p:nvPr/>
        </p:nvSpPr>
        <p:spPr bwMode="auto">
          <a:xfrm>
            <a:off x="468313" y="508000"/>
            <a:ext cx="1587" cy="1588"/>
          </a:xfrm>
          <a:prstGeom prst="rect">
            <a:avLst/>
          </a:prstGeom>
          <a:solidFill>
            <a:srgbClr val="000000"/>
          </a:solidFill>
          <a:ln>
            <a:noFill/>
          </a:ln>
          <a:extLs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p>
            <a:pPr>
              <a:spcBef>
                <a:spcPct val="50000"/>
              </a:spcBef>
              <a:buFontTx/>
              <a:buChar char="•"/>
            </a:pPr>
            <a:endParaRPr lang="en-US" sz="1300" b="0"/>
          </a:p>
        </p:txBody>
      </p:sp>
      <p:sp>
        <p:nvSpPr>
          <p:cNvPr id="60" name="Rectangle 1344"/>
          <p:cNvSpPr>
            <a:spLocks noChangeArrowheads="1"/>
          </p:cNvSpPr>
          <p:nvPr/>
        </p:nvSpPr>
        <p:spPr bwMode="auto">
          <a:xfrm>
            <a:off x="465138" y="485775"/>
            <a:ext cx="1587" cy="3175"/>
          </a:xfrm>
          <a:prstGeom prst="rect">
            <a:avLst/>
          </a:prstGeom>
          <a:solidFill>
            <a:srgbClr val="FFFFFF"/>
          </a:solidFill>
          <a:ln>
            <a:noFill/>
          </a:ln>
          <a:extLs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p>
            <a:pPr>
              <a:spcBef>
                <a:spcPct val="50000"/>
              </a:spcBef>
              <a:buFontTx/>
              <a:buChar char="•"/>
            </a:pPr>
            <a:endParaRPr lang="en-US" sz="1300" b="0"/>
          </a:p>
        </p:txBody>
      </p:sp>
      <p:sp>
        <p:nvSpPr>
          <p:cNvPr id="61" name="Rectangle 60"/>
          <p:cNvSpPr>
            <a:spLocks noChangeArrowheads="1"/>
          </p:cNvSpPr>
          <p:nvPr/>
        </p:nvSpPr>
        <p:spPr bwMode="auto">
          <a:xfrm>
            <a:off x="0" y="2828925"/>
            <a:ext cx="9144000" cy="176213"/>
          </a:xfrm>
          <a:prstGeom prst="rect">
            <a:avLst/>
          </a:prstGeom>
          <a:solidFill>
            <a:schemeClr val="tx1"/>
          </a:solidFill>
          <a:ln>
            <a:noFill/>
          </a:ln>
          <a:extLs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pPr marL="115888" indent="-115888">
              <a:spcBef>
                <a:spcPct val="50000"/>
              </a:spcBef>
              <a:buFontTx/>
              <a:buChar char="•"/>
            </a:pPr>
            <a:endParaRPr lang="en-US" sz="1300" b="0">
              <a:solidFill>
                <a:schemeClr val="bg1"/>
              </a:solidFill>
            </a:endParaRPr>
          </a:p>
        </p:txBody>
      </p:sp>
      <p:pic>
        <p:nvPicPr>
          <p:cNvPr id="62" name="Picture 61"/>
          <p:cNvPicPr>
            <a:picLocks noChangeAspect="1"/>
          </p:cNvPicPr>
          <p:nvPr/>
        </p:nvPicPr>
        <p:blipFill>
          <a:blip r:embed="rId2" cstate="print">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val="0"/>
              </a:ext>
            </a:extLst>
          </a:blip>
          <a:srcRect r="28535"/>
          <a:stretch>
            <a:fillRect/>
          </a:stretch>
        </p:blipFill>
        <p:spPr bwMode="auto">
          <a:xfrm>
            <a:off x="6853238" y="6346825"/>
            <a:ext cx="1963737" cy="354013"/>
          </a:xfrm>
          <a:prstGeom prst="rect">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pic>
      <p:sp>
        <p:nvSpPr>
          <p:cNvPr id="330" name="Title 329"/>
          <p:cNvSpPr>
            <a:spLocks noGrp="1"/>
          </p:cNvSpPr>
          <p:nvPr>
            <p:ph type="title"/>
          </p:nvPr>
        </p:nvSpPr>
        <p:spPr>
          <a:xfrm>
            <a:off x="865910" y="1306550"/>
            <a:ext cx="7296726" cy="1450437"/>
          </a:xfrm>
        </p:spPr>
        <p:txBody>
          <a:bodyPr lIns="0" tIns="0" rIns="0" bIns="0" anchor="b">
            <a:normAutofit/>
          </a:bodyPr>
          <a:lstStyle>
            <a:lvl1pPr>
              <a:defRPr sz="3800" b="1" cap="none" baseline="0">
                <a:solidFill>
                  <a:schemeClr val="bg2"/>
                </a:solidFill>
              </a:defRPr>
            </a:lvl1pPr>
          </a:lstStyle>
          <a:p>
            <a:r>
              <a:rPr lang="en-US"/>
              <a:t>Click to edit Master title style</a:t>
            </a:r>
            <a:endParaRPr lang="en-US" dirty="0"/>
          </a:p>
        </p:txBody>
      </p:sp>
      <p:sp>
        <p:nvSpPr>
          <p:cNvPr id="332" name="Text Placeholder 331"/>
          <p:cNvSpPr>
            <a:spLocks noGrp="1"/>
          </p:cNvSpPr>
          <p:nvPr>
            <p:ph type="body" sz="quarter" idx="13"/>
          </p:nvPr>
        </p:nvSpPr>
        <p:spPr>
          <a:xfrm>
            <a:off x="851104" y="3074088"/>
            <a:ext cx="7328771" cy="2397495"/>
          </a:xfrm>
        </p:spPr>
        <p:txBody>
          <a:bodyPr lIns="0" tIns="0" rIns="0" bIns="0">
            <a:normAutofit/>
          </a:bodyPr>
          <a:lstStyle>
            <a:lvl1pPr>
              <a:lnSpc>
                <a:spcPct val="100000"/>
              </a:lnSpc>
              <a:defRPr sz="3000" b="0" i="0" cap="none" baseline="0">
                <a:solidFill>
                  <a:schemeClr val="tx1"/>
                </a:solidFill>
                <a:latin typeface="+mn-lt"/>
                <a:cs typeface="Andes ExtraLight"/>
              </a:defRPr>
            </a:lvl1pPr>
            <a:lvl2pPr>
              <a:defRPr b="0" i="0">
                <a:latin typeface="Andes ExtraLight"/>
                <a:cs typeface="Andes ExtraLight"/>
              </a:defRPr>
            </a:lvl2pPr>
            <a:lvl3pPr>
              <a:defRPr b="0" i="0">
                <a:latin typeface="Andes ExtraLight"/>
                <a:cs typeface="Andes ExtraLight"/>
              </a:defRPr>
            </a:lvl3pPr>
            <a:lvl4pPr>
              <a:defRPr b="0" i="0">
                <a:latin typeface="Andes ExtraLight"/>
                <a:cs typeface="Andes ExtraLight"/>
              </a:defRPr>
            </a:lvl4pPr>
            <a:lvl5pPr>
              <a:defRPr b="0" i="0">
                <a:latin typeface="Andes ExtraLight"/>
                <a:cs typeface="Andes ExtraLight"/>
              </a:defRPr>
            </a:lvl5pPr>
          </a:lstStyle>
          <a:p>
            <a:pPr lvl="0"/>
            <a:r>
              <a:rPr lang="en-US"/>
              <a:t>Click to edit Master text styles</a:t>
            </a:r>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3443178932"/>
      </p:ext>
    </p:extLst>
  </p:cSld>
  <p:clrMapOvr>
    <a:masterClrMapping/>
  </p:clrMapOvr>
</p:sldLayout>
</file>

<file path=ppt/slideLayouts/slideLayout5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blank">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xfrm>
            <a:off x="2573338" y="6248400"/>
            <a:ext cx="1905000" cy="457200"/>
          </a:xfrm>
          <a:prstGeom prst="rect">
            <a:avLst/>
          </a:prstGeom>
          <a:ln/>
        </p:spPr>
        <p:txBody>
          <a:bodyPr/>
          <a:lstStyle>
            <a:lvl1pPr>
              <a:defRPr/>
            </a:lvl1pPr>
          </a:lstStyle>
          <a:p>
            <a:pPr>
              <a:defRPr/>
            </a:pPr>
            <a:r>
              <a:rPr lang="en-US"/>
              <a:t>June 17, 2015</a:t>
            </a:r>
            <a:endParaRPr lang="en-US" dirty="0"/>
          </a:p>
        </p:txBody>
      </p:sp>
      <p:sp>
        <p:nvSpPr>
          <p:cNvPr id="3" name="Rectangle 5"/>
          <p:cNvSpPr>
            <a:spLocks noGrp="1" noChangeArrowheads="1"/>
          </p:cNvSpPr>
          <p:nvPr>
            <p:ph type="ftr" sz="quarter" idx="11"/>
          </p:nvPr>
        </p:nvSpPr>
        <p:spPr>
          <a:ln/>
        </p:spPr>
        <p:txBody>
          <a:bodyPr/>
          <a:lstStyle>
            <a:lvl1pPr>
              <a:defRPr/>
            </a:lvl1pPr>
          </a:lstStyle>
          <a:p>
            <a:pPr>
              <a:defRPr/>
            </a:pPr>
            <a:r>
              <a:rPr lang="en-US"/>
              <a:t>Footer</a:t>
            </a:r>
            <a:endParaRPr lang="en-US" dirty="0"/>
          </a:p>
        </p:txBody>
      </p:sp>
      <p:sp>
        <p:nvSpPr>
          <p:cNvPr id="4" name="Rectangle 6"/>
          <p:cNvSpPr>
            <a:spLocks noGrp="1" noChangeArrowheads="1"/>
          </p:cNvSpPr>
          <p:nvPr>
            <p:ph type="sldNum" sz="quarter" idx="12"/>
          </p:nvPr>
        </p:nvSpPr>
        <p:spPr>
          <a:ln/>
        </p:spPr>
        <p:txBody>
          <a:bodyPr/>
          <a:lstStyle>
            <a:lvl1pPr>
              <a:defRPr/>
            </a:lvl1pPr>
          </a:lstStyle>
          <a:p>
            <a:pPr>
              <a:defRPr/>
            </a:pPr>
            <a:fld id="{554EB1DA-FFB7-4C0C-B4FC-F3280261992A}" type="slidenum">
              <a:rPr lang="en-US"/>
              <a:pPr>
                <a:defRPr/>
              </a:pPr>
              <a:t>‹#›</a:t>
            </a:fld>
            <a:endParaRPr lang="en-US" dirty="0"/>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316437832"/>
      </p:ext>
    </p:extLst>
  </p:cSld>
  <p:clrMapOvr>
    <a:masterClrMapping/>
  </p:clrMapOvr>
</p:sldLayout>
</file>

<file path=ppt/slideLayouts/slideLayout5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
  <p:cSld name="Title and Content">
    <p:spTree>
      <p:nvGrpSpPr>
        <p:cNvPr id="1" name=""/>
        <p:cNvGrpSpPr/>
        <p:nvPr/>
      </p:nvGrpSpPr>
      <p:grpSpPr>
        <a:xfrm>
          <a:off x="0" y="0"/>
          <a:ext cx="0" cy="0"/>
          <a:chOff x="0" y="0"/>
          <a:chExt cx="0" cy="0"/>
        </a:xfrm>
      </p:grpSpPr>
      <p:sp>
        <p:nvSpPr>
          <p:cNvPr id="2" name="Title 1">
            <a:extLst>
              <a:ext uri="{FF2B5EF4-FFF2-40B4-BE49-F238E27FC236}">
                <a16:creationId xmlns="" xmlns:a="http://schemas.openxmlformats.org/drawingml/2006/main" xmlns:r="http://schemas.openxmlformats.org/officeDocument/2006/relationships" xmlns:p="http://schemas.openxmlformats.org/presentationml/2006/main" xmlns:a16="http://schemas.microsoft.com/office/drawing/2014/main" xmlns:mv="urn:schemas-microsoft-com:mac:vml" xmlns:mc="http://schemas.openxmlformats.org/markup-compatibility/2006" id="{EDEB9BC5-AC93-477F-8D3E-16E2808597FA}"/>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 xmlns:a="http://schemas.openxmlformats.org/drawingml/2006/main" xmlns:r="http://schemas.openxmlformats.org/officeDocument/2006/relationships" xmlns:p="http://schemas.openxmlformats.org/presentationml/2006/main" xmlns:a16="http://schemas.microsoft.com/office/drawing/2014/main" xmlns:mv="urn:schemas-microsoft-com:mac:vml" xmlns:mc="http://schemas.openxmlformats.org/markup-compatibility/2006" id="{0881B4ED-BBCF-4790-95A0-5EF3CC05FDA4}"/>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 xmlns:a="http://schemas.openxmlformats.org/drawingml/2006/main" xmlns:r="http://schemas.openxmlformats.org/officeDocument/2006/relationships" xmlns:p="http://schemas.openxmlformats.org/presentationml/2006/main" xmlns:a16="http://schemas.microsoft.com/office/drawing/2014/main" xmlns:mv="urn:schemas-microsoft-com:mac:vml" xmlns:mc="http://schemas.openxmlformats.org/markup-compatibility/2006" id="{C3DD08B7-D3B6-4DCC-A539-9175D598812D}"/>
              </a:ext>
            </a:extLst>
          </p:cNvPr>
          <p:cNvSpPr>
            <a:spLocks noGrp="1"/>
          </p:cNvSpPr>
          <p:nvPr>
            <p:ph type="dt" sz="half" idx="10"/>
          </p:nvPr>
        </p:nvSpPr>
        <p:spPr/>
        <p:txBody>
          <a:bodyPr/>
          <a:lstStyle/>
          <a:p>
            <a:fld id="{242B8F3B-6F4E-4590-B284-4D1B951F521F}" type="datetimeFigureOut">
              <a:rPr lang="en-US" smtClean="0"/>
              <a:pPr/>
              <a:t>12/15/20</a:t>
            </a:fld>
            <a:endParaRPr lang="en-US"/>
          </a:p>
        </p:txBody>
      </p:sp>
      <p:sp>
        <p:nvSpPr>
          <p:cNvPr id="5" name="Footer Placeholder 4">
            <a:extLst>
              <a:ext uri="{FF2B5EF4-FFF2-40B4-BE49-F238E27FC236}">
                <a16:creationId xmlns="" xmlns:a="http://schemas.openxmlformats.org/drawingml/2006/main" xmlns:r="http://schemas.openxmlformats.org/officeDocument/2006/relationships" xmlns:p="http://schemas.openxmlformats.org/presentationml/2006/main" xmlns:a16="http://schemas.microsoft.com/office/drawing/2014/main" xmlns:mv="urn:schemas-microsoft-com:mac:vml" xmlns:mc="http://schemas.openxmlformats.org/markup-compatibility/2006" id="{B389EF8A-8712-4F5B-BD21-9DBF305CEEF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 xmlns:a="http://schemas.openxmlformats.org/drawingml/2006/main" xmlns:r="http://schemas.openxmlformats.org/officeDocument/2006/relationships" xmlns:p="http://schemas.openxmlformats.org/presentationml/2006/main" xmlns:a16="http://schemas.microsoft.com/office/drawing/2014/main" xmlns:mv="urn:schemas-microsoft-com:mac:vml" xmlns:mc="http://schemas.openxmlformats.org/markup-compatibility/2006" id="{9E594361-1478-4152-9884-4B981439F5F8}"/>
              </a:ext>
            </a:extLst>
          </p:cNvPr>
          <p:cNvSpPr>
            <a:spLocks noGrp="1"/>
          </p:cNvSpPr>
          <p:nvPr>
            <p:ph type="sldNum" sz="quarter" idx="12"/>
          </p:nvPr>
        </p:nvSpPr>
        <p:spPr/>
        <p:txBody>
          <a:bodyPr/>
          <a:lstStyle/>
          <a:p>
            <a:fld id="{8744AD52-689D-434C-8623-5838D7EB74D8}" type="slidenum">
              <a:rPr lang="en-US" smtClean="0"/>
              <a:pPr/>
              <a:t>‹#›</a:t>
            </a:fld>
            <a:endParaRPr lang="en-US"/>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3896415900"/>
      </p:ext>
    </p:extLst>
  </p:cSld>
  <p:clrMapOvr>
    <a:masterClrMapping/>
  </p:clrMapOvr>
</p:sldLayout>
</file>

<file path=ppt/slideLayouts/slideLayout5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userDrawn="1">
  <p:cSld name="3_Full Page with Sub-Title">
    <p:spTree>
      <p:nvGrpSpPr>
        <p:cNvPr id="1" name=""/>
        <p:cNvGrpSpPr/>
        <p:nvPr/>
      </p:nvGrpSpPr>
      <p:grpSpPr>
        <a:xfrm>
          <a:off x="0" y="0"/>
          <a:ext cx="0" cy="0"/>
          <a:chOff x="0" y="0"/>
          <a:chExt cx="0" cy="0"/>
        </a:xfrm>
      </p:grpSpPr>
      <p:sp>
        <p:nvSpPr>
          <p:cNvPr id="5" name="Freeform 1682"/>
          <p:cNvSpPr>
            <a:spLocks/>
          </p:cNvSpPr>
          <p:nvPr userDrawn="1"/>
        </p:nvSpPr>
        <p:spPr bwMode="auto">
          <a:xfrm flipH="1">
            <a:off x="6380163" y="615952"/>
            <a:ext cx="1014412" cy="1895475"/>
          </a:xfrm>
          <a:custGeom>
            <a:avLst/>
            <a:gdLst>
              <a:gd name="T0" fmla="*/ 0 w 638"/>
              <a:gd name="T1" fmla="*/ 0 h 1194"/>
              <a:gd name="T2" fmla="*/ 2147483647 w 638"/>
              <a:gd name="T3" fmla="*/ 2147483647 h 1194"/>
              <a:gd name="T4" fmla="*/ 2147483647 w 638"/>
              <a:gd name="T5" fmla="*/ 2147483647 h 1194"/>
              <a:gd name="T6" fmla="*/ 2147483647 w 638"/>
              <a:gd name="T7" fmla="*/ 2147483647 h 1194"/>
              <a:gd name="T8" fmla="*/ 2147483647 w 638"/>
              <a:gd name="T9" fmla="*/ 2147483647 h 1194"/>
              <a:gd name="T10" fmla="*/ 2147483647 w 638"/>
              <a:gd name="T11" fmla="*/ 2147483647 h 1194"/>
              <a:gd name="T12" fmla="*/ 2147483647 w 638"/>
              <a:gd name="T13" fmla="*/ 2147483647 h 1194"/>
              <a:gd name="T14" fmla="*/ 2147483647 w 638"/>
              <a:gd name="T15" fmla="*/ 2147483647 h 1194"/>
              <a:gd name="T16" fmla="*/ 2147483647 w 638"/>
              <a:gd name="T17" fmla="*/ 2147483647 h 1194"/>
              <a:gd name="T18" fmla="*/ 2147483647 w 638"/>
              <a:gd name="T19" fmla="*/ 2147483647 h 1194"/>
              <a:gd name="T20" fmla="*/ 2147483647 w 638"/>
              <a:gd name="T21" fmla="*/ 2147483647 h 1194"/>
              <a:gd name="T22" fmla="*/ 2147483647 w 638"/>
              <a:gd name="T23" fmla="*/ 2147483647 h 1194"/>
              <a:gd name="T24" fmla="*/ 2147483647 w 638"/>
              <a:gd name="T25" fmla="*/ 2147483647 h 1194"/>
              <a:gd name="T26" fmla="*/ 2147483647 w 638"/>
              <a:gd name="T27" fmla="*/ 2147483647 h 1194"/>
              <a:gd name="T28" fmla="*/ 2147483647 w 638"/>
              <a:gd name="T29" fmla="*/ 2147483647 h 1194"/>
              <a:gd name="T30" fmla="*/ 2147483647 w 638"/>
              <a:gd name="T31" fmla="*/ 2147483647 h 1194"/>
              <a:gd name="T32" fmla="*/ 2147483647 w 638"/>
              <a:gd name="T33" fmla="*/ 2147483647 h 1194"/>
              <a:gd name="T34" fmla="*/ 2147483647 w 638"/>
              <a:gd name="T35" fmla="*/ 2147483647 h 1194"/>
              <a:gd name="T36" fmla="*/ 2147483647 w 638"/>
              <a:gd name="T37" fmla="*/ 2147483647 h 1194"/>
              <a:gd name="T38" fmla="*/ 2147483647 w 638"/>
              <a:gd name="T39" fmla="*/ 2147483647 h 1194"/>
              <a:gd name="T40" fmla="*/ 2147483647 w 638"/>
              <a:gd name="T41" fmla="*/ 2147483647 h 1194"/>
              <a:gd name="T42" fmla="*/ 2147483647 w 638"/>
              <a:gd name="T43" fmla="*/ 2147483647 h 1194"/>
              <a:gd name="T44" fmla="*/ 2147483647 w 638"/>
              <a:gd name="T45" fmla="*/ 2147483647 h 1194"/>
              <a:gd name="T46" fmla="*/ 2147483647 w 638"/>
              <a:gd name="T47" fmla="*/ 2147483647 h 1194"/>
              <a:gd name="T48" fmla="*/ 2147483647 w 638"/>
              <a:gd name="T49" fmla="*/ 2147483647 h 1194"/>
              <a:gd name="T50" fmla="*/ 2147483647 w 638"/>
              <a:gd name="T51" fmla="*/ 2147483647 h 1194"/>
              <a:gd name="T52" fmla="*/ 2147483647 w 638"/>
              <a:gd name="T53" fmla="*/ 2147483647 h 1194"/>
              <a:gd name="T54" fmla="*/ 2147483647 w 638"/>
              <a:gd name="T55" fmla="*/ 2147483647 h 1194"/>
              <a:gd name="T56" fmla="*/ 0 w 638"/>
              <a:gd name="T57" fmla="*/ 0 h 1194"/>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638" h="1194">
                <a:moveTo>
                  <a:pt x="0" y="0"/>
                </a:moveTo>
                <a:lnTo>
                  <a:pt x="38" y="110"/>
                </a:lnTo>
                <a:lnTo>
                  <a:pt x="78" y="216"/>
                </a:lnTo>
                <a:lnTo>
                  <a:pt x="106" y="304"/>
                </a:lnTo>
                <a:lnTo>
                  <a:pt x="136" y="398"/>
                </a:lnTo>
                <a:lnTo>
                  <a:pt x="164" y="506"/>
                </a:lnTo>
                <a:lnTo>
                  <a:pt x="206" y="672"/>
                </a:lnTo>
                <a:lnTo>
                  <a:pt x="236" y="788"/>
                </a:lnTo>
                <a:lnTo>
                  <a:pt x="272" y="990"/>
                </a:lnTo>
                <a:lnTo>
                  <a:pt x="286" y="1086"/>
                </a:lnTo>
                <a:lnTo>
                  <a:pt x="302" y="1194"/>
                </a:lnTo>
                <a:lnTo>
                  <a:pt x="638" y="1194"/>
                </a:lnTo>
                <a:lnTo>
                  <a:pt x="624" y="1142"/>
                </a:lnTo>
                <a:lnTo>
                  <a:pt x="598" y="1060"/>
                </a:lnTo>
                <a:lnTo>
                  <a:pt x="572" y="980"/>
                </a:lnTo>
                <a:lnTo>
                  <a:pt x="548" y="912"/>
                </a:lnTo>
                <a:lnTo>
                  <a:pt x="494" y="784"/>
                </a:lnTo>
                <a:lnTo>
                  <a:pt x="456" y="698"/>
                </a:lnTo>
                <a:lnTo>
                  <a:pt x="424" y="626"/>
                </a:lnTo>
                <a:lnTo>
                  <a:pt x="378" y="532"/>
                </a:lnTo>
                <a:lnTo>
                  <a:pt x="340" y="470"/>
                </a:lnTo>
                <a:lnTo>
                  <a:pt x="306" y="414"/>
                </a:lnTo>
                <a:lnTo>
                  <a:pt x="268" y="342"/>
                </a:lnTo>
                <a:lnTo>
                  <a:pt x="228" y="286"/>
                </a:lnTo>
                <a:lnTo>
                  <a:pt x="174" y="210"/>
                </a:lnTo>
                <a:lnTo>
                  <a:pt x="122" y="140"/>
                </a:lnTo>
                <a:lnTo>
                  <a:pt x="58" y="52"/>
                </a:lnTo>
                <a:lnTo>
                  <a:pt x="30" y="20"/>
                </a:lnTo>
                <a:lnTo>
                  <a:pt x="0" y="0"/>
                </a:lnTo>
                <a:close/>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cap="flat" cmpd="sng">
                <a:solidFill>
                  <a:srgbClr val="000000"/>
                </a:solidFill>
                <a:prstDash val="solid"/>
                <a:round/>
                <a:headEnd type="none" w="med" len="med"/>
                <a:tailEnd type="none" w="med" len="med"/>
              </a14:hiddenLine>
            </a:ext>
          </a:extLst>
        </p:spPr>
        <p:txBody>
          <a:bodyPr wrap="none" anchor="ctr"/>
          <a:lstStyle/>
          <a:p>
            <a:pPr fontAlgn="auto">
              <a:spcBef>
                <a:spcPts val="0"/>
              </a:spcBef>
              <a:spcAft>
                <a:spcPts val="0"/>
              </a:spcAft>
            </a:pPr>
            <a:endParaRPr lang="en-US" sz="1350">
              <a:solidFill>
                <a:prstClr val="black"/>
              </a:solidFill>
              <a:latin typeface="Trebuchet MS"/>
            </a:endParaRPr>
          </a:p>
        </p:txBody>
      </p:sp>
      <p:sp>
        <p:nvSpPr>
          <p:cNvPr id="7" name="Freeform 1683"/>
          <p:cNvSpPr>
            <a:spLocks/>
          </p:cNvSpPr>
          <p:nvPr userDrawn="1"/>
        </p:nvSpPr>
        <p:spPr bwMode="auto">
          <a:xfrm flipH="1">
            <a:off x="7410450" y="3175"/>
            <a:ext cx="712788" cy="584200"/>
          </a:xfrm>
          <a:custGeom>
            <a:avLst/>
            <a:gdLst>
              <a:gd name="T0" fmla="*/ 2147483647 w 448"/>
              <a:gd name="T1" fmla="*/ 2147483647 h 372"/>
              <a:gd name="T2" fmla="*/ 2147483647 w 448"/>
              <a:gd name="T3" fmla="*/ 2147483647 h 372"/>
              <a:gd name="T4" fmla="*/ 2147483647 w 448"/>
              <a:gd name="T5" fmla="*/ 2147483647 h 372"/>
              <a:gd name="T6" fmla="*/ 2147483647 w 448"/>
              <a:gd name="T7" fmla="*/ 2147483647 h 372"/>
              <a:gd name="T8" fmla="*/ 2147483647 w 448"/>
              <a:gd name="T9" fmla="*/ 2147483647 h 372"/>
              <a:gd name="T10" fmla="*/ 2147483647 w 448"/>
              <a:gd name="T11" fmla="*/ 2147483647 h 372"/>
              <a:gd name="T12" fmla="*/ 0 w 448"/>
              <a:gd name="T13" fmla="*/ 0 h 372"/>
              <a:gd name="T14" fmla="*/ 2147483647 w 448"/>
              <a:gd name="T15" fmla="*/ 0 h 372"/>
              <a:gd name="T16" fmla="*/ 2147483647 w 448"/>
              <a:gd name="T17" fmla="*/ 2147483647 h 372"/>
              <a:gd name="T18" fmla="*/ 2147483647 w 448"/>
              <a:gd name="T19" fmla="*/ 2147483647 h 372"/>
              <a:gd name="T20" fmla="*/ 2147483647 w 448"/>
              <a:gd name="T21" fmla="*/ 2147483647 h 372"/>
              <a:gd name="T22" fmla="*/ 2147483647 w 448"/>
              <a:gd name="T23" fmla="*/ 2147483647 h 372"/>
              <a:gd name="T24" fmla="*/ 2147483647 w 448"/>
              <a:gd name="T25" fmla="*/ 2147483647 h 372"/>
              <a:gd name="T26" fmla="*/ 2147483647 w 448"/>
              <a:gd name="T27" fmla="*/ 2147483647 h 372"/>
              <a:gd name="T28" fmla="*/ 2147483647 w 448"/>
              <a:gd name="T29" fmla="*/ 2147483647 h 37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448" h="372">
                <a:moveTo>
                  <a:pt x="448" y="372"/>
                </a:moveTo>
                <a:lnTo>
                  <a:pt x="388" y="302"/>
                </a:lnTo>
                <a:lnTo>
                  <a:pt x="280" y="208"/>
                </a:lnTo>
                <a:lnTo>
                  <a:pt x="210" y="142"/>
                </a:lnTo>
                <a:lnTo>
                  <a:pt x="140" y="94"/>
                </a:lnTo>
                <a:lnTo>
                  <a:pt x="64" y="44"/>
                </a:lnTo>
                <a:lnTo>
                  <a:pt x="0" y="0"/>
                </a:lnTo>
                <a:lnTo>
                  <a:pt x="280" y="0"/>
                </a:lnTo>
                <a:lnTo>
                  <a:pt x="300" y="36"/>
                </a:lnTo>
                <a:lnTo>
                  <a:pt x="324" y="82"/>
                </a:lnTo>
                <a:lnTo>
                  <a:pt x="346" y="134"/>
                </a:lnTo>
                <a:lnTo>
                  <a:pt x="378" y="206"/>
                </a:lnTo>
                <a:lnTo>
                  <a:pt x="408" y="264"/>
                </a:lnTo>
                <a:lnTo>
                  <a:pt x="434" y="334"/>
                </a:lnTo>
                <a:lnTo>
                  <a:pt x="448" y="372"/>
                </a:lnTo>
                <a:close/>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cap="flat" cmpd="sng">
                <a:solidFill>
                  <a:srgbClr val="000000"/>
                </a:solidFill>
                <a:prstDash val="solid"/>
                <a:round/>
                <a:headEnd type="none" w="med" len="med"/>
                <a:tailEnd type="none" w="med" len="med"/>
              </a14:hiddenLine>
            </a:ext>
          </a:extLst>
        </p:spPr>
        <p:txBody>
          <a:bodyPr wrap="none" anchor="ctr"/>
          <a:lstStyle/>
          <a:p>
            <a:pPr fontAlgn="auto">
              <a:spcBef>
                <a:spcPts val="0"/>
              </a:spcBef>
              <a:spcAft>
                <a:spcPts val="0"/>
              </a:spcAft>
            </a:pPr>
            <a:endParaRPr lang="en-US" sz="1350">
              <a:solidFill>
                <a:prstClr val="black"/>
              </a:solidFill>
              <a:latin typeface="Trebuchet MS"/>
            </a:endParaRPr>
          </a:p>
        </p:txBody>
      </p:sp>
      <p:sp>
        <p:nvSpPr>
          <p:cNvPr id="324" name="Title 323"/>
          <p:cNvSpPr>
            <a:spLocks noGrp="1"/>
          </p:cNvSpPr>
          <p:nvPr>
            <p:ph type="title"/>
          </p:nvPr>
        </p:nvSpPr>
        <p:spPr>
          <a:xfrm>
            <a:off x="356935" y="301625"/>
            <a:ext cx="8439487" cy="667338"/>
          </a:xfrm>
        </p:spPr>
        <p:txBody>
          <a:bodyPr/>
          <a:lstStyle>
            <a:lvl1pPr>
              <a:defRPr b="0" i="0" cap="none" baseline="0">
                <a:solidFill>
                  <a:srgbClr val="021F43"/>
                </a:solidFill>
                <a:latin typeface="+mn-lt"/>
                <a:cs typeface="Andes ExtraLight"/>
              </a:defRPr>
            </a:lvl1pPr>
          </a:lstStyle>
          <a:p>
            <a:r>
              <a:rPr lang="en-US"/>
              <a:t>Click to edit Master title style</a:t>
            </a:r>
            <a:endParaRPr lang="en-US" dirty="0"/>
          </a:p>
        </p:txBody>
      </p:sp>
      <p:sp>
        <p:nvSpPr>
          <p:cNvPr id="331" name="Content Placeholder 330"/>
          <p:cNvSpPr>
            <a:spLocks noGrp="1"/>
          </p:cNvSpPr>
          <p:nvPr>
            <p:ph sz="quarter" idx="10"/>
          </p:nvPr>
        </p:nvSpPr>
        <p:spPr>
          <a:xfrm>
            <a:off x="356935" y="1599260"/>
            <a:ext cx="8440305" cy="4462104"/>
          </a:xfrm>
        </p:spPr>
        <p:txBody>
          <a:bodyPr/>
          <a:lstStyle>
            <a:lvl1pPr>
              <a:defRPr>
                <a:solidFill>
                  <a:srgbClr val="7F7F7F"/>
                </a:solidFill>
              </a:defRPr>
            </a:lvl1pPr>
            <a:lvl2pPr>
              <a:buClr>
                <a:schemeClr val="tx2">
                  <a:lumMod val="50000"/>
                  <a:lumOff val="50000"/>
                </a:schemeClr>
              </a:buClr>
              <a:defRPr>
                <a:solidFill>
                  <a:srgbClr val="7F7F7F"/>
                </a:solidFill>
              </a:defRPr>
            </a:lvl2pPr>
            <a:lvl3pPr marL="418338">
              <a:buClr>
                <a:schemeClr val="tx2">
                  <a:lumMod val="50000"/>
                  <a:lumOff val="50000"/>
                </a:schemeClr>
              </a:buClr>
              <a:defRPr>
                <a:solidFill>
                  <a:srgbClr val="7F7F7F"/>
                </a:solidFill>
              </a:defRPr>
            </a:lvl3pPr>
            <a:lvl4pPr>
              <a:buClr>
                <a:schemeClr val="tx2">
                  <a:lumMod val="50000"/>
                  <a:lumOff val="50000"/>
                </a:schemeClr>
              </a:buClr>
              <a:defRPr>
                <a:solidFill>
                  <a:srgbClr val="7F7F7F"/>
                </a:solidFill>
              </a:defRPr>
            </a:lvl4pPr>
            <a:lvl5pPr>
              <a:buClr>
                <a:schemeClr val="tx2">
                  <a:lumMod val="50000"/>
                  <a:lumOff val="50000"/>
                </a:schemeClr>
              </a:buClr>
              <a:defRPr>
                <a:solidFill>
                  <a:srgbClr val="7F7F7F"/>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Text Placeholder 5"/>
          <p:cNvSpPr>
            <a:spLocks noGrp="1"/>
          </p:cNvSpPr>
          <p:nvPr>
            <p:ph type="body" sz="quarter" idx="14"/>
          </p:nvPr>
        </p:nvSpPr>
        <p:spPr>
          <a:xfrm>
            <a:off x="356935" y="1025408"/>
            <a:ext cx="8435473" cy="517408"/>
          </a:xfrm>
        </p:spPr>
        <p:txBody>
          <a:bodyPr>
            <a:normAutofit/>
          </a:bodyPr>
          <a:lstStyle>
            <a:lvl1pPr algn="l">
              <a:lnSpc>
                <a:spcPct val="100000"/>
              </a:lnSpc>
              <a:spcBef>
                <a:spcPts val="0"/>
              </a:spcBef>
              <a:defRPr sz="1200" b="0" cap="none" baseline="0">
                <a:solidFill>
                  <a:schemeClr val="tx1"/>
                </a:solidFill>
              </a:defRPr>
            </a:lvl1pPr>
            <a:lvl2pPr>
              <a:defRPr sz="1200" cap="all">
                <a:solidFill>
                  <a:schemeClr val="tx2">
                    <a:lumMod val="50000"/>
                    <a:lumOff val="50000"/>
                  </a:schemeClr>
                </a:solidFill>
              </a:defRPr>
            </a:lvl2pPr>
            <a:lvl3pPr>
              <a:defRPr sz="1200" cap="all">
                <a:solidFill>
                  <a:schemeClr val="tx2">
                    <a:lumMod val="50000"/>
                    <a:lumOff val="50000"/>
                  </a:schemeClr>
                </a:solidFill>
              </a:defRPr>
            </a:lvl3pPr>
            <a:lvl4pPr>
              <a:defRPr sz="1200" cap="all">
                <a:solidFill>
                  <a:schemeClr val="tx2">
                    <a:lumMod val="50000"/>
                    <a:lumOff val="50000"/>
                  </a:schemeClr>
                </a:solidFill>
              </a:defRPr>
            </a:lvl4pPr>
            <a:lvl5pPr>
              <a:defRPr sz="1200" cap="all">
                <a:solidFill>
                  <a:schemeClr val="tx2">
                    <a:lumMod val="50000"/>
                    <a:lumOff val="50000"/>
                  </a:schemeClr>
                </a:solidFill>
              </a:defRPr>
            </a:lvl5pPr>
          </a:lstStyle>
          <a:p>
            <a:pPr lvl="0"/>
            <a:r>
              <a:rPr lang="en-US"/>
              <a:t>Click to edit Master text styles</a:t>
            </a:r>
          </a:p>
        </p:txBody>
      </p:sp>
      <p:sp>
        <p:nvSpPr>
          <p:cNvPr id="8" name="Footer Placeholder 8"/>
          <p:cNvSpPr>
            <a:spLocks noGrp="1"/>
          </p:cNvSpPr>
          <p:nvPr>
            <p:ph type="ftr" sz="quarter" idx="15"/>
          </p:nvPr>
        </p:nvSpPr>
        <p:spPr/>
        <p:txBody>
          <a:bodyPr/>
          <a:lstStyle>
            <a:lvl1pPr>
              <a:defRPr/>
            </a:lvl1pPr>
          </a:lstStyle>
          <a:p>
            <a:pPr>
              <a:defRPr/>
            </a:pPr>
            <a:r>
              <a:rPr lang="en-US">
                <a:solidFill>
                  <a:prstClr val="black"/>
                </a:solidFill>
              </a:rPr>
              <a:t>Confidential &amp; for IFC Staff Only Working Draft – Discussion Paper Only</a:t>
            </a:r>
          </a:p>
        </p:txBody>
      </p:sp>
      <p:sp>
        <p:nvSpPr>
          <p:cNvPr id="9" name="Slide Number Placeholder 9"/>
          <p:cNvSpPr>
            <a:spLocks noGrp="1"/>
          </p:cNvSpPr>
          <p:nvPr>
            <p:ph type="sldNum" sz="quarter" idx="16"/>
          </p:nvPr>
        </p:nvSpPr>
        <p:spPr/>
        <p:txBody>
          <a:bodyPr/>
          <a:lstStyle>
            <a:lvl1pPr>
              <a:defRPr/>
            </a:lvl1pPr>
          </a:lstStyle>
          <a:p>
            <a:pPr>
              <a:defRPr/>
            </a:pPr>
            <a:fld id="{0DC31C2E-F916-4B56-9F44-3A37159E4A4D}" type="slidenum">
              <a:rPr lang="en-US"/>
              <a:pPr>
                <a:defRPr/>
              </a:pPr>
              <a:t>‹#›</a:t>
            </a:fld>
            <a:endParaRPr lang="en-US" dirty="0"/>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3345956863"/>
      </p:ext>
    </p:extLst>
  </p:cSld>
  <p:clrMapOvr>
    <a:masterClrMapping/>
  </p:clrMapOvr>
</p:sldLayout>
</file>

<file path=ppt/slideLayouts/slideLayout5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reserve="1">
  <p:cSld name="Light Blue Title Slide">
    <p:spTree>
      <p:nvGrpSpPr>
        <p:cNvPr id="1" name=""/>
        <p:cNvGrpSpPr/>
        <p:nvPr/>
      </p:nvGrpSpPr>
      <p:grpSpPr>
        <a:xfrm>
          <a:off x="0" y="0"/>
          <a:ext cx="0" cy="0"/>
          <a:chOff x="0" y="0"/>
          <a:chExt cx="0" cy="0"/>
        </a:xfrm>
      </p:grpSpPr>
      <p:sp>
        <p:nvSpPr>
          <p:cNvPr id="3" name="Rectangle 2"/>
          <p:cNvSpPr/>
          <p:nvPr/>
        </p:nvSpPr>
        <p:spPr bwMode="auto">
          <a:xfrm flipV="1">
            <a:off x="0" y="0"/>
            <a:ext cx="9144000" cy="4479636"/>
          </a:xfrm>
          <a:prstGeom prst="rect">
            <a:avLst/>
          </a:prstGeom>
          <a:solidFill>
            <a:srgbClr val="139AF0"/>
          </a:solidFill>
          <a:ln w="9525" cap="flat" cmpd="sng" algn="ctr">
            <a:noFill/>
            <a:prstDash val="solid"/>
            <a:round/>
            <a:headEnd type="none" w="med" len="med"/>
            <a:tailEnd type="none" w="med" len="med"/>
          </a:ln>
          <a:effectLst/>
        </p:spPr>
        <p:txBody>
          <a:bodyPr vert="horz" wrap="square" lIns="68580" tIns="34290" rIns="68580" bIns="34290" numCol="1" rtlCol="0" anchor="t" anchorCtr="0" compatLnSpc="1">
            <a:prstTxWarp prst="textNoShape">
              <a:avLst/>
            </a:prstTxWarp>
          </a:bodyPr>
          <a:lstStyle/>
          <a:p>
            <a:pPr marL="86914" marR="0" indent="-86914" algn="l" defTabSz="685783" rtl="0" eaLnBrk="1" fontAlgn="base" latinLnBrk="0" hangingPunct="1">
              <a:lnSpc>
                <a:spcPct val="100000"/>
              </a:lnSpc>
              <a:spcBef>
                <a:spcPct val="50000"/>
              </a:spcBef>
              <a:spcAft>
                <a:spcPct val="0"/>
              </a:spcAft>
              <a:buClrTx/>
              <a:buSzTx/>
              <a:buFontTx/>
              <a:buChar char="•"/>
              <a:tabLst/>
            </a:pPr>
            <a:endParaRPr kumimoji="0" lang="en-US" sz="975" b="0" i="0" u="none" strike="noStrike" cap="none" normalizeH="0" baseline="0" dirty="0">
              <a:ln>
                <a:noFill/>
              </a:ln>
              <a:solidFill>
                <a:schemeClr val="tx1"/>
              </a:solidFill>
              <a:effectLst/>
              <a:latin typeface="Arial Regular" charset="0"/>
              <a:cs typeface="Times New Roman" pitchFamily="18" charset="0"/>
            </a:endParaRPr>
          </a:p>
        </p:txBody>
      </p:sp>
      <p:pic>
        <p:nvPicPr>
          <p:cNvPr id="70" name="Picture 69"/>
          <p:cNvPicPr>
            <a:picLocks noChangeAspect="1"/>
          </p:cNvPicPr>
          <p:nvPr/>
        </p:nvPicPr>
        <p:blipFill>
          <a:blip r:embed="rId2">
            <a:duotone>
              <a:prstClr val="black"/>
              <a:schemeClr val="tx2">
                <a:tint val="45000"/>
                <a:satMod val="400000"/>
              </a:schemeClr>
            </a:duotone>
            <a:alphaModFix amt="72000"/>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ext>
            </a:extLst>
          </a:blip>
          <a:stretch>
            <a:fillRect/>
          </a:stretch>
        </p:blipFill>
        <p:spPr>
          <a:xfrm>
            <a:off x="6966336" y="3580"/>
            <a:ext cx="2192664" cy="4314420"/>
          </a:xfrm>
          <a:prstGeom prst="rect">
            <a:avLst/>
          </a:prstGeom>
        </p:spPr>
      </p:pic>
      <p:pic>
        <p:nvPicPr>
          <p:cNvPr id="6" name="Picture 5"/>
          <p:cNvPicPr>
            <a:picLocks noChangeAspect="1"/>
          </p:cNvPicPr>
          <p:nvPr/>
        </p:nvPicPr>
        <p:blipFill>
          <a:blip r:embed="rId3">
            <a:alphaModFix amt="50000"/>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ext>
            </a:extLst>
          </a:blip>
          <a:stretch>
            <a:fillRect/>
          </a:stretch>
        </p:blipFill>
        <p:spPr>
          <a:xfrm>
            <a:off x="4" y="8"/>
            <a:ext cx="6942667" cy="4358709"/>
          </a:xfrm>
          <a:prstGeom prst="rect">
            <a:avLst/>
          </a:prstGeom>
        </p:spPr>
      </p:pic>
      <p:pic>
        <p:nvPicPr>
          <p:cNvPr id="7" name="Picture 6"/>
          <p:cNvPicPr>
            <a:picLocks noChangeAspect="1"/>
          </p:cNvPicPr>
          <p:nvPr/>
        </p:nvPicPr>
        <p:blipFill>
          <a:blip r:embed="rId4">
            <a:alphaModFix amt="58000"/>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ext>
            </a:extLst>
          </a:blip>
          <a:stretch>
            <a:fillRect/>
          </a:stretch>
        </p:blipFill>
        <p:spPr>
          <a:xfrm>
            <a:off x="4661505" y="0"/>
            <a:ext cx="2324100" cy="4362148"/>
          </a:xfrm>
          <a:prstGeom prst="rect">
            <a:avLst/>
          </a:prstGeom>
        </p:spPr>
      </p:pic>
      <p:sp>
        <p:nvSpPr>
          <p:cNvPr id="5" name="Rectangle 4"/>
          <p:cNvSpPr/>
          <p:nvPr/>
        </p:nvSpPr>
        <p:spPr bwMode="auto">
          <a:xfrm>
            <a:off x="6495147" y="4318009"/>
            <a:ext cx="2648857" cy="846667"/>
          </a:xfrm>
          <a:prstGeom prst="rect">
            <a:avLst/>
          </a:prstGeom>
          <a:solidFill>
            <a:schemeClr val="bg1"/>
          </a:solidFill>
          <a:ln w="9525" cap="flat" cmpd="sng" algn="ctr">
            <a:noFill/>
            <a:prstDash val="solid"/>
            <a:round/>
            <a:headEnd type="none" w="med" len="med"/>
            <a:tailEnd type="none" w="med" len="med"/>
          </a:ln>
          <a:effectLst/>
        </p:spPr>
        <p:txBody>
          <a:bodyPr vert="horz" wrap="square" lIns="68580" tIns="34290" rIns="68580" bIns="34290" numCol="1" rtlCol="0" anchor="t" anchorCtr="0" compatLnSpc="1">
            <a:prstTxWarp prst="textNoShape">
              <a:avLst/>
            </a:prstTxWarp>
          </a:bodyPr>
          <a:lstStyle/>
          <a:p>
            <a:pPr marL="86914" marR="0" indent="-86914" algn="l" defTabSz="685783" rtl="0" eaLnBrk="1" fontAlgn="base" latinLnBrk="0" hangingPunct="1">
              <a:lnSpc>
                <a:spcPct val="100000"/>
              </a:lnSpc>
              <a:spcBef>
                <a:spcPct val="50000"/>
              </a:spcBef>
              <a:spcAft>
                <a:spcPct val="0"/>
              </a:spcAft>
              <a:buClrTx/>
              <a:buSzTx/>
              <a:buFontTx/>
              <a:buChar char="•"/>
              <a:tabLst/>
            </a:pPr>
            <a:endParaRPr kumimoji="0" lang="en-US" sz="975" b="0" i="0" u="none" strike="noStrike" cap="none" normalizeH="0" baseline="0" dirty="0">
              <a:ln>
                <a:noFill/>
              </a:ln>
              <a:solidFill>
                <a:schemeClr val="tx1"/>
              </a:solidFill>
              <a:effectLst/>
              <a:latin typeface="Arial Regular" charset="0"/>
              <a:cs typeface="Times New Roman" pitchFamily="18" charset="0"/>
            </a:endParaRPr>
          </a:p>
        </p:txBody>
      </p:sp>
      <p:sp>
        <p:nvSpPr>
          <p:cNvPr id="265" name="Line 1086"/>
          <p:cNvSpPr>
            <a:spLocks noChangeShapeType="1"/>
          </p:cNvSpPr>
          <p:nvPr/>
        </p:nvSpPr>
        <p:spPr bwMode="auto">
          <a:xfrm>
            <a:off x="484190" y="617546"/>
            <a:ext cx="1587" cy="1587"/>
          </a:xfrm>
          <a:prstGeom prst="line">
            <a:avLst/>
          </a:pr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66" name="Line 1087"/>
          <p:cNvSpPr>
            <a:spLocks noChangeShapeType="1"/>
          </p:cNvSpPr>
          <p:nvPr/>
        </p:nvSpPr>
        <p:spPr bwMode="auto">
          <a:xfrm>
            <a:off x="484190" y="617546"/>
            <a:ext cx="1587" cy="1587"/>
          </a:xfrm>
          <a:prstGeom prst="line">
            <a:avLst/>
          </a:pr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67" name="Rectangle 1088"/>
          <p:cNvSpPr>
            <a:spLocks noChangeArrowheads="1"/>
          </p:cNvSpPr>
          <p:nvPr/>
        </p:nvSpPr>
        <p:spPr bwMode="auto">
          <a:xfrm>
            <a:off x="484190" y="617546"/>
            <a:ext cx="1587" cy="1587"/>
          </a:xfrm>
          <a:prstGeom prst="rect">
            <a:avLst/>
          </a:prstGeom>
          <a:solidFill>
            <a:srgbClr val="000000"/>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268" name="Rectangle 1089"/>
          <p:cNvSpPr>
            <a:spLocks noChangeArrowheads="1"/>
          </p:cNvSpPr>
          <p:nvPr/>
        </p:nvSpPr>
        <p:spPr bwMode="auto">
          <a:xfrm>
            <a:off x="484190" y="617546"/>
            <a:ext cx="1587" cy="1587"/>
          </a:xfrm>
          <a:prstGeom prst="rect">
            <a:avLst/>
          </a:prstGeom>
          <a:no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269" name="Freeform 1098"/>
          <p:cNvSpPr>
            <a:spLocks/>
          </p:cNvSpPr>
          <p:nvPr/>
        </p:nvSpPr>
        <p:spPr bwMode="auto">
          <a:xfrm>
            <a:off x="487367" y="617546"/>
            <a:ext cx="3175" cy="1587"/>
          </a:xfrm>
          <a:custGeom>
            <a:avLst/>
            <a:gdLst/>
            <a:ahLst/>
            <a:cxnLst>
              <a:cxn ang="0">
                <a:pos x="0" y="0"/>
              </a:cxn>
              <a:cxn ang="0">
                <a:pos x="2" y="0"/>
              </a:cxn>
              <a:cxn ang="0">
                <a:pos x="2" y="0"/>
              </a:cxn>
              <a:cxn ang="0">
                <a:pos x="2"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2" y="0"/>
              </a:cxn>
              <a:cxn ang="0">
                <a:pos x="2" y="0"/>
              </a:cxn>
              <a:cxn ang="0">
                <a:pos x="2" y="0"/>
              </a:cxn>
              <a:cxn ang="0">
                <a:pos x="0" y="0"/>
              </a:cxn>
              <a:cxn ang="0">
                <a:pos x="0" y="0"/>
              </a:cxn>
              <a:cxn ang="0">
                <a:pos x="0" y="0"/>
              </a:cxn>
            </a:cxnLst>
            <a:rect l="0" t="0" r="r" b="b"/>
            <a:pathLst>
              <a:path w="2">
                <a:moveTo>
                  <a:pt x="0" y="0"/>
                </a:moveTo>
                <a:lnTo>
                  <a:pt x="2" y="0"/>
                </a:lnTo>
                <a:lnTo>
                  <a:pt x="2" y="0"/>
                </a:lnTo>
                <a:lnTo>
                  <a:pt x="2"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2" y="0"/>
                </a:lnTo>
                <a:lnTo>
                  <a:pt x="2" y="0"/>
                </a:lnTo>
                <a:lnTo>
                  <a:pt x="2" y="0"/>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70" name="Freeform 1115"/>
          <p:cNvSpPr>
            <a:spLocks/>
          </p:cNvSpPr>
          <p:nvPr/>
        </p:nvSpPr>
        <p:spPr bwMode="auto">
          <a:xfrm>
            <a:off x="458792" y="473075"/>
            <a:ext cx="3175" cy="3175"/>
          </a:xfrm>
          <a:custGeom>
            <a:avLst/>
            <a:gdLst/>
            <a:ahLst/>
            <a:cxnLst>
              <a:cxn ang="0">
                <a:pos x="0" y="2"/>
              </a:cxn>
              <a:cxn ang="0">
                <a:pos x="0" y="2"/>
              </a:cxn>
              <a:cxn ang="0">
                <a:pos x="0" y="2"/>
              </a:cxn>
              <a:cxn ang="0">
                <a:pos x="0" y="2"/>
              </a:cxn>
              <a:cxn ang="0">
                <a:pos x="0" y="2"/>
              </a:cxn>
              <a:cxn ang="0">
                <a:pos x="0" y="2"/>
              </a:cxn>
              <a:cxn ang="0">
                <a:pos x="2" y="2"/>
              </a:cxn>
              <a:cxn ang="0">
                <a:pos x="2" y="2"/>
              </a:cxn>
              <a:cxn ang="0">
                <a:pos x="2" y="0"/>
              </a:cxn>
              <a:cxn ang="0">
                <a:pos x="0" y="2"/>
              </a:cxn>
              <a:cxn ang="0">
                <a:pos x="0" y="2"/>
              </a:cxn>
              <a:cxn ang="0">
                <a:pos x="0" y="2"/>
              </a:cxn>
              <a:cxn ang="0">
                <a:pos x="0" y="2"/>
              </a:cxn>
              <a:cxn ang="0">
                <a:pos x="0" y="2"/>
              </a:cxn>
              <a:cxn ang="0">
                <a:pos x="2" y="2"/>
              </a:cxn>
              <a:cxn ang="0">
                <a:pos x="2" y="2"/>
              </a:cxn>
              <a:cxn ang="0">
                <a:pos x="2" y="2"/>
              </a:cxn>
              <a:cxn ang="0">
                <a:pos x="2" y="2"/>
              </a:cxn>
              <a:cxn ang="0">
                <a:pos x="2" y="2"/>
              </a:cxn>
              <a:cxn ang="0">
                <a:pos x="2" y="2"/>
              </a:cxn>
              <a:cxn ang="0">
                <a:pos x="0" y="2"/>
              </a:cxn>
              <a:cxn ang="0">
                <a:pos x="0" y="2"/>
              </a:cxn>
              <a:cxn ang="0">
                <a:pos x="0" y="2"/>
              </a:cxn>
              <a:cxn ang="0">
                <a:pos x="0" y="2"/>
              </a:cxn>
              <a:cxn ang="0">
                <a:pos x="0" y="2"/>
              </a:cxn>
              <a:cxn ang="0">
                <a:pos x="0" y="2"/>
              </a:cxn>
              <a:cxn ang="0">
                <a:pos x="0" y="2"/>
              </a:cxn>
              <a:cxn ang="0">
                <a:pos x="2" y="2"/>
              </a:cxn>
              <a:cxn ang="0">
                <a:pos x="0" y="2"/>
              </a:cxn>
              <a:cxn ang="0">
                <a:pos x="2" y="2"/>
              </a:cxn>
              <a:cxn ang="0">
                <a:pos x="2" y="2"/>
              </a:cxn>
              <a:cxn ang="0">
                <a:pos x="2" y="2"/>
              </a:cxn>
              <a:cxn ang="0">
                <a:pos x="0" y="2"/>
              </a:cxn>
              <a:cxn ang="0">
                <a:pos x="0" y="2"/>
              </a:cxn>
            </a:cxnLst>
            <a:rect l="0" t="0" r="r" b="b"/>
            <a:pathLst>
              <a:path w="2" h="2">
                <a:moveTo>
                  <a:pt x="0" y="2"/>
                </a:moveTo>
                <a:lnTo>
                  <a:pt x="0" y="2"/>
                </a:lnTo>
                <a:lnTo>
                  <a:pt x="0" y="2"/>
                </a:lnTo>
                <a:lnTo>
                  <a:pt x="0" y="2"/>
                </a:lnTo>
                <a:lnTo>
                  <a:pt x="0" y="2"/>
                </a:lnTo>
                <a:lnTo>
                  <a:pt x="0" y="2"/>
                </a:lnTo>
                <a:lnTo>
                  <a:pt x="0" y="2"/>
                </a:lnTo>
                <a:lnTo>
                  <a:pt x="0" y="2"/>
                </a:lnTo>
                <a:lnTo>
                  <a:pt x="0" y="2"/>
                </a:lnTo>
                <a:lnTo>
                  <a:pt x="0" y="2"/>
                </a:lnTo>
                <a:lnTo>
                  <a:pt x="0" y="2"/>
                </a:lnTo>
                <a:lnTo>
                  <a:pt x="0" y="2"/>
                </a:lnTo>
                <a:lnTo>
                  <a:pt x="2" y="2"/>
                </a:lnTo>
                <a:lnTo>
                  <a:pt x="2" y="2"/>
                </a:lnTo>
                <a:lnTo>
                  <a:pt x="2" y="2"/>
                </a:lnTo>
                <a:lnTo>
                  <a:pt x="2" y="2"/>
                </a:lnTo>
                <a:lnTo>
                  <a:pt x="2" y="2"/>
                </a:lnTo>
                <a:lnTo>
                  <a:pt x="2" y="0"/>
                </a:lnTo>
                <a:lnTo>
                  <a:pt x="0" y="2"/>
                </a:lnTo>
                <a:lnTo>
                  <a:pt x="0" y="2"/>
                </a:lnTo>
                <a:lnTo>
                  <a:pt x="0" y="2"/>
                </a:lnTo>
                <a:lnTo>
                  <a:pt x="0" y="2"/>
                </a:lnTo>
                <a:lnTo>
                  <a:pt x="0" y="2"/>
                </a:lnTo>
                <a:lnTo>
                  <a:pt x="0" y="2"/>
                </a:lnTo>
                <a:lnTo>
                  <a:pt x="0" y="2"/>
                </a:lnTo>
                <a:lnTo>
                  <a:pt x="0" y="2"/>
                </a:lnTo>
                <a:lnTo>
                  <a:pt x="0" y="2"/>
                </a:lnTo>
                <a:lnTo>
                  <a:pt x="0" y="2"/>
                </a:lnTo>
                <a:lnTo>
                  <a:pt x="0" y="2"/>
                </a:lnTo>
                <a:lnTo>
                  <a:pt x="2" y="2"/>
                </a:lnTo>
                <a:lnTo>
                  <a:pt x="2" y="2"/>
                </a:lnTo>
                <a:lnTo>
                  <a:pt x="2" y="2"/>
                </a:lnTo>
                <a:lnTo>
                  <a:pt x="2" y="2"/>
                </a:lnTo>
                <a:lnTo>
                  <a:pt x="2" y="2"/>
                </a:lnTo>
                <a:lnTo>
                  <a:pt x="2" y="2"/>
                </a:lnTo>
                <a:lnTo>
                  <a:pt x="2" y="2"/>
                </a:lnTo>
                <a:lnTo>
                  <a:pt x="2" y="2"/>
                </a:lnTo>
                <a:lnTo>
                  <a:pt x="2" y="2"/>
                </a:lnTo>
                <a:lnTo>
                  <a:pt x="0" y="2"/>
                </a:lnTo>
                <a:lnTo>
                  <a:pt x="2" y="2"/>
                </a:lnTo>
                <a:lnTo>
                  <a:pt x="2"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2" y="2"/>
                </a:lnTo>
                <a:lnTo>
                  <a:pt x="2" y="2"/>
                </a:lnTo>
                <a:lnTo>
                  <a:pt x="0" y="2"/>
                </a:lnTo>
                <a:lnTo>
                  <a:pt x="2" y="2"/>
                </a:lnTo>
                <a:lnTo>
                  <a:pt x="2" y="2"/>
                </a:lnTo>
                <a:lnTo>
                  <a:pt x="2" y="2"/>
                </a:lnTo>
                <a:lnTo>
                  <a:pt x="2" y="2"/>
                </a:lnTo>
                <a:lnTo>
                  <a:pt x="2" y="2"/>
                </a:lnTo>
                <a:lnTo>
                  <a:pt x="2" y="2"/>
                </a:lnTo>
                <a:lnTo>
                  <a:pt x="2" y="2"/>
                </a:lnTo>
                <a:lnTo>
                  <a:pt x="0" y="2"/>
                </a:lnTo>
                <a:lnTo>
                  <a:pt x="0" y="2"/>
                </a:lnTo>
                <a:lnTo>
                  <a:pt x="0" y="2"/>
                </a:lnTo>
                <a:lnTo>
                  <a:pt x="0"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71" name="Freeform 1120"/>
          <p:cNvSpPr>
            <a:spLocks/>
          </p:cNvSpPr>
          <p:nvPr/>
        </p:nvSpPr>
        <p:spPr bwMode="auto">
          <a:xfrm>
            <a:off x="458792" y="463554"/>
            <a:ext cx="3175" cy="3175"/>
          </a:xfrm>
          <a:custGeom>
            <a:avLst/>
            <a:gdLst/>
            <a:ahLst/>
            <a:cxnLst>
              <a:cxn ang="0">
                <a:pos x="0" y="0"/>
              </a:cxn>
              <a:cxn ang="0">
                <a:pos x="0" y="2"/>
              </a:cxn>
              <a:cxn ang="0">
                <a:pos x="0" y="2"/>
              </a:cxn>
              <a:cxn ang="0">
                <a:pos x="0" y="2"/>
              </a:cxn>
              <a:cxn ang="0">
                <a:pos x="2" y="2"/>
              </a:cxn>
              <a:cxn ang="0">
                <a:pos x="2" y="0"/>
              </a:cxn>
              <a:cxn ang="0">
                <a:pos x="2" y="0"/>
              </a:cxn>
              <a:cxn ang="0">
                <a:pos x="2" y="0"/>
              </a:cxn>
              <a:cxn ang="0">
                <a:pos x="0" y="0"/>
              </a:cxn>
              <a:cxn ang="0">
                <a:pos x="0" y="2"/>
              </a:cxn>
              <a:cxn ang="0">
                <a:pos x="0" y="2"/>
              </a:cxn>
              <a:cxn ang="0">
                <a:pos x="2" y="0"/>
              </a:cxn>
              <a:cxn ang="0">
                <a:pos x="2" y="0"/>
              </a:cxn>
              <a:cxn ang="0">
                <a:pos x="2" y="0"/>
              </a:cxn>
              <a:cxn ang="0">
                <a:pos x="2" y="2"/>
              </a:cxn>
              <a:cxn ang="0">
                <a:pos x="0" y="2"/>
              </a:cxn>
              <a:cxn ang="0">
                <a:pos x="0" y="2"/>
              </a:cxn>
              <a:cxn ang="0">
                <a:pos x="0" y="2"/>
              </a:cxn>
              <a:cxn ang="0">
                <a:pos x="0" y="2"/>
              </a:cxn>
              <a:cxn ang="0">
                <a:pos x="0" y="2"/>
              </a:cxn>
              <a:cxn ang="0">
                <a:pos x="0" y="2"/>
              </a:cxn>
              <a:cxn ang="0">
                <a:pos x="0" y="2"/>
              </a:cxn>
              <a:cxn ang="0">
                <a:pos x="0" y="2"/>
              </a:cxn>
              <a:cxn ang="0">
                <a:pos x="2" y="2"/>
              </a:cxn>
              <a:cxn ang="0">
                <a:pos x="0" y="2"/>
              </a:cxn>
              <a:cxn ang="0">
                <a:pos x="0" y="2"/>
              </a:cxn>
              <a:cxn ang="0">
                <a:pos x="2" y="2"/>
              </a:cxn>
              <a:cxn ang="0">
                <a:pos x="2" y="2"/>
              </a:cxn>
              <a:cxn ang="0">
                <a:pos x="2" y="0"/>
              </a:cxn>
              <a:cxn ang="0">
                <a:pos x="0" y="0"/>
              </a:cxn>
              <a:cxn ang="0">
                <a:pos x="0" y="0"/>
              </a:cxn>
            </a:cxnLst>
            <a:rect l="0" t="0" r="r" b="b"/>
            <a:pathLst>
              <a:path w="2" h="2">
                <a:moveTo>
                  <a:pt x="0" y="0"/>
                </a:moveTo>
                <a:lnTo>
                  <a:pt x="0" y="2"/>
                </a:lnTo>
                <a:lnTo>
                  <a:pt x="0" y="2"/>
                </a:lnTo>
                <a:lnTo>
                  <a:pt x="0" y="2"/>
                </a:lnTo>
                <a:lnTo>
                  <a:pt x="2" y="2"/>
                </a:lnTo>
                <a:lnTo>
                  <a:pt x="2" y="0"/>
                </a:lnTo>
                <a:lnTo>
                  <a:pt x="2" y="0"/>
                </a:lnTo>
                <a:lnTo>
                  <a:pt x="2" y="0"/>
                </a:lnTo>
                <a:lnTo>
                  <a:pt x="0" y="0"/>
                </a:lnTo>
                <a:lnTo>
                  <a:pt x="0" y="2"/>
                </a:lnTo>
                <a:lnTo>
                  <a:pt x="0" y="2"/>
                </a:lnTo>
                <a:lnTo>
                  <a:pt x="2" y="0"/>
                </a:lnTo>
                <a:lnTo>
                  <a:pt x="2" y="0"/>
                </a:lnTo>
                <a:lnTo>
                  <a:pt x="2" y="0"/>
                </a:lnTo>
                <a:lnTo>
                  <a:pt x="2" y="2"/>
                </a:lnTo>
                <a:lnTo>
                  <a:pt x="0" y="2"/>
                </a:lnTo>
                <a:lnTo>
                  <a:pt x="0" y="2"/>
                </a:lnTo>
                <a:lnTo>
                  <a:pt x="0" y="2"/>
                </a:lnTo>
                <a:lnTo>
                  <a:pt x="0" y="2"/>
                </a:lnTo>
                <a:lnTo>
                  <a:pt x="0" y="2"/>
                </a:lnTo>
                <a:lnTo>
                  <a:pt x="0" y="2"/>
                </a:lnTo>
                <a:lnTo>
                  <a:pt x="0" y="2"/>
                </a:lnTo>
                <a:lnTo>
                  <a:pt x="0" y="2"/>
                </a:lnTo>
                <a:lnTo>
                  <a:pt x="2" y="2"/>
                </a:lnTo>
                <a:lnTo>
                  <a:pt x="0" y="2"/>
                </a:lnTo>
                <a:lnTo>
                  <a:pt x="0" y="2"/>
                </a:lnTo>
                <a:lnTo>
                  <a:pt x="2" y="2"/>
                </a:lnTo>
                <a:lnTo>
                  <a:pt x="2" y="2"/>
                </a:lnTo>
                <a:lnTo>
                  <a:pt x="2" y="0"/>
                </a:lnTo>
                <a:lnTo>
                  <a:pt x="0" y="0"/>
                </a:lnTo>
                <a:lnTo>
                  <a:pt x="0"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72" name="Freeform 1134"/>
          <p:cNvSpPr>
            <a:spLocks/>
          </p:cNvSpPr>
          <p:nvPr/>
        </p:nvSpPr>
        <p:spPr bwMode="auto">
          <a:xfrm>
            <a:off x="703267" y="514350"/>
            <a:ext cx="3175" cy="6350"/>
          </a:xfrm>
          <a:custGeom>
            <a:avLst/>
            <a:gdLst/>
            <a:ahLst/>
            <a:cxnLst>
              <a:cxn ang="0">
                <a:pos x="2" y="4"/>
              </a:cxn>
              <a:cxn ang="0">
                <a:pos x="2" y="4"/>
              </a:cxn>
              <a:cxn ang="0">
                <a:pos x="2" y="4"/>
              </a:cxn>
              <a:cxn ang="0">
                <a:pos x="2" y="2"/>
              </a:cxn>
              <a:cxn ang="0">
                <a:pos x="2" y="0"/>
              </a:cxn>
              <a:cxn ang="0">
                <a:pos x="2" y="0"/>
              </a:cxn>
              <a:cxn ang="0">
                <a:pos x="2" y="0"/>
              </a:cxn>
              <a:cxn ang="0">
                <a:pos x="0" y="2"/>
              </a:cxn>
              <a:cxn ang="0">
                <a:pos x="2" y="4"/>
              </a:cxn>
              <a:cxn ang="0">
                <a:pos x="2" y="2"/>
              </a:cxn>
              <a:cxn ang="0">
                <a:pos x="2" y="2"/>
              </a:cxn>
              <a:cxn ang="0">
                <a:pos x="2" y="0"/>
              </a:cxn>
              <a:cxn ang="0">
                <a:pos x="2" y="2"/>
              </a:cxn>
              <a:cxn ang="0">
                <a:pos x="2" y="2"/>
              </a:cxn>
              <a:cxn ang="0">
                <a:pos x="2" y="2"/>
              </a:cxn>
              <a:cxn ang="0">
                <a:pos x="2" y="2"/>
              </a:cxn>
              <a:cxn ang="0">
                <a:pos x="2" y="2"/>
              </a:cxn>
              <a:cxn ang="0">
                <a:pos x="2" y="2"/>
              </a:cxn>
              <a:cxn ang="0">
                <a:pos x="2" y="2"/>
              </a:cxn>
              <a:cxn ang="0">
                <a:pos x="2" y="2"/>
              </a:cxn>
              <a:cxn ang="0">
                <a:pos x="2" y="2"/>
              </a:cxn>
              <a:cxn ang="0">
                <a:pos x="2" y="2"/>
              </a:cxn>
              <a:cxn ang="0">
                <a:pos x="2" y="2"/>
              </a:cxn>
              <a:cxn ang="0">
                <a:pos x="2" y="2"/>
              </a:cxn>
              <a:cxn ang="0">
                <a:pos x="2" y="2"/>
              </a:cxn>
              <a:cxn ang="0">
                <a:pos x="2" y="2"/>
              </a:cxn>
              <a:cxn ang="0">
                <a:pos x="0" y="2"/>
              </a:cxn>
              <a:cxn ang="0">
                <a:pos x="2" y="4"/>
              </a:cxn>
            </a:cxnLst>
            <a:rect l="0" t="0" r="r" b="b"/>
            <a:pathLst>
              <a:path w="2" h="4">
                <a:moveTo>
                  <a:pt x="2" y="4"/>
                </a:moveTo>
                <a:lnTo>
                  <a:pt x="2" y="4"/>
                </a:lnTo>
                <a:lnTo>
                  <a:pt x="2" y="4"/>
                </a:lnTo>
                <a:lnTo>
                  <a:pt x="2" y="2"/>
                </a:lnTo>
                <a:lnTo>
                  <a:pt x="2" y="0"/>
                </a:lnTo>
                <a:lnTo>
                  <a:pt x="2" y="0"/>
                </a:lnTo>
                <a:lnTo>
                  <a:pt x="2" y="0"/>
                </a:lnTo>
                <a:lnTo>
                  <a:pt x="0" y="2"/>
                </a:lnTo>
                <a:lnTo>
                  <a:pt x="2" y="4"/>
                </a:lnTo>
                <a:lnTo>
                  <a:pt x="2" y="2"/>
                </a:lnTo>
                <a:lnTo>
                  <a:pt x="2" y="2"/>
                </a:lnTo>
                <a:lnTo>
                  <a:pt x="2" y="0"/>
                </a:lnTo>
                <a:lnTo>
                  <a:pt x="2" y="2"/>
                </a:lnTo>
                <a:lnTo>
                  <a:pt x="2" y="2"/>
                </a:lnTo>
                <a:lnTo>
                  <a:pt x="2" y="2"/>
                </a:lnTo>
                <a:lnTo>
                  <a:pt x="2" y="2"/>
                </a:lnTo>
                <a:lnTo>
                  <a:pt x="2" y="2"/>
                </a:lnTo>
                <a:lnTo>
                  <a:pt x="2" y="2"/>
                </a:lnTo>
                <a:lnTo>
                  <a:pt x="2" y="2"/>
                </a:lnTo>
                <a:lnTo>
                  <a:pt x="2" y="2"/>
                </a:lnTo>
                <a:lnTo>
                  <a:pt x="2" y="2"/>
                </a:lnTo>
                <a:lnTo>
                  <a:pt x="2" y="2"/>
                </a:lnTo>
                <a:lnTo>
                  <a:pt x="2" y="2"/>
                </a:lnTo>
                <a:lnTo>
                  <a:pt x="2" y="2"/>
                </a:lnTo>
                <a:lnTo>
                  <a:pt x="2" y="2"/>
                </a:lnTo>
                <a:lnTo>
                  <a:pt x="2" y="2"/>
                </a:lnTo>
                <a:lnTo>
                  <a:pt x="0" y="2"/>
                </a:lnTo>
                <a:lnTo>
                  <a:pt x="2" y="4"/>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73" name="Freeform 1141"/>
          <p:cNvSpPr>
            <a:spLocks/>
          </p:cNvSpPr>
          <p:nvPr/>
        </p:nvSpPr>
        <p:spPr bwMode="auto">
          <a:xfrm>
            <a:off x="706439" y="479425"/>
            <a:ext cx="1587" cy="6350"/>
          </a:xfrm>
          <a:custGeom>
            <a:avLst/>
            <a:gdLst/>
            <a:ahLst/>
            <a:cxnLst>
              <a:cxn ang="0">
                <a:pos x="0" y="4"/>
              </a:cxn>
              <a:cxn ang="0">
                <a:pos x="0" y="2"/>
              </a:cxn>
              <a:cxn ang="0">
                <a:pos x="0" y="0"/>
              </a:cxn>
              <a:cxn ang="0">
                <a:pos x="0" y="0"/>
              </a:cxn>
              <a:cxn ang="0">
                <a:pos x="0" y="2"/>
              </a:cxn>
              <a:cxn ang="0">
                <a:pos x="0" y="2"/>
              </a:cxn>
              <a:cxn ang="0">
                <a:pos x="0" y="4"/>
              </a:cxn>
              <a:cxn ang="0">
                <a:pos x="0" y="2"/>
              </a:cxn>
              <a:cxn ang="0">
                <a:pos x="0" y="2"/>
              </a:cxn>
              <a:cxn ang="0">
                <a:pos x="0" y="2"/>
              </a:cxn>
              <a:cxn ang="0">
                <a:pos x="0" y="2"/>
              </a:cxn>
              <a:cxn ang="0">
                <a:pos x="0" y="2"/>
              </a:cxn>
              <a:cxn ang="0">
                <a:pos x="0" y="2"/>
              </a:cxn>
              <a:cxn ang="0">
                <a:pos x="0" y="2"/>
              </a:cxn>
              <a:cxn ang="0">
                <a:pos x="0" y="4"/>
              </a:cxn>
            </a:cxnLst>
            <a:rect l="0" t="0" r="r" b="b"/>
            <a:pathLst>
              <a:path h="4">
                <a:moveTo>
                  <a:pt x="0" y="4"/>
                </a:moveTo>
                <a:lnTo>
                  <a:pt x="0" y="2"/>
                </a:lnTo>
                <a:lnTo>
                  <a:pt x="0" y="0"/>
                </a:lnTo>
                <a:lnTo>
                  <a:pt x="0" y="0"/>
                </a:lnTo>
                <a:lnTo>
                  <a:pt x="0" y="2"/>
                </a:lnTo>
                <a:lnTo>
                  <a:pt x="0" y="2"/>
                </a:lnTo>
                <a:lnTo>
                  <a:pt x="0" y="4"/>
                </a:lnTo>
                <a:lnTo>
                  <a:pt x="0" y="2"/>
                </a:lnTo>
                <a:lnTo>
                  <a:pt x="0" y="2"/>
                </a:lnTo>
                <a:lnTo>
                  <a:pt x="0" y="2"/>
                </a:lnTo>
                <a:lnTo>
                  <a:pt x="0" y="2"/>
                </a:lnTo>
                <a:lnTo>
                  <a:pt x="0" y="2"/>
                </a:lnTo>
                <a:lnTo>
                  <a:pt x="0" y="2"/>
                </a:lnTo>
                <a:lnTo>
                  <a:pt x="0" y="2"/>
                </a:lnTo>
                <a:lnTo>
                  <a:pt x="0" y="4"/>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74" name="Freeform 1148"/>
          <p:cNvSpPr>
            <a:spLocks/>
          </p:cNvSpPr>
          <p:nvPr/>
        </p:nvSpPr>
        <p:spPr bwMode="auto">
          <a:xfrm>
            <a:off x="693742" y="460376"/>
            <a:ext cx="3175" cy="3175"/>
          </a:xfrm>
          <a:custGeom>
            <a:avLst/>
            <a:gdLst/>
            <a:ahLst/>
            <a:cxnLst>
              <a:cxn ang="0">
                <a:pos x="2" y="2"/>
              </a:cxn>
              <a:cxn ang="0">
                <a:pos x="2" y="0"/>
              </a:cxn>
              <a:cxn ang="0">
                <a:pos x="2" y="0"/>
              </a:cxn>
              <a:cxn ang="0">
                <a:pos x="2" y="0"/>
              </a:cxn>
              <a:cxn ang="0">
                <a:pos x="2" y="0"/>
              </a:cxn>
              <a:cxn ang="0">
                <a:pos x="0" y="0"/>
              </a:cxn>
              <a:cxn ang="0">
                <a:pos x="0" y="0"/>
              </a:cxn>
              <a:cxn ang="0">
                <a:pos x="0" y="2"/>
              </a:cxn>
              <a:cxn ang="0">
                <a:pos x="0" y="2"/>
              </a:cxn>
              <a:cxn ang="0">
                <a:pos x="0" y="2"/>
              </a:cxn>
              <a:cxn ang="0">
                <a:pos x="2" y="2"/>
              </a:cxn>
              <a:cxn ang="0">
                <a:pos x="2" y="2"/>
              </a:cxn>
              <a:cxn ang="0">
                <a:pos x="2" y="0"/>
              </a:cxn>
              <a:cxn ang="0">
                <a:pos x="2" y="0"/>
              </a:cxn>
              <a:cxn ang="0">
                <a:pos x="2" y="0"/>
              </a:cxn>
              <a:cxn ang="0">
                <a:pos x="0" y="2"/>
              </a:cxn>
              <a:cxn ang="0">
                <a:pos x="2" y="2"/>
              </a:cxn>
              <a:cxn ang="0">
                <a:pos x="2" y="0"/>
              </a:cxn>
              <a:cxn ang="0">
                <a:pos x="0" y="2"/>
              </a:cxn>
              <a:cxn ang="0">
                <a:pos x="2" y="2"/>
              </a:cxn>
              <a:cxn ang="0">
                <a:pos x="0" y="2"/>
              </a:cxn>
              <a:cxn ang="0">
                <a:pos x="0" y="2"/>
              </a:cxn>
              <a:cxn ang="0">
                <a:pos x="0" y="2"/>
              </a:cxn>
              <a:cxn ang="0">
                <a:pos x="0" y="2"/>
              </a:cxn>
              <a:cxn ang="0">
                <a:pos x="0" y="2"/>
              </a:cxn>
              <a:cxn ang="0">
                <a:pos x="0" y="2"/>
              </a:cxn>
              <a:cxn ang="0">
                <a:pos x="0" y="2"/>
              </a:cxn>
              <a:cxn ang="0">
                <a:pos x="0" y="2"/>
              </a:cxn>
              <a:cxn ang="0">
                <a:pos x="0" y="2"/>
              </a:cxn>
              <a:cxn ang="0">
                <a:pos x="2" y="2"/>
              </a:cxn>
              <a:cxn ang="0">
                <a:pos x="2" y="2"/>
              </a:cxn>
            </a:cxnLst>
            <a:rect l="0" t="0" r="r" b="b"/>
            <a:pathLst>
              <a:path w="2" h="2">
                <a:moveTo>
                  <a:pt x="2" y="2"/>
                </a:moveTo>
                <a:lnTo>
                  <a:pt x="2" y="0"/>
                </a:lnTo>
                <a:lnTo>
                  <a:pt x="2" y="0"/>
                </a:lnTo>
                <a:lnTo>
                  <a:pt x="2" y="0"/>
                </a:lnTo>
                <a:lnTo>
                  <a:pt x="2" y="0"/>
                </a:lnTo>
                <a:lnTo>
                  <a:pt x="0" y="0"/>
                </a:lnTo>
                <a:lnTo>
                  <a:pt x="0" y="0"/>
                </a:lnTo>
                <a:lnTo>
                  <a:pt x="0" y="2"/>
                </a:lnTo>
                <a:lnTo>
                  <a:pt x="0" y="2"/>
                </a:lnTo>
                <a:lnTo>
                  <a:pt x="0" y="2"/>
                </a:lnTo>
                <a:lnTo>
                  <a:pt x="2" y="2"/>
                </a:lnTo>
                <a:lnTo>
                  <a:pt x="2" y="2"/>
                </a:lnTo>
                <a:lnTo>
                  <a:pt x="2" y="0"/>
                </a:lnTo>
                <a:lnTo>
                  <a:pt x="2" y="0"/>
                </a:lnTo>
                <a:lnTo>
                  <a:pt x="2" y="0"/>
                </a:lnTo>
                <a:lnTo>
                  <a:pt x="0" y="2"/>
                </a:lnTo>
                <a:lnTo>
                  <a:pt x="2" y="2"/>
                </a:lnTo>
                <a:lnTo>
                  <a:pt x="2" y="0"/>
                </a:lnTo>
                <a:lnTo>
                  <a:pt x="0" y="2"/>
                </a:lnTo>
                <a:lnTo>
                  <a:pt x="2" y="2"/>
                </a:lnTo>
                <a:lnTo>
                  <a:pt x="0" y="2"/>
                </a:lnTo>
                <a:lnTo>
                  <a:pt x="0" y="2"/>
                </a:lnTo>
                <a:lnTo>
                  <a:pt x="0" y="2"/>
                </a:lnTo>
                <a:lnTo>
                  <a:pt x="0" y="2"/>
                </a:lnTo>
                <a:lnTo>
                  <a:pt x="0" y="2"/>
                </a:lnTo>
                <a:lnTo>
                  <a:pt x="0" y="2"/>
                </a:lnTo>
                <a:lnTo>
                  <a:pt x="0" y="2"/>
                </a:lnTo>
                <a:lnTo>
                  <a:pt x="0" y="2"/>
                </a:lnTo>
                <a:lnTo>
                  <a:pt x="0" y="2"/>
                </a:lnTo>
                <a:lnTo>
                  <a:pt x="2" y="2"/>
                </a:lnTo>
                <a:lnTo>
                  <a:pt x="2"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75" name="Freeform 1150"/>
          <p:cNvSpPr>
            <a:spLocks/>
          </p:cNvSpPr>
          <p:nvPr/>
        </p:nvSpPr>
        <p:spPr bwMode="auto">
          <a:xfrm>
            <a:off x="684215" y="447677"/>
            <a:ext cx="1587" cy="3175"/>
          </a:xfrm>
          <a:custGeom>
            <a:avLst/>
            <a:gdLst/>
            <a:ahLst/>
            <a:cxnLst>
              <a:cxn ang="0">
                <a:pos x="0" y="2"/>
              </a:cxn>
              <a:cxn ang="0">
                <a:pos x="0" y="0"/>
              </a:cxn>
              <a:cxn ang="0">
                <a:pos x="0" y="2"/>
              </a:cxn>
            </a:cxnLst>
            <a:rect l="0" t="0" r="r" b="b"/>
            <a:pathLst>
              <a:path h="2">
                <a:moveTo>
                  <a:pt x="0" y="2"/>
                </a:moveTo>
                <a:lnTo>
                  <a:pt x="0" y="0"/>
                </a:lnTo>
                <a:lnTo>
                  <a:pt x="0"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76" name="Freeform 1152"/>
          <p:cNvSpPr>
            <a:spLocks/>
          </p:cNvSpPr>
          <p:nvPr/>
        </p:nvSpPr>
        <p:spPr bwMode="auto">
          <a:xfrm>
            <a:off x="684217" y="447677"/>
            <a:ext cx="3175" cy="3175"/>
          </a:xfrm>
          <a:custGeom>
            <a:avLst/>
            <a:gdLst/>
            <a:ahLst/>
            <a:cxnLst>
              <a:cxn ang="0">
                <a:pos x="2" y="0"/>
              </a:cxn>
              <a:cxn ang="0">
                <a:pos x="0" y="0"/>
              </a:cxn>
              <a:cxn ang="0">
                <a:pos x="0" y="0"/>
              </a:cxn>
              <a:cxn ang="0">
                <a:pos x="0" y="0"/>
              </a:cxn>
              <a:cxn ang="0">
                <a:pos x="0" y="2"/>
              </a:cxn>
              <a:cxn ang="0">
                <a:pos x="2" y="2"/>
              </a:cxn>
              <a:cxn ang="0">
                <a:pos x="2" y="0"/>
              </a:cxn>
              <a:cxn ang="0">
                <a:pos x="0" y="0"/>
              </a:cxn>
              <a:cxn ang="0">
                <a:pos x="0" y="0"/>
              </a:cxn>
              <a:cxn ang="0">
                <a:pos x="0" y="0"/>
              </a:cxn>
              <a:cxn ang="0">
                <a:pos x="0" y="2"/>
              </a:cxn>
              <a:cxn ang="0">
                <a:pos x="2" y="2"/>
              </a:cxn>
              <a:cxn ang="0">
                <a:pos x="2" y="0"/>
              </a:cxn>
            </a:cxnLst>
            <a:rect l="0" t="0" r="r" b="b"/>
            <a:pathLst>
              <a:path w="2" h="2">
                <a:moveTo>
                  <a:pt x="2" y="0"/>
                </a:moveTo>
                <a:lnTo>
                  <a:pt x="0" y="0"/>
                </a:lnTo>
                <a:lnTo>
                  <a:pt x="0" y="0"/>
                </a:lnTo>
                <a:lnTo>
                  <a:pt x="0" y="0"/>
                </a:lnTo>
                <a:lnTo>
                  <a:pt x="0" y="2"/>
                </a:lnTo>
                <a:lnTo>
                  <a:pt x="2" y="2"/>
                </a:lnTo>
                <a:lnTo>
                  <a:pt x="2" y="0"/>
                </a:lnTo>
                <a:lnTo>
                  <a:pt x="0" y="0"/>
                </a:lnTo>
                <a:lnTo>
                  <a:pt x="0" y="0"/>
                </a:lnTo>
                <a:lnTo>
                  <a:pt x="0" y="0"/>
                </a:lnTo>
                <a:lnTo>
                  <a:pt x="0" y="2"/>
                </a:lnTo>
                <a:lnTo>
                  <a:pt x="2" y="2"/>
                </a:lnTo>
                <a:lnTo>
                  <a:pt x="2"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77" name="Freeform 1154"/>
          <p:cNvSpPr>
            <a:spLocks/>
          </p:cNvSpPr>
          <p:nvPr/>
        </p:nvSpPr>
        <p:spPr bwMode="auto">
          <a:xfrm>
            <a:off x="665165" y="434975"/>
            <a:ext cx="3175" cy="1588"/>
          </a:xfrm>
          <a:custGeom>
            <a:avLst/>
            <a:gdLst/>
            <a:ahLst/>
            <a:cxnLst>
              <a:cxn ang="0">
                <a:pos x="2" y="0"/>
              </a:cxn>
              <a:cxn ang="0">
                <a:pos x="0" y="0"/>
              </a:cxn>
              <a:cxn ang="0">
                <a:pos x="2" y="0"/>
              </a:cxn>
            </a:cxnLst>
            <a:rect l="0" t="0" r="r" b="b"/>
            <a:pathLst>
              <a:path w="2">
                <a:moveTo>
                  <a:pt x="2" y="0"/>
                </a:moveTo>
                <a:lnTo>
                  <a:pt x="0" y="0"/>
                </a:lnTo>
                <a:lnTo>
                  <a:pt x="2"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78" name="Freeform 1156"/>
          <p:cNvSpPr>
            <a:spLocks/>
          </p:cNvSpPr>
          <p:nvPr/>
        </p:nvSpPr>
        <p:spPr bwMode="auto">
          <a:xfrm>
            <a:off x="665165" y="431801"/>
            <a:ext cx="3175" cy="3175"/>
          </a:xfrm>
          <a:custGeom>
            <a:avLst/>
            <a:gdLst/>
            <a:ahLst/>
            <a:cxnLst>
              <a:cxn ang="0">
                <a:pos x="2" y="2"/>
              </a:cxn>
              <a:cxn ang="0">
                <a:pos x="0" y="0"/>
              </a:cxn>
              <a:cxn ang="0">
                <a:pos x="0" y="0"/>
              </a:cxn>
              <a:cxn ang="0">
                <a:pos x="0" y="2"/>
              </a:cxn>
              <a:cxn ang="0">
                <a:pos x="2" y="2"/>
              </a:cxn>
              <a:cxn ang="0">
                <a:pos x="2" y="2"/>
              </a:cxn>
              <a:cxn ang="0">
                <a:pos x="2" y="2"/>
              </a:cxn>
              <a:cxn ang="0">
                <a:pos x="0" y="0"/>
              </a:cxn>
              <a:cxn ang="0">
                <a:pos x="0" y="0"/>
              </a:cxn>
              <a:cxn ang="0">
                <a:pos x="0" y="2"/>
              </a:cxn>
              <a:cxn ang="0">
                <a:pos x="2" y="2"/>
              </a:cxn>
              <a:cxn ang="0">
                <a:pos x="2" y="2"/>
              </a:cxn>
              <a:cxn ang="0">
                <a:pos x="2" y="2"/>
              </a:cxn>
            </a:cxnLst>
            <a:rect l="0" t="0" r="r" b="b"/>
            <a:pathLst>
              <a:path w="2" h="2">
                <a:moveTo>
                  <a:pt x="2" y="2"/>
                </a:moveTo>
                <a:lnTo>
                  <a:pt x="0" y="0"/>
                </a:lnTo>
                <a:lnTo>
                  <a:pt x="0" y="0"/>
                </a:lnTo>
                <a:lnTo>
                  <a:pt x="0" y="2"/>
                </a:lnTo>
                <a:lnTo>
                  <a:pt x="2" y="2"/>
                </a:lnTo>
                <a:lnTo>
                  <a:pt x="2" y="2"/>
                </a:lnTo>
                <a:lnTo>
                  <a:pt x="2" y="2"/>
                </a:lnTo>
                <a:lnTo>
                  <a:pt x="0" y="0"/>
                </a:lnTo>
                <a:lnTo>
                  <a:pt x="0" y="0"/>
                </a:lnTo>
                <a:lnTo>
                  <a:pt x="0" y="2"/>
                </a:lnTo>
                <a:lnTo>
                  <a:pt x="2" y="2"/>
                </a:lnTo>
                <a:lnTo>
                  <a:pt x="2" y="2"/>
                </a:lnTo>
                <a:lnTo>
                  <a:pt x="2"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79" name="Freeform 1163"/>
          <p:cNvSpPr>
            <a:spLocks/>
          </p:cNvSpPr>
          <p:nvPr/>
        </p:nvSpPr>
        <p:spPr bwMode="auto">
          <a:xfrm>
            <a:off x="611188" y="415933"/>
            <a:ext cx="6350" cy="3175"/>
          </a:xfrm>
          <a:custGeom>
            <a:avLst/>
            <a:gdLst/>
            <a:ahLst/>
            <a:cxnLst>
              <a:cxn ang="0">
                <a:pos x="2" y="2"/>
              </a:cxn>
              <a:cxn ang="0">
                <a:pos x="2" y="2"/>
              </a:cxn>
              <a:cxn ang="0">
                <a:pos x="4" y="2"/>
              </a:cxn>
              <a:cxn ang="0">
                <a:pos x="4" y="0"/>
              </a:cxn>
              <a:cxn ang="0">
                <a:pos x="4" y="0"/>
              </a:cxn>
              <a:cxn ang="0">
                <a:pos x="2" y="0"/>
              </a:cxn>
              <a:cxn ang="0">
                <a:pos x="2" y="0"/>
              </a:cxn>
              <a:cxn ang="0">
                <a:pos x="0" y="2"/>
              </a:cxn>
              <a:cxn ang="0">
                <a:pos x="2" y="2"/>
              </a:cxn>
              <a:cxn ang="0">
                <a:pos x="2" y="0"/>
              </a:cxn>
              <a:cxn ang="0">
                <a:pos x="4" y="2"/>
              </a:cxn>
              <a:cxn ang="0">
                <a:pos x="4" y="0"/>
              </a:cxn>
              <a:cxn ang="0">
                <a:pos x="4" y="0"/>
              </a:cxn>
              <a:cxn ang="0">
                <a:pos x="2" y="0"/>
              </a:cxn>
              <a:cxn ang="0">
                <a:pos x="2" y="0"/>
              </a:cxn>
              <a:cxn ang="0">
                <a:pos x="0" y="0"/>
              </a:cxn>
              <a:cxn ang="0">
                <a:pos x="2" y="2"/>
              </a:cxn>
            </a:cxnLst>
            <a:rect l="0" t="0" r="r" b="b"/>
            <a:pathLst>
              <a:path w="4" h="2">
                <a:moveTo>
                  <a:pt x="2" y="2"/>
                </a:moveTo>
                <a:lnTo>
                  <a:pt x="2" y="2"/>
                </a:lnTo>
                <a:lnTo>
                  <a:pt x="4" y="2"/>
                </a:lnTo>
                <a:lnTo>
                  <a:pt x="4" y="0"/>
                </a:lnTo>
                <a:lnTo>
                  <a:pt x="4" y="0"/>
                </a:lnTo>
                <a:lnTo>
                  <a:pt x="2" y="0"/>
                </a:lnTo>
                <a:lnTo>
                  <a:pt x="2" y="0"/>
                </a:lnTo>
                <a:lnTo>
                  <a:pt x="0" y="2"/>
                </a:lnTo>
                <a:lnTo>
                  <a:pt x="2" y="2"/>
                </a:lnTo>
                <a:lnTo>
                  <a:pt x="2" y="0"/>
                </a:lnTo>
                <a:lnTo>
                  <a:pt x="4" y="2"/>
                </a:lnTo>
                <a:lnTo>
                  <a:pt x="4" y="0"/>
                </a:lnTo>
                <a:lnTo>
                  <a:pt x="4" y="0"/>
                </a:lnTo>
                <a:lnTo>
                  <a:pt x="2" y="0"/>
                </a:lnTo>
                <a:lnTo>
                  <a:pt x="2" y="0"/>
                </a:lnTo>
                <a:lnTo>
                  <a:pt x="0" y="0"/>
                </a:lnTo>
                <a:lnTo>
                  <a:pt x="2"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80" name="Freeform 1172"/>
          <p:cNvSpPr>
            <a:spLocks/>
          </p:cNvSpPr>
          <p:nvPr/>
        </p:nvSpPr>
        <p:spPr bwMode="auto">
          <a:xfrm>
            <a:off x="582617" y="476253"/>
            <a:ext cx="3175" cy="3175"/>
          </a:xfrm>
          <a:custGeom>
            <a:avLst/>
            <a:gdLst/>
            <a:ahLst/>
            <a:cxnLst>
              <a:cxn ang="0">
                <a:pos x="0" y="2"/>
              </a:cxn>
              <a:cxn ang="0">
                <a:pos x="0" y="2"/>
              </a:cxn>
              <a:cxn ang="0">
                <a:pos x="2" y="2"/>
              </a:cxn>
              <a:cxn ang="0">
                <a:pos x="0" y="0"/>
              </a:cxn>
              <a:cxn ang="0">
                <a:pos x="0" y="0"/>
              </a:cxn>
              <a:cxn ang="0">
                <a:pos x="0" y="0"/>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Lst>
            <a:rect l="0" t="0" r="r" b="b"/>
            <a:pathLst>
              <a:path w="2" h="2">
                <a:moveTo>
                  <a:pt x="0" y="2"/>
                </a:moveTo>
                <a:lnTo>
                  <a:pt x="0" y="2"/>
                </a:lnTo>
                <a:lnTo>
                  <a:pt x="2" y="2"/>
                </a:lnTo>
                <a:lnTo>
                  <a:pt x="0" y="0"/>
                </a:lnTo>
                <a:lnTo>
                  <a:pt x="0" y="0"/>
                </a:lnTo>
                <a:lnTo>
                  <a:pt x="0" y="0"/>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81" name="Freeform 1177"/>
          <p:cNvSpPr>
            <a:spLocks/>
          </p:cNvSpPr>
          <p:nvPr/>
        </p:nvSpPr>
        <p:spPr bwMode="auto">
          <a:xfrm>
            <a:off x="557217" y="534996"/>
            <a:ext cx="3175" cy="3175"/>
          </a:xfrm>
          <a:custGeom>
            <a:avLst/>
            <a:gdLst/>
            <a:ahLst/>
            <a:cxnLst>
              <a:cxn ang="0">
                <a:pos x="0" y="2"/>
              </a:cxn>
              <a:cxn ang="0">
                <a:pos x="2" y="2"/>
              </a:cxn>
              <a:cxn ang="0">
                <a:pos x="2" y="2"/>
              </a:cxn>
              <a:cxn ang="0">
                <a:pos x="2" y="0"/>
              </a:cxn>
              <a:cxn ang="0">
                <a:pos x="2" y="0"/>
              </a:cxn>
              <a:cxn ang="0">
                <a:pos x="2"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2"/>
              </a:cxn>
              <a:cxn ang="0">
                <a:pos x="0" y="2"/>
              </a:cxn>
              <a:cxn ang="0">
                <a:pos x="2" y="2"/>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2"/>
              </a:cxn>
              <a:cxn ang="0">
                <a:pos x="2" y="0"/>
              </a:cxn>
              <a:cxn ang="0">
                <a:pos x="2" y="0"/>
              </a:cxn>
              <a:cxn ang="0">
                <a:pos x="0" y="0"/>
              </a:cxn>
              <a:cxn ang="0">
                <a:pos x="0" y="0"/>
              </a:cxn>
              <a:cxn ang="0">
                <a:pos x="0" y="2"/>
              </a:cxn>
            </a:cxnLst>
            <a:rect l="0" t="0" r="r" b="b"/>
            <a:pathLst>
              <a:path w="2" h="2">
                <a:moveTo>
                  <a:pt x="0" y="2"/>
                </a:moveTo>
                <a:lnTo>
                  <a:pt x="2" y="2"/>
                </a:lnTo>
                <a:lnTo>
                  <a:pt x="2" y="2"/>
                </a:lnTo>
                <a:lnTo>
                  <a:pt x="2" y="0"/>
                </a:lnTo>
                <a:lnTo>
                  <a:pt x="2" y="0"/>
                </a:lnTo>
                <a:lnTo>
                  <a:pt x="2"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2"/>
                </a:lnTo>
                <a:lnTo>
                  <a:pt x="0" y="2"/>
                </a:lnTo>
                <a:lnTo>
                  <a:pt x="2" y="2"/>
                </a:lnTo>
                <a:lnTo>
                  <a:pt x="2" y="0"/>
                </a:lnTo>
                <a:lnTo>
                  <a:pt x="2" y="0"/>
                </a:lnTo>
                <a:lnTo>
                  <a:pt x="2" y="0"/>
                </a:lnTo>
                <a:lnTo>
                  <a:pt x="2" y="0"/>
                </a:lnTo>
                <a:lnTo>
                  <a:pt x="2" y="0"/>
                </a:lnTo>
                <a:lnTo>
                  <a:pt x="2" y="0"/>
                </a:lnTo>
                <a:lnTo>
                  <a:pt x="2" y="0"/>
                </a:lnTo>
                <a:lnTo>
                  <a:pt x="2" y="0"/>
                </a:lnTo>
                <a:lnTo>
                  <a:pt x="2" y="0"/>
                </a:lnTo>
                <a:lnTo>
                  <a:pt x="2" y="0"/>
                </a:lnTo>
                <a:lnTo>
                  <a:pt x="2" y="0"/>
                </a:lnTo>
                <a:lnTo>
                  <a:pt x="2" y="2"/>
                </a:lnTo>
                <a:lnTo>
                  <a:pt x="2" y="0"/>
                </a:lnTo>
                <a:lnTo>
                  <a:pt x="2" y="0"/>
                </a:lnTo>
                <a:lnTo>
                  <a:pt x="0" y="0"/>
                </a:lnTo>
                <a:lnTo>
                  <a:pt x="0" y="0"/>
                </a:lnTo>
                <a:lnTo>
                  <a:pt x="0"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82" name="Freeform 1180"/>
          <p:cNvSpPr>
            <a:spLocks/>
          </p:cNvSpPr>
          <p:nvPr/>
        </p:nvSpPr>
        <p:spPr bwMode="auto">
          <a:xfrm>
            <a:off x="560392" y="530233"/>
            <a:ext cx="3175" cy="4763"/>
          </a:xfrm>
          <a:custGeom>
            <a:avLst/>
            <a:gdLst/>
            <a:ahLst/>
            <a:cxnLst>
              <a:cxn ang="0">
                <a:pos x="0" y="3"/>
              </a:cxn>
              <a:cxn ang="0">
                <a:pos x="0" y="3"/>
              </a:cxn>
              <a:cxn ang="0">
                <a:pos x="2" y="3"/>
              </a:cxn>
              <a:cxn ang="0">
                <a:pos x="2" y="3"/>
              </a:cxn>
              <a:cxn ang="0">
                <a:pos x="0" y="0"/>
              </a:cxn>
              <a:cxn ang="0">
                <a:pos x="0" y="0"/>
              </a:cxn>
              <a:cxn ang="0">
                <a:pos x="0" y="0"/>
              </a:cxn>
              <a:cxn ang="0">
                <a:pos x="0" y="3"/>
              </a:cxn>
              <a:cxn ang="0">
                <a:pos x="0" y="3"/>
              </a:cxn>
              <a:cxn ang="0">
                <a:pos x="0" y="3"/>
              </a:cxn>
              <a:cxn ang="0">
                <a:pos x="0" y="3"/>
              </a:cxn>
              <a:cxn ang="0">
                <a:pos x="0" y="0"/>
              </a:cxn>
              <a:cxn ang="0">
                <a:pos x="0" y="3"/>
              </a:cxn>
              <a:cxn ang="0">
                <a:pos x="0" y="3"/>
              </a:cxn>
              <a:cxn ang="0">
                <a:pos x="0" y="3"/>
              </a:cxn>
              <a:cxn ang="0">
                <a:pos x="0" y="3"/>
              </a:cxn>
              <a:cxn ang="0">
                <a:pos x="0" y="3"/>
              </a:cxn>
              <a:cxn ang="0">
                <a:pos x="0" y="3"/>
              </a:cxn>
              <a:cxn ang="0">
                <a:pos x="0" y="3"/>
              </a:cxn>
              <a:cxn ang="0">
                <a:pos x="0" y="3"/>
              </a:cxn>
              <a:cxn ang="0">
                <a:pos x="0" y="3"/>
              </a:cxn>
              <a:cxn ang="0">
                <a:pos x="0" y="3"/>
              </a:cxn>
              <a:cxn ang="0">
                <a:pos x="0" y="3"/>
              </a:cxn>
              <a:cxn ang="0">
                <a:pos x="0" y="3"/>
              </a:cxn>
              <a:cxn ang="0">
                <a:pos x="0" y="3"/>
              </a:cxn>
              <a:cxn ang="0">
                <a:pos x="0" y="3"/>
              </a:cxn>
              <a:cxn ang="0">
                <a:pos x="0" y="3"/>
              </a:cxn>
            </a:cxnLst>
            <a:rect l="0" t="0" r="r" b="b"/>
            <a:pathLst>
              <a:path w="2" h="3">
                <a:moveTo>
                  <a:pt x="0" y="3"/>
                </a:moveTo>
                <a:lnTo>
                  <a:pt x="0" y="3"/>
                </a:lnTo>
                <a:lnTo>
                  <a:pt x="2" y="3"/>
                </a:lnTo>
                <a:lnTo>
                  <a:pt x="2" y="3"/>
                </a:lnTo>
                <a:lnTo>
                  <a:pt x="0" y="0"/>
                </a:lnTo>
                <a:lnTo>
                  <a:pt x="0" y="0"/>
                </a:lnTo>
                <a:lnTo>
                  <a:pt x="0" y="0"/>
                </a:lnTo>
                <a:lnTo>
                  <a:pt x="0" y="3"/>
                </a:lnTo>
                <a:lnTo>
                  <a:pt x="0" y="3"/>
                </a:lnTo>
                <a:lnTo>
                  <a:pt x="0" y="3"/>
                </a:lnTo>
                <a:lnTo>
                  <a:pt x="0" y="3"/>
                </a:lnTo>
                <a:lnTo>
                  <a:pt x="0" y="0"/>
                </a:lnTo>
                <a:lnTo>
                  <a:pt x="0" y="3"/>
                </a:lnTo>
                <a:lnTo>
                  <a:pt x="0" y="3"/>
                </a:lnTo>
                <a:lnTo>
                  <a:pt x="0" y="3"/>
                </a:lnTo>
                <a:lnTo>
                  <a:pt x="0" y="3"/>
                </a:lnTo>
                <a:lnTo>
                  <a:pt x="0" y="3"/>
                </a:lnTo>
                <a:lnTo>
                  <a:pt x="0" y="3"/>
                </a:lnTo>
                <a:lnTo>
                  <a:pt x="0" y="3"/>
                </a:lnTo>
                <a:lnTo>
                  <a:pt x="0" y="3"/>
                </a:lnTo>
                <a:lnTo>
                  <a:pt x="0" y="3"/>
                </a:lnTo>
                <a:lnTo>
                  <a:pt x="0" y="3"/>
                </a:lnTo>
                <a:lnTo>
                  <a:pt x="0" y="3"/>
                </a:lnTo>
                <a:lnTo>
                  <a:pt x="0" y="3"/>
                </a:lnTo>
                <a:lnTo>
                  <a:pt x="0" y="3"/>
                </a:lnTo>
                <a:lnTo>
                  <a:pt x="0" y="3"/>
                </a:lnTo>
                <a:lnTo>
                  <a:pt x="0" y="3"/>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83" name="Line 1187"/>
          <p:cNvSpPr>
            <a:spLocks noChangeShapeType="1"/>
          </p:cNvSpPr>
          <p:nvPr/>
        </p:nvSpPr>
        <p:spPr bwMode="auto">
          <a:xfrm>
            <a:off x="569915" y="520700"/>
            <a:ext cx="1587" cy="1588"/>
          </a:xfrm>
          <a:prstGeom prst="line">
            <a:avLst/>
          </a:pr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84" name="Line 1188"/>
          <p:cNvSpPr>
            <a:spLocks noChangeShapeType="1"/>
          </p:cNvSpPr>
          <p:nvPr/>
        </p:nvSpPr>
        <p:spPr bwMode="auto">
          <a:xfrm>
            <a:off x="569915" y="520700"/>
            <a:ext cx="1587" cy="1588"/>
          </a:xfrm>
          <a:prstGeom prst="line">
            <a:avLst/>
          </a:pr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85" name="Freeform 1208"/>
          <p:cNvSpPr>
            <a:spLocks/>
          </p:cNvSpPr>
          <p:nvPr/>
        </p:nvSpPr>
        <p:spPr bwMode="auto">
          <a:xfrm>
            <a:off x="595313" y="557221"/>
            <a:ext cx="1587" cy="1587"/>
          </a:xfrm>
          <a:custGeom>
            <a:avLst/>
            <a:gdLst/>
            <a:ahLst/>
            <a:cxnLst>
              <a:cxn ang="0">
                <a:pos x="0" y="0"/>
              </a:cxn>
              <a:cxn ang="0">
                <a:pos x="0" y="0"/>
              </a:cxn>
              <a:cxn ang="0">
                <a:pos x="0" y="0"/>
              </a:cxn>
            </a:cxnLst>
            <a:rect l="0" t="0" r="r" b="b"/>
            <a:pathLst>
              <a:path>
                <a:moveTo>
                  <a:pt x="0" y="0"/>
                </a:moveTo>
                <a:lnTo>
                  <a:pt x="0" y="0"/>
                </a:lnTo>
                <a:lnTo>
                  <a:pt x="0"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86" name="Freeform 1210"/>
          <p:cNvSpPr>
            <a:spLocks/>
          </p:cNvSpPr>
          <p:nvPr/>
        </p:nvSpPr>
        <p:spPr bwMode="auto">
          <a:xfrm>
            <a:off x="595317" y="557221"/>
            <a:ext cx="3175" cy="3175"/>
          </a:xfrm>
          <a:custGeom>
            <a:avLst/>
            <a:gdLst/>
            <a:ahLst/>
            <a:cxnLst>
              <a:cxn ang="0">
                <a:pos x="0" y="2"/>
              </a:cxn>
              <a:cxn ang="0">
                <a:pos x="0" y="2"/>
              </a:cxn>
              <a:cxn ang="0">
                <a:pos x="2" y="2"/>
              </a:cxn>
              <a:cxn ang="0">
                <a:pos x="2" y="0"/>
              </a:cxn>
              <a:cxn ang="0">
                <a:pos x="2" y="0"/>
              </a:cxn>
              <a:cxn ang="0">
                <a:pos x="0" y="0"/>
              </a:cxn>
              <a:cxn ang="0">
                <a:pos x="0" y="0"/>
              </a:cxn>
              <a:cxn ang="0">
                <a:pos x="0" y="0"/>
              </a:cxn>
              <a:cxn ang="0">
                <a:pos x="0" y="2"/>
              </a:cxn>
              <a:cxn ang="0">
                <a:pos x="0" y="2"/>
              </a:cxn>
              <a:cxn ang="0">
                <a:pos x="2" y="2"/>
              </a:cxn>
              <a:cxn ang="0">
                <a:pos x="2" y="0"/>
              </a:cxn>
              <a:cxn ang="0">
                <a:pos x="2" y="0"/>
              </a:cxn>
              <a:cxn ang="0">
                <a:pos x="0" y="0"/>
              </a:cxn>
              <a:cxn ang="0">
                <a:pos x="0" y="0"/>
              </a:cxn>
              <a:cxn ang="0">
                <a:pos x="0" y="0"/>
              </a:cxn>
              <a:cxn ang="0">
                <a:pos x="0" y="2"/>
              </a:cxn>
            </a:cxnLst>
            <a:rect l="0" t="0" r="r" b="b"/>
            <a:pathLst>
              <a:path w="2" h="2">
                <a:moveTo>
                  <a:pt x="0" y="2"/>
                </a:moveTo>
                <a:lnTo>
                  <a:pt x="0" y="2"/>
                </a:lnTo>
                <a:lnTo>
                  <a:pt x="2" y="2"/>
                </a:lnTo>
                <a:lnTo>
                  <a:pt x="2" y="0"/>
                </a:lnTo>
                <a:lnTo>
                  <a:pt x="2" y="0"/>
                </a:lnTo>
                <a:lnTo>
                  <a:pt x="0" y="0"/>
                </a:lnTo>
                <a:lnTo>
                  <a:pt x="0" y="0"/>
                </a:lnTo>
                <a:lnTo>
                  <a:pt x="0" y="0"/>
                </a:lnTo>
                <a:lnTo>
                  <a:pt x="0" y="2"/>
                </a:lnTo>
                <a:lnTo>
                  <a:pt x="0" y="2"/>
                </a:lnTo>
                <a:lnTo>
                  <a:pt x="2" y="2"/>
                </a:lnTo>
                <a:lnTo>
                  <a:pt x="2" y="0"/>
                </a:lnTo>
                <a:lnTo>
                  <a:pt x="2" y="0"/>
                </a:lnTo>
                <a:lnTo>
                  <a:pt x="0" y="0"/>
                </a:lnTo>
                <a:lnTo>
                  <a:pt x="0" y="0"/>
                </a:lnTo>
                <a:lnTo>
                  <a:pt x="0" y="0"/>
                </a:lnTo>
                <a:lnTo>
                  <a:pt x="0"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87" name="Freeform 1214"/>
          <p:cNvSpPr>
            <a:spLocks/>
          </p:cNvSpPr>
          <p:nvPr/>
        </p:nvSpPr>
        <p:spPr bwMode="auto">
          <a:xfrm>
            <a:off x="595317" y="557221"/>
            <a:ext cx="3175" cy="3175"/>
          </a:xfrm>
          <a:custGeom>
            <a:avLst/>
            <a:gdLst/>
            <a:ahLst/>
            <a:cxnLst>
              <a:cxn ang="0">
                <a:pos x="0" y="2"/>
              </a:cxn>
              <a:cxn ang="0">
                <a:pos x="2" y="2"/>
              </a:cxn>
              <a:cxn ang="0">
                <a:pos x="0" y="0"/>
              </a:cxn>
              <a:cxn ang="0">
                <a:pos x="0" y="2"/>
              </a:cxn>
              <a:cxn ang="0">
                <a:pos x="0" y="2"/>
              </a:cxn>
            </a:cxnLst>
            <a:rect l="0" t="0" r="r" b="b"/>
            <a:pathLst>
              <a:path w="2" h="2">
                <a:moveTo>
                  <a:pt x="0" y="2"/>
                </a:moveTo>
                <a:lnTo>
                  <a:pt x="2" y="2"/>
                </a:lnTo>
                <a:lnTo>
                  <a:pt x="0" y="0"/>
                </a:lnTo>
                <a:lnTo>
                  <a:pt x="0" y="2"/>
                </a:lnTo>
                <a:lnTo>
                  <a:pt x="0"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88" name="Rectangle 1215"/>
          <p:cNvSpPr>
            <a:spLocks noChangeArrowheads="1"/>
          </p:cNvSpPr>
          <p:nvPr/>
        </p:nvSpPr>
        <p:spPr bwMode="auto">
          <a:xfrm>
            <a:off x="595313" y="627071"/>
            <a:ext cx="1587" cy="1587"/>
          </a:xfrm>
          <a:prstGeom prst="rect">
            <a:avLst/>
          </a:prstGeom>
          <a:solidFill>
            <a:srgbClr val="000000"/>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289" name="Freeform 1217"/>
          <p:cNvSpPr>
            <a:spLocks/>
          </p:cNvSpPr>
          <p:nvPr/>
        </p:nvSpPr>
        <p:spPr bwMode="auto">
          <a:xfrm>
            <a:off x="595313" y="627071"/>
            <a:ext cx="1587" cy="1587"/>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90" name="Freeform 1219"/>
          <p:cNvSpPr>
            <a:spLocks/>
          </p:cNvSpPr>
          <p:nvPr/>
        </p:nvSpPr>
        <p:spPr bwMode="auto">
          <a:xfrm>
            <a:off x="731840" y="541346"/>
            <a:ext cx="1587" cy="1587"/>
          </a:xfrm>
          <a:custGeom>
            <a:avLst/>
            <a:gdLst/>
            <a:ahLst/>
            <a:cxnLst>
              <a:cxn ang="0">
                <a:pos x="0" y="0"/>
              </a:cxn>
              <a:cxn ang="0">
                <a:pos x="0" y="0"/>
              </a:cxn>
              <a:cxn ang="0">
                <a:pos x="0" y="0"/>
              </a:cxn>
            </a:cxnLst>
            <a:rect l="0" t="0" r="r" b="b"/>
            <a:pathLst>
              <a:path>
                <a:moveTo>
                  <a:pt x="0" y="0"/>
                </a:moveTo>
                <a:lnTo>
                  <a:pt x="0" y="0"/>
                </a:lnTo>
                <a:lnTo>
                  <a:pt x="0"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91" name="Freeform 1221"/>
          <p:cNvSpPr>
            <a:spLocks/>
          </p:cNvSpPr>
          <p:nvPr/>
        </p:nvSpPr>
        <p:spPr bwMode="auto">
          <a:xfrm>
            <a:off x="731842" y="541346"/>
            <a:ext cx="3175" cy="3175"/>
          </a:xfrm>
          <a:custGeom>
            <a:avLst/>
            <a:gdLst/>
            <a:ahLst/>
            <a:cxnLst>
              <a:cxn ang="0">
                <a:pos x="2" y="0"/>
              </a:cxn>
              <a:cxn ang="0">
                <a:pos x="2" y="0"/>
              </a:cxn>
              <a:cxn ang="0">
                <a:pos x="2" y="0"/>
              </a:cxn>
              <a:cxn ang="0">
                <a:pos x="0" y="0"/>
              </a:cxn>
              <a:cxn ang="0">
                <a:pos x="0" y="0"/>
              </a:cxn>
              <a:cxn ang="0">
                <a:pos x="0" y="2"/>
              </a:cxn>
              <a:cxn ang="0">
                <a:pos x="2" y="0"/>
              </a:cxn>
              <a:cxn ang="0">
                <a:pos x="2" y="0"/>
              </a:cxn>
              <a:cxn ang="0">
                <a:pos x="2" y="0"/>
              </a:cxn>
              <a:cxn ang="0">
                <a:pos x="0" y="0"/>
              </a:cxn>
              <a:cxn ang="0">
                <a:pos x="0" y="0"/>
              </a:cxn>
              <a:cxn ang="0">
                <a:pos x="0" y="2"/>
              </a:cxn>
              <a:cxn ang="0">
                <a:pos x="2" y="0"/>
              </a:cxn>
            </a:cxnLst>
            <a:rect l="0" t="0" r="r" b="b"/>
            <a:pathLst>
              <a:path w="2" h="2">
                <a:moveTo>
                  <a:pt x="2" y="0"/>
                </a:moveTo>
                <a:lnTo>
                  <a:pt x="2" y="0"/>
                </a:lnTo>
                <a:lnTo>
                  <a:pt x="2" y="0"/>
                </a:lnTo>
                <a:lnTo>
                  <a:pt x="0" y="0"/>
                </a:lnTo>
                <a:lnTo>
                  <a:pt x="0" y="0"/>
                </a:lnTo>
                <a:lnTo>
                  <a:pt x="0" y="2"/>
                </a:lnTo>
                <a:lnTo>
                  <a:pt x="2" y="0"/>
                </a:lnTo>
                <a:lnTo>
                  <a:pt x="2" y="0"/>
                </a:lnTo>
                <a:lnTo>
                  <a:pt x="2" y="0"/>
                </a:lnTo>
                <a:lnTo>
                  <a:pt x="0" y="0"/>
                </a:lnTo>
                <a:lnTo>
                  <a:pt x="0" y="0"/>
                </a:lnTo>
                <a:lnTo>
                  <a:pt x="0" y="2"/>
                </a:lnTo>
                <a:lnTo>
                  <a:pt x="2"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92" name="Freeform 1234"/>
          <p:cNvSpPr>
            <a:spLocks/>
          </p:cNvSpPr>
          <p:nvPr/>
        </p:nvSpPr>
        <p:spPr bwMode="auto">
          <a:xfrm>
            <a:off x="722317" y="550871"/>
            <a:ext cx="3175" cy="1587"/>
          </a:xfrm>
          <a:custGeom>
            <a:avLst/>
            <a:gdLst/>
            <a:ahLst/>
            <a:cxnLst>
              <a:cxn ang="0">
                <a:pos x="0" y="0"/>
              </a:cxn>
              <a:cxn ang="0">
                <a:pos x="0" y="0"/>
              </a:cxn>
              <a:cxn ang="0">
                <a:pos x="2" y="0"/>
              </a:cxn>
              <a:cxn ang="0">
                <a:pos x="2" y="0"/>
              </a:cxn>
              <a:cxn ang="0">
                <a:pos x="2" y="0"/>
              </a:cxn>
              <a:cxn ang="0">
                <a:pos x="2" y="0"/>
              </a:cxn>
              <a:cxn ang="0">
                <a:pos x="0" y="0"/>
              </a:cxn>
              <a:cxn ang="0">
                <a:pos x="0" y="0"/>
              </a:cxn>
              <a:cxn ang="0">
                <a:pos x="0" y="0"/>
              </a:cxn>
              <a:cxn ang="0">
                <a:pos x="0" y="0"/>
              </a:cxn>
              <a:cxn ang="0">
                <a:pos x="0" y="0"/>
              </a:cxn>
              <a:cxn ang="0">
                <a:pos x="0" y="0"/>
              </a:cxn>
              <a:cxn ang="0">
                <a:pos x="2" y="0"/>
              </a:cxn>
              <a:cxn ang="0">
                <a:pos x="2" y="0"/>
              </a:cxn>
              <a:cxn ang="0">
                <a:pos x="2" y="0"/>
              </a:cxn>
              <a:cxn ang="0">
                <a:pos x="0" y="0"/>
              </a:cxn>
              <a:cxn ang="0">
                <a:pos x="0" y="0"/>
              </a:cxn>
              <a:cxn ang="0">
                <a:pos x="2"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w="2">
                <a:moveTo>
                  <a:pt x="0" y="0"/>
                </a:moveTo>
                <a:lnTo>
                  <a:pt x="0" y="0"/>
                </a:lnTo>
                <a:lnTo>
                  <a:pt x="2" y="0"/>
                </a:lnTo>
                <a:lnTo>
                  <a:pt x="2" y="0"/>
                </a:lnTo>
                <a:lnTo>
                  <a:pt x="2" y="0"/>
                </a:lnTo>
                <a:lnTo>
                  <a:pt x="2" y="0"/>
                </a:lnTo>
                <a:lnTo>
                  <a:pt x="0" y="0"/>
                </a:lnTo>
                <a:lnTo>
                  <a:pt x="0" y="0"/>
                </a:lnTo>
                <a:lnTo>
                  <a:pt x="0" y="0"/>
                </a:lnTo>
                <a:lnTo>
                  <a:pt x="0" y="0"/>
                </a:lnTo>
                <a:lnTo>
                  <a:pt x="0" y="0"/>
                </a:lnTo>
                <a:lnTo>
                  <a:pt x="0" y="0"/>
                </a:lnTo>
                <a:lnTo>
                  <a:pt x="2" y="0"/>
                </a:lnTo>
                <a:lnTo>
                  <a:pt x="2" y="0"/>
                </a:lnTo>
                <a:lnTo>
                  <a:pt x="2" y="0"/>
                </a:lnTo>
                <a:lnTo>
                  <a:pt x="0" y="0"/>
                </a:lnTo>
                <a:lnTo>
                  <a:pt x="0" y="0"/>
                </a:lnTo>
                <a:lnTo>
                  <a:pt x="2"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93" name="Line 1237"/>
          <p:cNvSpPr>
            <a:spLocks noChangeShapeType="1"/>
          </p:cNvSpPr>
          <p:nvPr/>
        </p:nvSpPr>
        <p:spPr bwMode="auto">
          <a:xfrm>
            <a:off x="728663" y="544521"/>
            <a:ext cx="1587" cy="1587"/>
          </a:xfrm>
          <a:prstGeom prst="line">
            <a:avLst/>
          </a:pr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94" name="Line 1238"/>
          <p:cNvSpPr>
            <a:spLocks noChangeShapeType="1"/>
          </p:cNvSpPr>
          <p:nvPr/>
        </p:nvSpPr>
        <p:spPr bwMode="auto">
          <a:xfrm>
            <a:off x="728663" y="544521"/>
            <a:ext cx="1587" cy="1587"/>
          </a:xfrm>
          <a:prstGeom prst="line">
            <a:avLst/>
          </a:pr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95" name="Freeform 1240"/>
          <p:cNvSpPr>
            <a:spLocks/>
          </p:cNvSpPr>
          <p:nvPr/>
        </p:nvSpPr>
        <p:spPr bwMode="auto">
          <a:xfrm>
            <a:off x="728663" y="541346"/>
            <a:ext cx="1587" cy="3175"/>
          </a:xfrm>
          <a:custGeom>
            <a:avLst/>
            <a:gdLst/>
            <a:ahLst/>
            <a:cxnLst>
              <a:cxn ang="0">
                <a:pos x="0" y="2"/>
              </a:cxn>
              <a:cxn ang="0">
                <a:pos x="0" y="2"/>
              </a:cxn>
              <a:cxn ang="0">
                <a:pos x="0" y="0"/>
              </a:cxn>
              <a:cxn ang="0">
                <a:pos x="0" y="2"/>
              </a:cxn>
              <a:cxn ang="0">
                <a:pos x="0" y="2"/>
              </a:cxn>
            </a:cxnLst>
            <a:rect l="0" t="0" r="r" b="b"/>
            <a:pathLst>
              <a:path h="2">
                <a:moveTo>
                  <a:pt x="0" y="2"/>
                </a:moveTo>
                <a:lnTo>
                  <a:pt x="0" y="2"/>
                </a:lnTo>
                <a:lnTo>
                  <a:pt x="0" y="0"/>
                </a:lnTo>
                <a:lnTo>
                  <a:pt x="0" y="2"/>
                </a:lnTo>
                <a:lnTo>
                  <a:pt x="0"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96" name="Freeform 1243"/>
          <p:cNvSpPr>
            <a:spLocks/>
          </p:cNvSpPr>
          <p:nvPr/>
        </p:nvSpPr>
        <p:spPr bwMode="auto">
          <a:xfrm>
            <a:off x="728667" y="538171"/>
            <a:ext cx="3175" cy="3175"/>
          </a:xfrm>
          <a:custGeom>
            <a:avLst/>
            <a:gdLst/>
            <a:ahLst/>
            <a:cxnLst>
              <a:cxn ang="0">
                <a:pos x="2" y="2"/>
              </a:cxn>
              <a:cxn ang="0">
                <a:pos x="2" y="2"/>
              </a:cxn>
              <a:cxn ang="0">
                <a:pos x="2" y="2"/>
              </a:cxn>
              <a:cxn ang="0">
                <a:pos x="2" y="2"/>
              </a:cxn>
              <a:cxn ang="0">
                <a:pos x="0" y="2"/>
              </a:cxn>
              <a:cxn ang="0">
                <a:pos x="0" y="2"/>
              </a:cxn>
              <a:cxn ang="0">
                <a:pos x="2"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2" y="2"/>
              </a:cxn>
              <a:cxn ang="0">
                <a:pos x="2" y="2"/>
              </a:cxn>
              <a:cxn ang="0">
                <a:pos x="2" y="2"/>
              </a:cxn>
              <a:cxn ang="0">
                <a:pos x="2" y="2"/>
              </a:cxn>
              <a:cxn ang="0">
                <a:pos x="2" y="2"/>
              </a:cxn>
              <a:cxn ang="0">
                <a:pos x="0" y="0"/>
              </a:cxn>
              <a:cxn ang="0">
                <a:pos x="0" y="2"/>
              </a:cxn>
              <a:cxn ang="0">
                <a:pos x="0" y="2"/>
              </a:cxn>
              <a:cxn ang="0">
                <a:pos x="0" y="2"/>
              </a:cxn>
              <a:cxn ang="0">
                <a:pos x="2" y="2"/>
              </a:cxn>
            </a:cxnLst>
            <a:rect l="0" t="0" r="r" b="b"/>
            <a:pathLst>
              <a:path w="2" h="2">
                <a:moveTo>
                  <a:pt x="2" y="2"/>
                </a:moveTo>
                <a:lnTo>
                  <a:pt x="2" y="2"/>
                </a:lnTo>
                <a:lnTo>
                  <a:pt x="2" y="2"/>
                </a:lnTo>
                <a:lnTo>
                  <a:pt x="2" y="2"/>
                </a:lnTo>
                <a:lnTo>
                  <a:pt x="0" y="2"/>
                </a:lnTo>
                <a:lnTo>
                  <a:pt x="0" y="2"/>
                </a:lnTo>
                <a:lnTo>
                  <a:pt x="2"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2" y="2"/>
                </a:lnTo>
                <a:lnTo>
                  <a:pt x="2" y="2"/>
                </a:lnTo>
                <a:lnTo>
                  <a:pt x="2" y="2"/>
                </a:lnTo>
                <a:lnTo>
                  <a:pt x="2" y="2"/>
                </a:lnTo>
                <a:lnTo>
                  <a:pt x="2" y="2"/>
                </a:lnTo>
                <a:lnTo>
                  <a:pt x="0" y="0"/>
                </a:lnTo>
                <a:lnTo>
                  <a:pt x="0" y="2"/>
                </a:lnTo>
                <a:lnTo>
                  <a:pt x="0" y="2"/>
                </a:lnTo>
                <a:lnTo>
                  <a:pt x="0" y="2"/>
                </a:lnTo>
                <a:lnTo>
                  <a:pt x="2"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97" name="Freeform 1246"/>
          <p:cNvSpPr>
            <a:spLocks/>
          </p:cNvSpPr>
          <p:nvPr/>
        </p:nvSpPr>
        <p:spPr bwMode="auto">
          <a:xfrm>
            <a:off x="725492" y="547696"/>
            <a:ext cx="3175" cy="3175"/>
          </a:xfrm>
          <a:custGeom>
            <a:avLst/>
            <a:gdLst/>
            <a:ahLst/>
            <a:cxnLst>
              <a:cxn ang="0">
                <a:pos x="0" y="2"/>
              </a:cxn>
              <a:cxn ang="0">
                <a:pos x="0" y="2"/>
              </a:cxn>
              <a:cxn ang="0">
                <a:pos x="2" y="0"/>
              </a:cxn>
              <a:cxn ang="0">
                <a:pos x="2" y="0"/>
              </a:cxn>
              <a:cxn ang="0">
                <a:pos x="0" y="0"/>
              </a:cxn>
              <a:cxn ang="0">
                <a:pos x="0" y="0"/>
              </a:cxn>
              <a:cxn ang="0">
                <a:pos x="0" y="2"/>
              </a:cxn>
              <a:cxn ang="0">
                <a:pos x="0" y="2"/>
              </a:cxn>
              <a:cxn ang="0">
                <a:pos x="2" y="0"/>
              </a:cxn>
              <a:cxn ang="0">
                <a:pos x="2"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2"/>
              </a:cxn>
              <a:cxn ang="0">
                <a:pos x="0" y="2"/>
              </a:cxn>
            </a:cxnLst>
            <a:rect l="0" t="0" r="r" b="b"/>
            <a:pathLst>
              <a:path w="2" h="2">
                <a:moveTo>
                  <a:pt x="0" y="2"/>
                </a:moveTo>
                <a:lnTo>
                  <a:pt x="0" y="2"/>
                </a:lnTo>
                <a:lnTo>
                  <a:pt x="2" y="0"/>
                </a:lnTo>
                <a:lnTo>
                  <a:pt x="2" y="0"/>
                </a:lnTo>
                <a:lnTo>
                  <a:pt x="0" y="0"/>
                </a:lnTo>
                <a:lnTo>
                  <a:pt x="0" y="0"/>
                </a:lnTo>
                <a:lnTo>
                  <a:pt x="0" y="2"/>
                </a:lnTo>
                <a:lnTo>
                  <a:pt x="0" y="2"/>
                </a:lnTo>
                <a:lnTo>
                  <a:pt x="2" y="0"/>
                </a:lnTo>
                <a:lnTo>
                  <a:pt x="2"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2"/>
                </a:lnTo>
                <a:lnTo>
                  <a:pt x="0"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98" name="Freeform 1250"/>
          <p:cNvSpPr>
            <a:spLocks/>
          </p:cNvSpPr>
          <p:nvPr/>
        </p:nvSpPr>
        <p:spPr bwMode="auto">
          <a:xfrm>
            <a:off x="731842" y="530225"/>
            <a:ext cx="3175" cy="1588"/>
          </a:xfrm>
          <a:custGeom>
            <a:avLst/>
            <a:gdLst/>
            <a:ahLst/>
            <a:cxnLst>
              <a:cxn ang="0">
                <a:pos x="2" y="0"/>
              </a:cxn>
              <a:cxn ang="0">
                <a:pos x="0" y="0"/>
              </a:cxn>
              <a:cxn ang="0">
                <a:pos x="2" y="0"/>
              </a:cxn>
            </a:cxnLst>
            <a:rect l="0" t="0" r="r" b="b"/>
            <a:pathLst>
              <a:path w="2">
                <a:moveTo>
                  <a:pt x="2" y="0"/>
                </a:moveTo>
                <a:lnTo>
                  <a:pt x="0" y="0"/>
                </a:lnTo>
                <a:lnTo>
                  <a:pt x="2"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99" name="Freeform 1252"/>
          <p:cNvSpPr>
            <a:spLocks/>
          </p:cNvSpPr>
          <p:nvPr/>
        </p:nvSpPr>
        <p:spPr bwMode="auto">
          <a:xfrm>
            <a:off x="731842" y="527050"/>
            <a:ext cx="3175" cy="7938"/>
          </a:xfrm>
          <a:custGeom>
            <a:avLst/>
            <a:gdLst/>
            <a:ahLst/>
            <a:cxnLst>
              <a:cxn ang="0">
                <a:pos x="2" y="2"/>
              </a:cxn>
              <a:cxn ang="0">
                <a:pos x="2" y="2"/>
              </a:cxn>
              <a:cxn ang="0">
                <a:pos x="0" y="0"/>
              </a:cxn>
              <a:cxn ang="0">
                <a:pos x="0" y="2"/>
              </a:cxn>
              <a:cxn ang="0">
                <a:pos x="0" y="2"/>
              </a:cxn>
              <a:cxn ang="0">
                <a:pos x="2" y="5"/>
              </a:cxn>
              <a:cxn ang="0">
                <a:pos x="2" y="2"/>
              </a:cxn>
              <a:cxn ang="0">
                <a:pos x="2" y="2"/>
              </a:cxn>
              <a:cxn ang="0">
                <a:pos x="0" y="0"/>
              </a:cxn>
              <a:cxn ang="0">
                <a:pos x="0" y="2"/>
              </a:cxn>
              <a:cxn ang="0">
                <a:pos x="0" y="2"/>
              </a:cxn>
              <a:cxn ang="0">
                <a:pos x="2" y="5"/>
              </a:cxn>
              <a:cxn ang="0">
                <a:pos x="2" y="2"/>
              </a:cxn>
            </a:cxnLst>
            <a:rect l="0" t="0" r="r" b="b"/>
            <a:pathLst>
              <a:path w="2" h="5">
                <a:moveTo>
                  <a:pt x="2" y="2"/>
                </a:moveTo>
                <a:lnTo>
                  <a:pt x="2" y="2"/>
                </a:lnTo>
                <a:lnTo>
                  <a:pt x="0" y="0"/>
                </a:lnTo>
                <a:lnTo>
                  <a:pt x="0" y="2"/>
                </a:lnTo>
                <a:lnTo>
                  <a:pt x="0" y="2"/>
                </a:lnTo>
                <a:lnTo>
                  <a:pt x="2" y="5"/>
                </a:lnTo>
                <a:lnTo>
                  <a:pt x="2" y="2"/>
                </a:lnTo>
                <a:lnTo>
                  <a:pt x="2" y="2"/>
                </a:lnTo>
                <a:lnTo>
                  <a:pt x="0" y="0"/>
                </a:lnTo>
                <a:lnTo>
                  <a:pt x="0" y="2"/>
                </a:lnTo>
                <a:lnTo>
                  <a:pt x="0" y="2"/>
                </a:lnTo>
                <a:lnTo>
                  <a:pt x="2" y="5"/>
                </a:lnTo>
                <a:lnTo>
                  <a:pt x="2"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00" name="Freeform 1255"/>
          <p:cNvSpPr>
            <a:spLocks/>
          </p:cNvSpPr>
          <p:nvPr/>
        </p:nvSpPr>
        <p:spPr bwMode="auto">
          <a:xfrm>
            <a:off x="712792" y="550871"/>
            <a:ext cx="3175" cy="1587"/>
          </a:xfrm>
          <a:custGeom>
            <a:avLst/>
            <a:gdLst/>
            <a:ahLst/>
            <a:cxnLst>
              <a:cxn ang="0">
                <a:pos x="0" y="0"/>
              </a:cxn>
              <a:cxn ang="0">
                <a:pos x="2" y="0"/>
              </a:cxn>
              <a:cxn ang="0">
                <a:pos x="2" y="0"/>
              </a:cxn>
              <a:cxn ang="0">
                <a:pos x="2" y="0"/>
              </a:cxn>
              <a:cxn ang="0">
                <a:pos x="2" y="0"/>
              </a:cxn>
              <a:cxn ang="0">
                <a:pos x="0" y="0"/>
              </a:cxn>
              <a:cxn ang="0">
                <a:pos x="0" y="0"/>
              </a:cxn>
              <a:cxn ang="0">
                <a:pos x="0" y="0"/>
              </a:cxn>
              <a:cxn ang="0">
                <a:pos x="0"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0" y="0"/>
              </a:cxn>
              <a:cxn ang="0">
                <a:pos x="0" y="0"/>
              </a:cxn>
              <a:cxn ang="0">
                <a:pos x="0" y="0"/>
              </a:cxn>
            </a:cxnLst>
            <a:rect l="0" t="0" r="r" b="b"/>
            <a:pathLst>
              <a:path w="2">
                <a:moveTo>
                  <a:pt x="0" y="0"/>
                </a:moveTo>
                <a:lnTo>
                  <a:pt x="2" y="0"/>
                </a:lnTo>
                <a:lnTo>
                  <a:pt x="2" y="0"/>
                </a:lnTo>
                <a:lnTo>
                  <a:pt x="2" y="0"/>
                </a:lnTo>
                <a:lnTo>
                  <a:pt x="2" y="0"/>
                </a:lnTo>
                <a:lnTo>
                  <a:pt x="0" y="0"/>
                </a:lnTo>
                <a:lnTo>
                  <a:pt x="0" y="0"/>
                </a:lnTo>
                <a:lnTo>
                  <a:pt x="0" y="0"/>
                </a:lnTo>
                <a:lnTo>
                  <a:pt x="0"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01" name="Rectangle 1256"/>
          <p:cNvSpPr>
            <a:spLocks noChangeArrowheads="1"/>
          </p:cNvSpPr>
          <p:nvPr/>
        </p:nvSpPr>
        <p:spPr bwMode="auto">
          <a:xfrm>
            <a:off x="722315" y="550871"/>
            <a:ext cx="1587" cy="1587"/>
          </a:xfrm>
          <a:prstGeom prst="rect">
            <a:avLst/>
          </a:prstGeom>
          <a:solidFill>
            <a:srgbClr val="FFFFFF"/>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02" name="Freeform 1258"/>
          <p:cNvSpPr>
            <a:spLocks/>
          </p:cNvSpPr>
          <p:nvPr/>
        </p:nvSpPr>
        <p:spPr bwMode="auto">
          <a:xfrm>
            <a:off x="722315" y="550871"/>
            <a:ext cx="1587" cy="1587"/>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03" name="Freeform 1266"/>
          <p:cNvSpPr>
            <a:spLocks/>
          </p:cNvSpPr>
          <p:nvPr/>
        </p:nvSpPr>
        <p:spPr bwMode="auto">
          <a:xfrm>
            <a:off x="728663" y="534996"/>
            <a:ext cx="1587" cy="1587"/>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04" name="Freeform 1269"/>
          <p:cNvSpPr>
            <a:spLocks/>
          </p:cNvSpPr>
          <p:nvPr/>
        </p:nvSpPr>
        <p:spPr bwMode="auto">
          <a:xfrm>
            <a:off x="728667" y="530233"/>
            <a:ext cx="3175" cy="4763"/>
          </a:xfrm>
          <a:custGeom>
            <a:avLst/>
            <a:gdLst/>
            <a:ahLst/>
            <a:cxnLst>
              <a:cxn ang="0">
                <a:pos x="0" y="3"/>
              </a:cxn>
              <a:cxn ang="0">
                <a:pos x="2" y="0"/>
              </a:cxn>
              <a:cxn ang="0">
                <a:pos x="2" y="0"/>
              </a:cxn>
              <a:cxn ang="0">
                <a:pos x="2" y="0"/>
              </a:cxn>
              <a:cxn ang="0">
                <a:pos x="2" y="0"/>
              </a:cxn>
              <a:cxn ang="0">
                <a:pos x="0" y="0"/>
              </a:cxn>
              <a:cxn ang="0">
                <a:pos x="0" y="0"/>
              </a:cxn>
              <a:cxn ang="0">
                <a:pos x="0" y="3"/>
              </a:cxn>
              <a:cxn ang="0">
                <a:pos x="0" y="3"/>
              </a:cxn>
              <a:cxn ang="0">
                <a:pos x="2" y="0"/>
              </a:cxn>
              <a:cxn ang="0">
                <a:pos x="2" y="0"/>
              </a:cxn>
              <a:cxn ang="0">
                <a:pos x="0" y="0"/>
              </a:cxn>
              <a:cxn ang="0">
                <a:pos x="0" y="0"/>
              </a:cxn>
              <a:cxn ang="0">
                <a:pos x="0" y="0"/>
              </a:cxn>
              <a:cxn ang="0">
                <a:pos x="0" y="0"/>
              </a:cxn>
              <a:cxn ang="0">
                <a:pos x="0" y="0"/>
              </a:cxn>
              <a:cxn ang="0">
                <a:pos x="0" y="0"/>
              </a:cxn>
              <a:cxn ang="0">
                <a:pos x="0" y="0"/>
              </a:cxn>
              <a:cxn ang="0">
                <a:pos x="0" y="0"/>
              </a:cxn>
              <a:cxn ang="0">
                <a:pos x="0" y="3"/>
              </a:cxn>
              <a:cxn ang="0">
                <a:pos x="0" y="3"/>
              </a:cxn>
            </a:cxnLst>
            <a:rect l="0" t="0" r="r" b="b"/>
            <a:pathLst>
              <a:path w="2" h="3">
                <a:moveTo>
                  <a:pt x="0" y="3"/>
                </a:moveTo>
                <a:lnTo>
                  <a:pt x="2" y="0"/>
                </a:lnTo>
                <a:lnTo>
                  <a:pt x="2" y="0"/>
                </a:lnTo>
                <a:lnTo>
                  <a:pt x="2" y="0"/>
                </a:lnTo>
                <a:lnTo>
                  <a:pt x="2" y="0"/>
                </a:lnTo>
                <a:lnTo>
                  <a:pt x="0" y="0"/>
                </a:lnTo>
                <a:lnTo>
                  <a:pt x="0" y="0"/>
                </a:lnTo>
                <a:lnTo>
                  <a:pt x="0" y="3"/>
                </a:lnTo>
                <a:lnTo>
                  <a:pt x="0" y="3"/>
                </a:lnTo>
                <a:lnTo>
                  <a:pt x="2" y="0"/>
                </a:lnTo>
                <a:lnTo>
                  <a:pt x="2" y="0"/>
                </a:lnTo>
                <a:lnTo>
                  <a:pt x="0" y="0"/>
                </a:lnTo>
                <a:lnTo>
                  <a:pt x="0" y="0"/>
                </a:lnTo>
                <a:lnTo>
                  <a:pt x="0" y="0"/>
                </a:lnTo>
                <a:lnTo>
                  <a:pt x="0" y="0"/>
                </a:lnTo>
                <a:lnTo>
                  <a:pt x="0" y="0"/>
                </a:lnTo>
                <a:lnTo>
                  <a:pt x="0" y="0"/>
                </a:lnTo>
                <a:lnTo>
                  <a:pt x="0" y="0"/>
                </a:lnTo>
                <a:lnTo>
                  <a:pt x="0" y="0"/>
                </a:lnTo>
                <a:lnTo>
                  <a:pt x="0" y="3"/>
                </a:lnTo>
                <a:lnTo>
                  <a:pt x="0" y="3"/>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05" name="Line 1270"/>
          <p:cNvSpPr>
            <a:spLocks noChangeShapeType="1"/>
          </p:cNvSpPr>
          <p:nvPr/>
        </p:nvSpPr>
        <p:spPr bwMode="auto">
          <a:xfrm>
            <a:off x="728663" y="530225"/>
            <a:ext cx="1587" cy="1588"/>
          </a:xfrm>
          <a:prstGeom prst="line">
            <a:avLst/>
          </a:pr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06" name="Line 1271"/>
          <p:cNvSpPr>
            <a:spLocks noChangeShapeType="1"/>
          </p:cNvSpPr>
          <p:nvPr/>
        </p:nvSpPr>
        <p:spPr bwMode="auto">
          <a:xfrm>
            <a:off x="728663" y="530225"/>
            <a:ext cx="1587" cy="1588"/>
          </a:xfrm>
          <a:prstGeom prst="line">
            <a:avLst/>
          </a:pr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07" name="Rectangle 1272"/>
          <p:cNvSpPr>
            <a:spLocks noChangeArrowheads="1"/>
          </p:cNvSpPr>
          <p:nvPr/>
        </p:nvSpPr>
        <p:spPr bwMode="auto">
          <a:xfrm>
            <a:off x="728663" y="530225"/>
            <a:ext cx="1587" cy="1588"/>
          </a:xfrm>
          <a:prstGeom prst="rect">
            <a:avLst/>
          </a:prstGeom>
          <a:solidFill>
            <a:srgbClr val="FFFFFF"/>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08" name="Rectangle 1273"/>
          <p:cNvSpPr>
            <a:spLocks noChangeArrowheads="1"/>
          </p:cNvSpPr>
          <p:nvPr/>
        </p:nvSpPr>
        <p:spPr bwMode="auto">
          <a:xfrm>
            <a:off x="728663" y="530225"/>
            <a:ext cx="1587" cy="1588"/>
          </a:xfrm>
          <a:prstGeom prst="rect">
            <a:avLst/>
          </a:prstGeom>
          <a:no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09" name="Line 1274"/>
          <p:cNvSpPr>
            <a:spLocks noChangeShapeType="1"/>
          </p:cNvSpPr>
          <p:nvPr/>
        </p:nvSpPr>
        <p:spPr bwMode="auto">
          <a:xfrm>
            <a:off x="728663" y="527050"/>
            <a:ext cx="1587" cy="1588"/>
          </a:xfrm>
          <a:prstGeom prst="line">
            <a:avLst/>
          </a:pr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10" name="Line 1275"/>
          <p:cNvSpPr>
            <a:spLocks noChangeShapeType="1"/>
          </p:cNvSpPr>
          <p:nvPr/>
        </p:nvSpPr>
        <p:spPr bwMode="auto">
          <a:xfrm>
            <a:off x="728663" y="527050"/>
            <a:ext cx="1587" cy="1588"/>
          </a:xfrm>
          <a:prstGeom prst="line">
            <a:avLst/>
          </a:pr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11" name="Freeform 1277"/>
          <p:cNvSpPr>
            <a:spLocks/>
          </p:cNvSpPr>
          <p:nvPr/>
        </p:nvSpPr>
        <p:spPr bwMode="auto">
          <a:xfrm>
            <a:off x="728663" y="523883"/>
            <a:ext cx="1587" cy="3175"/>
          </a:xfrm>
          <a:custGeom>
            <a:avLst/>
            <a:gdLst/>
            <a:ahLst/>
            <a:cxnLst>
              <a:cxn ang="0">
                <a:pos x="0" y="2"/>
              </a:cxn>
              <a:cxn ang="0">
                <a:pos x="0" y="2"/>
              </a:cxn>
              <a:cxn ang="0">
                <a:pos x="0" y="0"/>
              </a:cxn>
              <a:cxn ang="0">
                <a:pos x="0" y="2"/>
              </a:cxn>
              <a:cxn ang="0">
                <a:pos x="0" y="2"/>
              </a:cxn>
            </a:cxnLst>
            <a:rect l="0" t="0" r="r" b="b"/>
            <a:pathLst>
              <a:path h="2">
                <a:moveTo>
                  <a:pt x="0" y="2"/>
                </a:moveTo>
                <a:lnTo>
                  <a:pt x="0" y="2"/>
                </a:lnTo>
                <a:lnTo>
                  <a:pt x="0" y="0"/>
                </a:lnTo>
                <a:lnTo>
                  <a:pt x="0" y="2"/>
                </a:lnTo>
                <a:lnTo>
                  <a:pt x="0"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12" name="Freeform 1287"/>
          <p:cNvSpPr>
            <a:spLocks/>
          </p:cNvSpPr>
          <p:nvPr/>
        </p:nvSpPr>
        <p:spPr bwMode="auto">
          <a:xfrm>
            <a:off x="719142" y="514350"/>
            <a:ext cx="3175" cy="3175"/>
          </a:xfrm>
          <a:custGeom>
            <a:avLst/>
            <a:gdLst/>
            <a:ahLst/>
            <a:cxnLst>
              <a:cxn ang="0">
                <a:pos x="0" y="0"/>
              </a:cxn>
              <a:cxn ang="0">
                <a:pos x="0" y="2"/>
              </a:cxn>
              <a:cxn ang="0">
                <a:pos x="2" y="2"/>
              </a:cxn>
              <a:cxn ang="0">
                <a:pos x="2" y="2"/>
              </a:cxn>
              <a:cxn ang="0">
                <a:pos x="2" y="2"/>
              </a:cxn>
              <a:cxn ang="0">
                <a:pos x="2" y="0"/>
              </a:cxn>
              <a:cxn ang="0">
                <a:pos x="0" y="0"/>
              </a:cxn>
              <a:cxn ang="0">
                <a:pos x="0" y="0"/>
              </a:cxn>
              <a:cxn ang="0">
                <a:pos x="0" y="2"/>
              </a:cxn>
              <a:cxn ang="0">
                <a:pos x="0" y="2"/>
              </a:cxn>
              <a:cxn ang="0">
                <a:pos x="0" y="2"/>
              </a:cxn>
              <a:cxn ang="0">
                <a:pos x="0" y="2"/>
              </a:cxn>
              <a:cxn ang="0">
                <a:pos x="2" y="2"/>
              </a:cxn>
              <a:cxn ang="0">
                <a:pos x="2" y="2"/>
              </a:cxn>
              <a:cxn ang="0">
                <a:pos x="0" y="0"/>
              </a:cxn>
              <a:cxn ang="0">
                <a:pos x="0" y="0"/>
              </a:cxn>
              <a:cxn ang="0">
                <a:pos x="0" y="0"/>
              </a:cxn>
            </a:cxnLst>
            <a:rect l="0" t="0" r="r" b="b"/>
            <a:pathLst>
              <a:path w="2" h="2">
                <a:moveTo>
                  <a:pt x="0" y="0"/>
                </a:moveTo>
                <a:lnTo>
                  <a:pt x="0" y="2"/>
                </a:lnTo>
                <a:lnTo>
                  <a:pt x="2" y="2"/>
                </a:lnTo>
                <a:lnTo>
                  <a:pt x="2" y="2"/>
                </a:lnTo>
                <a:lnTo>
                  <a:pt x="2" y="2"/>
                </a:lnTo>
                <a:lnTo>
                  <a:pt x="2" y="0"/>
                </a:lnTo>
                <a:lnTo>
                  <a:pt x="0" y="0"/>
                </a:lnTo>
                <a:lnTo>
                  <a:pt x="0" y="0"/>
                </a:lnTo>
                <a:lnTo>
                  <a:pt x="0" y="2"/>
                </a:lnTo>
                <a:lnTo>
                  <a:pt x="0" y="2"/>
                </a:lnTo>
                <a:lnTo>
                  <a:pt x="0" y="2"/>
                </a:lnTo>
                <a:lnTo>
                  <a:pt x="0" y="2"/>
                </a:lnTo>
                <a:lnTo>
                  <a:pt x="2" y="2"/>
                </a:lnTo>
                <a:lnTo>
                  <a:pt x="2" y="2"/>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13" name="Freeform 1290"/>
          <p:cNvSpPr>
            <a:spLocks/>
          </p:cNvSpPr>
          <p:nvPr/>
        </p:nvSpPr>
        <p:spPr bwMode="auto">
          <a:xfrm>
            <a:off x="719142" y="517527"/>
            <a:ext cx="3175" cy="3175"/>
          </a:xfrm>
          <a:custGeom>
            <a:avLst/>
            <a:gdLst/>
            <a:ahLst/>
            <a:cxnLst>
              <a:cxn ang="0">
                <a:pos x="0" y="2"/>
              </a:cxn>
              <a:cxn ang="0">
                <a:pos x="0" y="2"/>
              </a:cxn>
              <a:cxn ang="0">
                <a:pos x="2" y="2"/>
              </a:cxn>
              <a:cxn ang="0">
                <a:pos x="2" y="2"/>
              </a:cxn>
              <a:cxn ang="0">
                <a:pos x="2" y="2"/>
              </a:cxn>
              <a:cxn ang="0">
                <a:pos x="2" y="0"/>
              </a:cxn>
              <a:cxn ang="0">
                <a:pos x="0" y="0"/>
              </a:cxn>
              <a:cxn ang="0">
                <a:pos x="0" y="0"/>
              </a:cxn>
              <a:cxn ang="0">
                <a:pos x="0" y="0"/>
              </a:cxn>
              <a:cxn ang="0">
                <a:pos x="0" y="0"/>
              </a:cxn>
              <a:cxn ang="0">
                <a:pos x="2" y="0"/>
              </a:cxn>
              <a:cxn ang="0">
                <a:pos x="0" y="0"/>
              </a:cxn>
              <a:cxn ang="0">
                <a:pos x="0" y="0"/>
              </a:cxn>
              <a:cxn ang="0">
                <a:pos x="0" y="0"/>
              </a:cxn>
              <a:cxn ang="0">
                <a:pos x="0" y="0"/>
              </a:cxn>
              <a:cxn ang="0">
                <a:pos x="0" y="2"/>
              </a:cxn>
              <a:cxn ang="0">
                <a:pos x="0" y="2"/>
              </a:cxn>
              <a:cxn ang="0">
                <a:pos x="0" y="2"/>
              </a:cxn>
              <a:cxn ang="0">
                <a:pos x="0" y="0"/>
              </a:cxn>
              <a:cxn ang="0">
                <a:pos x="0" y="0"/>
              </a:cxn>
              <a:cxn ang="0">
                <a:pos x="0" y="0"/>
              </a:cxn>
              <a:cxn ang="0">
                <a:pos x="0" y="0"/>
              </a:cxn>
              <a:cxn ang="0">
                <a:pos x="0" y="0"/>
              </a:cxn>
              <a:cxn ang="0">
                <a:pos x="0" y="0"/>
              </a:cxn>
              <a:cxn ang="0">
                <a:pos x="0" y="2"/>
              </a:cxn>
              <a:cxn ang="0">
                <a:pos x="2" y="2"/>
              </a:cxn>
              <a:cxn ang="0">
                <a:pos x="2" y="0"/>
              </a:cxn>
              <a:cxn ang="0">
                <a:pos x="2" y="0"/>
              </a:cxn>
              <a:cxn ang="0">
                <a:pos x="0" y="0"/>
              </a:cxn>
              <a:cxn ang="0">
                <a:pos x="0" y="0"/>
              </a:cxn>
              <a:cxn ang="0">
                <a:pos x="0" y="2"/>
              </a:cxn>
              <a:cxn ang="0">
                <a:pos x="0" y="2"/>
              </a:cxn>
              <a:cxn ang="0">
                <a:pos x="2" y="2"/>
              </a:cxn>
              <a:cxn ang="0">
                <a:pos x="2" y="2"/>
              </a:cxn>
              <a:cxn ang="0">
                <a:pos x="0" y="2"/>
              </a:cxn>
              <a:cxn ang="0">
                <a:pos x="0" y="2"/>
              </a:cxn>
              <a:cxn ang="0">
                <a:pos x="0" y="2"/>
              </a:cxn>
            </a:cxnLst>
            <a:rect l="0" t="0" r="r" b="b"/>
            <a:pathLst>
              <a:path w="2" h="2">
                <a:moveTo>
                  <a:pt x="0" y="2"/>
                </a:moveTo>
                <a:lnTo>
                  <a:pt x="0" y="2"/>
                </a:lnTo>
                <a:lnTo>
                  <a:pt x="2" y="2"/>
                </a:lnTo>
                <a:lnTo>
                  <a:pt x="2" y="2"/>
                </a:lnTo>
                <a:lnTo>
                  <a:pt x="2" y="2"/>
                </a:lnTo>
                <a:lnTo>
                  <a:pt x="2" y="0"/>
                </a:lnTo>
                <a:lnTo>
                  <a:pt x="0" y="0"/>
                </a:lnTo>
                <a:lnTo>
                  <a:pt x="0" y="0"/>
                </a:lnTo>
                <a:lnTo>
                  <a:pt x="0" y="0"/>
                </a:lnTo>
                <a:lnTo>
                  <a:pt x="0" y="0"/>
                </a:lnTo>
                <a:lnTo>
                  <a:pt x="2" y="0"/>
                </a:lnTo>
                <a:lnTo>
                  <a:pt x="0" y="0"/>
                </a:lnTo>
                <a:lnTo>
                  <a:pt x="0" y="0"/>
                </a:lnTo>
                <a:lnTo>
                  <a:pt x="0" y="0"/>
                </a:lnTo>
                <a:lnTo>
                  <a:pt x="0" y="0"/>
                </a:lnTo>
                <a:lnTo>
                  <a:pt x="0" y="2"/>
                </a:lnTo>
                <a:lnTo>
                  <a:pt x="0" y="2"/>
                </a:lnTo>
                <a:lnTo>
                  <a:pt x="0" y="2"/>
                </a:lnTo>
                <a:lnTo>
                  <a:pt x="0" y="0"/>
                </a:lnTo>
                <a:lnTo>
                  <a:pt x="0" y="0"/>
                </a:lnTo>
                <a:lnTo>
                  <a:pt x="0" y="0"/>
                </a:lnTo>
                <a:lnTo>
                  <a:pt x="0" y="0"/>
                </a:lnTo>
                <a:lnTo>
                  <a:pt x="0" y="0"/>
                </a:lnTo>
                <a:lnTo>
                  <a:pt x="0" y="0"/>
                </a:lnTo>
                <a:lnTo>
                  <a:pt x="0" y="2"/>
                </a:lnTo>
                <a:lnTo>
                  <a:pt x="2" y="2"/>
                </a:lnTo>
                <a:lnTo>
                  <a:pt x="2" y="0"/>
                </a:lnTo>
                <a:lnTo>
                  <a:pt x="2" y="0"/>
                </a:lnTo>
                <a:lnTo>
                  <a:pt x="0" y="0"/>
                </a:lnTo>
                <a:lnTo>
                  <a:pt x="0" y="0"/>
                </a:lnTo>
                <a:lnTo>
                  <a:pt x="0" y="2"/>
                </a:lnTo>
                <a:lnTo>
                  <a:pt x="0" y="2"/>
                </a:lnTo>
                <a:lnTo>
                  <a:pt x="2" y="2"/>
                </a:lnTo>
                <a:lnTo>
                  <a:pt x="2" y="2"/>
                </a:lnTo>
                <a:lnTo>
                  <a:pt x="0" y="2"/>
                </a:lnTo>
                <a:lnTo>
                  <a:pt x="0" y="2"/>
                </a:lnTo>
                <a:lnTo>
                  <a:pt x="0"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14" name="Rectangle 1335"/>
          <p:cNvSpPr>
            <a:spLocks noChangeArrowheads="1"/>
          </p:cNvSpPr>
          <p:nvPr/>
        </p:nvSpPr>
        <p:spPr bwMode="auto">
          <a:xfrm>
            <a:off x="468314" y="508000"/>
            <a:ext cx="1587" cy="1588"/>
          </a:xfrm>
          <a:prstGeom prst="rect">
            <a:avLst/>
          </a:prstGeom>
          <a:solidFill>
            <a:srgbClr val="000000"/>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15" name="Rectangle 1336"/>
          <p:cNvSpPr>
            <a:spLocks noChangeArrowheads="1"/>
          </p:cNvSpPr>
          <p:nvPr/>
        </p:nvSpPr>
        <p:spPr bwMode="auto">
          <a:xfrm>
            <a:off x="474665" y="495300"/>
            <a:ext cx="1587" cy="1588"/>
          </a:xfrm>
          <a:prstGeom prst="rect">
            <a:avLst/>
          </a:prstGeom>
          <a:solidFill>
            <a:srgbClr val="000000"/>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16" name="Rectangle 1337"/>
          <p:cNvSpPr>
            <a:spLocks noChangeArrowheads="1"/>
          </p:cNvSpPr>
          <p:nvPr/>
        </p:nvSpPr>
        <p:spPr bwMode="auto">
          <a:xfrm>
            <a:off x="474665" y="495300"/>
            <a:ext cx="1587" cy="1588"/>
          </a:xfrm>
          <a:prstGeom prst="rect">
            <a:avLst/>
          </a:prstGeom>
          <a:solidFill>
            <a:srgbClr val="000000"/>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17" name="Rectangle 1340"/>
          <p:cNvSpPr>
            <a:spLocks noChangeArrowheads="1"/>
          </p:cNvSpPr>
          <p:nvPr/>
        </p:nvSpPr>
        <p:spPr bwMode="auto">
          <a:xfrm>
            <a:off x="468314" y="508000"/>
            <a:ext cx="1587" cy="1588"/>
          </a:xfrm>
          <a:prstGeom prst="rect">
            <a:avLst/>
          </a:prstGeom>
          <a:solidFill>
            <a:srgbClr val="FFFFFF"/>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18" name="Rectangle 1341"/>
          <p:cNvSpPr>
            <a:spLocks noChangeArrowheads="1"/>
          </p:cNvSpPr>
          <p:nvPr/>
        </p:nvSpPr>
        <p:spPr bwMode="auto">
          <a:xfrm>
            <a:off x="468314" y="508000"/>
            <a:ext cx="1587" cy="1588"/>
          </a:xfrm>
          <a:prstGeom prst="rect">
            <a:avLst/>
          </a:prstGeom>
          <a:solidFill>
            <a:srgbClr val="FFFFFF"/>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19" name="Rectangle 1342"/>
          <p:cNvSpPr>
            <a:spLocks noChangeArrowheads="1"/>
          </p:cNvSpPr>
          <p:nvPr/>
        </p:nvSpPr>
        <p:spPr bwMode="auto">
          <a:xfrm>
            <a:off x="468314" y="508000"/>
            <a:ext cx="1587" cy="1588"/>
          </a:xfrm>
          <a:prstGeom prst="rect">
            <a:avLst/>
          </a:prstGeom>
          <a:solidFill>
            <a:srgbClr val="FFFFFF"/>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20" name="Rectangle 1343"/>
          <p:cNvSpPr>
            <a:spLocks noChangeArrowheads="1"/>
          </p:cNvSpPr>
          <p:nvPr/>
        </p:nvSpPr>
        <p:spPr bwMode="auto">
          <a:xfrm>
            <a:off x="468314" y="508000"/>
            <a:ext cx="1587" cy="1588"/>
          </a:xfrm>
          <a:prstGeom prst="rect">
            <a:avLst/>
          </a:prstGeom>
          <a:solidFill>
            <a:srgbClr val="000000"/>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21" name="Rectangle 1344"/>
          <p:cNvSpPr>
            <a:spLocks noChangeArrowheads="1"/>
          </p:cNvSpPr>
          <p:nvPr/>
        </p:nvSpPr>
        <p:spPr bwMode="auto">
          <a:xfrm>
            <a:off x="465140" y="485780"/>
            <a:ext cx="1587" cy="3175"/>
          </a:xfrm>
          <a:prstGeom prst="rect">
            <a:avLst/>
          </a:prstGeom>
          <a:solidFill>
            <a:srgbClr val="FFFFFF"/>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22" name="Rectangle 1028"/>
          <p:cNvSpPr>
            <a:spLocks noGrp="1" noChangeArrowheads="1"/>
          </p:cNvSpPr>
          <p:nvPr>
            <p:ph type="dt" sz="half" idx="10"/>
          </p:nvPr>
        </p:nvSpPr>
        <p:spPr>
          <a:xfrm>
            <a:off x="5941620" y="6107067"/>
            <a:ext cx="2552218" cy="306564"/>
          </a:xfrm>
          <a:prstGeom prst="rect">
            <a:avLst/>
          </a:prstGeom>
        </p:spPr>
        <p:txBody>
          <a:bodyPr lIns="0" tIns="0" rIns="0" bIns="0" anchor="ctr"/>
          <a:lstStyle>
            <a:lvl1pPr algn="r">
              <a:defRPr b="0" i="0">
                <a:solidFill>
                  <a:schemeClr val="tx1"/>
                </a:solidFill>
                <a:latin typeface="Arial"/>
                <a:cs typeface="Arial"/>
              </a:defRPr>
            </a:lvl1pPr>
          </a:lstStyle>
          <a:p>
            <a:pPr>
              <a:defRPr/>
            </a:pPr>
            <a:endParaRPr lang="en-US" dirty="0"/>
          </a:p>
        </p:txBody>
      </p:sp>
      <p:sp>
        <p:nvSpPr>
          <p:cNvPr id="330" name="Title 329"/>
          <p:cNvSpPr>
            <a:spLocks noGrp="1"/>
          </p:cNvSpPr>
          <p:nvPr>
            <p:ph type="title" hasCustomPrompt="1"/>
          </p:nvPr>
        </p:nvSpPr>
        <p:spPr>
          <a:xfrm>
            <a:off x="1512624" y="1189797"/>
            <a:ext cx="6971806" cy="1822161"/>
          </a:xfrm>
          <a:prstGeom prst="rect">
            <a:avLst/>
          </a:prstGeom>
        </p:spPr>
        <p:txBody>
          <a:bodyPr lIns="0" tIns="0" rIns="0" bIns="0" anchor="b">
            <a:normAutofit/>
          </a:bodyPr>
          <a:lstStyle>
            <a:lvl1pPr>
              <a:lnSpc>
                <a:spcPct val="100000"/>
              </a:lnSpc>
              <a:spcBef>
                <a:spcPts val="0"/>
              </a:spcBef>
              <a:defRPr sz="3750" b="1" baseline="0">
                <a:solidFill>
                  <a:schemeClr val="bg1"/>
                </a:solidFill>
              </a:defRPr>
            </a:lvl1pPr>
          </a:lstStyle>
          <a:p>
            <a:r>
              <a:rPr lang="en-US" dirty="0"/>
              <a:t>Presentation Title Up to Three Lines at this size</a:t>
            </a:r>
          </a:p>
        </p:txBody>
      </p:sp>
      <p:sp>
        <p:nvSpPr>
          <p:cNvPr id="332" name="Text Placeholder 331"/>
          <p:cNvSpPr>
            <a:spLocks noGrp="1"/>
          </p:cNvSpPr>
          <p:nvPr>
            <p:ph type="body" sz="quarter" idx="13" hasCustomPrompt="1"/>
          </p:nvPr>
        </p:nvSpPr>
        <p:spPr>
          <a:xfrm>
            <a:off x="1525176" y="3000005"/>
            <a:ext cx="6959257" cy="875885"/>
          </a:xfrm>
          <a:prstGeom prst="rect">
            <a:avLst/>
          </a:prstGeom>
        </p:spPr>
        <p:txBody>
          <a:bodyPr lIns="0" tIns="0" rIns="0" bIns="0" anchor="t">
            <a:normAutofit/>
          </a:bodyPr>
          <a:lstStyle>
            <a:lvl1pPr>
              <a:lnSpc>
                <a:spcPct val="100000"/>
              </a:lnSpc>
              <a:spcBef>
                <a:spcPts val="0"/>
              </a:spcBef>
              <a:defRPr sz="1875" b="0" i="0" cap="all" baseline="0">
                <a:solidFill>
                  <a:srgbClr val="FFFFFF"/>
                </a:solidFill>
                <a:latin typeface="+mn-lt"/>
                <a:cs typeface="Andes ExtraLight"/>
              </a:defRPr>
            </a:lvl1pPr>
            <a:lvl2pPr>
              <a:defRPr b="0" i="0">
                <a:latin typeface="Andes ExtraLight"/>
                <a:cs typeface="Andes ExtraLight"/>
              </a:defRPr>
            </a:lvl2pPr>
            <a:lvl3pPr>
              <a:defRPr b="0" i="0">
                <a:latin typeface="Andes ExtraLight"/>
                <a:cs typeface="Andes ExtraLight"/>
              </a:defRPr>
            </a:lvl3pPr>
            <a:lvl4pPr>
              <a:defRPr b="0" i="0">
                <a:latin typeface="Andes ExtraLight"/>
                <a:cs typeface="Andes ExtraLight"/>
              </a:defRPr>
            </a:lvl4pPr>
            <a:lvl5pPr>
              <a:defRPr b="0" i="0">
                <a:latin typeface="Andes ExtraLight"/>
                <a:cs typeface="Andes ExtraLight"/>
              </a:defRPr>
            </a:lvl5pPr>
          </a:lstStyle>
          <a:p>
            <a:pPr lvl="0"/>
            <a:r>
              <a:rPr lang="en-US" dirty="0"/>
              <a:t>Subtitle</a:t>
            </a:r>
            <a:br>
              <a:rPr lang="en-US" dirty="0"/>
            </a:br>
            <a:r>
              <a:rPr lang="en-US" dirty="0"/>
              <a:t>up to Two Lines</a:t>
            </a:r>
          </a:p>
        </p:txBody>
      </p:sp>
      <p:sp>
        <p:nvSpPr>
          <p:cNvPr id="69" name="Text Placeholder 331"/>
          <p:cNvSpPr>
            <a:spLocks noGrp="1"/>
          </p:cNvSpPr>
          <p:nvPr>
            <p:ph type="body" sz="quarter" idx="14" hasCustomPrompt="1"/>
          </p:nvPr>
        </p:nvSpPr>
        <p:spPr>
          <a:xfrm>
            <a:off x="5682073" y="5051785"/>
            <a:ext cx="2821170" cy="1040861"/>
          </a:xfrm>
          <a:prstGeom prst="rect">
            <a:avLst/>
          </a:prstGeom>
        </p:spPr>
        <p:txBody>
          <a:bodyPr lIns="0" tIns="0" rIns="0" bIns="0" anchor="b"/>
          <a:lstStyle>
            <a:lvl1pPr algn="r">
              <a:lnSpc>
                <a:spcPct val="100000"/>
              </a:lnSpc>
              <a:defRPr sz="1125" b="0" i="0" baseline="0">
                <a:solidFill>
                  <a:schemeClr val="tx1"/>
                </a:solidFill>
                <a:latin typeface="Arial"/>
                <a:cs typeface="Arial"/>
              </a:defRPr>
            </a:lvl1pPr>
            <a:lvl2pPr>
              <a:defRPr b="0" i="0">
                <a:latin typeface="Andes ExtraLight"/>
                <a:cs typeface="Andes ExtraLight"/>
              </a:defRPr>
            </a:lvl2pPr>
            <a:lvl3pPr>
              <a:defRPr b="0" i="0">
                <a:latin typeface="Andes ExtraLight"/>
                <a:cs typeface="Andes ExtraLight"/>
              </a:defRPr>
            </a:lvl3pPr>
            <a:lvl4pPr>
              <a:defRPr b="0" i="0">
                <a:latin typeface="Andes ExtraLight"/>
                <a:cs typeface="Andes ExtraLight"/>
              </a:defRPr>
            </a:lvl4pPr>
            <a:lvl5pPr>
              <a:defRPr b="0" i="0">
                <a:latin typeface="Andes ExtraLight"/>
                <a:cs typeface="Andes ExtraLight"/>
              </a:defRPr>
            </a:lvl5pPr>
          </a:lstStyle>
          <a:p>
            <a:pPr lvl="0"/>
            <a:r>
              <a:rPr lang="en-US"/>
              <a:t>Presenter Information</a:t>
            </a:r>
          </a:p>
          <a:p>
            <a:pPr lvl="0"/>
            <a:r>
              <a:rPr lang="en-US"/>
              <a:t>Location</a:t>
            </a:r>
          </a:p>
        </p:txBody>
      </p:sp>
      <p:sp>
        <p:nvSpPr>
          <p:cNvPr id="73" name="Rectangle 72"/>
          <p:cNvSpPr/>
          <p:nvPr/>
        </p:nvSpPr>
        <p:spPr bwMode="auto">
          <a:xfrm>
            <a:off x="6714071" y="4308323"/>
            <a:ext cx="2429933" cy="182880"/>
          </a:xfrm>
          <a:prstGeom prst="rect">
            <a:avLst/>
          </a:prstGeom>
          <a:solidFill>
            <a:schemeClr val="bg2"/>
          </a:solidFill>
          <a:ln w="9525" cap="flat" cmpd="sng" algn="ctr">
            <a:noFill/>
            <a:prstDash val="solid"/>
            <a:round/>
            <a:headEnd type="none" w="med" len="med"/>
            <a:tailEnd type="none" w="med" len="med"/>
          </a:ln>
          <a:effectLst/>
        </p:spPr>
        <p:txBody>
          <a:bodyPr vert="horz" wrap="square" lIns="68580" tIns="34290" rIns="68580" bIns="34290" numCol="1" rtlCol="0" anchor="t" anchorCtr="0" compatLnSpc="1">
            <a:prstTxWarp prst="textNoShape">
              <a:avLst/>
            </a:prstTxWarp>
          </a:bodyPr>
          <a:lstStyle/>
          <a:p>
            <a:pPr marL="86914" marR="0" indent="-86914" algn="l" defTabSz="685783" rtl="0" eaLnBrk="1" fontAlgn="base" latinLnBrk="0" hangingPunct="1">
              <a:lnSpc>
                <a:spcPct val="100000"/>
              </a:lnSpc>
              <a:spcBef>
                <a:spcPct val="50000"/>
              </a:spcBef>
              <a:spcAft>
                <a:spcPct val="0"/>
              </a:spcAft>
              <a:buClrTx/>
              <a:buSzTx/>
              <a:buFontTx/>
              <a:buChar char="•"/>
              <a:tabLst/>
            </a:pPr>
            <a:endParaRPr kumimoji="0" lang="en-US" sz="975" b="0" i="0" u="none" strike="noStrike" cap="none" normalizeH="0" baseline="0" dirty="0">
              <a:ln>
                <a:noFill/>
              </a:ln>
              <a:solidFill>
                <a:schemeClr val="accent3"/>
              </a:solidFill>
              <a:effectLst/>
              <a:latin typeface="Arial Regular" charset="0"/>
              <a:cs typeface="Times New Roman" pitchFamily="18" charset="0"/>
            </a:endParaRPr>
          </a:p>
        </p:txBody>
      </p:sp>
      <p:sp>
        <p:nvSpPr>
          <p:cNvPr id="72" name="Rectangle 71"/>
          <p:cNvSpPr/>
          <p:nvPr/>
        </p:nvSpPr>
        <p:spPr bwMode="auto">
          <a:xfrm>
            <a:off x="2" y="4309534"/>
            <a:ext cx="6976533" cy="182880"/>
          </a:xfrm>
          <a:prstGeom prst="rect">
            <a:avLst/>
          </a:prstGeom>
          <a:solidFill>
            <a:schemeClr val="tx1"/>
          </a:solidFill>
          <a:ln w="9525" cap="flat" cmpd="sng" algn="ctr">
            <a:noFill/>
            <a:prstDash val="solid"/>
            <a:round/>
            <a:headEnd type="none" w="med" len="med"/>
            <a:tailEnd type="none" w="med" len="med"/>
          </a:ln>
          <a:effectLst/>
        </p:spPr>
        <p:txBody>
          <a:bodyPr vert="horz" wrap="square" lIns="68580" tIns="34290" rIns="68580" bIns="34290" numCol="1" rtlCol="0" anchor="t" anchorCtr="0" compatLnSpc="1">
            <a:prstTxWarp prst="textNoShape">
              <a:avLst/>
            </a:prstTxWarp>
          </a:bodyPr>
          <a:lstStyle/>
          <a:p>
            <a:pPr marL="86914" marR="0" indent="-86914" algn="l" defTabSz="685783" rtl="0" eaLnBrk="1" fontAlgn="base" latinLnBrk="0" hangingPunct="1">
              <a:lnSpc>
                <a:spcPct val="100000"/>
              </a:lnSpc>
              <a:spcBef>
                <a:spcPct val="50000"/>
              </a:spcBef>
              <a:spcAft>
                <a:spcPct val="0"/>
              </a:spcAft>
              <a:buClrTx/>
              <a:buSzTx/>
              <a:buFontTx/>
              <a:buChar char="•"/>
              <a:tabLst/>
            </a:pPr>
            <a:endParaRPr kumimoji="0" lang="en-US" sz="975" b="0" i="0" u="none" strike="noStrike" cap="none" normalizeH="0" baseline="0" dirty="0">
              <a:ln>
                <a:noFill/>
              </a:ln>
              <a:solidFill>
                <a:schemeClr val="bg1"/>
              </a:solidFill>
              <a:effectLst/>
              <a:latin typeface="Arial Regular" charset="0"/>
              <a:cs typeface="Times New Roman" pitchFamily="18" charset="0"/>
            </a:endParaRPr>
          </a:p>
        </p:txBody>
      </p:sp>
      <p:sp>
        <p:nvSpPr>
          <p:cNvPr id="74" name="Footer Placeholder 1"/>
          <p:cNvSpPr>
            <a:spLocks noGrp="1"/>
          </p:cNvSpPr>
          <p:nvPr>
            <p:ph type="ftr" sz="quarter" idx="15"/>
          </p:nvPr>
        </p:nvSpPr>
        <p:spPr>
          <a:xfrm>
            <a:off x="1439761" y="6417310"/>
            <a:ext cx="7064988" cy="301124"/>
          </a:xfrm>
        </p:spPr>
        <p:txBody>
          <a:bodyPr rIns="0" anchor="t" anchorCtr="0">
            <a:normAutofit/>
          </a:bodyPr>
          <a:lstStyle>
            <a:lvl1pPr>
              <a:defRPr b="0"/>
            </a:lvl1pPr>
          </a:lstStyle>
          <a:p>
            <a:pPr algn="r">
              <a:defRPr/>
            </a:pPr>
            <a:r>
              <a:rPr lang="en-US" dirty="0"/>
              <a:t>Confidential &amp; for IFC Staff Only Working Draft – Discussion Paper Only</a:t>
            </a:r>
          </a:p>
        </p:txBody>
      </p:sp>
      <p:pic>
        <p:nvPicPr>
          <p:cNvPr id="76" name="Picture 75">
            <a:extLst>
              <a:ext uri="{FF2B5EF4-FFF2-40B4-BE49-F238E27FC236}">
                <a16:creationId xmlns="" xmlns:a="http://schemas.openxmlformats.org/drawingml/2006/main" xmlns:r="http://schemas.openxmlformats.org/officeDocument/2006/relationships" xmlns:p="http://schemas.openxmlformats.org/presentationml/2006/main" xmlns:a16="http://schemas.microsoft.com/office/drawing/2014/main" xmlns:mv="urn:schemas-microsoft-com:mac:vml" xmlns:mc="http://schemas.openxmlformats.org/markup-compatibility/2006" id="{B02D7674-7DCE-0E45-9686-E5067D9F9304}"/>
              </a:ext>
            </a:extLst>
          </p:cNvPr>
          <p:cNvPicPr>
            <a:picLocks noChangeAspect="1"/>
          </p:cNvPicPr>
          <p:nvPr userDrawn="1"/>
        </p:nvPicPr>
        <p:blipFill>
          <a:blip r:embed="rId5">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ext>
            </a:extLst>
          </a:blip>
          <a:stretch>
            <a:fillRect/>
          </a:stretch>
        </p:blipFill>
        <p:spPr>
          <a:xfrm>
            <a:off x="1563394" y="4870973"/>
            <a:ext cx="3435132" cy="1166581"/>
          </a:xfrm>
          <a:prstGeom prst="rect">
            <a:avLst/>
          </a:prstGeom>
        </p:spPr>
      </p:pic>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1897464547"/>
      </p:ext>
    </p:extLst>
  </p:cSld>
  <p:clrMapOvr>
    <a:masterClrMapping/>
  </p:clrMapOvr>
</p:sldLayout>
</file>

<file path=ppt/slideLayouts/slideLayout5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reserve="1">
  <p:cSld name="White Title Slide">
    <p:spTree>
      <p:nvGrpSpPr>
        <p:cNvPr id="1" name=""/>
        <p:cNvGrpSpPr/>
        <p:nvPr/>
      </p:nvGrpSpPr>
      <p:grpSpPr>
        <a:xfrm>
          <a:off x="0" y="0"/>
          <a:ext cx="0" cy="0"/>
          <a:chOff x="0" y="0"/>
          <a:chExt cx="0" cy="0"/>
        </a:xfrm>
      </p:grpSpPr>
      <p:sp>
        <p:nvSpPr>
          <p:cNvPr id="265" name="Line 1086"/>
          <p:cNvSpPr>
            <a:spLocks noChangeShapeType="1"/>
          </p:cNvSpPr>
          <p:nvPr/>
        </p:nvSpPr>
        <p:spPr bwMode="auto">
          <a:xfrm>
            <a:off x="484190" y="617546"/>
            <a:ext cx="1587" cy="1587"/>
          </a:xfrm>
          <a:prstGeom prst="line">
            <a:avLst/>
          </a:pr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66" name="Line 1087"/>
          <p:cNvSpPr>
            <a:spLocks noChangeShapeType="1"/>
          </p:cNvSpPr>
          <p:nvPr/>
        </p:nvSpPr>
        <p:spPr bwMode="auto">
          <a:xfrm>
            <a:off x="484190" y="617546"/>
            <a:ext cx="1587" cy="1587"/>
          </a:xfrm>
          <a:prstGeom prst="line">
            <a:avLst/>
          </a:pr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67" name="Rectangle 1088"/>
          <p:cNvSpPr>
            <a:spLocks noChangeArrowheads="1"/>
          </p:cNvSpPr>
          <p:nvPr/>
        </p:nvSpPr>
        <p:spPr bwMode="auto">
          <a:xfrm>
            <a:off x="484190" y="617546"/>
            <a:ext cx="1587" cy="1587"/>
          </a:xfrm>
          <a:prstGeom prst="rect">
            <a:avLst/>
          </a:prstGeom>
          <a:solidFill>
            <a:srgbClr val="000000"/>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268" name="Rectangle 1089"/>
          <p:cNvSpPr>
            <a:spLocks noChangeArrowheads="1"/>
          </p:cNvSpPr>
          <p:nvPr/>
        </p:nvSpPr>
        <p:spPr bwMode="auto">
          <a:xfrm>
            <a:off x="484190" y="617546"/>
            <a:ext cx="1587" cy="1587"/>
          </a:xfrm>
          <a:prstGeom prst="rect">
            <a:avLst/>
          </a:prstGeom>
          <a:no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269" name="Freeform 1098"/>
          <p:cNvSpPr>
            <a:spLocks/>
          </p:cNvSpPr>
          <p:nvPr/>
        </p:nvSpPr>
        <p:spPr bwMode="auto">
          <a:xfrm>
            <a:off x="487367" y="617546"/>
            <a:ext cx="3175" cy="1587"/>
          </a:xfrm>
          <a:custGeom>
            <a:avLst/>
            <a:gdLst/>
            <a:ahLst/>
            <a:cxnLst>
              <a:cxn ang="0">
                <a:pos x="0" y="0"/>
              </a:cxn>
              <a:cxn ang="0">
                <a:pos x="2" y="0"/>
              </a:cxn>
              <a:cxn ang="0">
                <a:pos x="2" y="0"/>
              </a:cxn>
              <a:cxn ang="0">
                <a:pos x="2"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2" y="0"/>
              </a:cxn>
              <a:cxn ang="0">
                <a:pos x="2" y="0"/>
              </a:cxn>
              <a:cxn ang="0">
                <a:pos x="2" y="0"/>
              </a:cxn>
              <a:cxn ang="0">
                <a:pos x="0" y="0"/>
              </a:cxn>
              <a:cxn ang="0">
                <a:pos x="0" y="0"/>
              </a:cxn>
              <a:cxn ang="0">
                <a:pos x="0" y="0"/>
              </a:cxn>
            </a:cxnLst>
            <a:rect l="0" t="0" r="r" b="b"/>
            <a:pathLst>
              <a:path w="2">
                <a:moveTo>
                  <a:pt x="0" y="0"/>
                </a:moveTo>
                <a:lnTo>
                  <a:pt x="2" y="0"/>
                </a:lnTo>
                <a:lnTo>
                  <a:pt x="2" y="0"/>
                </a:lnTo>
                <a:lnTo>
                  <a:pt x="2"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2" y="0"/>
                </a:lnTo>
                <a:lnTo>
                  <a:pt x="2" y="0"/>
                </a:lnTo>
                <a:lnTo>
                  <a:pt x="2" y="0"/>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70" name="Freeform 1115"/>
          <p:cNvSpPr>
            <a:spLocks/>
          </p:cNvSpPr>
          <p:nvPr/>
        </p:nvSpPr>
        <p:spPr bwMode="auto">
          <a:xfrm>
            <a:off x="458792" y="473075"/>
            <a:ext cx="3175" cy="3175"/>
          </a:xfrm>
          <a:custGeom>
            <a:avLst/>
            <a:gdLst/>
            <a:ahLst/>
            <a:cxnLst>
              <a:cxn ang="0">
                <a:pos x="0" y="2"/>
              </a:cxn>
              <a:cxn ang="0">
                <a:pos x="0" y="2"/>
              </a:cxn>
              <a:cxn ang="0">
                <a:pos x="0" y="2"/>
              </a:cxn>
              <a:cxn ang="0">
                <a:pos x="0" y="2"/>
              </a:cxn>
              <a:cxn ang="0">
                <a:pos x="0" y="2"/>
              </a:cxn>
              <a:cxn ang="0">
                <a:pos x="0" y="2"/>
              </a:cxn>
              <a:cxn ang="0">
                <a:pos x="2" y="2"/>
              </a:cxn>
              <a:cxn ang="0">
                <a:pos x="2" y="2"/>
              </a:cxn>
              <a:cxn ang="0">
                <a:pos x="2" y="0"/>
              </a:cxn>
              <a:cxn ang="0">
                <a:pos x="0" y="2"/>
              </a:cxn>
              <a:cxn ang="0">
                <a:pos x="0" y="2"/>
              </a:cxn>
              <a:cxn ang="0">
                <a:pos x="0" y="2"/>
              </a:cxn>
              <a:cxn ang="0">
                <a:pos x="0" y="2"/>
              </a:cxn>
              <a:cxn ang="0">
                <a:pos x="0" y="2"/>
              </a:cxn>
              <a:cxn ang="0">
                <a:pos x="2" y="2"/>
              </a:cxn>
              <a:cxn ang="0">
                <a:pos x="2" y="2"/>
              </a:cxn>
              <a:cxn ang="0">
                <a:pos x="2" y="2"/>
              </a:cxn>
              <a:cxn ang="0">
                <a:pos x="2" y="2"/>
              </a:cxn>
              <a:cxn ang="0">
                <a:pos x="2" y="2"/>
              </a:cxn>
              <a:cxn ang="0">
                <a:pos x="2" y="2"/>
              </a:cxn>
              <a:cxn ang="0">
                <a:pos x="0" y="2"/>
              </a:cxn>
              <a:cxn ang="0">
                <a:pos x="0" y="2"/>
              </a:cxn>
              <a:cxn ang="0">
                <a:pos x="0" y="2"/>
              </a:cxn>
              <a:cxn ang="0">
                <a:pos x="0" y="2"/>
              </a:cxn>
              <a:cxn ang="0">
                <a:pos x="0" y="2"/>
              </a:cxn>
              <a:cxn ang="0">
                <a:pos x="0" y="2"/>
              </a:cxn>
              <a:cxn ang="0">
                <a:pos x="0" y="2"/>
              </a:cxn>
              <a:cxn ang="0">
                <a:pos x="2" y="2"/>
              </a:cxn>
              <a:cxn ang="0">
                <a:pos x="0" y="2"/>
              </a:cxn>
              <a:cxn ang="0">
                <a:pos x="2" y="2"/>
              </a:cxn>
              <a:cxn ang="0">
                <a:pos x="2" y="2"/>
              </a:cxn>
              <a:cxn ang="0">
                <a:pos x="2" y="2"/>
              </a:cxn>
              <a:cxn ang="0">
                <a:pos x="0" y="2"/>
              </a:cxn>
              <a:cxn ang="0">
                <a:pos x="0" y="2"/>
              </a:cxn>
            </a:cxnLst>
            <a:rect l="0" t="0" r="r" b="b"/>
            <a:pathLst>
              <a:path w="2" h="2">
                <a:moveTo>
                  <a:pt x="0" y="2"/>
                </a:moveTo>
                <a:lnTo>
                  <a:pt x="0" y="2"/>
                </a:lnTo>
                <a:lnTo>
                  <a:pt x="0" y="2"/>
                </a:lnTo>
                <a:lnTo>
                  <a:pt x="0" y="2"/>
                </a:lnTo>
                <a:lnTo>
                  <a:pt x="0" y="2"/>
                </a:lnTo>
                <a:lnTo>
                  <a:pt x="0" y="2"/>
                </a:lnTo>
                <a:lnTo>
                  <a:pt x="0" y="2"/>
                </a:lnTo>
                <a:lnTo>
                  <a:pt x="0" y="2"/>
                </a:lnTo>
                <a:lnTo>
                  <a:pt x="0" y="2"/>
                </a:lnTo>
                <a:lnTo>
                  <a:pt x="0" y="2"/>
                </a:lnTo>
                <a:lnTo>
                  <a:pt x="0" y="2"/>
                </a:lnTo>
                <a:lnTo>
                  <a:pt x="0" y="2"/>
                </a:lnTo>
                <a:lnTo>
                  <a:pt x="2" y="2"/>
                </a:lnTo>
                <a:lnTo>
                  <a:pt x="2" y="2"/>
                </a:lnTo>
                <a:lnTo>
                  <a:pt x="2" y="2"/>
                </a:lnTo>
                <a:lnTo>
                  <a:pt x="2" y="2"/>
                </a:lnTo>
                <a:lnTo>
                  <a:pt x="2" y="2"/>
                </a:lnTo>
                <a:lnTo>
                  <a:pt x="2" y="0"/>
                </a:lnTo>
                <a:lnTo>
                  <a:pt x="0" y="2"/>
                </a:lnTo>
                <a:lnTo>
                  <a:pt x="0" y="2"/>
                </a:lnTo>
                <a:lnTo>
                  <a:pt x="0" y="2"/>
                </a:lnTo>
                <a:lnTo>
                  <a:pt x="0" y="2"/>
                </a:lnTo>
                <a:lnTo>
                  <a:pt x="0" y="2"/>
                </a:lnTo>
                <a:lnTo>
                  <a:pt x="0" y="2"/>
                </a:lnTo>
                <a:lnTo>
                  <a:pt x="0" y="2"/>
                </a:lnTo>
                <a:lnTo>
                  <a:pt x="0" y="2"/>
                </a:lnTo>
                <a:lnTo>
                  <a:pt x="0" y="2"/>
                </a:lnTo>
                <a:lnTo>
                  <a:pt x="0" y="2"/>
                </a:lnTo>
                <a:lnTo>
                  <a:pt x="0" y="2"/>
                </a:lnTo>
                <a:lnTo>
                  <a:pt x="2" y="2"/>
                </a:lnTo>
                <a:lnTo>
                  <a:pt x="2" y="2"/>
                </a:lnTo>
                <a:lnTo>
                  <a:pt x="2" y="2"/>
                </a:lnTo>
                <a:lnTo>
                  <a:pt x="2" y="2"/>
                </a:lnTo>
                <a:lnTo>
                  <a:pt x="2" y="2"/>
                </a:lnTo>
                <a:lnTo>
                  <a:pt x="2" y="2"/>
                </a:lnTo>
                <a:lnTo>
                  <a:pt x="2" y="2"/>
                </a:lnTo>
                <a:lnTo>
                  <a:pt x="2" y="2"/>
                </a:lnTo>
                <a:lnTo>
                  <a:pt x="2" y="2"/>
                </a:lnTo>
                <a:lnTo>
                  <a:pt x="0" y="2"/>
                </a:lnTo>
                <a:lnTo>
                  <a:pt x="2" y="2"/>
                </a:lnTo>
                <a:lnTo>
                  <a:pt x="2"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2" y="2"/>
                </a:lnTo>
                <a:lnTo>
                  <a:pt x="2" y="2"/>
                </a:lnTo>
                <a:lnTo>
                  <a:pt x="0" y="2"/>
                </a:lnTo>
                <a:lnTo>
                  <a:pt x="2" y="2"/>
                </a:lnTo>
                <a:lnTo>
                  <a:pt x="2" y="2"/>
                </a:lnTo>
                <a:lnTo>
                  <a:pt x="2" y="2"/>
                </a:lnTo>
                <a:lnTo>
                  <a:pt x="2" y="2"/>
                </a:lnTo>
                <a:lnTo>
                  <a:pt x="2" y="2"/>
                </a:lnTo>
                <a:lnTo>
                  <a:pt x="2" y="2"/>
                </a:lnTo>
                <a:lnTo>
                  <a:pt x="2" y="2"/>
                </a:lnTo>
                <a:lnTo>
                  <a:pt x="0" y="2"/>
                </a:lnTo>
                <a:lnTo>
                  <a:pt x="0" y="2"/>
                </a:lnTo>
                <a:lnTo>
                  <a:pt x="0" y="2"/>
                </a:lnTo>
                <a:lnTo>
                  <a:pt x="0"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71" name="Freeform 1120"/>
          <p:cNvSpPr>
            <a:spLocks/>
          </p:cNvSpPr>
          <p:nvPr/>
        </p:nvSpPr>
        <p:spPr bwMode="auto">
          <a:xfrm>
            <a:off x="458792" y="463554"/>
            <a:ext cx="3175" cy="3175"/>
          </a:xfrm>
          <a:custGeom>
            <a:avLst/>
            <a:gdLst/>
            <a:ahLst/>
            <a:cxnLst>
              <a:cxn ang="0">
                <a:pos x="0" y="0"/>
              </a:cxn>
              <a:cxn ang="0">
                <a:pos x="0" y="2"/>
              </a:cxn>
              <a:cxn ang="0">
                <a:pos x="0" y="2"/>
              </a:cxn>
              <a:cxn ang="0">
                <a:pos x="0" y="2"/>
              </a:cxn>
              <a:cxn ang="0">
                <a:pos x="2" y="2"/>
              </a:cxn>
              <a:cxn ang="0">
                <a:pos x="2" y="0"/>
              </a:cxn>
              <a:cxn ang="0">
                <a:pos x="2" y="0"/>
              </a:cxn>
              <a:cxn ang="0">
                <a:pos x="2" y="0"/>
              </a:cxn>
              <a:cxn ang="0">
                <a:pos x="0" y="0"/>
              </a:cxn>
              <a:cxn ang="0">
                <a:pos x="0" y="2"/>
              </a:cxn>
              <a:cxn ang="0">
                <a:pos x="0" y="2"/>
              </a:cxn>
              <a:cxn ang="0">
                <a:pos x="2" y="0"/>
              </a:cxn>
              <a:cxn ang="0">
                <a:pos x="2" y="0"/>
              </a:cxn>
              <a:cxn ang="0">
                <a:pos x="2" y="0"/>
              </a:cxn>
              <a:cxn ang="0">
                <a:pos x="2" y="2"/>
              </a:cxn>
              <a:cxn ang="0">
                <a:pos x="0" y="2"/>
              </a:cxn>
              <a:cxn ang="0">
                <a:pos x="0" y="2"/>
              </a:cxn>
              <a:cxn ang="0">
                <a:pos x="0" y="2"/>
              </a:cxn>
              <a:cxn ang="0">
                <a:pos x="0" y="2"/>
              </a:cxn>
              <a:cxn ang="0">
                <a:pos x="0" y="2"/>
              </a:cxn>
              <a:cxn ang="0">
                <a:pos x="0" y="2"/>
              </a:cxn>
              <a:cxn ang="0">
                <a:pos x="0" y="2"/>
              </a:cxn>
              <a:cxn ang="0">
                <a:pos x="0" y="2"/>
              </a:cxn>
              <a:cxn ang="0">
                <a:pos x="2" y="2"/>
              </a:cxn>
              <a:cxn ang="0">
                <a:pos x="0" y="2"/>
              </a:cxn>
              <a:cxn ang="0">
                <a:pos x="0" y="2"/>
              </a:cxn>
              <a:cxn ang="0">
                <a:pos x="2" y="2"/>
              </a:cxn>
              <a:cxn ang="0">
                <a:pos x="2" y="2"/>
              </a:cxn>
              <a:cxn ang="0">
                <a:pos x="2" y="0"/>
              </a:cxn>
              <a:cxn ang="0">
                <a:pos x="0" y="0"/>
              </a:cxn>
              <a:cxn ang="0">
                <a:pos x="0" y="0"/>
              </a:cxn>
            </a:cxnLst>
            <a:rect l="0" t="0" r="r" b="b"/>
            <a:pathLst>
              <a:path w="2" h="2">
                <a:moveTo>
                  <a:pt x="0" y="0"/>
                </a:moveTo>
                <a:lnTo>
                  <a:pt x="0" y="2"/>
                </a:lnTo>
                <a:lnTo>
                  <a:pt x="0" y="2"/>
                </a:lnTo>
                <a:lnTo>
                  <a:pt x="0" y="2"/>
                </a:lnTo>
                <a:lnTo>
                  <a:pt x="2" y="2"/>
                </a:lnTo>
                <a:lnTo>
                  <a:pt x="2" y="0"/>
                </a:lnTo>
                <a:lnTo>
                  <a:pt x="2" y="0"/>
                </a:lnTo>
                <a:lnTo>
                  <a:pt x="2" y="0"/>
                </a:lnTo>
                <a:lnTo>
                  <a:pt x="0" y="0"/>
                </a:lnTo>
                <a:lnTo>
                  <a:pt x="0" y="2"/>
                </a:lnTo>
                <a:lnTo>
                  <a:pt x="0" y="2"/>
                </a:lnTo>
                <a:lnTo>
                  <a:pt x="2" y="0"/>
                </a:lnTo>
                <a:lnTo>
                  <a:pt x="2" y="0"/>
                </a:lnTo>
                <a:lnTo>
                  <a:pt x="2" y="0"/>
                </a:lnTo>
                <a:lnTo>
                  <a:pt x="2" y="2"/>
                </a:lnTo>
                <a:lnTo>
                  <a:pt x="0" y="2"/>
                </a:lnTo>
                <a:lnTo>
                  <a:pt x="0" y="2"/>
                </a:lnTo>
                <a:lnTo>
                  <a:pt x="0" y="2"/>
                </a:lnTo>
                <a:lnTo>
                  <a:pt x="0" y="2"/>
                </a:lnTo>
                <a:lnTo>
                  <a:pt x="0" y="2"/>
                </a:lnTo>
                <a:lnTo>
                  <a:pt x="0" y="2"/>
                </a:lnTo>
                <a:lnTo>
                  <a:pt x="0" y="2"/>
                </a:lnTo>
                <a:lnTo>
                  <a:pt x="0" y="2"/>
                </a:lnTo>
                <a:lnTo>
                  <a:pt x="2" y="2"/>
                </a:lnTo>
                <a:lnTo>
                  <a:pt x="0" y="2"/>
                </a:lnTo>
                <a:lnTo>
                  <a:pt x="0" y="2"/>
                </a:lnTo>
                <a:lnTo>
                  <a:pt x="2" y="2"/>
                </a:lnTo>
                <a:lnTo>
                  <a:pt x="2" y="2"/>
                </a:lnTo>
                <a:lnTo>
                  <a:pt x="2" y="0"/>
                </a:lnTo>
                <a:lnTo>
                  <a:pt x="0" y="0"/>
                </a:lnTo>
                <a:lnTo>
                  <a:pt x="0"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72" name="Freeform 1134"/>
          <p:cNvSpPr>
            <a:spLocks/>
          </p:cNvSpPr>
          <p:nvPr/>
        </p:nvSpPr>
        <p:spPr bwMode="auto">
          <a:xfrm>
            <a:off x="703267" y="514350"/>
            <a:ext cx="3175" cy="6350"/>
          </a:xfrm>
          <a:custGeom>
            <a:avLst/>
            <a:gdLst/>
            <a:ahLst/>
            <a:cxnLst>
              <a:cxn ang="0">
                <a:pos x="2" y="4"/>
              </a:cxn>
              <a:cxn ang="0">
                <a:pos x="2" y="4"/>
              </a:cxn>
              <a:cxn ang="0">
                <a:pos x="2" y="4"/>
              </a:cxn>
              <a:cxn ang="0">
                <a:pos x="2" y="2"/>
              </a:cxn>
              <a:cxn ang="0">
                <a:pos x="2" y="0"/>
              </a:cxn>
              <a:cxn ang="0">
                <a:pos x="2" y="0"/>
              </a:cxn>
              <a:cxn ang="0">
                <a:pos x="2" y="0"/>
              </a:cxn>
              <a:cxn ang="0">
                <a:pos x="0" y="2"/>
              </a:cxn>
              <a:cxn ang="0">
                <a:pos x="2" y="4"/>
              </a:cxn>
              <a:cxn ang="0">
                <a:pos x="2" y="2"/>
              </a:cxn>
              <a:cxn ang="0">
                <a:pos x="2" y="2"/>
              </a:cxn>
              <a:cxn ang="0">
                <a:pos x="2" y="0"/>
              </a:cxn>
              <a:cxn ang="0">
                <a:pos x="2" y="2"/>
              </a:cxn>
              <a:cxn ang="0">
                <a:pos x="2" y="2"/>
              </a:cxn>
              <a:cxn ang="0">
                <a:pos x="2" y="2"/>
              </a:cxn>
              <a:cxn ang="0">
                <a:pos x="2" y="2"/>
              </a:cxn>
              <a:cxn ang="0">
                <a:pos x="2" y="2"/>
              </a:cxn>
              <a:cxn ang="0">
                <a:pos x="2" y="2"/>
              </a:cxn>
              <a:cxn ang="0">
                <a:pos x="2" y="2"/>
              </a:cxn>
              <a:cxn ang="0">
                <a:pos x="2" y="2"/>
              </a:cxn>
              <a:cxn ang="0">
                <a:pos x="2" y="2"/>
              </a:cxn>
              <a:cxn ang="0">
                <a:pos x="2" y="2"/>
              </a:cxn>
              <a:cxn ang="0">
                <a:pos x="2" y="2"/>
              </a:cxn>
              <a:cxn ang="0">
                <a:pos x="2" y="2"/>
              </a:cxn>
              <a:cxn ang="0">
                <a:pos x="2" y="2"/>
              </a:cxn>
              <a:cxn ang="0">
                <a:pos x="2" y="2"/>
              </a:cxn>
              <a:cxn ang="0">
                <a:pos x="0" y="2"/>
              </a:cxn>
              <a:cxn ang="0">
                <a:pos x="2" y="4"/>
              </a:cxn>
            </a:cxnLst>
            <a:rect l="0" t="0" r="r" b="b"/>
            <a:pathLst>
              <a:path w="2" h="4">
                <a:moveTo>
                  <a:pt x="2" y="4"/>
                </a:moveTo>
                <a:lnTo>
                  <a:pt x="2" y="4"/>
                </a:lnTo>
                <a:lnTo>
                  <a:pt x="2" y="4"/>
                </a:lnTo>
                <a:lnTo>
                  <a:pt x="2" y="2"/>
                </a:lnTo>
                <a:lnTo>
                  <a:pt x="2" y="0"/>
                </a:lnTo>
                <a:lnTo>
                  <a:pt x="2" y="0"/>
                </a:lnTo>
                <a:lnTo>
                  <a:pt x="2" y="0"/>
                </a:lnTo>
                <a:lnTo>
                  <a:pt x="0" y="2"/>
                </a:lnTo>
                <a:lnTo>
                  <a:pt x="2" y="4"/>
                </a:lnTo>
                <a:lnTo>
                  <a:pt x="2" y="2"/>
                </a:lnTo>
                <a:lnTo>
                  <a:pt x="2" y="2"/>
                </a:lnTo>
                <a:lnTo>
                  <a:pt x="2" y="0"/>
                </a:lnTo>
                <a:lnTo>
                  <a:pt x="2" y="2"/>
                </a:lnTo>
                <a:lnTo>
                  <a:pt x="2" y="2"/>
                </a:lnTo>
                <a:lnTo>
                  <a:pt x="2" y="2"/>
                </a:lnTo>
                <a:lnTo>
                  <a:pt x="2" y="2"/>
                </a:lnTo>
                <a:lnTo>
                  <a:pt x="2" y="2"/>
                </a:lnTo>
                <a:lnTo>
                  <a:pt x="2" y="2"/>
                </a:lnTo>
                <a:lnTo>
                  <a:pt x="2" y="2"/>
                </a:lnTo>
                <a:lnTo>
                  <a:pt x="2" y="2"/>
                </a:lnTo>
                <a:lnTo>
                  <a:pt x="2" y="2"/>
                </a:lnTo>
                <a:lnTo>
                  <a:pt x="2" y="2"/>
                </a:lnTo>
                <a:lnTo>
                  <a:pt x="2" y="2"/>
                </a:lnTo>
                <a:lnTo>
                  <a:pt x="2" y="2"/>
                </a:lnTo>
                <a:lnTo>
                  <a:pt x="2" y="2"/>
                </a:lnTo>
                <a:lnTo>
                  <a:pt x="2" y="2"/>
                </a:lnTo>
                <a:lnTo>
                  <a:pt x="0" y="2"/>
                </a:lnTo>
                <a:lnTo>
                  <a:pt x="2" y="4"/>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73" name="Freeform 1141"/>
          <p:cNvSpPr>
            <a:spLocks/>
          </p:cNvSpPr>
          <p:nvPr/>
        </p:nvSpPr>
        <p:spPr bwMode="auto">
          <a:xfrm>
            <a:off x="706439" y="479425"/>
            <a:ext cx="1587" cy="6350"/>
          </a:xfrm>
          <a:custGeom>
            <a:avLst/>
            <a:gdLst/>
            <a:ahLst/>
            <a:cxnLst>
              <a:cxn ang="0">
                <a:pos x="0" y="4"/>
              </a:cxn>
              <a:cxn ang="0">
                <a:pos x="0" y="2"/>
              </a:cxn>
              <a:cxn ang="0">
                <a:pos x="0" y="0"/>
              </a:cxn>
              <a:cxn ang="0">
                <a:pos x="0" y="0"/>
              </a:cxn>
              <a:cxn ang="0">
                <a:pos x="0" y="2"/>
              </a:cxn>
              <a:cxn ang="0">
                <a:pos x="0" y="2"/>
              </a:cxn>
              <a:cxn ang="0">
                <a:pos x="0" y="4"/>
              </a:cxn>
              <a:cxn ang="0">
                <a:pos x="0" y="2"/>
              </a:cxn>
              <a:cxn ang="0">
                <a:pos x="0" y="2"/>
              </a:cxn>
              <a:cxn ang="0">
                <a:pos x="0" y="2"/>
              </a:cxn>
              <a:cxn ang="0">
                <a:pos x="0" y="2"/>
              </a:cxn>
              <a:cxn ang="0">
                <a:pos x="0" y="2"/>
              </a:cxn>
              <a:cxn ang="0">
                <a:pos x="0" y="2"/>
              </a:cxn>
              <a:cxn ang="0">
                <a:pos x="0" y="2"/>
              </a:cxn>
              <a:cxn ang="0">
                <a:pos x="0" y="4"/>
              </a:cxn>
            </a:cxnLst>
            <a:rect l="0" t="0" r="r" b="b"/>
            <a:pathLst>
              <a:path h="4">
                <a:moveTo>
                  <a:pt x="0" y="4"/>
                </a:moveTo>
                <a:lnTo>
                  <a:pt x="0" y="2"/>
                </a:lnTo>
                <a:lnTo>
                  <a:pt x="0" y="0"/>
                </a:lnTo>
                <a:lnTo>
                  <a:pt x="0" y="0"/>
                </a:lnTo>
                <a:lnTo>
                  <a:pt x="0" y="2"/>
                </a:lnTo>
                <a:lnTo>
                  <a:pt x="0" y="2"/>
                </a:lnTo>
                <a:lnTo>
                  <a:pt x="0" y="4"/>
                </a:lnTo>
                <a:lnTo>
                  <a:pt x="0" y="2"/>
                </a:lnTo>
                <a:lnTo>
                  <a:pt x="0" y="2"/>
                </a:lnTo>
                <a:lnTo>
                  <a:pt x="0" y="2"/>
                </a:lnTo>
                <a:lnTo>
                  <a:pt x="0" y="2"/>
                </a:lnTo>
                <a:lnTo>
                  <a:pt x="0" y="2"/>
                </a:lnTo>
                <a:lnTo>
                  <a:pt x="0" y="2"/>
                </a:lnTo>
                <a:lnTo>
                  <a:pt x="0" y="2"/>
                </a:lnTo>
                <a:lnTo>
                  <a:pt x="0" y="4"/>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74" name="Freeform 1148"/>
          <p:cNvSpPr>
            <a:spLocks/>
          </p:cNvSpPr>
          <p:nvPr/>
        </p:nvSpPr>
        <p:spPr bwMode="auto">
          <a:xfrm>
            <a:off x="693742" y="460376"/>
            <a:ext cx="3175" cy="3175"/>
          </a:xfrm>
          <a:custGeom>
            <a:avLst/>
            <a:gdLst/>
            <a:ahLst/>
            <a:cxnLst>
              <a:cxn ang="0">
                <a:pos x="2" y="2"/>
              </a:cxn>
              <a:cxn ang="0">
                <a:pos x="2" y="0"/>
              </a:cxn>
              <a:cxn ang="0">
                <a:pos x="2" y="0"/>
              </a:cxn>
              <a:cxn ang="0">
                <a:pos x="2" y="0"/>
              </a:cxn>
              <a:cxn ang="0">
                <a:pos x="2" y="0"/>
              </a:cxn>
              <a:cxn ang="0">
                <a:pos x="0" y="0"/>
              </a:cxn>
              <a:cxn ang="0">
                <a:pos x="0" y="0"/>
              </a:cxn>
              <a:cxn ang="0">
                <a:pos x="0" y="2"/>
              </a:cxn>
              <a:cxn ang="0">
                <a:pos x="0" y="2"/>
              </a:cxn>
              <a:cxn ang="0">
                <a:pos x="0" y="2"/>
              </a:cxn>
              <a:cxn ang="0">
                <a:pos x="2" y="2"/>
              </a:cxn>
              <a:cxn ang="0">
                <a:pos x="2" y="2"/>
              </a:cxn>
              <a:cxn ang="0">
                <a:pos x="2" y="0"/>
              </a:cxn>
              <a:cxn ang="0">
                <a:pos x="2" y="0"/>
              </a:cxn>
              <a:cxn ang="0">
                <a:pos x="2" y="0"/>
              </a:cxn>
              <a:cxn ang="0">
                <a:pos x="0" y="2"/>
              </a:cxn>
              <a:cxn ang="0">
                <a:pos x="2" y="2"/>
              </a:cxn>
              <a:cxn ang="0">
                <a:pos x="2" y="0"/>
              </a:cxn>
              <a:cxn ang="0">
                <a:pos x="0" y="2"/>
              </a:cxn>
              <a:cxn ang="0">
                <a:pos x="2" y="2"/>
              </a:cxn>
              <a:cxn ang="0">
                <a:pos x="0" y="2"/>
              </a:cxn>
              <a:cxn ang="0">
                <a:pos x="0" y="2"/>
              </a:cxn>
              <a:cxn ang="0">
                <a:pos x="0" y="2"/>
              </a:cxn>
              <a:cxn ang="0">
                <a:pos x="0" y="2"/>
              </a:cxn>
              <a:cxn ang="0">
                <a:pos x="0" y="2"/>
              </a:cxn>
              <a:cxn ang="0">
                <a:pos x="0" y="2"/>
              </a:cxn>
              <a:cxn ang="0">
                <a:pos x="0" y="2"/>
              </a:cxn>
              <a:cxn ang="0">
                <a:pos x="0" y="2"/>
              </a:cxn>
              <a:cxn ang="0">
                <a:pos x="0" y="2"/>
              </a:cxn>
              <a:cxn ang="0">
                <a:pos x="2" y="2"/>
              </a:cxn>
              <a:cxn ang="0">
                <a:pos x="2" y="2"/>
              </a:cxn>
            </a:cxnLst>
            <a:rect l="0" t="0" r="r" b="b"/>
            <a:pathLst>
              <a:path w="2" h="2">
                <a:moveTo>
                  <a:pt x="2" y="2"/>
                </a:moveTo>
                <a:lnTo>
                  <a:pt x="2" y="0"/>
                </a:lnTo>
                <a:lnTo>
                  <a:pt x="2" y="0"/>
                </a:lnTo>
                <a:lnTo>
                  <a:pt x="2" y="0"/>
                </a:lnTo>
                <a:lnTo>
                  <a:pt x="2" y="0"/>
                </a:lnTo>
                <a:lnTo>
                  <a:pt x="0" y="0"/>
                </a:lnTo>
                <a:lnTo>
                  <a:pt x="0" y="0"/>
                </a:lnTo>
                <a:lnTo>
                  <a:pt x="0" y="2"/>
                </a:lnTo>
                <a:lnTo>
                  <a:pt x="0" y="2"/>
                </a:lnTo>
                <a:lnTo>
                  <a:pt x="0" y="2"/>
                </a:lnTo>
                <a:lnTo>
                  <a:pt x="2" y="2"/>
                </a:lnTo>
                <a:lnTo>
                  <a:pt x="2" y="2"/>
                </a:lnTo>
                <a:lnTo>
                  <a:pt x="2" y="0"/>
                </a:lnTo>
                <a:lnTo>
                  <a:pt x="2" y="0"/>
                </a:lnTo>
                <a:lnTo>
                  <a:pt x="2" y="0"/>
                </a:lnTo>
                <a:lnTo>
                  <a:pt x="0" y="2"/>
                </a:lnTo>
                <a:lnTo>
                  <a:pt x="2" y="2"/>
                </a:lnTo>
                <a:lnTo>
                  <a:pt x="2" y="0"/>
                </a:lnTo>
                <a:lnTo>
                  <a:pt x="0" y="2"/>
                </a:lnTo>
                <a:lnTo>
                  <a:pt x="2" y="2"/>
                </a:lnTo>
                <a:lnTo>
                  <a:pt x="0" y="2"/>
                </a:lnTo>
                <a:lnTo>
                  <a:pt x="0" y="2"/>
                </a:lnTo>
                <a:lnTo>
                  <a:pt x="0" y="2"/>
                </a:lnTo>
                <a:lnTo>
                  <a:pt x="0" y="2"/>
                </a:lnTo>
                <a:lnTo>
                  <a:pt x="0" y="2"/>
                </a:lnTo>
                <a:lnTo>
                  <a:pt x="0" y="2"/>
                </a:lnTo>
                <a:lnTo>
                  <a:pt x="0" y="2"/>
                </a:lnTo>
                <a:lnTo>
                  <a:pt x="0" y="2"/>
                </a:lnTo>
                <a:lnTo>
                  <a:pt x="0" y="2"/>
                </a:lnTo>
                <a:lnTo>
                  <a:pt x="2" y="2"/>
                </a:lnTo>
                <a:lnTo>
                  <a:pt x="2"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75" name="Freeform 1150"/>
          <p:cNvSpPr>
            <a:spLocks/>
          </p:cNvSpPr>
          <p:nvPr/>
        </p:nvSpPr>
        <p:spPr bwMode="auto">
          <a:xfrm>
            <a:off x="684215" y="447677"/>
            <a:ext cx="1587" cy="3175"/>
          </a:xfrm>
          <a:custGeom>
            <a:avLst/>
            <a:gdLst/>
            <a:ahLst/>
            <a:cxnLst>
              <a:cxn ang="0">
                <a:pos x="0" y="2"/>
              </a:cxn>
              <a:cxn ang="0">
                <a:pos x="0" y="0"/>
              </a:cxn>
              <a:cxn ang="0">
                <a:pos x="0" y="2"/>
              </a:cxn>
            </a:cxnLst>
            <a:rect l="0" t="0" r="r" b="b"/>
            <a:pathLst>
              <a:path h="2">
                <a:moveTo>
                  <a:pt x="0" y="2"/>
                </a:moveTo>
                <a:lnTo>
                  <a:pt x="0" y="0"/>
                </a:lnTo>
                <a:lnTo>
                  <a:pt x="0"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76" name="Freeform 1152"/>
          <p:cNvSpPr>
            <a:spLocks/>
          </p:cNvSpPr>
          <p:nvPr/>
        </p:nvSpPr>
        <p:spPr bwMode="auto">
          <a:xfrm>
            <a:off x="684217" y="447677"/>
            <a:ext cx="3175" cy="3175"/>
          </a:xfrm>
          <a:custGeom>
            <a:avLst/>
            <a:gdLst/>
            <a:ahLst/>
            <a:cxnLst>
              <a:cxn ang="0">
                <a:pos x="2" y="0"/>
              </a:cxn>
              <a:cxn ang="0">
                <a:pos x="0" y="0"/>
              </a:cxn>
              <a:cxn ang="0">
                <a:pos x="0" y="0"/>
              </a:cxn>
              <a:cxn ang="0">
                <a:pos x="0" y="0"/>
              </a:cxn>
              <a:cxn ang="0">
                <a:pos x="0" y="2"/>
              </a:cxn>
              <a:cxn ang="0">
                <a:pos x="2" y="2"/>
              </a:cxn>
              <a:cxn ang="0">
                <a:pos x="2" y="0"/>
              </a:cxn>
              <a:cxn ang="0">
                <a:pos x="0" y="0"/>
              </a:cxn>
              <a:cxn ang="0">
                <a:pos x="0" y="0"/>
              </a:cxn>
              <a:cxn ang="0">
                <a:pos x="0" y="0"/>
              </a:cxn>
              <a:cxn ang="0">
                <a:pos x="0" y="2"/>
              </a:cxn>
              <a:cxn ang="0">
                <a:pos x="2" y="2"/>
              </a:cxn>
              <a:cxn ang="0">
                <a:pos x="2" y="0"/>
              </a:cxn>
            </a:cxnLst>
            <a:rect l="0" t="0" r="r" b="b"/>
            <a:pathLst>
              <a:path w="2" h="2">
                <a:moveTo>
                  <a:pt x="2" y="0"/>
                </a:moveTo>
                <a:lnTo>
                  <a:pt x="0" y="0"/>
                </a:lnTo>
                <a:lnTo>
                  <a:pt x="0" y="0"/>
                </a:lnTo>
                <a:lnTo>
                  <a:pt x="0" y="0"/>
                </a:lnTo>
                <a:lnTo>
                  <a:pt x="0" y="2"/>
                </a:lnTo>
                <a:lnTo>
                  <a:pt x="2" y="2"/>
                </a:lnTo>
                <a:lnTo>
                  <a:pt x="2" y="0"/>
                </a:lnTo>
                <a:lnTo>
                  <a:pt x="0" y="0"/>
                </a:lnTo>
                <a:lnTo>
                  <a:pt x="0" y="0"/>
                </a:lnTo>
                <a:lnTo>
                  <a:pt x="0" y="0"/>
                </a:lnTo>
                <a:lnTo>
                  <a:pt x="0" y="2"/>
                </a:lnTo>
                <a:lnTo>
                  <a:pt x="2" y="2"/>
                </a:lnTo>
                <a:lnTo>
                  <a:pt x="2"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77" name="Freeform 1154"/>
          <p:cNvSpPr>
            <a:spLocks/>
          </p:cNvSpPr>
          <p:nvPr/>
        </p:nvSpPr>
        <p:spPr bwMode="auto">
          <a:xfrm>
            <a:off x="665165" y="434975"/>
            <a:ext cx="3175" cy="1588"/>
          </a:xfrm>
          <a:custGeom>
            <a:avLst/>
            <a:gdLst/>
            <a:ahLst/>
            <a:cxnLst>
              <a:cxn ang="0">
                <a:pos x="2" y="0"/>
              </a:cxn>
              <a:cxn ang="0">
                <a:pos x="0" y="0"/>
              </a:cxn>
              <a:cxn ang="0">
                <a:pos x="2" y="0"/>
              </a:cxn>
            </a:cxnLst>
            <a:rect l="0" t="0" r="r" b="b"/>
            <a:pathLst>
              <a:path w="2">
                <a:moveTo>
                  <a:pt x="2" y="0"/>
                </a:moveTo>
                <a:lnTo>
                  <a:pt x="0" y="0"/>
                </a:lnTo>
                <a:lnTo>
                  <a:pt x="2"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78" name="Freeform 1156"/>
          <p:cNvSpPr>
            <a:spLocks/>
          </p:cNvSpPr>
          <p:nvPr/>
        </p:nvSpPr>
        <p:spPr bwMode="auto">
          <a:xfrm>
            <a:off x="665165" y="431801"/>
            <a:ext cx="3175" cy="3175"/>
          </a:xfrm>
          <a:custGeom>
            <a:avLst/>
            <a:gdLst/>
            <a:ahLst/>
            <a:cxnLst>
              <a:cxn ang="0">
                <a:pos x="2" y="2"/>
              </a:cxn>
              <a:cxn ang="0">
                <a:pos x="0" y="0"/>
              </a:cxn>
              <a:cxn ang="0">
                <a:pos x="0" y="0"/>
              </a:cxn>
              <a:cxn ang="0">
                <a:pos x="0" y="2"/>
              </a:cxn>
              <a:cxn ang="0">
                <a:pos x="2" y="2"/>
              </a:cxn>
              <a:cxn ang="0">
                <a:pos x="2" y="2"/>
              </a:cxn>
              <a:cxn ang="0">
                <a:pos x="2" y="2"/>
              </a:cxn>
              <a:cxn ang="0">
                <a:pos x="0" y="0"/>
              </a:cxn>
              <a:cxn ang="0">
                <a:pos x="0" y="0"/>
              </a:cxn>
              <a:cxn ang="0">
                <a:pos x="0" y="2"/>
              </a:cxn>
              <a:cxn ang="0">
                <a:pos x="2" y="2"/>
              </a:cxn>
              <a:cxn ang="0">
                <a:pos x="2" y="2"/>
              </a:cxn>
              <a:cxn ang="0">
                <a:pos x="2" y="2"/>
              </a:cxn>
            </a:cxnLst>
            <a:rect l="0" t="0" r="r" b="b"/>
            <a:pathLst>
              <a:path w="2" h="2">
                <a:moveTo>
                  <a:pt x="2" y="2"/>
                </a:moveTo>
                <a:lnTo>
                  <a:pt x="0" y="0"/>
                </a:lnTo>
                <a:lnTo>
                  <a:pt x="0" y="0"/>
                </a:lnTo>
                <a:lnTo>
                  <a:pt x="0" y="2"/>
                </a:lnTo>
                <a:lnTo>
                  <a:pt x="2" y="2"/>
                </a:lnTo>
                <a:lnTo>
                  <a:pt x="2" y="2"/>
                </a:lnTo>
                <a:lnTo>
                  <a:pt x="2" y="2"/>
                </a:lnTo>
                <a:lnTo>
                  <a:pt x="0" y="0"/>
                </a:lnTo>
                <a:lnTo>
                  <a:pt x="0" y="0"/>
                </a:lnTo>
                <a:lnTo>
                  <a:pt x="0" y="2"/>
                </a:lnTo>
                <a:lnTo>
                  <a:pt x="2" y="2"/>
                </a:lnTo>
                <a:lnTo>
                  <a:pt x="2" y="2"/>
                </a:lnTo>
                <a:lnTo>
                  <a:pt x="2"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79" name="Freeform 1163"/>
          <p:cNvSpPr>
            <a:spLocks/>
          </p:cNvSpPr>
          <p:nvPr/>
        </p:nvSpPr>
        <p:spPr bwMode="auto">
          <a:xfrm>
            <a:off x="611188" y="415933"/>
            <a:ext cx="6350" cy="3175"/>
          </a:xfrm>
          <a:custGeom>
            <a:avLst/>
            <a:gdLst/>
            <a:ahLst/>
            <a:cxnLst>
              <a:cxn ang="0">
                <a:pos x="2" y="2"/>
              </a:cxn>
              <a:cxn ang="0">
                <a:pos x="2" y="2"/>
              </a:cxn>
              <a:cxn ang="0">
                <a:pos x="4" y="2"/>
              </a:cxn>
              <a:cxn ang="0">
                <a:pos x="4" y="0"/>
              </a:cxn>
              <a:cxn ang="0">
                <a:pos x="4" y="0"/>
              </a:cxn>
              <a:cxn ang="0">
                <a:pos x="2" y="0"/>
              </a:cxn>
              <a:cxn ang="0">
                <a:pos x="2" y="0"/>
              </a:cxn>
              <a:cxn ang="0">
                <a:pos x="0" y="2"/>
              </a:cxn>
              <a:cxn ang="0">
                <a:pos x="2" y="2"/>
              </a:cxn>
              <a:cxn ang="0">
                <a:pos x="2" y="0"/>
              </a:cxn>
              <a:cxn ang="0">
                <a:pos x="4" y="2"/>
              </a:cxn>
              <a:cxn ang="0">
                <a:pos x="4" y="0"/>
              </a:cxn>
              <a:cxn ang="0">
                <a:pos x="4" y="0"/>
              </a:cxn>
              <a:cxn ang="0">
                <a:pos x="2" y="0"/>
              </a:cxn>
              <a:cxn ang="0">
                <a:pos x="2" y="0"/>
              </a:cxn>
              <a:cxn ang="0">
                <a:pos x="0" y="0"/>
              </a:cxn>
              <a:cxn ang="0">
                <a:pos x="2" y="2"/>
              </a:cxn>
            </a:cxnLst>
            <a:rect l="0" t="0" r="r" b="b"/>
            <a:pathLst>
              <a:path w="4" h="2">
                <a:moveTo>
                  <a:pt x="2" y="2"/>
                </a:moveTo>
                <a:lnTo>
                  <a:pt x="2" y="2"/>
                </a:lnTo>
                <a:lnTo>
                  <a:pt x="4" y="2"/>
                </a:lnTo>
                <a:lnTo>
                  <a:pt x="4" y="0"/>
                </a:lnTo>
                <a:lnTo>
                  <a:pt x="4" y="0"/>
                </a:lnTo>
                <a:lnTo>
                  <a:pt x="2" y="0"/>
                </a:lnTo>
                <a:lnTo>
                  <a:pt x="2" y="0"/>
                </a:lnTo>
                <a:lnTo>
                  <a:pt x="0" y="2"/>
                </a:lnTo>
                <a:lnTo>
                  <a:pt x="2" y="2"/>
                </a:lnTo>
                <a:lnTo>
                  <a:pt x="2" y="0"/>
                </a:lnTo>
                <a:lnTo>
                  <a:pt x="4" y="2"/>
                </a:lnTo>
                <a:lnTo>
                  <a:pt x="4" y="0"/>
                </a:lnTo>
                <a:lnTo>
                  <a:pt x="4" y="0"/>
                </a:lnTo>
                <a:lnTo>
                  <a:pt x="2" y="0"/>
                </a:lnTo>
                <a:lnTo>
                  <a:pt x="2" y="0"/>
                </a:lnTo>
                <a:lnTo>
                  <a:pt x="0" y="0"/>
                </a:lnTo>
                <a:lnTo>
                  <a:pt x="2"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80" name="Freeform 1172"/>
          <p:cNvSpPr>
            <a:spLocks/>
          </p:cNvSpPr>
          <p:nvPr/>
        </p:nvSpPr>
        <p:spPr bwMode="auto">
          <a:xfrm>
            <a:off x="582617" y="476253"/>
            <a:ext cx="3175" cy="3175"/>
          </a:xfrm>
          <a:custGeom>
            <a:avLst/>
            <a:gdLst/>
            <a:ahLst/>
            <a:cxnLst>
              <a:cxn ang="0">
                <a:pos x="0" y="2"/>
              </a:cxn>
              <a:cxn ang="0">
                <a:pos x="0" y="2"/>
              </a:cxn>
              <a:cxn ang="0">
                <a:pos x="2" y="2"/>
              </a:cxn>
              <a:cxn ang="0">
                <a:pos x="0" y="0"/>
              </a:cxn>
              <a:cxn ang="0">
                <a:pos x="0" y="0"/>
              </a:cxn>
              <a:cxn ang="0">
                <a:pos x="0" y="0"/>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Lst>
            <a:rect l="0" t="0" r="r" b="b"/>
            <a:pathLst>
              <a:path w="2" h="2">
                <a:moveTo>
                  <a:pt x="0" y="2"/>
                </a:moveTo>
                <a:lnTo>
                  <a:pt x="0" y="2"/>
                </a:lnTo>
                <a:lnTo>
                  <a:pt x="2" y="2"/>
                </a:lnTo>
                <a:lnTo>
                  <a:pt x="0" y="0"/>
                </a:lnTo>
                <a:lnTo>
                  <a:pt x="0" y="0"/>
                </a:lnTo>
                <a:lnTo>
                  <a:pt x="0" y="0"/>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81" name="Freeform 1177"/>
          <p:cNvSpPr>
            <a:spLocks/>
          </p:cNvSpPr>
          <p:nvPr/>
        </p:nvSpPr>
        <p:spPr bwMode="auto">
          <a:xfrm>
            <a:off x="557217" y="534996"/>
            <a:ext cx="3175" cy="3175"/>
          </a:xfrm>
          <a:custGeom>
            <a:avLst/>
            <a:gdLst/>
            <a:ahLst/>
            <a:cxnLst>
              <a:cxn ang="0">
                <a:pos x="0" y="2"/>
              </a:cxn>
              <a:cxn ang="0">
                <a:pos x="2" y="2"/>
              </a:cxn>
              <a:cxn ang="0">
                <a:pos x="2" y="2"/>
              </a:cxn>
              <a:cxn ang="0">
                <a:pos x="2" y="0"/>
              </a:cxn>
              <a:cxn ang="0">
                <a:pos x="2" y="0"/>
              </a:cxn>
              <a:cxn ang="0">
                <a:pos x="2"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2"/>
              </a:cxn>
              <a:cxn ang="0">
                <a:pos x="0" y="2"/>
              </a:cxn>
              <a:cxn ang="0">
                <a:pos x="2" y="2"/>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2"/>
              </a:cxn>
              <a:cxn ang="0">
                <a:pos x="2" y="0"/>
              </a:cxn>
              <a:cxn ang="0">
                <a:pos x="2" y="0"/>
              </a:cxn>
              <a:cxn ang="0">
                <a:pos x="0" y="0"/>
              </a:cxn>
              <a:cxn ang="0">
                <a:pos x="0" y="0"/>
              </a:cxn>
              <a:cxn ang="0">
                <a:pos x="0" y="2"/>
              </a:cxn>
            </a:cxnLst>
            <a:rect l="0" t="0" r="r" b="b"/>
            <a:pathLst>
              <a:path w="2" h="2">
                <a:moveTo>
                  <a:pt x="0" y="2"/>
                </a:moveTo>
                <a:lnTo>
                  <a:pt x="2" y="2"/>
                </a:lnTo>
                <a:lnTo>
                  <a:pt x="2" y="2"/>
                </a:lnTo>
                <a:lnTo>
                  <a:pt x="2" y="0"/>
                </a:lnTo>
                <a:lnTo>
                  <a:pt x="2" y="0"/>
                </a:lnTo>
                <a:lnTo>
                  <a:pt x="2"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2"/>
                </a:lnTo>
                <a:lnTo>
                  <a:pt x="0" y="2"/>
                </a:lnTo>
                <a:lnTo>
                  <a:pt x="2" y="2"/>
                </a:lnTo>
                <a:lnTo>
                  <a:pt x="2" y="0"/>
                </a:lnTo>
                <a:lnTo>
                  <a:pt x="2" y="0"/>
                </a:lnTo>
                <a:lnTo>
                  <a:pt x="2" y="0"/>
                </a:lnTo>
                <a:lnTo>
                  <a:pt x="2" y="0"/>
                </a:lnTo>
                <a:lnTo>
                  <a:pt x="2" y="0"/>
                </a:lnTo>
                <a:lnTo>
                  <a:pt x="2" y="0"/>
                </a:lnTo>
                <a:lnTo>
                  <a:pt x="2" y="0"/>
                </a:lnTo>
                <a:lnTo>
                  <a:pt x="2" y="0"/>
                </a:lnTo>
                <a:lnTo>
                  <a:pt x="2" y="0"/>
                </a:lnTo>
                <a:lnTo>
                  <a:pt x="2" y="0"/>
                </a:lnTo>
                <a:lnTo>
                  <a:pt x="2" y="0"/>
                </a:lnTo>
                <a:lnTo>
                  <a:pt x="2" y="2"/>
                </a:lnTo>
                <a:lnTo>
                  <a:pt x="2" y="0"/>
                </a:lnTo>
                <a:lnTo>
                  <a:pt x="2" y="0"/>
                </a:lnTo>
                <a:lnTo>
                  <a:pt x="0" y="0"/>
                </a:lnTo>
                <a:lnTo>
                  <a:pt x="0" y="0"/>
                </a:lnTo>
                <a:lnTo>
                  <a:pt x="0"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82" name="Freeform 1180"/>
          <p:cNvSpPr>
            <a:spLocks/>
          </p:cNvSpPr>
          <p:nvPr/>
        </p:nvSpPr>
        <p:spPr bwMode="auto">
          <a:xfrm>
            <a:off x="560392" y="530233"/>
            <a:ext cx="3175" cy="4763"/>
          </a:xfrm>
          <a:custGeom>
            <a:avLst/>
            <a:gdLst/>
            <a:ahLst/>
            <a:cxnLst>
              <a:cxn ang="0">
                <a:pos x="0" y="3"/>
              </a:cxn>
              <a:cxn ang="0">
                <a:pos x="0" y="3"/>
              </a:cxn>
              <a:cxn ang="0">
                <a:pos x="2" y="3"/>
              </a:cxn>
              <a:cxn ang="0">
                <a:pos x="2" y="3"/>
              </a:cxn>
              <a:cxn ang="0">
                <a:pos x="0" y="0"/>
              </a:cxn>
              <a:cxn ang="0">
                <a:pos x="0" y="0"/>
              </a:cxn>
              <a:cxn ang="0">
                <a:pos x="0" y="0"/>
              </a:cxn>
              <a:cxn ang="0">
                <a:pos x="0" y="3"/>
              </a:cxn>
              <a:cxn ang="0">
                <a:pos x="0" y="3"/>
              </a:cxn>
              <a:cxn ang="0">
                <a:pos x="0" y="3"/>
              </a:cxn>
              <a:cxn ang="0">
                <a:pos x="0" y="3"/>
              </a:cxn>
              <a:cxn ang="0">
                <a:pos x="0" y="0"/>
              </a:cxn>
              <a:cxn ang="0">
                <a:pos x="0" y="3"/>
              </a:cxn>
              <a:cxn ang="0">
                <a:pos x="0" y="3"/>
              </a:cxn>
              <a:cxn ang="0">
                <a:pos x="0" y="3"/>
              </a:cxn>
              <a:cxn ang="0">
                <a:pos x="0" y="3"/>
              </a:cxn>
              <a:cxn ang="0">
                <a:pos x="0" y="3"/>
              </a:cxn>
              <a:cxn ang="0">
                <a:pos x="0" y="3"/>
              </a:cxn>
              <a:cxn ang="0">
                <a:pos x="0" y="3"/>
              </a:cxn>
              <a:cxn ang="0">
                <a:pos x="0" y="3"/>
              </a:cxn>
              <a:cxn ang="0">
                <a:pos x="0" y="3"/>
              </a:cxn>
              <a:cxn ang="0">
                <a:pos x="0" y="3"/>
              </a:cxn>
              <a:cxn ang="0">
                <a:pos x="0" y="3"/>
              </a:cxn>
              <a:cxn ang="0">
                <a:pos x="0" y="3"/>
              </a:cxn>
              <a:cxn ang="0">
                <a:pos x="0" y="3"/>
              </a:cxn>
              <a:cxn ang="0">
                <a:pos x="0" y="3"/>
              </a:cxn>
              <a:cxn ang="0">
                <a:pos x="0" y="3"/>
              </a:cxn>
            </a:cxnLst>
            <a:rect l="0" t="0" r="r" b="b"/>
            <a:pathLst>
              <a:path w="2" h="3">
                <a:moveTo>
                  <a:pt x="0" y="3"/>
                </a:moveTo>
                <a:lnTo>
                  <a:pt x="0" y="3"/>
                </a:lnTo>
                <a:lnTo>
                  <a:pt x="2" y="3"/>
                </a:lnTo>
                <a:lnTo>
                  <a:pt x="2" y="3"/>
                </a:lnTo>
                <a:lnTo>
                  <a:pt x="0" y="0"/>
                </a:lnTo>
                <a:lnTo>
                  <a:pt x="0" y="0"/>
                </a:lnTo>
                <a:lnTo>
                  <a:pt x="0" y="0"/>
                </a:lnTo>
                <a:lnTo>
                  <a:pt x="0" y="3"/>
                </a:lnTo>
                <a:lnTo>
                  <a:pt x="0" y="3"/>
                </a:lnTo>
                <a:lnTo>
                  <a:pt x="0" y="3"/>
                </a:lnTo>
                <a:lnTo>
                  <a:pt x="0" y="3"/>
                </a:lnTo>
                <a:lnTo>
                  <a:pt x="0" y="0"/>
                </a:lnTo>
                <a:lnTo>
                  <a:pt x="0" y="3"/>
                </a:lnTo>
                <a:lnTo>
                  <a:pt x="0" y="3"/>
                </a:lnTo>
                <a:lnTo>
                  <a:pt x="0" y="3"/>
                </a:lnTo>
                <a:lnTo>
                  <a:pt x="0" y="3"/>
                </a:lnTo>
                <a:lnTo>
                  <a:pt x="0" y="3"/>
                </a:lnTo>
                <a:lnTo>
                  <a:pt x="0" y="3"/>
                </a:lnTo>
                <a:lnTo>
                  <a:pt x="0" y="3"/>
                </a:lnTo>
                <a:lnTo>
                  <a:pt x="0" y="3"/>
                </a:lnTo>
                <a:lnTo>
                  <a:pt x="0" y="3"/>
                </a:lnTo>
                <a:lnTo>
                  <a:pt x="0" y="3"/>
                </a:lnTo>
                <a:lnTo>
                  <a:pt x="0" y="3"/>
                </a:lnTo>
                <a:lnTo>
                  <a:pt x="0" y="3"/>
                </a:lnTo>
                <a:lnTo>
                  <a:pt x="0" y="3"/>
                </a:lnTo>
                <a:lnTo>
                  <a:pt x="0" y="3"/>
                </a:lnTo>
                <a:lnTo>
                  <a:pt x="0" y="3"/>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83" name="Line 1187"/>
          <p:cNvSpPr>
            <a:spLocks noChangeShapeType="1"/>
          </p:cNvSpPr>
          <p:nvPr/>
        </p:nvSpPr>
        <p:spPr bwMode="auto">
          <a:xfrm>
            <a:off x="569915" y="520700"/>
            <a:ext cx="1587" cy="1588"/>
          </a:xfrm>
          <a:prstGeom prst="line">
            <a:avLst/>
          </a:pr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84" name="Line 1188"/>
          <p:cNvSpPr>
            <a:spLocks noChangeShapeType="1"/>
          </p:cNvSpPr>
          <p:nvPr/>
        </p:nvSpPr>
        <p:spPr bwMode="auto">
          <a:xfrm>
            <a:off x="569915" y="520700"/>
            <a:ext cx="1587" cy="1588"/>
          </a:xfrm>
          <a:prstGeom prst="line">
            <a:avLst/>
          </a:pr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85" name="Freeform 1208"/>
          <p:cNvSpPr>
            <a:spLocks/>
          </p:cNvSpPr>
          <p:nvPr/>
        </p:nvSpPr>
        <p:spPr bwMode="auto">
          <a:xfrm>
            <a:off x="595313" y="557221"/>
            <a:ext cx="1587" cy="1587"/>
          </a:xfrm>
          <a:custGeom>
            <a:avLst/>
            <a:gdLst/>
            <a:ahLst/>
            <a:cxnLst>
              <a:cxn ang="0">
                <a:pos x="0" y="0"/>
              </a:cxn>
              <a:cxn ang="0">
                <a:pos x="0" y="0"/>
              </a:cxn>
              <a:cxn ang="0">
                <a:pos x="0" y="0"/>
              </a:cxn>
            </a:cxnLst>
            <a:rect l="0" t="0" r="r" b="b"/>
            <a:pathLst>
              <a:path>
                <a:moveTo>
                  <a:pt x="0" y="0"/>
                </a:moveTo>
                <a:lnTo>
                  <a:pt x="0" y="0"/>
                </a:lnTo>
                <a:lnTo>
                  <a:pt x="0"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86" name="Freeform 1210"/>
          <p:cNvSpPr>
            <a:spLocks/>
          </p:cNvSpPr>
          <p:nvPr/>
        </p:nvSpPr>
        <p:spPr bwMode="auto">
          <a:xfrm>
            <a:off x="595317" y="557221"/>
            <a:ext cx="3175" cy="3175"/>
          </a:xfrm>
          <a:custGeom>
            <a:avLst/>
            <a:gdLst/>
            <a:ahLst/>
            <a:cxnLst>
              <a:cxn ang="0">
                <a:pos x="0" y="2"/>
              </a:cxn>
              <a:cxn ang="0">
                <a:pos x="0" y="2"/>
              </a:cxn>
              <a:cxn ang="0">
                <a:pos x="2" y="2"/>
              </a:cxn>
              <a:cxn ang="0">
                <a:pos x="2" y="0"/>
              </a:cxn>
              <a:cxn ang="0">
                <a:pos x="2" y="0"/>
              </a:cxn>
              <a:cxn ang="0">
                <a:pos x="0" y="0"/>
              </a:cxn>
              <a:cxn ang="0">
                <a:pos x="0" y="0"/>
              </a:cxn>
              <a:cxn ang="0">
                <a:pos x="0" y="0"/>
              </a:cxn>
              <a:cxn ang="0">
                <a:pos x="0" y="2"/>
              </a:cxn>
              <a:cxn ang="0">
                <a:pos x="0" y="2"/>
              </a:cxn>
              <a:cxn ang="0">
                <a:pos x="2" y="2"/>
              </a:cxn>
              <a:cxn ang="0">
                <a:pos x="2" y="0"/>
              </a:cxn>
              <a:cxn ang="0">
                <a:pos x="2" y="0"/>
              </a:cxn>
              <a:cxn ang="0">
                <a:pos x="0" y="0"/>
              </a:cxn>
              <a:cxn ang="0">
                <a:pos x="0" y="0"/>
              </a:cxn>
              <a:cxn ang="0">
                <a:pos x="0" y="0"/>
              </a:cxn>
              <a:cxn ang="0">
                <a:pos x="0" y="2"/>
              </a:cxn>
            </a:cxnLst>
            <a:rect l="0" t="0" r="r" b="b"/>
            <a:pathLst>
              <a:path w="2" h="2">
                <a:moveTo>
                  <a:pt x="0" y="2"/>
                </a:moveTo>
                <a:lnTo>
                  <a:pt x="0" y="2"/>
                </a:lnTo>
                <a:lnTo>
                  <a:pt x="2" y="2"/>
                </a:lnTo>
                <a:lnTo>
                  <a:pt x="2" y="0"/>
                </a:lnTo>
                <a:lnTo>
                  <a:pt x="2" y="0"/>
                </a:lnTo>
                <a:lnTo>
                  <a:pt x="0" y="0"/>
                </a:lnTo>
                <a:lnTo>
                  <a:pt x="0" y="0"/>
                </a:lnTo>
                <a:lnTo>
                  <a:pt x="0" y="0"/>
                </a:lnTo>
                <a:lnTo>
                  <a:pt x="0" y="2"/>
                </a:lnTo>
                <a:lnTo>
                  <a:pt x="0" y="2"/>
                </a:lnTo>
                <a:lnTo>
                  <a:pt x="2" y="2"/>
                </a:lnTo>
                <a:lnTo>
                  <a:pt x="2" y="0"/>
                </a:lnTo>
                <a:lnTo>
                  <a:pt x="2" y="0"/>
                </a:lnTo>
                <a:lnTo>
                  <a:pt x="0" y="0"/>
                </a:lnTo>
                <a:lnTo>
                  <a:pt x="0" y="0"/>
                </a:lnTo>
                <a:lnTo>
                  <a:pt x="0" y="0"/>
                </a:lnTo>
                <a:lnTo>
                  <a:pt x="0"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87" name="Freeform 1214"/>
          <p:cNvSpPr>
            <a:spLocks/>
          </p:cNvSpPr>
          <p:nvPr/>
        </p:nvSpPr>
        <p:spPr bwMode="auto">
          <a:xfrm>
            <a:off x="595317" y="557221"/>
            <a:ext cx="3175" cy="3175"/>
          </a:xfrm>
          <a:custGeom>
            <a:avLst/>
            <a:gdLst/>
            <a:ahLst/>
            <a:cxnLst>
              <a:cxn ang="0">
                <a:pos x="0" y="2"/>
              </a:cxn>
              <a:cxn ang="0">
                <a:pos x="2" y="2"/>
              </a:cxn>
              <a:cxn ang="0">
                <a:pos x="0" y="0"/>
              </a:cxn>
              <a:cxn ang="0">
                <a:pos x="0" y="2"/>
              </a:cxn>
              <a:cxn ang="0">
                <a:pos x="0" y="2"/>
              </a:cxn>
            </a:cxnLst>
            <a:rect l="0" t="0" r="r" b="b"/>
            <a:pathLst>
              <a:path w="2" h="2">
                <a:moveTo>
                  <a:pt x="0" y="2"/>
                </a:moveTo>
                <a:lnTo>
                  <a:pt x="2" y="2"/>
                </a:lnTo>
                <a:lnTo>
                  <a:pt x="0" y="0"/>
                </a:lnTo>
                <a:lnTo>
                  <a:pt x="0" y="2"/>
                </a:lnTo>
                <a:lnTo>
                  <a:pt x="0"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88" name="Rectangle 1215"/>
          <p:cNvSpPr>
            <a:spLocks noChangeArrowheads="1"/>
          </p:cNvSpPr>
          <p:nvPr/>
        </p:nvSpPr>
        <p:spPr bwMode="auto">
          <a:xfrm>
            <a:off x="595313" y="627071"/>
            <a:ext cx="1587" cy="1587"/>
          </a:xfrm>
          <a:prstGeom prst="rect">
            <a:avLst/>
          </a:prstGeom>
          <a:solidFill>
            <a:srgbClr val="000000"/>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289" name="Freeform 1217"/>
          <p:cNvSpPr>
            <a:spLocks/>
          </p:cNvSpPr>
          <p:nvPr/>
        </p:nvSpPr>
        <p:spPr bwMode="auto">
          <a:xfrm>
            <a:off x="595313" y="627071"/>
            <a:ext cx="1587" cy="1587"/>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90" name="Freeform 1219"/>
          <p:cNvSpPr>
            <a:spLocks/>
          </p:cNvSpPr>
          <p:nvPr/>
        </p:nvSpPr>
        <p:spPr bwMode="auto">
          <a:xfrm>
            <a:off x="731840" y="541346"/>
            <a:ext cx="1587" cy="1587"/>
          </a:xfrm>
          <a:custGeom>
            <a:avLst/>
            <a:gdLst/>
            <a:ahLst/>
            <a:cxnLst>
              <a:cxn ang="0">
                <a:pos x="0" y="0"/>
              </a:cxn>
              <a:cxn ang="0">
                <a:pos x="0" y="0"/>
              </a:cxn>
              <a:cxn ang="0">
                <a:pos x="0" y="0"/>
              </a:cxn>
            </a:cxnLst>
            <a:rect l="0" t="0" r="r" b="b"/>
            <a:pathLst>
              <a:path>
                <a:moveTo>
                  <a:pt x="0" y="0"/>
                </a:moveTo>
                <a:lnTo>
                  <a:pt x="0" y="0"/>
                </a:lnTo>
                <a:lnTo>
                  <a:pt x="0"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91" name="Freeform 1221"/>
          <p:cNvSpPr>
            <a:spLocks/>
          </p:cNvSpPr>
          <p:nvPr/>
        </p:nvSpPr>
        <p:spPr bwMode="auto">
          <a:xfrm>
            <a:off x="731842" y="541346"/>
            <a:ext cx="3175" cy="3175"/>
          </a:xfrm>
          <a:custGeom>
            <a:avLst/>
            <a:gdLst/>
            <a:ahLst/>
            <a:cxnLst>
              <a:cxn ang="0">
                <a:pos x="2" y="0"/>
              </a:cxn>
              <a:cxn ang="0">
                <a:pos x="2" y="0"/>
              </a:cxn>
              <a:cxn ang="0">
                <a:pos x="2" y="0"/>
              </a:cxn>
              <a:cxn ang="0">
                <a:pos x="0" y="0"/>
              </a:cxn>
              <a:cxn ang="0">
                <a:pos x="0" y="0"/>
              </a:cxn>
              <a:cxn ang="0">
                <a:pos x="0" y="2"/>
              </a:cxn>
              <a:cxn ang="0">
                <a:pos x="2" y="0"/>
              </a:cxn>
              <a:cxn ang="0">
                <a:pos x="2" y="0"/>
              </a:cxn>
              <a:cxn ang="0">
                <a:pos x="2" y="0"/>
              </a:cxn>
              <a:cxn ang="0">
                <a:pos x="0" y="0"/>
              </a:cxn>
              <a:cxn ang="0">
                <a:pos x="0" y="0"/>
              </a:cxn>
              <a:cxn ang="0">
                <a:pos x="0" y="2"/>
              </a:cxn>
              <a:cxn ang="0">
                <a:pos x="2" y="0"/>
              </a:cxn>
            </a:cxnLst>
            <a:rect l="0" t="0" r="r" b="b"/>
            <a:pathLst>
              <a:path w="2" h="2">
                <a:moveTo>
                  <a:pt x="2" y="0"/>
                </a:moveTo>
                <a:lnTo>
                  <a:pt x="2" y="0"/>
                </a:lnTo>
                <a:lnTo>
                  <a:pt x="2" y="0"/>
                </a:lnTo>
                <a:lnTo>
                  <a:pt x="0" y="0"/>
                </a:lnTo>
                <a:lnTo>
                  <a:pt x="0" y="0"/>
                </a:lnTo>
                <a:lnTo>
                  <a:pt x="0" y="2"/>
                </a:lnTo>
                <a:lnTo>
                  <a:pt x="2" y="0"/>
                </a:lnTo>
                <a:lnTo>
                  <a:pt x="2" y="0"/>
                </a:lnTo>
                <a:lnTo>
                  <a:pt x="2" y="0"/>
                </a:lnTo>
                <a:lnTo>
                  <a:pt x="0" y="0"/>
                </a:lnTo>
                <a:lnTo>
                  <a:pt x="0" y="0"/>
                </a:lnTo>
                <a:lnTo>
                  <a:pt x="0" y="2"/>
                </a:lnTo>
                <a:lnTo>
                  <a:pt x="2"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92" name="Freeform 1234"/>
          <p:cNvSpPr>
            <a:spLocks/>
          </p:cNvSpPr>
          <p:nvPr/>
        </p:nvSpPr>
        <p:spPr bwMode="auto">
          <a:xfrm>
            <a:off x="722317" y="550871"/>
            <a:ext cx="3175" cy="1587"/>
          </a:xfrm>
          <a:custGeom>
            <a:avLst/>
            <a:gdLst/>
            <a:ahLst/>
            <a:cxnLst>
              <a:cxn ang="0">
                <a:pos x="0" y="0"/>
              </a:cxn>
              <a:cxn ang="0">
                <a:pos x="0" y="0"/>
              </a:cxn>
              <a:cxn ang="0">
                <a:pos x="2" y="0"/>
              </a:cxn>
              <a:cxn ang="0">
                <a:pos x="2" y="0"/>
              </a:cxn>
              <a:cxn ang="0">
                <a:pos x="2" y="0"/>
              </a:cxn>
              <a:cxn ang="0">
                <a:pos x="2" y="0"/>
              </a:cxn>
              <a:cxn ang="0">
                <a:pos x="0" y="0"/>
              </a:cxn>
              <a:cxn ang="0">
                <a:pos x="0" y="0"/>
              </a:cxn>
              <a:cxn ang="0">
                <a:pos x="0" y="0"/>
              </a:cxn>
              <a:cxn ang="0">
                <a:pos x="0" y="0"/>
              </a:cxn>
              <a:cxn ang="0">
                <a:pos x="0" y="0"/>
              </a:cxn>
              <a:cxn ang="0">
                <a:pos x="0" y="0"/>
              </a:cxn>
              <a:cxn ang="0">
                <a:pos x="2" y="0"/>
              </a:cxn>
              <a:cxn ang="0">
                <a:pos x="2" y="0"/>
              </a:cxn>
              <a:cxn ang="0">
                <a:pos x="2" y="0"/>
              </a:cxn>
              <a:cxn ang="0">
                <a:pos x="0" y="0"/>
              </a:cxn>
              <a:cxn ang="0">
                <a:pos x="0" y="0"/>
              </a:cxn>
              <a:cxn ang="0">
                <a:pos x="2"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w="2">
                <a:moveTo>
                  <a:pt x="0" y="0"/>
                </a:moveTo>
                <a:lnTo>
                  <a:pt x="0" y="0"/>
                </a:lnTo>
                <a:lnTo>
                  <a:pt x="2" y="0"/>
                </a:lnTo>
                <a:lnTo>
                  <a:pt x="2" y="0"/>
                </a:lnTo>
                <a:lnTo>
                  <a:pt x="2" y="0"/>
                </a:lnTo>
                <a:lnTo>
                  <a:pt x="2" y="0"/>
                </a:lnTo>
                <a:lnTo>
                  <a:pt x="0" y="0"/>
                </a:lnTo>
                <a:lnTo>
                  <a:pt x="0" y="0"/>
                </a:lnTo>
                <a:lnTo>
                  <a:pt x="0" y="0"/>
                </a:lnTo>
                <a:lnTo>
                  <a:pt x="0" y="0"/>
                </a:lnTo>
                <a:lnTo>
                  <a:pt x="0" y="0"/>
                </a:lnTo>
                <a:lnTo>
                  <a:pt x="0" y="0"/>
                </a:lnTo>
                <a:lnTo>
                  <a:pt x="2" y="0"/>
                </a:lnTo>
                <a:lnTo>
                  <a:pt x="2" y="0"/>
                </a:lnTo>
                <a:lnTo>
                  <a:pt x="2" y="0"/>
                </a:lnTo>
                <a:lnTo>
                  <a:pt x="0" y="0"/>
                </a:lnTo>
                <a:lnTo>
                  <a:pt x="0" y="0"/>
                </a:lnTo>
                <a:lnTo>
                  <a:pt x="2"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93" name="Line 1237"/>
          <p:cNvSpPr>
            <a:spLocks noChangeShapeType="1"/>
          </p:cNvSpPr>
          <p:nvPr/>
        </p:nvSpPr>
        <p:spPr bwMode="auto">
          <a:xfrm>
            <a:off x="728663" y="544521"/>
            <a:ext cx="1587" cy="1587"/>
          </a:xfrm>
          <a:prstGeom prst="line">
            <a:avLst/>
          </a:pr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94" name="Line 1238"/>
          <p:cNvSpPr>
            <a:spLocks noChangeShapeType="1"/>
          </p:cNvSpPr>
          <p:nvPr/>
        </p:nvSpPr>
        <p:spPr bwMode="auto">
          <a:xfrm>
            <a:off x="728663" y="544521"/>
            <a:ext cx="1587" cy="1587"/>
          </a:xfrm>
          <a:prstGeom prst="line">
            <a:avLst/>
          </a:pr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95" name="Freeform 1240"/>
          <p:cNvSpPr>
            <a:spLocks/>
          </p:cNvSpPr>
          <p:nvPr/>
        </p:nvSpPr>
        <p:spPr bwMode="auto">
          <a:xfrm>
            <a:off x="728663" y="541346"/>
            <a:ext cx="1587" cy="3175"/>
          </a:xfrm>
          <a:custGeom>
            <a:avLst/>
            <a:gdLst/>
            <a:ahLst/>
            <a:cxnLst>
              <a:cxn ang="0">
                <a:pos x="0" y="2"/>
              </a:cxn>
              <a:cxn ang="0">
                <a:pos x="0" y="2"/>
              </a:cxn>
              <a:cxn ang="0">
                <a:pos x="0" y="0"/>
              </a:cxn>
              <a:cxn ang="0">
                <a:pos x="0" y="2"/>
              </a:cxn>
              <a:cxn ang="0">
                <a:pos x="0" y="2"/>
              </a:cxn>
            </a:cxnLst>
            <a:rect l="0" t="0" r="r" b="b"/>
            <a:pathLst>
              <a:path h="2">
                <a:moveTo>
                  <a:pt x="0" y="2"/>
                </a:moveTo>
                <a:lnTo>
                  <a:pt x="0" y="2"/>
                </a:lnTo>
                <a:lnTo>
                  <a:pt x="0" y="0"/>
                </a:lnTo>
                <a:lnTo>
                  <a:pt x="0" y="2"/>
                </a:lnTo>
                <a:lnTo>
                  <a:pt x="0"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96" name="Freeform 1243"/>
          <p:cNvSpPr>
            <a:spLocks/>
          </p:cNvSpPr>
          <p:nvPr/>
        </p:nvSpPr>
        <p:spPr bwMode="auto">
          <a:xfrm>
            <a:off x="728667" y="538171"/>
            <a:ext cx="3175" cy="3175"/>
          </a:xfrm>
          <a:custGeom>
            <a:avLst/>
            <a:gdLst/>
            <a:ahLst/>
            <a:cxnLst>
              <a:cxn ang="0">
                <a:pos x="2" y="2"/>
              </a:cxn>
              <a:cxn ang="0">
                <a:pos x="2" y="2"/>
              </a:cxn>
              <a:cxn ang="0">
                <a:pos x="2" y="2"/>
              </a:cxn>
              <a:cxn ang="0">
                <a:pos x="2" y="2"/>
              </a:cxn>
              <a:cxn ang="0">
                <a:pos x="0" y="2"/>
              </a:cxn>
              <a:cxn ang="0">
                <a:pos x="0" y="2"/>
              </a:cxn>
              <a:cxn ang="0">
                <a:pos x="2"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2" y="2"/>
              </a:cxn>
              <a:cxn ang="0">
                <a:pos x="2" y="2"/>
              </a:cxn>
              <a:cxn ang="0">
                <a:pos x="2" y="2"/>
              </a:cxn>
              <a:cxn ang="0">
                <a:pos x="2" y="2"/>
              </a:cxn>
              <a:cxn ang="0">
                <a:pos x="2" y="2"/>
              </a:cxn>
              <a:cxn ang="0">
                <a:pos x="0" y="0"/>
              </a:cxn>
              <a:cxn ang="0">
                <a:pos x="0" y="2"/>
              </a:cxn>
              <a:cxn ang="0">
                <a:pos x="0" y="2"/>
              </a:cxn>
              <a:cxn ang="0">
                <a:pos x="0" y="2"/>
              </a:cxn>
              <a:cxn ang="0">
                <a:pos x="2" y="2"/>
              </a:cxn>
            </a:cxnLst>
            <a:rect l="0" t="0" r="r" b="b"/>
            <a:pathLst>
              <a:path w="2" h="2">
                <a:moveTo>
                  <a:pt x="2" y="2"/>
                </a:moveTo>
                <a:lnTo>
                  <a:pt x="2" y="2"/>
                </a:lnTo>
                <a:lnTo>
                  <a:pt x="2" y="2"/>
                </a:lnTo>
                <a:lnTo>
                  <a:pt x="2" y="2"/>
                </a:lnTo>
                <a:lnTo>
                  <a:pt x="0" y="2"/>
                </a:lnTo>
                <a:lnTo>
                  <a:pt x="0" y="2"/>
                </a:lnTo>
                <a:lnTo>
                  <a:pt x="2"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2" y="2"/>
                </a:lnTo>
                <a:lnTo>
                  <a:pt x="2" y="2"/>
                </a:lnTo>
                <a:lnTo>
                  <a:pt x="2" y="2"/>
                </a:lnTo>
                <a:lnTo>
                  <a:pt x="2" y="2"/>
                </a:lnTo>
                <a:lnTo>
                  <a:pt x="2" y="2"/>
                </a:lnTo>
                <a:lnTo>
                  <a:pt x="0" y="0"/>
                </a:lnTo>
                <a:lnTo>
                  <a:pt x="0" y="2"/>
                </a:lnTo>
                <a:lnTo>
                  <a:pt x="0" y="2"/>
                </a:lnTo>
                <a:lnTo>
                  <a:pt x="0" y="2"/>
                </a:lnTo>
                <a:lnTo>
                  <a:pt x="2"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97" name="Freeform 1246"/>
          <p:cNvSpPr>
            <a:spLocks/>
          </p:cNvSpPr>
          <p:nvPr/>
        </p:nvSpPr>
        <p:spPr bwMode="auto">
          <a:xfrm>
            <a:off x="725492" y="547696"/>
            <a:ext cx="3175" cy="3175"/>
          </a:xfrm>
          <a:custGeom>
            <a:avLst/>
            <a:gdLst/>
            <a:ahLst/>
            <a:cxnLst>
              <a:cxn ang="0">
                <a:pos x="0" y="2"/>
              </a:cxn>
              <a:cxn ang="0">
                <a:pos x="0" y="2"/>
              </a:cxn>
              <a:cxn ang="0">
                <a:pos x="2" y="0"/>
              </a:cxn>
              <a:cxn ang="0">
                <a:pos x="2" y="0"/>
              </a:cxn>
              <a:cxn ang="0">
                <a:pos x="0" y="0"/>
              </a:cxn>
              <a:cxn ang="0">
                <a:pos x="0" y="0"/>
              </a:cxn>
              <a:cxn ang="0">
                <a:pos x="0" y="2"/>
              </a:cxn>
              <a:cxn ang="0">
                <a:pos x="0" y="2"/>
              </a:cxn>
              <a:cxn ang="0">
                <a:pos x="2" y="0"/>
              </a:cxn>
              <a:cxn ang="0">
                <a:pos x="2"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2"/>
              </a:cxn>
              <a:cxn ang="0">
                <a:pos x="0" y="2"/>
              </a:cxn>
            </a:cxnLst>
            <a:rect l="0" t="0" r="r" b="b"/>
            <a:pathLst>
              <a:path w="2" h="2">
                <a:moveTo>
                  <a:pt x="0" y="2"/>
                </a:moveTo>
                <a:lnTo>
                  <a:pt x="0" y="2"/>
                </a:lnTo>
                <a:lnTo>
                  <a:pt x="2" y="0"/>
                </a:lnTo>
                <a:lnTo>
                  <a:pt x="2" y="0"/>
                </a:lnTo>
                <a:lnTo>
                  <a:pt x="0" y="0"/>
                </a:lnTo>
                <a:lnTo>
                  <a:pt x="0" y="0"/>
                </a:lnTo>
                <a:lnTo>
                  <a:pt x="0" y="2"/>
                </a:lnTo>
                <a:lnTo>
                  <a:pt x="0" y="2"/>
                </a:lnTo>
                <a:lnTo>
                  <a:pt x="2" y="0"/>
                </a:lnTo>
                <a:lnTo>
                  <a:pt x="2"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2"/>
                </a:lnTo>
                <a:lnTo>
                  <a:pt x="0"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98" name="Freeform 1250"/>
          <p:cNvSpPr>
            <a:spLocks/>
          </p:cNvSpPr>
          <p:nvPr/>
        </p:nvSpPr>
        <p:spPr bwMode="auto">
          <a:xfrm>
            <a:off x="731842" y="530225"/>
            <a:ext cx="3175" cy="1588"/>
          </a:xfrm>
          <a:custGeom>
            <a:avLst/>
            <a:gdLst/>
            <a:ahLst/>
            <a:cxnLst>
              <a:cxn ang="0">
                <a:pos x="2" y="0"/>
              </a:cxn>
              <a:cxn ang="0">
                <a:pos x="0" y="0"/>
              </a:cxn>
              <a:cxn ang="0">
                <a:pos x="2" y="0"/>
              </a:cxn>
            </a:cxnLst>
            <a:rect l="0" t="0" r="r" b="b"/>
            <a:pathLst>
              <a:path w="2">
                <a:moveTo>
                  <a:pt x="2" y="0"/>
                </a:moveTo>
                <a:lnTo>
                  <a:pt x="0" y="0"/>
                </a:lnTo>
                <a:lnTo>
                  <a:pt x="2"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99" name="Freeform 1252"/>
          <p:cNvSpPr>
            <a:spLocks/>
          </p:cNvSpPr>
          <p:nvPr/>
        </p:nvSpPr>
        <p:spPr bwMode="auto">
          <a:xfrm>
            <a:off x="731842" y="527050"/>
            <a:ext cx="3175" cy="7938"/>
          </a:xfrm>
          <a:custGeom>
            <a:avLst/>
            <a:gdLst/>
            <a:ahLst/>
            <a:cxnLst>
              <a:cxn ang="0">
                <a:pos x="2" y="2"/>
              </a:cxn>
              <a:cxn ang="0">
                <a:pos x="2" y="2"/>
              </a:cxn>
              <a:cxn ang="0">
                <a:pos x="0" y="0"/>
              </a:cxn>
              <a:cxn ang="0">
                <a:pos x="0" y="2"/>
              </a:cxn>
              <a:cxn ang="0">
                <a:pos x="0" y="2"/>
              </a:cxn>
              <a:cxn ang="0">
                <a:pos x="2" y="5"/>
              </a:cxn>
              <a:cxn ang="0">
                <a:pos x="2" y="2"/>
              </a:cxn>
              <a:cxn ang="0">
                <a:pos x="2" y="2"/>
              </a:cxn>
              <a:cxn ang="0">
                <a:pos x="0" y="0"/>
              </a:cxn>
              <a:cxn ang="0">
                <a:pos x="0" y="2"/>
              </a:cxn>
              <a:cxn ang="0">
                <a:pos x="0" y="2"/>
              </a:cxn>
              <a:cxn ang="0">
                <a:pos x="2" y="5"/>
              </a:cxn>
              <a:cxn ang="0">
                <a:pos x="2" y="2"/>
              </a:cxn>
            </a:cxnLst>
            <a:rect l="0" t="0" r="r" b="b"/>
            <a:pathLst>
              <a:path w="2" h="5">
                <a:moveTo>
                  <a:pt x="2" y="2"/>
                </a:moveTo>
                <a:lnTo>
                  <a:pt x="2" y="2"/>
                </a:lnTo>
                <a:lnTo>
                  <a:pt x="0" y="0"/>
                </a:lnTo>
                <a:lnTo>
                  <a:pt x="0" y="2"/>
                </a:lnTo>
                <a:lnTo>
                  <a:pt x="0" y="2"/>
                </a:lnTo>
                <a:lnTo>
                  <a:pt x="2" y="5"/>
                </a:lnTo>
                <a:lnTo>
                  <a:pt x="2" y="2"/>
                </a:lnTo>
                <a:lnTo>
                  <a:pt x="2" y="2"/>
                </a:lnTo>
                <a:lnTo>
                  <a:pt x="0" y="0"/>
                </a:lnTo>
                <a:lnTo>
                  <a:pt x="0" y="2"/>
                </a:lnTo>
                <a:lnTo>
                  <a:pt x="0" y="2"/>
                </a:lnTo>
                <a:lnTo>
                  <a:pt x="2" y="5"/>
                </a:lnTo>
                <a:lnTo>
                  <a:pt x="2"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00" name="Freeform 1255"/>
          <p:cNvSpPr>
            <a:spLocks/>
          </p:cNvSpPr>
          <p:nvPr/>
        </p:nvSpPr>
        <p:spPr bwMode="auto">
          <a:xfrm>
            <a:off x="712792" y="550871"/>
            <a:ext cx="3175" cy="1587"/>
          </a:xfrm>
          <a:custGeom>
            <a:avLst/>
            <a:gdLst/>
            <a:ahLst/>
            <a:cxnLst>
              <a:cxn ang="0">
                <a:pos x="0" y="0"/>
              </a:cxn>
              <a:cxn ang="0">
                <a:pos x="2" y="0"/>
              </a:cxn>
              <a:cxn ang="0">
                <a:pos x="2" y="0"/>
              </a:cxn>
              <a:cxn ang="0">
                <a:pos x="2" y="0"/>
              </a:cxn>
              <a:cxn ang="0">
                <a:pos x="2" y="0"/>
              </a:cxn>
              <a:cxn ang="0">
                <a:pos x="0" y="0"/>
              </a:cxn>
              <a:cxn ang="0">
                <a:pos x="0" y="0"/>
              </a:cxn>
              <a:cxn ang="0">
                <a:pos x="0" y="0"/>
              </a:cxn>
              <a:cxn ang="0">
                <a:pos x="0"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0" y="0"/>
              </a:cxn>
              <a:cxn ang="0">
                <a:pos x="0" y="0"/>
              </a:cxn>
              <a:cxn ang="0">
                <a:pos x="0" y="0"/>
              </a:cxn>
            </a:cxnLst>
            <a:rect l="0" t="0" r="r" b="b"/>
            <a:pathLst>
              <a:path w="2">
                <a:moveTo>
                  <a:pt x="0" y="0"/>
                </a:moveTo>
                <a:lnTo>
                  <a:pt x="2" y="0"/>
                </a:lnTo>
                <a:lnTo>
                  <a:pt x="2" y="0"/>
                </a:lnTo>
                <a:lnTo>
                  <a:pt x="2" y="0"/>
                </a:lnTo>
                <a:lnTo>
                  <a:pt x="2" y="0"/>
                </a:lnTo>
                <a:lnTo>
                  <a:pt x="0" y="0"/>
                </a:lnTo>
                <a:lnTo>
                  <a:pt x="0" y="0"/>
                </a:lnTo>
                <a:lnTo>
                  <a:pt x="0" y="0"/>
                </a:lnTo>
                <a:lnTo>
                  <a:pt x="0"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01" name="Rectangle 1256"/>
          <p:cNvSpPr>
            <a:spLocks noChangeArrowheads="1"/>
          </p:cNvSpPr>
          <p:nvPr/>
        </p:nvSpPr>
        <p:spPr bwMode="auto">
          <a:xfrm>
            <a:off x="722315" y="550871"/>
            <a:ext cx="1587" cy="1587"/>
          </a:xfrm>
          <a:prstGeom prst="rect">
            <a:avLst/>
          </a:prstGeom>
          <a:solidFill>
            <a:srgbClr val="FFFFFF"/>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02" name="Freeform 1258"/>
          <p:cNvSpPr>
            <a:spLocks/>
          </p:cNvSpPr>
          <p:nvPr/>
        </p:nvSpPr>
        <p:spPr bwMode="auto">
          <a:xfrm>
            <a:off x="722315" y="550871"/>
            <a:ext cx="1587" cy="1587"/>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03" name="Freeform 1266"/>
          <p:cNvSpPr>
            <a:spLocks/>
          </p:cNvSpPr>
          <p:nvPr/>
        </p:nvSpPr>
        <p:spPr bwMode="auto">
          <a:xfrm>
            <a:off x="728663" y="534996"/>
            <a:ext cx="1587" cy="1587"/>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04" name="Freeform 1269"/>
          <p:cNvSpPr>
            <a:spLocks/>
          </p:cNvSpPr>
          <p:nvPr/>
        </p:nvSpPr>
        <p:spPr bwMode="auto">
          <a:xfrm>
            <a:off x="728667" y="530233"/>
            <a:ext cx="3175" cy="4763"/>
          </a:xfrm>
          <a:custGeom>
            <a:avLst/>
            <a:gdLst/>
            <a:ahLst/>
            <a:cxnLst>
              <a:cxn ang="0">
                <a:pos x="0" y="3"/>
              </a:cxn>
              <a:cxn ang="0">
                <a:pos x="2" y="0"/>
              </a:cxn>
              <a:cxn ang="0">
                <a:pos x="2" y="0"/>
              </a:cxn>
              <a:cxn ang="0">
                <a:pos x="2" y="0"/>
              </a:cxn>
              <a:cxn ang="0">
                <a:pos x="2" y="0"/>
              </a:cxn>
              <a:cxn ang="0">
                <a:pos x="0" y="0"/>
              </a:cxn>
              <a:cxn ang="0">
                <a:pos x="0" y="0"/>
              </a:cxn>
              <a:cxn ang="0">
                <a:pos x="0" y="3"/>
              </a:cxn>
              <a:cxn ang="0">
                <a:pos x="0" y="3"/>
              </a:cxn>
              <a:cxn ang="0">
                <a:pos x="2" y="0"/>
              </a:cxn>
              <a:cxn ang="0">
                <a:pos x="2" y="0"/>
              </a:cxn>
              <a:cxn ang="0">
                <a:pos x="0" y="0"/>
              </a:cxn>
              <a:cxn ang="0">
                <a:pos x="0" y="0"/>
              </a:cxn>
              <a:cxn ang="0">
                <a:pos x="0" y="0"/>
              </a:cxn>
              <a:cxn ang="0">
                <a:pos x="0" y="0"/>
              </a:cxn>
              <a:cxn ang="0">
                <a:pos x="0" y="0"/>
              </a:cxn>
              <a:cxn ang="0">
                <a:pos x="0" y="0"/>
              </a:cxn>
              <a:cxn ang="0">
                <a:pos x="0" y="0"/>
              </a:cxn>
              <a:cxn ang="0">
                <a:pos x="0" y="0"/>
              </a:cxn>
              <a:cxn ang="0">
                <a:pos x="0" y="3"/>
              </a:cxn>
              <a:cxn ang="0">
                <a:pos x="0" y="3"/>
              </a:cxn>
            </a:cxnLst>
            <a:rect l="0" t="0" r="r" b="b"/>
            <a:pathLst>
              <a:path w="2" h="3">
                <a:moveTo>
                  <a:pt x="0" y="3"/>
                </a:moveTo>
                <a:lnTo>
                  <a:pt x="2" y="0"/>
                </a:lnTo>
                <a:lnTo>
                  <a:pt x="2" y="0"/>
                </a:lnTo>
                <a:lnTo>
                  <a:pt x="2" y="0"/>
                </a:lnTo>
                <a:lnTo>
                  <a:pt x="2" y="0"/>
                </a:lnTo>
                <a:lnTo>
                  <a:pt x="0" y="0"/>
                </a:lnTo>
                <a:lnTo>
                  <a:pt x="0" y="0"/>
                </a:lnTo>
                <a:lnTo>
                  <a:pt x="0" y="3"/>
                </a:lnTo>
                <a:lnTo>
                  <a:pt x="0" y="3"/>
                </a:lnTo>
                <a:lnTo>
                  <a:pt x="2" y="0"/>
                </a:lnTo>
                <a:lnTo>
                  <a:pt x="2" y="0"/>
                </a:lnTo>
                <a:lnTo>
                  <a:pt x="0" y="0"/>
                </a:lnTo>
                <a:lnTo>
                  <a:pt x="0" y="0"/>
                </a:lnTo>
                <a:lnTo>
                  <a:pt x="0" y="0"/>
                </a:lnTo>
                <a:lnTo>
                  <a:pt x="0" y="0"/>
                </a:lnTo>
                <a:lnTo>
                  <a:pt x="0" y="0"/>
                </a:lnTo>
                <a:lnTo>
                  <a:pt x="0" y="0"/>
                </a:lnTo>
                <a:lnTo>
                  <a:pt x="0" y="0"/>
                </a:lnTo>
                <a:lnTo>
                  <a:pt x="0" y="0"/>
                </a:lnTo>
                <a:lnTo>
                  <a:pt x="0" y="3"/>
                </a:lnTo>
                <a:lnTo>
                  <a:pt x="0" y="3"/>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05" name="Line 1270"/>
          <p:cNvSpPr>
            <a:spLocks noChangeShapeType="1"/>
          </p:cNvSpPr>
          <p:nvPr/>
        </p:nvSpPr>
        <p:spPr bwMode="auto">
          <a:xfrm>
            <a:off x="728663" y="530225"/>
            <a:ext cx="1587" cy="1588"/>
          </a:xfrm>
          <a:prstGeom prst="line">
            <a:avLst/>
          </a:pr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06" name="Line 1271"/>
          <p:cNvSpPr>
            <a:spLocks noChangeShapeType="1"/>
          </p:cNvSpPr>
          <p:nvPr/>
        </p:nvSpPr>
        <p:spPr bwMode="auto">
          <a:xfrm>
            <a:off x="728663" y="530225"/>
            <a:ext cx="1587" cy="1588"/>
          </a:xfrm>
          <a:prstGeom prst="line">
            <a:avLst/>
          </a:pr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07" name="Rectangle 1272"/>
          <p:cNvSpPr>
            <a:spLocks noChangeArrowheads="1"/>
          </p:cNvSpPr>
          <p:nvPr/>
        </p:nvSpPr>
        <p:spPr bwMode="auto">
          <a:xfrm>
            <a:off x="728663" y="530225"/>
            <a:ext cx="1587" cy="1588"/>
          </a:xfrm>
          <a:prstGeom prst="rect">
            <a:avLst/>
          </a:prstGeom>
          <a:solidFill>
            <a:srgbClr val="FFFFFF"/>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08" name="Rectangle 1273"/>
          <p:cNvSpPr>
            <a:spLocks noChangeArrowheads="1"/>
          </p:cNvSpPr>
          <p:nvPr/>
        </p:nvSpPr>
        <p:spPr bwMode="auto">
          <a:xfrm>
            <a:off x="728663" y="530225"/>
            <a:ext cx="1587" cy="1588"/>
          </a:xfrm>
          <a:prstGeom prst="rect">
            <a:avLst/>
          </a:prstGeom>
          <a:no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09" name="Line 1274"/>
          <p:cNvSpPr>
            <a:spLocks noChangeShapeType="1"/>
          </p:cNvSpPr>
          <p:nvPr/>
        </p:nvSpPr>
        <p:spPr bwMode="auto">
          <a:xfrm>
            <a:off x="728663" y="527050"/>
            <a:ext cx="1587" cy="1588"/>
          </a:xfrm>
          <a:prstGeom prst="line">
            <a:avLst/>
          </a:pr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10" name="Line 1275"/>
          <p:cNvSpPr>
            <a:spLocks noChangeShapeType="1"/>
          </p:cNvSpPr>
          <p:nvPr/>
        </p:nvSpPr>
        <p:spPr bwMode="auto">
          <a:xfrm>
            <a:off x="728663" y="527050"/>
            <a:ext cx="1587" cy="1588"/>
          </a:xfrm>
          <a:prstGeom prst="line">
            <a:avLst/>
          </a:pr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11" name="Freeform 1277"/>
          <p:cNvSpPr>
            <a:spLocks/>
          </p:cNvSpPr>
          <p:nvPr/>
        </p:nvSpPr>
        <p:spPr bwMode="auto">
          <a:xfrm>
            <a:off x="728663" y="523883"/>
            <a:ext cx="1587" cy="3175"/>
          </a:xfrm>
          <a:custGeom>
            <a:avLst/>
            <a:gdLst/>
            <a:ahLst/>
            <a:cxnLst>
              <a:cxn ang="0">
                <a:pos x="0" y="2"/>
              </a:cxn>
              <a:cxn ang="0">
                <a:pos x="0" y="2"/>
              </a:cxn>
              <a:cxn ang="0">
                <a:pos x="0" y="0"/>
              </a:cxn>
              <a:cxn ang="0">
                <a:pos x="0" y="2"/>
              </a:cxn>
              <a:cxn ang="0">
                <a:pos x="0" y="2"/>
              </a:cxn>
            </a:cxnLst>
            <a:rect l="0" t="0" r="r" b="b"/>
            <a:pathLst>
              <a:path h="2">
                <a:moveTo>
                  <a:pt x="0" y="2"/>
                </a:moveTo>
                <a:lnTo>
                  <a:pt x="0" y="2"/>
                </a:lnTo>
                <a:lnTo>
                  <a:pt x="0" y="0"/>
                </a:lnTo>
                <a:lnTo>
                  <a:pt x="0" y="2"/>
                </a:lnTo>
                <a:lnTo>
                  <a:pt x="0"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12" name="Freeform 1287"/>
          <p:cNvSpPr>
            <a:spLocks/>
          </p:cNvSpPr>
          <p:nvPr/>
        </p:nvSpPr>
        <p:spPr bwMode="auto">
          <a:xfrm>
            <a:off x="719142" y="514350"/>
            <a:ext cx="3175" cy="3175"/>
          </a:xfrm>
          <a:custGeom>
            <a:avLst/>
            <a:gdLst/>
            <a:ahLst/>
            <a:cxnLst>
              <a:cxn ang="0">
                <a:pos x="0" y="0"/>
              </a:cxn>
              <a:cxn ang="0">
                <a:pos x="0" y="2"/>
              </a:cxn>
              <a:cxn ang="0">
                <a:pos x="2" y="2"/>
              </a:cxn>
              <a:cxn ang="0">
                <a:pos x="2" y="2"/>
              </a:cxn>
              <a:cxn ang="0">
                <a:pos x="2" y="2"/>
              </a:cxn>
              <a:cxn ang="0">
                <a:pos x="2" y="0"/>
              </a:cxn>
              <a:cxn ang="0">
                <a:pos x="0" y="0"/>
              </a:cxn>
              <a:cxn ang="0">
                <a:pos x="0" y="0"/>
              </a:cxn>
              <a:cxn ang="0">
                <a:pos x="0" y="2"/>
              </a:cxn>
              <a:cxn ang="0">
                <a:pos x="0" y="2"/>
              </a:cxn>
              <a:cxn ang="0">
                <a:pos x="0" y="2"/>
              </a:cxn>
              <a:cxn ang="0">
                <a:pos x="0" y="2"/>
              </a:cxn>
              <a:cxn ang="0">
                <a:pos x="2" y="2"/>
              </a:cxn>
              <a:cxn ang="0">
                <a:pos x="2" y="2"/>
              </a:cxn>
              <a:cxn ang="0">
                <a:pos x="0" y="0"/>
              </a:cxn>
              <a:cxn ang="0">
                <a:pos x="0" y="0"/>
              </a:cxn>
              <a:cxn ang="0">
                <a:pos x="0" y="0"/>
              </a:cxn>
            </a:cxnLst>
            <a:rect l="0" t="0" r="r" b="b"/>
            <a:pathLst>
              <a:path w="2" h="2">
                <a:moveTo>
                  <a:pt x="0" y="0"/>
                </a:moveTo>
                <a:lnTo>
                  <a:pt x="0" y="2"/>
                </a:lnTo>
                <a:lnTo>
                  <a:pt x="2" y="2"/>
                </a:lnTo>
                <a:lnTo>
                  <a:pt x="2" y="2"/>
                </a:lnTo>
                <a:lnTo>
                  <a:pt x="2" y="2"/>
                </a:lnTo>
                <a:lnTo>
                  <a:pt x="2" y="0"/>
                </a:lnTo>
                <a:lnTo>
                  <a:pt x="0" y="0"/>
                </a:lnTo>
                <a:lnTo>
                  <a:pt x="0" y="0"/>
                </a:lnTo>
                <a:lnTo>
                  <a:pt x="0" y="2"/>
                </a:lnTo>
                <a:lnTo>
                  <a:pt x="0" y="2"/>
                </a:lnTo>
                <a:lnTo>
                  <a:pt x="0" y="2"/>
                </a:lnTo>
                <a:lnTo>
                  <a:pt x="0" y="2"/>
                </a:lnTo>
                <a:lnTo>
                  <a:pt x="2" y="2"/>
                </a:lnTo>
                <a:lnTo>
                  <a:pt x="2" y="2"/>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13" name="Freeform 1290"/>
          <p:cNvSpPr>
            <a:spLocks/>
          </p:cNvSpPr>
          <p:nvPr/>
        </p:nvSpPr>
        <p:spPr bwMode="auto">
          <a:xfrm>
            <a:off x="719142" y="517527"/>
            <a:ext cx="3175" cy="3175"/>
          </a:xfrm>
          <a:custGeom>
            <a:avLst/>
            <a:gdLst/>
            <a:ahLst/>
            <a:cxnLst>
              <a:cxn ang="0">
                <a:pos x="0" y="2"/>
              </a:cxn>
              <a:cxn ang="0">
                <a:pos x="0" y="2"/>
              </a:cxn>
              <a:cxn ang="0">
                <a:pos x="2" y="2"/>
              </a:cxn>
              <a:cxn ang="0">
                <a:pos x="2" y="2"/>
              </a:cxn>
              <a:cxn ang="0">
                <a:pos x="2" y="2"/>
              </a:cxn>
              <a:cxn ang="0">
                <a:pos x="2" y="0"/>
              </a:cxn>
              <a:cxn ang="0">
                <a:pos x="0" y="0"/>
              </a:cxn>
              <a:cxn ang="0">
                <a:pos x="0" y="0"/>
              </a:cxn>
              <a:cxn ang="0">
                <a:pos x="0" y="0"/>
              </a:cxn>
              <a:cxn ang="0">
                <a:pos x="0" y="0"/>
              </a:cxn>
              <a:cxn ang="0">
                <a:pos x="2" y="0"/>
              </a:cxn>
              <a:cxn ang="0">
                <a:pos x="0" y="0"/>
              </a:cxn>
              <a:cxn ang="0">
                <a:pos x="0" y="0"/>
              </a:cxn>
              <a:cxn ang="0">
                <a:pos x="0" y="0"/>
              </a:cxn>
              <a:cxn ang="0">
                <a:pos x="0" y="0"/>
              </a:cxn>
              <a:cxn ang="0">
                <a:pos x="0" y="2"/>
              </a:cxn>
              <a:cxn ang="0">
                <a:pos x="0" y="2"/>
              </a:cxn>
              <a:cxn ang="0">
                <a:pos x="0" y="2"/>
              </a:cxn>
              <a:cxn ang="0">
                <a:pos x="0" y="0"/>
              </a:cxn>
              <a:cxn ang="0">
                <a:pos x="0" y="0"/>
              </a:cxn>
              <a:cxn ang="0">
                <a:pos x="0" y="0"/>
              </a:cxn>
              <a:cxn ang="0">
                <a:pos x="0" y="0"/>
              </a:cxn>
              <a:cxn ang="0">
                <a:pos x="0" y="0"/>
              </a:cxn>
              <a:cxn ang="0">
                <a:pos x="0" y="0"/>
              </a:cxn>
              <a:cxn ang="0">
                <a:pos x="0" y="2"/>
              </a:cxn>
              <a:cxn ang="0">
                <a:pos x="2" y="2"/>
              </a:cxn>
              <a:cxn ang="0">
                <a:pos x="2" y="0"/>
              </a:cxn>
              <a:cxn ang="0">
                <a:pos x="2" y="0"/>
              </a:cxn>
              <a:cxn ang="0">
                <a:pos x="0" y="0"/>
              </a:cxn>
              <a:cxn ang="0">
                <a:pos x="0" y="0"/>
              </a:cxn>
              <a:cxn ang="0">
                <a:pos x="0" y="2"/>
              </a:cxn>
              <a:cxn ang="0">
                <a:pos x="0" y="2"/>
              </a:cxn>
              <a:cxn ang="0">
                <a:pos x="2" y="2"/>
              </a:cxn>
              <a:cxn ang="0">
                <a:pos x="2" y="2"/>
              </a:cxn>
              <a:cxn ang="0">
                <a:pos x="0" y="2"/>
              </a:cxn>
              <a:cxn ang="0">
                <a:pos x="0" y="2"/>
              </a:cxn>
              <a:cxn ang="0">
                <a:pos x="0" y="2"/>
              </a:cxn>
            </a:cxnLst>
            <a:rect l="0" t="0" r="r" b="b"/>
            <a:pathLst>
              <a:path w="2" h="2">
                <a:moveTo>
                  <a:pt x="0" y="2"/>
                </a:moveTo>
                <a:lnTo>
                  <a:pt x="0" y="2"/>
                </a:lnTo>
                <a:lnTo>
                  <a:pt x="2" y="2"/>
                </a:lnTo>
                <a:lnTo>
                  <a:pt x="2" y="2"/>
                </a:lnTo>
                <a:lnTo>
                  <a:pt x="2" y="2"/>
                </a:lnTo>
                <a:lnTo>
                  <a:pt x="2" y="0"/>
                </a:lnTo>
                <a:lnTo>
                  <a:pt x="0" y="0"/>
                </a:lnTo>
                <a:lnTo>
                  <a:pt x="0" y="0"/>
                </a:lnTo>
                <a:lnTo>
                  <a:pt x="0" y="0"/>
                </a:lnTo>
                <a:lnTo>
                  <a:pt x="0" y="0"/>
                </a:lnTo>
                <a:lnTo>
                  <a:pt x="2" y="0"/>
                </a:lnTo>
                <a:lnTo>
                  <a:pt x="0" y="0"/>
                </a:lnTo>
                <a:lnTo>
                  <a:pt x="0" y="0"/>
                </a:lnTo>
                <a:lnTo>
                  <a:pt x="0" y="0"/>
                </a:lnTo>
                <a:lnTo>
                  <a:pt x="0" y="0"/>
                </a:lnTo>
                <a:lnTo>
                  <a:pt x="0" y="2"/>
                </a:lnTo>
                <a:lnTo>
                  <a:pt x="0" y="2"/>
                </a:lnTo>
                <a:lnTo>
                  <a:pt x="0" y="2"/>
                </a:lnTo>
                <a:lnTo>
                  <a:pt x="0" y="0"/>
                </a:lnTo>
                <a:lnTo>
                  <a:pt x="0" y="0"/>
                </a:lnTo>
                <a:lnTo>
                  <a:pt x="0" y="0"/>
                </a:lnTo>
                <a:lnTo>
                  <a:pt x="0" y="0"/>
                </a:lnTo>
                <a:lnTo>
                  <a:pt x="0" y="0"/>
                </a:lnTo>
                <a:lnTo>
                  <a:pt x="0" y="0"/>
                </a:lnTo>
                <a:lnTo>
                  <a:pt x="0" y="2"/>
                </a:lnTo>
                <a:lnTo>
                  <a:pt x="2" y="2"/>
                </a:lnTo>
                <a:lnTo>
                  <a:pt x="2" y="0"/>
                </a:lnTo>
                <a:lnTo>
                  <a:pt x="2" y="0"/>
                </a:lnTo>
                <a:lnTo>
                  <a:pt x="0" y="0"/>
                </a:lnTo>
                <a:lnTo>
                  <a:pt x="0" y="0"/>
                </a:lnTo>
                <a:lnTo>
                  <a:pt x="0" y="2"/>
                </a:lnTo>
                <a:lnTo>
                  <a:pt x="0" y="2"/>
                </a:lnTo>
                <a:lnTo>
                  <a:pt x="2" y="2"/>
                </a:lnTo>
                <a:lnTo>
                  <a:pt x="2" y="2"/>
                </a:lnTo>
                <a:lnTo>
                  <a:pt x="0" y="2"/>
                </a:lnTo>
                <a:lnTo>
                  <a:pt x="0" y="2"/>
                </a:lnTo>
                <a:lnTo>
                  <a:pt x="0"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14" name="Rectangle 1335"/>
          <p:cNvSpPr>
            <a:spLocks noChangeArrowheads="1"/>
          </p:cNvSpPr>
          <p:nvPr/>
        </p:nvSpPr>
        <p:spPr bwMode="auto">
          <a:xfrm>
            <a:off x="468314" y="508000"/>
            <a:ext cx="1587" cy="1588"/>
          </a:xfrm>
          <a:prstGeom prst="rect">
            <a:avLst/>
          </a:prstGeom>
          <a:solidFill>
            <a:srgbClr val="000000"/>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15" name="Rectangle 1336"/>
          <p:cNvSpPr>
            <a:spLocks noChangeArrowheads="1"/>
          </p:cNvSpPr>
          <p:nvPr/>
        </p:nvSpPr>
        <p:spPr bwMode="auto">
          <a:xfrm>
            <a:off x="474665" y="495300"/>
            <a:ext cx="1587" cy="1588"/>
          </a:xfrm>
          <a:prstGeom prst="rect">
            <a:avLst/>
          </a:prstGeom>
          <a:solidFill>
            <a:srgbClr val="000000"/>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16" name="Rectangle 1337"/>
          <p:cNvSpPr>
            <a:spLocks noChangeArrowheads="1"/>
          </p:cNvSpPr>
          <p:nvPr/>
        </p:nvSpPr>
        <p:spPr bwMode="auto">
          <a:xfrm>
            <a:off x="474665" y="495300"/>
            <a:ext cx="1587" cy="1588"/>
          </a:xfrm>
          <a:prstGeom prst="rect">
            <a:avLst/>
          </a:prstGeom>
          <a:solidFill>
            <a:srgbClr val="000000"/>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17" name="Rectangle 1340"/>
          <p:cNvSpPr>
            <a:spLocks noChangeArrowheads="1"/>
          </p:cNvSpPr>
          <p:nvPr/>
        </p:nvSpPr>
        <p:spPr bwMode="auto">
          <a:xfrm>
            <a:off x="468314" y="508000"/>
            <a:ext cx="1587" cy="1588"/>
          </a:xfrm>
          <a:prstGeom prst="rect">
            <a:avLst/>
          </a:prstGeom>
          <a:solidFill>
            <a:srgbClr val="FFFFFF"/>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18" name="Rectangle 1341"/>
          <p:cNvSpPr>
            <a:spLocks noChangeArrowheads="1"/>
          </p:cNvSpPr>
          <p:nvPr/>
        </p:nvSpPr>
        <p:spPr bwMode="auto">
          <a:xfrm>
            <a:off x="468314" y="508000"/>
            <a:ext cx="1587" cy="1588"/>
          </a:xfrm>
          <a:prstGeom prst="rect">
            <a:avLst/>
          </a:prstGeom>
          <a:solidFill>
            <a:srgbClr val="FFFFFF"/>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19" name="Rectangle 1342"/>
          <p:cNvSpPr>
            <a:spLocks noChangeArrowheads="1"/>
          </p:cNvSpPr>
          <p:nvPr/>
        </p:nvSpPr>
        <p:spPr bwMode="auto">
          <a:xfrm>
            <a:off x="468314" y="508000"/>
            <a:ext cx="1587" cy="1588"/>
          </a:xfrm>
          <a:prstGeom prst="rect">
            <a:avLst/>
          </a:prstGeom>
          <a:solidFill>
            <a:srgbClr val="FFFFFF"/>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20" name="Rectangle 1343"/>
          <p:cNvSpPr>
            <a:spLocks noChangeArrowheads="1"/>
          </p:cNvSpPr>
          <p:nvPr/>
        </p:nvSpPr>
        <p:spPr bwMode="auto">
          <a:xfrm>
            <a:off x="468314" y="508000"/>
            <a:ext cx="1587" cy="1588"/>
          </a:xfrm>
          <a:prstGeom prst="rect">
            <a:avLst/>
          </a:prstGeom>
          <a:solidFill>
            <a:srgbClr val="000000"/>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21" name="Rectangle 1344"/>
          <p:cNvSpPr>
            <a:spLocks noChangeArrowheads="1"/>
          </p:cNvSpPr>
          <p:nvPr/>
        </p:nvSpPr>
        <p:spPr bwMode="auto">
          <a:xfrm>
            <a:off x="465140" y="485780"/>
            <a:ext cx="1587" cy="3175"/>
          </a:xfrm>
          <a:prstGeom prst="rect">
            <a:avLst/>
          </a:prstGeom>
          <a:solidFill>
            <a:srgbClr val="FFFFFF"/>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22" name="Rectangle 1028"/>
          <p:cNvSpPr>
            <a:spLocks noGrp="1" noChangeArrowheads="1"/>
          </p:cNvSpPr>
          <p:nvPr>
            <p:ph type="dt" sz="half" idx="10"/>
          </p:nvPr>
        </p:nvSpPr>
        <p:spPr>
          <a:xfrm>
            <a:off x="5679444" y="6107067"/>
            <a:ext cx="2814397" cy="306564"/>
          </a:xfrm>
          <a:prstGeom prst="rect">
            <a:avLst/>
          </a:prstGeom>
        </p:spPr>
        <p:txBody>
          <a:bodyPr lIns="0" tIns="0" rIns="0" bIns="0" anchor="ctr"/>
          <a:lstStyle>
            <a:lvl1pPr algn="r">
              <a:defRPr b="0" i="0">
                <a:solidFill>
                  <a:schemeClr val="tx1"/>
                </a:solidFill>
                <a:latin typeface="Arial"/>
                <a:cs typeface="Arial"/>
              </a:defRPr>
            </a:lvl1pPr>
          </a:lstStyle>
          <a:p>
            <a:pPr>
              <a:defRPr/>
            </a:pPr>
            <a:endParaRPr lang="en-US" dirty="0"/>
          </a:p>
        </p:txBody>
      </p:sp>
      <p:sp>
        <p:nvSpPr>
          <p:cNvPr id="330" name="Title 329"/>
          <p:cNvSpPr>
            <a:spLocks noGrp="1"/>
          </p:cNvSpPr>
          <p:nvPr>
            <p:ph type="title" hasCustomPrompt="1"/>
          </p:nvPr>
        </p:nvSpPr>
        <p:spPr>
          <a:xfrm>
            <a:off x="1512624" y="1189797"/>
            <a:ext cx="6971806" cy="1822161"/>
          </a:xfrm>
          <a:prstGeom prst="rect">
            <a:avLst/>
          </a:prstGeom>
        </p:spPr>
        <p:txBody>
          <a:bodyPr lIns="0" tIns="0" rIns="0" bIns="0" anchor="b">
            <a:normAutofit/>
          </a:bodyPr>
          <a:lstStyle>
            <a:lvl1pPr>
              <a:lnSpc>
                <a:spcPct val="100000"/>
              </a:lnSpc>
              <a:spcBef>
                <a:spcPts val="0"/>
              </a:spcBef>
              <a:defRPr sz="3750" b="1" baseline="0">
                <a:solidFill>
                  <a:srgbClr val="021F43"/>
                </a:solidFill>
              </a:defRPr>
            </a:lvl1pPr>
          </a:lstStyle>
          <a:p>
            <a:r>
              <a:rPr lang="en-US" dirty="0"/>
              <a:t>Presentation Title Up to Three Lines at this size</a:t>
            </a:r>
          </a:p>
        </p:txBody>
      </p:sp>
      <p:sp>
        <p:nvSpPr>
          <p:cNvPr id="332" name="Text Placeholder 331"/>
          <p:cNvSpPr>
            <a:spLocks noGrp="1"/>
          </p:cNvSpPr>
          <p:nvPr>
            <p:ph type="body" sz="quarter" idx="13" hasCustomPrompt="1"/>
          </p:nvPr>
        </p:nvSpPr>
        <p:spPr>
          <a:xfrm>
            <a:off x="1525176" y="3000005"/>
            <a:ext cx="6959257" cy="875885"/>
          </a:xfrm>
          <a:prstGeom prst="rect">
            <a:avLst/>
          </a:prstGeom>
        </p:spPr>
        <p:txBody>
          <a:bodyPr lIns="0" tIns="0" rIns="0" bIns="0" anchor="t">
            <a:normAutofit/>
          </a:bodyPr>
          <a:lstStyle>
            <a:lvl1pPr>
              <a:lnSpc>
                <a:spcPct val="100000"/>
              </a:lnSpc>
              <a:spcBef>
                <a:spcPts val="0"/>
              </a:spcBef>
              <a:defRPr sz="1875" b="0" i="0" cap="all" baseline="0">
                <a:solidFill>
                  <a:srgbClr val="021F43"/>
                </a:solidFill>
                <a:latin typeface="+mn-lt"/>
                <a:cs typeface="Andes ExtraLight"/>
              </a:defRPr>
            </a:lvl1pPr>
            <a:lvl2pPr>
              <a:defRPr b="0" i="0">
                <a:latin typeface="Andes ExtraLight"/>
                <a:cs typeface="Andes ExtraLight"/>
              </a:defRPr>
            </a:lvl2pPr>
            <a:lvl3pPr>
              <a:defRPr b="0" i="0">
                <a:latin typeface="Andes ExtraLight"/>
                <a:cs typeface="Andes ExtraLight"/>
              </a:defRPr>
            </a:lvl3pPr>
            <a:lvl4pPr>
              <a:defRPr b="0" i="0">
                <a:latin typeface="Andes ExtraLight"/>
                <a:cs typeface="Andes ExtraLight"/>
              </a:defRPr>
            </a:lvl4pPr>
            <a:lvl5pPr>
              <a:defRPr b="0" i="0">
                <a:latin typeface="Andes ExtraLight"/>
                <a:cs typeface="Andes ExtraLight"/>
              </a:defRPr>
            </a:lvl5pPr>
          </a:lstStyle>
          <a:p>
            <a:pPr lvl="0"/>
            <a:r>
              <a:rPr lang="en-US" dirty="0"/>
              <a:t>Subtitle</a:t>
            </a:r>
            <a:br>
              <a:rPr lang="en-US" dirty="0"/>
            </a:br>
            <a:r>
              <a:rPr lang="en-US" dirty="0"/>
              <a:t>up to Two Lines</a:t>
            </a:r>
          </a:p>
        </p:txBody>
      </p:sp>
      <p:sp>
        <p:nvSpPr>
          <p:cNvPr id="69" name="Text Placeholder 331"/>
          <p:cNvSpPr>
            <a:spLocks noGrp="1"/>
          </p:cNvSpPr>
          <p:nvPr>
            <p:ph type="body" sz="quarter" idx="14" hasCustomPrompt="1"/>
          </p:nvPr>
        </p:nvSpPr>
        <p:spPr>
          <a:xfrm>
            <a:off x="5682073" y="4612641"/>
            <a:ext cx="2821170" cy="1479998"/>
          </a:xfrm>
          <a:prstGeom prst="rect">
            <a:avLst/>
          </a:prstGeom>
        </p:spPr>
        <p:txBody>
          <a:bodyPr lIns="0" tIns="0" rIns="0" bIns="0" anchor="b"/>
          <a:lstStyle>
            <a:lvl1pPr algn="r">
              <a:lnSpc>
                <a:spcPct val="100000"/>
              </a:lnSpc>
              <a:defRPr sz="1125" b="0" i="0" baseline="0">
                <a:solidFill>
                  <a:schemeClr val="tx1"/>
                </a:solidFill>
                <a:latin typeface="Arial"/>
                <a:cs typeface="Arial"/>
              </a:defRPr>
            </a:lvl1pPr>
            <a:lvl2pPr>
              <a:defRPr b="0" i="0">
                <a:latin typeface="Andes ExtraLight"/>
                <a:cs typeface="Andes ExtraLight"/>
              </a:defRPr>
            </a:lvl2pPr>
            <a:lvl3pPr>
              <a:defRPr b="0" i="0">
                <a:latin typeface="Andes ExtraLight"/>
                <a:cs typeface="Andes ExtraLight"/>
              </a:defRPr>
            </a:lvl3pPr>
            <a:lvl4pPr>
              <a:defRPr b="0" i="0">
                <a:latin typeface="Andes ExtraLight"/>
                <a:cs typeface="Andes ExtraLight"/>
              </a:defRPr>
            </a:lvl4pPr>
            <a:lvl5pPr>
              <a:defRPr b="0" i="0">
                <a:latin typeface="Andes ExtraLight"/>
                <a:cs typeface="Andes ExtraLight"/>
              </a:defRPr>
            </a:lvl5pPr>
          </a:lstStyle>
          <a:p>
            <a:pPr lvl="0"/>
            <a:r>
              <a:rPr lang="en-US"/>
              <a:t>Presenter Information</a:t>
            </a:r>
          </a:p>
          <a:p>
            <a:pPr lvl="0"/>
            <a:r>
              <a:rPr lang="en-US"/>
              <a:t>Location</a:t>
            </a:r>
          </a:p>
        </p:txBody>
      </p:sp>
      <p:sp>
        <p:nvSpPr>
          <p:cNvPr id="2" name="Footer Placeholder 1"/>
          <p:cNvSpPr>
            <a:spLocks noGrp="1"/>
          </p:cNvSpPr>
          <p:nvPr>
            <p:ph type="ftr" sz="quarter" idx="15"/>
          </p:nvPr>
        </p:nvSpPr>
        <p:spPr>
          <a:xfrm>
            <a:off x="1439761" y="6417310"/>
            <a:ext cx="7064988" cy="301124"/>
          </a:xfrm>
        </p:spPr>
        <p:txBody>
          <a:bodyPr rIns="0" anchor="t" anchorCtr="0">
            <a:normAutofit/>
          </a:bodyPr>
          <a:lstStyle>
            <a:lvl1pPr>
              <a:defRPr b="0"/>
            </a:lvl1pPr>
          </a:lstStyle>
          <a:p>
            <a:pPr algn="r">
              <a:defRPr/>
            </a:pPr>
            <a:r>
              <a:rPr lang="en-US" dirty="0"/>
              <a:t>Confidential &amp; for IFC Staff Only Working Draft – Discussion Paper Only</a:t>
            </a:r>
          </a:p>
        </p:txBody>
      </p:sp>
      <p:sp>
        <p:nvSpPr>
          <p:cNvPr id="73" name="Rectangle 72"/>
          <p:cNvSpPr/>
          <p:nvPr/>
        </p:nvSpPr>
        <p:spPr bwMode="auto">
          <a:xfrm>
            <a:off x="6714071" y="4308323"/>
            <a:ext cx="2429933" cy="182880"/>
          </a:xfrm>
          <a:prstGeom prst="rect">
            <a:avLst/>
          </a:prstGeom>
          <a:solidFill>
            <a:srgbClr val="00ADE4"/>
          </a:solidFill>
          <a:ln w="9525" cap="flat" cmpd="sng" algn="ctr">
            <a:noFill/>
            <a:prstDash val="solid"/>
            <a:round/>
            <a:headEnd type="none" w="med" len="med"/>
            <a:tailEnd type="none" w="med" len="med"/>
          </a:ln>
          <a:effectLst/>
        </p:spPr>
        <p:txBody>
          <a:bodyPr vert="horz" wrap="square" lIns="68580" tIns="34290" rIns="68580" bIns="34290" numCol="1" rtlCol="0" anchor="t" anchorCtr="0" compatLnSpc="1">
            <a:prstTxWarp prst="textNoShape">
              <a:avLst/>
            </a:prstTxWarp>
          </a:bodyPr>
          <a:lstStyle/>
          <a:p>
            <a:pPr marL="86914" marR="0" indent="-86914" algn="l" defTabSz="685783" rtl="0" eaLnBrk="1" fontAlgn="base" latinLnBrk="0" hangingPunct="1">
              <a:lnSpc>
                <a:spcPct val="100000"/>
              </a:lnSpc>
              <a:spcBef>
                <a:spcPct val="50000"/>
              </a:spcBef>
              <a:spcAft>
                <a:spcPct val="0"/>
              </a:spcAft>
              <a:buClrTx/>
              <a:buSzTx/>
              <a:buFontTx/>
              <a:buChar char="•"/>
              <a:tabLst/>
            </a:pPr>
            <a:endParaRPr kumimoji="0" lang="en-US" sz="975" b="0" i="0" u="none" strike="noStrike" cap="none" normalizeH="0" baseline="0" dirty="0">
              <a:ln>
                <a:noFill/>
              </a:ln>
              <a:solidFill>
                <a:schemeClr val="accent3"/>
              </a:solidFill>
              <a:effectLst/>
              <a:latin typeface="Arial Regular" charset="0"/>
              <a:cs typeface="Times New Roman" pitchFamily="18" charset="0"/>
            </a:endParaRPr>
          </a:p>
        </p:txBody>
      </p:sp>
      <p:sp>
        <p:nvSpPr>
          <p:cNvPr id="72" name="Rectangle 71"/>
          <p:cNvSpPr/>
          <p:nvPr/>
        </p:nvSpPr>
        <p:spPr bwMode="auto">
          <a:xfrm>
            <a:off x="2" y="4309534"/>
            <a:ext cx="6976533" cy="182880"/>
          </a:xfrm>
          <a:prstGeom prst="rect">
            <a:avLst/>
          </a:prstGeom>
          <a:solidFill>
            <a:schemeClr val="tx1"/>
          </a:solidFill>
          <a:ln w="9525" cap="flat" cmpd="sng" algn="ctr">
            <a:noFill/>
            <a:prstDash val="solid"/>
            <a:round/>
            <a:headEnd type="none" w="med" len="med"/>
            <a:tailEnd type="none" w="med" len="med"/>
          </a:ln>
          <a:effectLst/>
        </p:spPr>
        <p:txBody>
          <a:bodyPr vert="horz" wrap="square" lIns="68580" tIns="34290" rIns="68580" bIns="34290" numCol="1" rtlCol="0" anchor="t" anchorCtr="0" compatLnSpc="1">
            <a:prstTxWarp prst="textNoShape">
              <a:avLst/>
            </a:prstTxWarp>
          </a:bodyPr>
          <a:lstStyle/>
          <a:p>
            <a:pPr marL="86914" marR="0" indent="-86914" algn="l" defTabSz="685783" rtl="0" eaLnBrk="1" fontAlgn="base" latinLnBrk="0" hangingPunct="1">
              <a:lnSpc>
                <a:spcPct val="100000"/>
              </a:lnSpc>
              <a:spcBef>
                <a:spcPct val="50000"/>
              </a:spcBef>
              <a:spcAft>
                <a:spcPct val="0"/>
              </a:spcAft>
              <a:buClrTx/>
              <a:buSzTx/>
              <a:buFontTx/>
              <a:buChar char="•"/>
              <a:tabLst/>
            </a:pPr>
            <a:endParaRPr kumimoji="0" lang="en-US" sz="975" b="0" i="0" u="none" strike="noStrike" cap="none" normalizeH="0" baseline="0" dirty="0">
              <a:ln>
                <a:noFill/>
              </a:ln>
              <a:solidFill>
                <a:schemeClr val="bg1"/>
              </a:solidFill>
              <a:effectLst/>
              <a:latin typeface="Arial Regular" charset="0"/>
              <a:cs typeface="Times New Roman" pitchFamily="18" charset="0"/>
            </a:endParaRPr>
          </a:p>
        </p:txBody>
      </p:sp>
      <p:pic>
        <p:nvPicPr>
          <p:cNvPr id="67" name="Picture 66">
            <a:extLst>
              <a:ext uri="{FF2B5EF4-FFF2-40B4-BE49-F238E27FC236}">
                <a16:creationId xmlns="" xmlns:a="http://schemas.openxmlformats.org/drawingml/2006/main" xmlns:r="http://schemas.openxmlformats.org/officeDocument/2006/relationships" xmlns:p="http://schemas.openxmlformats.org/presentationml/2006/main" xmlns:a16="http://schemas.microsoft.com/office/drawing/2014/main" xmlns:mv="urn:schemas-microsoft-com:mac:vml" xmlns:mc="http://schemas.openxmlformats.org/markup-compatibility/2006" id="{E12CF37A-4B29-440D-838E-1BFFD8007D8E}"/>
              </a:ext>
            </a:extLst>
          </p:cNvPr>
          <p:cNvPicPr>
            <a:picLocks noChangeAspect="1"/>
          </p:cNvPicPr>
          <p:nvPr userDrawn="1"/>
        </p:nvPicPr>
        <p:blipFill>
          <a:blip r:embed="rId2" cstate="print">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ext>
            </a:extLst>
          </a:blip>
          <a:stretch>
            <a:fillRect/>
          </a:stretch>
        </p:blipFill>
        <p:spPr>
          <a:xfrm>
            <a:off x="582064" y="4908459"/>
            <a:ext cx="3764482" cy="958822"/>
          </a:xfrm>
          <a:prstGeom prst="rect">
            <a:avLst/>
          </a:prstGeom>
        </p:spPr>
      </p:pic>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2229123753"/>
      </p:ext>
    </p:extLst>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chart">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685800" y="871538"/>
            <a:ext cx="7772400" cy="563562"/>
          </a:xfrm>
        </p:spPr>
        <p:txBody>
          <a:bodyPr/>
          <a:lstStyle/>
          <a:p>
            <a:r>
              <a:rPr lang="en-US"/>
              <a:t>Click to edit Master title style</a:t>
            </a:r>
          </a:p>
        </p:txBody>
      </p:sp>
      <p:sp>
        <p:nvSpPr>
          <p:cNvPr id="3" name="Chart Placeholder 2"/>
          <p:cNvSpPr>
            <a:spLocks noGrp="1"/>
          </p:cNvSpPr>
          <p:nvPr>
            <p:ph type="chart" idx="1"/>
          </p:nvPr>
        </p:nvSpPr>
        <p:spPr>
          <a:xfrm>
            <a:off x="685800" y="1981200"/>
            <a:ext cx="7772400" cy="4114800"/>
          </a:xfrm>
        </p:spPr>
        <p:txBody>
          <a:bodyPr/>
          <a:lstStyle/>
          <a:p>
            <a:pPr lvl="0"/>
            <a:endParaRPr lang="en-US" noProof="0" dirty="0"/>
          </a:p>
        </p:txBody>
      </p:sp>
      <p:sp>
        <p:nvSpPr>
          <p:cNvPr id="4" name="Rectangle 4"/>
          <p:cNvSpPr>
            <a:spLocks noGrp="1" noChangeArrowheads="1"/>
          </p:cNvSpPr>
          <p:nvPr>
            <p:ph type="dt" sz="half" idx="10"/>
          </p:nvPr>
        </p:nvSpPr>
        <p:spPr>
          <a:ln/>
        </p:spPr>
        <p:txBody>
          <a:bodyPr/>
          <a:lstStyle>
            <a:lvl1pPr>
              <a:defRPr/>
            </a:lvl1pPr>
          </a:lstStyle>
          <a:p>
            <a:pPr>
              <a:defRPr/>
            </a:pPr>
            <a:endParaRPr lang="en-US" dirty="0"/>
          </a:p>
        </p:txBody>
      </p:sp>
      <p:sp>
        <p:nvSpPr>
          <p:cNvPr id="5" name="Rectangle 5"/>
          <p:cNvSpPr>
            <a:spLocks noGrp="1" noChangeArrowheads="1"/>
          </p:cNvSpPr>
          <p:nvPr>
            <p:ph type="ftr" sz="quarter" idx="11"/>
          </p:nvPr>
        </p:nvSpPr>
        <p:spPr>
          <a:ln/>
        </p:spPr>
        <p:txBody>
          <a:bodyPr/>
          <a:lstStyle>
            <a:lvl1pPr>
              <a:defRPr/>
            </a:lvl1pPr>
          </a:lstStyle>
          <a:p>
            <a:pPr>
              <a:defRPr/>
            </a:pPr>
            <a:r>
              <a:rPr lang="en-US"/>
              <a:t>Confidential &amp; for IFC Staff Only Working Draft – Discussion Paper Only</a:t>
            </a:r>
            <a:endParaRPr lang="en-US" dirty="0"/>
          </a:p>
        </p:txBody>
      </p:sp>
      <p:sp>
        <p:nvSpPr>
          <p:cNvPr id="6" name="Rectangle 6"/>
          <p:cNvSpPr>
            <a:spLocks noGrp="1" noChangeArrowheads="1"/>
          </p:cNvSpPr>
          <p:nvPr>
            <p:ph type="sldNum" sz="quarter" idx="12"/>
          </p:nvPr>
        </p:nvSpPr>
        <p:spPr>
          <a:xfrm>
            <a:off x="3632200" y="6435725"/>
            <a:ext cx="1884363" cy="279400"/>
          </a:xfrm>
          <a:prstGeom prst="rect">
            <a:avLst/>
          </a:prstGeom>
          <a:ln/>
        </p:spPr>
        <p:txBody>
          <a:bodyPr/>
          <a:lstStyle>
            <a:lvl1pPr>
              <a:defRPr/>
            </a:lvl1pPr>
          </a:lstStyle>
          <a:p>
            <a:pPr>
              <a:defRPr/>
            </a:pPr>
            <a:fld id="{10E1CE2C-55C2-DF41-A23A-0315E7B29EAC}" type="slidenum">
              <a:rPr lang="en-US"/>
              <a:pPr>
                <a:defRPr/>
              </a:pPr>
              <a:t>‹#›</a:t>
            </a:fld>
            <a:endParaRPr lang="en-US" dirty="0"/>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1568618709"/>
      </p:ext>
    </p:extLst>
  </p:cSld>
  <p:clrMapOvr>
    <a:masterClrMapping/>
  </p:clrMapOvr>
</p:sldLayout>
</file>

<file path=ppt/slideLayouts/slideLayout6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reserve="1">
  <p:cSld name="1_Light Blue Title Slide">
    <p:spTree>
      <p:nvGrpSpPr>
        <p:cNvPr id="1" name=""/>
        <p:cNvGrpSpPr/>
        <p:nvPr/>
      </p:nvGrpSpPr>
      <p:grpSpPr>
        <a:xfrm>
          <a:off x="0" y="0"/>
          <a:ext cx="0" cy="0"/>
          <a:chOff x="0" y="0"/>
          <a:chExt cx="0" cy="0"/>
        </a:xfrm>
      </p:grpSpPr>
      <p:sp>
        <p:nvSpPr>
          <p:cNvPr id="3" name="Rectangle 2"/>
          <p:cNvSpPr/>
          <p:nvPr/>
        </p:nvSpPr>
        <p:spPr bwMode="auto">
          <a:xfrm flipV="1">
            <a:off x="0" y="0"/>
            <a:ext cx="9144000" cy="4479636"/>
          </a:xfrm>
          <a:prstGeom prst="rect">
            <a:avLst/>
          </a:prstGeom>
          <a:solidFill>
            <a:schemeClr val="tx1"/>
          </a:solidFill>
          <a:ln w="9525" cap="flat" cmpd="sng" algn="ctr">
            <a:noFill/>
            <a:prstDash val="solid"/>
            <a:round/>
            <a:headEnd type="none" w="med" len="med"/>
            <a:tailEnd type="none" w="med" len="med"/>
          </a:ln>
          <a:effectLst/>
        </p:spPr>
        <p:txBody>
          <a:bodyPr vert="horz" wrap="square" lIns="68580" tIns="34290" rIns="68580" bIns="34290" numCol="1" rtlCol="0" anchor="t" anchorCtr="0" compatLnSpc="1">
            <a:prstTxWarp prst="textNoShape">
              <a:avLst/>
            </a:prstTxWarp>
          </a:bodyPr>
          <a:lstStyle/>
          <a:p>
            <a:pPr marL="86914" marR="0" indent="-86914" algn="l" defTabSz="685783" rtl="0" eaLnBrk="1" fontAlgn="base" latinLnBrk="0" hangingPunct="1">
              <a:lnSpc>
                <a:spcPct val="100000"/>
              </a:lnSpc>
              <a:spcBef>
                <a:spcPct val="50000"/>
              </a:spcBef>
              <a:spcAft>
                <a:spcPct val="0"/>
              </a:spcAft>
              <a:buClrTx/>
              <a:buSzTx/>
              <a:buFontTx/>
              <a:buChar char="•"/>
              <a:tabLst/>
            </a:pPr>
            <a:endParaRPr kumimoji="0" lang="en-US" sz="975" b="0" i="0" u="none" strike="noStrike" cap="none" normalizeH="0" baseline="0" dirty="0">
              <a:ln>
                <a:noFill/>
              </a:ln>
              <a:solidFill>
                <a:schemeClr val="tx1"/>
              </a:solidFill>
              <a:effectLst/>
              <a:latin typeface="Arial Regular" charset="0"/>
              <a:cs typeface="Times New Roman" pitchFamily="18" charset="0"/>
            </a:endParaRPr>
          </a:p>
        </p:txBody>
      </p:sp>
      <p:pic>
        <p:nvPicPr>
          <p:cNvPr id="70" name="Picture 69"/>
          <p:cNvPicPr>
            <a:picLocks noChangeAspect="1"/>
          </p:cNvPicPr>
          <p:nvPr/>
        </p:nvPicPr>
        <p:blipFill>
          <a:blip r:embed="rId2">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ext>
            </a:extLst>
          </a:blip>
          <a:stretch>
            <a:fillRect/>
          </a:stretch>
        </p:blipFill>
        <p:spPr>
          <a:xfrm>
            <a:off x="6951336" y="3580"/>
            <a:ext cx="2192664" cy="4314420"/>
          </a:xfrm>
          <a:prstGeom prst="rect">
            <a:avLst/>
          </a:prstGeom>
          <a:noFill/>
          <a:ln>
            <a:noFill/>
          </a:ln>
        </p:spPr>
      </p:pic>
      <p:pic>
        <p:nvPicPr>
          <p:cNvPr id="6" name="Picture 5"/>
          <p:cNvPicPr>
            <a:picLocks noChangeAspect="1"/>
          </p:cNvPicPr>
          <p:nvPr/>
        </p:nvPicPr>
        <p:blipFill>
          <a:blip r:embed="rId3">
            <a:alphaModFix amt="50000"/>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ext>
            </a:extLst>
          </a:blip>
          <a:stretch>
            <a:fillRect/>
          </a:stretch>
        </p:blipFill>
        <p:spPr>
          <a:xfrm>
            <a:off x="4" y="8"/>
            <a:ext cx="6942667" cy="4358709"/>
          </a:xfrm>
          <a:prstGeom prst="rect">
            <a:avLst/>
          </a:prstGeom>
        </p:spPr>
      </p:pic>
      <p:pic>
        <p:nvPicPr>
          <p:cNvPr id="7" name="Picture 6"/>
          <p:cNvPicPr>
            <a:picLocks noChangeAspect="1"/>
          </p:cNvPicPr>
          <p:nvPr/>
        </p:nvPicPr>
        <p:blipFill>
          <a:blip r:embed="rId4">
            <a:alphaModFix amt="58000"/>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ext>
            </a:extLst>
          </a:blip>
          <a:stretch>
            <a:fillRect/>
          </a:stretch>
        </p:blipFill>
        <p:spPr>
          <a:xfrm>
            <a:off x="4661505" y="0"/>
            <a:ext cx="2324100" cy="4362148"/>
          </a:xfrm>
          <a:prstGeom prst="rect">
            <a:avLst/>
          </a:prstGeom>
        </p:spPr>
      </p:pic>
      <p:sp>
        <p:nvSpPr>
          <p:cNvPr id="5" name="Rectangle 4"/>
          <p:cNvSpPr/>
          <p:nvPr/>
        </p:nvSpPr>
        <p:spPr bwMode="auto">
          <a:xfrm>
            <a:off x="6495147" y="4318009"/>
            <a:ext cx="2648857" cy="846667"/>
          </a:xfrm>
          <a:prstGeom prst="rect">
            <a:avLst/>
          </a:prstGeom>
          <a:solidFill>
            <a:schemeClr val="bg1"/>
          </a:solidFill>
          <a:ln w="9525" cap="flat" cmpd="sng" algn="ctr">
            <a:noFill/>
            <a:prstDash val="solid"/>
            <a:round/>
            <a:headEnd type="none" w="med" len="med"/>
            <a:tailEnd type="none" w="med" len="med"/>
          </a:ln>
          <a:effectLst/>
        </p:spPr>
        <p:txBody>
          <a:bodyPr vert="horz" wrap="square" lIns="68580" tIns="34290" rIns="68580" bIns="34290" numCol="1" rtlCol="0" anchor="t" anchorCtr="0" compatLnSpc="1">
            <a:prstTxWarp prst="textNoShape">
              <a:avLst/>
            </a:prstTxWarp>
          </a:bodyPr>
          <a:lstStyle/>
          <a:p>
            <a:pPr marL="86914" marR="0" indent="-86914" algn="l" defTabSz="685783" rtl="0" eaLnBrk="1" fontAlgn="base" latinLnBrk="0" hangingPunct="1">
              <a:lnSpc>
                <a:spcPct val="100000"/>
              </a:lnSpc>
              <a:spcBef>
                <a:spcPct val="50000"/>
              </a:spcBef>
              <a:spcAft>
                <a:spcPct val="0"/>
              </a:spcAft>
              <a:buClrTx/>
              <a:buSzTx/>
              <a:buFontTx/>
              <a:buChar char="•"/>
              <a:tabLst/>
            </a:pPr>
            <a:endParaRPr kumimoji="0" lang="en-US" sz="975" b="0" i="0" u="none" strike="noStrike" cap="none" normalizeH="0" baseline="0" dirty="0">
              <a:ln>
                <a:noFill/>
              </a:ln>
              <a:solidFill>
                <a:schemeClr val="tx1"/>
              </a:solidFill>
              <a:effectLst/>
              <a:latin typeface="Arial Regular" charset="0"/>
              <a:cs typeface="Times New Roman" pitchFamily="18" charset="0"/>
            </a:endParaRPr>
          </a:p>
        </p:txBody>
      </p:sp>
      <p:sp>
        <p:nvSpPr>
          <p:cNvPr id="265" name="Line 1086"/>
          <p:cNvSpPr>
            <a:spLocks noChangeShapeType="1"/>
          </p:cNvSpPr>
          <p:nvPr/>
        </p:nvSpPr>
        <p:spPr bwMode="auto">
          <a:xfrm>
            <a:off x="484190" y="617546"/>
            <a:ext cx="1587" cy="1587"/>
          </a:xfrm>
          <a:prstGeom prst="line">
            <a:avLst/>
          </a:pr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66" name="Line 1087"/>
          <p:cNvSpPr>
            <a:spLocks noChangeShapeType="1"/>
          </p:cNvSpPr>
          <p:nvPr/>
        </p:nvSpPr>
        <p:spPr bwMode="auto">
          <a:xfrm>
            <a:off x="484190" y="617546"/>
            <a:ext cx="1587" cy="1587"/>
          </a:xfrm>
          <a:prstGeom prst="line">
            <a:avLst/>
          </a:pr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67" name="Rectangle 1088"/>
          <p:cNvSpPr>
            <a:spLocks noChangeArrowheads="1"/>
          </p:cNvSpPr>
          <p:nvPr/>
        </p:nvSpPr>
        <p:spPr bwMode="auto">
          <a:xfrm>
            <a:off x="484190" y="617546"/>
            <a:ext cx="1587" cy="1587"/>
          </a:xfrm>
          <a:prstGeom prst="rect">
            <a:avLst/>
          </a:prstGeom>
          <a:solidFill>
            <a:srgbClr val="000000"/>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268" name="Rectangle 1089"/>
          <p:cNvSpPr>
            <a:spLocks noChangeArrowheads="1"/>
          </p:cNvSpPr>
          <p:nvPr/>
        </p:nvSpPr>
        <p:spPr bwMode="auto">
          <a:xfrm>
            <a:off x="484190" y="617546"/>
            <a:ext cx="1587" cy="1587"/>
          </a:xfrm>
          <a:prstGeom prst="rect">
            <a:avLst/>
          </a:prstGeom>
          <a:no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269" name="Freeform 1098"/>
          <p:cNvSpPr>
            <a:spLocks/>
          </p:cNvSpPr>
          <p:nvPr/>
        </p:nvSpPr>
        <p:spPr bwMode="auto">
          <a:xfrm>
            <a:off x="487367" y="617546"/>
            <a:ext cx="3175" cy="1587"/>
          </a:xfrm>
          <a:custGeom>
            <a:avLst/>
            <a:gdLst/>
            <a:ahLst/>
            <a:cxnLst>
              <a:cxn ang="0">
                <a:pos x="0" y="0"/>
              </a:cxn>
              <a:cxn ang="0">
                <a:pos x="2" y="0"/>
              </a:cxn>
              <a:cxn ang="0">
                <a:pos x="2" y="0"/>
              </a:cxn>
              <a:cxn ang="0">
                <a:pos x="2"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2" y="0"/>
              </a:cxn>
              <a:cxn ang="0">
                <a:pos x="2" y="0"/>
              </a:cxn>
              <a:cxn ang="0">
                <a:pos x="2" y="0"/>
              </a:cxn>
              <a:cxn ang="0">
                <a:pos x="0" y="0"/>
              </a:cxn>
              <a:cxn ang="0">
                <a:pos x="0" y="0"/>
              </a:cxn>
              <a:cxn ang="0">
                <a:pos x="0" y="0"/>
              </a:cxn>
            </a:cxnLst>
            <a:rect l="0" t="0" r="r" b="b"/>
            <a:pathLst>
              <a:path w="2">
                <a:moveTo>
                  <a:pt x="0" y="0"/>
                </a:moveTo>
                <a:lnTo>
                  <a:pt x="2" y="0"/>
                </a:lnTo>
                <a:lnTo>
                  <a:pt x="2" y="0"/>
                </a:lnTo>
                <a:lnTo>
                  <a:pt x="2"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2" y="0"/>
                </a:lnTo>
                <a:lnTo>
                  <a:pt x="2" y="0"/>
                </a:lnTo>
                <a:lnTo>
                  <a:pt x="2" y="0"/>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70" name="Freeform 1115"/>
          <p:cNvSpPr>
            <a:spLocks/>
          </p:cNvSpPr>
          <p:nvPr/>
        </p:nvSpPr>
        <p:spPr bwMode="auto">
          <a:xfrm>
            <a:off x="458792" y="473075"/>
            <a:ext cx="3175" cy="3175"/>
          </a:xfrm>
          <a:custGeom>
            <a:avLst/>
            <a:gdLst/>
            <a:ahLst/>
            <a:cxnLst>
              <a:cxn ang="0">
                <a:pos x="0" y="2"/>
              </a:cxn>
              <a:cxn ang="0">
                <a:pos x="0" y="2"/>
              </a:cxn>
              <a:cxn ang="0">
                <a:pos x="0" y="2"/>
              </a:cxn>
              <a:cxn ang="0">
                <a:pos x="0" y="2"/>
              </a:cxn>
              <a:cxn ang="0">
                <a:pos x="0" y="2"/>
              </a:cxn>
              <a:cxn ang="0">
                <a:pos x="0" y="2"/>
              </a:cxn>
              <a:cxn ang="0">
                <a:pos x="2" y="2"/>
              </a:cxn>
              <a:cxn ang="0">
                <a:pos x="2" y="2"/>
              </a:cxn>
              <a:cxn ang="0">
                <a:pos x="2" y="0"/>
              </a:cxn>
              <a:cxn ang="0">
                <a:pos x="0" y="2"/>
              </a:cxn>
              <a:cxn ang="0">
                <a:pos x="0" y="2"/>
              </a:cxn>
              <a:cxn ang="0">
                <a:pos x="0" y="2"/>
              </a:cxn>
              <a:cxn ang="0">
                <a:pos x="0" y="2"/>
              </a:cxn>
              <a:cxn ang="0">
                <a:pos x="0" y="2"/>
              </a:cxn>
              <a:cxn ang="0">
                <a:pos x="2" y="2"/>
              </a:cxn>
              <a:cxn ang="0">
                <a:pos x="2" y="2"/>
              </a:cxn>
              <a:cxn ang="0">
                <a:pos x="2" y="2"/>
              </a:cxn>
              <a:cxn ang="0">
                <a:pos x="2" y="2"/>
              </a:cxn>
              <a:cxn ang="0">
                <a:pos x="2" y="2"/>
              </a:cxn>
              <a:cxn ang="0">
                <a:pos x="2" y="2"/>
              </a:cxn>
              <a:cxn ang="0">
                <a:pos x="0" y="2"/>
              </a:cxn>
              <a:cxn ang="0">
                <a:pos x="0" y="2"/>
              </a:cxn>
              <a:cxn ang="0">
                <a:pos x="0" y="2"/>
              </a:cxn>
              <a:cxn ang="0">
                <a:pos x="0" y="2"/>
              </a:cxn>
              <a:cxn ang="0">
                <a:pos x="0" y="2"/>
              </a:cxn>
              <a:cxn ang="0">
                <a:pos x="0" y="2"/>
              </a:cxn>
              <a:cxn ang="0">
                <a:pos x="0" y="2"/>
              </a:cxn>
              <a:cxn ang="0">
                <a:pos x="2" y="2"/>
              </a:cxn>
              <a:cxn ang="0">
                <a:pos x="0" y="2"/>
              </a:cxn>
              <a:cxn ang="0">
                <a:pos x="2" y="2"/>
              </a:cxn>
              <a:cxn ang="0">
                <a:pos x="2" y="2"/>
              </a:cxn>
              <a:cxn ang="0">
                <a:pos x="2" y="2"/>
              </a:cxn>
              <a:cxn ang="0">
                <a:pos x="0" y="2"/>
              </a:cxn>
              <a:cxn ang="0">
                <a:pos x="0" y="2"/>
              </a:cxn>
            </a:cxnLst>
            <a:rect l="0" t="0" r="r" b="b"/>
            <a:pathLst>
              <a:path w="2" h="2">
                <a:moveTo>
                  <a:pt x="0" y="2"/>
                </a:moveTo>
                <a:lnTo>
                  <a:pt x="0" y="2"/>
                </a:lnTo>
                <a:lnTo>
                  <a:pt x="0" y="2"/>
                </a:lnTo>
                <a:lnTo>
                  <a:pt x="0" y="2"/>
                </a:lnTo>
                <a:lnTo>
                  <a:pt x="0" y="2"/>
                </a:lnTo>
                <a:lnTo>
                  <a:pt x="0" y="2"/>
                </a:lnTo>
                <a:lnTo>
                  <a:pt x="0" y="2"/>
                </a:lnTo>
                <a:lnTo>
                  <a:pt x="0" y="2"/>
                </a:lnTo>
                <a:lnTo>
                  <a:pt x="0" y="2"/>
                </a:lnTo>
                <a:lnTo>
                  <a:pt x="0" y="2"/>
                </a:lnTo>
                <a:lnTo>
                  <a:pt x="0" y="2"/>
                </a:lnTo>
                <a:lnTo>
                  <a:pt x="0" y="2"/>
                </a:lnTo>
                <a:lnTo>
                  <a:pt x="2" y="2"/>
                </a:lnTo>
                <a:lnTo>
                  <a:pt x="2" y="2"/>
                </a:lnTo>
                <a:lnTo>
                  <a:pt x="2" y="2"/>
                </a:lnTo>
                <a:lnTo>
                  <a:pt x="2" y="2"/>
                </a:lnTo>
                <a:lnTo>
                  <a:pt x="2" y="2"/>
                </a:lnTo>
                <a:lnTo>
                  <a:pt x="2" y="0"/>
                </a:lnTo>
                <a:lnTo>
                  <a:pt x="0" y="2"/>
                </a:lnTo>
                <a:lnTo>
                  <a:pt x="0" y="2"/>
                </a:lnTo>
                <a:lnTo>
                  <a:pt x="0" y="2"/>
                </a:lnTo>
                <a:lnTo>
                  <a:pt x="0" y="2"/>
                </a:lnTo>
                <a:lnTo>
                  <a:pt x="0" y="2"/>
                </a:lnTo>
                <a:lnTo>
                  <a:pt x="0" y="2"/>
                </a:lnTo>
                <a:lnTo>
                  <a:pt x="0" y="2"/>
                </a:lnTo>
                <a:lnTo>
                  <a:pt x="0" y="2"/>
                </a:lnTo>
                <a:lnTo>
                  <a:pt x="0" y="2"/>
                </a:lnTo>
                <a:lnTo>
                  <a:pt x="0" y="2"/>
                </a:lnTo>
                <a:lnTo>
                  <a:pt x="0" y="2"/>
                </a:lnTo>
                <a:lnTo>
                  <a:pt x="2" y="2"/>
                </a:lnTo>
                <a:lnTo>
                  <a:pt x="2" y="2"/>
                </a:lnTo>
                <a:lnTo>
                  <a:pt x="2" y="2"/>
                </a:lnTo>
                <a:lnTo>
                  <a:pt x="2" y="2"/>
                </a:lnTo>
                <a:lnTo>
                  <a:pt x="2" y="2"/>
                </a:lnTo>
                <a:lnTo>
                  <a:pt x="2" y="2"/>
                </a:lnTo>
                <a:lnTo>
                  <a:pt x="2" y="2"/>
                </a:lnTo>
                <a:lnTo>
                  <a:pt x="2" y="2"/>
                </a:lnTo>
                <a:lnTo>
                  <a:pt x="2" y="2"/>
                </a:lnTo>
                <a:lnTo>
                  <a:pt x="0" y="2"/>
                </a:lnTo>
                <a:lnTo>
                  <a:pt x="2" y="2"/>
                </a:lnTo>
                <a:lnTo>
                  <a:pt x="2"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2" y="2"/>
                </a:lnTo>
                <a:lnTo>
                  <a:pt x="2" y="2"/>
                </a:lnTo>
                <a:lnTo>
                  <a:pt x="0" y="2"/>
                </a:lnTo>
                <a:lnTo>
                  <a:pt x="2" y="2"/>
                </a:lnTo>
                <a:lnTo>
                  <a:pt x="2" y="2"/>
                </a:lnTo>
                <a:lnTo>
                  <a:pt x="2" y="2"/>
                </a:lnTo>
                <a:lnTo>
                  <a:pt x="2" y="2"/>
                </a:lnTo>
                <a:lnTo>
                  <a:pt x="2" y="2"/>
                </a:lnTo>
                <a:lnTo>
                  <a:pt x="2" y="2"/>
                </a:lnTo>
                <a:lnTo>
                  <a:pt x="2" y="2"/>
                </a:lnTo>
                <a:lnTo>
                  <a:pt x="0" y="2"/>
                </a:lnTo>
                <a:lnTo>
                  <a:pt x="0" y="2"/>
                </a:lnTo>
                <a:lnTo>
                  <a:pt x="0" y="2"/>
                </a:lnTo>
                <a:lnTo>
                  <a:pt x="0"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71" name="Freeform 1120"/>
          <p:cNvSpPr>
            <a:spLocks/>
          </p:cNvSpPr>
          <p:nvPr/>
        </p:nvSpPr>
        <p:spPr bwMode="auto">
          <a:xfrm>
            <a:off x="458792" y="463554"/>
            <a:ext cx="3175" cy="3175"/>
          </a:xfrm>
          <a:custGeom>
            <a:avLst/>
            <a:gdLst/>
            <a:ahLst/>
            <a:cxnLst>
              <a:cxn ang="0">
                <a:pos x="0" y="0"/>
              </a:cxn>
              <a:cxn ang="0">
                <a:pos x="0" y="2"/>
              </a:cxn>
              <a:cxn ang="0">
                <a:pos x="0" y="2"/>
              </a:cxn>
              <a:cxn ang="0">
                <a:pos x="0" y="2"/>
              </a:cxn>
              <a:cxn ang="0">
                <a:pos x="2" y="2"/>
              </a:cxn>
              <a:cxn ang="0">
                <a:pos x="2" y="0"/>
              </a:cxn>
              <a:cxn ang="0">
                <a:pos x="2" y="0"/>
              </a:cxn>
              <a:cxn ang="0">
                <a:pos x="2" y="0"/>
              </a:cxn>
              <a:cxn ang="0">
                <a:pos x="0" y="0"/>
              </a:cxn>
              <a:cxn ang="0">
                <a:pos x="0" y="2"/>
              </a:cxn>
              <a:cxn ang="0">
                <a:pos x="0" y="2"/>
              </a:cxn>
              <a:cxn ang="0">
                <a:pos x="2" y="0"/>
              </a:cxn>
              <a:cxn ang="0">
                <a:pos x="2" y="0"/>
              </a:cxn>
              <a:cxn ang="0">
                <a:pos x="2" y="0"/>
              </a:cxn>
              <a:cxn ang="0">
                <a:pos x="2" y="2"/>
              </a:cxn>
              <a:cxn ang="0">
                <a:pos x="0" y="2"/>
              </a:cxn>
              <a:cxn ang="0">
                <a:pos x="0" y="2"/>
              </a:cxn>
              <a:cxn ang="0">
                <a:pos x="0" y="2"/>
              </a:cxn>
              <a:cxn ang="0">
                <a:pos x="0" y="2"/>
              </a:cxn>
              <a:cxn ang="0">
                <a:pos x="0" y="2"/>
              </a:cxn>
              <a:cxn ang="0">
                <a:pos x="0" y="2"/>
              </a:cxn>
              <a:cxn ang="0">
                <a:pos x="0" y="2"/>
              </a:cxn>
              <a:cxn ang="0">
                <a:pos x="0" y="2"/>
              </a:cxn>
              <a:cxn ang="0">
                <a:pos x="2" y="2"/>
              </a:cxn>
              <a:cxn ang="0">
                <a:pos x="0" y="2"/>
              </a:cxn>
              <a:cxn ang="0">
                <a:pos x="0" y="2"/>
              </a:cxn>
              <a:cxn ang="0">
                <a:pos x="2" y="2"/>
              </a:cxn>
              <a:cxn ang="0">
                <a:pos x="2" y="2"/>
              </a:cxn>
              <a:cxn ang="0">
                <a:pos x="2" y="0"/>
              </a:cxn>
              <a:cxn ang="0">
                <a:pos x="0" y="0"/>
              </a:cxn>
              <a:cxn ang="0">
                <a:pos x="0" y="0"/>
              </a:cxn>
            </a:cxnLst>
            <a:rect l="0" t="0" r="r" b="b"/>
            <a:pathLst>
              <a:path w="2" h="2">
                <a:moveTo>
                  <a:pt x="0" y="0"/>
                </a:moveTo>
                <a:lnTo>
                  <a:pt x="0" y="2"/>
                </a:lnTo>
                <a:lnTo>
                  <a:pt x="0" y="2"/>
                </a:lnTo>
                <a:lnTo>
                  <a:pt x="0" y="2"/>
                </a:lnTo>
                <a:lnTo>
                  <a:pt x="2" y="2"/>
                </a:lnTo>
                <a:lnTo>
                  <a:pt x="2" y="0"/>
                </a:lnTo>
                <a:lnTo>
                  <a:pt x="2" y="0"/>
                </a:lnTo>
                <a:lnTo>
                  <a:pt x="2" y="0"/>
                </a:lnTo>
                <a:lnTo>
                  <a:pt x="0" y="0"/>
                </a:lnTo>
                <a:lnTo>
                  <a:pt x="0" y="2"/>
                </a:lnTo>
                <a:lnTo>
                  <a:pt x="0" y="2"/>
                </a:lnTo>
                <a:lnTo>
                  <a:pt x="2" y="0"/>
                </a:lnTo>
                <a:lnTo>
                  <a:pt x="2" y="0"/>
                </a:lnTo>
                <a:lnTo>
                  <a:pt x="2" y="0"/>
                </a:lnTo>
                <a:lnTo>
                  <a:pt x="2" y="2"/>
                </a:lnTo>
                <a:lnTo>
                  <a:pt x="0" y="2"/>
                </a:lnTo>
                <a:lnTo>
                  <a:pt x="0" y="2"/>
                </a:lnTo>
                <a:lnTo>
                  <a:pt x="0" y="2"/>
                </a:lnTo>
                <a:lnTo>
                  <a:pt x="0" y="2"/>
                </a:lnTo>
                <a:lnTo>
                  <a:pt x="0" y="2"/>
                </a:lnTo>
                <a:lnTo>
                  <a:pt x="0" y="2"/>
                </a:lnTo>
                <a:lnTo>
                  <a:pt x="0" y="2"/>
                </a:lnTo>
                <a:lnTo>
                  <a:pt x="0" y="2"/>
                </a:lnTo>
                <a:lnTo>
                  <a:pt x="2" y="2"/>
                </a:lnTo>
                <a:lnTo>
                  <a:pt x="0" y="2"/>
                </a:lnTo>
                <a:lnTo>
                  <a:pt x="0" y="2"/>
                </a:lnTo>
                <a:lnTo>
                  <a:pt x="2" y="2"/>
                </a:lnTo>
                <a:lnTo>
                  <a:pt x="2" y="2"/>
                </a:lnTo>
                <a:lnTo>
                  <a:pt x="2" y="0"/>
                </a:lnTo>
                <a:lnTo>
                  <a:pt x="0" y="0"/>
                </a:lnTo>
                <a:lnTo>
                  <a:pt x="0"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72" name="Freeform 1134"/>
          <p:cNvSpPr>
            <a:spLocks/>
          </p:cNvSpPr>
          <p:nvPr/>
        </p:nvSpPr>
        <p:spPr bwMode="auto">
          <a:xfrm>
            <a:off x="703267" y="514350"/>
            <a:ext cx="3175" cy="6350"/>
          </a:xfrm>
          <a:custGeom>
            <a:avLst/>
            <a:gdLst/>
            <a:ahLst/>
            <a:cxnLst>
              <a:cxn ang="0">
                <a:pos x="2" y="4"/>
              </a:cxn>
              <a:cxn ang="0">
                <a:pos x="2" y="4"/>
              </a:cxn>
              <a:cxn ang="0">
                <a:pos x="2" y="4"/>
              </a:cxn>
              <a:cxn ang="0">
                <a:pos x="2" y="2"/>
              </a:cxn>
              <a:cxn ang="0">
                <a:pos x="2" y="0"/>
              </a:cxn>
              <a:cxn ang="0">
                <a:pos x="2" y="0"/>
              </a:cxn>
              <a:cxn ang="0">
                <a:pos x="2" y="0"/>
              </a:cxn>
              <a:cxn ang="0">
                <a:pos x="0" y="2"/>
              </a:cxn>
              <a:cxn ang="0">
                <a:pos x="2" y="4"/>
              </a:cxn>
              <a:cxn ang="0">
                <a:pos x="2" y="2"/>
              </a:cxn>
              <a:cxn ang="0">
                <a:pos x="2" y="2"/>
              </a:cxn>
              <a:cxn ang="0">
                <a:pos x="2" y="0"/>
              </a:cxn>
              <a:cxn ang="0">
                <a:pos x="2" y="2"/>
              </a:cxn>
              <a:cxn ang="0">
                <a:pos x="2" y="2"/>
              </a:cxn>
              <a:cxn ang="0">
                <a:pos x="2" y="2"/>
              </a:cxn>
              <a:cxn ang="0">
                <a:pos x="2" y="2"/>
              </a:cxn>
              <a:cxn ang="0">
                <a:pos x="2" y="2"/>
              </a:cxn>
              <a:cxn ang="0">
                <a:pos x="2" y="2"/>
              </a:cxn>
              <a:cxn ang="0">
                <a:pos x="2" y="2"/>
              </a:cxn>
              <a:cxn ang="0">
                <a:pos x="2" y="2"/>
              </a:cxn>
              <a:cxn ang="0">
                <a:pos x="2" y="2"/>
              </a:cxn>
              <a:cxn ang="0">
                <a:pos x="2" y="2"/>
              </a:cxn>
              <a:cxn ang="0">
                <a:pos x="2" y="2"/>
              </a:cxn>
              <a:cxn ang="0">
                <a:pos x="2" y="2"/>
              </a:cxn>
              <a:cxn ang="0">
                <a:pos x="2" y="2"/>
              </a:cxn>
              <a:cxn ang="0">
                <a:pos x="2" y="2"/>
              </a:cxn>
              <a:cxn ang="0">
                <a:pos x="0" y="2"/>
              </a:cxn>
              <a:cxn ang="0">
                <a:pos x="2" y="4"/>
              </a:cxn>
            </a:cxnLst>
            <a:rect l="0" t="0" r="r" b="b"/>
            <a:pathLst>
              <a:path w="2" h="4">
                <a:moveTo>
                  <a:pt x="2" y="4"/>
                </a:moveTo>
                <a:lnTo>
                  <a:pt x="2" y="4"/>
                </a:lnTo>
                <a:lnTo>
                  <a:pt x="2" y="4"/>
                </a:lnTo>
                <a:lnTo>
                  <a:pt x="2" y="2"/>
                </a:lnTo>
                <a:lnTo>
                  <a:pt x="2" y="0"/>
                </a:lnTo>
                <a:lnTo>
                  <a:pt x="2" y="0"/>
                </a:lnTo>
                <a:lnTo>
                  <a:pt x="2" y="0"/>
                </a:lnTo>
                <a:lnTo>
                  <a:pt x="0" y="2"/>
                </a:lnTo>
                <a:lnTo>
                  <a:pt x="2" y="4"/>
                </a:lnTo>
                <a:lnTo>
                  <a:pt x="2" y="2"/>
                </a:lnTo>
                <a:lnTo>
                  <a:pt x="2" y="2"/>
                </a:lnTo>
                <a:lnTo>
                  <a:pt x="2" y="0"/>
                </a:lnTo>
                <a:lnTo>
                  <a:pt x="2" y="2"/>
                </a:lnTo>
                <a:lnTo>
                  <a:pt x="2" y="2"/>
                </a:lnTo>
                <a:lnTo>
                  <a:pt x="2" y="2"/>
                </a:lnTo>
                <a:lnTo>
                  <a:pt x="2" y="2"/>
                </a:lnTo>
                <a:lnTo>
                  <a:pt x="2" y="2"/>
                </a:lnTo>
                <a:lnTo>
                  <a:pt x="2" y="2"/>
                </a:lnTo>
                <a:lnTo>
                  <a:pt x="2" y="2"/>
                </a:lnTo>
                <a:lnTo>
                  <a:pt x="2" y="2"/>
                </a:lnTo>
                <a:lnTo>
                  <a:pt x="2" y="2"/>
                </a:lnTo>
                <a:lnTo>
                  <a:pt x="2" y="2"/>
                </a:lnTo>
                <a:lnTo>
                  <a:pt x="2" y="2"/>
                </a:lnTo>
                <a:lnTo>
                  <a:pt x="2" y="2"/>
                </a:lnTo>
                <a:lnTo>
                  <a:pt x="2" y="2"/>
                </a:lnTo>
                <a:lnTo>
                  <a:pt x="2" y="2"/>
                </a:lnTo>
                <a:lnTo>
                  <a:pt x="0" y="2"/>
                </a:lnTo>
                <a:lnTo>
                  <a:pt x="2" y="4"/>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73" name="Freeform 1141"/>
          <p:cNvSpPr>
            <a:spLocks/>
          </p:cNvSpPr>
          <p:nvPr/>
        </p:nvSpPr>
        <p:spPr bwMode="auto">
          <a:xfrm>
            <a:off x="706439" y="479425"/>
            <a:ext cx="1587" cy="6350"/>
          </a:xfrm>
          <a:custGeom>
            <a:avLst/>
            <a:gdLst/>
            <a:ahLst/>
            <a:cxnLst>
              <a:cxn ang="0">
                <a:pos x="0" y="4"/>
              </a:cxn>
              <a:cxn ang="0">
                <a:pos x="0" y="2"/>
              </a:cxn>
              <a:cxn ang="0">
                <a:pos x="0" y="0"/>
              </a:cxn>
              <a:cxn ang="0">
                <a:pos x="0" y="0"/>
              </a:cxn>
              <a:cxn ang="0">
                <a:pos x="0" y="2"/>
              </a:cxn>
              <a:cxn ang="0">
                <a:pos x="0" y="2"/>
              </a:cxn>
              <a:cxn ang="0">
                <a:pos x="0" y="4"/>
              </a:cxn>
              <a:cxn ang="0">
                <a:pos x="0" y="2"/>
              </a:cxn>
              <a:cxn ang="0">
                <a:pos x="0" y="2"/>
              </a:cxn>
              <a:cxn ang="0">
                <a:pos x="0" y="2"/>
              </a:cxn>
              <a:cxn ang="0">
                <a:pos x="0" y="2"/>
              </a:cxn>
              <a:cxn ang="0">
                <a:pos x="0" y="2"/>
              </a:cxn>
              <a:cxn ang="0">
                <a:pos x="0" y="2"/>
              </a:cxn>
              <a:cxn ang="0">
                <a:pos x="0" y="2"/>
              </a:cxn>
              <a:cxn ang="0">
                <a:pos x="0" y="4"/>
              </a:cxn>
            </a:cxnLst>
            <a:rect l="0" t="0" r="r" b="b"/>
            <a:pathLst>
              <a:path h="4">
                <a:moveTo>
                  <a:pt x="0" y="4"/>
                </a:moveTo>
                <a:lnTo>
                  <a:pt x="0" y="2"/>
                </a:lnTo>
                <a:lnTo>
                  <a:pt x="0" y="0"/>
                </a:lnTo>
                <a:lnTo>
                  <a:pt x="0" y="0"/>
                </a:lnTo>
                <a:lnTo>
                  <a:pt x="0" y="2"/>
                </a:lnTo>
                <a:lnTo>
                  <a:pt x="0" y="2"/>
                </a:lnTo>
                <a:lnTo>
                  <a:pt x="0" y="4"/>
                </a:lnTo>
                <a:lnTo>
                  <a:pt x="0" y="2"/>
                </a:lnTo>
                <a:lnTo>
                  <a:pt x="0" y="2"/>
                </a:lnTo>
                <a:lnTo>
                  <a:pt x="0" y="2"/>
                </a:lnTo>
                <a:lnTo>
                  <a:pt x="0" y="2"/>
                </a:lnTo>
                <a:lnTo>
                  <a:pt x="0" y="2"/>
                </a:lnTo>
                <a:lnTo>
                  <a:pt x="0" y="2"/>
                </a:lnTo>
                <a:lnTo>
                  <a:pt x="0" y="2"/>
                </a:lnTo>
                <a:lnTo>
                  <a:pt x="0" y="4"/>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74" name="Freeform 1148"/>
          <p:cNvSpPr>
            <a:spLocks/>
          </p:cNvSpPr>
          <p:nvPr/>
        </p:nvSpPr>
        <p:spPr bwMode="auto">
          <a:xfrm>
            <a:off x="693742" y="460376"/>
            <a:ext cx="3175" cy="3175"/>
          </a:xfrm>
          <a:custGeom>
            <a:avLst/>
            <a:gdLst/>
            <a:ahLst/>
            <a:cxnLst>
              <a:cxn ang="0">
                <a:pos x="2" y="2"/>
              </a:cxn>
              <a:cxn ang="0">
                <a:pos x="2" y="0"/>
              </a:cxn>
              <a:cxn ang="0">
                <a:pos x="2" y="0"/>
              </a:cxn>
              <a:cxn ang="0">
                <a:pos x="2" y="0"/>
              </a:cxn>
              <a:cxn ang="0">
                <a:pos x="2" y="0"/>
              </a:cxn>
              <a:cxn ang="0">
                <a:pos x="0" y="0"/>
              </a:cxn>
              <a:cxn ang="0">
                <a:pos x="0" y="0"/>
              </a:cxn>
              <a:cxn ang="0">
                <a:pos x="0" y="2"/>
              </a:cxn>
              <a:cxn ang="0">
                <a:pos x="0" y="2"/>
              </a:cxn>
              <a:cxn ang="0">
                <a:pos x="0" y="2"/>
              </a:cxn>
              <a:cxn ang="0">
                <a:pos x="2" y="2"/>
              </a:cxn>
              <a:cxn ang="0">
                <a:pos x="2" y="2"/>
              </a:cxn>
              <a:cxn ang="0">
                <a:pos x="2" y="0"/>
              </a:cxn>
              <a:cxn ang="0">
                <a:pos x="2" y="0"/>
              </a:cxn>
              <a:cxn ang="0">
                <a:pos x="2" y="0"/>
              </a:cxn>
              <a:cxn ang="0">
                <a:pos x="0" y="2"/>
              </a:cxn>
              <a:cxn ang="0">
                <a:pos x="2" y="2"/>
              </a:cxn>
              <a:cxn ang="0">
                <a:pos x="2" y="0"/>
              </a:cxn>
              <a:cxn ang="0">
                <a:pos x="0" y="2"/>
              </a:cxn>
              <a:cxn ang="0">
                <a:pos x="2" y="2"/>
              </a:cxn>
              <a:cxn ang="0">
                <a:pos x="0" y="2"/>
              </a:cxn>
              <a:cxn ang="0">
                <a:pos x="0" y="2"/>
              </a:cxn>
              <a:cxn ang="0">
                <a:pos x="0" y="2"/>
              </a:cxn>
              <a:cxn ang="0">
                <a:pos x="0" y="2"/>
              </a:cxn>
              <a:cxn ang="0">
                <a:pos x="0" y="2"/>
              </a:cxn>
              <a:cxn ang="0">
                <a:pos x="0" y="2"/>
              </a:cxn>
              <a:cxn ang="0">
                <a:pos x="0" y="2"/>
              </a:cxn>
              <a:cxn ang="0">
                <a:pos x="0" y="2"/>
              </a:cxn>
              <a:cxn ang="0">
                <a:pos x="0" y="2"/>
              </a:cxn>
              <a:cxn ang="0">
                <a:pos x="2" y="2"/>
              </a:cxn>
              <a:cxn ang="0">
                <a:pos x="2" y="2"/>
              </a:cxn>
            </a:cxnLst>
            <a:rect l="0" t="0" r="r" b="b"/>
            <a:pathLst>
              <a:path w="2" h="2">
                <a:moveTo>
                  <a:pt x="2" y="2"/>
                </a:moveTo>
                <a:lnTo>
                  <a:pt x="2" y="0"/>
                </a:lnTo>
                <a:lnTo>
                  <a:pt x="2" y="0"/>
                </a:lnTo>
                <a:lnTo>
                  <a:pt x="2" y="0"/>
                </a:lnTo>
                <a:lnTo>
                  <a:pt x="2" y="0"/>
                </a:lnTo>
                <a:lnTo>
                  <a:pt x="0" y="0"/>
                </a:lnTo>
                <a:lnTo>
                  <a:pt x="0" y="0"/>
                </a:lnTo>
                <a:lnTo>
                  <a:pt x="0" y="2"/>
                </a:lnTo>
                <a:lnTo>
                  <a:pt x="0" y="2"/>
                </a:lnTo>
                <a:lnTo>
                  <a:pt x="0" y="2"/>
                </a:lnTo>
                <a:lnTo>
                  <a:pt x="2" y="2"/>
                </a:lnTo>
                <a:lnTo>
                  <a:pt x="2" y="2"/>
                </a:lnTo>
                <a:lnTo>
                  <a:pt x="2" y="0"/>
                </a:lnTo>
                <a:lnTo>
                  <a:pt x="2" y="0"/>
                </a:lnTo>
                <a:lnTo>
                  <a:pt x="2" y="0"/>
                </a:lnTo>
                <a:lnTo>
                  <a:pt x="0" y="2"/>
                </a:lnTo>
                <a:lnTo>
                  <a:pt x="2" y="2"/>
                </a:lnTo>
                <a:lnTo>
                  <a:pt x="2" y="0"/>
                </a:lnTo>
                <a:lnTo>
                  <a:pt x="0" y="2"/>
                </a:lnTo>
                <a:lnTo>
                  <a:pt x="2" y="2"/>
                </a:lnTo>
                <a:lnTo>
                  <a:pt x="0" y="2"/>
                </a:lnTo>
                <a:lnTo>
                  <a:pt x="0" y="2"/>
                </a:lnTo>
                <a:lnTo>
                  <a:pt x="0" y="2"/>
                </a:lnTo>
                <a:lnTo>
                  <a:pt x="0" y="2"/>
                </a:lnTo>
                <a:lnTo>
                  <a:pt x="0" y="2"/>
                </a:lnTo>
                <a:lnTo>
                  <a:pt x="0" y="2"/>
                </a:lnTo>
                <a:lnTo>
                  <a:pt x="0" y="2"/>
                </a:lnTo>
                <a:lnTo>
                  <a:pt x="0" y="2"/>
                </a:lnTo>
                <a:lnTo>
                  <a:pt x="0" y="2"/>
                </a:lnTo>
                <a:lnTo>
                  <a:pt x="2" y="2"/>
                </a:lnTo>
                <a:lnTo>
                  <a:pt x="2"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75" name="Freeform 1150"/>
          <p:cNvSpPr>
            <a:spLocks/>
          </p:cNvSpPr>
          <p:nvPr/>
        </p:nvSpPr>
        <p:spPr bwMode="auto">
          <a:xfrm>
            <a:off x="684215" y="447677"/>
            <a:ext cx="1587" cy="3175"/>
          </a:xfrm>
          <a:custGeom>
            <a:avLst/>
            <a:gdLst/>
            <a:ahLst/>
            <a:cxnLst>
              <a:cxn ang="0">
                <a:pos x="0" y="2"/>
              </a:cxn>
              <a:cxn ang="0">
                <a:pos x="0" y="0"/>
              </a:cxn>
              <a:cxn ang="0">
                <a:pos x="0" y="2"/>
              </a:cxn>
            </a:cxnLst>
            <a:rect l="0" t="0" r="r" b="b"/>
            <a:pathLst>
              <a:path h="2">
                <a:moveTo>
                  <a:pt x="0" y="2"/>
                </a:moveTo>
                <a:lnTo>
                  <a:pt x="0" y="0"/>
                </a:lnTo>
                <a:lnTo>
                  <a:pt x="0"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76" name="Freeform 1152"/>
          <p:cNvSpPr>
            <a:spLocks/>
          </p:cNvSpPr>
          <p:nvPr/>
        </p:nvSpPr>
        <p:spPr bwMode="auto">
          <a:xfrm>
            <a:off x="684217" y="447677"/>
            <a:ext cx="3175" cy="3175"/>
          </a:xfrm>
          <a:custGeom>
            <a:avLst/>
            <a:gdLst/>
            <a:ahLst/>
            <a:cxnLst>
              <a:cxn ang="0">
                <a:pos x="2" y="0"/>
              </a:cxn>
              <a:cxn ang="0">
                <a:pos x="0" y="0"/>
              </a:cxn>
              <a:cxn ang="0">
                <a:pos x="0" y="0"/>
              </a:cxn>
              <a:cxn ang="0">
                <a:pos x="0" y="0"/>
              </a:cxn>
              <a:cxn ang="0">
                <a:pos x="0" y="2"/>
              </a:cxn>
              <a:cxn ang="0">
                <a:pos x="2" y="2"/>
              </a:cxn>
              <a:cxn ang="0">
                <a:pos x="2" y="0"/>
              </a:cxn>
              <a:cxn ang="0">
                <a:pos x="0" y="0"/>
              </a:cxn>
              <a:cxn ang="0">
                <a:pos x="0" y="0"/>
              </a:cxn>
              <a:cxn ang="0">
                <a:pos x="0" y="0"/>
              </a:cxn>
              <a:cxn ang="0">
                <a:pos x="0" y="2"/>
              </a:cxn>
              <a:cxn ang="0">
                <a:pos x="2" y="2"/>
              </a:cxn>
              <a:cxn ang="0">
                <a:pos x="2" y="0"/>
              </a:cxn>
            </a:cxnLst>
            <a:rect l="0" t="0" r="r" b="b"/>
            <a:pathLst>
              <a:path w="2" h="2">
                <a:moveTo>
                  <a:pt x="2" y="0"/>
                </a:moveTo>
                <a:lnTo>
                  <a:pt x="0" y="0"/>
                </a:lnTo>
                <a:lnTo>
                  <a:pt x="0" y="0"/>
                </a:lnTo>
                <a:lnTo>
                  <a:pt x="0" y="0"/>
                </a:lnTo>
                <a:lnTo>
                  <a:pt x="0" y="2"/>
                </a:lnTo>
                <a:lnTo>
                  <a:pt x="2" y="2"/>
                </a:lnTo>
                <a:lnTo>
                  <a:pt x="2" y="0"/>
                </a:lnTo>
                <a:lnTo>
                  <a:pt x="0" y="0"/>
                </a:lnTo>
                <a:lnTo>
                  <a:pt x="0" y="0"/>
                </a:lnTo>
                <a:lnTo>
                  <a:pt x="0" y="0"/>
                </a:lnTo>
                <a:lnTo>
                  <a:pt x="0" y="2"/>
                </a:lnTo>
                <a:lnTo>
                  <a:pt x="2" y="2"/>
                </a:lnTo>
                <a:lnTo>
                  <a:pt x="2"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77" name="Freeform 1154"/>
          <p:cNvSpPr>
            <a:spLocks/>
          </p:cNvSpPr>
          <p:nvPr/>
        </p:nvSpPr>
        <p:spPr bwMode="auto">
          <a:xfrm>
            <a:off x="665165" y="434975"/>
            <a:ext cx="3175" cy="1588"/>
          </a:xfrm>
          <a:custGeom>
            <a:avLst/>
            <a:gdLst/>
            <a:ahLst/>
            <a:cxnLst>
              <a:cxn ang="0">
                <a:pos x="2" y="0"/>
              </a:cxn>
              <a:cxn ang="0">
                <a:pos x="0" y="0"/>
              </a:cxn>
              <a:cxn ang="0">
                <a:pos x="2" y="0"/>
              </a:cxn>
            </a:cxnLst>
            <a:rect l="0" t="0" r="r" b="b"/>
            <a:pathLst>
              <a:path w="2">
                <a:moveTo>
                  <a:pt x="2" y="0"/>
                </a:moveTo>
                <a:lnTo>
                  <a:pt x="0" y="0"/>
                </a:lnTo>
                <a:lnTo>
                  <a:pt x="2"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78" name="Freeform 1156"/>
          <p:cNvSpPr>
            <a:spLocks/>
          </p:cNvSpPr>
          <p:nvPr/>
        </p:nvSpPr>
        <p:spPr bwMode="auto">
          <a:xfrm>
            <a:off x="665165" y="431801"/>
            <a:ext cx="3175" cy="3175"/>
          </a:xfrm>
          <a:custGeom>
            <a:avLst/>
            <a:gdLst/>
            <a:ahLst/>
            <a:cxnLst>
              <a:cxn ang="0">
                <a:pos x="2" y="2"/>
              </a:cxn>
              <a:cxn ang="0">
                <a:pos x="0" y="0"/>
              </a:cxn>
              <a:cxn ang="0">
                <a:pos x="0" y="0"/>
              </a:cxn>
              <a:cxn ang="0">
                <a:pos x="0" y="2"/>
              </a:cxn>
              <a:cxn ang="0">
                <a:pos x="2" y="2"/>
              </a:cxn>
              <a:cxn ang="0">
                <a:pos x="2" y="2"/>
              </a:cxn>
              <a:cxn ang="0">
                <a:pos x="2" y="2"/>
              </a:cxn>
              <a:cxn ang="0">
                <a:pos x="0" y="0"/>
              </a:cxn>
              <a:cxn ang="0">
                <a:pos x="0" y="0"/>
              </a:cxn>
              <a:cxn ang="0">
                <a:pos x="0" y="2"/>
              </a:cxn>
              <a:cxn ang="0">
                <a:pos x="2" y="2"/>
              </a:cxn>
              <a:cxn ang="0">
                <a:pos x="2" y="2"/>
              </a:cxn>
              <a:cxn ang="0">
                <a:pos x="2" y="2"/>
              </a:cxn>
            </a:cxnLst>
            <a:rect l="0" t="0" r="r" b="b"/>
            <a:pathLst>
              <a:path w="2" h="2">
                <a:moveTo>
                  <a:pt x="2" y="2"/>
                </a:moveTo>
                <a:lnTo>
                  <a:pt x="0" y="0"/>
                </a:lnTo>
                <a:lnTo>
                  <a:pt x="0" y="0"/>
                </a:lnTo>
                <a:lnTo>
                  <a:pt x="0" y="2"/>
                </a:lnTo>
                <a:lnTo>
                  <a:pt x="2" y="2"/>
                </a:lnTo>
                <a:lnTo>
                  <a:pt x="2" y="2"/>
                </a:lnTo>
                <a:lnTo>
                  <a:pt x="2" y="2"/>
                </a:lnTo>
                <a:lnTo>
                  <a:pt x="0" y="0"/>
                </a:lnTo>
                <a:lnTo>
                  <a:pt x="0" y="0"/>
                </a:lnTo>
                <a:lnTo>
                  <a:pt x="0" y="2"/>
                </a:lnTo>
                <a:lnTo>
                  <a:pt x="2" y="2"/>
                </a:lnTo>
                <a:lnTo>
                  <a:pt x="2" y="2"/>
                </a:lnTo>
                <a:lnTo>
                  <a:pt x="2"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79" name="Freeform 1163"/>
          <p:cNvSpPr>
            <a:spLocks/>
          </p:cNvSpPr>
          <p:nvPr/>
        </p:nvSpPr>
        <p:spPr bwMode="auto">
          <a:xfrm>
            <a:off x="611188" y="415933"/>
            <a:ext cx="6350" cy="3175"/>
          </a:xfrm>
          <a:custGeom>
            <a:avLst/>
            <a:gdLst/>
            <a:ahLst/>
            <a:cxnLst>
              <a:cxn ang="0">
                <a:pos x="2" y="2"/>
              </a:cxn>
              <a:cxn ang="0">
                <a:pos x="2" y="2"/>
              </a:cxn>
              <a:cxn ang="0">
                <a:pos x="4" y="2"/>
              </a:cxn>
              <a:cxn ang="0">
                <a:pos x="4" y="0"/>
              </a:cxn>
              <a:cxn ang="0">
                <a:pos x="4" y="0"/>
              </a:cxn>
              <a:cxn ang="0">
                <a:pos x="2" y="0"/>
              </a:cxn>
              <a:cxn ang="0">
                <a:pos x="2" y="0"/>
              </a:cxn>
              <a:cxn ang="0">
                <a:pos x="0" y="2"/>
              </a:cxn>
              <a:cxn ang="0">
                <a:pos x="2" y="2"/>
              </a:cxn>
              <a:cxn ang="0">
                <a:pos x="2" y="0"/>
              </a:cxn>
              <a:cxn ang="0">
                <a:pos x="4" y="2"/>
              </a:cxn>
              <a:cxn ang="0">
                <a:pos x="4" y="0"/>
              </a:cxn>
              <a:cxn ang="0">
                <a:pos x="4" y="0"/>
              </a:cxn>
              <a:cxn ang="0">
                <a:pos x="2" y="0"/>
              </a:cxn>
              <a:cxn ang="0">
                <a:pos x="2" y="0"/>
              </a:cxn>
              <a:cxn ang="0">
                <a:pos x="0" y="0"/>
              </a:cxn>
              <a:cxn ang="0">
                <a:pos x="2" y="2"/>
              </a:cxn>
            </a:cxnLst>
            <a:rect l="0" t="0" r="r" b="b"/>
            <a:pathLst>
              <a:path w="4" h="2">
                <a:moveTo>
                  <a:pt x="2" y="2"/>
                </a:moveTo>
                <a:lnTo>
                  <a:pt x="2" y="2"/>
                </a:lnTo>
                <a:lnTo>
                  <a:pt x="4" y="2"/>
                </a:lnTo>
                <a:lnTo>
                  <a:pt x="4" y="0"/>
                </a:lnTo>
                <a:lnTo>
                  <a:pt x="4" y="0"/>
                </a:lnTo>
                <a:lnTo>
                  <a:pt x="2" y="0"/>
                </a:lnTo>
                <a:lnTo>
                  <a:pt x="2" y="0"/>
                </a:lnTo>
                <a:lnTo>
                  <a:pt x="0" y="2"/>
                </a:lnTo>
                <a:lnTo>
                  <a:pt x="2" y="2"/>
                </a:lnTo>
                <a:lnTo>
                  <a:pt x="2" y="0"/>
                </a:lnTo>
                <a:lnTo>
                  <a:pt x="4" y="2"/>
                </a:lnTo>
                <a:lnTo>
                  <a:pt x="4" y="0"/>
                </a:lnTo>
                <a:lnTo>
                  <a:pt x="4" y="0"/>
                </a:lnTo>
                <a:lnTo>
                  <a:pt x="2" y="0"/>
                </a:lnTo>
                <a:lnTo>
                  <a:pt x="2" y="0"/>
                </a:lnTo>
                <a:lnTo>
                  <a:pt x="0" y="0"/>
                </a:lnTo>
                <a:lnTo>
                  <a:pt x="2"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80" name="Freeform 1172"/>
          <p:cNvSpPr>
            <a:spLocks/>
          </p:cNvSpPr>
          <p:nvPr/>
        </p:nvSpPr>
        <p:spPr bwMode="auto">
          <a:xfrm>
            <a:off x="582617" y="476253"/>
            <a:ext cx="3175" cy="3175"/>
          </a:xfrm>
          <a:custGeom>
            <a:avLst/>
            <a:gdLst/>
            <a:ahLst/>
            <a:cxnLst>
              <a:cxn ang="0">
                <a:pos x="0" y="2"/>
              </a:cxn>
              <a:cxn ang="0">
                <a:pos x="0" y="2"/>
              </a:cxn>
              <a:cxn ang="0">
                <a:pos x="2" y="2"/>
              </a:cxn>
              <a:cxn ang="0">
                <a:pos x="0" y="0"/>
              </a:cxn>
              <a:cxn ang="0">
                <a:pos x="0" y="0"/>
              </a:cxn>
              <a:cxn ang="0">
                <a:pos x="0" y="0"/>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Lst>
            <a:rect l="0" t="0" r="r" b="b"/>
            <a:pathLst>
              <a:path w="2" h="2">
                <a:moveTo>
                  <a:pt x="0" y="2"/>
                </a:moveTo>
                <a:lnTo>
                  <a:pt x="0" y="2"/>
                </a:lnTo>
                <a:lnTo>
                  <a:pt x="2" y="2"/>
                </a:lnTo>
                <a:lnTo>
                  <a:pt x="0" y="0"/>
                </a:lnTo>
                <a:lnTo>
                  <a:pt x="0" y="0"/>
                </a:lnTo>
                <a:lnTo>
                  <a:pt x="0" y="0"/>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81" name="Freeform 1177"/>
          <p:cNvSpPr>
            <a:spLocks/>
          </p:cNvSpPr>
          <p:nvPr/>
        </p:nvSpPr>
        <p:spPr bwMode="auto">
          <a:xfrm>
            <a:off x="557217" y="534996"/>
            <a:ext cx="3175" cy="3175"/>
          </a:xfrm>
          <a:custGeom>
            <a:avLst/>
            <a:gdLst/>
            <a:ahLst/>
            <a:cxnLst>
              <a:cxn ang="0">
                <a:pos x="0" y="2"/>
              </a:cxn>
              <a:cxn ang="0">
                <a:pos x="2" y="2"/>
              </a:cxn>
              <a:cxn ang="0">
                <a:pos x="2" y="2"/>
              </a:cxn>
              <a:cxn ang="0">
                <a:pos x="2" y="0"/>
              </a:cxn>
              <a:cxn ang="0">
                <a:pos x="2" y="0"/>
              </a:cxn>
              <a:cxn ang="0">
                <a:pos x="2"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2"/>
              </a:cxn>
              <a:cxn ang="0">
                <a:pos x="0" y="2"/>
              </a:cxn>
              <a:cxn ang="0">
                <a:pos x="2" y="2"/>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2"/>
              </a:cxn>
              <a:cxn ang="0">
                <a:pos x="2" y="0"/>
              </a:cxn>
              <a:cxn ang="0">
                <a:pos x="2" y="0"/>
              </a:cxn>
              <a:cxn ang="0">
                <a:pos x="0" y="0"/>
              </a:cxn>
              <a:cxn ang="0">
                <a:pos x="0" y="0"/>
              </a:cxn>
              <a:cxn ang="0">
                <a:pos x="0" y="2"/>
              </a:cxn>
            </a:cxnLst>
            <a:rect l="0" t="0" r="r" b="b"/>
            <a:pathLst>
              <a:path w="2" h="2">
                <a:moveTo>
                  <a:pt x="0" y="2"/>
                </a:moveTo>
                <a:lnTo>
                  <a:pt x="2" y="2"/>
                </a:lnTo>
                <a:lnTo>
                  <a:pt x="2" y="2"/>
                </a:lnTo>
                <a:lnTo>
                  <a:pt x="2" y="0"/>
                </a:lnTo>
                <a:lnTo>
                  <a:pt x="2" y="0"/>
                </a:lnTo>
                <a:lnTo>
                  <a:pt x="2"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2"/>
                </a:lnTo>
                <a:lnTo>
                  <a:pt x="0" y="2"/>
                </a:lnTo>
                <a:lnTo>
                  <a:pt x="2" y="2"/>
                </a:lnTo>
                <a:lnTo>
                  <a:pt x="2" y="0"/>
                </a:lnTo>
                <a:lnTo>
                  <a:pt x="2" y="0"/>
                </a:lnTo>
                <a:lnTo>
                  <a:pt x="2" y="0"/>
                </a:lnTo>
                <a:lnTo>
                  <a:pt x="2" y="0"/>
                </a:lnTo>
                <a:lnTo>
                  <a:pt x="2" y="0"/>
                </a:lnTo>
                <a:lnTo>
                  <a:pt x="2" y="0"/>
                </a:lnTo>
                <a:lnTo>
                  <a:pt x="2" y="0"/>
                </a:lnTo>
                <a:lnTo>
                  <a:pt x="2" y="0"/>
                </a:lnTo>
                <a:lnTo>
                  <a:pt x="2" y="0"/>
                </a:lnTo>
                <a:lnTo>
                  <a:pt x="2" y="0"/>
                </a:lnTo>
                <a:lnTo>
                  <a:pt x="2" y="0"/>
                </a:lnTo>
                <a:lnTo>
                  <a:pt x="2" y="2"/>
                </a:lnTo>
                <a:lnTo>
                  <a:pt x="2" y="0"/>
                </a:lnTo>
                <a:lnTo>
                  <a:pt x="2" y="0"/>
                </a:lnTo>
                <a:lnTo>
                  <a:pt x="0" y="0"/>
                </a:lnTo>
                <a:lnTo>
                  <a:pt x="0" y="0"/>
                </a:lnTo>
                <a:lnTo>
                  <a:pt x="0"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82" name="Freeform 1180"/>
          <p:cNvSpPr>
            <a:spLocks/>
          </p:cNvSpPr>
          <p:nvPr/>
        </p:nvSpPr>
        <p:spPr bwMode="auto">
          <a:xfrm>
            <a:off x="560392" y="530233"/>
            <a:ext cx="3175" cy="4763"/>
          </a:xfrm>
          <a:custGeom>
            <a:avLst/>
            <a:gdLst/>
            <a:ahLst/>
            <a:cxnLst>
              <a:cxn ang="0">
                <a:pos x="0" y="3"/>
              </a:cxn>
              <a:cxn ang="0">
                <a:pos x="0" y="3"/>
              </a:cxn>
              <a:cxn ang="0">
                <a:pos x="2" y="3"/>
              </a:cxn>
              <a:cxn ang="0">
                <a:pos x="2" y="3"/>
              </a:cxn>
              <a:cxn ang="0">
                <a:pos x="0" y="0"/>
              </a:cxn>
              <a:cxn ang="0">
                <a:pos x="0" y="0"/>
              </a:cxn>
              <a:cxn ang="0">
                <a:pos x="0" y="0"/>
              </a:cxn>
              <a:cxn ang="0">
                <a:pos x="0" y="3"/>
              </a:cxn>
              <a:cxn ang="0">
                <a:pos x="0" y="3"/>
              </a:cxn>
              <a:cxn ang="0">
                <a:pos x="0" y="3"/>
              </a:cxn>
              <a:cxn ang="0">
                <a:pos x="0" y="3"/>
              </a:cxn>
              <a:cxn ang="0">
                <a:pos x="0" y="0"/>
              </a:cxn>
              <a:cxn ang="0">
                <a:pos x="0" y="3"/>
              </a:cxn>
              <a:cxn ang="0">
                <a:pos x="0" y="3"/>
              </a:cxn>
              <a:cxn ang="0">
                <a:pos x="0" y="3"/>
              </a:cxn>
              <a:cxn ang="0">
                <a:pos x="0" y="3"/>
              </a:cxn>
              <a:cxn ang="0">
                <a:pos x="0" y="3"/>
              </a:cxn>
              <a:cxn ang="0">
                <a:pos x="0" y="3"/>
              </a:cxn>
              <a:cxn ang="0">
                <a:pos x="0" y="3"/>
              </a:cxn>
              <a:cxn ang="0">
                <a:pos x="0" y="3"/>
              </a:cxn>
              <a:cxn ang="0">
                <a:pos x="0" y="3"/>
              </a:cxn>
              <a:cxn ang="0">
                <a:pos x="0" y="3"/>
              </a:cxn>
              <a:cxn ang="0">
                <a:pos x="0" y="3"/>
              </a:cxn>
              <a:cxn ang="0">
                <a:pos x="0" y="3"/>
              </a:cxn>
              <a:cxn ang="0">
                <a:pos x="0" y="3"/>
              </a:cxn>
              <a:cxn ang="0">
                <a:pos x="0" y="3"/>
              </a:cxn>
              <a:cxn ang="0">
                <a:pos x="0" y="3"/>
              </a:cxn>
            </a:cxnLst>
            <a:rect l="0" t="0" r="r" b="b"/>
            <a:pathLst>
              <a:path w="2" h="3">
                <a:moveTo>
                  <a:pt x="0" y="3"/>
                </a:moveTo>
                <a:lnTo>
                  <a:pt x="0" y="3"/>
                </a:lnTo>
                <a:lnTo>
                  <a:pt x="2" y="3"/>
                </a:lnTo>
                <a:lnTo>
                  <a:pt x="2" y="3"/>
                </a:lnTo>
                <a:lnTo>
                  <a:pt x="0" y="0"/>
                </a:lnTo>
                <a:lnTo>
                  <a:pt x="0" y="0"/>
                </a:lnTo>
                <a:lnTo>
                  <a:pt x="0" y="0"/>
                </a:lnTo>
                <a:lnTo>
                  <a:pt x="0" y="3"/>
                </a:lnTo>
                <a:lnTo>
                  <a:pt x="0" y="3"/>
                </a:lnTo>
                <a:lnTo>
                  <a:pt x="0" y="3"/>
                </a:lnTo>
                <a:lnTo>
                  <a:pt x="0" y="3"/>
                </a:lnTo>
                <a:lnTo>
                  <a:pt x="0" y="0"/>
                </a:lnTo>
                <a:lnTo>
                  <a:pt x="0" y="3"/>
                </a:lnTo>
                <a:lnTo>
                  <a:pt x="0" y="3"/>
                </a:lnTo>
                <a:lnTo>
                  <a:pt x="0" y="3"/>
                </a:lnTo>
                <a:lnTo>
                  <a:pt x="0" y="3"/>
                </a:lnTo>
                <a:lnTo>
                  <a:pt x="0" y="3"/>
                </a:lnTo>
                <a:lnTo>
                  <a:pt x="0" y="3"/>
                </a:lnTo>
                <a:lnTo>
                  <a:pt x="0" y="3"/>
                </a:lnTo>
                <a:lnTo>
                  <a:pt x="0" y="3"/>
                </a:lnTo>
                <a:lnTo>
                  <a:pt x="0" y="3"/>
                </a:lnTo>
                <a:lnTo>
                  <a:pt x="0" y="3"/>
                </a:lnTo>
                <a:lnTo>
                  <a:pt x="0" y="3"/>
                </a:lnTo>
                <a:lnTo>
                  <a:pt x="0" y="3"/>
                </a:lnTo>
                <a:lnTo>
                  <a:pt x="0" y="3"/>
                </a:lnTo>
                <a:lnTo>
                  <a:pt x="0" y="3"/>
                </a:lnTo>
                <a:lnTo>
                  <a:pt x="0" y="3"/>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83" name="Line 1187"/>
          <p:cNvSpPr>
            <a:spLocks noChangeShapeType="1"/>
          </p:cNvSpPr>
          <p:nvPr/>
        </p:nvSpPr>
        <p:spPr bwMode="auto">
          <a:xfrm>
            <a:off x="569915" y="520700"/>
            <a:ext cx="1587" cy="1588"/>
          </a:xfrm>
          <a:prstGeom prst="line">
            <a:avLst/>
          </a:pr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84" name="Line 1188"/>
          <p:cNvSpPr>
            <a:spLocks noChangeShapeType="1"/>
          </p:cNvSpPr>
          <p:nvPr/>
        </p:nvSpPr>
        <p:spPr bwMode="auto">
          <a:xfrm>
            <a:off x="569915" y="520700"/>
            <a:ext cx="1587" cy="1588"/>
          </a:xfrm>
          <a:prstGeom prst="line">
            <a:avLst/>
          </a:pr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85" name="Freeform 1208"/>
          <p:cNvSpPr>
            <a:spLocks/>
          </p:cNvSpPr>
          <p:nvPr/>
        </p:nvSpPr>
        <p:spPr bwMode="auto">
          <a:xfrm>
            <a:off x="595313" y="557221"/>
            <a:ext cx="1587" cy="1587"/>
          </a:xfrm>
          <a:custGeom>
            <a:avLst/>
            <a:gdLst/>
            <a:ahLst/>
            <a:cxnLst>
              <a:cxn ang="0">
                <a:pos x="0" y="0"/>
              </a:cxn>
              <a:cxn ang="0">
                <a:pos x="0" y="0"/>
              </a:cxn>
              <a:cxn ang="0">
                <a:pos x="0" y="0"/>
              </a:cxn>
            </a:cxnLst>
            <a:rect l="0" t="0" r="r" b="b"/>
            <a:pathLst>
              <a:path>
                <a:moveTo>
                  <a:pt x="0" y="0"/>
                </a:moveTo>
                <a:lnTo>
                  <a:pt x="0" y="0"/>
                </a:lnTo>
                <a:lnTo>
                  <a:pt x="0"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86" name="Freeform 1210"/>
          <p:cNvSpPr>
            <a:spLocks/>
          </p:cNvSpPr>
          <p:nvPr/>
        </p:nvSpPr>
        <p:spPr bwMode="auto">
          <a:xfrm>
            <a:off x="595317" y="557221"/>
            <a:ext cx="3175" cy="3175"/>
          </a:xfrm>
          <a:custGeom>
            <a:avLst/>
            <a:gdLst/>
            <a:ahLst/>
            <a:cxnLst>
              <a:cxn ang="0">
                <a:pos x="0" y="2"/>
              </a:cxn>
              <a:cxn ang="0">
                <a:pos x="0" y="2"/>
              </a:cxn>
              <a:cxn ang="0">
                <a:pos x="2" y="2"/>
              </a:cxn>
              <a:cxn ang="0">
                <a:pos x="2" y="0"/>
              </a:cxn>
              <a:cxn ang="0">
                <a:pos x="2" y="0"/>
              </a:cxn>
              <a:cxn ang="0">
                <a:pos x="0" y="0"/>
              </a:cxn>
              <a:cxn ang="0">
                <a:pos x="0" y="0"/>
              </a:cxn>
              <a:cxn ang="0">
                <a:pos x="0" y="0"/>
              </a:cxn>
              <a:cxn ang="0">
                <a:pos x="0" y="2"/>
              </a:cxn>
              <a:cxn ang="0">
                <a:pos x="0" y="2"/>
              </a:cxn>
              <a:cxn ang="0">
                <a:pos x="2" y="2"/>
              </a:cxn>
              <a:cxn ang="0">
                <a:pos x="2" y="0"/>
              </a:cxn>
              <a:cxn ang="0">
                <a:pos x="2" y="0"/>
              </a:cxn>
              <a:cxn ang="0">
                <a:pos x="0" y="0"/>
              </a:cxn>
              <a:cxn ang="0">
                <a:pos x="0" y="0"/>
              </a:cxn>
              <a:cxn ang="0">
                <a:pos x="0" y="0"/>
              </a:cxn>
              <a:cxn ang="0">
                <a:pos x="0" y="2"/>
              </a:cxn>
            </a:cxnLst>
            <a:rect l="0" t="0" r="r" b="b"/>
            <a:pathLst>
              <a:path w="2" h="2">
                <a:moveTo>
                  <a:pt x="0" y="2"/>
                </a:moveTo>
                <a:lnTo>
                  <a:pt x="0" y="2"/>
                </a:lnTo>
                <a:lnTo>
                  <a:pt x="2" y="2"/>
                </a:lnTo>
                <a:lnTo>
                  <a:pt x="2" y="0"/>
                </a:lnTo>
                <a:lnTo>
                  <a:pt x="2" y="0"/>
                </a:lnTo>
                <a:lnTo>
                  <a:pt x="0" y="0"/>
                </a:lnTo>
                <a:lnTo>
                  <a:pt x="0" y="0"/>
                </a:lnTo>
                <a:lnTo>
                  <a:pt x="0" y="0"/>
                </a:lnTo>
                <a:lnTo>
                  <a:pt x="0" y="2"/>
                </a:lnTo>
                <a:lnTo>
                  <a:pt x="0" y="2"/>
                </a:lnTo>
                <a:lnTo>
                  <a:pt x="2" y="2"/>
                </a:lnTo>
                <a:lnTo>
                  <a:pt x="2" y="0"/>
                </a:lnTo>
                <a:lnTo>
                  <a:pt x="2" y="0"/>
                </a:lnTo>
                <a:lnTo>
                  <a:pt x="0" y="0"/>
                </a:lnTo>
                <a:lnTo>
                  <a:pt x="0" y="0"/>
                </a:lnTo>
                <a:lnTo>
                  <a:pt x="0" y="0"/>
                </a:lnTo>
                <a:lnTo>
                  <a:pt x="0"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87" name="Freeform 1214"/>
          <p:cNvSpPr>
            <a:spLocks/>
          </p:cNvSpPr>
          <p:nvPr/>
        </p:nvSpPr>
        <p:spPr bwMode="auto">
          <a:xfrm>
            <a:off x="595317" y="557221"/>
            <a:ext cx="3175" cy="3175"/>
          </a:xfrm>
          <a:custGeom>
            <a:avLst/>
            <a:gdLst/>
            <a:ahLst/>
            <a:cxnLst>
              <a:cxn ang="0">
                <a:pos x="0" y="2"/>
              </a:cxn>
              <a:cxn ang="0">
                <a:pos x="2" y="2"/>
              </a:cxn>
              <a:cxn ang="0">
                <a:pos x="0" y="0"/>
              </a:cxn>
              <a:cxn ang="0">
                <a:pos x="0" y="2"/>
              </a:cxn>
              <a:cxn ang="0">
                <a:pos x="0" y="2"/>
              </a:cxn>
            </a:cxnLst>
            <a:rect l="0" t="0" r="r" b="b"/>
            <a:pathLst>
              <a:path w="2" h="2">
                <a:moveTo>
                  <a:pt x="0" y="2"/>
                </a:moveTo>
                <a:lnTo>
                  <a:pt x="2" y="2"/>
                </a:lnTo>
                <a:lnTo>
                  <a:pt x="0" y="0"/>
                </a:lnTo>
                <a:lnTo>
                  <a:pt x="0" y="2"/>
                </a:lnTo>
                <a:lnTo>
                  <a:pt x="0"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88" name="Rectangle 1215"/>
          <p:cNvSpPr>
            <a:spLocks noChangeArrowheads="1"/>
          </p:cNvSpPr>
          <p:nvPr/>
        </p:nvSpPr>
        <p:spPr bwMode="auto">
          <a:xfrm>
            <a:off x="595313" y="627071"/>
            <a:ext cx="1587" cy="1587"/>
          </a:xfrm>
          <a:prstGeom prst="rect">
            <a:avLst/>
          </a:prstGeom>
          <a:solidFill>
            <a:srgbClr val="000000"/>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289" name="Freeform 1217"/>
          <p:cNvSpPr>
            <a:spLocks/>
          </p:cNvSpPr>
          <p:nvPr/>
        </p:nvSpPr>
        <p:spPr bwMode="auto">
          <a:xfrm>
            <a:off x="595313" y="627071"/>
            <a:ext cx="1587" cy="1587"/>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90" name="Freeform 1219"/>
          <p:cNvSpPr>
            <a:spLocks/>
          </p:cNvSpPr>
          <p:nvPr/>
        </p:nvSpPr>
        <p:spPr bwMode="auto">
          <a:xfrm>
            <a:off x="731840" y="541346"/>
            <a:ext cx="1587" cy="1587"/>
          </a:xfrm>
          <a:custGeom>
            <a:avLst/>
            <a:gdLst/>
            <a:ahLst/>
            <a:cxnLst>
              <a:cxn ang="0">
                <a:pos x="0" y="0"/>
              </a:cxn>
              <a:cxn ang="0">
                <a:pos x="0" y="0"/>
              </a:cxn>
              <a:cxn ang="0">
                <a:pos x="0" y="0"/>
              </a:cxn>
            </a:cxnLst>
            <a:rect l="0" t="0" r="r" b="b"/>
            <a:pathLst>
              <a:path>
                <a:moveTo>
                  <a:pt x="0" y="0"/>
                </a:moveTo>
                <a:lnTo>
                  <a:pt x="0" y="0"/>
                </a:lnTo>
                <a:lnTo>
                  <a:pt x="0"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91" name="Freeform 1221"/>
          <p:cNvSpPr>
            <a:spLocks/>
          </p:cNvSpPr>
          <p:nvPr/>
        </p:nvSpPr>
        <p:spPr bwMode="auto">
          <a:xfrm>
            <a:off x="731842" y="541346"/>
            <a:ext cx="3175" cy="3175"/>
          </a:xfrm>
          <a:custGeom>
            <a:avLst/>
            <a:gdLst/>
            <a:ahLst/>
            <a:cxnLst>
              <a:cxn ang="0">
                <a:pos x="2" y="0"/>
              </a:cxn>
              <a:cxn ang="0">
                <a:pos x="2" y="0"/>
              </a:cxn>
              <a:cxn ang="0">
                <a:pos x="2" y="0"/>
              </a:cxn>
              <a:cxn ang="0">
                <a:pos x="0" y="0"/>
              </a:cxn>
              <a:cxn ang="0">
                <a:pos x="0" y="0"/>
              </a:cxn>
              <a:cxn ang="0">
                <a:pos x="0" y="2"/>
              </a:cxn>
              <a:cxn ang="0">
                <a:pos x="2" y="0"/>
              </a:cxn>
              <a:cxn ang="0">
                <a:pos x="2" y="0"/>
              </a:cxn>
              <a:cxn ang="0">
                <a:pos x="2" y="0"/>
              </a:cxn>
              <a:cxn ang="0">
                <a:pos x="0" y="0"/>
              </a:cxn>
              <a:cxn ang="0">
                <a:pos x="0" y="0"/>
              </a:cxn>
              <a:cxn ang="0">
                <a:pos x="0" y="2"/>
              </a:cxn>
              <a:cxn ang="0">
                <a:pos x="2" y="0"/>
              </a:cxn>
            </a:cxnLst>
            <a:rect l="0" t="0" r="r" b="b"/>
            <a:pathLst>
              <a:path w="2" h="2">
                <a:moveTo>
                  <a:pt x="2" y="0"/>
                </a:moveTo>
                <a:lnTo>
                  <a:pt x="2" y="0"/>
                </a:lnTo>
                <a:lnTo>
                  <a:pt x="2" y="0"/>
                </a:lnTo>
                <a:lnTo>
                  <a:pt x="0" y="0"/>
                </a:lnTo>
                <a:lnTo>
                  <a:pt x="0" y="0"/>
                </a:lnTo>
                <a:lnTo>
                  <a:pt x="0" y="2"/>
                </a:lnTo>
                <a:lnTo>
                  <a:pt x="2" y="0"/>
                </a:lnTo>
                <a:lnTo>
                  <a:pt x="2" y="0"/>
                </a:lnTo>
                <a:lnTo>
                  <a:pt x="2" y="0"/>
                </a:lnTo>
                <a:lnTo>
                  <a:pt x="0" y="0"/>
                </a:lnTo>
                <a:lnTo>
                  <a:pt x="0" y="0"/>
                </a:lnTo>
                <a:lnTo>
                  <a:pt x="0" y="2"/>
                </a:lnTo>
                <a:lnTo>
                  <a:pt x="2"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92" name="Freeform 1234"/>
          <p:cNvSpPr>
            <a:spLocks/>
          </p:cNvSpPr>
          <p:nvPr/>
        </p:nvSpPr>
        <p:spPr bwMode="auto">
          <a:xfrm>
            <a:off x="722317" y="550871"/>
            <a:ext cx="3175" cy="1587"/>
          </a:xfrm>
          <a:custGeom>
            <a:avLst/>
            <a:gdLst/>
            <a:ahLst/>
            <a:cxnLst>
              <a:cxn ang="0">
                <a:pos x="0" y="0"/>
              </a:cxn>
              <a:cxn ang="0">
                <a:pos x="0" y="0"/>
              </a:cxn>
              <a:cxn ang="0">
                <a:pos x="2" y="0"/>
              </a:cxn>
              <a:cxn ang="0">
                <a:pos x="2" y="0"/>
              </a:cxn>
              <a:cxn ang="0">
                <a:pos x="2" y="0"/>
              </a:cxn>
              <a:cxn ang="0">
                <a:pos x="2" y="0"/>
              </a:cxn>
              <a:cxn ang="0">
                <a:pos x="0" y="0"/>
              </a:cxn>
              <a:cxn ang="0">
                <a:pos x="0" y="0"/>
              </a:cxn>
              <a:cxn ang="0">
                <a:pos x="0" y="0"/>
              </a:cxn>
              <a:cxn ang="0">
                <a:pos x="0" y="0"/>
              </a:cxn>
              <a:cxn ang="0">
                <a:pos x="0" y="0"/>
              </a:cxn>
              <a:cxn ang="0">
                <a:pos x="0" y="0"/>
              </a:cxn>
              <a:cxn ang="0">
                <a:pos x="2" y="0"/>
              </a:cxn>
              <a:cxn ang="0">
                <a:pos x="2" y="0"/>
              </a:cxn>
              <a:cxn ang="0">
                <a:pos x="2" y="0"/>
              </a:cxn>
              <a:cxn ang="0">
                <a:pos x="0" y="0"/>
              </a:cxn>
              <a:cxn ang="0">
                <a:pos x="0" y="0"/>
              </a:cxn>
              <a:cxn ang="0">
                <a:pos x="2"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w="2">
                <a:moveTo>
                  <a:pt x="0" y="0"/>
                </a:moveTo>
                <a:lnTo>
                  <a:pt x="0" y="0"/>
                </a:lnTo>
                <a:lnTo>
                  <a:pt x="2" y="0"/>
                </a:lnTo>
                <a:lnTo>
                  <a:pt x="2" y="0"/>
                </a:lnTo>
                <a:lnTo>
                  <a:pt x="2" y="0"/>
                </a:lnTo>
                <a:lnTo>
                  <a:pt x="2" y="0"/>
                </a:lnTo>
                <a:lnTo>
                  <a:pt x="0" y="0"/>
                </a:lnTo>
                <a:lnTo>
                  <a:pt x="0" y="0"/>
                </a:lnTo>
                <a:lnTo>
                  <a:pt x="0" y="0"/>
                </a:lnTo>
                <a:lnTo>
                  <a:pt x="0" y="0"/>
                </a:lnTo>
                <a:lnTo>
                  <a:pt x="0" y="0"/>
                </a:lnTo>
                <a:lnTo>
                  <a:pt x="0" y="0"/>
                </a:lnTo>
                <a:lnTo>
                  <a:pt x="2" y="0"/>
                </a:lnTo>
                <a:lnTo>
                  <a:pt x="2" y="0"/>
                </a:lnTo>
                <a:lnTo>
                  <a:pt x="2" y="0"/>
                </a:lnTo>
                <a:lnTo>
                  <a:pt x="0" y="0"/>
                </a:lnTo>
                <a:lnTo>
                  <a:pt x="0" y="0"/>
                </a:lnTo>
                <a:lnTo>
                  <a:pt x="2"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93" name="Line 1237"/>
          <p:cNvSpPr>
            <a:spLocks noChangeShapeType="1"/>
          </p:cNvSpPr>
          <p:nvPr/>
        </p:nvSpPr>
        <p:spPr bwMode="auto">
          <a:xfrm>
            <a:off x="728663" y="544521"/>
            <a:ext cx="1587" cy="1587"/>
          </a:xfrm>
          <a:prstGeom prst="line">
            <a:avLst/>
          </a:pr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94" name="Line 1238"/>
          <p:cNvSpPr>
            <a:spLocks noChangeShapeType="1"/>
          </p:cNvSpPr>
          <p:nvPr/>
        </p:nvSpPr>
        <p:spPr bwMode="auto">
          <a:xfrm>
            <a:off x="728663" y="544521"/>
            <a:ext cx="1587" cy="1587"/>
          </a:xfrm>
          <a:prstGeom prst="line">
            <a:avLst/>
          </a:pr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95" name="Freeform 1240"/>
          <p:cNvSpPr>
            <a:spLocks/>
          </p:cNvSpPr>
          <p:nvPr/>
        </p:nvSpPr>
        <p:spPr bwMode="auto">
          <a:xfrm>
            <a:off x="728663" y="541346"/>
            <a:ext cx="1587" cy="3175"/>
          </a:xfrm>
          <a:custGeom>
            <a:avLst/>
            <a:gdLst/>
            <a:ahLst/>
            <a:cxnLst>
              <a:cxn ang="0">
                <a:pos x="0" y="2"/>
              </a:cxn>
              <a:cxn ang="0">
                <a:pos x="0" y="2"/>
              </a:cxn>
              <a:cxn ang="0">
                <a:pos x="0" y="0"/>
              </a:cxn>
              <a:cxn ang="0">
                <a:pos x="0" y="2"/>
              </a:cxn>
              <a:cxn ang="0">
                <a:pos x="0" y="2"/>
              </a:cxn>
            </a:cxnLst>
            <a:rect l="0" t="0" r="r" b="b"/>
            <a:pathLst>
              <a:path h="2">
                <a:moveTo>
                  <a:pt x="0" y="2"/>
                </a:moveTo>
                <a:lnTo>
                  <a:pt x="0" y="2"/>
                </a:lnTo>
                <a:lnTo>
                  <a:pt x="0" y="0"/>
                </a:lnTo>
                <a:lnTo>
                  <a:pt x="0" y="2"/>
                </a:lnTo>
                <a:lnTo>
                  <a:pt x="0"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96" name="Freeform 1243"/>
          <p:cNvSpPr>
            <a:spLocks/>
          </p:cNvSpPr>
          <p:nvPr/>
        </p:nvSpPr>
        <p:spPr bwMode="auto">
          <a:xfrm>
            <a:off x="728667" y="538171"/>
            <a:ext cx="3175" cy="3175"/>
          </a:xfrm>
          <a:custGeom>
            <a:avLst/>
            <a:gdLst/>
            <a:ahLst/>
            <a:cxnLst>
              <a:cxn ang="0">
                <a:pos x="2" y="2"/>
              </a:cxn>
              <a:cxn ang="0">
                <a:pos x="2" y="2"/>
              </a:cxn>
              <a:cxn ang="0">
                <a:pos x="2" y="2"/>
              </a:cxn>
              <a:cxn ang="0">
                <a:pos x="2" y="2"/>
              </a:cxn>
              <a:cxn ang="0">
                <a:pos x="0" y="2"/>
              </a:cxn>
              <a:cxn ang="0">
                <a:pos x="0" y="2"/>
              </a:cxn>
              <a:cxn ang="0">
                <a:pos x="2"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2" y="2"/>
              </a:cxn>
              <a:cxn ang="0">
                <a:pos x="2" y="2"/>
              </a:cxn>
              <a:cxn ang="0">
                <a:pos x="2" y="2"/>
              </a:cxn>
              <a:cxn ang="0">
                <a:pos x="2" y="2"/>
              </a:cxn>
              <a:cxn ang="0">
                <a:pos x="2" y="2"/>
              </a:cxn>
              <a:cxn ang="0">
                <a:pos x="0" y="0"/>
              </a:cxn>
              <a:cxn ang="0">
                <a:pos x="0" y="2"/>
              </a:cxn>
              <a:cxn ang="0">
                <a:pos x="0" y="2"/>
              </a:cxn>
              <a:cxn ang="0">
                <a:pos x="0" y="2"/>
              </a:cxn>
              <a:cxn ang="0">
                <a:pos x="2" y="2"/>
              </a:cxn>
            </a:cxnLst>
            <a:rect l="0" t="0" r="r" b="b"/>
            <a:pathLst>
              <a:path w="2" h="2">
                <a:moveTo>
                  <a:pt x="2" y="2"/>
                </a:moveTo>
                <a:lnTo>
                  <a:pt x="2" y="2"/>
                </a:lnTo>
                <a:lnTo>
                  <a:pt x="2" y="2"/>
                </a:lnTo>
                <a:lnTo>
                  <a:pt x="2" y="2"/>
                </a:lnTo>
                <a:lnTo>
                  <a:pt x="0" y="2"/>
                </a:lnTo>
                <a:lnTo>
                  <a:pt x="0" y="2"/>
                </a:lnTo>
                <a:lnTo>
                  <a:pt x="2"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2" y="2"/>
                </a:lnTo>
                <a:lnTo>
                  <a:pt x="2" y="2"/>
                </a:lnTo>
                <a:lnTo>
                  <a:pt x="2" y="2"/>
                </a:lnTo>
                <a:lnTo>
                  <a:pt x="2" y="2"/>
                </a:lnTo>
                <a:lnTo>
                  <a:pt x="2" y="2"/>
                </a:lnTo>
                <a:lnTo>
                  <a:pt x="0" y="0"/>
                </a:lnTo>
                <a:lnTo>
                  <a:pt x="0" y="2"/>
                </a:lnTo>
                <a:lnTo>
                  <a:pt x="0" y="2"/>
                </a:lnTo>
                <a:lnTo>
                  <a:pt x="0" y="2"/>
                </a:lnTo>
                <a:lnTo>
                  <a:pt x="2"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97" name="Freeform 1246"/>
          <p:cNvSpPr>
            <a:spLocks/>
          </p:cNvSpPr>
          <p:nvPr/>
        </p:nvSpPr>
        <p:spPr bwMode="auto">
          <a:xfrm>
            <a:off x="725492" y="547696"/>
            <a:ext cx="3175" cy="3175"/>
          </a:xfrm>
          <a:custGeom>
            <a:avLst/>
            <a:gdLst/>
            <a:ahLst/>
            <a:cxnLst>
              <a:cxn ang="0">
                <a:pos x="0" y="2"/>
              </a:cxn>
              <a:cxn ang="0">
                <a:pos x="0" y="2"/>
              </a:cxn>
              <a:cxn ang="0">
                <a:pos x="2" y="0"/>
              </a:cxn>
              <a:cxn ang="0">
                <a:pos x="2" y="0"/>
              </a:cxn>
              <a:cxn ang="0">
                <a:pos x="0" y="0"/>
              </a:cxn>
              <a:cxn ang="0">
                <a:pos x="0" y="0"/>
              </a:cxn>
              <a:cxn ang="0">
                <a:pos x="0" y="2"/>
              </a:cxn>
              <a:cxn ang="0">
                <a:pos x="0" y="2"/>
              </a:cxn>
              <a:cxn ang="0">
                <a:pos x="2" y="0"/>
              </a:cxn>
              <a:cxn ang="0">
                <a:pos x="2"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2"/>
              </a:cxn>
              <a:cxn ang="0">
                <a:pos x="0" y="2"/>
              </a:cxn>
            </a:cxnLst>
            <a:rect l="0" t="0" r="r" b="b"/>
            <a:pathLst>
              <a:path w="2" h="2">
                <a:moveTo>
                  <a:pt x="0" y="2"/>
                </a:moveTo>
                <a:lnTo>
                  <a:pt x="0" y="2"/>
                </a:lnTo>
                <a:lnTo>
                  <a:pt x="2" y="0"/>
                </a:lnTo>
                <a:lnTo>
                  <a:pt x="2" y="0"/>
                </a:lnTo>
                <a:lnTo>
                  <a:pt x="0" y="0"/>
                </a:lnTo>
                <a:lnTo>
                  <a:pt x="0" y="0"/>
                </a:lnTo>
                <a:lnTo>
                  <a:pt x="0" y="2"/>
                </a:lnTo>
                <a:lnTo>
                  <a:pt x="0" y="2"/>
                </a:lnTo>
                <a:lnTo>
                  <a:pt x="2" y="0"/>
                </a:lnTo>
                <a:lnTo>
                  <a:pt x="2"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2"/>
                </a:lnTo>
                <a:lnTo>
                  <a:pt x="0"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98" name="Freeform 1250"/>
          <p:cNvSpPr>
            <a:spLocks/>
          </p:cNvSpPr>
          <p:nvPr/>
        </p:nvSpPr>
        <p:spPr bwMode="auto">
          <a:xfrm>
            <a:off x="731842" y="530225"/>
            <a:ext cx="3175" cy="1588"/>
          </a:xfrm>
          <a:custGeom>
            <a:avLst/>
            <a:gdLst/>
            <a:ahLst/>
            <a:cxnLst>
              <a:cxn ang="0">
                <a:pos x="2" y="0"/>
              </a:cxn>
              <a:cxn ang="0">
                <a:pos x="0" y="0"/>
              </a:cxn>
              <a:cxn ang="0">
                <a:pos x="2" y="0"/>
              </a:cxn>
            </a:cxnLst>
            <a:rect l="0" t="0" r="r" b="b"/>
            <a:pathLst>
              <a:path w="2">
                <a:moveTo>
                  <a:pt x="2" y="0"/>
                </a:moveTo>
                <a:lnTo>
                  <a:pt x="0" y="0"/>
                </a:lnTo>
                <a:lnTo>
                  <a:pt x="2"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99" name="Freeform 1252"/>
          <p:cNvSpPr>
            <a:spLocks/>
          </p:cNvSpPr>
          <p:nvPr/>
        </p:nvSpPr>
        <p:spPr bwMode="auto">
          <a:xfrm>
            <a:off x="731842" y="527050"/>
            <a:ext cx="3175" cy="7938"/>
          </a:xfrm>
          <a:custGeom>
            <a:avLst/>
            <a:gdLst/>
            <a:ahLst/>
            <a:cxnLst>
              <a:cxn ang="0">
                <a:pos x="2" y="2"/>
              </a:cxn>
              <a:cxn ang="0">
                <a:pos x="2" y="2"/>
              </a:cxn>
              <a:cxn ang="0">
                <a:pos x="0" y="0"/>
              </a:cxn>
              <a:cxn ang="0">
                <a:pos x="0" y="2"/>
              </a:cxn>
              <a:cxn ang="0">
                <a:pos x="0" y="2"/>
              </a:cxn>
              <a:cxn ang="0">
                <a:pos x="2" y="5"/>
              </a:cxn>
              <a:cxn ang="0">
                <a:pos x="2" y="2"/>
              </a:cxn>
              <a:cxn ang="0">
                <a:pos x="2" y="2"/>
              </a:cxn>
              <a:cxn ang="0">
                <a:pos x="0" y="0"/>
              </a:cxn>
              <a:cxn ang="0">
                <a:pos x="0" y="2"/>
              </a:cxn>
              <a:cxn ang="0">
                <a:pos x="0" y="2"/>
              </a:cxn>
              <a:cxn ang="0">
                <a:pos x="2" y="5"/>
              </a:cxn>
              <a:cxn ang="0">
                <a:pos x="2" y="2"/>
              </a:cxn>
            </a:cxnLst>
            <a:rect l="0" t="0" r="r" b="b"/>
            <a:pathLst>
              <a:path w="2" h="5">
                <a:moveTo>
                  <a:pt x="2" y="2"/>
                </a:moveTo>
                <a:lnTo>
                  <a:pt x="2" y="2"/>
                </a:lnTo>
                <a:lnTo>
                  <a:pt x="0" y="0"/>
                </a:lnTo>
                <a:lnTo>
                  <a:pt x="0" y="2"/>
                </a:lnTo>
                <a:lnTo>
                  <a:pt x="0" y="2"/>
                </a:lnTo>
                <a:lnTo>
                  <a:pt x="2" y="5"/>
                </a:lnTo>
                <a:lnTo>
                  <a:pt x="2" y="2"/>
                </a:lnTo>
                <a:lnTo>
                  <a:pt x="2" y="2"/>
                </a:lnTo>
                <a:lnTo>
                  <a:pt x="0" y="0"/>
                </a:lnTo>
                <a:lnTo>
                  <a:pt x="0" y="2"/>
                </a:lnTo>
                <a:lnTo>
                  <a:pt x="0" y="2"/>
                </a:lnTo>
                <a:lnTo>
                  <a:pt x="2" y="5"/>
                </a:lnTo>
                <a:lnTo>
                  <a:pt x="2"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00" name="Freeform 1255"/>
          <p:cNvSpPr>
            <a:spLocks/>
          </p:cNvSpPr>
          <p:nvPr/>
        </p:nvSpPr>
        <p:spPr bwMode="auto">
          <a:xfrm>
            <a:off x="712792" y="550871"/>
            <a:ext cx="3175" cy="1587"/>
          </a:xfrm>
          <a:custGeom>
            <a:avLst/>
            <a:gdLst/>
            <a:ahLst/>
            <a:cxnLst>
              <a:cxn ang="0">
                <a:pos x="0" y="0"/>
              </a:cxn>
              <a:cxn ang="0">
                <a:pos x="2" y="0"/>
              </a:cxn>
              <a:cxn ang="0">
                <a:pos x="2" y="0"/>
              </a:cxn>
              <a:cxn ang="0">
                <a:pos x="2" y="0"/>
              </a:cxn>
              <a:cxn ang="0">
                <a:pos x="2" y="0"/>
              </a:cxn>
              <a:cxn ang="0">
                <a:pos x="0" y="0"/>
              </a:cxn>
              <a:cxn ang="0">
                <a:pos x="0" y="0"/>
              </a:cxn>
              <a:cxn ang="0">
                <a:pos x="0" y="0"/>
              </a:cxn>
              <a:cxn ang="0">
                <a:pos x="0"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0" y="0"/>
              </a:cxn>
              <a:cxn ang="0">
                <a:pos x="0" y="0"/>
              </a:cxn>
              <a:cxn ang="0">
                <a:pos x="0" y="0"/>
              </a:cxn>
            </a:cxnLst>
            <a:rect l="0" t="0" r="r" b="b"/>
            <a:pathLst>
              <a:path w="2">
                <a:moveTo>
                  <a:pt x="0" y="0"/>
                </a:moveTo>
                <a:lnTo>
                  <a:pt x="2" y="0"/>
                </a:lnTo>
                <a:lnTo>
                  <a:pt x="2" y="0"/>
                </a:lnTo>
                <a:lnTo>
                  <a:pt x="2" y="0"/>
                </a:lnTo>
                <a:lnTo>
                  <a:pt x="2" y="0"/>
                </a:lnTo>
                <a:lnTo>
                  <a:pt x="0" y="0"/>
                </a:lnTo>
                <a:lnTo>
                  <a:pt x="0" y="0"/>
                </a:lnTo>
                <a:lnTo>
                  <a:pt x="0" y="0"/>
                </a:lnTo>
                <a:lnTo>
                  <a:pt x="0"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01" name="Rectangle 1256"/>
          <p:cNvSpPr>
            <a:spLocks noChangeArrowheads="1"/>
          </p:cNvSpPr>
          <p:nvPr/>
        </p:nvSpPr>
        <p:spPr bwMode="auto">
          <a:xfrm>
            <a:off x="722315" y="550871"/>
            <a:ext cx="1587" cy="1587"/>
          </a:xfrm>
          <a:prstGeom prst="rect">
            <a:avLst/>
          </a:prstGeom>
          <a:solidFill>
            <a:srgbClr val="FFFFFF"/>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02" name="Freeform 1258"/>
          <p:cNvSpPr>
            <a:spLocks/>
          </p:cNvSpPr>
          <p:nvPr/>
        </p:nvSpPr>
        <p:spPr bwMode="auto">
          <a:xfrm>
            <a:off x="722315" y="550871"/>
            <a:ext cx="1587" cy="1587"/>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03" name="Freeform 1266"/>
          <p:cNvSpPr>
            <a:spLocks/>
          </p:cNvSpPr>
          <p:nvPr/>
        </p:nvSpPr>
        <p:spPr bwMode="auto">
          <a:xfrm>
            <a:off x="728663" y="534996"/>
            <a:ext cx="1587" cy="1587"/>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04" name="Freeform 1269"/>
          <p:cNvSpPr>
            <a:spLocks/>
          </p:cNvSpPr>
          <p:nvPr/>
        </p:nvSpPr>
        <p:spPr bwMode="auto">
          <a:xfrm>
            <a:off x="728667" y="530233"/>
            <a:ext cx="3175" cy="4763"/>
          </a:xfrm>
          <a:custGeom>
            <a:avLst/>
            <a:gdLst/>
            <a:ahLst/>
            <a:cxnLst>
              <a:cxn ang="0">
                <a:pos x="0" y="3"/>
              </a:cxn>
              <a:cxn ang="0">
                <a:pos x="2" y="0"/>
              </a:cxn>
              <a:cxn ang="0">
                <a:pos x="2" y="0"/>
              </a:cxn>
              <a:cxn ang="0">
                <a:pos x="2" y="0"/>
              </a:cxn>
              <a:cxn ang="0">
                <a:pos x="2" y="0"/>
              </a:cxn>
              <a:cxn ang="0">
                <a:pos x="0" y="0"/>
              </a:cxn>
              <a:cxn ang="0">
                <a:pos x="0" y="0"/>
              </a:cxn>
              <a:cxn ang="0">
                <a:pos x="0" y="3"/>
              </a:cxn>
              <a:cxn ang="0">
                <a:pos x="0" y="3"/>
              </a:cxn>
              <a:cxn ang="0">
                <a:pos x="2" y="0"/>
              </a:cxn>
              <a:cxn ang="0">
                <a:pos x="2" y="0"/>
              </a:cxn>
              <a:cxn ang="0">
                <a:pos x="0" y="0"/>
              </a:cxn>
              <a:cxn ang="0">
                <a:pos x="0" y="0"/>
              </a:cxn>
              <a:cxn ang="0">
                <a:pos x="0" y="0"/>
              </a:cxn>
              <a:cxn ang="0">
                <a:pos x="0" y="0"/>
              </a:cxn>
              <a:cxn ang="0">
                <a:pos x="0" y="0"/>
              </a:cxn>
              <a:cxn ang="0">
                <a:pos x="0" y="0"/>
              </a:cxn>
              <a:cxn ang="0">
                <a:pos x="0" y="0"/>
              </a:cxn>
              <a:cxn ang="0">
                <a:pos x="0" y="0"/>
              </a:cxn>
              <a:cxn ang="0">
                <a:pos x="0" y="3"/>
              </a:cxn>
              <a:cxn ang="0">
                <a:pos x="0" y="3"/>
              </a:cxn>
            </a:cxnLst>
            <a:rect l="0" t="0" r="r" b="b"/>
            <a:pathLst>
              <a:path w="2" h="3">
                <a:moveTo>
                  <a:pt x="0" y="3"/>
                </a:moveTo>
                <a:lnTo>
                  <a:pt x="2" y="0"/>
                </a:lnTo>
                <a:lnTo>
                  <a:pt x="2" y="0"/>
                </a:lnTo>
                <a:lnTo>
                  <a:pt x="2" y="0"/>
                </a:lnTo>
                <a:lnTo>
                  <a:pt x="2" y="0"/>
                </a:lnTo>
                <a:lnTo>
                  <a:pt x="0" y="0"/>
                </a:lnTo>
                <a:lnTo>
                  <a:pt x="0" y="0"/>
                </a:lnTo>
                <a:lnTo>
                  <a:pt x="0" y="3"/>
                </a:lnTo>
                <a:lnTo>
                  <a:pt x="0" y="3"/>
                </a:lnTo>
                <a:lnTo>
                  <a:pt x="2" y="0"/>
                </a:lnTo>
                <a:lnTo>
                  <a:pt x="2" y="0"/>
                </a:lnTo>
                <a:lnTo>
                  <a:pt x="0" y="0"/>
                </a:lnTo>
                <a:lnTo>
                  <a:pt x="0" y="0"/>
                </a:lnTo>
                <a:lnTo>
                  <a:pt x="0" y="0"/>
                </a:lnTo>
                <a:lnTo>
                  <a:pt x="0" y="0"/>
                </a:lnTo>
                <a:lnTo>
                  <a:pt x="0" y="0"/>
                </a:lnTo>
                <a:lnTo>
                  <a:pt x="0" y="0"/>
                </a:lnTo>
                <a:lnTo>
                  <a:pt x="0" y="0"/>
                </a:lnTo>
                <a:lnTo>
                  <a:pt x="0" y="0"/>
                </a:lnTo>
                <a:lnTo>
                  <a:pt x="0" y="3"/>
                </a:lnTo>
                <a:lnTo>
                  <a:pt x="0" y="3"/>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05" name="Line 1270"/>
          <p:cNvSpPr>
            <a:spLocks noChangeShapeType="1"/>
          </p:cNvSpPr>
          <p:nvPr/>
        </p:nvSpPr>
        <p:spPr bwMode="auto">
          <a:xfrm>
            <a:off x="728663" y="530225"/>
            <a:ext cx="1587" cy="1588"/>
          </a:xfrm>
          <a:prstGeom prst="line">
            <a:avLst/>
          </a:pr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06" name="Line 1271"/>
          <p:cNvSpPr>
            <a:spLocks noChangeShapeType="1"/>
          </p:cNvSpPr>
          <p:nvPr/>
        </p:nvSpPr>
        <p:spPr bwMode="auto">
          <a:xfrm>
            <a:off x="728663" y="530225"/>
            <a:ext cx="1587" cy="1588"/>
          </a:xfrm>
          <a:prstGeom prst="line">
            <a:avLst/>
          </a:pr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07" name="Rectangle 1272"/>
          <p:cNvSpPr>
            <a:spLocks noChangeArrowheads="1"/>
          </p:cNvSpPr>
          <p:nvPr/>
        </p:nvSpPr>
        <p:spPr bwMode="auto">
          <a:xfrm>
            <a:off x="728663" y="530225"/>
            <a:ext cx="1587" cy="1588"/>
          </a:xfrm>
          <a:prstGeom prst="rect">
            <a:avLst/>
          </a:prstGeom>
          <a:solidFill>
            <a:srgbClr val="FFFFFF"/>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08" name="Rectangle 1273"/>
          <p:cNvSpPr>
            <a:spLocks noChangeArrowheads="1"/>
          </p:cNvSpPr>
          <p:nvPr/>
        </p:nvSpPr>
        <p:spPr bwMode="auto">
          <a:xfrm>
            <a:off x="728663" y="530225"/>
            <a:ext cx="1587" cy="1588"/>
          </a:xfrm>
          <a:prstGeom prst="rect">
            <a:avLst/>
          </a:prstGeom>
          <a:no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09" name="Line 1274"/>
          <p:cNvSpPr>
            <a:spLocks noChangeShapeType="1"/>
          </p:cNvSpPr>
          <p:nvPr/>
        </p:nvSpPr>
        <p:spPr bwMode="auto">
          <a:xfrm>
            <a:off x="728663" y="527050"/>
            <a:ext cx="1587" cy="1588"/>
          </a:xfrm>
          <a:prstGeom prst="line">
            <a:avLst/>
          </a:pr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10" name="Line 1275"/>
          <p:cNvSpPr>
            <a:spLocks noChangeShapeType="1"/>
          </p:cNvSpPr>
          <p:nvPr/>
        </p:nvSpPr>
        <p:spPr bwMode="auto">
          <a:xfrm>
            <a:off x="728663" y="527050"/>
            <a:ext cx="1587" cy="1588"/>
          </a:xfrm>
          <a:prstGeom prst="line">
            <a:avLst/>
          </a:pr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11" name="Freeform 1277"/>
          <p:cNvSpPr>
            <a:spLocks/>
          </p:cNvSpPr>
          <p:nvPr/>
        </p:nvSpPr>
        <p:spPr bwMode="auto">
          <a:xfrm>
            <a:off x="728663" y="523883"/>
            <a:ext cx="1587" cy="3175"/>
          </a:xfrm>
          <a:custGeom>
            <a:avLst/>
            <a:gdLst/>
            <a:ahLst/>
            <a:cxnLst>
              <a:cxn ang="0">
                <a:pos x="0" y="2"/>
              </a:cxn>
              <a:cxn ang="0">
                <a:pos x="0" y="2"/>
              </a:cxn>
              <a:cxn ang="0">
                <a:pos x="0" y="0"/>
              </a:cxn>
              <a:cxn ang="0">
                <a:pos x="0" y="2"/>
              </a:cxn>
              <a:cxn ang="0">
                <a:pos x="0" y="2"/>
              </a:cxn>
            </a:cxnLst>
            <a:rect l="0" t="0" r="r" b="b"/>
            <a:pathLst>
              <a:path h="2">
                <a:moveTo>
                  <a:pt x="0" y="2"/>
                </a:moveTo>
                <a:lnTo>
                  <a:pt x="0" y="2"/>
                </a:lnTo>
                <a:lnTo>
                  <a:pt x="0" y="0"/>
                </a:lnTo>
                <a:lnTo>
                  <a:pt x="0" y="2"/>
                </a:lnTo>
                <a:lnTo>
                  <a:pt x="0"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12" name="Freeform 1287"/>
          <p:cNvSpPr>
            <a:spLocks/>
          </p:cNvSpPr>
          <p:nvPr/>
        </p:nvSpPr>
        <p:spPr bwMode="auto">
          <a:xfrm>
            <a:off x="719142" y="514350"/>
            <a:ext cx="3175" cy="3175"/>
          </a:xfrm>
          <a:custGeom>
            <a:avLst/>
            <a:gdLst/>
            <a:ahLst/>
            <a:cxnLst>
              <a:cxn ang="0">
                <a:pos x="0" y="0"/>
              </a:cxn>
              <a:cxn ang="0">
                <a:pos x="0" y="2"/>
              </a:cxn>
              <a:cxn ang="0">
                <a:pos x="2" y="2"/>
              </a:cxn>
              <a:cxn ang="0">
                <a:pos x="2" y="2"/>
              </a:cxn>
              <a:cxn ang="0">
                <a:pos x="2" y="2"/>
              </a:cxn>
              <a:cxn ang="0">
                <a:pos x="2" y="0"/>
              </a:cxn>
              <a:cxn ang="0">
                <a:pos x="0" y="0"/>
              </a:cxn>
              <a:cxn ang="0">
                <a:pos x="0" y="0"/>
              </a:cxn>
              <a:cxn ang="0">
                <a:pos x="0" y="2"/>
              </a:cxn>
              <a:cxn ang="0">
                <a:pos x="0" y="2"/>
              </a:cxn>
              <a:cxn ang="0">
                <a:pos x="0" y="2"/>
              </a:cxn>
              <a:cxn ang="0">
                <a:pos x="0" y="2"/>
              </a:cxn>
              <a:cxn ang="0">
                <a:pos x="2" y="2"/>
              </a:cxn>
              <a:cxn ang="0">
                <a:pos x="2" y="2"/>
              </a:cxn>
              <a:cxn ang="0">
                <a:pos x="0" y="0"/>
              </a:cxn>
              <a:cxn ang="0">
                <a:pos x="0" y="0"/>
              </a:cxn>
              <a:cxn ang="0">
                <a:pos x="0" y="0"/>
              </a:cxn>
            </a:cxnLst>
            <a:rect l="0" t="0" r="r" b="b"/>
            <a:pathLst>
              <a:path w="2" h="2">
                <a:moveTo>
                  <a:pt x="0" y="0"/>
                </a:moveTo>
                <a:lnTo>
                  <a:pt x="0" y="2"/>
                </a:lnTo>
                <a:lnTo>
                  <a:pt x="2" y="2"/>
                </a:lnTo>
                <a:lnTo>
                  <a:pt x="2" y="2"/>
                </a:lnTo>
                <a:lnTo>
                  <a:pt x="2" y="2"/>
                </a:lnTo>
                <a:lnTo>
                  <a:pt x="2" y="0"/>
                </a:lnTo>
                <a:lnTo>
                  <a:pt x="0" y="0"/>
                </a:lnTo>
                <a:lnTo>
                  <a:pt x="0" y="0"/>
                </a:lnTo>
                <a:lnTo>
                  <a:pt x="0" y="2"/>
                </a:lnTo>
                <a:lnTo>
                  <a:pt x="0" y="2"/>
                </a:lnTo>
                <a:lnTo>
                  <a:pt x="0" y="2"/>
                </a:lnTo>
                <a:lnTo>
                  <a:pt x="0" y="2"/>
                </a:lnTo>
                <a:lnTo>
                  <a:pt x="2" y="2"/>
                </a:lnTo>
                <a:lnTo>
                  <a:pt x="2" y="2"/>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13" name="Freeform 1290"/>
          <p:cNvSpPr>
            <a:spLocks/>
          </p:cNvSpPr>
          <p:nvPr/>
        </p:nvSpPr>
        <p:spPr bwMode="auto">
          <a:xfrm>
            <a:off x="719142" y="517527"/>
            <a:ext cx="3175" cy="3175"/>
          </a:xfrm>
          <a:custGeom>
            <a:avLst/>
            <a:gdLst/>
            <a:ahLst/>
            <a:cxnLst>
              <a:cxn ang="0">
                <a:pos x="0" y="2"/>
              </a:cxn>
              <a:cxn ang="0">
                <a:pos x="0" y="2"/>
              </a:cxn>
              <a:cxn ang="0">
                <a:pos x="2" y="2"/>
              </a:cxn>
              <a:cxn ang="0">
                <a:pos x="2" y="2"/>
              </a:cxn>
              <a:cxn ang="0">
                <a:pos x="2" y="2"/>
              </a:cxn>
              <a:cxn ang="0">
                <a:pos x="2" y="0"/>
              </a:cxn>
              <a:cxn ang="0">
                <a:pos x="0" y="0"/>
              </a:cxn>
              <a:cxn ang="0">
                <a:pos x="0" y="0"/>
              </a:cxn>
              <a:cxn ang="0">
                <a:pos x="0" y="0"/>
              </a:cxn>
              <a:cxn ang="0">
                <a:pos x="0" y="0"/>
              </a:cxn>
              <a:cxn ang="0">
                <a:pos x="2" y="0"/>
              </a:cxn>
              <a:cxn ang="0">
                <a:pos x="0" y="0"/>
              </a:cxn>
              <a:cxn ang="0">
                <a:pos x="0" y="0"/>
              </a:cxn>
              <a:cxn ang="0">
                <a:pos x="0" y="0"/>
              </a:cxn>
              <a:cxn ang="0">
                <a:pos x="0" y="0"/>
              </a:cxn>
              <a:cxn ang="0">
                <a:pos x="0" y="2"/>
              </a:cxn>
              <a:cxn ang="0">
                <a:pos x="0" y="2"/>
              </a:cxn>
              <a:cxn ang="0">
                <a:pos x="0" y="2"/>
              </a:cxn>
              <a:cxn ang="0">
                <a:pos x="0" y="0"/>
              </a:cxn>
              <a:cxn ang="0">
                <a:pos x="0" y="0"/>
              </a:cxn>
              <a:cxn ang="0">
                <a:pos x="0" y="0"/>
              </a:cxn>
              <a:cxn ang="0">
                <a:pos x="0" y="0"/>
              </a:cxn>
              <a:cxn ang="0">
                <a:pos x="0" y="0"/>
              </a:cxn>
              <a:cxn ang="0">
                <a:pos x="0" y="0"/>
              </a:cxn>
              <a:cxn ang="0">
                <a:pos x="0" y="2"/>
              </a:cxn>
              <a:cxn ang="0">
                <a:pos x="2" y="2"/>
              </a:cxn>
              <a:cxn ang="0">
                <a:pos x="2" y="0"/>
              </a:cxn>
              <a:cxn ang="0">
                <a:pos x="2" y="0"/>
              </a:cxn>
              <a:cxn ang="0">
                <a:pos x="0" y="0"/>
              </a:cxn>
              <a:cxn ang="0">
                <a:pos x="0" y="0"/>
              </a:cxn>
              <a:cxn ang="0">
                <a:pos x="0" y="2"/>
              </a:cxn>
              <a:cxn ang="0">
                <a:pos x="0" y="2"/>
              </a:cxn>
              <a:cxn ang="0">
                <a:pos x="2" y="2"/>
              </a:cxn>
              <a:cxn ang="0">
                <a:pos x="2" y="2"/>
              </a:cxn>
              <a:cxn ang="0">
                <a:pos x="0" y="2"/>
              </a:cxn>
              <a:cxn ang="0">
                <a:pos x="0" y="2"/>
              </a:cxn>
              <a:cxn ang="0">
                <a:pos x="0" y="2"/>
              </a:cxn>
            </a:cxnLst>
            <a:rect l="0" t="0" r="r" b="b"/>
            <a:pathLst>
              <a:path w="2" h="2">
                <a:moveTo>
                  <a:pt x="0" y="2"/>
                </a:moveTo>
                <a:lnTo>
                  <a:pt x="0" y="2"/>
                </a:lnTo>
                <a:lnTo>
                  <a:pt x="2" y="2"/>
                </a:lnTo>
                <a:lnTo>
                  <a:pt x="2" y="2"/>
                </a:lnTo>
                <a:lnTo>
                  <a:pt x="2" y="2"/>
                </a:lnTo>
                <a:lnTo>
                  <a:pt x="2" y="0"/>
                </a:lnTo>
                <a:lnTo>
                  <a:pt x="0" y="0"/>
                </a:lnTo>
                <a:lnTo>
                  <a:pt x="0" y="0"/>
                </a:lnTo>
                <a:lnTo>
                  <a:pt x="0" y="0"/>
                </a:lnTo>
                <a:lnTo>
                  <a:pt x="0" y="0"/>
                </a:lnTo>
                <a:lnTo>
                  <a:pt x="2" y="0"/>
                </a:lnTo>
                <a:lnTo>
                  <a:pt x="0" y="0"/>
                </a:lnTo>
                <a:lnTo>
                  <a:pt x="0" y="0"/>
                </a:lnTo>
                <a:lnTo>
                  <a:pt x="0" y="0"/>
                </a:lnTo>
                <a:lnTo>
                  <a:pt x="0" y="0"/>
                </a:lnTo>
                <a:lnTo>
                  <a:pt x="0" y="2"/>
                </a:lnTo>
                <a:lnTo>
                  <a:pt x="0" y="2"/>
                </a:lnTo>
                <a:lnTo>
                  <a:pt x="0" y="2"/>
                </a:lnTo>
                <a:lnTo>
                  <a:pt x="0" y="0"/>
                </a:lnTo>
                <a:lnTo>
                  <a:pt x="0" y="0"/>
                </a:lnTo>
                <a:lnTo>
                  <a:pt x="0" y="0"/>
                </a:lnTo>
                <a:lnTo>
                  <a:pt x="0" y="0"/>
                </a:lnTo>
                <a:lnTo>
                  <a:pt x="0" y="0"/>
                </a:lnTo>
                <a:lnTo>
                  <a:pt x="0" y="0"/>
                </a:lnTo>
                <a:lnTo>
                  <a:pt x="0" y="2"/>
                </a:lnTo>
                <a:lnTo>
                  <a:pt x="2" y="2"/>
                </a:lnTo>
                <a:lnTo>
                  <a:pt x="2" y="0"/>
                </a:lnTo>
                <a:lnTo>
                  <a:pt x="2" y="0"/>
                </a:lnTo>
                <a:lnTo>
                  <a:pt x="0" y="0"/>
                </a:lnTo>
                <a:lnTo>
                  <a:pt x="0" y="0"/>
                </a:lnTo>
                <a:lnTo>
                  <a:pt x="0" y="2"/>
                </a:lnTo>
                <a:lnTo>
                  <a:pt x="0" y="2"/>
                </a:lnTo>
                <a:lnTo>
                  <a:pt x="2" y="2"/>
                </a:lnTo>
                <a:lnTo>
                  <a:pt x="2" y="2"/>
                </a:lnTo>
                <a:lnTo>
                  <a:pt x="0" y="2"/>
                </a:lnTo>
                <a:lnTo>
                  <a:pt x="0" y="2"/>
                </a:lnTo>
                <a:lnTo>
                  <a:pt x="0"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14" name="Rectangle 1335"/>
          <p:cNvSpPr>
            <a:spLocks noChangeArrowheads="1"/>
          </p:cNvSpPr>
          <p:nvPr/>
        </p:nvSpPr>
        <p:spPr bwMode="auto">
          <a:xfrm>
            <a:off x="468314" y="508000"/>
            <a:ext cx="1587" cy="1588"/>
          </a:xfrm>
          <a:prstGeom prst="rect">
            <a:avLst/>
          </a:prstGeom>
          <a:solidFill>
            <a:srgbClr val="000000"/>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15" name="Rectangle 1336"/>
          <p:cNvSpPr>
            <a:spLocks noChangeArrowheads="1"/>
          </p:cNvSpPr>
          <p:nvPr/>
        </p:nvSpPr>
        <p:spPr bwMode="auto">
          <a:xfrm>
            <a:off x="474665" y="495300"/>
            <a:ext cx="1587" cy="1588"/>
          </a:xfrm>
          <a:prstGeom prst="rect">
            <a:avLst/>
          </a:prstGeom>
          <a:solidFill>
            <a:srgbClr val="000000"/>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16" name="Rectangle 1337"/>
          <p:cNvSpPr>
            <a:spLocks noChangeArrowheads="1"/>
          </p:cNvSpPr>
          <p:nvPr/>
        </p:nvSpPr>
        <p:spPr bwMode="auto">
          <a:xfrm>
            <a:off x="474665" y="495300"/>
            <a:ext cx="1587" cy="1588"/>
          </a:xfrm>
          <a:prstGeom prst="rect">
            <a:avLst/>
          </a:prstGeom>
          <a:solidFill>
            <a:srgbClr val="000000"/>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17" name="Rectangle 1340"/>
          <p:cNvSpPr>
            <a:spLocks noChangeArrowheads="1"/>
          </p:cNvSpPr>
          <p:nvPr/>
        </p:nvSpPr>
        <p:spPr bwMode="auto">
          <a:xfrm>
            <a:off x="468314" y="508000"/>
            <a:ext cx="1587" cy="1588"/>
          </a:xfrm>
          <a:prstGeom prst="rect">
            <a:avLst/>
          </a:prstGeom>
          <a:solidFill>
            <a:srgbClr val="FFFFFF"/>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18" name="Rectangle 1341"/>
          <p:cNvSpPr>
            <a:spLocks noChangeArrowheads="1"/>
          </p:cNvSpPr>
          <p:nvPr/>
        </p:nvSpPr>
        <p:spPr bwMode="auto">
          <a:xfrm>
            <a:off x="468314" y="508000"/>
            <a:ext cx="1587" cy="1588"/>
          </a:xfrm>
          <a:prstGeom prst="rect">
            <a:avLst/>
          </a:prstGeom>
          <a:solidFill>
            <a:srgbClr val="FFFFFF"/>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19" name="Rectangle 1342"/>
          <p:cNvSpPr>
            <a:spLocks noChangeArrowheads="1"/>
          </p:cNvSpPr>
          <p:nvPr/>
        </p:nvSpPr>
        <p:spPr bwMode="auto">
          <a:xfrm>
            <a:off x="468314" y="508000"/>
            <a:ext cx="1587" cy="1588"/>
          </a:xfrm>
          <a:prstGeom prst="rect">
            <a:avLst/>
          </a:prstGeom>
          <a:solidFill>
            <a:srgbClr val="FFFFFF"/>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20" name="Rectangle 1343"/>
          <p:cNvSpPr>
            <a:spLocks noChangeArrowheads="1"/>
          </p:cNvSpPr>
          <p:nvPr/>
        </p:nvSpPr>
        <p:spPr bwMode="auto">
          <a:xfrm>
            <a:off x="468314" y="508000"/>
            <a:ext cx="1587" cy="1588"/>
          </a:xfrm>
          <a:prstGeom prst="rect">
            <a:avLst/>
          </a:prstGeom>
          <a:solidFill>
            <a:srgbClr val="000000"/>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21" name="Rectangle 1344"/>
          <p:cNvSpPr>
            <a:spLocks noChangeArrowheads="1"/>
          </p:cNvSpPr>
          <p:nvPr/>
        </p:nvSpPr>
        <p:spPr bwMode="auto">
          <a:xfrm>
            <a:off x="465140" y="485780"/>
            <a:ext cx="1587" cy="3175"/>
          </a:xfrm>
          <a:prstGeom prst="rect">
            <a:avLst/>
          </a:prstGeom>
          <a:solidFill>
            <a:srgbClr val="FFFFFF"/>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22" name="Rectangle 1028"/>
          <p:cNvSpPr>
            <a:spLocks noGrp="1" noChangeArrowheads="1"/>
          </p:cNvSpPr>
          <p:nvPr>
            <p:ph type="dt" sz="half" idx="10"/>
          </p:nvPr>
        </p:nvSpPr>
        <p:spPr>
          <a:xfrm>
            <a:off x="5941620" y="6107067"/>
            <a:ext cx="2552218" cy="306564"/>
          </a:xfrm>
          <a:prstGeom prst="rect">
            <a:avLst/>
          </a:prstGeom>
        </p:spPr>
        <p:txBody>
          <a:bodyPr lIns="0" tIns="0" rIns="0" bIns="0" anchor="ctr"/>
          <a:lstStyle>
            <a:lvl1pPr algn="r">
              <a:defRPr b="0" i="0">
                <a:solidFill>
                  <a:schemeClr val="tx1"/>
                </a:solidFill>
                <a:latin typeface="Arial"/>
                <a:cs typeface="Arial"/>
              </a:defRPr>
            </a:lvl1pPr>
          </a:lstStyle>
          <a:p>
            <a:pPr>
              <a:defRPr/>
            </a:pPr>
            <a:endParaRPr lang="en-US" dirty="0"/>
          </a:p>
        </p:txBody>
      </p:sp>
      <p:sp>
        <p:nvSpPr>
          <p:cNvPr id="330" name="Title 329"/>
          <p:cNvSpPr>
            <a:spLocks noGrp="1"/>
          </p:cNvSpPr>
          <p:nvPr>
            <p:ph type="title" hasCustomPrompt="1"/>
          </p:nvPr>
        </p:nvSpPr>
        <p:spPr>
          <a:xfrm>
            <a:off x="1512624" y="1189797"/>
            <a:ext cx="6971806" cy="1822161"/>
          </a:xfrm>
          <a:prstGeom prst="rect">
            <a:avLst/>
          </a:prstGeom>
        </p:spPr>
        <p:txBody>
          <a:bodyPr lIns="0" tIns="0" rIns="0" bIns="0" anchor="b">
            <a:normAutofit/>
          </a:bodyPr>
          <a:lstStyle>
            <a:lvl1pPr>
              <a:lnSpc>
                <a:spcPct val="100000"/>
              </a:lnSpc>
              <a:spcBef>
                <a:spcPts val="0"/>
              </a:spcBef>
              <a:defRPr sz="2700" b="1" baseline="0">
                <a:solidFill>
                  <a:schemeClr val="bg1"/>
                </a:solidFill>
              </a:defRPr>
            </a:lvl1pPr>
          </a:lstStyle>
          <a:p>
            <a:r>
              <a:rPr lang="en-US"/>
              <a:t>Presentation Title Up to Three Lines at this size</a:t>
            </a:r>
          </a:p>
        </p:txBody>
      </p:sp>
      <p:sp>
        <p:nvSpPr>
          <p:cNvPr id="332" name="Text Placeholder 331"/>
          <p:cNvSpPr>
            <a:spLocks noGrp="1"/>
          </p:cNvSpPr>
          <p:nvPr>
            <p:ph type="body" sz="quarter" idx="13" hasCustomPrompt="1"/>
          </p:nvPr>
        </p:nvSpPr>
        <p:spPr>
          <a:xfrm>
            <a:off x="1525176" y="3000005"/>
            <a:ext cx="6959257" cy="875885"/>
          </a:xfrm>
          <a:prstGeom prst="rect">
            <a:avLst/>
          </a:prstGeom>
        </p:spPr>
        <p:txBody>
          <a:bodyPr lIns="0" tIns="0" rIns="0" bIns="0" anchor="t">
            <a:normAutofit/>
          </a:bodyPr>
          <a:lstStyle>
            <a:lvl1pPr>
              <a:lnSpc>
                <a:spcPct val="100000"/>
              </a:lnSpc>
              <a:spcBef>
                <a:spcPts val="0"/>
              </a:spcBef>
              <a:defRPr sz="1800" b="0" i="0" cap="all" baseline="0">
                <a:solidFill>
                  <a:srgbClr val="FFFFFF"/>
                </a:solidFill>
                <a:latin typeface="+mn-lt"/>
                <a:cs typeface="Andes ExtraLight"/>
              </a:defRPr>
            </a:lvl1pPr>
            <a:lvl2pPr>
              <a:defRPr b="0" i="0">
                <a:latin typeface="Andes ExtraLight"/>
                <a:cs typeface="Andes ExtraLight"/>
              </a:defRPr>
            </a:lvl2pPr>
            <a:lvl3pPr>
              <a:defRPr b="0" i="0">
                <a:latin typeface="Andes ExtraLight"/>
                <a:cs typeface="Andes ExtraLight"/>
              </a:defRPr>
            </a:lvl3pPr>
            <a:lvl4pPr>
              <a:defRPr b="0" i="0">
                <a:latin typeface="Andes ExtraLight"/>
                <a:cs typeface="Andes ExtraLight"/>
              </a:defRPr>
            </a:lvl4pPr>
            <a:lvl5pPr>
              <a:defRPr b="0" i="0">
                <a:latin typeface="Andes ExtraLight"/>
                <a:cs typeface="Andes ExtraLight"/>
              </a:defRPr>
            </a:lvl5pPr>
          </a:lstStyle>
          <a:p>
            <a:pPr lvl="0"/>
            <a:r>
              <a:rPr lang="en-US"/>
              <a:t>Subtitle</a:t>
            </a:r>
            <a:br>
              <a:rPr lang="en-US"/>
            </a:br>
            <a:r>
              <a:rPr lang="en-US"/>
              <a:t>up to Two Lines</a:t>
            </a:r>
          </a:p>
        </p:txBody>
      </p:sp>
      <p:sp>
        <p:nvSpPr>
          <p:cNvPr id="69" name="Text Placeholder 331"/>
          <p:cNvSpPr>
            <a:spLocks noGrp="1"/>
          </p:cNvSpPr>
          <p:nvPr>
            <p:ph type="body" sz="quarter" idx="14" hasCustomPrompt="1"/>
          </p:nvPr>
        </p:nvSpPr>
        <p:spPr>
          <a:xfrm>
            <a:off x="5682073" y="5051785"/>
            <a:ext cx="2821170" cy="1040861"/>
          </a:xfrm>
          <a:prstGeom prst="rect">
            <a:avLst/>
          </a:prstGeom>
        </p:spPr>
        <p:txBody>
          <a:bodyPr lIns="0" tIns="0" rIns="0" bIns="0" anchor="b"/>
          <a:lstStyle>
            <a:lvl1pPr algn="r">
              <a:lnSpc>
                <a:spcPct val="100000"/>
              </a:lnSpc>
              <a:defRPr sz="1125" b="0" i="0" baseline="0">
                <a:solidFill>
                  <a:schemeClr val="tx1"/>
                </a:solidFill>
                <a:latin typeface="Arial"/>
                <a:cs typeface="Arial"/>
              </a:defRPr>
            </a:lvl1pPr>
            <a:lvl2pPr>
              <a:defRPr b="0" i="0">
                <a:latin typeface="Andes ExtraLight"/>
                <a:cs typeface="Andes ExtraLight"/>
              </a:defRPr>
            </a:lvl2pPr>
            <a:lvl3pPr>
              <a:defRPr b="0" i="0">
                <a:latin typeface="Andes ExtraLight"/>
                <a:cs typeface="Andes ExtraLight"/>
              </a:defRPr>
            </a:lvl3pPr>
            <a:lvl4pPr>
              <a:defRPr b="0" i="0">
                <a:latin typeface="Andes ExtraLight"/>
                <a:cs typeface="Andes ExtraLight"/>
              </a:defRPr>
            </a:lvl4pPr>
            <a:lvl5pPr>
              <a:defRPr b="0" i="0">
                <a:latin typeface="Andes ExtraLight"/>
                <a:cs typeface="Andes ExtraLight"/>
              </a:defRPr>
            </a:lvl5pPr>
          </a:lstStyle>
          <a:p>
            <a:pPr lvl="0"/>
            <a:r>
              <a:rPr lang="en-US"/>
              <a:t>Presenter Information</a:t>
            </a:r>
          </a:p>
          <a:p>
            <a:pPr lvl="0"/>
            <a:r>
              <a:rPr lang="en-US"/>
              <a:t>Location</a:t>
            </a:r>
          </a:p>
        </p:txBody>
      </p:sp>
      <p:sp>
        <p:nvSpPr>
          <p:cNvPr id="73" name="Rectangle 72"/>
          <p:cNvSpPr/>
          <p:nvPr/>
        </p:nvSpPr>
        <p:spPr bwMode="auto">
          <a:xfrm>
            <a:off x="6714071" y="4308323"/>
            <a:ext cx="2429933" cy="182880"/>
          </a:xfrm>
          <a:prstGeom prst="rect">
            <a:avLst/>
          </a:prstGeom>
          <a:solidFill>
            <a:schemeClr val="tx1"/>
          </a:solidFill>
          <a:ln w="9525" cap="flat" cmpd="sng" algn="ctr">
            <a:noFill/>
            <a:prstDash val="solid"/>
            <a:round/>
            <a:headEnd type="none" w="med" len="med"/>
            <a:tailEnd type="none" w="med" len="med"/>
          </a:ln>
          <a:effectLst/>
        </p:spPr>
        <p:txBody>
          <a:bodyPr vert="horz" wrap="square" lIns="68580" tIns="34290" rIns="68580" bIns="34290" numCol="1" rtlCol="0" anchor="t" anchorCtr="0" compatLnSpc="1">
            <a:prstTxWarp prst="textNoShape">
              <a:avLst/>
            </a:prstTxWarp>
          </a:bodyPr>
          <a:lstStyle/>
          <a:p>
            <a:pPr marL="86914" marR="0" indent="-86914" algn="l" defTabSz="685783" rtl="0" eaLnBrk="1" fontAlgn="base" latinLnBrk="0" hangingPunct="1">
              <a:lnSpc>
                <a:spcPct val="100000"/>
              </a:lnSpc>
              <a:spcBef>
                <a:spcPct val="50000"/>
              </a:spcBef>
              <a:spcAft>
                <a:spcPct val="0"/>
              </a:spcAft>
              <a:buClrTx/>
              <a:buSzTx/>
              <a:buFontTx/>
              <a:buChar char="•"/>
              <a:tabLst/>
            </a:pPr>
            <a:endParaRPr kumimoji="0" lang="en-US" sz="975" b="0" i="0" u="none" strike="noStrike" cap="none" normalizeH="0" baseline="0" dirty="0">
              <a:ln>
                <a:noFill/>
              </a:ln>
              <a:solidFill>
                <a:schemeClr val="accent3"/>
              </a:solidFill>
              <a:effectLst/>
              <a:latin typeface="Arial Regular" charset="0"/>
              <a:cs typeface="Times New Roman" pitchFamily="18" charset="0"/>
            </a:endParaRPr>
          </a:p>
        </p:txBody>
      </p:sp>
      <p:sp>
        <p:nvSpPr>
          <p:cNvPr id="72" name="Rectangle 71"/>
          <p:cNvSpPr/>
          <p:nvPr/>
        </p:nvSpPr>
        <p:spPr bwMode="auto">
          <a:xfrm>
            <a:off x="2" y="4309534"/>
            <a:ext cx="6976533" cy="182880"/>
          </a:xfrm>
          <a:prstGeom prst="rect">
            <a:avLst/>
          </a:prstGeom>
          <a:solidFill>
            <a:schemeClr val="bg2"/>
          </a:solidFill>
          <a:ln w="9525" cap="flat" cmpd="sng" algn="ctr">
            <a:noFill/>
            <a:prstDash val="solid"/>
            <a:round/>
            <a:headEnd type="none" w="med" len="med"/>
            <a:tailEnd type="none" w="med" len="med"/>
          </a:ln>
          <a:effectLst/>
        </p:spPr>
        <p:txBody>
          <a:bodyPr vert="horz" wrap="square" lIns="68580" tIns="34290" rIns="68580" bIns="34290" numCol="1" rtlCol="0" anchor="t" anchorCtr="0" compatLnSpc="1">
            <a:prstTxWarp prst="textNoShape">
              <a:avLst/>
            </a:prstTxWarp>
          </a:bodyPr>
          <a:lstStyle/>
          <a:p>
            <a:pPr marL="86914" marR="0" indent="-86914" algn="l" defTabSz="685783" rtl="0" eaLnBrk="1" fontAlgn="base" latinLnBrk="0" hangingPunct="1">
              <a:lnSpc>
                <a:spcPct val="100000"/>
              </a:lnSpc>
              <a:spcBef>
                <a:spcPct val="50000"/>
              </a:spcBef>
              <a:spcAft>
                <a:spcPct val="0"/>
              </a:spcAft>
              <a:buClrTx/>
              <a:buSzTx/>
              <a:buFontTx/>
              <a:buChar char="•"/>
              <a:tabLst/>
            </a:pPr>
            <a:endParaRPr kumimoji="0" lang="en-US" sz="975" b="0" i="0" u="none" strike="noStrike" cap="none" normalizeH="0" baseline="0" dirty="0">
              <a:ln>
                <a:noFill/>
              </a:ln>
              <a:solidFill>
                <a:schemeClr val="bg1"/>
              </a:solidFill>
              <a:effectLst/>
              <a:latin typeface="Arial Regular" charset="0"/>
              <a:cs typeface="Times New Roman" pitchFamily="18" charset="0"/>
            </a:endParaRPr>
          </a:p>
        </p:txBody>
      </p:sp>
      <p:sp>
        <p:nvSpPr>
          <p:cNvPr id="74" name="Footer Placeholder 1"/>
          <p:cNvSpPr>
            <a:spLocks noGrp="1"/>
          </p:cNvSpPr>
          <p:nvPr>
            <p:ph type="ftr" sz="quarter" idx="15"/>
          </p:nvPr>
        </p:nvSpPr>
        <p:spPr>
          <a:xfrm>
            <a:off x="1439761" y="6417310"/>
            <a:ext cx="7064988" cy="301124"/>
          </a:xfrm>
        </p:spPr>
        <p:txBody>
          <a:bodyPr rIns="0" anchor="t" anchorCtr="0">
            <a:normAutofit/>
          </a:bodyPr>
          <a:lstStyle>
            <a:lvl1pPr>
              <a:defRPr b="0"/>
            </a:lvl1pPr>
          </a:lstStyle>
          <a:p>
            <a:pPr algn="r">
              <a:defRPr/>
            </a:pPr>
            <a:r>
              <a:rPr lang="en-US" dirty="0"/>
              <a:t>Confidential &amp; for IFC Staff Only Working Draft – Discussion Paper Only</a:t>
            </a:r>
          </a:p>
        </p:txBody>
      </p:sp>
      <p:pic>
        <p:nvPicPr>
          <p:cNvPr id="76" name="Picture 75">
            <a:extLst>
              <a:ext uri="{FF2B5EF4-FFF2-40B4-BE49-F238E27FC236}">
                <a16:creationId xmlns="" xmlns:a="http://schemas.openxmlformats.org/drawingml/2006/main" xmlns:r="http://schemas.openxmlformats.org/officeDocument/2006/relationships" xmlns:p="http://schemas.openxmlformats.org/presentationml/2006/main" xmlns:a16="http://schemas.microsoft.com/office/drawing/2014/main" xmlns:mv="urn:schemas-microsoft-com:mac:vml" xmlns:mc="http://schemas.openxmlformats.org/markup-compatibility/2006" id="{17F916C6-2F8A-9B48-84D6-4E092290D061}"/>
              </a:ext>
            </a:extLst>
          </p:cNvPr>
          <p:cNvPicPr>
            <a:picLocks noChangeAspect="1"/>
          </p:cNvPicPr>
          <p:nvPr userDrawn="1"/>
        </p:nvPicPr>
        <p:blipFill>
          <a:blip r:embed="rId5">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ext>
            </a:extLst>
          </a:blip>
          <a:stretch>
            <a:fillRect/>
          </a:stretch>
        </p:blipFill>
        <p:spPr>
          <a:xfrm>
            <a:off x="1563394" y="4870973"/>
            <a:ext cx="3435132" cy="1166581"/>
          </a:xfrm>
          <a:prstGeom prst="rect">
            <a:avLst/>
          </a:prstGeom>
        </p:spPr>
      </p:pic>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1771252253"/>
      </p:ext>
    </p:extLst>
  </p:cSld>
  <p:clrMapOvr>
    <a:masterClrMapping/>
  </p:clrMapOvr>
</p:sldLayout>
</file>

<file path=ppt/slideLayouts/slideLayout6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reserve="1" userDrawn="1">
  <p:cSld name="1_White Title Slide">
    <p:spTree>
      <p:nvGrpSpPr>
        <p:cNvPr id="1" name=""/>
        <p:cNvGrpSpPr/>
        <p:nvPr/>
      </p:nvGrpSpPr>
      <p:grpSpPr>
        <a:xfrm>
          <a:off x="0" y="0"/>
          <a:ext cx="0" cy="0"/>
          <a:chOff x="0" y="0"/>
          <a:chExt cx="0" cy="0"/>
        </a:xfrm>
      </p:grpSpPr>
      <p:sp>
        <p:nvSpPr>
          <p:cNvPr id="265" name="Line 1086"/>
          <p:cNvSpPr>
            <a:spLocks noChangeShapeType="1"/>
          </p:cNvSpPr>
          <p:nvPr/>
        </p:nvSpPr>
        <p:spPr bwMode="auto">
          <a:xfrm>
            <a:off x="484190" y="617546"/>
            <a:ext cx="1587" cy="1587"/>
          </a:xfrm>
          <a:prstGeom prst="line">
            <a:avLst/>
          </a:pr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66" name="Line 1087"/>
          <p:cNvSpPr>
            <a:spLocks noChangeShapeType="1"/>
          </p:cNvSpPr>
          <p:nvPr/>
        </p:nvSpPr>
        <p:spPr bwMode="auto">
          <a:xfrm>
            <a:off x="484190" y="617546"/>
            <a:ext cx="1587" cy="1587"/>
          </a:xfrm>
          <a:prstGeom prst="line">
            <a:avLst/>
          </a:pr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67" name="Rectangle 1088"/>
          <p:cNvSpPr>
            <a:spLocks noChangeArrowheads="1"/>
          </p:cNvSpPr>
          <p:nvPr/>
        </p:nvSpPr>
        <p:spPr bwMode="auto">
          <a:xfrm>
            <a:off x="484190" y="617546"/>
            <a:ext cx="1587" cy="1587"/>
          </a:xfrm>
          <a:prstGeom prst="rect">
            <a:avLst/>
          </a:prstGeom>
          <a:solidFill>
            <a:srgbClr val="000000"/>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268" name="Rectangle 1089"/>
          <p:cNvSpPr>
            <a:spLocks noChangeArrowheads="1"/>
          </p:cNvSpPr>
          <p:nvPr/>
        </p:nvSpPr>
        <p:spPr bwMode="auto">
          <a:xfrm>
            <a:off x="484190" y="617546"/>
            <a:ext cx="1587" cy="1587"/>
          </a:xfrm>
          <a:prstGeom prst="rect">
            <a:avLst/>
          </a:prstGeom>
          <a:no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269" name="Freeform 1098"/>
          <p:cNvSpPr>
            <a:spLocks/>
          </p:cNvSpPr>
          <p:nvPr/>
        </p:nvSpPr>
        <p:spPr bwMode="auto">
          <a:xfrm>
            <a:off x="487367" y="617546"/>
            <a:ext cx="3175" cy="1587"/>
          </a:xfrm>
          <a:custGeom>
            <a:avLst/>
            <a:gdLst/>
            <a:ahLst/>
            <a:cxnLst>
              <a:cxn ang="0">
                <a:pos x="0" y="0"/>
              </a:cxn>
              <a:cxn ang="0">
                <a:pos x="2" y="0"/>
              </a:cxn>
              <a:cxn ang="0">
                <a:pos x="2" y="0"/>
              </a:cxn>
              <a:cxn ang="0">
                <a:pos x="2"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2" y="0"/>
              </a:cxn>
              <a:cxn ang="0">
                <a:pos x="2" y="0"/>
              </a:cxn>
              <a:cxn ang="0">
                <a:pos x="2" y="0"/>
              </a:cxn>
              <a:cxn ang="0">
                <a:pos x="0" y="0"/>
              </a:cxn>
              <a:cxn ang="0">
                <a:pos x="0" y="0"/>
              </a:cxn>
              <a:cxn ang="0">
                <a:pos x="0" y="0"/>
              </a:cxn>
            </a:cxnLst>
            <a:rect l="0" t="0" r="r" b="b"/>
            <a:pathLst>
              <a:path w="2">
                <a:moveTo>
                  <a:pt x="0" y="0"/>
                </a:moveTo>
                <a:lnTo>
                  <a:pt x="2" y="0"/>
                </a:lnTo>
                <a:lnTo>
                  <a:pt x="2" y="0"/>
                </a:lnTo>
                <a:lnTo>
                  <a:pt x="2"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2" y="0"/>
                </a:lnTo>
                <a:lnTo>
                  <a:pt x="2" y="0"/>
                </a:lnTo>
                <a:lnTo>
                  <a:pt x="2" y="0"/>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70" name="Freeform 1115"/>
          <p:cNvSpPr>
            <a:spLocks/>
          </p:cNvSpPr>
          <p:nvPr/>
        </p:nvSpPr>
        <p:spPr bwMode="auto">
          <a:xfrm>
            <a:off x="458792" y="473075"/>
            <a:ext cx="3175" cy="3175"/>
          </a:xfrm>
          <a:custGeom>
            <a:avLst/>
            <a:gdLst/>
            <a:ahLst/>
            <a:cxnLst>
              <a:cxn ang="0">
                <a:pos x="0" y="2"/>
              </a:cxn>
              <a:cxn ang="0">
                <a:pos x="0" y="2"/>
              </a:cxn>
              <a:cxn ang="0">
                <a:pos x="0" y="2"/>
              </a:cxn>
              <a:cxn ang="0">
                <a:pos x="0" y="2"/>
              </a:cxn>
              <a:cxn ang="0">
                <a:pos x="0" y="2"/>
              </a:cxn>
              <a:cxn ang="0">
                <a:pos x="0" y="2"/>
              </a:cxn>
              <a:cxn ang="0">
                <a:pos x="2" y="2"/>
              </a:cxn>
              <a:cxn ang="0">
                <a:pos x="2" y="2"/>
              </a:cxn>
              <a:cxn ang="0">
                <a:pos x="2" y="0"/>
              </a:cxn>
              <a:cxn ang="0">
                <a:pos x="0" y="2"/>
              </a:cxn>
              <a:cxn ang="0">
                <a:pos x="0" y="2"/>
              </a:cxn>
              <a:cxn ang="0">
                <a:pos x="0" y="2"/>
              </a:cxn>
              <a:cxn ang="0">
                <a:pos x="0" y="2"/>
              </a:cxn>
              <a:cxn ang="0">
                <a:pos x="0" y="2"/>
              </a:cxn>
              <a:cxn ang="0">
                <a:pos x="2" y="2"/>
              </a:cxn>
              <a:cxn ang="0">
                <a:pos x="2" y="2"/>
              </a:cxn>
              <a:cxn ang="0">
                <a:pos x="2" y="2"/>
              </a:cxn>
              <a:cxn ang="0">
                <a:pos x="2" y="2"/>
              </a:cxn>
              <a:cxn ang="0">
                <a:pos x="2" y="2"/>
              </a:cxn>
              <a:cxn ang="0">
                <a:pos x="2" y="2"/>
              </a:cxn>
              <a:cxn ang="0">
                <a:pos x="0" y="2"/>
              </a:cxn>
              <a:cxn ang="0">
                <a:pos x="0" y="2"/>
              </a:cxn>
              <a:cxn ang="0">
                <a:pos x="0" y="2"/>
              </a:cxn>
              <a:cxn ang="0">
                <a:pos x="0" y="2"/>
              </a:cxn>
              <a:cxn ang="0">
                <a:pos x="0" y="2"/>
              </a:cxn>
              <a:cxn ang="0">
                <a:pos x="0" y="2"/>
              </a:cxn>
              <a:cxn ang="0">
                <a:pos x="0" y="2"/>
              </a:cxn>
              <a:cxn ang="0">
                <a:pos x="2" y="2"/>
              </a:cxn>
              <a:cxn ang="0">
                <a:pos x="0" y="2"/>
              </a:cxn>
              <a:cxn ang="0">
                <a:pos x="2" y="2"/>
              </a:cxn>
              <a:cxn ang="0">
                <a:pos x="2" y="2"/>
              </a:cxn>
              <a:cxn ang="0">
                <a:pos x="2" y="2"/>
              </a:cxn>
              <a:cxn ang="0">
                <a:pos x="0" y="2"/>
              </a:cxn>
              <a:cxn ang="0">
                <a:pos x="0" y="2"/>
              </a:cxn>
            </a:cxnLst>
            <a:rect l="0" t="0" r="r" b="b"/>
            <a:pathLst>
              <a:path w="2" h="2">
                <a:moveTo>
                  <a:pt x="0" y="2"/>
                </a:moveTo>
                <a:lnTo>
                  <a:pt x="0" y="2"/>
                </a:lnTo>
                <a:lnTo>
                  <a:pt x="0" y="2"/>
                </a:lnTo>
                <a:lnTo>
                  <a:pt x="0" y="2"/>
                </a:lnTo>
                <a:lnTo>
                  <a:pt x="0" y="2"/>
                </a:lnTo>
                <a:lnTo>
                  <a:pt x="0" y="2"/>
                </a:lnTo>
                <a:lnTo>
                  <a:pt x="0" y="2"/>
                </a:lnTo>
                <a:lnTo>
                  <a:pt x="0" y="2"/>
                </a:lnTo>
                <a:lnTo>
                  <a:pt x="0" y="2"/>
                </a:lnTo>
                <a:lnTo>
                  <a:pt x="0" y="2"/>
                </a:lnTo>
                <a:lnTo>
                  <a:pt x="0" y="2"/>
                </a:lnTo>
                <a:lnTo>
                  <a:pt x="0" y="2"/>
                </a:lnTo>
                <a:lnTo>
                  <a:pt x="2" y="2"/>
                </a:lnTo>
                <a:lnTo>
                  <a:pt x="2" y="2"/>
                </a:lnTo>
                <a:lnTo>
                  <a:pt x="2" y="2"/>
                </a:lnTo>
                <a:lnTo>
                  <a:pt x="2" y="2"/>
                </a:lnTo>
                <a:lnTo>
                  <a:pt x="2" y="2"/>
                </a:lnTo>
                <a:lnTo>
                  <a:pt x="2" y="0"/>
                </a:lnTo>
                <a:lnTo>
                  <a:pt x="0" y="2"/>
                </a:lnTo>
                <a:lnTo>
                  <a:pt x="0" y="2"/>
                </a:lnTo>
                <a:lnTo>
                  <a:pt x="0" y="2"/>
                </a:lnTo>
                <a:lnTo>
                  <a:pt x="0" y="2"/>
                </a:lnTo>
                <a:lnTo>
                  <a:pt x="0" y="2"/>
                </a:lnTo>
                <a:lnTo>
                  <a:pt x="0" y="2"/>
                </a:lnTo>
                <a:lnTo>
                  <a:pt x="0" y="2"/>
                </a:lnTo>
                <a:lnTo>
                  <a:pt x="0" y="2"/>
                </a:lnTo>
                <a:lnTo>
                  <a:pt x="0" y="2"/>
                </a:lnTo>
                <a:lnTo>
                  <a:pt x="0" y="2"/>
                </a:lnTo>
                <a:lnTo>
                  <a:pt x="0" y="2"/>
                </a:lnTo>
                <a:lnTo>
                  <a:pt x="2" y="2"/>
                </a:lnTo>
                <a:lnTo>
                  <a:pt x="2" y="2"/>
                </a:lnTo>
                <a:lnTo>
                  <a:pt x="2" y="2"/>
                </a:lnTo>
                <a:lnTo>
                  <a:pt x="2" y="2"/>
                </a:lnTo>
                <a:lnTo>
                  <a:pt x="2" y="2"/>
                </a:lnTo>
                <a:lnTo>
                  <a:pt x="2" y="2"/>
                </a:lnTo>
                <a:lnTo>
                  <a:pt x="2" y="2"/>
                </a:lnTo>
                <a:lnTo>
                  <a:pt x="2" y="2"/>
                </a:lnTo>
                <a:lnTo>
                  <a:pt x="2" y="2"/>
                </a:lnTo>
                <a:lnTo>
                  <a:pt x="0" y="2"/>
                </a:lnTo>
                <a:lnTo>
                  <a:pt x="2" y="2"/>
                </a:lnTo>
                <a:lnTo>
                  <a:pt x="2"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2" y="2"/>
                </a:lnTo>
                <a:lnTo>
                  <a:pt x="2" y="2"/>
                </a:lnTo>
                <a:lnTo>
                  <a:pt x="0" y="2"/>
                </a:lnTo>
                <a:lnTo>
                  <a:pt x="2" y="2"/>
                </a:lnTo>
                <a:lnTo>
                  <a:pt x="2" y="2"/>
                </a:lnTo>
                <a:lnTo>
                  <a:pt x="2" y="2"/>
                </a:lnTo>
                <a:lnTo>
                  <a:pt x="2" y="2"/>
                </a:lnTo>
                <a:lnTo>
                  <a:pt x="2" y="2"/>
                </a:lnTo>
                <a:lnTo>
                  <a:pt x="2" y="2"/>
                </a:lnTo>
                <a:lnTo>
                  <a:pt x="2" y="2"/>
                </a:lnTo>
                <a:lnTo>
                  <a:pt x="0" y="2"/>
                </a:lnTo>
                <a:lnTo>
                  <a:pt x="0" y="2"/>
                </a:lnTo>
                <a:lnTo>
                  <a:pt x="0" y="2"/>
                </a:lnTo>
                <a:lnTo>
                  <a:pt x="0"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71" name="Freeform 1120"/>
          <p:cNvSpPr>
            <a:spLocks/>
          </p:cNvSpPr>
          <p:nvPr/>
        </p:nvSpPr>
        <p:spPr bwMode="auto">
          <a:xfrm>
            <a:off x="458792" y="463554"/>
            <a:ext cx="3175" cy="3175"/>
          </a:xfrm>
          <a:custGeom>
            <a:avLst/>
            <a:gdLst/>
            <a:ahLst/>
            <a:cxnLst>
              <a:cxn ang="0">
                <a:pos x="0" y="0"/>
              </a:cxn>
              <a:cxn ang="0">
                <a:pos x="0" y="2"/>
              </a:cxn>
              <a:cxn ang="0">
                <a:pos x="0" y="2"/>
              </a:cxn>
              <a:cxn ang="0">
                <a:pos x="0" y="2"/>
              </a:cxn>
              <a:cxn ang="0">
                <a:pos x="2" y="2"/>
              </a:cxn>
              <a:cxn ang="0">
                <a:pos x="2" y="0"/>
              </a:cxn>
              <a:cxn ang="0">
                <a:pos x="2" y="0"/>
              </a:cxn>
              <a:cxn ang="0">
                <a:pos x="2" y="0"/>
              </a:cxn>
              <a:cxn ang="0">
                <a:pos x="0" y="0"/>
              </a:cxn>
              <a:cxn ang="0">
                <a:pos x="0" y="2"/>
              </a:cxn>
              <a:cxn ang="0">
                <a:pos x="0" y="2"/>
              </a:cxn>
              <a:cxn ang="0">
                <a:pos x="2" y="0"/>
              </a:cxn>
              <a:cxn ang="0">
                <a:pos x="2" y="0"/>
              </a:cxn>
              <a:cxn ang="0">
                <a:pos x="2" y="0"/>
              </a:cxn>
              <a:cxn ang="0">
                <a:pos x="2" y="2"/>
              </a:cxn>
              <a:cxn ang="0">
                <a:pos x="0" y="2"/>
              </a:cxn>
              <a:cxn ang="0">
                <a:pos x="0" y="2"/>
              </a:cxn>
              <a:cxn ang="0">
                <a:pos x="0" y="2"/>
              </a:cxn>
              <a:cxn ang="0">
                <a:pos x="0" y="2"/>
              </a:cxn>
              <a:cxn ang="0">
                <a:pos x="0" y="2"/>
              </a:cxn>
              <a:cxn ang="0">
                <a:pos x="0" y="2"/>
              </a:cxn>
              <a:cxn ang="0">
                <a:pos x="0" y="2"/>
              </a:cxn>
              <a:cxn ang="0">
                <a:pos x="0" y="2"/>
              </a:cxn>
              <a:cxn ang="0">
                <a:pos x="2" y="2"/>
              </a:cxn>
              <a:cxn ang="0">
                <a:pos x="0" y="2"/>
              </a:cxn>
              <a:cxn ang="0">
                <a:pos x="0" y="2"/>
              </a:cxn>
              <a:cxn ang="0">
                <a:pos x="2" y="2"/>
              </a:cxn>
              <a:cxn ang="0">
                <a:pos x="2" y="2"/>
              </a:cxn>
              <a:cxn ang="0">
                <a:pos x="2" y="0"/>
              </a:cxn>
              <a:cxn ang="0">
                <a:pos x="0" y="0"/>
              </a:cxn>
              <a:cxn ang="0">
                <a:pos x="0" y="0"/>
              </a:cxn>
            </a:cxnLst>
            <a:rect l="0" t="0" r="r" b="b"/>
            <a:pathLst>
              <a:path w="2" h="2">
                <a:moveTo>
                  <a:pt x="0" y="0"/>
                </a:moveTo>
                <a:lnTo>
                  <a:pt x="0" y="2"/>
                </a:lnTo>
                <a:lnTo>
                  <a:pt x="0" y="2"/>
                </a:lnTo>
                <a:lnTo>
                  <a:pt x="0" y="2"/>
                </a:lnTo>
                <a:lnTo>
                  <a:pt x="2" y="2"/>
                </a:lnTo>
                <a:lnTo>
                  <a:pt x="2" y="0"/>
                </a:lnTo>
                <a:lnTo>
                  <a:pt x="2" y="0"/>
                </a:lnTo>
                <a:lnTo>
                  <a:pt x="2" y="0"/>
                </a:lnTo>
                <a:lnTo>
                  <a:pt x="0" y="0"/>
                </a:lnTo>
                <a:lnTo>
                  <a:pt x="0" y="2"/>
                </a:lnTo>
                <a:lnTo>
                  <a:pt x="0" y="2"/>
                </a:lnTo>
                <a:lnTo>
                  <a:pt x="2" y="0"/>
                </a:lnTo>
                <a:lnTo>
                  <a:pt x="2" y="0"/>
                </a:lnTo>
                <a:lnTo>
                  <a:pt x="2" y="0"/>
                </a:lnTo>
                <a:lnTo>
                  <a:pt x="2" y="2"/>
                </a:lnTo>
                <a:lnTo>
                  <a:pt x="0" y="2"/>
                </a:lnTo>
                <a:lnTo>
                  <a:pt x="0" y="2"/>
                </a:lnTo>
                <a:lnTo>
                  <a:pt x="0" y="2"/>
                </a:lnTo>
                <a:lnTo>
                  <a:pt x="0" y="2"/>
                </a:lnTo>
                <a:lnTo>
                  <a:pt x="0" y="2"/>
                </a:lnTo>
                <a:lnTo>
                  <a:pt x="0" y="2"/>
                </a:lnTo>
                <a:lnTo>
                  <a:pt x="0" y="2"/>
                </a:lnTo>
                <a:lnTo>
                  <a:pt x="0" y="2"/>
                </a:lnTo>
                <a:lnTo>
                  <a:pt x="2" y="2"/>
                </a:lnTo>
                <a:lnTo>
                  <a:pt x="0" y="2"/>
                </a:lnTo>
                <a:lnTo>
                  <a:pt x="0" y="2"/>
                </a:lnTo>
                <a:lnTo>
                  <a:pt x="2" y="2"/>
                </a:lnTo>
                <a:lnTo>
                  <a:pt x="2" y="2"/>
                </a:lnTo>
                <a:lnTo>
                  <a:pt x="2" y="0"/>
                </a:lnTo>
                <a:lnTo>
                  <a:pt x="0" y="0"/>
                </a:lnTo>
                <a:lnTo>
                  <a:pt x="0"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72" name="Freeform 1134"/>
          <p:cNvSpPr>
            <a:spLocks/>
          </p:cNvSpPr>
          <p:nvPr/>
        </p:nvSpPr>
        <p:spPr bwMode="auto">
          <a:xfrm>
            <a:off x="703267" y="514350"/>
            <a:ext cx="3175" cy="6350"/>
          </a:xfrm>
          <a:custGeom>
            <a:avLst/>
            <a:gdLst/>
            <a:ahLst/>
            <a:cxnLst>
              <a:cxn ang="0">
                <a:pos x="2" y="4"/>
              </a:cxn>
              <a:cxn ang="0">
                <a:pos x="2" y="4"/>
              </a:cxn>
              <a:cxn ang="0">
                <a:pos x="2" y="4"/>
              </a:cxn>
              <a:cxn ang="0">
                <a:pos x="2" y="2"/>
              </a:cxn>
              <a:cxn ang="0">
                <a:pos x="2" y="0"/>
              </a:cxn>
              <a:cxn ang="0">
                <a:pos x="2" y="0"/>
              </a:cxn>
              <a:cxn ang="0">
                <a:pos x="2" y="0"/>
              </a:cxn>
              <a:cxn ang="0">
                <a:pos x="0" y="2"/>
              </a:cxn>
              <a:cxn ang="0">
                <a:pos x="2" y="4"/>
              </a:cxn>
              <a:cxn ang="0">
                <a:pos x="2" y="2"/>
              </a:cxn>
              <a:cxn ang="0">
                <a:pos x="2" y="2"/>
              </a:cxn>
              <a:cxn ang="0">
                <a:pos x="2" y="0"/>
              </a:cxn>
              <a:cxn ang="0">
                <a:pos x="2" y="2"/>
              </a:cxn>
              <a:cxn ang="0">
                <a:pos x="2" y="2"/>
              </a:cxn>
              <a:cxn ang="0">
                <a:pos x="2" y="2"/>
              </a:cxn>
              <a:cxn ang="0">
                <a:pos x="2" y="2"/>
              </a:cxn>
              <a:cxn ang="0">
                <a:pos x="2" y="2"/>
              </a:cxn>
              <a:cxn ang="0">
                <a:pos x="2" y="2"/>
              </a:cxn>
              <a:cxn ang="0">
                <a:pos x="2" y="2"/>
              </a:cxn>
              <a:cxn ang="0">
                <a:pos x="2" y="2"/>
              </a:cxn>
              <a:cxn ang="0">
                <a:pos x="2" y="2"/>
              </a:cxn>
              <a:cxn ang="0">
                <a:pos x="2" y="2"/>
              </a:cxn>
              <a:cxn ang="0">
                <a:pos x="2" y="2"/>
              </a:cxn>
              <a:cxn ang="0">
                <a:pos x="2" y="2"/>
              </a:cxn>
              <a:cxn ang="0">
                <a:pos x="2" y="2"/>
              </a:cxn>
              <a:cxn ang="0">
                <a:pos x="2" y="2"/>
              </a:cxn>
              <a:cxn ang="0">
                <a:pos x="0" y="2"/>
              </a:cxn>
              <a:cxn ang="0">
                <a:pos x="2" y="4"/>
              </a:cxn>
            </a:cxnLst>
            <a:rect l="0" t="0" r="r" b="b"/>
            <a:pathLst>
              <a:path w="2" h="4">
                <a:moveTo>
                  <a:pt x="2" y="4"/>
                </a:moveTo>
                <a:lnTo>
                  <a:pt x="2" y="4"/>
                </a:lnTo>
                <a:lnTo>
                  <a:pt x="2" y="4"/>
                </a:lnTo>
                <a:lnTo>
                  <a:pt x="2" y="2"/>
                </a:lnTo>
                <a:lnTo>
                  <a:pt x="2" y="0"/>
                </a:lnTo>
                <a:lnTo>
                  <a:pt x="2" y="0"/>
                </a:lnTo>
                <a:lnTo>
                  <a:pt x="2" y="0"/>
                </a:lnTo>
                <a:lnTo>
                  <a:pt x="0" y="2"/>
                </a:lnTo>
                <a:lnTo>
                  <a:pt x="2" y="4"/>
                </a:lnTo>
                <a:lnTo>
                  <a:pt x="2" y="2"/>
                </a:lnTo>
                <a:lnTo>
                  <a:pt x="2" y="2"/>
                </a:lnTo>
                <a:lnTo>
                  <a:pt x="2" y="0"/>
                </a:lnTo>
                <a:lnTo>
                  <a:pt x="2" y="2"/>
                </a:lnTo>
                <a:lnTo>
                  <a:pt x="2" y="2"/>
                </a:lnTo>
                <a:lnTo>
                  <a:pt x="2" y="2"/>
                </a:lnTo>
                <a:lnTo>
                  <a:pt x="2" y="2"/>
                </a:lnTo>
                <a:lnTo>
                  <a:pt x="2" y="2"/>
                </a:lnTo>
                <a:lnTo>
                  <a:pt x="2" y="2"/>
                </a:lnTo>
                <a:lnTo>
                  <a:pt x="2" y="2"/>
                </a:lnTo>
                <a:lnTo>
                  <a:pt x="2" y="2"/>
                </a:lnTo>
                <a:lnTo>
                  <a:pt x="2" y="2"/>
                </a:lnTo>
                <a:lnTo>
                  <a:pt x="2" y="2"/>
                </a:lnTo>
                <a:lnTo>
                  <a:pt x="2" y="2"/>
                </a:lnTo>
                <a:lnTo>
                  <a:pt x="2" y="2"/>
                </a:lnTo>
                <a:lnTo>
                  <a:pt x="2" y="2"/>
                </a:lnTo>
                <a:lnTo>
                  <a:pt x="2" y="2"/>
                </a:lnTo>
                <a:lnTo>
                  <a:pt x="0" y="2"/>
                </a:lnTo>
                <a:lnTo>
                  <a:pt x="2" y="4"/>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73" name="Freeform 1141"/>
          <p:cNvSpPr>
            <a:spLocks/>
          </p:cNvSpPr>
          <p:nvPr/>
        </p:nvSpPr>
        <p:spPr bwMode="auto">
          <a:xfrm>
            <a:off x="706439" y="479425"/>
            <a:ext cx="1587" cy="6350"/>
          </a:xfrm>
          <a:custGeom>
            <a:avLst/>
            <a:gdLst/>
            <a:ahLst/>
            <a:cxnLst>
              <a:cxn ang="0">
                <a:pos x="0" y="4"/>
              </a:cxn>
              <a:cxn ang="0">
                <a:pos x="0" y="2"/>
              </a:cxn>
              <a:cxn ang="0">
                <a:pos x="0" y="0"/>
              </a:cxn>
              <a:cxn ang="0">
                <a:pos x="0" y="0"/>
              </a:cxn>
              <a:cxn ang="0">
                <a:pos x="0" y="2"/>
              </a:cxn>
              <a:cxn ang="0">
                <a:pos x="0" y="2"/>
              </a:cxn>
              <a:cxn ang="0">
                <a:pos x="0" y="4"/>
              </a:cxn>
              <a:cxn ang="0">
                <a:pos x="0" y="2"/>
              </a:cxn>
              <a:cxn ang="0">
                <a:pos x="0" y="2"/>
              </a:cxn>
              <a:cxn ang="0">
                <a:pos x="0" y="2"/>
              </a:cxn>
              <a:cxn ang="0">
                <a:pos x="0" y="2"/>
              </a:cxn>
              <a:cxn ang="0">
                <a:pos x="0" y="2"/>
              </a:cxn>
              <a:cxn ang="0">
                <a:pos x="0" y="2"/>
              </a:cxn>
              <a:cxn ang="0">
                <a:pos x="0" y="2"/>
              </a:cxn>
              <a:cxn ang="0">
                <a:pos x="0" y="4"/>
              </a:cxn>
            </a:cxnLst>
            <a:rect l="0" t="0" r="r" b="b"/>
            <a:pathLst>
              <a:path h="4">
                <a:moveTo>
                  <a:pt x="0" y="4"/>
                </a:moveTo>
                <a:lnTo>
                  <a:pt x="0" y="2"/>
                </a:lnTo>
                <a:lnTo>
                  <a:pt x="0" y="0"/>
                </a:lnTo>
                <a:lnTo>
                  <a:pt x="0" y="0"/>
                </a:lnTo>
                <a:lnTo>
                  <a:pt x="0" y="2"/>
                </a:lnTo>
                <a:lnTo>
                  <a:pt x="0" y="2"/>
                </a:lnTo>
                <a:lnTo>
                  <a:pt x="0" y="4"/>
                </a:lnTo>
                <a:lnTo>
                  <a:pt x="0" y="2"/>
                </a:lnTo>
                <a:lnTo>
                  <a:pt x="0" y="2"/>
                </a:lnTo>
                <a:lnTo>
                  <a:pt x="0" y="2"/>
                </a:lnTo>
                <a:lnTo>
                  <a:pt x="0" y="2"/>
                </a:lnTo>
                <a:lnTo>
                  <a:pt x="0" y="2"/>
                </a:lnTo>
                <a:lnTo>
                  <a:pt x="0" y="2"/>
                </a:lnTo>
                <a:lnTo>
                  <a:pt x="0" y="2"/>
                </a:lnTo>
                <a:lnTo>
                  <a:pt x="0" y="4"/>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74" name="Freeform 1148"/>
          <p:cNvSpPr>
            <a:spLocks/>
          </p:cNvSpPr>
          <p:nvPr/>
        </p:nvSpPr>
        <p:spPr bwMode="auto">
          <a:xfrm>
            <a:off x="693742" y="460376"/>
            <a:ext cx="3175" cy="3175"/>
          </a:xfrm>
          <a:custGeom>
            <a:avLst/>
            <a:gdLst/>
            <a:ahLst/>
            <a:cxnLst>
              <a:cxn ang="0">
                <a:pos x="2" y="2"/>
              </a:cxn>
              <a:cxn ang="0">
                <a:pos x="2" y="0"/>
              </a:cxn>
              <a:cxn ang="0">
                <a:pos x="2" y="0"/>
              </a:cxn>
              <a:cxn ang="0">
                <a:pos x="2" y="0"/>
              </a:cxn>
              <a:cxn ang="0">
                <a:pos x="2" y="0"/>
              </a:cxn>
              <a:cxn ang="0">
                <a:pos x="0" y="0"/>
              </a:cxn>
              <a:cxn ang="0">
                <a:pos x="0" y="0"/>
              </a:cxn>
              <a:cxn ang="0">
                <a:pos x="0" y="2"/>
              </a:cxn>
              <a:cxn ang="0">
                <a:pos x="0" y="2"/>
              </a:cxn>
              <a:cxn ang="0">
                <a:pos x="0" y="2"/>
              </a:cxn>
              <a:cxn ang="0">
                <a:pos x="2" y="2"/>
              </a:cxn>
              <a:cxn ang="0">
                <a:pos x="2" y="2"/>
              </a:cxn>
              <a:cxn ang="0">
                <a:pos x="2" y="0"/>
              </a:cxn>
              <a:cxn ang="0">
                <a:pos x="2" y="0"/>
              </a:cxn>
              <a:cxn ang="0">
                <a:pos x="2" y="0"/>
              </a:cxn>
              <a:cxn ang="0">
                <a:pos x="0" y="2"/>
              </a:cxn>
              <a:cxn ang="0">
                <a:pos x="2" y="2"/>
              </a:cxn>
              <a:cxn ang="0">
                <a:pos x="2" y="0"/>
              </a:cxn>
              <a:cxn ang="0">
                <a:pos x="0" y="2"/>
              </a:cxn>
              <a:cxn ang="0">
                <a:pos x="2" y="2"/>
              </a:cxn>
              <a:cxn ang="0">
                <a:pos x="0" y="2"/>
              </a:cxn>
              <a:cxn ang="0">
                <a:pos x="0" y="2"/>
              </a:cxn>
              <a:cxn ang="0">
                <a:pos x="0" y="2"/>
              </a:cxn>
              <a:cxn ang="0">
                <a:pos x="0" y="2"/>
              </a:cxn>
              <a:cxn ang="0">
                <a:pos x="0" y="2"/>
              </a:cxn>
              <a:cxn ang="0">
                <a:pos x="0" y="2"/>
              </a:cxn>
              <a:cxn ang="0">
                <a:pos x="0" y="2"/>
              </a:cxn>
              <a:cxn ang="0">
                <a:pos x="0" y="2"/>
              </a:cxn>
              <a:cxn ang="0">
                <a:pos x="0" y="2"/>
              </a:cxn>
              <a:cxn ang="0">
                <a:pos x="2" y="2"/>
              </a:cxn>
              <a:cxn ang="0">
                <a:pos x="2" y="2"/>
              </a:cxn>
            </a:cxnLst>
            <a:rect l="0" t="0" r="r" b="b"/>
            <a:pathLst>
              <a:path w="2" h="2">
                <a:moveTo>
                  <a:pt x="2" y="2"/>
                </a:moveTo>
                <a:lnTo>
                  <a:pt x="2" y="0"/>
                </a:lnTo>
                <a:lnTo>
                  <a:pt x="2" y="0"/>
                </a:lnTo>
                <a:lnTo>
                  <a:pt x="2" y="0"/>
                </a:lnTo>
                <a:lnTo>
                  <a:pt x="2" y="0"/>
                </a:lnTo>
                <a:lnTo>
                  <a:pt x="0" y="0"/>
                </a:lnTo>
                <a:lnTo>
                  <a:pt x="0" y="0"/>
                </a:lnTo>
                <a:lnTo>
                  <a:pt x="0" y="2"/>
                </a:lnTo>
                <a:lnTo>
                  <a:pt x="0" y="2"/>
                </a:lnTo>
                <a:lnTo>
                  <a:pt x="0" y="2"/>
                </a:lnTo>
                <a:lnTo>
                  <a:pt x="2" y="2"/>
                </a:lnTo>
                <a:lnTo>
                  <a:pt x="2" y="2"/>
                </a:lnTo>
                <a:lnTo>
                  <a:pt x="2" y="0"/>
                </a:lnTo>
                <a:lnTo>
                  <a:pt x="2" y="0"/>
                </a:lnTo>
                <a:lnTo>
                  <a:pt x="2" y="0"/>
                </a:lnTo>
                <a:lnTo>
                  <a:pt x="0" y="2"/>
                </a:lnTo>
                <a:lnTo>
                  <a:pt x="2" y="2"/>
                </a:lnTo>
                <a:lnTo>
                  <a:pt x="2" y="0"/>
                </a:lnTo>
                <a:lnTo>
                  <a:pt x="0" y="2"/>
                </a:lnTo>
                <a:lnTo>
                  <a:pt x="2" y="2"/>
                </a:lnTo>
                <a:lnTo>
                  <a:pt x="0" y="2"/>
                </a:lnTo>
                <a:lnTo>
                  <a:pt x="0" y="2"/>
                </a:lnTo>
                <a:lnTo>
                  <a:pt x="0" y="2"/>
                </a:lnTo>
                <a:lnTo>
                  <a:pt x="0" y="2"/>
                </a:lnTo>
                <a:lnTo>
                  <a:pt x="0" y="2"/>
                </a:lnTo>
                <a:lnTo>
                  <a:pt x="0" y="2"/>
                </a:lnTo>
                <a:lnTo>
                  <a:pt x="0" y="2"/>
                </a:lnTo>
                <a:lnTo>
                  <a:pt x="0" y="2"/>
                </a:lnTo>
                <a:lnTo>
                  <a:pt x="0" y="2"/>
                </a:lnTo>
                <a:lnTo>
                  <a:pt x="2" y="2"/>
                </a:lnTo>
                <a:lnTo>
                  <a:pt x="2"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75" name="Freeform 1150"/>
          <p:cNvSpPr>
            <a:spLocks/>
          </p:cNvSpPr>
          <p:nvPr/>
        </p:nvSpPr>
        <p:spPr bwMode="auto">
          <a:xfrm>
            <a:off x="684215" y="447677"/>
            <a:ext cx="1587" cy="3175"/>
          </a:xfrm>
          <a:custGeom>
            <a:avLst/>
            <a:gdLst/>
            <a:ahLst/>
            <a:cxnLst>
              <a:cxn ang="0">
                <a:pos x="0" y="2"/>
              </a:cxn>
              <a:cxn ang="0">
                <a:pos x="0" y="0"/>
              </a:cxn>
              <a:cxn ang="0">
                <a:pos x="0" y="2"/>
              </a:cxn>
            </a:cxnLst>
            <a:rect l="0" t="0" r="r" b="b"/>
            <a:pathLst>
              <a:path h="2">
                <a:moveTo>
                  <a:pt x="0" y="2"/>
                </a:moveTo>
                <a:lnTo>
                  <a:pt x="0" y="0"/>
                </a:lnTo>
                <a:lnTo>
                  <a:pt x="0"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76" name="Freeform 1152"/>
          <p:cNvSpPr>
            <a:spLocks/>
          </p:cNvSpPr>
          <p:nvPr/>
        </p:nvSpPr>
        <p:spPr bwMode="auto">
          <a:xfrm>
            <a:off x="684217" y="447677"/>
            <a:ext cx="3175" cy="3175"/>
          </a:xfrm>
          <a:custGeom>
            <a:avLst/>
            <a:gdLst/>
            <a:ahLst/>
            <a:cxnLst>
              <a:cxn ang="0">
                <a:pos x="2" y="0"/>
              </a:cxn>
              <a:cxn ang="0">
                <a:pos x="0" y="0"/>
              </a:cxn>
              <a:cxn ang="0">
                <a:pos x="0" y="0"/>
              </a:cxn>
              <a:cxn ang="0">
                <a:pos x="0" y="0"/>
              </a:cxn>
              <a:cxn ang="0">
                <a:pos x="0" y="2"/>
              </a:cxn>
              <a:cxn ang="0">
                <a:pos x="2" y="2"/>
              </a:cxn>
              <a:cxn ang="0">
                <a:pos x="2" y="0"/>
              </a:cxn>
              <a:cxn ang="0">
                <a:pos x="0" y="0"/>
              </a:cxn>
              <a:cxn ang="0">
                <a:pos x="0" y="0"/>
              </a:cxn>
              <a:cxn ang="0">
                <a:pos x="0" y="0"/>
              </a:cxn>
              <a:cxn ang="0">
                <a:pos x="0" y="2"/>
              </a:cxn>
              <a:cxn ang="0">
                <a:pos x="2" y="2"/>
              </a:cxn>
              <a:cxn ang="0">
                <a:pos x="2" y="0"/>
              </a:cxn>
            </a:cxnLst>
            <a:rect l="0" t="0" r="r" b="b"/>
            <a:pathLst>
              <a:path w="2" h="2">
                <a:moveTo>
                  <a:pt x="2" y="0"/>
                </a:moveTo>
                <a:lnTo>
                  <a:pt x="0" y="0"/>
                </a:lnTo>
                <a:lnTo>
                  <a:pt x="0" y="0"/>
                </a:lnTo>
                <a:lnTo>
                  <a:pt x="0" y="0"/>
                </a:lnTo>
                <a:lnTo>
                  <a:pt x="0" y="2"/>
                </a:lnTo>
                <a:lnTo>
                  <a:pt x="2" y="2"/>
                </a:lnTo>
                <a:lnTo>
                  <a:pt x="2" y="0"/>
                </a:lnTo>
                <a:lnTo>
                  <a:pt x="0" y="0"/>
                </a:lnTo>
                <a:lnTo>
                  <a:pt x="0" y="0"/>
                </a:lnTo>
                <a:lnTo>
                  <a:pt x="0" y="0"/>
                </a:lnTo>
                <a:lnTo>
                  <a:pt x="0" y="2"/>
                </a:lnTo>
                <a:lnTo>
                  <a:pt x="2" y="2"/>
                </a:lnTo>
                <a:lnTo>
                  <a:pt x="2"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77" name="Freeform 1154"/>
          <p:cNvSpPr>
            <a:spLocks/>
          </p:cNvSpPr>
          <p:nvPr/>
        </p:nvSpPr>
        <p:spPr bwMode="auto">
          <a:xfrm>
            <a:off x="665165" y="434975"/>
            <a:ext cx="3175" cy="1588"/>
          </a:xfrm>
          <a:custGeom>
            <a:avLst/>
            <a:gdLst/>
            <a:ahLst/>
            <a:cxnLst>
              <a:cxn ang="0">
                <a:pos x="2" y="0"/>
              </a:cxn>
              <a:cxn ang="0">
                <a:pos x="0" y="0"/>
              </a:cxn>
              <a:cxn ang="0">
                <a:pos x="2" y="0"/>
              </a:cxn>
            </a:cxnLst>
            <a:rect l="0" t="0" r="r" b="b"/>
            <a:pathLst>
              <a:path w="2">
                <a:moveTo>
                  <a:pt x="2" y="0"/>
                </a:moveTo>
                <a:lnTo>
                  <a:pt x="0" y="0"/>
                </a:lnTo>
                <a:lnTo>
                  <a:pt x="2"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78" name="Freeform 1156"/>
          <p:cNvSpPr>
            <a:spLocks/>
          </p:cNvSpPr>
          <p:nvPr/>
        </p:nvSpPr>
        <p:spPr bwMode="auto">
          <a:xfrm>
            <a:off x="665165" y="431801"/>
            <a:ext cx="3175" cy="3175"/>
          </a:xfrm>
          <a:custGeom>
            <a:avLst/>
            <a:gdLst/>
            <a:ahLst/>
            <a:cxnLst>
              <a:cxn ang="0">
                <a:pos x="2" y="2"/>
              </a:cxn>
              <a:cxn ang="0">
                <a:pos x="0" y="0"/>
              </a:cxn>
              <a:cxn ang="0">
                <a:pos x="0" y="0"/>
              </a:cxn>
              <a:cxn ang="0">
                <a:pos x="0" y="2"/>
              </a:cxn>
              <a:cxn ang="0">
                <a:pos x="2" y="2"/>
              </a:cxn>
              <a:cxn ang="0">
                <a:pos x="2" y="2"/>
              </a:cxn>
              <a:cxn ang="0">
                <a:pos x="2" y="2"/>
              </a:cxn>
              <a:cxn ang="0">
                <a:pos x="0" y="0"/>
              </a:cxn>
              <a:cxn ang="0">
                <a:pos x="0" y="0"/>
              </a:cxn>
              <a:cxn ang="0">
                <a:pos x="0" y="2"/>
              </a:cxn>
              <a:cxn ang="0">
                <a:pos x="2" y="2"/>
              </a:cxn>
              <a:cxn ang="0">
                <a:pos x="2" y="2"/>
              </a:cxn>
              <a:cxn ang="0">
                <a:pos x="2" y="2"/>
              </a:cxn>
            </a:cxnLst>
            <a:rect l="0" t="0" r="r" b="b"/>
            <a:pathLst>
              <a:path w="2" h="2">
                <a:moveTo>
                  <a:pt x="2" y="2"/>
                </a:moveTo>
                <a:lnTo>
                  <a:pt x="0" y="0"/>
                </a:lnTo>
                <a:lnTo>
                  <a:pt x="0" y="0"/>
                </a:lnTo>
                <a:lnTo>
                  <a:pt x="0" y="2"/>
                </a:lnTo>
                <a:lnTo>
                  <a:pt x="2" y="2"/>
                </a:lnTo>
                <a:lnTo>
                  <a:pt x="2" y="2"/>
                </a:lnTo>
                <a:lnTo>
                  <a:pt x="2" y="2"/>
                </a:lnTo>
                <a:lnTo>
                  <a:pt x="0" y="0"/>
                </a:lnTo>
                <a:lnTo>
                  <a:pt x="0" y="0"/>
                </a:lnTo>
                <a:lnTo>
                  <a:pt x="0" y="2"/>
                </a:lnTo>
                <a:lnTo>
                  <a:pt x="2" y="2"/>
                </a:lnTo>
                <a:lnTo>
                  <a:pt x="2" y="2"/>
                </a:lnTo>
                <a:lnTo>
                  <a:pt x="2"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79" name="Freeform 1163"/>
          <p:cNvSpPr>
            <a:spLocks/>
          </p:cNvSpPr>
          <p:nvPr/>
        </p:nvSpPr>
        <p:spPr bwMode="auto">
          <a:xfrm>
            <a:off x="611188" y="415933"/>
            <a:ext cx="6350" cy="3175"/>
          </a:xfrm>
          <a:custGeom>
            <a:avLst/>
            <a:gdLst/>
            <a:ahLst/>
            <a:cxnLst>
              <a:cxn ang="0">
                <a:pos x="2" y="2"/>
              </a:cxn>
              <a:cxn ang="0">
                <a:pos x="2" y="2"/>
              </a:cxn>
              <a:cxn ang="0">
                <a:pos x="4" y="2"/>
              </a:cxn>
              <a:cxn ang="0">
                <a:pos x="4" y="0"/>
              </a:cxn>
              <a:cxn ang="0">
                <a:pos x="4" y="0"/>
              </a:cxn>
              <a:cxn ang="0">
                <a:pos x="2" y="0"/>
              </a:cxn>
              <a:cxn ang="0">
                <a:pos x="2" y="0"/>
              </a:cxn>
              <a:cxn ang="0">
                <a:pos x="0" y="2"/>
              </a:cxn>
              <a:cxn ang="0">
                <a:pos x="2" y="2"/>
              </a:cxn>
              <a:cxn ang="0">
                <a:pos x="2" y="0"/>
              </a:cxn>
              <a:cxn ang="0">
                <a:pos x="4" y="2"/>
              </a:cxn>
              <a:cxn ang="0">
                <a:pos x="4" y="0"/>
              </a:cxn>
              <a:cxn ang="0">
                <a:pos x="4" y="0"/>
              </a:cxn>
              <a:cxn ang="0">
                <a:pos x="2" y="0"/>
              </a:cxn>
              <a:cxn ang="0">
                <a:pos x="2" y="0"/>
              </a:cxn>
              <a:cxn ang="0">
                <a:pos x="0" y="0"/>
              </a:cxn>
              <a:cxn ang="0">
                <a:pos x="2" y="2"/>
              </a:cxn>
            </a:cxnLst>
            <a:rect l="0" t="0" r="r" b="b"/>
            <a:pathLst>
              <a:path w="4" h="2">
                <a:moveTo>
                  <a:pt x="2" y="2"/>
                </a:moveTo>
                <a:lnTo>
                  <a:pt x="2" y="2"/>
                </a:lnTo>
                <a:lnTo>
                  <a:pt x="4" y="2"/>
                </a:lnTo>
                <a:lnTo>
                  <a:pt x="4" y="0"/>
                </a:lnTo>
                <a:lnTo>
                  <a:pt x="4" y="0"/>
                </a:lnTo>
                <a:lnTo>
                  <a:pt x="2" y="0"/>
                </a:lnTo>
                <a:lnTo>
                  <a:pt x="2" y="0"/>
                </a:lnTo>
                <a:lnTo>
                  <a:pt x="0" y="2"/>
                </a:lnTo>
                <a:lnTo>
                  <a:pt x="2" y="2"/>
                </a:lnTo>
                <a:lnTo>
                  <a:pt x="2" y="0"/>
                </a:lnTo>
                <a:lnTo>
                  <a:pt x="4" y="2"/>
                </a:lnTo>
                <a:lnTo>
                  <a:pt x="4" y="0"/>
                </a:lnTo>
                <a:lnTo>
                  <a:pt x="4" y="0"/>
                </a:lnTo>
                <a:lnTo>
                  <a:pt x="2" y="0"/>
                </a:lnTo>
                <a:lnTo>
                  <a:pt x="2" y="0"/>
                </a:lnTo>
                <a:lnTo>
                  <a:pt x="0" y="0"/>
                </a:lnTo>
                <a:lnTo>
                  <a:pt x="2"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80" name="Freeform 1172"/>
          <p:cNvSpPr>
            <a:spLocks/>
          </p:cNvSpPr>
          <p:nvPr/>
        </p:nvSpPr>
        <p:spPr bwMode="auto">
          <a:xfrm>
            <a:off x="582617" y="476253"/>
            <a:ext cx="3175" cy="3175"/>
          </a:xfrm>
          <a:custGeom>
            <a:avLst/>
            <a:gdLst/>
            <a:ahLst/>
            <a:cxnLst>
              <a:cxn ang="0">
                <a:pos x="0" y="2"/>
              </a:cxn>
              <a:cxn ang="0">
                <a:pos x="0" y="2"/>
              </a:cxn>
              <a:cxn ang="0">
                <a:pos x="2" y="2"/>
              </a:cxn>
              <a:cxn ang="0">
                <a:pos x="0" y="0"/>
              </a:cxn>
              <a:cxn ang="0">
                <a:pos x="0" y="0"/>
              </a:cxn>
              <a:cxn ang="0">
                <a:pos x="0" y="0"/>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Lst>
            <a:rect l="0" t="0" r="r" b="b"/>
            <a:pathLst>
              <a:path w="2" h="2">
                <a:moveTo>
                  <a:pt x="0" y="2"/>
                </a:moveTo>
                <a:lnTo>
                  <a:pt x="0" y="2"/>
                </a:lnTo>
                <a:lnTo>
                  <a:pt x="2" y="2"/>
                </a:lnTo>
                <a:lnTo>
                  <a:pt x="0" y="0"/>
                </a:lnTo>
                <a:lnTo>
                  <a:pt x="0" y="0"/>
                </a:lnTo>
                <a:lnTo>
                  <a:pt x="0" y="0"/>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81" name="Freeform 1177"/>
          <p:cNvSpPr>
            <a:spLocks/>
          </p:cNvSpPr>
          <p:nvPr/>
        </p:nvSpPr>
        <p:spPr bwMode="auto">
          <a:xfrm>
            <a:off x="557217" y="534996"/>
            <a:ext cx="3175" cy="3175"/>
          </a:xfrm>
          <a:custGeom>
            <a:avLst/>
            <a:gdLst/>
            <a:ahLst/>
            <a:cxnLst>
              <a:cxn ang="0">
                <a:pos x="0" y="2"/>
              </a:cxn>
              <a:cxn ang="0">
                <a:pos x="2" y="2"/>
              </a:cxn>
              <a:cxn ang="0">
                <a:pos x="2" y="2"/>
              </a:cxn>
              <a:cxn ang="0">
                <a:pos x="2" y="0"/>
              </a:cxn>
              <a:cxn ang="0">
                <a:pos x="2" y="0"/>
              </a:cxn>
              <a:cxn ang="0">
                <a:pos x="2"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2"/>
              </a:cxn>
              <a:cxn ang="0">
                <a:pos x="0" y="2"/>
              </a:cxn>
              <a:cxn ang="0">
                <a:pos x="2" y="2"/>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2"/>
              </a:cxn>
              <a:cxn ang="0">
                <a:pos x="2" y="0"/>
              </a:cxn>
              <a:cxn ang="0">
                <a:pos x="2" y="0"/>
              </a:cxn>
              <a:cxn ang="0">
                <a:pos x="0" y="0"/>
              </a:cxn>
              <a:cxn ang="0">
                <a:pos x="0" y="0"/>
              </a:cxn>
              <a:cxn ang="0">
                <a:pos x="0" y="2"/>
              </a:cxn>
            </a:cxnLst>
            <a:rect l="0" t="0" r="r" b="b"/>
            <a:pathLst>
              <a:path w="2" h="2">
                <a:moveTo>
                  <a:pt x="0" y="2"/>
                </a:moveTo>
                <a:lnTo>
                  <a:pt x="2" y="2"/>
                </a:lnTo>
                <a:lnTo>
                  <a:pt x="2" y="2"/>
                </a:lnTo>
                <a:lnTo>
                  <a:pt x="2" y="0"/>
                </a:lnTo>
                <a:lnTo>
                  <a:pt x="2" y="0"/>
                </a:lnTo>
                <a:lnTo>
                  <a:pt x="2"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2"/>
                </a:lnTo>
                <a:lnTo>
                  <a:pt x="0" y="2"/>
                </a:lnTo>
                <a:lnTo>
                  <a:pt x="2" y="2"/>
                </a:lnTo>
                <a:lnTo>
                  <a:pt x="2" y="0"/>
                </a:lnTo>
                <a:lnTo>
                  <a:pt x="2" y="0"/>
                </a:lnTo>
                <a:lnTo>
                  <a:pt x="2" y="0"/>
                </a:lnTo>
                <a:lnTo>
                  <a:pt x="2" y="0"/>
                </a:lnTo>
                <a:lnTo>
                  <a:pt x="2" y="0"/>
                </a:lnTo>
                <a:lnTo>
                  <a:pt x="2" y="0"/>
                </a:lnTo>
                <a:lnTo>
                  <a:pt x="2" y="0"/>
                </a:lnTo>
                <a:lnTo>
                  <a:pt x="2" y="0"/>
                </a:lnTo>
                <a:lnTo>
                  <a:pt x="2" y="0"/>
                </a:lnTo>
                <a:lnTo>
                  <a:pt x="2" y="0"/>
                </a:lnTo>
                <a:lnTo>
                  <a:pt x="2" y="0"/>
                </a:lnTo>
                <a:lnTo>
                  <a:pt x="2" y="2"/>
                </a:lnTo>
                <a:lnTo>
                  <a:pt x="2" y="0"/>
                </a:lnTo>
                <a:lnTo>
                  <a:pt x="2" y="0"/>
                </a:lnTo>
                <a:lnTo>
                  <a:pt x="0" y="0"/>
                </a:lnTo>
                <a:lnTo>
                  <a:pt x="0" y="0"/>
                </a:lnTo>
                <a:lnTo>
                  <a:pt x="0"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82" name="Freeform 1180"/>
          <p:cNvSpPr>
            <a:spLocks/>
          </p:cNvSpPr>
          <p:nvPr/>
        </p:nvSpPr>
        <p:spPr bwMode="auto">
          <a:xfrm>
            <a:off x="560392" y="530233"/>
            <a:ext cx="3175" cy="4763"/>
          </a:xfrm>
          <a:custGeom>
            <a:avLst/>
            <a:gdLst/>
            <a:ahLst/>
            <a:cxnLst>
              <a:cxn ang="0">
                <a:pos x="0" y="3"/>
              </a:cxn>
              <a:cxn ang="0">
                <a:pos x="0" y="3"/>
              </a:cxn>
              <a:cxn ang="0">
                <a:pos x="2" y="3"/>
              </a:cxn>
              <a:cxn ang="0">
                <a:pos x="2" y="3"/>
              </a:cxn>
              <a:cxn ang="0">
                <a:pos x="0" y="0"/>
              </a:cxn>
              <a:cxn ang="0">
                <a:pos x="0" y="0"/>
              </a:cxn>
              <a:cxn ang="0">
                <a:pos x="0" y="0"/>
              </a:cxn>
              <a:cxn ang="0">
                <a:pos x="0" y="3"/>
              </a:cxn>
              <a:cxn ang="0">
                <a:pos x="0" y="3"/>
              </a:cxn>
              <a:cxn ang="0">
                <a:pos x="0" y="3"/>
              </a:cxn>
              <a:cxn ang="0">
                <a:pos x="0" y="3"/>
              </a:cxn>
              <a:cxn ang="0">
                <a:pos x="0" y="0"/>
              </a:cxn>
              <a:cxn ang="0">
                <a:pos x="0" y="3"/>
              </a:cxn>
              <a:cxn ang="0">
                <a:pos x="0" y="3"/>
              </a:cxn>
              <a:cxn ang="0">
                <a:pos x="0" y="3"/>
              </a:cxn>
              <a:cxn ang="0">
                <a:pos x="0" y="3"/>
              </a:cxn>
              <a:cxn ang="0">
                <a:pos x="0" y="3"/>
              </a:cxn>
              <a:cxn ang="0">
                <a:pos x="0" y="3"/>
              </a:cxn>
              <a:cxn ang="0">
                <a:pos x="0" y="3"/>
              </a:cxn>
              <a:cxn ang="0">
                <a:pos x="0" y="3"/>
              </a:cxn>
              <a:cxn ang="0">
                <a:pos x="0" y="3"/>
              </a:cxn>
              <a:cxn ang="0">
                <a:pos x="0" y="3"/>
              </a:cxn>
              <a:cxn ang="0">
                <a:pos x="0" y="3"/>
              </a:cxn>
              <a:cxn ang="0">
                <a:pos x="0" y="3"/>
              </a:cxn>
              <a:cxn ang="0">
                <a:pos x="0" y="3"/>
              </a:cxn>
              <a:cxn ang="0">
                <a:pos x="0" y="3"/>
              </a:cxn>
              <a:cxn ang="0">
                <a:pos x="0" y="3"/>
              </a:cxn>
            </a:cxnLst>
            <a:rect l="0" t="0" r="r" b="b"/>
            <a:pathLst>
              <a:path w="2" h="3">
                <a:moveTo>
                  <a:pt x="0" y="3"/>
                </a:moveTo>
                <a:lnTo>
                  <a:pt x="0" y="3"/>
                </a:lnTo>
                <a:lnTo>
                  <a:pt x="2" y="3"/>
                </a:lnTo>
                <a:lnTo>
                  <a:pt x="2" y="3"/>
                </a:lnTo>
                <a:lnTo>
                  <a:pt x="0" y="0"/>
                </a:lnTo>
                <a:lnTo>
                  <a:pt x="0" y="0"/>
                </a:lnTo>
                <a:lnTo>
                  <a:pt x="0" y="0"/>
                </a:lnTo>
                <a:lnTo>
                  <a:pt x="0" y="3"/>
                </a:lnTo>
                <a:lnTo>
                  <a:pt x="0" y="3"/>
                </a:lnTo>
                <a:lnTo>
                  <a:pt x="0" y="3"/>
                </a:lnTo>
                <a:lnTo>
                  <a:pt x="0" y="3"/>
                </a:lnTo>
                <a:lnTo>
                  <a:pt x="0" y="0"/>
                </a:lnTo>
                <a:lnTo>
                  <a:pt x="0" y="3"/>
                </a:lnTo>
                <a:lnTo>
                  <a:pt x="0" y="3"/>
                </a:lnTo>
                <a:lnTo>
                  <a:pt x="0" y="3"/>
                </a:lnTo>
                <a:lnTo>
                  <a:pt x="0" y="3"/>
                </a:lnTo>
                <a:lnTo>
                  <a:pt x="0" y="3"/>
                </a:lnTo>
                <a:lnTo>
                  <a:pt x="0" y="3"/>
                </a:lnTo>
                <a:lnTo>
                  <a:pt x="0" y="3"/>
                </a:lnTo>
                <a:lnTo>
                  <a:pt x="0" y="3"/>
                </a:lnTo>
                <a:lnTo>
                  <a:pt x="0" y="3"/>
                </a:lnTo>
                <a:lnTo>
                  <a:pt x="0" y="3"/>
                </a:lnTo>
                <a:lnTo>
                  <a:pt x="0" y="3"/>
                </a:lnTo>
                <a:lnTo>
                  <a:pt x="0" y="3"/>
                </a:lnTo>
                <a:lnTo>
                  <a:pt x="0" y="3"/>
                </a:lnTo>
                <a:lnTo>
                  <a:pt x="0" y="3"/>
                </a:lnTo>
                <a:lnTo>
                  <a:pt x="0" y="3"/>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83" name="Line 1187"/>
          <p:cNvSpPr>
            <a:spLocks noChangeShapeType="1"/>
          </p:cNvSpPr>
          <p:nvPr/>
        </p:nvSpPr>
        <p:spPr bwMode="auto">
          <a:xfrm>
            <a:off x="569915" y="520700"/>
            <a:ext cx="1587" cy="1588"/>
          </a:xfrm>
          <a:prstGeom prst="line">
            <a:avLst/>
          </a:pr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84" name="Line 1188"/>
          <p:cNvSpPr>
            <a:spLocks noChangeShapeType="1"/>
          </p:cNvSpPr>
          <p:nvPr/>
        </p:nvSpPr>
        <p:spPr bwMode="auto">
          <a:xfrm>
            <a:off x="569915" y="520700"/>
            <a:ext cx="1587" cy="1588"/>
          </a:xfrm>
          <a:prstGeom prst="line">
            <a:avLst/>
          </a:pr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85" name="Freeform 1208"/>
          <p:cNvSpPr>
            <a:spLocks/>
          </p:cNvSpPr>
          <p:nvPr/>
        </p:nvSpPr>
        <p:spPr bwMode="auto">
          <a:xfrm>
            <a:off x="595313" y="557221"/>
            <a:ext cx="1587" cy="1587"/>
          </a:xfrm>
          <a:custGeom>
            <a:avLst/>
            <a:gdLst/>
            <a:ahLst/>
            <a:cxnLst>
              <a:cxn ang="0">
                <a:pos x="0" y="0"/>
              </a:cxn>
              <a:cxn ang="0">
                <a:pos x="0" y="0"/>
              </a:cxn>
              <a:cxn ang="0">
                <a:pos x="0" y="0"/>
              </a:cxn>
            </a:cxnLst>
            <a:rect l="0" t="0" r="r" b="b"/>
            <a:pathLst>
              <a:path>
                <a:moveTo>
                  <a:pt x="0" y="0"/>
                </a:moveTo>
                <a:lnTo>
                  <a:pt x="0" y="0"/>
                </a:lnTo>
                <a:lnTo>
                  <a:pt x="0"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86" name="Freeform 1210"/>
          <p:cNvSpPr>
            <a:spLocks/>
          </p:cNvSpPr>
          <p:nvPr/>
        </p:nvSpPr>
        <p:spPr bwMode="auto">
          <a:xfrm>
            <a:off x="595317" y="557221"/>
            <a:ext cx="3175" cy="3175"/>
          </a:xfrm>
          <a:custGeom>
            <a:avLst/>
            <a:gdLst/>
            <a:ahLst/>
            <a:cxnLst>
              <a:cxn ang="0">
                <a:pos x="0" y="2"/>
              </a:cxn>
              <a:cxn ang="0">
                <a:pos x="0" y="2"/>
              </a:cxn>
              <a:cxn ang="0">
                <a:pos x="2" y="2"/>
              </a:cxn>
              <a:cxn ang="0">
                <a:pos x="2" y="0"/>
              </a:cxn>
              <a:cxn ang="0">
                <a:pos x="2" y="0"/>
              </a:cxn>
              <a:cxn ang="0">
                <a:pos x="0" y="0"/>
              </a:cxn>
              <a:cxn ang="0">
                <a:pos x="0" y="0"/>
              </a:cxn>
              <a:cxn ang="0">
                <a:pos x="0" y="0"/>
              </a:cxn>
              <a:cxn ang="0">
                <a:pos x="0" y="2"/>
              </a:cxn>
              <a:cxn ang="0">
                <a:pos x="0" y="2"/>
              </a:cxn>
              <a:cxn ang="0">
                <a:pos x="2" y="2"/>
              </a:cxn>
              <a:cxn ang="0">
                <a:pos x="2" y="0"/>
              </a:cxn>
              <a:cxn ang="0">
                <a:pos x="2" y="0"/>
              </a:cxn>
              <a:cxn ang="0">
                <a:pos x="0" y="0"/>
              </a:cxn>
              <a:cxn ang="0">
                <a:pos x="0" y="0"/>
              </a:cxn>
              <a:cxn ang="0">
                <a:pos x="0" y="0"/>
              </a:cxn>
              <a:cxn ang="0">
                <a:pos x="0" y="2"/>
              </a:cxn>
            </a:cxnLst>
            <a:rect l="0" t="0" r="r" b="b"/>
            <a:pathLst>
              <a:path w="2" h="2">
                <a:moveTo>
                  <a:pt x="0" y="2"/>
                </a:moveTo>
                <a:lnTo>
                  <a:pt x="0" y="2"/>
                </a:lnTo>
                <a:lnTo>
                  <a:pt x="2" y="2"/>
                </a:lnTo>
                <a:lnTo>
                  <a:pt x="2" y="0"/>
                </a:lnTo>
                <a:lnTo>
                  <a:pt x="2" y="0"/>
                </a:lnTo>
                <a:lnTo>
                  <a:pt x="0" y="0"/>
                </a:lnTo>
                <a:lnTo>
                  <a:pt x="0" y="0"/>
                </a:lnTo>
                <a:lnTo>
                  <a:pt x="0" y="0"/>
                </a:lnTo>
                <a:lnTo>
                  <a:pt x="0" y="2"/>
                </a:lnTo>
                <a:lnTo>
                  <a:pt x="0" y="2"/>
                </a:lnTo>
                <a:lnTo>
                  <a:pt x="2" y="2"/>
                </a:lnTo>
                <a:lnTo>
                  <a:pt x="2" y="0"/>
                </a:lnTo>
                <a:lnTo>
                  <a:pt x="2" y="0"/>
                </a:lnTo>
                <a:lnTo>
                  <a:pt x="0" y="0"/>
                </a:lnTo>
                <a:lnTo>
                  <a:pt x="0" y="0"/>
                </a:lnTo>
                <a:lnTo>
                  <a:pt x="0" y="0"/>
                </a:lnTo>
                <a:lnTo>
                  <a:pt x="0"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87" name="Freeform 1214"/>
          <p:cNvSpPr>
            <a:spLocks/>
          </p:cNvSpPr>
          <p:nvPr/>
        </p:nvSpPr>
        <p:spPr bwMode="auto">
          <a:xfrm>
            <a:off x="595317" y="557221"/>
            <a:ext cx="3175" cy="3175"/>
          </a:xfrm>
          <a:custGeom>
            <a:avLst/>
            <a:gdLst/>
            <a:ahLst/>
            <a:cxnLst>
              <a:cxn ang="0">
                <a:pos x="0" y="2"/>
              </a:cxn>
              <a:cxn ang="0">
                <a:pos x="2" y="2"/>
              </a:cxn>
              <a:cxn ang="0">
                <a:pos x="0" y="0"/>
              </a:cxn>
              <a:cxn ang="0">
                <a:pos x="0" y="2"/>
              </a:cxn>
              <a:cxn ang="0">
                <a:pos x="0" y="2"/>
              </a:cxn>
            </a:cxnLst>
            <a:rect l="0" t="0" r="r" b="b"/>
            <a:pathLst>
              <a:path w="2" h="2">
                <a:moveTo>
                  <a:pt x="0" y="2"/>
                </a:moveTo>
                <a:lnTo>
                  <a:pt x="2" y="2"/>
                </a:lnTo>
                <a:lnTo>
                  <a:pt x="0" y="0"/>
                </a:lnTo>
                <a:lnTo>
                  <a:pt x="0" y="2"/>
                </a:lnTo>
                <a:lnTo>
                  <a:pt x="0"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88" name="Rectangle 1215"/>
          <p:cNvSpPr>
            <a:spLocks noChangeArrowheads="1"/>
          </p:cNvSpPr>
          <p:nvPr/>
        </p:nvSpPr>
        <p:spPr bwMode="auto">
          <a:xfrm>
            <a:off x="595313" y="627071"/>
            <a:ext cx="1587" cy="1587"/>
          </a:xfrm>
          <a:prstGeom prst="rect">
            <a:avLst/>
          </a:prstGeom>
          <a:solidFill>
            <a:srgbClr val="000000"/>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289" name="Freeform 1217"/>
          <p:cNvSpPr>
            <a:spLocks/>
          </p:cNvSpPr>
          <p:nvPr/>
        </p:nvSpPr>
        <p:spPr bwMode="auto">
          <a:xfrm>
            <a:off x="595313" y="627071"/>
            <a:ext cx="1587" cy="1587"/>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90" name="Freeform 1219"/>
          <p:cNvSpPr>
            <a:spLocks/>
          </p:cNvSpPr>
          <p:nvPr/>
        </p:nvSpPr>
        <p:spPr bwMode="auto">
          <a:xfrm>
            <a:off x="731840" y="541346"/>
            <a:ext cx="1587" cy="1587"/>
          </a:xfrm>
          <a:custGeom>
            <a:avLst/>
            <a:gdLst/>
            <a:ahLst/>
            <a:cxnLst>
              <a:cxn ang="0">
                <a:pos x="0" y="0"/>
              </a:cxn>
              <a:cxn ang="0">
                <a:pos x="0" y="0"/>
              </a:cxn>
              <a:cxn ang="0">
                <a:pos x="0" y="0"/>
              </a:cxn>
            </a:cxnLst>
            <a:rect l="0" t="0" r="r" b="b"/>
            <a:pathLst>
              <a:path>
                <a:moveTo>
                  <a:pt x="0" y="0"/>
                </a:moveTo>
                <a:lnTo>
                  <a:pt x="0" y="0"/>
                </a:lnTo>
                <a:lnTo>
                  <a:pt x="0"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91" name="Freeform 1221"/>
          <p:cNvSpPr>
            <a:spLocks/>
          </p:cNvSpPr>
          <p:nvPr/>
        </p:nvSpPr>
        <p:spPr bwMode="auto">
          <a:xfrm>
            <a:off x="731842" y="541346"/>
            <a:ext cx="3175" cy="3175"/>
          </a:xfrm>
          <a:custGeom>
            <a:avLst/>
            <a:gdLst/>
            <a:ahLst/>
            <a:cxnLst>
              <a:cxn ang="0">
                <a:pos x="2" y="0"/>
              </a:cxn>
              <a:cxn ang="0">
                <a:pos x="2" y="0"/>
              </a:cxn>
              <a:cxn ang="0">
                <a:pos x="2" y="0"/>
              </a:cxn>
              <a:cxn ang="0">
                <a:pos x="0" y="0"/>
              </a:cxn>
              <a:cxn ang="0">
                <a:pos x="0" y="0"/>
              </a:cxn>
              <a:cxn ang="0">
                <a:pos x="0" y="2"/>
              </a:cxn>
              <a:cxn ang="0">
                <a:pos x="2" y="0"/>
              </a:cxn>
              <a:cxn ang="0">
                <a:pos x="2" y="0"/>
              </a:cxn>
              <a:cxn ang="0">
                <a:pos x="2" y="0"/>
              </a:cxn>
              <a:cxn ang="0">
                <a:pos x="0" y="0"/>
              </a:cxn>
              <a:cxn ang="0">
                <a:pos x="0" y="0"/>
              </a:cxn>
              <a:cxn ang="0">
                <a:pos x="0" y="2"/>
              </a:cxn>
              <a:cxn ang="0">
                <a:pos x="2" y="0"/>
              </a:cxn>
            </a:cxnLst>
            <a:rect l="0" t="0" r="r" b="b"/>
            <a:pathLst>
              <a:path w="2" h="2">
                <a:moveTo>
                  <a:pt x="2" y="0"/>
                </a:moveTo>
                <a:lnTo>
                  <a:pt x="2" y="0"/>
                </a:lnTo>
                <a:lnTo>
                  <a:pt x="2" y="0"/>
                </a:lnTo>
                <a:lnTo>
                  <a:pt x="0" y="0"/>
                </a:lnTo>
                <a:lnTo>
                  <a:pt x="0" y="0"/>
                </a:lnTo>
                <a:lnTo>
                  <a:pt x="0" y="2"/>
                </a:lnTo>
                <a:lnTo>
                  <a:pt x="2" y="0"/>
                </a:lnTo>
                <a:lnTo>
                  <a:pt x="2" y="0"/>
                </a:lnTo>
                <a:lnTo>
                  <a:pt x="2" y="0"/>
                </a:lnTo>
                <a:lnTo>
                  <a:pt x="0" y="0"/>
                </a:lnTo>
                <a:lnTo>
                  <a:pt x="0" y="0"/>
                </a:lnTo>
                <a:lnTo>
                  <a:pt x="0" y="2"/>
                </a:lnTo>
                <a:lnTo>
                  <a:pt x="2"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92" name="Freeform 1234"/>
          <p:cNvSpPr>
            <a:spLocks/>
          </p:cNvSpPr>
          <p:nvPr/>
        </p:nvSpPr>
        <p:spPr bwMode="auto">
          <a:xfrm>
            <a:off x="722317" y="550871"/>
            <a:ext cx="3175" cy="1587"/>
          </a:xfrm>
          <a:custGeom>
            <a:avLst/>
            <a:gdLst/>
            <a:ahLst/>
            <a:cxnLst>
              <a:cxn ang="0">
                <a:pos x="0" y="0"/>
              </a:cxn>
              <a:cxn ang="0">
                <a:pos x="0" y="0"/>
              </a:cxn>
              <a:cxn ang="0">
                <a:pos x="2" y="0"/>
              </a:cxn>
              <a:cxn ang="0">
                <a:pos x="2" y="0"/>
              </a:cxn>
              <a:cxn ang="0">
                <a:pos x="2" y="0"/>
              </a:cxn>
              <a:cxn ang="0">
                <a:pos x="2" y="0"/>
              </a:cxn>
              <a:cxn ang="0">
                <a:pos x="0" y="0"/>
              </a:cxn>
              <a:cxn ang="0">
                <a:pos x="0" y="0"/>
              </a:cxn>
              <a:cxn ang="0">
                <a:pos x="0" y="0"/>
              </a:cxn>
              <a:cxn ang="0">
                <a:pos x="0" y="0"/>
              </a:cxn>
              <a:cxn ang="0">
                <a:pos x="0" y="0"/>
              </a:cxn>
              <a:cxn ang="0">
                <a:pos x="0" y="0"/>
              </a:cxn>
              <a:cxn ang="0">
                <a:pos x="2" y="0"/>
              </a:cxn>
              <a:cxn ang="0">
                <a:pos x="2" y="0"/>
              </a:cxn>
              <a:cxn ang="0">
                <a:pos x="2" y="0"/>
              </a:cxn>
              <a:cxn ang="0">
                <a:pos x="0" y="0"/>
              </a:cxn>
              <a:cxn ang="0">
                <a:pos x="0" y="0"/>
              </a:cxn>
              <a:cxn ang="0">
                <a:pos x="2"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w="2">
                <a:moveTo>
                  <a:pt x="0" y="0"/>
                </a:moveTo>
                <a:lnTo>
                  <a:pt x="0" y="0"/>
                </a:lnTo>
                <a:lnTo>
                  <a:pt x="2" y="0"/>
                </a:lnTo>
                <a:lnTo>
                  <a:pt x="2" y="0"/>
                </a:lnTo>
                <a:lnTo>
                  <a:pt x="2" y="0"/>
                </a:lnTo>
                <a:lnTo>
                  <a:pt x="2" y="0"/>
                </a:lnTo>
                <a:lnTo>
                  <a:pt x="0" y="0"/>
                </a:lnTo>
                <a:lnTo>
                  <a:pt x="0" y="0"/>
                </a:lnTo>
                <a:lnTo>
                  <a:pt x="0" y="0"/>
                </a:lnTo>
                <a:lnTo>
                  <a:pt x="0" y="0"/>
                </a:lnTo>
                <a:lnTo>
                  <a:pt x="0" y="0"/>
                </a:lnTo>
                <a:lnTo>
                  <a:pt x="0" y="0"/>
                </a:lnTo>
                <a:lnTo>
                  <a:pt x="2" y="0"/>
                </a:lnTo>
                <a:lnTo>
                  <a:pt x="2" y="0"/>
                </a:lnTo>
                <a:lnTo>
                  <a:pt x="2" y="0"/>
                </a:lnTo>
                <a:lnTo>
                  <a:pt x="0" y="0"/>
                </a:lnTo>
                <a:lnTo>
                  <a:pt x="0" y="0"/>
                </a:lnTo>
                <a:lnTo>
                  <a:pt x="2"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93" name="Line 1237"/>
          <p:cNvSpPr>
            <a:spLocks noChangeShapeType="1"/>
          </p:cNvSpPr>
          <p:nvPr/>
        </p:nvSpPr>
        <p:spPr bwMode="auto">
          <a:xfrm>
            <a:off x="728663" y="544521"/>
            <a:ext cx="1587" cy="1587"/>
          </a:xfrm>
          <a:prstGeom prst="line">
            <a:avLst/>
          </a:pr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94" name="Line 1238"/>
          <p:cNvSpPr>
            <a:spLocks noChangeShapeType="1"/>
          </p:cNvSpPr>
          <p:nvPr/>
        </p:nvSpPr>
        <p:spPr bwMode="auto">
          <a:xfrm>
            <a:off x="728663" y="544521"/>
            <a:ext cx="1587" cy="1587"/>
          </a:xfrm>
          <a:prstGeom prst="line">
            <a:avLst/>
          </a:pr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95" name="Freeform 1240"/>
          <p:cNvSpPr>
            <a:spLocks/>
          </p:cNvSpPr>
          <p:nvPr/>
        </p:nvSpPr>
        <p:spPr bwMode="auto">
          <a:xfrm>
            <a:off x="728663" y="541346"/>
            <a:ext cx="1587" cy="3175"/>
          </a:xfrm>
          <a:custGeom>
            <a:avLst/>
            <a:gdLst/>
            <a:ahLst/>
            <a:cxnLst>
              <a:cxn ang="0">
                <a:pos x="0" y="2"/>
              </a:cxn>
              <a:cxn ang="0">
                <a:pos x="0" y="2"/>
              </a:cxn>
              <a:cxn ang="0">
                <a:pos x="0" y="0"/>
              </a:cxn>
              <a:cxn ang="0">
                <a:pos x="0" y="2"/>
              </a:cxn>
              <a:cxn ang="0">
                <a:pos x="0" y="2"/>
              </a:cxn>
            </a:cxnLst>
            <a:rect l="0" t="0" r="r" b="b"/>
            <a:pathLst>
              <a:path h="2">
                <a:moveTo>
                  <a:pt x="0" y="2"/>
                </a:moveTo>
                <a:lnTo>
                  <a:pt x="0" y="2"/>
                </a:lnTo>
                <a:lnTo>
                  <a:pt x="0" y="0"/>
                </a:lnTo>
                <a:lnTo>
                  <a:pt x="0" y="2"/>
                </a:lnTo>
                <a:lnTo>
                  <a:pt x="0"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96" name="Freeform 1243"/>
          <p:cNvSpPr>
            <a:spLocks/>
          </p:cNvSpPr>
          <p:nvPr/>
        </p:nvSpPr>
        <p:spPr bwMode="auto">
          <a:xfrm>
            <a:off x="728667" y="538171"/>
            <a:ext cx="3175" cy="3175"/>
          </a:xfrm>
          <a:custGeom>
            <a:avLst/>
            <a:gdLst/>
            <a:ahLst/>
            <a:cxnLst>
              <a:cxn ang="0">
                <a:pos x="2" y="2"/>
              </a:cxn>
              <a:cxn ang="0">
                <a:pos x="2" y="2"/>
              </a:cxn>
              <a:cxn ang="0">
                <a:pos x="2" y="2"/>
              </a:cxn>
              <a:cxn ang="0">
                <a:pos x="2" y="2"/>
              </a:cxn>
              <a:cxn ang="0">
                <a:pos x="0" y="2"/>
              </a:cxn>
              <a:cxn ang="0">
                <a:pos x="0" y="2"/>
              </a:cxn>
              <a:cxn ang="0">
                <a:pos x="2"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2" y="2"/>
              </a:cxn>
              <a:cxn ang="0">
                <a:pos x="2" y="2"/>
              </a:cxn>
              <a:cxn ang="0">
                <a:pos x="2" y="2"/>
              </a:cxn>
              <a:cxn ang="0">
                <a:pos x="2" y="2"/>
              </a:cxn>
              <a:cxn ang="0">
                <a:pos x="2" y="2"/>
              </a:cxn>
              <a:cxn ang="0">
                <a:pos x="0" y="0"/>
              </a:cxn>
              <a:cxn ang="0">
                <a:pos x="0" y="2"/>
              </a:cxn>
              <a:cxn ang="0">
                <a:pos x="0" y="2"/>
              </a:cxn>
              <a:cxn ang="0">
                <a:pos x="0" y="2"/>
              </a:cxn>
              <a:cxn ang="0">
                <a:pos x="2" y="2"/>
              </a:cxn>
            </a:cxnLst>
            <a:rect l="0" t="0" r="r" b="b"/>
            <a:pathLst>
              <a:path w="2" h="2">
                <a:moveTo>
                  <a:pt x="2" y="2"/>
                </a:moveTo>
                <a:lnTo>
                  <a:pt x="2" y="2"/>
                </a:lnTo>
                <a:lnTo>
                  <a:pt x="2" y="2"/>
                </a:lnTo>
                <a:lnTo>
                  <a:pt x="2" y="2"/>
                </a:lnTo>
                <a:lnTo>
                  <a:pt x="0" y="2"/>
                </a:lnTo>
                <a:lnTo>
                  <a:pt x="0" y="2"/>
                </a:lnTo>
                <a:lnTo>
                  <a:pt x="2"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2" y="2"/>
                </a:lnTo>
                <a:lnTo>
                  <a:pt x="2" y="2"/>
                </a:lnTo>
                <a:lnTo>
                  <a:pt x="2" y="2"/>
                </a:lnTo>
                <a:lnTo>
                  <a:pt x="2" y="2"/>
                </a:lnTo>
                <a:lnTo>
                  <a:pt x="2" y="2"/>
                </a:lnTo>
                <a:lnTo>
                  <a:pt x="0" y="0"/>
                </a:lnTo>
                <a:lnTo>
                  <a:pt x="0" y="2"/>
                </a:lnTo>
                <a:lnTo>
                  <a:pt x="0" y="2"/>
                </a:lnTo>
                <a:lnTo>
                  <a:pt x="0" y="2"/>
                </a:lnTo>
                <a:lnTo>
                  <a:pt x="2"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97" name="Freeform 1246"/>
          <p:cNvSpPr>
            <a:spLocks/>
          </p:cNvSpPr>
          <p:nvPr/>
        </p:nvSpPr>
        <p:spPr bwMode="auto">
          <a:xfrm>
            <a:off x="725492" y="547696"/>
            <a:ext cx="3175" cy="3175"/>
          </a:xfrm>
          <a:custGeom>
            <a:avLst/>
            <a:gdLst/>
            <a:ahLst/>
            <a:cxnLst>
              <a:cxn ang="0">
                <a:pos x="0" y="2"/>
              </a:cxn>
              <a:cxn ang="0">
                <a:pos x="0" y="2"/>
              </a:cxn>
              <a:cxn ang="0">
                <a:pos x="2" y="0"/>
              </a:cxn>
              <a:cxn ang="0">
                <a:pos x="2" y="0"/>
              </a:cxn>
              <a:cxn ang="0">
                <a:pos x="0" y="0"/>
              </a:cxn>
              <a:cxn ang="0">
                <a:pos x="0" y="0"/>
              </a:cxn>
              <a:cxn ang="0">
                <a:pos x="0" y="2"/>
              </a:cxn>
              <a:cxn ang="0">
                <a:pos x="0" y="2"/>
              </a:cxn>
              <a:cxn ang="0">
                <a:pos x="2" y="0"/>
              </a:cxn>
              <a:cxn ang="0">
                <a:pos x="2"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2"/>
              </a:cxn>
              <a:cxn ang="0">
                <a:pos x="0" y="2"/>
              </a:cxn>
            </a:cxnLst>
            <a:rect l="0" t="0" r="r" b="b"/>
            <a:pathLst>
              <a:path w="2" h="2">
                <a:moveTo>
                  <a:pt x="0" y="2"/>
                </a:moveTo>
                <a:lnTo>
                  <a:pt x="0" y="2"/>
                </a:lnTo>
                <a:lnTo>
                  <a:pt x="2" y="0"/>
                </a:lnTo>
                <a:lnTo>
                  <a:pt x="2" y="0"/>
                </a:lnTo>
                <a:lnTo>
                  <a:pt x="0" y="0"/>
                </a:lnTo>
                <a:lnTo>
                  <a:pt x="0" y="0"/>
                </a:lnTo>
                <a:lnTo>
                  <a:pt x="0" y="2"/>
                </a:lnTo>
                <a:lnTo>
                  <a:pt x="0" y="2"/>
                </a:lnTo>
                <a:lnTo>
                  <a:pt x="2" y="0"/>
                </a:lnTo>
                <a:lnTo>
                  <a:pt x="2"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2"/>
                </a:lnTo>
                <a:lnTo>
                  <a:pt x="0"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98" name="Freeform 1250"/>
          <p:cNvSpPr>
            <a:spLocks/>
          </p:cNvSpPr>
          <p:nvPr/>
        </p:nvSpPr>
        <p:spPr bwMode="auto">
          <a:xfrm>
            <a:off x="731842" y="530225"/>
            <a:ext cx="3175" cy="1588"/>
          </a:xfrm>
          <a:custGeom>
            <a:avLst/>
            <a:gdLst/>
            <a:ahLst/>
            <a:cxnLst>
              <a:cxn ang="0">
                <a:pos x="2" y="0"/>
              </a:cxn>
              <a:cxn ang="0">
                <a:pos x="0" y="0"/>
              </a:cxn>
              <a:cxn ang="0">
                <a:pos x="2" y="0"/>
              </a:cxn>
            </a:cxnLst>
            <a:rect l="0" t="0" r="r" b="b"/>
            <a:pathLst>
              <a:path w="2">
                <a:moveTo>
                  <a:pt x="2" y="0"/>
                </a:moveTo>
                <a:lnTo>
                  <a:pt x="0" y="0"/>
                </a:lnTo>
                <a:lnTo>
                  <a:pt x="2"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99" name="Freeform 1252"/>
          <p:cNvSpPr>
            <a:spLocks/>
          </p:cNvSpPr>
          <p:nvPr/>
        </p:nvSpPr>
        <p:spPr bwMode="auto">
          <a:xfrm>
            <a:off x="731842" y="527050"/>
            <a:ext cx="3175" cy="7938"/>
          </a:xfrm>
          <a:custGeom>
            <a:avLst/>
            <a:gdLst/>
            <a:ahLst/>
            <a:cxnLst>
              <a:cxn ang="0">
                <a:pos x="2" y="2"/>
              </a:cxn>
              <a:cxn ang="0">
                <a:pos x="2" y="2"/>
              </a:cxn>
              <a:cxn ang="0">
                <a:pos x="0" y="0"/>
              </a:cxn>
              <a:cxn ang="0">
                <a:pos x="0" y="2"/>
              </a:cxn>
              <a:cxn ang="0">
                <a:pos x="0" y="2"/>
              </a:cxn>
              <a:cxn ang="0">
                <a:pos x="2" y="5"/>
              </a:cxn>
              <a:cxn ang="0">
                <a:pos x="2" y="2"/>
              </a:cxn>
              <a:cxn ang="0">
                <a:pos x="2" y="2"/>
              </a:cxn>
              <a:cxn ang="0">
                <a:pos x="0" y="0"/>
              </a:cxn>
              <a:cxn ang="0">
                <a:pos x="0" y="2"/>
              </a:cxn>
              <a:cxn ang="0">
                <a:pos x="0" y="2"/>
              </a:cxn>
              <a:cxn ang="0">
                <a:pos x="2" y="5"/>
              </a:cxn>
              <a:cxn ang="0">
                <a:pos x="2" y="2"/>
              </a:cxn>
            </a:cxnLst>
            <a:rect l="0" t="0" r="r" b="b"/>
            <a:pathLst>
              <a:path w="2" h="5">
                <a:moveTo>
                  <a:pt x="2" y="2"/>
                </a:moveTo>
                <a:lnTo>
                  <a:pt x="2" y="2"/>
                </a:lnTo>
                <a:lnTo>
                  <a:pt x="0" y="0"/>
                </a:lnTo>
                <a:lnTo>
                  <a:pt x="0" y="2"/>
                </a:lnTo>
                <a:lnTo>
                  <a:pt x="0" y="2"/>
                </a:lnTo>
                <a:lnTo>
                  <a:pt x="2" y="5"/>
                </a:lnTo>
                <a:lnTo>
                  <a:pt x="2" y="2"/>
                </a:lnTo>
                <a:lnTo>
                  <a:pt x="2" y="2"/>
                </a:lnTo>
                <a:lnTo>
                  <a:pt x="0" y="0"/>
                </a:lnTo>
                <a:lnTo>
                  <a:pt x="0" y="2"/>
                </a:lnTo>
                <a:lnTo>
                  <a:pt x="0" y="2"/>
                </a:lnTo>
                <a:lnTo>
                  <a:pt x="2" y="5"/>
                </a:lnTo>
                <a:lnTo>
                  <a:pt x="2"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00" name="Freeform 1255"/>
          <p:cNvSpPr>
            <a:spLocks/>
          </p:cNvSpPr>
          <p:nvPr/>
        </p:nvSpPr>
        <p:spPr bwMode="auto">
          <a:xfrm>
            <a:off x="712792" y="550871"/>
            <a:ext cx="3175" cy="1587"/>
          </a:xfrm>
          <a:custGeom>
            <a:avLst/>
            <a:gdLst/>
            <a:ahLst/>
            <a:cxnLst>
              <a:cxn ang="0">
                <a:pos x="0" y="0"/>
              </a:cxn>
              <a:cxn ang="0">
                <a:pos x="2" y="0"/>
              </a:cxn>
              <a:cxn ang="0">
                <a:pos x="2" y="0"/>
              </a:cxn>
              <a:cxn ang="0">
                <a:pos x="2" y="0"/>
              </a:cxn>
              <a:cxn ang="0">
                <a:pos x="2" y="0"/>
              </a:cxn>
              <a:cxn ang="0">
                <a:pos x="0" y="0"/>
              </a:cxn>
              <a:cxn ang="0">
                <a:pos x="0" y="0"/>
              </a:cxn>
              <a:cxn ang="0">
                <a:pos x="0" y="0"/>
              </a:cxn>
              <a:cxn ang="0">
                <a:pos x="0"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0" y="0"/>
              </a:cxn>
              <a:cxn ang="0">
                <a:pos x="0" y="0"/>
              </a:cxn>
              <a:cxn ang="0">
                <a:pos x="0" y="0"/>
              </a:cxn>
            </a:cxnLst>
            <a:rect l="0" t="0" r="r" b="b"/>
            <a:pathLst>
              <a:path w="2">
                <a:moveTo>
                  <a:pt x="0" y="0"/>
                </a:moveTo>
                <a:lnTo>
                  <a:pt x="2" y="0"/>
                </a:lnTo>
                <a:lnTo>
                  <a:pt x="2" y="0"/>
                </a:lnTo>
                <a:lnTo>
                  <a:pt x="2" y="0"/>
                </a:lnTo>
                <a:lnTo>
                  <a:pt x="2" y="0"/>
                </a:lnTo>
                <a:lnTo>
                  <a:pt x="0" y="0"/>
                </a:lnTo>
                <a:lnTo>
                  <a:pt x="0" y="0"/>
                </a:lnTo>
                <a:lnTo>
                  <a:pt x="0" y="0"/>
                </a:lnTo>
                <a:lnTo>
                  <a:pt x="0"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01" name="Rectangle 1256"/>
          <p:cNvSpPr>
            <a:spLocks noChangeArrowheads="1"/>
          </p:cNvSpPr>
          <p:nvPr/>
        </p:nvSpPr>
        <p:spPr bwMode="auto">
          <a:xfrm>
            <a:off x="722315" y="550871"/>
            <a:ext cx="1587" cy="1587"/>
          </a:xfrm>
          <a:prstGeom prst="rect">
            <a:avLst/>
          </a:prstGeom>
          <a:solidFill>
            <a:srgbClr val="FFFFFF"/>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02" name="Freeform 1258"/>
          <p:cNvSpPr>
            <a:spLocks/>
          </p:cNvSpPr>
          <p:nvPr/>
        </p:nvSpPr>
        <p:spPr bwMode="auto">
          <a:xfrm>
            <a:off x="722315" y="550871"/>
            <a:ext cx="1587" cy="1587"/>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03" name="Freeform 1266"/>
          <p:cNvSpPr>
            <a:spLocks/>
          </p:cNvSpPr>
          <p:nvPr/>
        </p:nvSpPr>
        <p:spPr bwMode="auto">
          <a:xfrm>
            <a:off x="728663" y="534996"/>
            <a:ext cx="1587" cy="1587"/>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04" name="Freeform 1269"/>
          <p:cNvSpPr>
            <a:spLocks/>
          </p:cNvSpPr>
          <p:nvPr/>
        </p:nvSpPr>
        <p:spPr bwMode="auto">
          <a:xfrm>
            <a:off x="728667" y="530233"/>
            <a:ext cx="3175" cy="4763"/>
          </a:xfrm>
          <a:custGeom>
            <a:avLst/>
            <a:gdLst/>
            <a:ahLst/>
            <a:cxnLst>
              <a:cxn ang="0">
                <a:pos x="0" y="3"/>
              </a:cxn>
              <a:cxn ang="0">
                <a:pos x="2" y="0"/>
              </a:cxn>
              <a:cxn ang="0">
                <a:pos x="2" y="0"/>
              </a:cxn>
              <a:cxn ang="0">
                <a:pos x="2" y="0"/>
              </a:cxn>
              <a:cxn ang="0">
                <a:pos x="2" y="0"/>
              </a:cxn>
              <a:cxn ang="0">
                <a:pos x="0" y="0"/>
              </a:cxn>
              <a:cxn ang="0">
                <a:pos x="0" y="0"/>
              </a:cxn>
              <a:cxn ang="0">
                <a:pos x="0" y="3"/>
              </a:cxn>
              <a:cxn ang="0">
                <a:pos x="0" y="3"/>
              </a:cxn>
              <a:cxn ang="0">
                <a:pos x="2" y="0"/>
              </a:cxn>
              <a:cxn ang="0">
                <a:pos x="2" y="0"/>
              </a:cxn>
              <a:cxn ang="0">
                <a:pos x="0" y="0"/>
              </a:cxn>
              <a:cxn ang="0">
                <a:pos x="0" y="0"/>
              </a:cxn>
              <a:cxn ang="0">
                <a:pos x="0" y="0"/>
              </a:cxn>
              <a:cxn ang="0">
                <a:pos x="0" y="0"/>
              </a:cxn>
              <a:cxn ang="0">
                <a:pos x="0" y="0"/>
              </a:cxn>
              <a:cxn ang="0">
                <a:pos x="0" y="0"/>
              </a:cxn>
              <a:cxn ang="0">
                <a:pos x="0" y="0"/>
              </a:cxn>
              <a:cxn ang="0">
                <a:pos x="0" y="0"/>
              </a:cxn>
              <a:cxn ang="0">
                <a:pos x="0" y="3"/>
              </a:cxn>
              <a:cxn ang="0">
                <a:pos x="0" y="3"/>
              </a:cxn>
            </a:cxnLst>
            <a:rect l="0" t="0" r="r" b="b"/>
            <a:pathLst>
              <a:path w="2" h="3">
                <a:moveTo>
                  <a:pt x="0" y="3"/>
                </a:moveTo>
                <a:lnTo>
                  <a:pt x="2" y="0"/>
                </a:lnTo>
                <a:lnTo>
                  <a:pt x="2" y="0"/>
                </a:lnTo>
                <a:lnTo>
                  <a:pt x="2" y="0"/>
                </a:lnTo>
                <a:lnTo>
                  <a:pt x="2" y="0"/>
                </a:lnTo>
                <a:lnTo>
                  <a:pt x="0" y="0"/>
                </a:lnTo>
                <a:lnTo>
                  <a:pt x="0" y="0"/>
                </a:lnTo>
                <a:lnTo>
                  <a:pt x="0" y="3"/>
                </a:lnTo>
                <a:lnTo>
                  <a:pt x="0" y="3"/>
                </a:lnTo>
                <a:lnTo>
                  <a:pt x="2" y="0"/>
                </a:lnTo>
                <a:lnTo>
                  <a:pt x="2" y="0"/>
                </a:lnTo>
                <a:lnTo>
                  <a:pt x="0" y="0"/>
                </a:lnTo>
                <a:lnTo>
                  <a:pt x="0" y="0"/>
                </a:lnTo>
                <a:lnTo>
                  <a:pt x="0" y="0"/>
                </a:lnTo>
                <a:lnTo>
                  <a:pt x="0" y="0"/>
                </a:lnTo>
                <a:lnTo>
                  <a:pt x="0" y="0"/>
                </a:lnTo>
                <a:lnTo>
                  <a:pt x="0" y="0"/>
                </a:lnTo>
                <a:lnTo>
                  <a:pt x="0" y="0"/>
                </a:lnTo>
                <a:lnTo>
                  <a:pt x="0" y="0"/>
                </a:lnTo>
                <a:lnTo>
                  <a:pt x="0" y="3"/>
                </a:lnTo>
                <a:lnTo>
                  <a:pt x="0" y="3"/>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05" name="Line 1270"/>
          <p:cNvSpPr>
            <a:spLocks noChangeShapeType="1"/>
          </p:cNvSpPr>
          <p:nvPr/>
        </p:nvSpPr>
        <p:spPr bwMode="auto">
          <a:xfrm>
            <a:off x="728663" y="530225"/>
            <a:ext cx="1587" cy="1588"/>
          </a:xfrm>
          <a:prstGeom prst="line">
            <a:avLst/>
          </a:pr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06" name="Line 1271"/>
          <p:cNvSpPr>
            <a:spLocks noChangeShapeType="1"/>
          </p:cNvSpPr>
          <p:nvPr/>
        </p:nvSpPr>
        <p:spPr bwMode="auto">
          <a:xfrm>
            <a:off x="728663" y="530225"/>
            <a:ext cx="1587" cy="1588"/>
          </a:xfrm>
          <a:prstGeom prst="line">
            <a:avLst/>
          </a:pr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07" name="Rectangle 1272"/>
          <p:cNvSpPr>
            <a:spLocks noChangeArrowheads="1"/>
          </p:cNvSpPr>
          <p:nvPr/>
        </p:nvSpPr>
        <p:spPr bwMode="auto">
          <a:xfrm>
            <a:off x="728663" y="530225"/>
            <a:ext cx="1587" cy="1588"/>
          </a:xfrm>
          <a:prstGeom prst="rect">
            <a:avLst/>
          </a:prstGeom>
          <a:solidFill>
            <a:srgbClr val="FFFFFF"/>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08" name="Rectangle 1273"/>
          <p:cNvSpPr>
            <a:spLocks noChangeArrowheads="1"/>
          </p:cNvSpPr>
          <p:nvPr/>
        </p:nvSpPr>
        <p:spPr bwMode="auto">
          <a:xfrm>
            <a:off x="728663" y="530225"/>
            <a:ext cx="1587" cy="1588"/>
          </a:xfrm>
          <a:prstGeom prst="rect">
            <a:avLst/>
          </a:prstGeom>
          <a:no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09" name="Line 1274"/>
          <p:cNvSpPr>
            <a:spLocks noChangeShapeType="1"/>
          </p:cNvSpPr>
          <p:nvPr/>
        </p:nvSpPr>
        <p:spPr bwMode="auto">
          <a:xfrm>
            <a:off x="728663" y="527050"/>
            <a:ext cx="1587" cy="1588"/>
          </a:xfrm>
          <a:prstGeom prst="line">
            <a:avLst/>
          </a:pr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10" name="Line 1275"/>
          <p:cNvSpPr>
            <a:spLocks noChangeShapeType="1"/>
          </p:cNvSpPr>
          <p:nvPr/>
        </p:nvSpPr>
        <p:spPr bwMode="auto">
          <a:xfrm>
            <a:off x="728663" y="527050"/>
            <a:ext cx="1587" cy="1588"/>
          </a:xfrm>
          <a:prstGeom prst="line">
            <a:avLst/>
          </a:pr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11" name="Freeform 1277"/>
          <p:cNvSpPr>
            <a:spLocks/>
          </p:cNvSpPr>
          <p:nvPr/>
        </p:nvSpPr>
        <p:spPr bwMode="auto">
          <a:xfrm>
            <a:off x="728663" y="523883"/>
            <a:ext cx="1587" cy="3175"/>
          </a:xfrm>
          <a:custGeom>
            <a:avLst/>
            <a:gdLst/>
            <a:ahLst/>
            <a:cxnLst>
              <a:cxn ang="0">
                <a:pos x="0" y="2"/>
              </a:cxn>
              <a:cxn ang="0">
                <a:pos x="0" y="2"/>
              </a:cxn>
              <a:cxn ang="0">
                <a:pos x="0" y="0"/>
              </a:cxn>
              <a:cxn ang="0">
                <a:pos x="0" y="2"/>
              </a:cxn>
              <a:cxn ang="0">
                <a:pos x="0" y="2"/>
              </a:cxn>
            </a:cxnLst>
            <a:rect l="0" t="0" r="r" b="b"/>
            <a:pathLst>
              <a:path h="2">
                <a:moveTo>
                  <a:pt x="0" y="2"/>
                </a:moveTo>
                <a:lnTo>
                  <a:pt x="0" y="2"/>
                </a:lnTo>
                <a:lnTo>
                  <a:pt x="0" y="0"/>
                </a:lnTo>
                <a:lnTo>
                  <a:pt x="0" y="2"/>
                </a:lnTo>
                <a:lnTo>
                  <a:pt x="0"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12" name="Freeform 1287"/>
          <p:cNvSpPr>
            <a:spLocks/>
          </p:cNvSpPr>
          <p:nvPr/>
        </p:nvSpPr>
        <p:spPr bwMode="auto">
          <a:xfrm>
            <a:off x="719142" y="514350"/>
            <a:ext cx="3175" cy="3175"/>
          </a:xfrm>
          <a:custGeom>
            <a:avLst/>
            <a:gdLst/>
            <a:ahLst/>
            <a:cxnLst>
              <a:cxn ang="0">
                <a:pos x="0" y="0"/>
              </a:cxn>
              <a:cxn ang="0">
                <a:pos x="0" y="2"/>
              </a:cxn>
              <a:cxn ang="0">
                <a:pos x="2" y="2"/>
              </a:cxn>
              <a:cxn ang="0">
                <a:pos x="2" y="2"/>
              </a:cxn>
              <a:cxn ang="0">
                <a:pos x="2" y="2"/>
              </a:cxn>
              <a:cxn ang="0">
                <a:pos x="2" y="0"/>
              </a:cxn>
              <a:cxn ang="0">
                <a:pos x="0" y="0"/>
              </a:cxn>
              <a:cxn ang="0">
                <a:pos x="0" y="0"/>
              </a:cxn>
              <a:cxn ang="0">
                <a:pos x="0" y="2"/>
              </a:cxn>
              <a:cxn ang="0">
                <a:pos x="0" y="2"/>
              </a:cxn>
              <a:cxn ang="0">
                <a:pos x="0" y="2"/>
              </a:cxn>
              <a:cxn ang="0">
                <a:pos x="0" y="2"/>
              </a:cxn>
              <a:cxn ang="0">
                <a:pos x="2" y="2"/>
              </a:cxn>
              <a:cxn ang="0">
                <a:pos x="2" y="2"/>
              </a:cxn>
              <a:cxn ang="0">
                <a:pos x="0" y="0"/>
              </a:cxn>
              <a:cxn ang="0">
                <a:pos x="0" y="0"/>
              </a:cxn>
              <a:cxn ang="0">
                <a:pos x="0" y="0"/>
              </a:cxn>
            </a:cxnLst>
            <a:rect l="0" t="0" r="r" b="b"/>
            <a:pathLst>
              <a:path w="2" h="2">
                <a:moveTo>
                  <a:pt x="0" y="0"/>
                </a:moveTo>
                <a:lnTo>
                  <a:pt x="0" y="2"/>
                </a:lnTo>
                <a:lnTo>
                  <a:pt x="2" y="2"/>
                </a:lnTo>
                <a:lnTo>
                  <a:pt x="2" y="2"/>
                </a:lnTo>
                <a:lnTo>
                  <a:pt x="2" y="2"/>
                </a:lnTo>
                <a:lnTo>
                  <a:pt x="2" y="0"/>
                </a:lnTo>
                <a:lnTo>
                  <a:pt x="0" y="0"/>
                </a:lnTo>
                <a:lnTo>
                  <a:pt x="0" y="0"/>
                </a:lnTo>
                <a:lnTo>
                  <a:pt x="0" y="2"/>
                </a:lnTo>
                <a:lnTo>
                  <a:pt x="0" y="2"/>
                </a:lnTo>
                <a:lnTo>
                  <a:pt x="0" y="2"/>
                </a:lnTo>
                <a:lnTo>
                  <a:pt x="0" y="2"/>
                </a:lnTo>
                <a:lnTo>
                  <a:pt x="2" y="2"/>
                </a:lnTo>
                <a:lnTo>
                  <a:pt x="2" y="2"/>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13" name="Freeform 1290"/>
          <p:cNvSpPr>
            <a:spLocks/>
          </p:cNvSpPr>
          <p:nvPr/>
        </p:nvSpPr>
        <p:spPr bwMode="auto">
          <a:xfrm>
            <a:off x="719142" y="517527"/>
            <a:ext cx="3175" cy="3175"/>
          </a:xfrm>
          <a:custGeom>
            <a:avLst/>
            <a:gdLst/>
            <a:ahLst/>
            <a:cxnLst>
              <a:cxn ang="0">
                <a:pos x="0" y="2"/>
              </a:cxn>
              <a:cxn ang="0">
                <a:pos x="0" y="2"/>
              </a:cxn>
              <a:cxn ang="0">
                <a:pos x="2" y="2"/>
              </a:cxn>
              <a:cxn ang="0">
                <a:pos x="2" y="2"/>
              </a:cxn>
              <a:cxn ang="0">
                <a:pos x="2" y="2"/>
              </a:cxn>
              <a:cxn ang="0">
                <a:pos x="2" y="0"/>
              </a:cxn>
              <a:cxn ang="0">
                <a:pos x="0" y="0"/>
              </a:cxn>
              <a:cxn ang="0">
                <a:pos x="0" y="0"/>
              </a:cxn>
              <a:cxn ang="0">
                <a:pos x="0" y="0"/>
              </a:cxn>
              <a:cxn ang="0">
                <a:pos x="0" y="0"/>
              </a:cxn>
              <a:cxn ang="0">
                <a:pos x="2" y="0"/>
              </a:cxn>
              <a:cxn ang="0">
                <a:pos x="0" y="0"/>
              </a:cxn>
              <a:cxn ang="0">
                <a:pos x="0" y="0"/>
              </a:cxn>
              <a:cxn ang="0">
                <a:pos x="0" y="0"/>
              </a:cxn>
              <a:cxn ang="0">
                <a:pos x="0" y="0"/>
              </a:cxn>
              <a:cxn ang="0">
                <a:pos x="0" y="2"/>
              </a:cxn>
              <a:cxn ang="0">
                <a:pos x="0" y="2"/>
              </a:cxn>
              <a:cxn ang="0">
                <a:pos x="0" y="2"/>
              </a:cxn>
              <a:cxn ang="0">
                <a:pos x="0" y="0"/>
              </a:cxn>
              <a:cxn ang="0">
                <a:pos x="0" y="0"/>
              </a:cxn>
              <a:cxn ang="0">
                <a:pos x="0" y="0"/>
              </a:cxn>
              <a:cxn ang="0">
                <a:pos x="0" y="0"/>
              </a:cxn>
              <a:cxn ang="0">
                <a:pos x="0" y="0"/>
              </a:cxn>
              <a:cxn ang="0">
                <a:pos x="0" y="0"/>
              </a:cxn>
              <a:cxn ang="0">
                <a:pos x="0" y="2"/>
              </a:cxn>
              <a:cxn ang="0">
                <a:pos x="2" y="2"/>
              </a:cxn>
              <a:cxn ang="0">
                <a:pos x="2" y="0"/>
              </a:cxn>
              <a:cxn ang="0">
                <a:pos x="2" y="0"/>
              </a:cxn>
              <a:cxn ang="0">
                <a:pos x="0" y="0"/>
              </a:cxn>
              <a:cxn ang="0">
                <a:pos x="0" y="0"/>
              </a:cxn>
              <a:cxn ang="0">
                <a:pos x="0" y="2"/>
              </a:cxn>
              <a:cxn ang="0">
                <a:pos x="0" y="2"/>
              </a:cxn>
              <a:cxn ang="0">
                <a:pos x="2" y="2"/>
              </a:cxn>
              <a:cxn ang="0">
                <a:pos x="2" y="2"/>
              </a:cxn>
              <a:cxn ang="0">
                <a:pos x="0" y="2"/>
              </a:cxn>
              <a:cxn ang="0">
                <a:pos x="0" y="2"/>
              </a:cxn>
              <a:cxn ang="0">
                <a:pos x="0" y="2"/>
              </a:cxn>
            </a:cxnLst>
            <a:rect l="0" t="0" r="r" b="b"/>
            <a:pathLst>
              <a:path w="2" h="2">
                <a:moveTo>
                  <a:pt x="0" y="2"/>
                </a:moveTo>
                <a:lnTo>
                  <a:pt x="0" y="2"/>
                </a:lnTo>
                <a:lnTo>
                  <a:pt x="2" y="2"/>
                </a:lnTo>
                <a:lnTo>
                  <a:pt x="2" y="2"/>
                </a:lnTo>
                <a:lnTo>
                  <a:pt x="2" y="2"/>
                </a:lnTo>
                <a:lnTo>
                  <a:pt x="2" y="0"/>
                </a:lnTo>
                <a:lnTo>
                  <a:pt x="0" y="0"/>
                </a:lnTo>
                <a:lnTo>
                  <a:pt x="0" y="0"/>
                </a:lnTo>
                <a:lnTo>
                  <a:pt x="0" y="0"/>
                </a:lnTo>
                <a:lnTo>
                  <a:pt x="0" y="0"/>
                </a:lnTo>
                <a:lnTo>
                  <a:pt x="2" y="0"/>
                </a:lnTo>
                <a:lnTo>
                  <a:pt x="0" y="0"/>
                </a:lnTo>
                <a:lnTo>
                  <a:pt x="0" y="0"/>
                </a:lnTo>
                <a:lnTo>
                  <a:pt x="0" y="0"/>
                </a:lnTo>
                <a:lnTo>
                  <a:pt x="0" y="0"/>
                </a:lnTo>
                <a:lnTo>
                  <a:pt x="0" y="2"/>
                </a:lnTo>
                <a:lnTo>
                  <a:pt x="0" y="2"/>
                </a:lnTo>
                <a:lnTo>
                  <a:pt x="0" y="2"/>
                </a:lnTo>
                <a:lnTo>
                  <a:pt x="0" y="0"/>
                </a:lnTo>
                <a:lnTo>
                  <a:pt x="0" y="0"/>
                </a:lnTo>
                <a:lnTo>
                  <a:pt x="0" y="0"/>
                </a:lnTo>
                <a:lnTo>
                  <a:pt x="0" y="0"/>
                </a:lnTo>
                <a:lnTo>
                  <a:pt x="0" y="0"/>
                </a:lnTo>
                <a:lnTo>
                  <a:pt x="0" y="0"/>
                </a:lnTo>
                <a:lnTo>
                  <a:pt x="0" y="2"/>
                </a:lnTo>
                <a:lnTo>
                  <a:pt x="2" y="2"/>
                </a:lnTo>
                <a:lnTo>
                  <a:pt x="2" y="0"/>
                </a:lnTo>
                <a:lnTo>
                  <a:pt x="2" y="0"/>
                </a:lnTo>
                <a:lnTo>
                  <a:pt x="0" y="0"/>
                </a:lnTo>
                <a:lnTo>
                  <a:pt x="0" y="0"/>
                </a:lnTo>
                <a:lnTo>
                  <a:pt x="0" y="2"/>
                </a:lnTo>
                <a:lnTo>
                  <a:pt x="0" y="2"/>
                </a:lnTo>
                <a:lnTo>
                  <a:pt x="2" y="2"/>
                </a:lnTo>
                <a:lnTo>
                  <a:pt x="2" y="2"/>
                </a:lnTo>
                <a:lnTo>
                  <a:pt x="0" y="2"/>
                </a:lnTo>
                <a:lnTo>
                  <a:pt x="0" y="2"/>
                </a:lnTo>
                <a:lnTo>
                  <a:pt x="0"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14" name="Rectangle 1335"/>
          <p:cNvSpPr>
            <a:spLocks noChangeArrowheads="1"/>
          </p:cNvSpPr>
          <p:nvPr/>
        </p:nvSpPr>
        <p:spPr bwMode="auto">
          <a:xfrm>
            <a:off x="468314" y="508000"/>
            <a:ext cx="1587" cy="1588"/>
          </a:xfrm>
          <a:prstGeom prst="rect">
            <a:avLst/>
          </a:prstGeom>
          <a:solidFill>
            <a:srgbClr val="000000"/>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15" name="Rectangle 1336"/>
          <p:cNvSpPr>
            <a:spLocks noChangeArrowheads="1"/>
          </p:cNvSpPr>
          <p:nvPr/>
        </p:nvSpPr>
        <p:spPr bwMode="auto">
          <a:xfrm>
            <a:off x="474665" y="495300"/>
            <a:ext cx="1587" cy="1588"/>
          </a:xfrm>
          <a:prstGeom prst="rect">
            <a:avLst/>
          </a:prstGeom>
          <a:solidFill>
            <a:srgbClr val="000000"/>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16" name="Rectangle 1337"/>
          <p:cNvSpPr>
            <a:spLocks noChangeArrowheads="1"/>
          </p:cNvSpPr>
          <p:nvPr/>
        </p:nvSpPr>
        <p:spPr bwMode="auto">
          <a:xfrm>
            <a:off x="474665" y="495300"/>
            <a:ext cx="1587" cy="1588"/>
          </a:xfrm>
          <a:prstGeom prst="rect">
            <a:avLst/>
          </a:prstGeom>
          <a:solidFill>
            <a:srgbClr val="000000"/>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17" name="Rectangle 1340"/>
          <p:cNvSpPr>
            <a:spLocks noChangeArrowheads="1"/>
          </p:cNvSpPr>
          <p:nvPr/>
        </p:nvSpPr>
        <p:spPr bwMode="auto">
          <a:xfrm>
            <a:off x="468314" y="508000"/>
            <a:ext cx="1587" cy="1588"/>
          </a:xfrm>
          <a:prstGeom prst="rect">
            <a:avLst/>
          </a:prstGeom>
          <a:solidFill>
            <a:srgbClr val="FFFFFF"/>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18" name="Rectangle 1341"/>
          <p:cNvSpPr>
            <a:spLocks noChangeArrowheads="1"/>
          </p:cNvSpPr>
          <p:nvPr/>
        </p:nvSpPr>
        <p:spPr bwMode="auto">
          <a:xfrm>
            <a:off x="468314" y="508000"/>
            <a:ext cx="1587" cy="1588"/>
          </a:xfrm>
          <a:prstGeom prst="rect">
            <a:avLst/>
          </a:prstGeom>
          <a:solidFill>
            <a:srgbClr val="FFFFFF"/>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19" name="Rectangle 1342"/>
          <p:cNvSpPr>
            <a:spLocks noChangeArrowheads="1"/>
          </p:cNvSpPr>
          <p:nvPr/>
        </p:nvSpPr>
        <p:spPr bwMode="auto">
          <a:xfrm>
            <a:off x="468314" y="508000"/>
            <a:ext cx="1587" cy="1588"/>
          </a:xfrm>
          <a:prstGeom prst="rect">
            <a:avLst/>
          </a:prstGeom>
          <a:solidFill>
            <a:srgbClr val="FFFFFF"/>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20" name="Rectangle 1343"/>
          <p:cNvSpPr>
            <a:spLocks noChangeArrowheads="1"/>
          </p:cNvSpPr>
          <p:nvPr/>
        </p:nvSpPr>
        <p:spPr bwMode="auto">
          <a:xfrm>
            <a:off x="468314" y="508000"/>
            <a:ext cx="1587" cy="1588"/>
          </a:xfrm>
          <a:prstGeom prst="rect">
            <a:avLst/>
          </a:prstGeom>
          <a:solidFill>
            <a:srgbClr val="000000"/>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21" name="Rectangle 1344"/>
          <p:cNvSpPr>
            <a:spLocks noChangeArrowheads="1"/>
          </p:cNvSpPr>
          <p:nvPr/>
        </p:nvSpPr>
        <p:spPr bwMode="auto">
          <a:xfrm>
            <a:off x="465140" y="485780"/>
            <a:ext cx="1587" cy="3175"/>
          </a:xfrm>
          <a:prstGeom prst="rect">
            <a:avLst/>
          </a:prstGeom>
          <a:solidFill>
            <a:srgbClr val="FFFFFF"/>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30" name="Title 329"/>
          <p:cNvSpPr>
            <a:spLocks noGrp="1"/>
          </p:cNvSpPr>
          <p:nvPr>
            <p:ph type="title" hasCustomPrompt="1"/>
          </p:nvPr>
        </p:nvSpPr>
        <p:spPr>
          <a:xfrm>
            <a:off x="1512624" y="1189797"/>
            <a:ext cx="6971806" cy="1822161"/>
          </a:xfrm>
          <a:prstGeom prst="rect">
            <a:avLst/>
          </a:prstGeom>
        </p:spPr>
        <p:txBody>
          <a:bodyPr lIns="0" tIns="0" rIns="0" bIns="0" anchor="b">
            <a:normAutofit/>
          </a:bodyPr>
          <a:lstStyle>
            <a:lvl1pPr>
              <a:lnSpc>
                <a:spcPct val="100000"/>
              </a:lnSpc>
              <a:spcBef>
                <a:spcPts val="0"/>
              </a:spcBef>
              <a:defRPr sz="3750" b="1" baseline="0">
                <a:solidFill>
                  <a:srgbClr val="021F43"/>
                </a:solidFill>
              </a:defRPr>
            </a:lvl1pPr>
          </a:lstStyle>
          <a:p>
            <a:r>
              <a:rPr lang="en-US" dirty="0"/>
              <a:t>Presentation Title Up to Three Lines at this size</a:t>
            </a:r>
          </a:p>
        </p:txBody>
      </p:sp>
      <p:sp>
        <p:nvSpPr>
          <p:cNvPr id="332" name="Text Placeholder 331"/>
          <p:cNvSpPr>
            <a:spLocks noGrp="1"/>
          </p:cNvSpPr>
          <p:nvPr>
            <p:ph type="body" sz="quarter" idx="13" hasCustomPrompt="1"/>
          </p:nvPr>
        </p:nvSpPr>
        <p:spPr>
          <a:xfrm>
            <a:off x="1525176" y="3000005"/>
            <a:ext cx="6959257" cy="875885"/>
          </a:xfrm>
          <a:prstGeom prst="rect">
            <a:avLst/>
          </a:prstGeom>
        </p:spPr>
        <p:txBody>
          <a:bodyPr lIns="0" tIns="0" rIns="0" bIns="0" anchor="t">
            <a:normAutofit/>
          </a:bodyPr>
          <a:lstStyle>
            <a:lvl1pPr>
              <a:lnSpc>
                <a:spcPct val="100000"/>
              </a:lnSpc>
              <a:spcBef>
                <a:spcPts val="0"/>
              </a:spcBef>
              <a:defRPr sz="1875" b="0" i="0" cap="all" baseline="0">
                <a:solidFill>
                  <a:srgbClr val="021F43"/>
                </a:solidFill>
                <a:latin typeface="+mn-lt"/>
                <a:cs typeface="Andes ExtraLight"/>
              </a:defRPr>
            </a:lvl1pPr>
            <a:lvl2pPr>
              <a:defRPr b="0" i="0">
                <a:latin typeface="Andes ExtraLight"/>
                <a:cs typeface="Andes ExtraLight"/>
              </a:defRPr>
            </a:lvl2pPr>
            <a:lvl3pPr>
              <a:defRPr b="0" i="0">
                <a:latin typeface="Andes ExtraLight"/>
                <a:cs typeface="Andes ExtraLight"/>
              </a:defRPr>
            </a:lvl3pPr>
            <a:lvl4pPr>
              <a:defRPr b="0" i="0">
                <a:latin typeface="Andes ExtraLight"/>
                <a:cs typeface="Andes ExtraLight"/>
              </a:defRPr>
            </a:lvl4pPr>
            <a:lvl5pPr>
              <a:defRPr b="0" i="0">
                <a:latin typeface="Andes ExtraLight"/>
                <a:cs typeface="Andes ExtraLight"/>
              </a:defRPr>
            </a:lvl5pPr>
          </a:lstStyle>
          <a:p>
            <a:pPr lvl="0"/>
            <a:r>
              <a:rPr lang="en-US" dirty="0"/>
              <a:t>Subtitle</a:t>
            </a:r>
            <a:br>
              <a:rPr lang="en-US" dirty="0"/>
            </a:br>
            <a:r>
              <a:rPr lang="en-US" dirty="0"/>
              <a:t>up to Two Lines</a:t>
            </a:r>
          </a:p>
        </p:txBody>
      </p:sp>
      <p:sp>
        <p:nvSpPr>
          <p:cNvPr id="73" name="Rectangle 72"/>
          <p:cNvSpPr/>
          <p:nvPr/>
        </p:nvSpPr>
        <p:spPr bwMode="auto">
          <a:xfrm>
            <a:off x="6714071" y="4308323"/>
            <a:ext cx="2429933" cy="182880"/>
          </a:xfrm>
          <a:prstGeom prst="rect">
            <a:avLst/>
          </a:prstGeom>
          <a:solidFill>
            <a:srgbClr val="00ADE4"/>
          </a:solidFill>
          <a:ln w="9525" cap="flat" cmpd="sng" algn="ctr">
            <a:noFill/>
            <a:prstDash val="solid"/>
            <a:round/>
            <a:headEnd type="none" w="med" len="med"/>
            <a:tailEnd type="none" w="med" len="med"/>
          </a:ln>
          <a:effectLst/>
        </p:spPr>
        <p:txBody>
          <a:bodyPr vert="horz" wrap="square" lIns="68580" tIns="34290" rIns="68580" bIns="34290" numCol="1" rtlCol="0" anchor="t" anchorCtr="0" compatLnSpc="1">
            <a:prstTxWarp prst="textNoShape">
              <a:avLst/>
            </a:prstTxWarp>
          </a:bodyPr>
          <a:lstStyle/>
          <a:p>
            <a:pPr marL="86914" marR="0" indent="-86914" algn="l" defTabSz="685783" rtl="0" eaLnBrk="1" fontAlgn="base" latinLnBrk="0" hangingPunct="1">
              <a:lnSpc>
                <a:spcPct val="100000"/>
              </a:lnSpc>
              <a:spcBef>
                <a:spcPct val="50000"/>
              </a:spcBef>
              <a:spcAft>
                <a:spcPct val="0"/>
              </a:spcAft>
              <a:buClrTx/>
              <a:buSzTx/>
              <a:buFontTx/>
              <a:buChar char="•"/>
              <a:tabLst/>
            </a:pPr>
            <a:endParaRPr kumimoji="0" lang="en-US" sz="975" b="0" i="0" u="none" strike="noStrike" cap="none" normalizeH="0" baseline="0" dirty="0">
              <a:ln>
                <a:noFill/>
              </a:ln>
              <a:solidFill>
                <a:schemeClr val="accent3"/>
              </a:solidFill>
              <a:effectLst/>
              <a:latin typeface="Arial Regular" charset="0"/>
              <a:cs typeface="Times New Roman" pitchFamily="18" charset="0"/>
            </a:endParaRPr>
          </a:p>
        </p:txBody>
      </p:sp>
      <p:sp>
        <p:nvSpPr>
          <p:cNvPr id="72" name="Rectangle 71"/>
          <p:cNvSpPr/>
          <p:nvPr/>
        </p:nvSpPr>
        <p:spPr bwMode="auto">
          <a:xfrm>
            <a:off x="2" y="4309534"/>
            <a:ext cx="6976533" cy="182880"/>
          </a:xfrm>
          <a:prstGeom prst="rect">
            <a:avLst/>
          </a:prstGeom>
          <a:solidFill>
            <a:schemeClr val="tx1"/>
          </a:solidFill>
          <a:ln w="9525" cap="flat" cmpd="sng" algn="ctr">
            <a:noFill/>
            <a:prstDash val="solid"/>
            <a:round/>
            <a:headEnd type="none" w="med" len="med"/>
            <a:tailEnd type="none" w="med" len="med"/>
          </a:ln>
          <a:effectLst/>
        </p:spPr>
        <p:txBody>
          <a:bodyPr vert="horz" wrap="square" lIns="68580" tIns="34290" rIns="68580" bIns="34290" numCol="1" rtlCol="0" anchor="t" anchorCtr="0" compatLnSpc="1">
            <a:prstTxWarp prst="textNoShape">
              <a:avLst/>
            </a:prstTxWarp>
          </a:bodyPr>
          <a:lstStyle/>
          <a:p>
            <a:pPr marL="86914" marR="0" indent="-86914" algn="l" defTabSz="685783" rtl="0" eaLnBrk="1" fontAlgn="base" latinLnBrk="0" hangingPunct="1">
              <a:lnSpc>
                <a:spcPct val="100000"/>
              </a:lnSpc>
              <a:spcBef>
                <a:spcPct val="50000"/>
              </a:spcBef>
              <a:spcAft>
                <a:spcPct val="0"/>
              </a:spcAft>
              <a:buClrTx/>
              <a:buSzTx/>
              <a:buFontTx/>
              <a:buChar char="•"/>
              <a:tabLst/>
            </a:pPr>
            <a:endParaRPr kumimoji="0" lang="en-US" sz="975" b="0" i="0" u="none" strike="noStrike" cap="none" normalizeH="0" baseline="0" dirty="0">
              <a:ln>
                <a:noFill/>
              </a:ln>
              <a:solidFill>
                <a:schemeClr val="bg1"/>
              </a:solidFill>
              <a:effectLst/>
              <a:latin typeface="Arial Regular" charset="0"/>
              <a:cs typeface="Times New Roman" pitchFamily="18" charset="0"/>
            </a:endParaRPr>
          </a:p>
        </p:txBody>
      </p:sp>
      <p:grpSp>
        <p:nvGrpSpPr>
          <p:cNvPr id="63" name="Group 62">
            <a:extLst>
              <a:ext uri="{FF2B5EF4-FFF2-40B4-BE49-F238E27FC236}">
                <a16:creationId xmlns="" xmlns:a="http://schemas.openxmlformats.org/drawingml/2006/main" xmlns:r="http://schemas.openxmlformats.org/officeDocument/2006/relationships" xmlns:p="http://schemas.openxmlformats.org/presentationml/2006/main" xmlns:a16="http://schemas.microsoft.com/office/drawing/2014/main" xmlns:mv="urn:schemas-microsoft-com:mac:vml" xmlns:mc="http://schemas.openxmlformats.org/markup-compatibility/2006" id="{CBA9773B-C078-4432-B2A1-136DE61A03AD}"/>
              </a:ext>
            </a:extLst>
          </p:cNvPr>
          <p:cNvGrpSpPr/>
          <p:nvPr userDrawn="1"/>
        </p:nvGrpSpPr>
        <p:grpSpPr>
          <a:xfrm>
            <a:off x="74631" y="6062990"/>
            <a:ext cx="8753319" cy="713721"/>
            <a:chOff x="74631" y="6062990"/>
            <a:chExt cx="8753319" cy="713721"/>
          </a:xfrm>
        </p:grpSpPr>
        <p:pic>
          <p:nvPicPr>
            <p:cNvPr id="64" name="Picture 63">
              <a:extLst>
                <a:ext uri="{FF2B5EF4-FFF2-40B4-BE49-F238E27FC236}">
                  <a16:creationId xmlns="" xmlns:a="http://schemas.openxmlformats.org/drawingml/2006/main" xmlns:r="http://schemas.openxmlformats.org/officeDocument/2006/relationships" xmlns:p="http://schemas.openxmlformats.org/presentationml/2006/main" xmlns:a16="http://schemas.microsoft.com/office/drawing/2014/main" xmlns:mv="urn:schemas-microsoft-com:mac:vml" xmlns:mc="http://schemas.openxmlformats.org/markup-compatibility/2006" id="{4E214115-2A32-428E-8C5F-C6219F84D99E}"/>
                </a:ext>
              </a:extLst>
            </p:cNvPr>
            <p:cNvPicPr>
              <a:picLocks noChangeAspect="1"/>
            </p:cNvPicPr>
            <p:nvPr userDrawn="1"/>
          </p:nvPicPr>
          <p:blipFill>
            <a:blip r:embed="rId2" cstate="print">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ext>
              </a:extLst>
            </a:blip>
            <a:stretch>
              <a:fillRect/>
            </a:stretch>
          </p:blipFill>
          <p:spPr>
            <a:xfrm>
              <a:off x="6858000" y="6190515"/>
              <a:ext cx="1969950" cy="501751"/>
            </a:xfrm>
            <a:prstGeom prst="rect">
              <a:avLst/>
            </a:prstGeom>
          </p:spPr>
        </p:pic>
        <p:grpSp>
          <p:nvGrpSpPr>
            <p:cNvPr id="65" name="Group 64">
              <a:extLst>
                <a:ext uri="{FF2B5EF4-FFF2-40B4-BE49-F238E27FC236}">
                  <a16:creationId xmlns="" xmlns:a="http://schemas.openxmlformats.org/drawingml/2006/main" xmlns:r="http://schemas.openxmlformats.org/officeDocument/2006/relationships" xmlns:p="http://schemas.openxmlformats.org/presentationml/2006/main" xmlns:a16="http://schemas.microsoft.com/office/drawing/2014/main" xmlns:mv="urn:schemas-microsoft-com:mac:vml" xmlns:mc="http://schemas.openxmlformats.org/markup-compatibility/2006" id="{94994CF4-DFE2-4E39-94EF-81EE5C68418F}"/>
                </a:ext>
              </a:extLst>
            </p:cNvPr>
            <p:cNvGrpSpPr/>
            <p:nvPr userDrawn="1"/>
          </p:nvGrpSpPr>
          <p:grpSpPr>
            <a:xfrm>
              <a:off x="74631" y="6062990"/>
              <a:ext cx="6499188" cy="713721"/>
              <a:chOff x="5136" y="6056105"/>
              <a:chExt cx="6499188" cy="713721"/>
            </a:xfrm>
          </p:grpSpPr>
          <p:pic>
            <p:nvPicPr>
              <p:cNvPr id="66" name="Picture 65">
                <a:extLst>
                  <a:ext uri="{FF2B5EF4-FFF2-40B4-BE49-F238E27FC236}">
                    <a16:creationId xmlns="" xmlns:a="http://schemas.openxmlformats.org/drawingml/2006/main" xmlns:r="http://schemas.openxmlformats.org/officeDocument/2006/relationships" xmlns:p="http://schemas.openxmlformats.org/presentationml/2006/main" xmlns:a16="http://schemas.microsoft.com/office/drawing/2014/main" xmlns:mv="urn:schemas-microsoft-com:mac:vml" xmlns:mc="http://schemas.openxmlformats.org/markup-compatibility/2006" id="{9355A94B-A10A-45C6-819C-CE43B4E2D277}"/>
                  </a:ext>
                </a:extLst>
              </p:cNvPr>
              <p:cNvPicPr>
                <a:picLocks noChangeAspect="1"/>
              </p:cNvPicPr>
              <p:nvPr userDrawn="1"/>
            </p:nvPicPr>
            <p:blipFill>
              <a:blip r:embed="rId3" cstate="print">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val="0"/>
                  </a:ext>
                </a:extLst>
              </a:blip>
              <a:stretch>
                <a:fillRect/>
              </a:stretch>
            </p:blipFill>
            <p:spPr>
              <a:xfrm>
                <a:off x="4834782" y="6152415"/>
                <a:ext cx="1669542" cy="617411"/>
              </a:xfrm>
              <a:prstGeom prst="rect">
                <a:avLst/>
              </a:prstGeom>
            </p:spPr>
          </p:pic>
          <p:pic>
            <p:nvPicPr>
              <p:cNvPr id="67" name="Picture 66" descr="Graphical user interface, text, application&#10;&#10;Description automatically generated">
                <a:extLst>
                  <a:ext uri="{FF2B5EF4-FFF2-40B4-BE49-F238E27FC236}">
                    <a16:creationId xmlns="" xmlns:a="http://schemas.openxmlformats.org/drawingml/2006/main" xmlns:r="http://schemas.openxmlformats.org/officeDocument/2006/relationships" xmlns:p="http://schemas.openxmlformats.org/presentationml/2006/main" xmlns:a16="http://schemas.microsoft.com/office/drawing/2014/main" xmlns:mv="urn:schemas-microsoft-com:mac:vml" xmlns:mc="http://schemas.openxmlformats.org/markup-compatibility/2006" id="{B81EC4C8-5C53-448D-9B72-90E117FA5F73}"/>
                  </a:ext>
                </a:extLst>
              </p:cNvPr>
              <p:cNvPicPr>
                <a:picLocks noChangeAspect="1"/>
              </p:cNvPicPr>
              <p:nvPr userDrawn="1"/>
            </p:nvPicPr>
            <p:blipFill>
              <a:blip r:embed="rId4" cstate="print">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val="0"/>
                  </a:ext>
                </a:extLst>
              </a:blip>
              <a:stretch>
                <a:fillRect/>
              </a:stretch>
            </p:blipFill>
            <p:spPr>
              <a:xfrm>
                <a:off x="2448555" y="6211251"/>
                <a:ext cx="2112264" cy="434797"/>
              </a:xfrm>
              <a:prstGeom prst="rect">
                <a:avLst/>
              </a:prstGeom>
            </p:spPr>
          </p:pic>
          <p:sp>
            <p:nvSpPr>
              <p:cNvPr id="68" name="TextBox 10">
                <a:extLst>
                  <a:ext uri="{FF2B5EF4-FFF2-40B4-BE49-F238E27FC236}">
                    <a16:creationId xmlns="" xmlns:a="http://schemas.openxmlformats.org/drawingml/2006/main" xmlns:r="http://schemas.openxmlformats.org/officeDocument/2006/relationships" xmlns:p="http://schemas.openxmlformats.org/presentationml/2006/main" xmlns:a16="http://schemas.microsoft.com/office/drawing/2014/main" xmlns:mv="urn:schemas-microsoft-com:mac:vml" xmlns:mc="http://schemas.openxmlformats.org/markup-compatibility/2006" id="{07C29388-95D5-467A-8771-96F5ED5F349E}"/>
                  </a:ext>
                </a:extLst>
              </p:cNvPr>
              <p:cNvSpPr txBox="1"/>
              <p:nvPr userDrawn="1"/>
            </p:nvSpPr>
            <p:spPr>
              <a:xfrm>
                <a:off x="5136" y="6180857"/>
                <a:ext cx="2550048" cy="409407"/>
              </a:xfrm>
              <a:prstGeom prst="rect">
                <a:avLst/>
              </a:prstGeom>
              <a:noFill/>
            </p:spPr>
            <p:txBody>
              <a:bodyPr wrap="square" rtlCol="0">
                <a:spAutoFit/>
              </a:bodyPr>
              <a:lstStyle>
                <a:defPPr>
                  <a:defRPr lang="en-US"/>
                </a:defPPr>
                <a:lvl1pPr algn="l" rtl="0" fontAlgn="base">
                  <a:spcBef>
                    <a:spcPct val="0"/>
                  </a:spcBef>
                  <a:spcAft>
                    <a:spcPct val="0"/>
                  </a:spcAft>
                  <a:defRPr sz="1600" b="1" kern="1200">
                    <a:solidFill>
                      <a:schemeClr val="tx1"/>
                    </a:solidFill>
                    <a:latin typeface="Trebuchet MS" pitchFamily="34" charset="0"/>
                    <a:ea typeface="MS PGothic" pitchFamily="34" charset="-128"/>
                    <a:cs typeface="+mn-cs"/>
                  </a:defRPr>
                </a:lvl1pPr>
                <a:lvl2pPr marL="457200" algn="l" rtl="0" fontAlgn="base">
                  <a:spcBef>
                    <a:spcPct val="0"/>
                  </a:spcBef>
                  <a:spcAft>
                    <a:spcPct val="0"/>
                  </a:spcAft>
                  <a:defRPr sz="1600" b="1" kern="1200">
                    <a:solidFill>
                      <a:schemeClr val="tx1"/>
                    </a:solidFill>
                    <a:latin typeface="Trebuchet MS" pitchFamily="34" charset="0"/>
                    <a:ea typeface="MS PGothic" pitchFamily="34" charset="-128"/>
                    <a:cs typeface="+mn-cs"/>
                  </a:defRPr>
                </a:lvl2pPr>
                <a:lvl3pPr marL="914400" algn="l" rtl="0" fontAlgn="base">
                  <a:spcBef>
                    <a:spcPct val="0"/>
                  </a:spcBef>
                  <a:spcAft>
                    <a:spcPct val="0"/>
                  </a:spcAft>
                  <a:defRPr sz="1600" b="1" kern="1200">
                    <a:solidFill>
                      <a:schemeClr val="tx1"/>
                    </a:solidFill>
                    <a:latin typeface="Trebuchet MS" pitchFamily="34" charset="0"/>
                    <a:ea typeface="MS PGothic" pitchFamily="34" charset="-128"/>
                    <a:cs typeface="+mn-cs"/>
                  </a:defRPr>
                </a:lvl3pPr>
                <a:lvl4pPr marL="1371600" algn="l" rtl="0" fontAlgn="base">
                  <a:spcBef>
                    <a:spcPct val="0"/>
                  </a:spcBef>
                  <a:spcAft>
                    <a:spcPct val="0"/>
                  </a:spcAft>
                  <a:defRPr sz="1600" b="1" kern="1200">
                    <a:solidFill>
                      <a:schemeClr val="tx1"/>
                    </a:solidFill>
                    <a:latin typeface="Trebuchet MS" pitchFamily="34" charset="0"/>
                    <a:ea typeface="MS PGothic" pitchFamily="34" charset="-128"/>
                    <a:cs typeface="+mn-cs"/>
                  </a:defRPr>
                </a:lvl4pPr>
                <a:lvl5pPr marL="1828800" algn="l" rtl="0" fontAlgn="base">
                  <a:spcBef>
                    <a:spcPct val="0"/>
                  </a:spcBef>
                  <a:spcAft>
                    <a:spcPct val="0"/>
                  </a:spcAft>
                  <a:defRPr sz="1600" b="1" kern="1200">
                    <a:solidFill>
                      <a:schemeClr val="tx1"/>
                    </a:solidFill>
                    <a:latin typeface="Trebuchet MS" pitchFamily="34" charset="0"/>
                    <a:ea typeface="MS PGothic" pitchFamily="34" charset="-128"/>
                    <a:cs typeface="+mn-cs"/>
                  </a:defRPr>
                </a:lvl5pPr>
                <a:lvl6pPr marL="2286000" algn="l" defTabSz="914400" rtl="0" eaLnBrk="1" latinLnBrk="0" hangingPunct="1">
                  <a:defRPr sz="1600" b="1" kern="1200">
                    <a:solidFill>
                      <a:schemeClr val="tx1"/>
                    </a:solidFill>
                    <a:latin typeface="Trebuchet MS" pitchFamily="34" charset="0"/>
                    <a:ea typeface="MS PGothic" pitchFamily="34" charset="-128"/>
                    <a:cs typeface="+mn-cs"/>
                  </a:defRPr>
                </a:lvl6pPr>
                <a:lvl7pPr marL="2743200" algn="l" defTabSz="914400" rtl="0" eaLnBrk="1" latinLnBrk="0" hangingPunct="1">
                  <a:defRPr sz="1600" b="1" kern="1200">
                    <a:solidFill>
                      <a:schemeClr val="tx1"/>
                    </a:solidFill>
                    <a:latin typeface="Trebuchet MS" pitchFamily="34" charset="0"/>
                    <a:ea typeface="MS PGothic" pitchFamily="34" charset="-128"/>
                    <a:cs typeface="+mn-cs"/>
                  </a:defRPr>
                </a:lvl7pPr>
                <a:lvl8pPr marL="3200400" algn="l" defTabSz="914400" rtl="0" eaLnBrk="1" latinLnBrk="0" hangingPunct="1">
                  <a:defRPr sz="1600" b="1" kern="1200">
                    <a:solidFill>
                      <a:schemeClr val="tx1"/>
                    </a:solidFill>
                    <a:latin typeface="Trebuchet MS" pitchFamily="34" charset="0"/>
                    <a:ea typeface="MS PGothic" pitchFamily="34" charset="-128"/>
                    <a:cs typeface="+mn-cs"/>
                  </a:defRPr>
                </a:lvl8pPr>
                <a:lvl9pPr marL="3657600" algn="l" defTabSz="914400" rtl="0" eaLnBrk="1" latinLnBrk="0" hangingPunct="1">
                  <a:defRPr sz="1600" b="1" kern="1200">
                    <a:solidFill>
                      <a:schemeClr val="tx1"/>
                    </a:solidFill>
                    <a:latin typeface="Trebuchet MS" pitchFamily="34" charset="0"/>
                    <a:ea typeface="MS PGothic" pitchFamily="34" charset="-128"/>
                    <a:cs typeface="+mn-cs"/>
                  </a:defRPr>
                </a:lvl9pPr>
              </a:lstStyle>
              <a:p>
                <a:pPr algn="ctr">
                  <a:lnSpc>
                    <a:spcPct val="120000"/>
                  </a:lnSpc>
                </a:pPr>
                <a:r>
                  <a:rPr lang="uk-UA" sz="900" b="0" kern="1200" dirty="0">
                    <a:solidFill>
                      <a:schemeClr val="bg1">
                        <a:lumMod val="65000"/>
                      </a:schemeClr>
                    </a:solidFill>
                    <a:effectLst/>
                    <a:latin typeface="+mn-lt"/>
                    <a:ea typeface="MS PGothic" pitchFamily="34" charset="-128"/>
                    <a:cs typeface="+mn-cs"/>
                  </a:rPr>
                  <a:t>НЕ ДЛЯ ПУБЛІЧНОГО </a:t>
                </a:r>
                <a:endParaRPr lang="en-US" sz="900" b="0" kern="1200" dirty="0">
                  <a:solidFill>
                    <a:schemeClr val="bg1">
                      <a:lumMod val="65000"/>
                    </a:schemeClr>
                  </a:solidFill>
                  <a:effectLst/>
                  <a:latin typeface="+mn-lt"/>
                  <a:ea typeface="MS PGothic" pitchFamily="34" charset="-128"/>
                  <a:cs typeface="+mn-cs"/>
                </a:endParaRPr>
              </a:p>
              <a:p>
                <a:pPr algn="ctr">
                  <a:lnSpc>
                    <a:spcPct val="120000"/>
                  </a:lnSpc>
                </a:pPr>
                <a:r>
                  <a:rPr lang="uk-UA" sz="900" b="0" kern="1200" dirty="0">
                    <a:solidFill>
                      <a:schemeClr val="bg1">
                        <a:lumMod val="65000"/>
                      </a:schemeClr>
                    </a:solidFill>
                    <a:effectLst/>
                    <a:latin typeface="+mn-lt"/>
                    <a:ea typeface="MS PGothic" pitchFamily="34" charset="-128"/>
                    <a:cs typeface="+mn-cs"/>
                  </a:rPr>
                  <a:t>РОЗПОВСЮДЖЕННЯ</a:t>
                </a:r>
              </a:p>
            </p:txBody>
          </p:sp>
          <p:sp>
            <p:nvSpPr>
              <p:cNvPr id="69" name="Slide Number Placeholder 2">
                <a:extLst>
                  <a:ext uri="{FF2B5EF4-FFF2-40B4-BE49-F238E27FC236}">
                    <a16:creationId xmlns="" xmlns:a="http://schemas.openxmlformats.org/drawingml/2006/main" xmlns:r="http://schemas.openxmlformats.org/officeDocument/2006/relationships" xmlns:p="http://schemas.openxmlformats.org/presentationml/2006/main" xmlns:a16="http://schemas.microsoft.com/office/drawing/2014/main" xmlns:mv="urn:schemas-microsoft-com:mac:vml" xmlns:mc="http://schemas.openxmlformats.org/markup-compatibility/2006" id="{D5D03D66-0FB1-478D-B312-7BC3F5DD79F1}"/>
                  </a:ext>
                </a:extLst>
              </p:cNvPr>
              <p:cNvSpPr txBox="1">
                <a:spLocks/>
              </p:cNvSpPr>
              <p:nvPr userDrawn="1"/>
            </p:nvSpPr>
            <p:spPr>
              <a:xfrm>
                <a:off x="2407841" y="6056105"/>
                <a:ext cx="1219280" cy="182135"/>
              </a:xfrm>
              <a:prstGeom prst="rect">
                <a:avLst/>
              </a:prstGeom>
            </p:spPr>
            <p:txBody>
              <a:bodyPr/>
              <a:lstStyle>
                <a:defPPr>
                  <a:defRPr lang="en-US"/>
                </a:defPPr>
                <a:lvl1pPr algn="l" rtl="0" fontAlgn="base">
                  <a:spcBef>
                    <a:spcPct val="0"/>
                  </a:spcBef>
                  <a:spcAft>
                    <a:spcPct val="0"/>
                  </a:spcAft>
                  <a:defRPr sz="1600" b="1" kern="1200">
                    <a:solidFill>
                      <a:schemeClr val="tx1"/>
                    </a:solidFill>
                    <a:latin typeface="Trebuchet MS" pitchFamily="34" charset="0"/>
                    <a:ea typeface="MS PGothic" pitchFamily="34" charset="-128"/>
                    <a:cs typeface="+mn-cs"/>
                  </a:defRPr>
                </a:lvl1pPr>
                <a:lvl2pPr marL="457200" algn="l" rtl="0" fontAlgn="base">
                  <a:spcBef>
                    <a:spcPct val="0"/>
                  </a:spcBef>
                  <a:spcAft>
                    <a:spcPct val="0"/>
                  </a:spcAft>
                  <a:defRPr sz="1600" b="1" kern="1200">
                    <a:solidFill>
                      <a:schemeClr val="tx1"/>
                    </a:solidFill>
                    <a:latin typeface="Trebuchet MS" pitchFamily="34" charset="0"/>
                    <a:ea typeface="MS PGothic" pitchFamily="34" charset="-128"/>
                    <a:cs typeface="+mn-cs"/>
                  </a:defRPr>
                </a:lvl2pPr>
                <a:lvl3pPr marL="914400" algn="l" rtl="0" fontAlgn="base">
                  <a:spcBef>
                    <a:spcPct val="0"/>
                  </a:spcBef>
                  <a:spcAft>
                    <a:spcPct val="0"/>
                  </a:spcAft>
                  <a:defRPr sz="1600" b="1" kern="1200">
                    <a:solidFill>
                      <a:schemeClr val="tx1"/>
                    </a:solidFill>
                    <a:latin typeface="Trebuchet MS" pitchFamily="34" charset="0"/>
                    <a:ea typeface="MS PGothic" pitchFamily="34" charset="-128"/>
                    <a:cs typeface="+mn-cs"/>
                  </a:defRPr>
                </a:lvl3pPr>
                <a:lvl4pPr marL="1371600" algn="l" rtl="0" fontAlgn="base">
                  <a:spcBef>
                    <a:spcPct val="0"/>
                  </a:spcBef>
                  <a:spcAft>
                    <a:spcPct val="0"/>
                  </a:spcAft>
                  <a:defRPr sz="1600" b="1" kern="1200">
                    <a:solidFill>
                      <a:schemeClr val="tx1"/>
                    </a:solidFill>
                    <a:latin typeface="Trebuchet MS" pitchFamily="34" charset="0"/>
                    <a:ea typeface="MS PGothic" pitchFamily="34" charset="-128"/>
                    <a:cs typeface="+mn-cs"/>
                  </a:defRPr>
                </a:lvl4pPr>
                <a:lvl5pPr marL="1828800" algn="l" rtl="0" fontAlgn="base">
                  <a:spcBef>
                    <a:spcPct val="0"/>
                  </a:spcBef>
                  <a:spcAft>
                    <a:spcPct val="0"/>
                  </a:spcAft>
                  <a:defRPr sz="1600" b="1" kern="1200">
                    <a:solidFill>
                      <a:schemeClr val="tx1"/>
                    </a:solidFill>
                    <a:latin typeface="Trebuchet MS" pitchFamily="34" charset="0"/>
                    <a:ea typeface="MS PGothic" pitchFamily="34" charset="-128"/>
                    <a:cs typeface="+mn-cs"/>
                  </a:defRPr>
                </a:lvl5pPr>
                <a:lvl6pPr marL="2286000" algn="l" defTabSz="914400" rtl="0" eaLnBrk="1" latinLnBrk="0" hangingPunct="1">
                  <a:defRPr sz="1600" b="1" kern="1200">
                    <a:solidFill>
                      <a:schemeClr val="tx1"/>
                    </a:solidFill>
                    <a:latin typeface="Trebuchet MS" pitchFamily="34" charset="0"/>
                    <a:ea typeface="MS PGothic" pitchFamily="34" charset="-128"/>
                    <a:cs typeface="+mn-cs"/>
                  </a:defRPr>
                </a:lvl6pPr>
                <a:lvl7pPr marL="2743200" algn="l" defTabSz="914400" rtl="0" eaLnBrk="1" latinLnBrk="0" hangingPunct="1">
                  <a:defRPr sz="1600" b="1" kern="1200">
                    <a:solidFill>
                      <a:schemeClr val="tx1"/>
                    </a:solidFill>
                    <a:latin typeface="Trebuchet MS" pitchFamily="34" charset="0"/>
                    <a:ea typeface="MS PGothic" pitchFamily="34" charset="-128"/>
                    <a:cs typeface="+mn-cs"/>
                  </a:defRPr>
                </a:lvl7pPr>
                <a:lvl8pPr marL="3200400" algn="l" defTabSz="914400" rtl="0" eaLnBrk="1" latinLnBrk="0" hangingPunct="1">
                  <a:defRPr sz="1600" b="1" kern="1200">
                    <a:solidFill>
                      <a:schemeClr val="tx1"/>
                    </a:solidFill>
                    <a:latin typeface="Trebuchet MS" pitchFamily="34" charset="0"/>
                    <a:ea typeface="MS PGothic" pitchFamily="34" charset="-128"/>
                    <a:cs typeface="+mn-cs"/>
                  </a:defRPr>
                </a:lvl8pPr>
                <a:lvl9pPr marL="3657600" algn="l" defTabSz="914400" rtl="0" eaLnBrk="1" latinLnBrk="0" hangingPunct="1">
                  <a:defRPr sz="1600" b="1" kern="1200">
                    <a:solidFill>
                      <a:schemeClr val="tx1"/>
                    </a:solidFill>
                    <a:latin typeface="Trebuchet MS" pitchFamily="34" charset="0"/>
                    <a:ea typeface="MS PGothic" pitchFamily="34" charset="-128"/>
                    <a:cs typeface="+mn-cs"/>
                  </a:defRPr>
                </a:lvl9pPr>
              </a:lstStyle>
              <a:p>
                <a:r>
                  <a:rPr lang="en-US" sz="600" b="0" dirty="0">
                    <a:solidFill>
                      <a:schemeClr val="tx2">
                        <a:lumMod val="65000"/>
                        <a:lumOff val="35000"/>
                      </a:schemeClr>
                    </a:solidFill>
                    <a:latin typeface="+mj-lt"/>
                  </a:rPr>
                  <a:t>IN PARTNERSHIP WITH:</a:t>
                </a:r>
              </a:p>
            </p:txBody>
          </p:sp>
        </p:grpSp>
      </p:gr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4253036402"/>
      </p:ext>
    </p:extLst>
  </p:cSld>
  <p:clrMapOvr>
    <a:masterClrMapping/>
  </p:clrMapOvr>
</p:sldLayout>
</file>

<file path=ppt/slideLayouts/slideLayout6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reserve="1" userDrawn="1">
  <p:cSld name="1_BLANK title">
    <p:spTree>
      <p:nvGrpSpPr>
        <p:cNvPr id="1" name=""/>
        <p:cNvGrpSpPr/>
        <p:nvPr/>
      </p:nvGrpSpPr>
      <p:grpSpPr>
        <a:xfrm>
          <a:off x="0" y="0"/>
          <a:ext cx="0" cy="0"/>
          <a:chOff x="0" y="0"/>
          <a:chExt cx="0" cy="0"/>
        </a:xfrm>
      </p:grpSpPr>
      <p:sp>
        <p:nvSpPr>
          <p:cNvPr id="4" name="Rectangle 9">
            <a:extLst>
              <a:ext uri="{FF2B5EF4-FFF2-40B4-BE49-F238E27FC236}">
                <a16:creationId xmlns="" xmlns:a="http://schemas.openxmlformats.org/drawingml/2006/main" xmlns:r="http://schemas.openxmlformats.org/officeDocument/2006/relationships" xmlns:p="http://schemas.openxmlformats.org/presentationml/2006/main" xmlns:a16="http://schemas.microsoft.com/office/drawing/2014/main" xmlns:mv="urn:schemas-microsoft-com:mac:vml" xmlns:mc="http://schemas.openxmlformats.org/markup-compatibility/2006" id="{C3ECE642-877D-554E-AA9E-1163268F1073}"/>
              </a:ext>
            </a:extLst>
          </p:cNvPr>
          <p:cNvSpPr>
            <a:spLocks noChangeArrowheads="1"/>
          </p:cNvSpPr>
          <p:nvPr userDrawn="1"/>
        </p:nvSpPr>
        <p:spPr bwMode="auto">
          <a:xfrm flipV="1">
            <a:off x="0" y="7"/>
            <a:ext cx="9144000" cy="807647"/>
          </a:xfrm>
          <a:prstGeom prst="rect">
            <a:avLst/>
          </a:prstGeom>
          <a:solidFill>
            <a:srgbClr val="00AB51"/>
          </a:solidFill>
          <a:ln>
            <a:noFill/>
          </a:ln>
          <a:extLst>
            <a:ext uri="{91240B29-F687-4f45-9708-019B960494DF}">
              <a14:hiddenLine xmlns:a="http://schemas.openxmlformats.org/drawingml/2006/main" xmlns:r="http://schemas.openxmlformats.org/officeDocument/2006/relationships" xmlns:p="http://schemas.openxmlformats.org/presentationml/2006/main" xmlns="" xmlns:a14="http://schemas.microsoft.com/office/drawing/2010/main" xmlns:mv="urn:schemas-microsoft-com:mac:vml" xmlns:mc="http://schemas.openxmlformats.org/markup-compatibility/2006" w="9525">
                <a:solidFill>
                  <a:srgbClr val="000000"/>
                </a:solidFill>
                <a:round/>
                <a:headEnd/>
                <a:tailEnd/>
              </a14:hiddenLine>
            </a:ext>
          </a:extLst>
        </p:spPr>
        <p:txBody>
          <a:bodyPr lIns="68580" tIns="34290" rIns="68580" bIns="34290"/>
          <a:lstStyle/>
          <a:p>
            <a:pPr marL="86912" indent="-86912">
              <a:spcBef>
                <a:spcPct val="50000"/>
              </a:spcBef>
              <a:buFontTx/>
              <a:buChar char="•"/>
            </a:pPr>
            <a:endParaRPr lang="en-US" sz="1000" b="0" dirty="0">
              <a:solidFill>
                <a:schemeClr val="bg1"/>
              </a:solidFill>
            </a:endParaRPr>
          </a:p>
        </p:txBody>
      </p:sp>
      <p:sp>
        <p:nvSpPr>
          <p:cNvPr id="2" name="Title 1"/>
          <p:cNvSpPr>
            <a:spLocks noGrp="1"/>
          </p:cNvSpPr>
          <p:nvPr>
            <p:ph type="title"/>
          </p:nvPr>
        </p:nvSpPr>
        <p:spPr>
          <a:xfrm>
            <a:off x="524884" y="301630"/>
            <a:ext cx="8114114" cy="420269"/>
          </a:xfrm>
          <a:prstGeom prst="rect">
            <a:avLst/>
          </a:prstGeom>
        </p:spPr>
        <p:txBody>
          <a:bodyPr>
            <a:normAutofit/>
          </a:bodyPr>
          <a:lstStyle>
            <a:lvl1pPr>
              <a:defRPr sz="1800">
                <a:solidFill>
                  <a:schemeClr val="bg1"/>
                </a:solidFill>
              </a:defRPr>
            </a:lvl1pPr>
          </a:lstStyle>
          <a:p>
            <a:r>
              <a:rPr lang="en-US" dirty="0"/>
              <a:t>Click to edit Master title style</a:t>
            </a:r>
          </a:p>
        </p:txBody>
      </p:sp>
      <p:sp>
        <p:nvSpPr>
          <p:cNvPr id="7" name="Slide Number Placeholder 2"/>
          <p:cNvSpPr>
            <a:spLocks noGrp="1"/>
          </p:cNvSpPr>
          <p:nvPr>
            <p:ph type="sldNum" sz="quarter" idx="10"/>
          </p:nvPr>
        </p:nvSpPr>
        <p:spPr>
          <a:xfrm>
            <a:off x="3" y="6499560"/>
            <a:ext cx="552283" cy="358440"/>
          </a:xfrm>
        </p:spPr>
        <p:txBody>
          <a:bodyPr anchor="ctr"/>
          <a:lstStyle>
            <a:lvl1pPr algn="ctr">
              <a:defRPr sz="675" b="0">
                <a:solidFill>
                  <a:schemeClr val="tx2">
                    <a:lumMod val="65000"/>
                    <a:lumOff val="35000"/>
                  </a:schemeClr>
                </a:solidFill>
                <a:latin typeface="+mn-lt"/>
              </a:defRPr>
            </a:lvl1pPr>
          </a:lstStyle>
          <a:p>
            <a:pPr>
              <a:defRPr/>
            </a:pPr>
            <a:fld id="{A91C009A-D183-4B06-A7F0-ADEC358427FA}" type="slidenum">
              <a:rPr lang="en-US" smtClean="0"/>
              <a:pPr>
                <a:defRPr/>
              </a:pPr>
              <a:t>‹#›</a:t>
            </a:fld>
            <a:endParaRPr lang="en-US" dirty="0"/>
          </a:p>
        </p:txBody>
      </p:sp>
      <p:pic>
        <p:nvPicPr>
          <p:cNvPr id="8" name="Picture 7">
            <a:extLst>
              <a:ext uri="{FF2B5EF4-FFF2-40B4-BE49-F238E27FC236}">
                <a16:creationId xmlns="" xmlns:a="http://schemas.openxmlformats.org/drawingml/2006/main" xmlns:r="http://schemas.openxmlformats.org/officeDocument/2006/relationships" xmlns:p="http://schemas.openxmlformats.org/presentationml/2006/main" xmlns:a16="http://schemas.microsoft.com/office/drawing/2014/main" xmlns:mv="urn:schemas-microsoft-com:mac:vml" xmlns:mc="http://schemas.openxmlformats.org/markup-compatibility/2006" id="{CC601290-045C-480F-860C-F1EFFBDA9F77}"/>
              </a:ext>
            </a:extLst>
          </p:cNvPr>
          <p:cNvPicPr>
            <a:picLocks noChangeAspect="1"/>
          </p:cNvPicPr>
          <p:nvPr userDrawn="1"/>
        </p:nvPicPr>
        <p:blipFill>
          <a:blip r:embed="rId2" cstate="print">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ext>
            </a:extLst>
          </a:blip>
          <a:stretch>
            <a:fillRect/>
          </a:stretch>
        </p:blipFill>
        <p:spPr>
          <a:xfrm>
            <a:off x="6858000" y="6190515"/>
            <a:ext cx="1969950" cy="501751"/>
          </a:xfrm>
          <a:prstGeom prst="rect">
            <a:avLst/>
          </a:prstGeom>
        </p:spPr>
      </p:pic>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1458402328"/>
      </p:ext>
    </p:extLst>
  </p:cSld>
  <p:clrMapOvr>
    <a:masterClrMapping/>
  </p:clrMapOvr>
</p:sldLayout>
</file>

<file path=ppt/slideLayouts/slideLayout6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reserve="1" userDrawn="1">
  <p:cSld name="2_BLANK title">
    <p:spTree>
      <p:nvGrpSpPr>
        <p:cNvPr id="1" name=""/>
        <p:cNvGrpSpPr/>
        <p:nvPr/>
      </p:nvGrpSpPr>
      <p:grpSpPr>
        <a:xfrm>
          <a:off x="0" y="0"/>
          <a:ext cx="0" cy="0"/>
          <a:chOff x="0" y="0"/>
          <a:chExt cx="0" cy="0"/>
        </a:xfrm>
      </p:grpSpPr>
      <p:sp>
        <p:nvSpPr>
          <p:cNvPr id="4" name="Rectangle 9">
            <a:extLst>
              <a:ext uri="{FF2B5EF4-FFF2-40B4-BE49-F238E27FC236}">
                <a16:creationId xmlns="" xmlns:a="http://schemas.openxmlformats.org/drawingml/2006/main" xmlns:r="http://schemas.openxmlformats.org/officeDocument/2006/relationships" xmlns:p="http://schemas.openxmlformats.org/presentationml/2006/main" xmlns:a16="http://schemas.microsoft.com/office/drawing/2014/main" xmlns:mv="urn:schemas-microsoft-com:mac:vml" xmlns:mc="http://schemas.openxmlformats.org/markup-compatibility/2006" id="{C3ECE642-877D-554E-AA9E-1163268F1073}"/>
              </a:ext>
            </a:extLst>
          </p:cNvPr>
          <p:cNvSpPr>
            <a:spLocks noChangeArrowheads="1"/>
          </p:cNvSpPr>
          <p:nvPr userDrawn="1"/>
        </p:nvSpPr>
        <p:spPr bwMode="auto">
          <a:xfrm flipV="1">
            <a:off x="0" y="7"/>
            <a:ext cx="9144000" cy="807647"/>
          </a:xfrm>
          <a:prstGeom prst="rect">
            <a:avLst/>
          </a:prstGeom>
          <a:solidFill>
            <a:srgbClr val="006450"/>
          </a:solidFill>
          <a:ln>
            <a:noFill/>
          </a:ln>
          <a:extLst>
            <a:ext uri="{91240B29-F687-4f45-9708-019B960494DF}">
              <a14:hiddenLine xmlns:a="http://schemas.openxmlformats.org/drawingml/2006/main" xmlns:r="http://schemas.openxmlformats.org/officeDocument/2006/relationships" xmlns:p="http://schemas.openxmlformats.org/presentationml/2006/main" xmlns="" xmlns:a14="http://schemas.microsoft.com/office/drawing/2010/main" xmlns:mv="urn:schemas-microsoft-com:mac:vml" xmlns:mc="http://schemas.openxmlformats.org/markup-compatibility/2006" w="9525">
                <a:solidFill>
                  <a:srgbClr val="000000"/>
                </a:solidFill>
                <a:round/>
                <a:headEnd/>
                <a:tailEnd/>
              </a14:hiddenLine>
            </a:ext>
          </a:extLst>
        </p:spPr>
        <p:txBody>
          <a:bodyPr lIns="68580" tIns="34290" rIns="68580" bIns="34290"/>
          <a:lstStyle/>
          <a:p>
            <a:pPr marL="86912" indent="-86912">
              <a:spcBef>
                <a:spcPct val="50000"/>
              </a:spcBef>
              <a:buFontTx/>
              <a:buChar char="•"/>
            </a:pPr>
            <a:endParaRPr lang="en-US" sz="1000" b="0" dirty="0">
              <a:solidFill>
                <a:schemeClr val="bg1"/>
              </a:solidFill>
            </a:endParaRPr>
          </a:p>
        </p:txBody>
      </p:sp>
      <p:sp>
        <p:nvSpPr>
          <p:cNvPr id="2" name="Title 1"/>
          <p:cNvSpPr>
            <a:spLocks noGrp="1"/>
          </p:cNvSpPr>
          <p:nvPr>
            <p:ph type="title"/>
          </p:nvPr>
        </p:nvSpPr>
        <p:spPr>
          <a:xfrm>
            <a:off x="524884" y="301630"/>
            <a:ext cx="8114114" cy="420269"/>
          </a:xfrm>
          <a:prstGeom prst="rect">
            <a:avLst/>
          </a:prstGeom>
        </p:spPr>
        <p:txBody>
          <a:bodyPr>
            <a:normAutofit/>
          </a:bodyPr>
          <a:lstStyle>
            <a:lvl1pPr>
              <a:defRPr sz="1800">
                <a:solidFill>
                  <a:schemeClr val="bg1"/>
                </a:solidFill>
              </a:defRPr>
            </a:lvl1pPr>
          </a:lstStyle>
          <a:p>
            <a:r>
              <a:rPr lang="en-US" dirty="0"/>
              <a:t>Click to edit Master title style</a:t>
            </a:r>
          </a:p>
        </p:txBody>
      </p:sp>
      <p:sp>
        <p:nvSpPr>
          <p:cNvPr id="7" name="Slide Number Placeholder 2"/>
          <p:cNvSpPr>
            <a:spLocks noGrp="1"/>
          </p:cNvSpPr>
          <p:nvPr>
            <p:ph type="sldNum" sz="quarter" idx="10"/>
          </p:nvPr>
        </p:nvSpPr>
        <p:spPr>
          <a:xfrm>
            <a:off x="3" y="6499560"/>
            <a:ext cx="552283" cy="358440"/>
          </a:xfrm>
        </p:spPr>
        <p:txBody>
          <a:bodyPr anchor="ctr"/>
          <a:lstStyle>
            <a:lvl1pPr algn="ctr">
              <a:defRPr sz="675" b="0">
                <a:solidFill>
                  <a:schemeClr val="tx2">
                    <a:lumMod val="65000"/>
                    <a:lumOff val="35000"/>
                  </a:schemeClr>
                </a:solidFill>
                <a:latin typeface="+mn-lt"/>
              </a:defRPr>
            </a:lvl1pPr>
          </a:lstStyle>
          <a:p>
            <a:pPr>
              <a:defRPr/>
            </a:pPr>
            <a:fld id="{A91C009A-D183-4B06-A7F0-ADEC358427FA}" type="slidenum">
              <a:rPr lang="en-US" smtClean="0"/>
              <a:pPr>
                <a:defRPr/>
              </a:pPr>
              <a:t>‹#›</a:t>
            </a:fld>
            <a:endParaRPr lang="en-US" dirty="0"/>
          </a:p>
        </p:txBody>
      </p:sp>
      <p:pic>
        <p:nvPicPr>
          <p:cNvPr id="8" name="Picture 7">
            <a:extLst>
              <a:ext uri="{FF2B5EF4-FFF2-40B4-BE49-F238E27FC236}">
                <a16:creationId xmlns="" xmlns:a="http://schemas.openxmlformats.org/drawingml/2006/main" xmlns:r="http://schemas.openxmlformats.org/officeDocument/2006/relationships" xmlns:p="http://schemas.openxmlformats.org/presentationml/2006/main" xmlns:a16="http://schemas.microsoft.com/office/drawing/2014/main" xmlns:mv="urn:schemas-microsoft-com:mac:vml" xmlns:mc="http://schemas.openxmlformats.org/markup-compatibility/2006" id="{59AD0CA6-E461-4E39-B8EC-2761C1E88F68}"/>
              </a:ext>
            </a:extLst>
          </p:cNvPr>
          <p:cNvPicPr>
            <a:picLocks noChangeAspect="1"/>
          </p:cNvPicPr>
          <p:nvPr userDrawn="1"/>
        </p:nvPicPr>
        <p:blipFill>
          <a:blip r:embed="rId2" cstate="print">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ext>
            </a:extLst>
          </a:blip>
          <a:stretch>
            <a:fillRect/>
          </a:stretch>
        </p:blipFill>
        <p:spPr>
          <a:xfrm>
            <a:off x="6858000" y="6190515"/>
            <a:ext cx="1969950" cy="501751"/>
          </a:xfrm>
          <a:prstGeom prst="rect">
            <a:avLst/>
          </a:prstGeom>
        </p:spPr>
      </p:pic>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170671419"/>
      </p:ext>
    </p:extLst>
  </p:cSld>
  <p:clrMapOvr>
    <a:masterClrMapping/>
  </p:clrMapOvr>
</p:sldLayout>
</file>

<file path=ppt/slideLayouts/slideLayout6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reserve="1" userDrawn="1">
  <p:cSld name="3_BLANK title">
    <p:spTree>
      <p:nvGrpSpPr>
        <p:cNvPr id="1" name=""/>
        <p:cNvGrpSpPr/>
        <p:nvPr/>
      </p:nvGrpSpPr>
      <p:grpSpPr>
        <a:xfrm>
          <a:off x="0" y="0"/>
          <a:ext cx="0" cy="0"/>
          <a:chOff x="0" y="0"/>
          <a:chExt cx="0" cy="0"/>
        </a:xfrm>
      </p:grpSpPr>
      <p:sp>
        <p:nvSpPr>
          <p:cNvPr id="4" name="Rectangle 9">
            <a:extLst>
              <a:ext uri="{FF2B5EF4-FFF2-40B4-BE49-F238E27FC236}">
                <a16:creationId xmlns="" xmlns:a="http://schemas.openxmlformats.org/drawingml/2006/main" xmlns:r="http://schemas.openxmlformats.org/officeDocument/2006/relationships" xmlns:p="http://schemas.openxmlformats.org/presentationml/2006/main" xmlns:a16="http://schemas.microsoft.com/office/drawing/2014/main" xmlns:mv="urn:schemas-microsoft-com:mac:vml" xmlns:mc="http://schemas.openxmlformats.org/markup-compatibility/2006" id="{C3ECE642-877D-554E-AA9E-1163268F1073}"/>
              </a:ext>
            </a:extLst>
          </p:cNvPr>
          <p:cNvSpPr>
            <a:spLocks noChangeArrowheads="1"/>
          </p:cNvSpPr>
          <p:nvPr userDrawn="1"/>
        </p:nvSpPr>
        <p:spPr bwMode="auto">
          <a:xfrm flipV="1">
            <a:off x="0" y="7"/>
            <a:ext cx="9144000" cy="807647"/>
          </a:xfrm>
          <a:prstGeom prst="rect">
            <a:avLst/>
          </a:prstGeom>
          <a:solidFill>
            <a:srgbClr val="033053"/>
          </a:solidFill>
          <a:ln>
            <a:noFill/>
          </a:ln>
          <a:extLst>
            <a:ext uri="{91240B29-F687-4f45-9708-019B960494DF}">
              <a14:hiddenLine xmlns:a="http://schemas.openxmlformats.org/drawingml/2006/main" xmlns:r="http://schemas.openxmlformats.org/officeDocument/2006/relationships" xmlns:p="http://schemas.openxmlformats.org/presentationml/2006/main" xmlns="" xmlns:a14="http://schemas.microsoft.com/office/drawing/2010/main" xmlns:mv="urn:schemas-microsoft-com:mac:vml" xmlns:mc="http://schemas.openxmlformats.org/markup-compatibility/2006" w="9525">
                <a:solidFill>
                  <a:srgbClr val="000000"/>
                </a:solidFill>
                <a:round/>
                <a:headEnd/>
                <a:tailEnd/>
              </a14:hiddenLine>
            </a:ext>
          </a:extLst>
        </p:spPr>
        <p:txBody>
          <a:bodyPr lIns="68580" tIns="34290" rIns="68580" bIns="34290"/>
          <a:lstStyle/>
          <a:p>
            <a:pPr marL="86912" indent="-86912">
              <a:spcBef>
                <a:spcPct val="50000"/>
              </a:spcBef>
              <a:buFontTx/>
              <a:buChar char="•"/>
            </a:pPr>
            <a:endParaRPr lang="en-US" sz="1000" b="0" dirty="0">
              <a:solidFill>
                <a:schemeClr val="bg1"/>
              </a:solidFill>
            </a:endParaRPr>
          </a:p>
        </p:txBody>
      </p:sp>
      <p:sp>
        <p:nvSpPr>
          <p:cNvPr id="2" name="Title 1"/>
          <p:cNvSpPr>
            <a:spLocks noGrp="1"/>
          </p:cNvSpPr>
          <p:nvPr>
            <p:ph type="title"/>
          </p:nvPr>
        </p:nvSpPr>
        <p:spPr>
          <a:xfrm>
            <a:off x="524884" y="301630"/>
            <a:ext cx="8114114" cy="420269"/>
          </a:xfrm>
          <a:prstGeom prst="rect">
            <a:avLst/>
          </a:prstGeom>
        </p:spPr>
        <p:txBody>
          <a:bodyPr>
            <a:normAutofit/>
          </a:bodyPr>
          <a:lstStyle>
            <a:lvl1pPr>
              <a:defRPr sz="1800">
                <a:solidFill>
                  <a:schemeClr val="bg1"/>
                </a:solidFill>
              </a:defRPr>
            </a:lvl1pPr>
          </a:lstStyle>
          <a:p>
            <a:r>
              <a:rPr lang="en-US" dirty="0"/>
              <a:t>Click to edit Master title style</a:t>
            </a:r>
          </a:p>
        </p:txBody>
      </p:sp>
      <p:sp>
        <p:nvSpPr>
          <p:cNvPr id="7" name="Slide Number Placeholder 2"/>
          <p:cNvSpPr>
            <a:spLocks noGrp="1"/>
          </p:cNvSpPr>
          <p:nvPr>
            <p:ph type="sldNum" sz="quarter" idx="10"/>
          </p:nvPr>
        </p:nvSpPr>
        <p:spPr>
          <a:xfrm>
            <a:off x="3" y="6513045"/>
            <a:ext cx="552283" cy="358440"/>
          </a:xfrm>
        </p:spPr>
        <p:txBody>
          <a:bodyPr anchor="ctr"/>
          <a:lstStyle>
            <a:lvl1pPr algn="ctr">
              <a:defRPr sz="675" b="0">
                <a:solidFill>
                  <a:schemeClr val="tx2">
                    <a:lumMod val="65000"/>
                    <a:lumOff val="35000"/>
                  </a:schemeClr>
                </a:solidFill>
                <a:latin typeface="+mn-lt"/>
              </a:defRPr>
            </a:lvl1pPr>
          </a:lstStyle>
          <a:p>
            <a:pPr>
              <a:defRPr/>
            </a:pPr>
            <a:fld id="{A91C009A-D183-4B06-A7F0-ADEC358427FA}" type="slidenum">
              <a:rPr lang="en-US" smtClean="0"/>
              <a:pPr>
                <a:defRPr/>
              </a:pPr>
              <a:t>‹#›</a:t>
            </a:fld>
            <a:endParaRPr lang="en-US" dirty="0"/>
          </a:p>
        </p:txBody>
      </p:sp>
      <p:pic>
        <p:nvPicPr>
          <p:cNvPr id="8" name="Picture 7">
            <a:extLst>
              <a:ext uri="{FF2B5EF4-FFF2-40B4-BE49-F238E27FC236}">
                <a16:creationId xmlns="" xmlns:a="http://schemas.openxmlformats.org/drawingml/2006/main" xmlns:r="http://schemas.openxmlformats.org/officeDocument/2006/relationships" xmlns:p="http://schemas.openxmlformats.org/presentationml/2006/main" xmlns:a16="http://schemas.microsoft.com/office/drawing/2014/main" xmlns:mv="urn:schemas-microsoft-com:mac:vml" xmlns:mc="http://schemas.openxmlformats.org/markup-compatibility/2006" id="{7EE41C4C-06EB-4948-BF19-EF12C1075F59}"/>
              </a:ext>
            </a:extLst>
          </p:cNvPr>
          <p:cNvPicPr>
            <a:picLocks noChangeAspect="1"/>
          </p:cNvPicPr>
          <p:nvPr userDrawn="1"/>
        </p:nvPicPr>
        <p:blipFill>
          <a:blip r:embed="rId2" cstate="print">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ext>
            </a:extLst>
          </a:blip>
          <a:stretch>
            <a:fillRect/>
          </a:stretch>
        </p:blipFill>
        <p:spPr>
          <a:xfrm>
            <a:off x="6858000" y="6190515"/>
            <a:ext cx="1969950" cy="501751"/>
          </a:xfrm>
          <a:prstGeom prst="rect">
            <a:avLst/>
          </a:prstGeom>
        </p:spPr>
      </p:pic>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447619495"/>
      </p:ext>
    </p:extLst>
  </p:cSld>
  <p:clrMapOvr>
    <a:masterClrMapping/>
  </p:clrMapOvr>
</p:sldLayout>
</file>

<file path=ppt/slideLayouts/slideLayout6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r>
              <a:rPr lang="en-US"/>
              <a:t>Footer Information</a:t>
            </a:r>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p>
            <a:fld id="{D6F23A5F-BBEE-6B49-953E-B58B73D68D22}" type="slidenum">
              <a:rPr lang="en-US" smtClean="0"/>
              <a:pPr/>
              <a:t>‹#›</a:t>
            </a:fld>
            <a:endParaRPr lang="en-US"/>
          </a:p>
        </p:txBody>
      </p:sp>
    </p:spTree>
  </p:cSld>
  <p:clrMapOvr>
    <a:masterClrMapping/>
  </p:clrMapOvr>
</p:sldLayout>
</file>

<file path=ppt/slideLayouts/slideLayout6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blank">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xfrm>
            <a:off x="2573338" y="6248400"/>
            <a:ext cx="1905000" cy="457200"/>
          </a:xfrm>
          <a:prstGeom prst="rect">
            <a:avLst/>
          </a:prstGeom>
          <a:ln/>
        </p:spPr>
        <p:txBody>
          <a:bodyPr/>
          <a:lstStyle>
            <a:lvl1pPr>
              <a:defRPr/>
            </a:lvl1pPr>
          </a:lstStyle>
          <a:p>
            <a:pPr>
              <a:defRPr/>
            </a:pPr>
            <a:endParaRPr lang="en-US" dirty="0">
              <a:solidFill>
                <a:srgbClr val="000000"/>
              </a:solidFill>
            </a:endParaRPr>
          </a:p>
        </p:txBody>
      </p:sp>
      <p:sp>
        <p:nvSpPr>
          <p:cNvPr id="3"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4" name="Rectangle 6"/>
          <p:cNvSpPr>
            <a:spLocks noGrp="1" noChangeArrowheads="1"/>
          </p:cNvSpPr>
          <p:nvPr>
            <p:ph type="sldNum" sz="quarter" idx="12"/>
          </p:nvPr>
        </p:nvSpPr>
        <p:spPr>
          <a:xfrm>
            <a:off x="360363" y="6361115"/>
            <a:ext cx="317500" cy="365125"/>
          </a:xfrm>
          <a:prstGeom prst="rect">
            <a:avLst/>
          </a:prstGeom>
          <a:ln/>
        </p:spPr>
        <p:txBody>
          <a:bodyPr/>
          <a:lstStyle>
            <a:lvl1pPr>
              <a:defRPr/>
            </a:lvl1pPr>
          </a:lstStyle>
          <a:p>
            <a:pPr>
              <a:defRPr/>
            </a:pPr>
            <a:fld id="{F6479ABC-898F-447F-9A12-77A7FA88AC91}" type="slidenum">
              <a:rPr lang="en-US">
                <a:solidFill>
                  <a:srgbClr val="FFFFFF"/>
                </a:solidFill>
              </a:rPr>
              <a:pPr>
                <a:defRPr/>
              </a:pPr>
              <a:t>‹#›</a:t>
            </a:fld>
            <a:endParaRPr lang="en-US" dirty="0">
              <a:solidFill>
                <a:srgbClr val="FFFFFF"/>
              </a:solidFill>
            </a:endParaRPr>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2546319990"/>
      </p:ext>
    </p:extLst>
  </p:cSld>
  <p:clrMapOvr>
    <a:masterClrMapping/>
  </p:clrMapOvr>
</p:sldLayout>
</file>

<file path=ppt/slideLayouts/slideLayout6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userDrawn="1">
  <p:cSld name="Default Slide">
    <p:spTree>
      <p:nvGrpSpPr>
        <p:cNvPr id="1" name=""/>
        <p:cNvGrpSpPr/>
        <p:nvPr/>
      </p:nvGrpSpPr>
      <p:grpSpPr>
        <a:xfrm>
          <a:off x="0" y="0"/>
          <a:ext cx="0" cy="0"/>
          <a:chOff x="0" y="0"/>
          <a:chExt cx="0" cy="0"/>
        </a:xfrm>
      </p:grpSpPr>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1438470463"/>
      </p:ext>
    </p:extLst>
  </p:cSld>
  <p:clrMapOvr>
    <a:masterClrMapping/>
  </p:clrMapOvr>
</p:sldLayout>
</file>

<file path=ppt/slideLayouts/slideLayout6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userDrawn="1">
  <p:cSld name="Dark Table of Contents">
    <p:spTree>
      <p:nvGrpSpPr>
        <p:cNvPr id="1" name=""/>
        <p:cNvGrpSpPr/>
        <p:nvPr/>
      </p:nvGrpSpPr>
      <p:grpSpPr>
        <a:xfrm>
          <a:off x="0" y="0"/>
          <a:ext cx="0" cy="0"/>
          <a:chOff x="0" y="0"/>
          <a:chExt cx="0" cy="0"/>
        </a:xfrm>
      </p:grpSpPr>
      <p:sp>
        <p:nvSpPr>
          <p:cNvPr id="4" name="Rectangle 10"/>
          <p:cNvSpPr>
            <a:spLocks noChangeArrowheads="1"/>
          </p:cNvSpPr>
          <p:nvPr/>
        </p:nvSpPr>
        <p:spPr bwMode="auto">
          <a:xfrm>
            <a:off x="0" y="1100138"/>
            <a:ext cx="9144000" cy="176212"/>
          </a:xfrm>
          <a:prstGeom prst="rect">
            <a:avLst/>
          </a:prstGeom>
          <a:solidFill>
            <a:schemeClr val="bg2"/>
          </a:solidFill>
          <a:ln>
            <a:noFill/>
          </a:ln>
          <a:extLst>
            <a:ext uri="{91240B29-F687-4F45-9708-019B960494DF}">
              <a14:hiddenLine xmlns:mc="http://schemas.openxmlformats.org/markup-compatibility/2006" xmlns:mv="urn:schemas-microsoft-com:mac:vml" xmlns:a14="http://schemas.microsoft.com/office/drawing/2010/main" xmlns:p="http://schemas.openxmlformats.org/presentationml/2006/main" xmlns:r="http://schemas.openxmlformats.org/officeDocument/2006/relationships" xmlns:a="http://schemas.openxmlformats.org/drawingml/2006/main" xmlns="" w="9525">
                <a:solidFill>
                  <a:srgbClr val="000000"/>
                </a:solidFill>
                <a:round/>
                <a:headEnd/>
                <a:tailEnd/>
              </a14:hiddenLine>
            </a:ext>
          </a:extLst>
        </p:spPr>
        <p:txBody>
          <a:bodyPr/>
          <a:lstStyle/>
          <a:p>
            <a:pPr marL="115888" indent="-115888">
              <a:spcBef>
                <a:spcPct val="50000"/>
              </a:spcBef>
              <a:buFontTx/>
              <a:buChar char="•"/>
            </a:pPr>
            <a:endParaRPr lang="en-US" sz="1300" b="0" dirty="0">
              <a:solidFill>
                <a:schemeClr val="bg1"/>
              </a:solidFill>
            </a:endParaRPr>
          </a:p>
        </p:txBody>
      </p:sp>
      <p:sp>
        <p:nvSpPr>
          <p:cNvPr id="2" name="Title 1"/>
          <p:cNvSpPr>
            <a:spLocks noGrp="1"/>
          </p:cNvSpPr>
          <p:nvPr>
            <p:ph type="title"/>
          </p:nvPr>
        </p:nvSpPr>
        <p:spPr>
          <a:xfrm>
            <a:off x="356934" y="301626"/>
            <a:ext cx="8462029" cy="756707"/>
          </a:xfrm>
        </p:spPr>
        <p:txBody>
          <a:bodyPr anchor="ctr">
            <a:normAutofit/>
          </a:bodyPr>
          <a:lstStyle>
            <a:lvl1pPr>
              <a:defRPr sz="2400" b="0" i="0">
                <a:solidFill>
                  <a:schemeClr val="tx1"/>
                </a:solidFill>
              </a:defRPr>
            </a:lvl1pPr>
          </a:lstStyle>
          <a:p>
            <a:r>
              <a:rPr lang="en-US" dirty="0"/>
              <a:t>Click to edit Master title style</a:t>
            </a:r>
          </a:p>
        </p:txBody>
      </p:sp>
      <p:sp>
        <p:nvSpPr>
          <p:cNvPr id="7" name="Text Placeholder 6"/>
          <p:cNvSpPr>
            <a:spLocks noGrp="1"/>
          </p:cNvSpPr>
          <p:nvPr>
            <p:ph type="body" sz="quarter" idx="13" hasCustomPrompt="1"/>
          </p:nvPr>
        </p:nvSpPr>
        <p:spPr>
          <a:xfrm>
            <a:off x="349250" y="1598613"/>
            <a:ext cx="8477250" cy="4613804"/>
          </a:xfrm>
        </p:spPr>
        <p:txBody>
          <a:bodyPr>
            <a:normAutofit/>
          </a:bodyPr>
          <a:lstStyle>
            <a:lvl1pPr>
              <a:lnSpc>
                <a:spcPct val="100000"/>
              </a:lnSpc>
              <a:spcBef>
                <a:spcPts val="2400"/>
              </a:spcBef>
              <a:tabLst>
                <a:tab pos="8402638" algn="r"/>
              </a:tabLst>
              <a:defRPr lang="en-US" sz="2000" smtClean="0"/>
            </a:lvl1pPr>
          </a:lstStyle>
          <a:p>
            <a:pPr lvl="0"/>
            <a:r>
              <a:rPr lang="en-US" dirty="0"/>
              <a:t>Type the section/topic then press the tab button	Slide #</a:t>
            </a:r>
          </a:p>
        </p:txBody>
      </p:sp>
      <p:sp>
        <p:nvSpPr>
          <p:cNvPr id="5" name="Footer Placeholder 5"/>
          <p:cNvSpPr>
            <a:spLocks noGrp="1"/>
          </p:cNvSpPr>
          <p:nvPr>
            <p:ph type="ftr" sz="quarter" idx="14"/>
          </p:nvPr>
        </p:nvSpPr>
        <p:spPr/>
        <p:txBody>
          <a:bodyPr/>
          <a:lstStyle>
            <a:lvl1pPr>
              <a:defRPr/>
            </a:lvl1pPr>
          </a:lstStyle>
          <a:p>
            <a:pPr>
              <a:defRPr/>
            </a:pPr>
            <a:r>
              <a:rPr lang="en-US" dirty="0"/>
              <a:t>Footer Information</a:t>
            </a:r>
          </a:p>
        </p:txBody>
      </p:sp>
      <p:sp>
        <p:nvSpPr>
          <p:cNvPr id="6" name="Slide Number Placeholder 7"/>
          <p:cNvSpPr>
            <a:spLocks noGrp="1"/>
          </p:cNvSpPr>
          <p:nvPr>
            <p:ph type="sldNum" sz="quarter" idx="15"/>
          </p:nvPr>
        </p:nvSpPr>
        <p:spPr/>
        <p:txBody>
          <a:bodyPr/>
          <a:lstStyle>
            <a:lvl1pPr>
              <a:defRPr/>
            </a:lvl1pPr>
          </a:lstStyle>
          <a:p>
            <a:pPr>
              <a:defRPr/>
            </a:pPr>
            <a:fld id="{5F140DA0-A674-6B41-B934-83C754E0012D}" type="slidenum">
              <a:rPr lang="en-US"/>
              <a:pPr>
                <a:defRPr/>
              </a:pPr>
              <a:t>‹#›</a:t>
            </a:fld>
            <a:endParaRPr lang="en-US" dirty="0"/>
          </a:p>
        </p:txBody>
      </p:sp>
    </p:spTree>
    <p:extLst>
      <p:ext uri="{BB962C8B-B14F-4D97-AF65-F5344CB8AC3E}">
        <p14:creationId xmlns:mc="http://schemas.openxmlformats.org/markup-compatibility/2006" xmlns:mv="urn:schemas-microsoft-com:mac:vml" xmlns:p14="http://schemas.microsoft.com/office/powerpoint/2010/main" xmlns:p="http://schemas.openxmlformats.org/presentationml/2006/main" xmlns:r="http://schemas.openxmlformats.org/officeDocument/2006/relationships" xmlns:a="http://schemas.openxmlformats.org/drawingml/2006/main" xmlns="" val="971363911"/>
      </p:ext>
    </p:extLst>
  </p:cSld>
  <p:clrMapOvr>
    <a:masterClrMapping/>
  </p:clrMapOvr>
</p:sldLayout>
</file>

<file path=ppt/slideLayouts/slideLayout6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reserve="1">
  <p:cSld name="Light Blue Title Slide">
    <p:spTree>
      <p:nvGrpSpPr>
        <p:cNvPr id="1" name=""/>
        <p:cNvGrpSpPr/>
        <p:nvPr/>
      </p:nvGrpSpPr>
      <p:grpSpPr>
        <a:xfrm>
          <a:off x="0" y="0"/>
          <a:ext cx="0" cy="0"/>
          <a:chOff x="0" y="0"/>
          <a:chExt cx="0" cy="0"/>
        </a:xfrm>
      </p:grpSpPr>
      <p:sp>
        <p:nvSpPr>
          <p:cNvPr id="3" name="Rectangle 2"/>
          <p:cNvSpPr/>
          <p:nvPr/>
        </p:nvSpPr>
        <p:spPr bwMode="auto">
          <a:xfrm flipV="1">
            <a:off x="0" y="0"/>
            <a:ext cx="9144000" cy="4479636"/>
          </a:xfrm>
          <a:prstGeom prst="rect">
            <a:avLst/>
          </a:prstGeom>
          <a:solidFill>
            <a:srgbClr val="139AF0"/>
          </a:solidFill>
          <a:ln w="9525" cap="flat" cmpd="sng" algn="ctr">
            <a:noFill/>
            <a:prstDash val="solid"/>
            <a:round/>
            <a:headEnd type="none" w="med" len="med"/>
            <a:tailEnd type="none" w="med" len="med"/>
          </a:ln>
          <a:effectLst/>
        </p:spPr>
        <p:txBody>
          <a:bodyPr vert="horz" wrap="square" lIns="68580" tIns="34290" rIns="68580" bIns="34290" numCol="1" rtlCol="0" anchor="t" anchorCtr="0" compatLnSpc="1">
            <a:prstTxWarp prst="textNoShape">
              <a:avLst/>
            </a:prstTxWarp>
          </a:bodyPr>
          <a:lstStyle/>
          <a:p>
            <a:pPr marL="86914" marR="0" indent="-86914" algn="l" defTabSz="685783" rtl="0" eaLnBrk="1" fontAlgn="base" latinLnBrk="0" hangingPunct="1">
              <a:lnSpc>
                <a:spcPct val="100000"/>
              </a:lnSpc>
              <a:spcBef>
                <a:spcPct val="50000"/>
              </a:spcBef>
              <a:spcAft>
                <a:spcPct val="0"/>
              </a:spcAft>
              <a:buClrTx/>
              <a:buSzTx/>
              <a:buFontTx/>
              <a:buChar char="•"/>
              <a:tabLst/>
            </a:pPr>
            <a:endParaRPr kumimoji="0" lang="en-US" sz="975" b="0" i="0" u="none" strike="noStrike" cap="none" normalizeH="0" baseline="0" dirty="0">
              <a:ln>
                <a:noFill/>
              </a:ln>
              <a:solidFill>
                <a:schemeClr val="tx1"/>
              </a:solidFill>
              <a:effectLst/>
              <a:latin typeface="Arial Regular" charset="0"/>
              <a:cs typeface="Times New Roman" pitchFamily="18" charset="0"/>
            </a:endParaRPr>
          </a:p>
        </p:txBody>
      </p:sp>
      <p:pic>
        <p:nvPicPr>
          <p:cNvPr id="70" name="Picture 69"/>
          <p:cNvPicPr>
            <a:picLocks noChangeAspect="1"/>
          </p:cNvPicPr>
          <p:nvPr/>
        </p:nvPicPr>
        <p:blipFill>
          <a:blip r:embed="rId2">
            <a:duotone>
              <a:prstClr val="black"/>
              <a:schemeClr val="tx2">
                <a:tint val="45000"/>
                <a:satMod val="400000"/>
              </a:schemeClr>
            </a:duotone>
            <a:alphaModFix amt="72000"/>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ext>
            </a:extLst>
          </a:blip>
          <a:stretch>
            <a:fillRect/>
          </a:stretch>
        </p:blipFill>
        <p:spPr>
          <a:xfrm>
            <a:off x="6966336" y="3580"/>
            <a:ext cx="2192664" cy="4314420"/>
          </a:xfrm>
          <a:prstGeom prst="rect">
            <a:avLst/>
          </a:prstGeom>
        </p:spPr>
      </p:pic>
      <p:pic>
        <p:nvPicPr>
          <p:cNvPr id="6" name="Picture 5"/>
          <p:cNvPicPr>
            <a:picLocks noChangeAspect="1"/>
          </p:cNvPicPr>
          <p:nvPr/>
        </p:nvPicPr>
        <p:blipFill>
          <a:blip r:embed="rId3">
            <a:alphaModFix amt="50000"/>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ext>
            </a:extLst>
          </a:blip>
          <a:stretch>
            <a:fillRect/>
          </a:stretch>
        </p:blipFill>
        <p:spPr>
          <a:xfrm>
            <a:off x="4" y="8"/>
            <a:ext cx="6942667" cy="4358709"/>
          </a:xfrm>
          <a:prstGeom prst="rect">
            <a:avLst/>
          </a:prstGeom>
        </p:spPr>
      </p:pic>
      <p:pic>
        <p:nvPicPr>
          <p:cNvPr id="7" name="Picture 6"/>
          <p:cNvPicPr>
            <a:picLocks noChangeAspect="1"/>
          </p:cNvPicPr>
          <p:nvPr/>
        </p:nvPicPr>
        <p:blipFill>
          <a:blip r:embed="rId4">
            <a:alphaModFix amt="58000"/>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ext>
            </a:extLst>
          </a:blip>
          <a:stretch>
            <a:fillRect/>
          </a:stretch>
        </p:blipFill>
        <p:spPr>
          <a:xfrm>
            <a:off x="4661505" y="0"/>
            <a:ext cx="2324100" cy="4362148"/>
          </a:xfrm>
          <a:prstGeom prst="rect">
            <a:avLst/>
          </a:prstGeom>
        </p:spPr>
      </p:pic>
      <p:sp>
        <p:nvSpPr>
          <p:cNvPr id="5" name="Rectangle 4"/>
          <p:cNvSpPr/>
          <p:nvPr/>
        </p:nvSpPr>
        <p:spPr bwMode="auto">
          <a:xfrm>
            <a:off x="6495147" y="4318009"/>
            <a:ext cx="2648857" cy="846667"/>
          </a:xfrm>
          <a:prstGeom prst="rect">
            <a:avLst/>
          </a:prstGeom>
          <a:solidFill>
            <a:schemeClr val="bg1"/>
          </a:solidFill>
          <a:ln w="9525" cap="flat" cmpd="sng" algn="ctr">
            <a:noFill/>
            <a:prstDash val="solid"/>
            <a:round/>
            <a:headEnd type="none" w="med" len="med"/>
            <a:tailEnd type="none" w="med" len="med"/>
          </a:ln>
          <a:effectLst/>
        </p:spPr>
        <p:txBody>
          <a:bodyPr vert="horz" wrap="square" lIns="68580" tIns="34290" rIns="68580" bIns="34290" numCol="1" rtlCol="0" anchor="t" anchorCtr="0" compatLnSpc="1">
            <a:prstTxWarp prst="textNoShape">
              <a:avLst/>
            </a:prstTxWarp>
          </a:bodyPr>
          <a:lstStyle/>
          <a:p>
            <a:pPr marL="86914" marR="0" indent="-86914" algn="l" defTabSz="685783" rtl="0" eaLnBrk="1" fontAlgn="base" latinLnBrk="0" hangingPunct="1">
              <a:lnSpc>
                <a:spcPct val="100000"/>
              </a:lnSpc>
              <a:spcBef>
                <a:spcPct val="50000"/>
              </a:spcBef>
              <a:spcAft>
                <a:spcPct val="0"/>
              </a:spcAft>
              <a:buClrTx/>
              <a:buSzTx/>
              <a:buFontTx/>
              <a:buChar char="•"/>
              <a:tabLst/>
            </a:pPr>
            <a:endParaRPr kumimoji="0" lang="en-US" sz="975" b="0" i="0" u="none" strike="noStrike" cap="none" normalizeH="0" baseline="0" dirty="0">
              <a:ln>
                <a:noFill/>
              </a:ln>
              <a:solidFill>
                <a:schemeClr val="tx1"/>
              </a:solidFill>
              <a:effectLst/>
              <a:latin typeface="Arial Regular" charset="0"/>
              <a:cs typeface="Times New Roman" pitchFamily="18" charset="0"/>
            </a:endParaRPr>
          </a:p>
        </p:txBody>
      </p:sp>
      <p:sp>
        <p:nvSpPr>
          <p:cNvPr id="265" name="Line 1086"/>
          <p:cNvSpPr>
            <a:spLocks noChangeShapeType="1"/>
          </p:cNvSpPr>
          <p:nvPr/>
        </p:nvSpPr>
        <p:spPr bwMode="auto">
          <a:xfrm>
            <a:off x="484190" y="617546"/>
            <a:ext cx="1587" cy="1587"/>
          </a:xfrm>
          <a:prstGeom prst="line">
            <a:avLst/>
          </a:pr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66" name="Line 1087"/>
          <p:cNvSpPr>
            <a:spLocks noChangeShapeType="1"/>
          </p:cNvSpPr>
          <p:nvPr/>
        </p:nvSpPr>
        <p:spPr bwMode="auto">
          <a:xfrm>
            <a:off x="484190" y="617546"/>
            <a:ext cx="1587" cy="1587"/>
          </a:xfrm>
          <a:prstGeom prst="line">
            <a:avLst/>
          </a:pr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67" name="Rectangle 1088"/>
          <p:cNvSpPr>
            <a:spLocks noChangeArrowheads="1"/>
          </p:cNvSpPr>
          <p:nvPr/>
        </p:nvSpPr>
        <p:spPr bwMode="auto">
          <a:xfrm>
            <a:off x="484190" y="617546"/>
            <a:ext cx="1587" cy="1587"/>
          </a:xfrm>
          <a:prstGeom prst="rect">
            <a:avLst/>
          </a:prstGeom>
          <a:solidFill>
            <a:srgbClr val="000000"/>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268" name="Rectangle 1089"/>
          <p:cNvSpPr>
            <a:spLocks noChangeArrowheads="1"/>
          </p:cNvSpPr>
          <p:nvPr/>
        </p:nvSpPr>
        <p:spPr bwMode="auto">
          <a:xfrm>
            <a:off x="484190" y="617546"/>
            <a:ext cx="1587" cy="1587"/>
          </a:xfrm>
          <a:prstGeom prst="rect">
            <a:avLst/>
          </a:prstGeom>
          <a:no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269" name="Freeform 1098"/>
          <p:cNvSpPr>
            <a:spLocks/>
          </p:cNvSpPr>
          <p:nvPr/>
        </p:nvSpPr>
        <p:spPr bwMode="auto">
          <a:xfrm>
            <a:off x="487367" y="617546"/>
            <a:ext cx="3175" cy="1587"/>
          </a:xfrm>
          <a:custGeom>
            <a:avLst/>
            <a:gdLst/>
            <a:ahLst/>
            <a:cxnLst>
              <a:cxn ang="0">
                <a:pos x="0" y="0"/>
              </a:cxn>
              <a:cxn ang="0">
                <a:pos x="2" y="0"/>
              </a:cxn>
              <a:cxn ang="0">
                <a:pos x="2" y="0"/>
              </a:cxn>
              <a:cxn ang="0">
                <a:pos x="2"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2" y="0"/>
              </a:cxn>
              <a:cxn ang="0">
                <a:pos x="2" y="0"/>
              </a:cxn>
              <a:cxn ang="0">
                <a:pos x="2" y="0"/>
              </a:cxn>
              <a:cxn ang="0">
                <a:pos x="0" y="0"/>
              </a:cxn>
              <a:cxn ang="0">
                <a:pos x="0" y="0"/>
              </a:cxn>
              <a:cxn ang="0">
                <a:pos x="0" y="0"/>
              </a:cxn>
            </a:cxnLst>
            <a:rect l="0" t="0" r="r" b="b"/>
            <a:pathLst>
              <a:path w="2">
                <a:moveTo>
                  <a:pt x="0" y="0"/>
                </a:moveTo>
                <a:lnTo>
                  <a:pt x="2" y="0"/>
                </a:lnTo>
                <a:lnTo>
                  <a:pt x="2" y="0"/>
                </a:lnTo>
                <a:lnTo>
                  <a:pt x="2"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2" y="0"/>
                </a:lnTo>
                <a:lnTo>
                  <a:pt x="2" y="0"/>
                </a:lnTo>
                <a:lnTo>
                  <a:pt x="2" y="0"/>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70" name="Freeform 1115"/>
          <p:cNvSpPr>
            <a:spLocks/>
          </p:cNvSpPr>
          <p:nvPr/>
        </p:nvSpPr>
        <p:spPr bwMode="auto">
          <a:xfrm>
            <a:off x="458792" y="473075"/>
            <a:ext cx="3175" cy="3175"/>
          </a:xfrm>
          <a:custGeom>
            <a:avLst/>
            <a:gdLst/>
            <a:ahLst/>
            <a:cxnLst>
              <a:cxn ang="0">
                <a:pos x="0" y="2"/>
              </a:cxn>
              <a:cxn ang="0">
                <a:pos x="0" y="2"/>
              </a:cxn>
              <a:cxn ang="0">
                <a:pos x="0" y="2"/>
              </a:cxn>
              <a:cxn ang="0">
                <a:pos x="0" y="2"/>
              </a:cxn>
              <a:cxn ang="0">
                <a:pos x="0" y="2"/>
              </a:cxn>
              <a:cxn ang="0">
                <a:pos x="0" y="2"/>
              </a:cxn>
              <a:cxn ang="0">
                <a:pos x="2" y="2"/>
              </a:cxn>
              <a:cxn ang="0">
                <a:pos x="2" y="2"/>
              </a:cxn>
              <a:cxn ang="0">
                <a:pos x="2" y="0"/>
              </a:cxn>
              <a:cxn ang="0">
                <a:pos x="0" y="2"/>
              </a:cxn>
              <a:cxn ang="0">
                <a:pos x="0" y="2"/>
              </a:cxn>
              <a:cxn ang="0">
                <a:pos x="0" y="2"/>
              </a:cxn>
              <a:cxn ang="0">
                <a:pos x="0" y="2"/>
              </a:cxn>
              <a:cxn ang="0">
                <a:pos x="0" y="2"/>
              </a:cxn>
              <a:cxn ang="0">
                <a:pos x="2" y="2"/>
              </a:cxn>
              <a:cxn ang="0">
                <a:pos x="2" y="2"/>
              </a:cxn>
              <a:cxn ang="0">
                <a:pos x="2" y="2"/>
              </a:cxn>
              <a:cxn ang="0">
                <a:pos x="2" y="2"/>
              </a:cxn>
              <a:cxn ang="0">
                <a:pos x="2" y="2"/>
              </a:cxn>
              <a:cxn ang="0">
                <a:pos x="2" y="2"/>
              </a:cxn>
              <a:cxn ang="0">
                <a:pos x="0" y="2"/>
              </a:cxn>
              <a:cxn ang="0">
                <a:pos x="0" y="2"/>
              </a:cxn>
              <a:cxn ang="0">
                <a:pos x="0" y="2"/>
              </a:cxn>
              <a:cxn ang="0">
                <a:pos x="0" y="2"/>
              </a:cxn>
              <a:cxn ang="0">
                <a:pos x="0" y="2"/>
              </a:cxn>
              <a:cxn ang="0">
                <a:pos x="0" y="2"/>
              </a:cxn>
              <a:cxn ang="0">
                <a:pos x="0" y="2"/>
              </a:cxn>
              <a:cxn ang="0">
                <a:pos x="2" y="2"/>
              </a:cxn>
              <a:cxn ang="0">
                <a:pos x="0" y="2"/>
              </a:cxn>
              <a:cxn ang="0">
                <a:pos x="2" y="2"/>
              </a:cxn>
              <a:cxn ang="0">
                <a:pos x="2" y="2"/>
              </a:cxn>
              <a:cxn ang="0">
                <a:pos x="2" y="2"/>
              </a:cxn>
              <a:cxn ang="0">
                <a:pos x="0" y="2"/>
              </a:cxn>
              <a:cxn ang="0">
                <a:pos x="0" y="2"/>
              </a:cxn>
            </a:cxnLst>
            <a:rect l="0" t="0" r="r" b="b"/>
            <a:pathLst>
              <a:path w="2" h="2">
                <a:moveTo>
                  <a:pt x="0" y="2"/>
                </a:moveTo>
                <a:lnTo>
                  <a:pt x="0" y="2"/>
                </a:lnTo>
                <a:lnTo>
                  <a:pt x="0" y="2"/>
                </a:lnTo>
                <a:lnTo>
                  <a:pt x="0" y="2"/>
                </a:lnTo>
                <a:lnTo>
                  <a:pt x="0" y="2"/>
                </a:lnTo>
                <a:lnTo>
                  <a:pt x="0" y="2"/>
                </a:lnTo>
                <a:lnTo>
                  <a:pt x="0" y="2"/>
                </a:lnTo>
                <a:lnTo>
                  <a:pt x="0" y="2"/>
                </a:lnTo>
                <a:lnTo>
                  <a:pt x="0" y="2"/>
                </a:lnTo>
                <a:lnTo>
                  <a:pt x="0" y="2"/>
                </a:lnTo>
                <a:lnTo>
                  <a:pt x="0" y="2"/>
                </a:lnTo>
                <a:lnTo>
                  <a:pt x="0" y="2"/>
                </a:lnTo>
                <a:lnTo>
                  <a:pt x="2" y="2"/>
                </a:lnTo>
                <a:lnTo>
                  <a:pt x="2" y="2"/>
                </a:lnTo>
                <a:lnTo>
                  <a:pt x="2" y="2"/>
                </a:lnTo>
                <a:lnTo>
                  <a:pt x="2" y="2"/>
                </a:lnTo>
                <a:lnTo>
                  <a:pt x="2" y="2"/>
                </a:lnTo>
                <a:lnTo>
                  <a:pt x="2" y="0"/>
                </a:lnTo>
                <a:lnTo>
                  <a:pt x="0" y="2"/>
                </a:lnTo>
                <a:lnTo>
                  <a:pt x="0" y="2"/>
                </a:lnTo>
                <a:lnTo>
                  <a:pt x="0" y="2"/>
                </a:lnTo>
                <a:lnTo>
                  <a:pt x="0" y="2"/>
                </a:lnTo>
                <a:lnTo>
                  <a:pt x="0" y="2"/>
                </a:lnTo>
                <a:lnTo>
                  <a:pt x="0" y="2"/>
                </a:lnTo>
                <a:lnTo>
                  <a:pt x="0" y="2"/>
                </a:lnTo>
                <a:lnTo>
                  <a:pt x="0" y="2"/>
                </a:lnTo>
                <a:lnTo>
                  <a:pt x="0" y="2"/>
                </a:lnTo>
                <a:lnTo>
                  <a:pt x="0" y="2"/>
                </a:lnTo>
                <a:lnTo>
                  <a:pt x="0" y="2"/>
                </a:lnTo>
                <a:lnTo>
                  <a:pt x="2" y="2"/>
                </a:lnTo>
                <a:lnTo>
                  <a:pt x="2" y="2"/>
                </a:lnTo>
                <a:lnTo>
                  <a:pt x="2" y="2"/>
                </a:lnTo>
                <a:lnTo>
                  <a:pt x="2" y="2"/>
                </a:lnTo>
                <a:lnTo>
                  <a:pt x="2" y="2"/>
                </a:lnTo>
                <a:lnTo>
                  <a:pt x="2" y="2"/>
                </a:lnTo>
                <a:lnTo>
                  <a:pt x="2" y="2"/>
                </a:lnTo>
                <a:lnTo>
                  <a:pt x="2" y="2"/>
                </a:lnTo>
                <a:lnTo>
                  <a:pt x="2" y="2"/>
                </a:lnTo>
                <a:lnTo>
                  <a:pt x="0" y="2"/>
                </a:lnTo>
                <a:lnTo>
                  <a:pt x="2" y="2"/>
                </a:lnTo>
                <a:lnTo>
                  <a:pt x="2"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2" y="2"/>
                </a:lnTo>
                <a:lnTo>
                  <a:pt x="2" y="2"/>
                </a:lnTo>
                <a:lnTo>
                  <a:pt x="0" y="2"/>
                </a:lnTo>
                <a:lnTo>
                  <a:pt x="2" y="2"/>
                </a:lnTo>
                <a:lnTo>
                  <a:pt x="2" y="2"/>
                </a:lnTo>
                <a:lnTo>
                  <a:pt x="2" y="2"/>
                </a:lnTo>
                <a:lnTo>
                  <a:pt x="2" y="2"/>
                </a:lnTo>
                <a:lnTo>
                  <a:pt x="2" y="2"/>
                </a:lnTo>
                <a:lnTo>
                  <a:pt x="2" y="2"/>
                </a:lnTo>
                <a:lnTo>
                  <a:pt x="2" y="2"/>
                </a:lnTo>
                <a:lnTo>
                  <a:pt x="0" y="2"/>
                </a:lnTo>
                <a:lnTo>
                  <a:pt x="0" y="2"/>
                </a:lnTo>
                <a:lnTo>
                  <a:pt x="0" y="2"/>
                </a:lnTo>
                <a:lnTo>
                  <a:pt x="0"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71" name="Freeform 1120"/>
          <p:cNvSpPr>
            <a:spLocks/>
          </p:cNvSpPr>
          <p:nvPr/>
        </p:nvSpPr>
        <p:spPr bwMode="auto">
          <a:xfrm>
            <a:off x="458792" y="463554"/>
            <a:ext cx="3175" cy="3175"/>
          </a:xfrm>
          <a:custGeom>
            <a:avLst/>
            <a:gdLst/>
            <a:ahLst/>
            <a:cxnLst>
              <a:cxn ang="0">
                <a:pos x="0" y="0"/>
              </a:cxn>
              <a:cxn ang="0">
                <a:pos x="0" y="2"/>
              </a:cxn>
              <a:cxn ang="0">
                <a:pos x="0" y="2"/>
              </a:cxn>
              <a:cxn ang="0">
                <a:pos x="0" y="2"/>
              </a:cxn>
              <a:cxn ang="0">
                <a:pos x="2" y="2"/>
              </a:cxn>
              <a:cxn ang="0">
                <a:pos x="2" y="0"/>
              </a:cxn>
              <a:cxn ang="0">
                <a:pos x="2" y="0"/>
              </a:cxn>
              <a:cxn ang="0">
                <a:pos x="2" y="0"/>
              </a:cxn>
              <a:cxn ang="0">
                <a:pos x="0" y="0"/>
              </a:cxn>
              <a:cxn ang="0">
                <a:pos x="0" y="2"/>
              </a:cxn>
              <a:cxn ang="0">
                <a:pos x="0" y="2"/>
              </a:cxn>
              <a:cxn ang="0">
                <a:pos x="2" y="0"/>
              </a:cxn>
              <a:cxn ang="0">
                <a:pos x="2" y="0"/>
              </a:cxn>
              <a:cxn ang="0">
                <a:pos x="2" y="0"/>
              </a:cxn>
              <a:cxn ang="0">
                <a:pos x="2" y="2"/>
              </a:cxn>
              <a:cxn ang="0">
                <a:pos x="0" y="2"/>
              </a:cxn>
              <a:cxn ang="0">
                <a:pos x="0" y="2"/>
              </a:cxn>
              <a:cxn ang="0">
                <a:pos x="0" y="2"/>
              </a:cxn>
              <a:cxn ang="0">
                <a:pos x="0" y="2"/>
              </a:cxn>
              <a:cxn ang="0">
                <a:pos x="0" y="2"/>
              </a:cxn>
              <a:cxn ang="0">
                <a:pos x="0" y="2"/>
              </a:cxn>
              <a:cxn ang="0">
                <a:pos x="0" y="2"/>
              </a:cxn>
              <a:cxn ang="0">
                <a:pos x="0" y="2"/>
              </a:cxn>
              <a:cxn ang="0">
                <a:pos x="2" y="2"/>
              </a:cxn>
              <a:cxn ang="0">
                <a:pos x="0" y="2"/>
              </a:cxn>
              <a:cxn ang="0">
                <a:pos x="0" y="2"/>
              </a:cxn>
              <a:cxn ang="0">
                <a:pos x="2" y="2"/>
              </a:cxn>
              <a:cxn ang="0">
                <a:pos x="2" y="2"/>
              </a:cxn>
              <a:cxn ang="0">
                <a:pos x="2" y="0"/>
              </a:cxn>
              <a:cxn ang="0">
                <a:pos x="0" y="0"/>
              </a:cxn>
              <a:cxn ang="0">
                <a:pos x="0" y="0"/>
              </a:cxn>
            </a:cxnLst>
            <a:rect l="0" t="0" r="r" b="b"/>
            <a:pathLst>
              <a:path w="2" h="2">
                <a:moveTo>
                  <a:pt x="0" y="0"/>
                </a:moveTo>
                <a:lnTo>
                  <a:pt x="0" y="2"/>
                </a:lnTo>
                <a:lnTo>
                  <a:pt x="0" y="2"/>
                </a:lnTo>
                <a:lnTo>
                  <a:pt x="0" y="2"/>
                </a:lnTo>
                <a:lnTo>
                  <a:pt x="2" y="2"/>
                </a:lnTo>
                <a:lnTo>
                  <a:pt x="2" y="0"/>
                </a:lnTo>
                <a:lnTo>
                  <a:pt x="2" y="0"/>
                </a:lnTo>
                <a:lnTo>
                  <a:pt x="2" y="0"/>
                </a:lnTo>
                <a:lnTo>
                  <a:pt x="0" y="0"/>
                </a:lnTo>
                <a:lnTo>
                  <a:pt x="0" y="2"/>
                </a:lnTo>
                <a:lnTo>
                  <a:pt x="0" y="2"/>
                </a:lnTo>
                <a:lnTo>
                  <a:pt x="2" y="0"/>
                </a:lnTo>
                <a:lnTo>
                  <a:pt x="2" y="0"/>
                </a:lnTo>
                <a:lnTo>
                  <a:pt x="2" y="0"/>
                </a:lnTo>
                <a:lnTo>
                  <a:pt x="2" y="2"/>
                </a:lnTo>
                <a:lnTo>
                  <a:pt x="0" y="2"/>
                </a:lnTo>
                <a:lnTo>
                  <a:pt x="0" y="2"/>
                </a:lnTo>
                <a:lnTo>
                  <a:pt x="0" y="2"/>
                </a:lnTo>
                <a:lnTo>
                  <a:pt x="0" y="2"/>
                </a:lnTo>
                <a:lnTo>
                  <a:pt x="0" y="2"/>
                </a:lnTo>
                <a:lnTo>
                  <a:pt x="0" y="2"/>
                </a:lnTo>
                <a:lnTo>
                  <a:pt x="0" y="2"/>
                </a:lnTo>
                <a:lnTo>
                  <a:pt x="0" y="2"/>
                </a:lnTo>
                <a:lnTo>
                  <a:pt x="2" y="2"/>
                </a:lnTo>
                <a:lnTo>
                  <a:pt x="0" y="2"/>
                </a:lnTo>
                <a:lnTo>
                  <a:pt x="0" y="2"/>
                </a:lnTo>
                <a:lnTo>
                  <a:pt x="2" y="2"/>
                </a:lnTo>
                <a:lnTo>
                  <a:pt x="2" y="2"/>
                </a:lnTo>
                <a:lnTo>
                  <a:pt x="2" y="0"/>
                </a:lnTo>
                <a:lnTo>
                  <a:pt x="0" y="0"/>
                </a:lnTo>
                <a:lnTo>
                  <a:pt x="0"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72" name="Freeform 1134"/>
          <p:cNvSpPr>
            <a:spLocks/>
          </p:cNvSpPr>
          <p:nvPr/>
        </p:nvSpPr>
        <p:spPr bwMode="auto">
          <a:xfrm>
            <a:off x="703267" y="514350"/>
            <a:ext cx="3175" cy="6350"/>
          </a:xfrm>
          <a:custGeom>
            <a:avLst/>
            <a:gdLst/>
            <a:ahLst/>
            <a:cxnLst>
              <a:cxn ang="0">
                <a:pos x="2" y="4"/>
              </a:cxn>
              <a:cxn ang="0">
                <a:pos x="2" y="4"/>
              </a:cxn>
              <a:cxn ang="0">
                <a:pos x="2" y="4"/>
              </a:cxn>
              <a:cxn ang="0">
                <a:pos x="2" y="2"/>
              </a:cxn>
              <a:cxn ang="0">
                <a:pos x="2" y="0"/>
              </a:cxn>
              <a:cxn ang="0">
                <a:pos x="2" y="0"/>
              </a:cxn>
              <a:cxn ang="0">
                <a:pos x="2" y="0"/>
              </a:cxn>
              <a:cxn ang="0">
                <a:pos x="0" y="2"/>
              </a:cxn>
              <a:cxn ang="0">
                <a:pos x="2" y="4"/>
              </a:cxn>
              <a:cxn ang="0">
                <a:pos x="2" y="2"/>
              </a:cxn>
              <a:cxn ang="0">
                <a:pos x="2" y="2"/>
              </a:cxn>
              <a:cxn ang="0">
                <a:pos x="2" y="0"/>
              </a:cxn>
              <a:cxn ang="0">
                <a:pos x="2" y="2"/>
              </a:cxn>
              <a:cxn ang="0">
                <a:pos x="2" y="2"/>
              </a:cxn>
              <a:cxn ang="0">
                <a:pos x="2" y="2"/>
              </a:cxn>
              <a:cxn ang="0">
                <a:pos x="2" y="2"/>
              </a:cxn>
              <a:cxn ang="0">
                <a:pos x="2" y="2"/>
              </a:cxn>
              <a:cxn ang="0">
                <a:pos x="2" y="2"/>
              </a:cxn>
              <a:cxn ang="0">
                <a:pos x="2" y="2"/>
              </a:cxn>
              <a:cxn ang="0">
                <a:pos x="2" y="2"/>
              </a:cxn>
              <a:cxn ang="0">
                <a:pos x="2" y="2"/>
              </a:cxn>
              <a:cxn ang="0">
                <a:pos x="2" y="2"/>
              </a:cxn>
              <a:cxn ang="0">
                <a:pos x="2" y="2"/>
              </a:cxn>
              <a:cxn ang="0">
                <a:pos x="2" y="2"/>
              </a:cxn>
              <a:cxn ang="0">
                <a:pos x="2" y="2"/>
              </a:cxn>
              <a:cxn ang="0">
                <a:pos x="2" y="2"/>
              </a:cxn>
              <a:cxn ang="0">
                <a:pos x="0" y="2"/>
              </a:cxn>
              <a:cxn ang="0">
                <a:pos x="2" y="4"/>
              </a:cxn>
            </a:cxnLst>
            <a:rect l="0" t="0" r="r" b="b"/>
            <a:pathLst>
              <a:path w="2" h="4">
                <a:moveTo>
                  <a:pt x="2" y="4"/>
                </a:moveTo>
                <a:lnTo>
                  <a:pt x="2" y="4"/>
                </a:lnTo>
                <a:lnTo>
                  <a:pt x="2" y="4"/>
                </a:lnTo>
                <a:lnTo>
                  <a:pt x="2" y="2"/>
                </a:lnTo>
                <a:lnTo>
                  <a:pt x="2" y="0"/>
                </a:lnTo>
                <a:lnTo>
                  <a:pt x="2" y="0"/>
                </a:lnTo>
                <a:lnTo>
                  <a:pt x="2" y="0"/>
                </a:lnTo>
                <a:lnTo>
                  <a:pt x="0" y="2"/>
                </a:lnTo>
                <a:lnTo>
                  <a:pt x="2" y="4"/>
                </a:lnTo>
                <a:lnTo>
                  <a:pt x="2" y="2"/>
                </a:lnTo>
                <a:lnTo>
                  <a:pt x="2" y="2"/>
                </a:lnTo>
                <a:lnTo>
                  <a:pt x="2" y="0"/>
                </a:lnTo>
                <a:lnTo>
                  <a:pt x="2" y="2"/>
                </a:lnTo>
                <a:lnTo>
                  <a:pt x="2" y="2"/>
                </a:lnTo>
                <a:lnTo>
                  <a:pt x="2" y="2"/>
                </a:lnTo>
                <a:lnTo>
                  <a:pt x="2" y="2"/>
                </a:lnTo>
                <a:lnTo>
                  <a:pt x="2" y="2"/>
                </a:lnTo>
                <a:lnTo>
                  <a:pt x="2" y="2"/>
                </a:lnTo>
                <a:lnTo>
                  <a:pt x="2" y="2"/>
                </a:lnTo>
                <a:lnTo>
                  <a:pt x="2" y="2"/>
                </a:lnTo>
                <a:lnTo>
                  <a:pt x="2" y="2"/>
                </a:lnTo>
                <a:lnTo>
                  <a:pt x="2" y="2"/>
                </a:lnTo>
                <a:lnTo>
                  <a:pt x="2" y="2"/>
                </a:lnTo>
                <a:lnTo>
                  <a:pt x="2" y="2"/>
                </a:lnTo>
                <a:lnTo>
                  <a:pt x="2" y="2"/>
                </a:lnTo>
                <a:lnTo>
                  <a:pt x="2" y="2"/>
                </a:lnTo>
                <a:lnTo>
                  <a:pt x="0" y="2"/>
                </a:lnTo>
                <a:lnTo>
                  <a:pt x="2" y="4"/>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73" name="Freeform 1141"/>
          <p:cNvSpPr>
            <a:spLocks/>
          </p:cNvSpPr>
          <p:nvPr/>
        </p:nvSpPr>
        <p:spPr bwMode="auto">
          <a:xfrm>
            <a:off x="706439" y="479425"/>
            <a:ext cx="1587" cy="6350"/>
          </a:xfrm>
          <a:custGeom>
            <a:avLst/>
            <a:gdLst/>
            <a:ahLst/>
            <a:cxnLst>
              <a:cxn ang="0">
                <a:pos x="0" y="4"/>
              </a:cxn>
              <a:cxn ang="0">
                <a:pos x="0" y="2"/>
              </a:cxn>
              <a:cxn ang="0">
                <a:pos x="0" y="0"/>
              </a:cxn>
              <a:cxn ang="0">
                <a:pos x="0" y="0"/>
              </a:cxn>
              <a:cxn ang="0">
                <a:pos x="0" y="2"/>
              </a:cxn>
              <a:cxn ang="0">
                <a:pos x="0" y="2"/>
              </a:cxn>
              <a:cxn ang="0">
                <a:pos x="0" y="4"/>
              </a:cxn>
              <a:cxn ang="0">
                <a:pos x="0" y="2"/>
              </a:cxn>
              <a:cxn ang="0">
                <a:pos x="0" y="2"/>
              </a:cxn>
              <a:cxn ang="0">
                <a:pos x="0" y="2"/>
              </a:cxn>
              <a:cxn ang="0">
                <a:pos x="0" y="2"/>
              </a:cxn>
              <a:cxn ang="0">
                <a:pos x="0" y="2"/>
              </a:cxn>
              <a:cxn ang="0">
                <a:pos x="0" y="2"/>
              </a:cxn>
              <a:cxn ang="0">
                <a:pos x="0" y="2"/>
              </a:cxn>
              <a:cxn ang="0">
                <a:pos x="0" y="4"/>
              </a:cxn>
            </a:cxnLst>
            <a:rect l="0" t="0" r="r" b="b"/>
            <a:pathLst>
              <a:path h="4">
                <a:moveTo>
                  <a:pt x="0" y="4"/>
                </a:moveTo>
                <a:lnTo>
                  <a:pt x="0" y="2"/>
                </a:lnTo>
                <a:lnTo>
                  <a:pt x="0" y="0"/>
                </a:lnTo>
                <a:lnTo>
                  <a:pt x="0" y="0"/>
                </a:lnTo>
                <a:lnTo>
                  <a:pt x="0" y="2"/>
                </a:lnTo>
                <a:lnTo>
                  <a:pt x="0" y="2"/>
                </a:lnTo>
                <a:lnTo>
                  <a:pt x="0" y="4"/>
                </a:lnTo>
                <a:lnTo>
                  <a:pt x="0" y="2"/>
                </a:lnTo>
                <a:lnTo>
                  <a:pt x="0" y="2"/>
                </a:lnTo>
                <a:lnTo>
                  <a:pt x="0" y="2"/>
                </a:lnTo>
                <a:lnTo>
                  <a:pt x="0" y="2"/>
                </a:lnTo>
                <a:lnTo>
                  <a:pt x="0" y="2"/>
                </a:lnTo>
                <a:lnTo>
                  <a:pt x="0" y="2"/>
                </a:lnTo>
                <a:lnTo>
                  <a:pt x="0" y="2"/>
                </a:lnTo>
                <a:lnTo>
                  <a:pt x="0" y="4"/>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74" name="Freeform 1148"/>
          <p:cNvSpPr>
            <a:spLocks/>
          </p:cNvSpPr>
          <p:nvPr/>
        </p:nvSpPr>
        <p:spPr bwMode="auto">
          <a:xfrm>
            <a:off x="693742" y="460376"/>
            <a:ext cx="3175" cy="3175"/>
          </a:xfrm>
          <a:custGeom>
            <a:avLst/>
            <a:gdLst/>
            <a:ahLst/>
            <a:cxnLst>
              <a:cxn ang="0">
                <a:pos x="2" y="2"/>
              </a:cxn>
              <a:cxn ang="0">
                <a:pos x="2" y="0"/>
              </a:cxn>
              <a:cxn ang="0">
                <a:pos x="2" y="0"/>
              </a:cxn>
              <a:cxn ang="0">
                <a:pos x="2" y="0"/>
              </a:cxn>
              <a:cxn ang="0">
                <a:pos x="2" y="0"/>
              </a:cxn>
              <a:cxn ang="0">
                <a:pos x="0" y="0"/>
              </a:cxn>
              <a:cxn ang="0">
                <a:pos x="0" y="0"/>
              </a:cxn>
              <a:cxn ang="0">
                <a:pos x="0" y="2"/>
              </a:cxn>
              <a:cxn ang="0">
                <a:pos x="0" y="2"/>
              </a:cxn>
              <a:cxn ang="0">
                <a:pos x="0" y="2"/>
              </a:cxn>
              <a:cxn ang="0">
                <a:pos x="2" y="2"/>
              </a:cxn>
              <a:cxn ang="0">
                <a:pos x="2" y="2"/>
              </a:cxn>
              <a:cxn ang="0">
                <a:pos x="2" y="0"/>
              </a:cxn>
              <a:cxn ang="0">
                <a:pos x="2" y="0"/>
              </a:cxn>
              <a:cxn ang="0">
                <a:pos x="2" y="0"/>
              </a:cxn>
              <a:cxn ang="0">
                <a:pos x="0" y="2"/>
              </a:cxn>
              <a:cxn ang="0">
                <a:pos x="2" y="2"/>
              </a:cxn>
              <a:cxn ang="0">
                <a:pos x="2" y="0"/>
              </a:cxn>
              <a:cxn ang="0">
                <a:pos x="0" y="2"/>
              </a:cxn>
              <a:cxn ang="0">
                <a:pos x="2" y="2"/>
              </a:cxn>
              <a:cxn ang="0">
                <a:pos x="0" y="2"/>
              </a:cxn>
              <a:cxn ang="0">
                <a:pos x="0" y="2"/>
              </a:cxn>
              <a:cxn ang="0">
                <a:pos x="0" y="2"/>
              </a:cxn>
              <a:cxn ang="0">
                <a:pos x="0" y="2"/>
              </a:cxn>
              <a:cxn ang="0">
                <a:pos x="0" y="2"/>
              </a:cxn>
              <a:cxn ang="0">
                <a:pos x="0" y="2"/>
              </a:cxn>
              <a:cxn ang="0">
                <a:pos x="0" y="2"/>
              </a:cxn>
              <a:cxn ang="0">
                <a:pos x="0" y="2"/>
              </a:cxn>
              <a:cxn ang="0">
                <a:pos x="0" y="2"/>
              </a:cxn>
              <a:cxn ang="0">
                <a:pos x="2" y="2"/>
              </a:cxn>
              <a:cxn ang="0">
                <a:pos x="2" y="2"/>
              </a:cxn>
            </a:cxnLst>
            <a:rect l="0" t="0" r="r" b="b"/>
            <a:pathLst>
              <a:path w="2" h="2">
                <a:moveTo>
                  <a:pt x="2" y="2"/>
                </a:moveTo>
                <a:lnTo>
                  <a:pt x="2" y="0"/>
                </a:lnTo>
                <a:lnTo>
                  <a:pt x="2" y="0"/>
                </a:lnTo>
                <a:lnTo>
                  <a:pt x="2" y="0"/>
                </a:lnTo>
                <a:lnTo>
                  <a:pt x="2" y="0"/>
                </a:lnTo>
                <a:lnTo>
                  <a:pt x="0" y="0"/>
                </a:lnTo>
                <a:lnTo>
                  <a:pt x="0" y="0"/>
                </a:lnTo>
                <a:lnTo>
                  <a:pt x="0" y="2"/>
                </a:lnTo>
                <a:lnTo>
                  <a:pt x="0" y="2"/>
                </a:lnTo>
                <a:lnTo>
                  <a:pt x="0" y="2"/>
                </a:lnTo>
                <a:lnTo>
                  <a:pt x="2" y="2"/>
                </a:lnTo>
                <a:lnTo>
                  <a:pt x="2" y="2"/>
                </a:lnTo>
                <a:lnTo>
                  <a:pt x="2" y="0"/>
                </a:lnTo>
                <a:lnTo>
                  <a:pt x="2" y="0"/>
                </a:lnTo>
                <a:lnTo>
                  <a:pt x="2" y="0"/>
                </a:lnTo>
                <a:lnTo>
                  <a:pt x="0" y="2"/>
                </a:lnTo>
                <a:lnTo>
                  <a:pt x="2" y="2"/>
                </a:lnTo>
                <a:lnTo>
                  <a:pt x="2" y="0"/>
                </a:lnTo>
                <a:lnTo>
                  <a:pt x="0" y="2"/>
                </a:lnTo>
                <a:lnTo>
                  <a:pt x="2" y="2"/>
                </a:lnTo>
                <a:lnTo>
                  <a:pt x="0" y="2"/>
                </a:lnTo>
                <a:lnTo>
                  <a:pt x="0" y="2"/>
                </a:lnTo>
                <a:lnTo>
                  <a:pt x="0" y="2"/>
                </a:lnTo>
                <a:lnTo>
                  <a:pt x="0" y="2"/>
                </a:lnTo>
                <a:lnTo>
                  <a:pt x="0" y="2"/>
                </a:lnTo>
                <a:lnTo>
                  <a:pt x="0" y="2"/>
                </a:lnTo>
                <a:lnTo>
                  <a:pt x="0" y="2"/>
                </a:lnTo>
                <a:lnTo>
                  <a:pt x="0" y="2"/>
                </a:lnTo>
                <a:lnTo>
                  <a:pt x="0" y="2"/>
                </a:lnTo>
                <a:lnTo>
                  <a:pt x="2" y="2"/>
                </a:lnTo>
                <a:lnTo>
                  <a:pt x="2"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75" name="Freeform 1150"/>
          <p:cNvSpPr>
            <a:spLocks/>
          </p:cNvSpPr>
          <p:nvPr/>
        </p:nvSpPr>
        <p:spPr bwMode="auto">
          <a:xfrm>
            <a:off x="684215" y="447677"/>
            <a:ext cx="1587" cy="3175"/>
          </a:xfrm>
          <a:custGeom>
            <a:avLst/>
            <a:gdLst/>
            <a:ahLst/>
            <a:cxnLst>
              <a:cxn ang="0">
                <a:pos x="0" y="2"/>
              </a:cxn>
              <a:cxn ang="0">
                <a:pos x="0" y="0"/>
              </a:cxn>
              <a:cxn ang="0">
                <a:pos x="0" y="2"/>
              </a:cxn>
            </a:cxnLst>
            <a:rect l="0" t="0" r="r" b="b"/>
            <a:pathLst>
              <a:path h="2">
                <a:moveTo>
                  <a:pt x="0" y="2"/>
                </a:moveTo>
                <a:lnTo>
                  <a:pt x="0" y="0"/>
                </a:lnTo>
                <a:lnTo>
                  <a:pt x="0"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76" name="Freeform 1152"/>
          <p:cNvSpPr>
            <a:spLocks/>
          </p:cNvSpPr>
          <p:nvPr/>
        </p:nvSpPr>
        <p:spPr bwMode="auto">
          <a:xfrm>
            <a:off x="684217" y="447677"/>
            <a:ext cx="3175" cy="3175"/>
          </a:xfrm>
          <a:custGeom>
            <a:avLst/>
            <a:gdLst/>
            <a:ahLst/>
            <a:cxnLst>
              <a:cxn ang="0">
                <a:pos x="2" y="0"/>
              </a:cxn>
              <a:cxn ang="0">
                <a:pos x="0" y="0"/>
              </a:cxn>
              <a:cxn ang="0">
                <a:pos x="0" y="0"/>
              </a:cxn>
              <a:cxn ang="0">
                <a:pos x="0" y="0"/>
              </a:cxn>
              <a:cxn ang="0">
                <a:pos x="0" y="2"/>
              </a:cxn>
              <a:cxn ang="0">
                <a:pos x="2" y="2"/>
              </a:cxn>
              <a:cxn ang="0">
                <a:pos x="2" y="0"/>
              </a:cxn>
              <a:cxn ang="0">
                <a:pos x="0" y="0"/>
              </a:cxn>
              <a:cxn ang="0">
                <a:pos x="0" y="0"/>
              </a:cxn>
              <a:cxn ang="0">
                <a:pos x="0" y="0"/>
              </a:cxn>
              <a:cxn ang="0">
                <a:pos x="0" y="2"/>
              </a:cxn>
              <a:cxn ang="0">
                <a:pos x="2" y="2"/>
              </a:cxn>
              <a:cxn ang="0">
                <a:pos x="2" y="0"/>
              </a:cxn>
            </a:cxnLst>
            <a:rect l="0" t="0" r="r" b="b"/>
            <a:pathLst>
              <a:path w="2" h="2">
                <a:moveTo>
                  <a:pt x="2" y="0"/>
                </a:moveTo>
                <a:lnTo>
                  <a:pt x="0" y="0"/>
                </a:lnTo>
                <a:lnTo>
                  <a:pt x="0" y="0"/>
                </a:lnTo>
                <a:lnTo>
                  <a:pt x="0" y="0"/>
                </a:lnTo>
                <a:lnTo>
                  <a:pt x="0" y="2"/>
                </a:lnTo>
                <a:lnTo>
                  <a:pt x="2" y="2"/>
                </a:lnTo>
                <a:lnTo>
                  <a:pt x="2" y="0"/>
                </a:lnTo>
                <a:lnTo>
                  <a:pt x="0" y="0"/>
                </a:lnTo>
                <a:lnTo>
                  <a:pt x="0" y="0"/>
                </a:lnTo>
                <a:lnTo>
                  <a:pt x="0" y="0"/>
                </a:lnTo>
                <a:lnTo>
                  <a:pt x="0" y="2"/>
                </a:lnTo>
                <a:lnTo>
                  <a:pt x="2" y="2"/>
                </a:lnTo>
                <a:lnTo>
                  <a:pt x="2"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77" name="Freeform 1154"/>
          <p:cNvSpPr>
            <a:spLocks/>
          </p:cNvSpPr>
          <p:nvPr/>
        </p:nvSpPr>
        <p:spPr bwMode="auto">
          <a:xfrm>
            <a:off x="665165" y="434975"/>
            <a:ext cx="3175" cy="1588"/>
          </a:xfrm>
          <a:custGeom>
            <a:avLst/>
            <a:gdLst/>
            <a:ahLst/>
            <a:cxnLst>
              <a:cxn ang="0">
                <a:pos x="2" y="0"/>
              </a:cxn>
              <a:cxn ang="0">
                <a:pos x="0" y="0"/>
              </a:cxn>
              <a:cxn ang="0">
                <a:pos x="2" y="0"/>
              </a:cxn>
            </a:cxnLst>
            <a:rect l="0" t="0" r="r" b="b"/>
            <a:pathLst>
              <a:path w="2">
                <a:moveTo>
                  <a:pt x="2" y="0"/>
                </a:moveTo>
                <a:lnTo>
                  <a:pt x="0" y="0"/>
                </a:lnTo>
                <a:lnTo>
                  <a:pt x="2"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78" name="Freeform 1156"/>
          <p:cNvSpPr>
            <a:spLocks/>
          </p:cNvSpPr>
          <p:nvPr/>
        </p:nvSpPr>
        <p:spPr bwMode="auto">
          <a:xfrm>
            <a:off x="665165" y="431801"/>
            <a:ext cx="3175" cy="3175"/>
          </a:xfrm>
          <a:custGeom>
            <a:avLst/>
            <a:gdLst/>
            <a:ahLst/>
            <a:cxnLst>
              <a:cxn ang="0">
                <a:pos x="2" y="2"/>
              </a:cxn>
              <a:cxn ang="0">
                <a:pos x="0" y="0"/>
              </a:cxn>
              <a:cxn ang="0">
                <a:pos x="0" y="0"/>
              </a:cxn>
              <a:cxn ang="0">
                <a:pos x="0" y="2"/>
              </a:cxn>
              <a:cxn ang="0">
                <a:pos x="2" y="2"/>
              </a:cxn>
              <a:cxn ang="0">
                <a:pos x="2" y="2"/>
              </a:cxn>
              <a:cxn ang="0">
                <a:pos x="2" y="2"/>
              </a:cxn>
              <a:cxn ang="0">
                <a:pos x="0" y="0"/>
              </a:cxn>
              <a:cxn ang="0">
                <a:pos x="0" y="0"/>
              </a:cxn>
              <a:cxn ang="0">
                <a:pos x="0" y="2"/>
              </a:cxn>
              <a:cxn ang="0">
                <a:pos x="2" y="2"/>
              </a:cxn>
              <a:cxn ang="0">
                <a:pos x="2" y="2"/>
              </a:cxn>
              <a:cxn ang="0">
                <a:pos x="2" y="2"/>
              </a:cxn>
            </a:cxnLst>
            <a:rect l="0" t="0" r="r" b="b"/>
            <a:pathLst>
              <a:path w="2" h="2">
                <a:moveTo>
                  <a:pt x="2" y="2"/>
                </a:moveTo>
                <a:lnTo>
                  <a:pt x="0" y="0"/>
                </a:lnTo>
                <a:lnTo>
                  <a:pt x="0" y="0"/>
                </a:lnTo>
                <a:lnTo>
                  <a:pt x="0" y="2"/>
                </a:lnTo>
                <a:lnTo>
                  <a:pt x="2" y="2"/>
                </a:lnTo>
                <a:lnTo>
                  <a:pt x="2" y="2"/>
                </a:lnTo>
                <a:lnTo>
                  <a:pt x="2" y="2"/>
                </a:lnTo>
                <a:lnTo>
                  <a:pt x="0" y="0"/>
                </a:lnTo>
                <a:lnTo>
                  <a:pt x="0" y="0"/>
                </a:lnTo>
                <a:lnTo>
                  <a:pt x="0" y="2"/>
                </a:lnTo>
                <a:lnTo>
                  <a:pt x="2" y="2"/>
                </a:lnTo>
                <a:lnTo>
                  <a:pt x="2" y="2"/>
                </a:lnTo>
                <a:lnTo>
                  <a:pt x="2"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79" name="Freeform 1163"/>
          <p:cNvSpPr>
            <a:spLocks/>
          </p:cNvSpPr>
          <p:nvPr/>
        </p:nvSpPr>
        <p:spPr bwMode="auto">
          <a:xfrm>
            <a:off x="611188" y="415933"/>
            <a:ext cx="6350" cy="3175"/>
          </a:xfrm>
          <a:custGeom>
            <a:avLst/>
            <a:gdLst/>
            <a:ahLst/>
            <a:cxnLst>
              <a:cxn ang="0">
                <a:pos x="2" y="2"/>
              </a:cxn>
              <a:cxn ang="0">
                <a:pos x="2" y="2"/>
              </a:cxn>
              <a:cxn ang="0">
                <a:pos x="4" y="2"/>
              </a:cxn>
              <a:cxn ang="0">
                <a:pos x="4" y="0"/>
              </a:cxn>
              <a:cxn ang="0">
                <a:pos x="4" y="0"/>
              </a:cxn>
              <a:cxn ang="0">
                <a:pos x="2" y="0"/>
              </a:cxn>
              <a:cxn ang="0">
                <a:pos x="2" y="0"/>
              </a:cxn>
              <a:cxn ang="0">
                <a:pos x="0" y="2"/>
              </a:cxn>
              <a:cxn ang="0">
                <a:pos x="2" y="2"/>
              </a:cxn>
              <a:cxn ang="0">
                <a:pos x="2" y="0"/>
              </a:cxn>
              <a:cxn ang="0">
                <a:pos x="4" y="2"/>
              </a:cxn>
              <a:cxn ang="0">
                <a:pos x="4" y="0"/>
              </a:cxn>
              <a:cxn ang="0">
                <a:pos x="4" y="0"/>
              </a:cxn>
              <a:cxn ang="0">
                <a:pos x="2" y="0"/>
              </a:cxn>
              <a:cxn ang="0">
                <a:pos x="2" y="0"/>
              </a:cxn>
              <a:cxn ang="0">
                <a:pos x="0" y="0"/>
              </a:cxn>
              <a:cxn ang="0">
                <a:pos x="2" y="2"/>
              </a:cxn>
            </a:cxnLst>
            <a:rect l="0" t="0" r="r" b="b"/>
            <a:pathLst>
              <a:path w="4" h="2">
                <a:moveTo>
                  <a:pt x="2" y="2"/>
                </a:moveTo>
                <a:lnTo>
                  <a:pt x="2" y="2"/>
                </a:lnTo>
                <a:lnTo>
                  <a:pt x="4" y="2"/>
                </a:lnTo>
                <a:lnTo>
                  <a:pt x="4" y="0"/>
                </a:lnTo>
                <a:lnTo>
                  <a:pt x="4" y="0"/>
                </a:lnTo>
                <a:lnTo>
                  <a:pt x="2" y="0"/>
                </a:lnTo>
                <a:lnTo>
                  <a:pt x="2" y="0"/>
                </a:lnTo>
                <a:lnTo>
                  <a:pt x="0" y="2"/>
                </a:lnTo>
                <a:lnTo>
                  <a:pt x="2" y="2"/>
                </a:lnTo>
                <a:lnTo>
                  <a:pt x="2" y="0"/>
                </a:lnTo>
                <a:lnTo>
                  <a:pt x="4" y="2"/>
                </a:lnTo>
                <a:lnTo>
                  <a:pt x="4" y="0"/>
                </a:lnTo>
                <a:lnTo>
                  <a:pt x="4" y="0"/>
                </a:lnTo>
                <a:lnTo>
                  <a:pt x="2" y="0"/>
                </a:lnTo>
                <a:lnTo>
                  <a:pt x="2" y="0"/>
                </a:lnTo>
                <a:lnTo>
                  <a:pt x="0" y="0"/>
                </a:lnTo>
                <a:lnTo>
                  <a:pt x="2"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80" name="Freeform 1172"/>
          <p:cNvSpPr>
            <a:spLocks/>
          </p:cNvSpPr>
          <p:nvPr/>
        </p:nvSpPr>
        <p:spPr bwMode="auto">
          <a:xfrm>
            <a:off x="582617" y="476253"/>
            <a:ext cx="3175" cy="3175"/>
          </a:xfrm>
          <a:custGeom>
            <a:avLst/>
            <a:gdLst/>
            <a:ahLst/>
            <a:cxnLst>
              <a:cxn ang="0">
                <a:pos x="0" y="2"/>
              </a:cxn>
              <a:cxn ang="0">
                <a:pos x="0" y="2"/>
              </a:cxn>
              <a:cxn ang="0">
                <a:pos x="2" y="2"/>
              </a:cxn>
              <a:cxn ang="0">
                <a:pos x="0" y="0"/>
              </a:cxn>
              <a:cxn ang="0">
                <a:pos x="0" y="0"/>
              </a:cxn>
              <a:cxn ang="0">
                <a:pos x="0" y="0"/>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Lst>
            <a:rect l="0" t="0" r="r" b="b"/>
            <a:pathLst>
              <a:path w="2" h="2">
                <a:moveTo>
                  <a:pt x="0" y="2"/>
                </a:moveTo>
                <a:lnTo>
                  <a:pt x="0" y="2"/>
                </a:lnTo>
                <a:lnTo>
                  <a:pt x="2" y="2"/>
                </a:lnTo>
                <a:lnTo>
                  <a:pt x="0" y="0"/>
                </a:lnTo>
                <a:lnTo>
                  <a:pt x="0" y="0"/>
                </a:lnTo>
                <a:lnTo>
                  <a:pt x="0" y="0"/>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81" name="Freeform 1177"/>
          <p:cNvSpPr>
            <a:spLocks/>
          </p:cNvSpPr>
          <p:nvPr/>
        </p:nvSpPr>
        <p:spPr bwMode="auto">
          <a:xfrm>
            <a:off x="557217" y="534996"/>
            <a:ext cx="3175" cy="3175"/>
          </a:xfrm>
          <a:custGeom>
            <a:avLst/>
            <a:gdLst/>
            <a:ahLst/>
            <a:cxnLst>
              <a:cxn ang="0">
                <a:pos x="0" y="2"/>
              </a:cxn>
              <a:cxn ang="0">
                <a:pos x="2" y="2"/>
              </a:cxn>
              <a:cxn ang="0">
                <a:pos x="2" y="2"/>
              </a:cxn>
              <a:cxn ang="0">
                <a:pos x="2" y="0"/>
              </a:cxn>
              <a:cxn ang="0">
                <a:pos x="2" y="0"/>
              </a:cxn>
              <a:cxn ang="0">
                <a:pos x="2"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2"/>
              </a:cxn>
              <a:cxn ang="0">
                <a:pos x="0" y="2"/>
              </a:cxn>
              <a:cxn ang="0">
                <a:pos x="2" y="2"/>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2"/>
              </a:cxn>
              <a:cxn ang="0">
                <a:pos x="2" y="0"/>
              </a:cxn>
              <a:cxn ang="0">
                <a:pos x="2" y="0"/>
              </a:cxn>
              <a:cxn ang="0">
                <a:pos x="0" y="0"/>
              </a:cxn>
              <a:cxn ang="0">
                <a:pos x="0" y="0"/>
              </a:cxn>
              <a:cxn ang="0">
                <a:pos x="0" y="2"/>
              </a:cxn>
            </a:cxnLst>
            <a:rect l="0" t="0" r="r" b="b"/>
            <a:pathLst>
              <a:path w="2" h="2">
                <a:moveTo>
                  <a:pt x="0" y="2"/>
                </a:moveTo>
                <a:lnTo>
                  <a:pt x="2" y="2"/>
                </a:lnTo>
                <a:lnTo>
                  <a:pt x="2" y="2"/>
                </a:lnTo>
                <a:lnTo>
                  <a:pt x="2" y="0"/>
                </a:lnTo>
                <a:lnTo>
                  <a:pt x="2" y="0"/>
                </a:lnTo>
                <a:lnTo>
                  <a:pt x="2"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2"/>
                </a:lnTo>
                <a:lnTo>
                  <a:pt x="0" y="2"/>
                </a:lnTo>
                <a:lnTo>
                  <a:pt x="2" y="2"/>
                </a:lnTo>
                <a:lnTo>
                  <a:pt x="2" y="0"/>
                </a:lnTo>
                <a:lnTo>
                  <a:pt x="2" y="0"/>
                </a:lnTo>
                <a:lnTo>
                  <a:pt x="2" y="0"/>
                </a:lnTo>
                <a:lnTo>
                  <a:pt x="2" y="0"/>
                </a:lnTo>
                <a:lnTo>
                  <a:pt x="2" y="0"/>
                </a:lnTo>
                <a:lnTo>
                  <a:pt x="2" y="0"/>
                </a:lnTo>
                <a:lnTo>
                  <a:pt x="2" y="0"/>
                </a:lnTo>
                <a:lnTo>
                  <a:pt x="2" y="0"/>
                </a:lnTo>
                <a:lnTo>
                  <a:pt x="2" y="0"/>
                </a:lnTo>
                <a:lnTo>
                  <a:pt x="2" y="0"/>
                </a:lnTo>
                <a:lnTo>
                  <a:pt x="2" y="0"/>
                </a:lnTo>
                <a:lnTo>
                  <a:pt x="2" y="2"/>
                </a:lnTo>
                <a:lnTo>
                  <a:pt x="2" y="0"/>
                </a:lnTo>
                <a:lnTo>
                  <a:pt x="2" y="0"/>
                </a:lnTo>
                <a:lnTo>
                  <a:pt x="0" y="0"/>
                </a:lnTo>
                <a:lnTo>
                  <a:pt x="0" y="0"/>
                </a:lnTo>
                <a:lnTo>
                  <a:pt x="0"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82" name="Freeform 1180"/>
          <p:cNvSpPr>
            <a:spLocks/>
          </p:cNvSpPr>
          <p:nvPr/>
        </p:nvSpPr>
        <p:spPr bwMode="auto">
          <a:xfrm>
            <a:off x="560392" y="530233"/>
            <a:ext cx="3175" cy="4763"/>
          </a:xfrm>
          <a:custGeom>
            <a:avLst/>
            <a:gdLst/>
            <a:ahLst/>
            <a:cxnLst>
              <a:cxn ang="0">
                <a:pos x="0" y="3"/>
              </a:cxn>
              <a:cxn ang="0">
                <a:pos x="0" y="3"/>
              </a:cxn>
              <a:cxn ang="0">
                <a:pos x="2" y="3"/>
              </a:cxn>
              <a:cxn ang="0">
                <a:pos x="2" y="3"/>
              </a:cxn>
              <a:cxn ang="0">
                <a:pos x="0" y="0"/>
              </a:cxn>
              <a:cxn ang="0">
                <a:pos x="0" y="0"/>
              </a:cxn>
              <a:cxn ang="0">
                <a:pos x="0" y="0"/>
              </a:cxn>
              <a:cxn ang="0">
                <a:pos x="0" y="3"/>
              </a:cxn>
              <a:cxn ang="0">
                <a:pos x="0" y="3"/>
              </a:cxn>
              <a:cxn ang="0">
                <a:pos x="0" y="3"/>
              </a:cxn>
              <a:cxn ang="0">
                <a:pos x="0" y="3"/>
              </a:cxn>
              <a:cxn ang="0">
                <a:pos x="0" y="0"/>
              </a:cxn>
              <a:cxn ang="0">
                <a:pos x="0" y="3"/>
              </a:cxn>
              <a:cxn ang="0">
                <a:pos x="0" y="3"/>
              </a:cxn>
              <a:cxn ang="0">
                <a:pos x="0" y="3"/>
              </a:cxn>
              <a:cxn ang="0">
                <a:pos x="0" y="3"/>
              </a:cxn>
              <a:cxn ang="0">
                <a:pos x="0" y="3"/>
              </a:cxn>
              <a:cxn ang="0">
                <a:pos x="0" y="3"/>
              </a:cxn>
              <a:cxn ang="0">
                <a:pos x="0" y="3"/>
              </a:cxn>
              <a:cxn ang="0">
                <a:pos x="0" y="3"/>
              </a:cxn>
              <a:cxn ang="0">
                <a:pos x="0" y="3"/>
              </a:cxn>
              <a:cxn ang="0">
                <a:pos x="0" y="3"/>
              </a:cxn>
              <a:cxn ang="0">
                <a:pos x="0" y="3"/>
              </a:cxn>
              <a:cxn ang="0">
                <a:pos x="0" y="3"/>
              </a:cxn>
              <a:cxn ang="0">
                <a:pos x="0" y="3"/>
              </a:cxn>
              <a:cxn ang="0">
                <a:pos x="0" y="3"/>
              </a:cxn>
              <a:cxn ang="0">
                <a:pos x="0" y="3"/>
              </a:cxn>
            </a:cxnLst>
            <a:rect l="0" t="0" r="r" b="b"/>
            <a:pathLst>
              <a:path w="2" h="3">
                <a:moveTo>
                  <a:pt x="0" y="3"/>
                </a:moveTo>
                <a:lnTo>
                  <a:pt x="0" y="3"/>
                </a:lnTo>
                <a:lnTo>
                  <a:pt x="2" y="3"/>
                </a:lnTo>
                <a:lnTo>
                  <a:pt x="2" y="3"/>
                </a:lnTo>
                <a:lnTo>
                  <a:pt x="0" y="0"/>
                </a:lnTo>
                <a:lnTo>
                  <a:pt x="0" y="0"/>
                </a:lnTo>
                <a:lnTo>
                  <a:pt x="0" y="0"/>
                </a:lnTo>
                <a:lnTo>
                  <a:pt x="0" y="3"/>
                </a:lnTo>
                <a:lnTo>
                  <a:pt x="0" y="3"/>
                </a:lnTo>
                <a:lnTo>
                  <a:pt x="0" y="3"/>
                </a:lnTo>
                <a:lnTo>
                  <a:pt x="0" y="3"/>
                </a:lnTo>
                <a:lnTo>
                  <a:pt x="0" y="0"/>
                </a:lnTo>
                <a:lnTo>
                  <a:pt x="0" y="3"/>
                </a:lnTo>
                <a:lnTo>
                  <a:pt x="0" y="3"/>
                </a:lnTo>
                <a:lnTo>
                  <a:pt x="0" y="3"/>
                </a:lnTo>
                <a:lnTo>
                  <a:pt x="0" y="3"/>
                </a:lnTo>
                <a:lnTo>
                  <a:pt x="0" y="3"/>
                </a:lnTo>
                <a:lnTo>
                  <a:pt x="0" y="3"/>
                </a:lnTo>
                <a:lnTo>
                  <a:pt x="0" y="3"/>
                </a:lnTo>
                <a:lnTo>
                  <a:pt x="0" y="3"/>
                </a:lnTo>
                <a:lnTo>
                  <a:pt x="0" y="3"/>
                </a:lnTo>
                <a:lnTo>
                  <a:pt x="0" y="3"/>
                </a:lnTo>
                <a:lnTo>
                  <a:pt x="0" y="3"/>
                </a:lnTo>
                <a:lnTo>
                  <a:pt x="0" y="3"/>
                </a:lnTo>
                <a:lnTo>
                  <a:pt x="0" y="3"/>
                </a:lnTo>
                <a:lnTo>
                  <a:pt x="0" y="3"/>
                </a:lnTo>
                <a:lnTo>
                  <a:pt x="0" y="3"/>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83" name="Line 1187"/>
          <p:cNvSpPr>
            <a:spLocks noChangeShapeType="1"/>
          </p:cNvSpPr>
          <p:nvPr/>
        </p:nvSpPr>
        <p:spPr bwMode="auto">
          <a:xfrm>
            <a:off x="569915" y="520700"/>
            <a:ext cx="1587" cy="1588"/>
          </a:xfrm>
          <a:prstGeom prst="line">
            <a:avLst/>
          </a:pr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84" name="Line 1188"/>
          <p:cNvSpPr>
            <a:spLocks noChangeShapeType="1"/>
          </p:cNvSpPr>
          <p:nvPr/>
        </p:nvSpPr>
        <p:spPr bwMode="auto">
          <a:xfrm>
            <a:off x="569915" y="520700"/>
            <a:ext cx="1587" cy="1588"/>
          </a:xfrm>
          <a:prstGeom prst="line">
            <a:avLst/>
          </a:pr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85" name="Freeform 1208"/>
          <p:cNvSpPr>
            <a:spLocks/>
          </p:cNvSpPr>
          <p:nvPr/>
        </p:nvSpPr>
        <p:spPr bwMode="auto">
          <a:xfrm>
            <a:off x="595313" y="557221"/>
            <a:ext cx="1587" cy="1587"/>
          </a:xfrm>
          <a:custGeom>
            <a:avLst/>
            <a:gdLst/>
            <a:ahLst/>
            <a:cxnLst>
              <a:cxn ang="0">
                <a:pos x="0" y="0"/>
              </a:cxn>
              <a:cxn ang="0">
                <a:pos x="0" y="0"/>
              </a:cxn>
              <a:cxn ang="0">
                <a:pos x="0" y="0"/>
              </a:cxn>
            </a:cxnLst>
            <a:rect l="0" t="0" r="r" b="b"/>
            <a:pathLst>
              <a:path>
                <a:moveTo>
                  <a:pt x="0" y="0"/>
                </a:moveTo>
                <a:lnTo>
                  <a:pt x="0" y="0"/>
                </a:lnTo>
                <a:lnTo>
                  <a:pt x="0"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86" name="Freeform 1210"/>
          <p:cNvSpPr>
            <a:spLocks/>
          </p:cNvSpPr>
          <p:nvPr/>
        </p:nvSpPr>
        <p:spPr bwMode="auto">
          <a:xfrm>
            <a:off x="595317" y="557221"/>
            <a:ext cx="3175" cy="3175"/>
          </a:xfrm>
          <a:custGeom>
            <a:avLst/>
            <a:gdLst/>
            <a:ahLst/>
            <a:cxnLst>
              <a:cxn ang="0">
                <a:pos x="0" y="2"/>
              </a:cxn>
              <a:cxn ang="0">
                <a:pos x="0" y="2"/>
              </a:cxn>
              <a:cxn ang="0">
                <a:pos x="2" y="2"/>
              </a:cxn>
              <a:cxn ang="0">
                <a:pos x="2" y="0"/>
              </a:cxn>
              <a:cxn ang="0">
                <a:pos x="2" y="0"/>
              </a:cxn>
              <a:cxn ang="0">
                <a:pos x="0" y="0"/>
              </a:cxn>
              <a:cxn ang="0">
                <a:pos x="0" y="0"/>
              </a:cxn>
              <a:cxn ang="0">
                <a:pos x="0" y="0"/>
              </a:cxn>
              <a:cxn ang="0">
                <a:pos x="0" y="2"/>
              </a:cxn>
              <a:cxn ang="0">
                <a:pos x="0" y="2"/>
              </a:cxn>
              <a:cxn ang="0">
                <a:pos x="2" y="2"/>
              </a:cxn>
              <a:cxn ang="0">
                <a:pos x="2" y="0"/>
              </a:cxn>
              <a:cxn ang="0">
                <a:pos x="2" y="0"/>
              </a:cxn>
              <a:cxn ang="0">
                <a:pos x="0" y="0"/>
              </a:cxn>
              <a:cxn ang="0">
                <a:pos x="0" y="0"/>
              </a:cxn>
              <a:cxn ang="0">
                <a:pos x="0" y="0"/>
              </a:cxn>
              <a:cxn ang="0">
                <a:pos x="0" y="2"/>
              </a:cxn>
            </a:cxnLst>
            <a:rect l="0" t="0" r="r" b="b"/>
            <a:pathLst>
              <a:path w="2" h="2">
                <a:moveTo>
                  <a:pt x="0" y="2"/>
                </a:moveTo>
                <a:lnTo>
                  <a:pt x="0" y="2"/>
                </a:lnTo>
                <a:lnTo>
                  <a:pt x="2" y="2"/>
                </a:lnTo>
                <a:lnTo>
                  <a:pt x="2" y="0"/>
                </a:lnTo>
                <a:lnTo>
                  <a:pt x="2" y="0"/>
                </a:lnTo>
                <a:lnTo>
                  <a:pt x="0" y="0"/>
                </a:lnTo>
                <a:lnTo>
                  <a:pt x="0" y="0"/>
                </a:lnTo>
                <a:lnTo>
                  <a:pt x="0" y="0"/>
                </a:lnTo>
                <a:lnTo>
                  <a:pt x="0" y="2"/>
                </a:lnTo>
                <a:lnTo>
                  <a:pt x="0" y="2"/>
                </a:lnTo>
                <a:lnTo>
                  <a:pt x="2" y="2"/>
                </a:lnTo>
                <a:lnTo>
                  <a:pt x="2" y="0"/>
                </a:lnTo>
                <a:lnTo>
                  <a:pt x="2" y="0"/>
                </a:lnTo>
                <a:lnTo>
                  <a:pt x="0" y="0"/>
                </a:lnTo>
                <a:lnTo>
                  <a:pt x="0" y="0"/>
                </a:lnTo>
                <a:lnTo>
                  <a:pt x="0" y="0"/>
                </a:lnTo>
                <a:lnTo>
                  <a:pt x="0"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87" name="Freeform 1214"/>
          <p:cNvSpPr>
            <a:spLocks/>
          </p:cNvSpPr>
          <p:nvPr/>
        </p:nvSpPr>
        <p:spPr bwMode="auto">
          <a:xfrm>
            <a:off x="595317" y="557221"/>
            <a:ext cx="3175" cy="3175"/>
          </a:xfrm>
          <a:custGeom>
            <a:avLst/>
            <a:gdLst/>
            <a:ahLst/>
            <a:cxnLst>
              <a:cxn ang="0">
                <a:pos x="0" y="2"/>
              </a:cxn>
              <a:cxn ang="0">
                <a:pos x="2" y="2"/>
              </a:cxn>
              <a:cxn ang="0">
                <a:pos x="0" y="0"/>
              </a:cxn>
              <a:cxn ang="0">
                <a:pos x="0" y="2"/>
              </a:cxn>
              <a:cxn ang="0">
                <a:pos x="0" y="2"/>
              </a:cxn>
            </a:cxnLst>
            <a:rect l="0" t="0" r="r" b="b"/>
            <a:pathLst>
              <a:path w="2" h="2">
                <a:moveTo>
                  <a:pt x="0" y="2"/>
                </a:moveTo>
                <a:lnTo>
                  <a:pt x="2" y="2"/>
                </a:lnTo>
                <a:lnTo>
                  <a:pt x="0" y="0"/>
                </a:lnTo>
                <a:lnTo>
                  <a:pt x="0" y="2"/>
                </a:lnTo>
                <a:lnTo>
                  <a:pt x="0"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88" name="Rectangle 1215"/>
          <p:cNvSpPr>
            <a:spLocks noChangeArrowheads="1"/>
          </p:cNvSpPr>
          <p:nvPr/>
        </p:nvSpPr>
        <p:spPr bwMode="auto">
          <a:xfrm>
            <a:off x="595313" y="627071"/>
            <a:ext cx="1587" cy="1587"/>
          </a:xfrm>
          <a:prstGeom prst="rect">
            <a:avLst/>
          </a:prstGeom>
          <a:solidFill>
            <a:srgbClr val="000000"/>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289" name="Freeform 1217"/>
          <p:cNvSpPr>
            <a:spLocks/>
          </p:cNvSpPr>
          <p:nvPr/>
        </p:nvSpPr>
        <p:spPr bwMode="auto">
          <a:xfrm>
            <a:off x="595313" y="627071"/>
            <a:ext cx="1587" cy="1587"/>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90" name="Freeform 1219"/>
          <p:cNvSpPr>
            <a:spLocks/>
          </p:cNvSpPr>
          <p:nvPr/>
        </p:nvSpPr>
        <p:spPr bwMode="auto">
          <a:xfrm>
            <a:off x="731840" y="541346"/>
            <a:ext cx="1587" cy="1587"/>
          </a:xfrm>
          <a:custGeom>
            <a:avLst/>
            <a:gdLst/>
            <a:ahLst/>
            <a:cxnLst>
              <a:cxn ang="0">
                <a:pos x="0" y="0"/>
              </a:cxn>
              <a:cxn ang="0">
                <a:pos x="0" y="0"/>
              </a:cxn>
              <a:cxn ang="0">
                <a:pos x="0" y="0"/>
              </a:cxn>
            </a:cxnLst>
            <a:rect l="0" t="0" r="r" b="b"/>
            <a:pathLst>
              <a:path>
                <a:moveTo>
                  <a:pt x="0" y="0"/>
                </a:moveTo>
                <a:lnTo>
                  <a:pt x="0" y="0"/>
                </a:lnTo>
                <a:lnTo>
                  <a:pt x="0"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91" name="Freeform 1221"/>
          <p:cNvSpPr>
            <a:spLocks/>
          </p:cNvSpPr>
          <p:nvPr/>
        </p:nvSpPr>
        <p:spPr bwMode="auto">
          <a:xfrm>
            <a:off x="731842" y="541346"/>
            <a:ext cx="3175" cy="3175"/>
          </a:xfrm>
          <a:custGeom>
            <a:avLst/>
            <a:gdLst/>
            <a:ahLst/>
            <a:cxnLst>
              <a:cxn ang="0">
                <a:pos x="2" y="0"/>
              </a:cxn>
              <a:cxn ang="0">
                <a:pos x="2" y="0"/>
              </a:cxn>
              <a:cxn ang="0">
                <a:pos x="2" y="0"/>
              </a:cxn>
              <a:cxn ang="0">
                <a:pos x="0" y="0"/>
              </a:cxn>
              <a:cxn ang="0">
                <a:pos x="0" y="0"/>
              </a:cxn>
              <a:cxn ang="0">
                <a:pos x="0" y="2"/>
              </a:cxn>
              <a:cxn ang="0">
                <a:pos x="2" y="0"/>
              </a:cxn>
              <a:cxn ang="0">
                <a:pos x="2" y="0"/>
              </a:cxn>
              <a:cxn ang="0">
                <a:pos x="2" y="0"/>
              </a:cxn>
              <a:cxn ang="0">
                <a:pos x="0" y="0"/>
              </a:cxn>
              <a:cxn ang="0">
                <a:pos x="0" y="0"/>
              </a:cxn>
              <a:cxn ang="0">
                <a:pos x="0" y="2"/>
              </a:cxn>
              <a:cxn ang="0">
                <a:pos x="2" y="0"/>
              </a:cxn>
            </a:cxnLst>
            <a:rect l="0" t="0" r="r" b="b"/>
            <a:pathLst>
              <a:path w="2" h="2">
                <a:moveTo>
                  <a:pt x="2" y="0"/>
                </a:moveTo>
                <a:lnTo>
                  <a:pt x="2" y="0"/>
                </a:lnTo>
                <a:lnTo>
                  <a:pt x="2" y="0"/>
                </a:lnTo>
                <a:lnTo>
                  <a:pt x="0" y="0"/>
                </a:lnTo>
                <a:lnTo>
                  <a:pt x="0" y="0"/>
                </a:lnTo>
                <a:lnTo>
                  <a:pt x="0" y="2"/>
                </a:lnTo>
                <a:lnTo>
                  <a:pt x="2" y="0"/>
                </a:lnTo>
                <a:lnTo>
                  <a:pt x="2" y="0"/>
                </a:lnTo>
                <a:lnTo>
                  <a:pt x="2" y="0"/>
                </a:lnTo>
                <a:lnTo>
                  <a:pt x="0" y="0"/>
                </a:lnTo>
                <a:lnTo>
                  <a:pt x="0" y="0"/>
                </a:lnTo>
                <a:lnTo>
                  <a:pt x="0" y="2"/>
                </a:lnTo>
                <a:lnTo>
                  <a:pt x="2"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92" name="Freeform 1234"/>
          <p:cNvSpPr>
            <a:spLocks/>
          </p:cNvSpPr>
          <p:nvPr/>
        </p:nvSpPr>
        <p:spPr bwMode="auto">
          <a:xfrm>
            <a:off x="722317" y="550871"/>
            <a:ext cx="3175" cy="1587"/>
          </a:xfrm>
          <a:custGeom>
            <a:avLst/>
            <a:gdLst/>
            <a:ahLst/>
            <a:cxnLst>
              <a:cxn ang="0">
                <a:pos x="0" y="0"/>
              </a:cxn>
              <a:cxn ang="0">
                <a:pos x="0" y="0"/>
              </a:cxn>
              <a:cxn ang="0">
                <a:pos x="2" y="0"/>
              </a:cxn>
              <a:cxn ang="0">
                <a:pos x="2" y="0"/>
              </a:cxn>
              <a:cxn ang="0">
                <a:pos x="2" y="0"/>
              </a:cxn>
              <a:cxn ang="0">
                <a:pos x="2" y="0"/>
              </a:cxn>
              <a:cxn ang="0">
                <a:pos x="0" y="0"/>
              </a:cxn>
              <a:cxn ang="0">
                <a:pos x="0" y="0"/>
              </a:cxn>
              <a:cxn ang="0">
                <a:pos x="0" y="0"/>
              </a:cxn>
              <a:cxn ang="0">
                <a:pos x="0" y="0"/>
              </a:cxn>
              <a:cxn ang="0">
                <a:pos x="0" y="0"/>
              </a:cxn>
              <a:cxn ang="0">
                <a:pos x="0" y="0"/>
              </a:cxn>
              <a:cxn ang="0">
                <a:pos x="2" y="0"/>
              </a:cxn>
              <a:cxn ang="0">
                <a:pos x="2" y="0"/>
              </a:cxn>
              <a:cxn ang="0">
                <a:pos x="2" y="0"/>
              </a:cxn>
              <a:cxn ang="0">
                <a:pos x="0" y="0"/>
              </a:cxn>
              <a:cxn ang="0">
                <a:pos x="0" y="0"/>
              </a:cxn>
              <a:cxn ang="0">
                <a:pos x="2"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w="2">
                <a:moveTo>
                  <a:pt x="0" y="0"/>
                </a:moveTo>
                <a:lnTo>
                  <a:pt x="0" y="0"/>
                </a:lnTo>
                <a:lnTo>
                  <a:pt x="2" y="0"/>
                </a:lnTo>
                <a:lnTo>
                  <a:pt x="2" y="0"/>
                </a:lnTo>
                <a:lnTo>
                  <a:pt x="2" y="0"/>
                </a:lnTo>
                <a:lnTo>
                  <a:pt x="2" y="0"/>
                </a:lnTo>
                <a:lnTo>
                  <a:pt x="0" y="0"/>
                </a:lnTo>
                <a:lnTo>
                  <a:pt x="0" y="0"/>
                </a:lnTo>
                <a:lnTo>
                  <a:pt x="0" y="0"/>
                </a:lnTo>
                <a:lnTo>
                  <a:pt x="0" y="0"/>
                </a:lnTo>
                <a:lnTo>
                  <a:pt x="0" y="0"/>
                </a:lnTo>
                <a:lnTo>
                  <a:pt x="0" y="0"/>
                </a:lnTo>
                <a:lnTo>
                  <a:pt x="2" y="0"/>
                </a:lnTo>
                <a:lnTo>
                  <a:pt x="2" y="0"/>
                </a:lnTo>
                <a:lnTo>
                  <a:pt x="2" y="0"/>
                </a:lnTo>
                <a:lnTo>
                  <a:pt x="0" y="0"/>
                </a:lnTo>
                <a:lnTo>
                  <a:pt x="0" y="0"/>
                </a:lnTo>
                <a:lnTo>
                  <a:pt x="2"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93" name="Line 1237"/>
          <p:cNvSpPr>
            <a:spLocks noChangeShapeType="1"/>
          </p:cNvSpPr>
          <p:nvPr/>
        </p:nvSpPr>
        <p:spPr bwMode="auto">
          <a:xfrm>
            <a:off x="728663" y="544521"/>
            <a:ext cx="1587" cy="1587"/>
          </a:xfrm>
          <a:prstGeom prst="line">
            <a:avLst/>
          </a:pr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94" name="Line 1238"/>
          <p:cNvSpPr>
            <a:spLocks noChangeShapeType="1"/>
          </p:cNvSpPr>
          <p:nvPr/>
        </p:nvSpPr>
        <p:spPr bwMode="auto">
          <a:xfrm>
            <a:off x="728663" y="544521"/>
            <a:ext cx="1587" cy="1587"/>
          </a:xfrm>
          <a:prstGeom prst="line">
            <a:avLst/>
          </a:pr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95" name="Freeform 1240"/>
          <p:cNvSpPr>
            <a:spLocks/>
          </p:cNvSpPr>
          <p:nvPr/>
        </p:nvSpPr>
        <p:spPr bwMode="auto">
          <a:xfrm>
            <a:off x="728663" y="541346"/>
            <a:ext cx="1587" cy="3175"/>
          </a:xfrm>
          <a:custGeom>
            <a:avLst/>
            <a:gdLst/>
            <a:ahLst/>
            <a:cxnLst>
              <a:cxn ang="0">
                <a:pos x="0" y="2"/>
              </a:cxn>
              <a:cxn ang="0">
                <a:pos x="0" y="2"/>
              </a:cxn>
              <a:cxn ang="0">
                <a:pos x="0" y="0"/>
              </a:cxn>
              <a:cxn ang="0">
                <a:pos x="0" y="2"/>
              </a:cxn>
              <a:cxn ang="0">
                <a:pos x="0" y="2"/>
              </a:cxn>
            </a:cxnLst>
            <a:rect l="0" t="0" r="r" b="b"/>
            <a:pathLst>
              <a:path h="2">
                <a:moveTo>
                  <a:pt x="0" y="2"/>
                </a:moveTo>
                <a:lnTo>
                  <a:pt x="0" y="2"/>
                </a:lnTo>
                <a:lnTo>
                  <a:pt x="0" y="0"/>
                </a:lnTo>
                <a:lnTo>
                  <a:pt x="0" y="2"/>
                </a:lnTo>
                <a:lnTo>
                  <a:pt x="0"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96" name="Freeform 1243"/>
          <p:cNvSpPr>
            <a:spLocks/>
          </p:cNvSpPr>
          <p:nvPr/>
        </p:nvSpPr>
        <p:spPr bwMode="auto">
          <a:xfrm>
            <a:off x="728667" y="538171"/>
            <a:ext cx="3175" cy="3175"/>
          </a:xfrm>
          <a:custGeom>
            <a:avLst/>
            <a:gdLst/>
            <a:ahLst/>
            <a:cxnLst>
              <a:cxn ang="0">
                <a:pos x="2" y="2"/>
              </a:cxn>
              <a:cxn ang="0">
                <a:pos x="2" y="2"/>
              </a:cxn>
              <a:cxn ang="0">
                <a:pos x="2" y="2"/>
              </a:cxn>
              <a:cxn ang="0">
                <a:pos x="2" y="2"/>
              </a:cxn>
              <a:cxn ang="0">
                <a:pos x="0" y="2"/>
              </a:cxn>
              <a:cxn ang="0">
                <a:pos x="0" y="2"/>
              </a:cxn>
              <a:cxn ang="0">
                <a:pos x="2"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2" y="2"/>
              </a:cxn>
              <a:cxn ang="0">
                <a:pos x="2" y="2"/>
              </a:cxn>
              <a:cxn ang="0">
                <a:pos x="2" y="2"/>
              </a:cxn>
              <a:cxn ang="0">
                <a:pos x="2" y="2"/>
              </a:cxn>
              <a:cxn ang="0">
                <a:pos x="2" y="2"/>
              </a:cxn>
              <a:cxn ang="0">
                <a:pos x="0" y="0"/>
              </a:cxn>
              <a:cxn ang="0">
                <a:pos x="0" y="2"/>
              </a:cxn>
              <a:cxn ang="0">
                <a:pos x="0" y="2"/>
              </a:cxn>
              <a:cxn ang="0">
                <a:pos x="0" y="2"/>
              </a:cxn>
              <a:cxn ang="0">
                <a:pos x="2" y="2"/>
              </a:cxn>
            </a:cxnLst>
            <a:rect l="0" t="0" r="r" b="b"/>
            <a:pathLst>
              <a:path w="2" h="2">
                <a:moveTo>
                  <a:pt x="2" y="2"/>
                </a:moveTo>
                <a:lnTo>
                  <a:pt x="2" y="2"/>
                </a:lnTo>
                <a:lnTo>
                  <a:pt x="2" y="2"/>
                </a:lnTo>
                <a:lnTo>
                  <a:pt x="2" y="2"/>
                </a:lnTo>
                <a:lnTo>
                  <a:pt x="0" y="2"/>
                </a:lnTo>
                <a:lnTo>
                  <a:pt x="0" y="2"/>
                </a:lnTo>
                <a:lnTo>
                  <a:pt x="2"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2" y="2"/>
                </a:lnTo>
                <a:lnTo>
                  <a:pt x="2" y="2"/>
                </a:lnTo>
                <a:lnTo>
                  <a:pt x="2" y="2"/>
                </a:lnTo>
                <a:lnTo>
                  <a:pt x="2" y="2"/>
                </a:lnTo>
                <a:lnTo>
                  <a:pt x="2" y="2"/>
                </a:lnTo>
                <a:lnTo>
                  <a:pt x="0" y="0"/>
                </a:lnTo>
                <a:lnTo>
                  <a:pt x="0" y="2"/>
                </a:lnTo>
                <a:lnTo>
                  <a:pt x="0" y="2"/>
                </a:lnTo>
                <a:lnTo>
                  <a:pt x="0" y="2"/>
                </a:lnTo>
                <a:lnTo>
                  <a:pt x="2"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97" name="Freeform 1246"/>
          <p:cNvSpPr>
            <a:spLocks/>
          </p:cNvSpPr>
          <p:nvPr/>
        </p:nvSpPr>
        <p:spPr bwMode="auto">
          <a:xfrm>
            <a:off x="725492" y="547696"/>
            <a:ext cx="3175" cy="3175"/>
          </a:xfrm>
          <a:custGeom>
            <a:avLst/>
            <a:gdLst/>
            <a:ahLst/>
            <a:cxnLst>
              <a:cxn ang="0">
                <a:pos x="0" y="2"/>
              </a:cxn>
              <a:cxn ang="0">
                <a:pos x="0" y="2"/>
              </a:cxn>
              <a:cxn ang="0">
                <a:pos x="2" y="0"/>
              </a:cxn>
              <a:cxn ang="0">
                <a:pos x="2" y="0"/>
              </a:cxn>
              <a:cxn ang="0">
                <a:pos x="0" y="0"/>
              </a:cxn>
              <a:cxn ang="0">
                <a:pos x="0" y="0"/>
              </a:cxn>
              <a:cxn ang="0">
                <a:pos x="0" y="2"/>
              </a:cxn>
              <a:cxn ang="0">
                <a:pos x="0" y="2"/>
              </a:cxn>
              <a:cxn ang="0">
                <a:pos x="2" y="0"/>
              </a:cxn>
              <a:cxn ang="0">
                <a:pos x="2"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2"/>
              </a:cxn>
              <a:cxn ang="0">
                <a:pos x="0" y="2"/>
              </a:cxn>
            </a:cxnLst>
            <a:rect l="0" t="0" r="r" b="b"/>
            <a:pathLst>
              <a:path w="2" h="2">
                <a:moveTo>
                  <a:pt x="0" y="2"/>
                </a:moveTo>
                <a:lnTo>
                  <a:pt x="0" y="2"/>
                </a:lnTo>
                <a:lnTo>
                  <a:pt x="2" y="0"/>
                </a:lnTo>
                <a:lnTo>
                  <a:pt x="2" y="0"/>
                </a:lnTo>
                <a:lnTo>
                  <a:pt x="0" y="0"/>
                </a:lnTo>
                <a:lnTo>
                  <a:pt x="0" y="0"/>
                </a:lnTo>
                <a:lnTo>
                  <a:pt x="0" y="2"/>
                </a:lnTo>
                <a:lnTo>
                  <a:pt x="0" y="2"/>
                </a:lnTo>
                <a:lnTo>
                  <a:pt x="2" y="0"/>
                </a:lnTo>
                <a:lnTo>
                  <a:pt x="2"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2"/>
                </a:lnTo>
                <a:lnTo>
                  <a:pt x="0"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98" name="Freeform 1250"/>
          <p:cNvSpPr>
            <a:spLocks/>
          </p:cNvSpPr>
          <p:nvPr/>
        </p:nvSpPr>
        <p:spPr bwMode="auto">
          <a:xfrm>
            <a:off x="731842" y="530225"/>
            <a:ext cx="3175" cy="1588"/>
          </a:xfrm>
          <a:custGeom>
            <a:avLst/>
            <a:gdLst/>
            <a:ahLst/>
            <a:cxnLst>
              <a:cxn ang="0">
                <a:pos x="2" y="0"/>
              </a:cxn>
              <a:cxn ang="0">
                <a:pos x="0" y="0"/>
              </a:cxn>
              <a:cxn ang="0">
                <a:pos x="2" y="0"/>
              </a:cxn>
            </a:cxnLst>
            <a:rect l="0" t="0" r="r" b="b"/>
            <a:pathLst>
              <a:path w="2">
                <a:moveTo>
                  <a:pt x="2" y="0"/>
                </a:moveTo>
                <a:lnTo>
                  <a:pt x="0" y="0"/>
                </a:lnTo>
                <a:lnTo>
                  <a:pt x="2"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99" name="Freeform 1252"/>
          <p:cNvSpPr>
            <a:spLocks/>
          </p:cNvSpPr>
          <p:nvPr/>
        </p:nvSpPr>
        <p:spPr bwMode="auto">
          <a:xfrm>
            <a:off x="731842" y="527050"/>
            <a:ext cx="3175" cy="7938"/>
          </a:xfrm>
          <a:custGeom>
            <a:avLst/>
            <a:gdLst/>
            <a:ahLst/>
            <a:cxnLst>
              <a:cxn ang="0">
                <a:pos x="2" y="2"/>
              </a:cxn>
              <a:cxn ang="0">
                <a:pos x="2" y="2"/>
              </a:cxn>
              <a:cxn ang="0">
                <a:pos x="0" y="0"/>
              </a:cxn>
              <a:cxn ang="0">
                <a:pos x="0" y="2"/>
              </a:cxn>
              <a:cxn ang="0">
                <a:pos x="0" y="2"/>
              </a:cxn>
              <a:cxn ang="0">
                <a:pos x="2" y="5"/>
              </a:cxn>
              <a:cxn ang="0">
                <a:pos x="2" y="2"/>
              </a:cxn>
              <a:cxn ang="0">
                <a:pos x="2" y="2"/>
              </a:cxn>
              <a:cxn ang="0">
                <a:pos x="0" y="0"/>
              </a:cxn>
              <a:cxn ang="0">
                <a:pos x="0" y="2"/>
              </a:cxn>
              <a:cxn ang="0">
                <a:pos x="0" y="2"/>
              </a:cxn>
              <a:cxn ang="0">
                <a:pos x="2" y="5"/>
              </a:cxn>
              <a:cxn ang="0">
                <a:pos x="2" y="2"/>
              </a:cxn>
            </a:cxnLst>
            <a:rect l="0" t="0" r="r" b="b"/>
            <a:pathLst>
              <a:path w="2" h="5">
                <a:moveTo>
                  <a:pt x="2" y="2"/>
                </a:moveTo>
                <a:lnTo>
                  <a:pt x="2" y="2"/>
                </a:lnTo>
                <a:lnTo>
                  <a:pt x="0" y="0"/>
                </a:lnTo>
                <a:lnTo>
                  <a:pt x="0" y="2"/>
                </a:lnTo>
                <a:lnTo>
                  <a:pt x="0" y="2"/>
                </a:lnTo>
                <a:lnTo>
                  <a:pt x="2" y="5"/>
                </a:lnTo>
                <a:lnTo>
                  <a:pt x="2" y="2"/>
                </a:lnTo>
                <a:lnTo>
                  <a:pt x="2" y="2"/>
                </a:lnTo>
                <a:lnTo>
                  <a:pt x="0" y="0"/>
                </a:lnTo>
                <a:lnTo>
                  <a:pt x="0" y="2"/>
                </a:lnTo>
                <a:lnTo>
                  <a:pt x="0" y="2"/>
                </a:lnTo>
                <a:lnTo>
                  <a:pt x="2" y="5"/>
                </a:lnTo>
                <a:lnTo>
                  <a:pt x="2"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00" name="Freeform 1255"/>
          <p:cNvSpPr>
            <a:spLocks/>
          </p:cNvSpPr>
          <p:nvPr/>
        </p:nvSpPr>
        <p:spPr bwMode="auto">
          <a:xfrm>
            <a:off x="712792" y="550871"/>
            <a:ext cx="3175" cy="1587"/>
          </a:xfrm>
          <a:custGeom>
            <a:avLst/>
            <a:gdLst/>
            <a:ahLst/>
            <a:cxnLst>
              <a:cxn ang="0">
                <a:pos x="0" y="0"/>
              </a:cxn>
              <a:cxn ang="0">
                <a:pos x="2" y="0"/>
              </a:cxn>
              <a:cxn ang="0">
                <a:pos x="2" y="0"/>
              </a:cxn>
              <a:cxn ang="0">
                <a:pos x="2" y="0"/>
              </a:cxn>
              <a:cxn ang="0">
                <a:pos x="2" y="0"/>
              </a:cxn>
              <a:cxn ang="0">
                <a:pos x="0" y="0"/>
              </a:cxn>
              <a:cxn ang="0">
                <a:pos x="0" y="0"/>
              </a:cxn>
              <a:cxn ang="0">
                <a:pos x="0" y="0"/>
              </a:cxn>
              <a:cxn ang="0">
                <a:pos x="0"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0" y="0"/>
              </a:cxn>
              <a:cxn ang="0">
                <a:pos x="0" y="0"/>
              </a:cxn>
              <a:cxn ang="0">
                <a:pos x="0" y="0"/>
              </a:cxn>
            </a:cxnLst>
            <a:rect l="0" t="0" r="r" b="b"/>
            <a:pathLst>
              <a:path w="2">
                <a:moveTo>
                  <a:pt x="0" y="0"/>
                </a:moveTo>
                <a:lnTo>
                  <a:pt x="2" y="0"/>
                </a:lnTo>
                <a:lnTo>
                  <a:pt x="2" y="0"/>
                </a:lnTo>
                <a:lnTo>
                  <a:pt x="2" y="0"/>
                </a:lnTo>
                <a:lnTo>
                  <a:pt x="2" y="0"/>
                </a:lnTo>
                <a:lnTo>
                  <a:pt x="0" y="0"/>
                </a:lnTo>
                <a:lnTo>
                  <a:pt x="0" y="0"/>
                </a:lnTo>
                <a:lnTo>
                  <a:pt x="0" y="0"/>
                </a:lnTo>
                <a:lnTo>
                  <a:pt x="0"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01" name="Rectangle 1256"/>
          <p:cNvSpPr>
            <a:spLocks noChangeArrowheads="1"/>
          </p:cNvSpPr>
          <p:nvPr/>
        </p:nvSpPr>
        <p:spPr bwMode="auto">
          <a:xfrm>
            <a:off x="722315" y="550871"/>
            <a:ext cx="1587" cy="1587"/>
          </a:xfrm>
          <a:prstGeom prst="rect">
            <a:avLst/>
          </a:prstGeom>
          <a:solidFill>
            <a:srgbClr val="FFFFFF"/>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02" name="Freeform 1258"/>
          <p:cNvSpPr>
            <a:spLocks/>
          </p:cNvSpPr>
          <p:nvPr/>
        </p:nvSpPr>
        <p:spPr bwMode="auto">
          <a:xfrm>
            <a:off x="722315" y="550871"/>
            <a:ext cx="1587" cy="1587"/>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03" name="Freeform 1266"/>
          <p:cNvSpPr>
            <a:spLocks/>
          </p:cNvSpPr>
          <p:nvPr/>
        </p:nvSpPr>
        <p:spPr bwMode="auto">
          <a:xfrm>
            <a:off x="728663" y="534996"/>
            <a:ext cx="1587" cy="1587"/>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04" name="Freeform 1269"/>
          <p:cNvSpPr>
            <a:spLocks/>
          </p:cNvSpPr>
          <p:nvPr/>
        </p:nvSpPr>
        <p:spPr bwMode="auto">
          <a:xfrm>
            <a:off x="728667" y="530233"/>
            <a:ext cx="3175" cy="4763"/>
          </a:xfrm>
          <a:custGeom>
            <a:avLst/>
            <a:gdLst/>
            <a:ahLst/>
            <a:cxnLst>
              <a:cxn ang="0">
                <a:pos x="0" y="3"/>
              </a:cxn>
              <a:cxn ang="0">
                <a:pos x="2" y="0"/>
              </a:cxn>
              <a:cxn ang="0">
                <a:pos x="2" y="0"/>
              </a:cxn>
              <a:cxn ang="0">
                <a:pos x="2" y="0"/>
              </a:cxn>
              <a:cxn ang="0">
                <a:pos x="2" y="0"/>
              </a:cxn>
              <a:cxn ang="0">
                <a:pos x="0" y="0"/>
              </a:cxn>
              <a:cxn ang="0">
                <a:pos x="0" y="0"/>
              </a:cxn>
              <a:cxn ang="0">
                <a:pos x="0" y="3"/>
              </a:cxn>
              <a:cxn ang="0">
                <a:pos x="0" y="3"/>
              </a:cxn>
              <a:cxn ang="0">
                <a:pos x="2" y="0"/>
              </a:cxn>
              <a:cxn ang="0">
                <a:pos x="2" y="0"/>
              </a:cxn>
              <a:cxn ang="0">
                <a:pos x="0" y="0"/>
              </a:cxn>
              <a:cxn ang="0">
                <a:pos x="0" y="0"/>
              </a:cxn>
              <a:cxn ang="0">
                <a:pos x="0" y="0"/>
              </a:cxn>
              <a:cxn ang="0">
                <a:pos x="0" y="0"/>
              </a:cxn>
              <a:cxn ang="0">
                <a:pos x="0" y="0"/>
              </a:cxn>
              <a:cxn ang="0">
                <a:pos x="0" y="0"/>
              </a:cxn>
              <a:cxn ang="0">
                <a:pos x="0" y="0"/>
              </a:cxn>
              <a:cxn ang="0">
                <a:pos x="0" y="0"/>
              </a:cxn>
              <a:cxn ang="0">
                <a:pos x="0" y="3"/>
              </a:cxn>
              <a:cxn ang="0">
                <a:pos x="0" y="3"/>
              </a:cxn>
            </a:cxnLst>
            <a:rect l="0" t="0" r="r" b="b"/>
            <a:pathLst>
              <a:path w="2" h="3">
                <a:moveTo>
                  <a:pt x="0" y="3"/>
                </a:moveTo>
                <a:lnTo>
                  <a:pt x="2" y="0"/>
                </a:lnTo>
                <a:lnTo>
                  <a:pt x="2" y="0"/>
                </a:lnTo>
                <a:lnTo>
                  <a:pt x="2" y="0"/>
                </a:lnTo>
                <a:lnTo>
                  <a:pt x="2" y="0"/>
                </a:lnTo>
                <a:lnTo>
                  <a:pt x="0" y="0"/>
                </a:lnTo>
                <a:lnTo>
                  <a:pt x="0" y="0"/>
                </a:lnTo>
                <a:lnTo>
                  <a:pt x="0" y="3"/>
                </a:lnTo>
                <a:lnTo>
                  <a:pt x="0" y="3"/>
                </a:lnTo>
                <a:lnTo>
                  <a:pt x="2" y="0"/>
                </a:lnTo>
                <a:lnTo>
                  <a:pt x="2" y="0"/>
                </a:lnTo>
                <a:lnTo>
                  <a:pt x="0" y="0"/>
                </a:lnTo>
                <a:lnTo>
                  <a:pt x="0" y="0"/>
                </a:lnTo>
                <a:lnTo>
                  <a:pt x="0" y="0"/>
                </a:lnTo>
                <a:lnTo>
                  <a:pt x="0" y="0"/>
                </a:lnTo>
                <a:lnTo>
                  <a:pt x="0" y="0"/>
                </a:lnTo>
                <a:lnTo>
                  <a:pt x="0" y="0"/>
                </a:lnTo>
                <a:lnTo>
                  <a:pt x="0" y="0"/>
                </a:lnTo>
                <a:lnTo>
                  <a:pt x="0" y="0"/>
                </a:lnTo>
                <a:lnTo>
                  <a:pt x="0" y="3"/>
                </a:lnTo>
                <a:lnTo>
                  <a:pt x="0" y="3"/>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05" name="Line 1270"/>
          <p:cNvSpPr>
            <a:spLocks noChangeShapeType="1"/>
          </p:cNvSpPr>
          <p:nvPr/>
        </p:nvSpPr>
        <p:spPr bwMode="auto">
          <a:xfrm>
            <a:off x="728663" y="530225"/>
            <a:ext cx="1587" cy="1588"/>
          </a:xfrm>
          <a:prstGeom prst="line">
            <a:avLst/>
          </a:pr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06" name="Line 1271"/>
          <p:cNvSpPr>
            <a:spLocks noChangeShapeType="1"/>
          </p:cNvSpPr>
          <p:nvPr/>
        </p:nvSpPr>
        <p:spPr bwMode="auto">
          <a:xfrm>
            <a:off x="728663" y="530225"/>
            <a:ext cx="1587" cy="1588"/>
          </a:xfrm>
          <a:prstGeom prst="line">
            <a:avLst/>
          </a:pr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07" name="Rectangle 1272"/>
          <p:cNvSpPr>
            <a:spLocks noChangeArrowheads="1"/>
          </p:cNvSpPr>
          <p:nvPr/>
        </p:nvSpPr>
        <p:spPr bwMode="auto">
          <a:xfrm>
            <a:off x="728663" y="530225"/>
            <a:ext cx="1587" cy="1588"/>
          </a:xfrm>
          <a:prstGeom prst="rect">
            <a:avLst/>
          </a:prstGeom>
          <a:solidFill>
            <a:srgbClr val="FFFFFF"/>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08" name="Rectangle 1273"/>
          <p:cNvSpPr>
            <a:spLocks noChangeArrowheads="1"/>
          </p:cNvSpPr>
          <p:nvPr/>
        </p:nvSpPr>
        <p:spPr bwMode="auto">
          <a:xfrm>
            <a:off x="728663" y="530225"/>
            <a:ext cx="1587" cy="1588"/>
          </a:xfrm>
          <a:prstGeom prst="rect">
            <a:avLst/>
          </a:prstGeom>
          <a:no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09" name="Line 1274"/>
          <p:cNvSpPr>
            <a:spLocks noChangeShapeType="1"/>
          </p:cNvSpPr>
          <p:nvPr/>
        </p:nvSpPr>
        <p:spPr bwMode="auto">
          <a:xfrm>
            <a:off x="728663" y="527050"/>
            <a:ext cx="1587" cy="1588"/>
          </a:xfrm>
          <a:prstGeom prst="line">
            <a:avLst/>
          </a:pr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10" name="Line 1275"/>
          <p:cNvSpPr>
            <a:spLocks noChangeShapeType="1"/>
          </p:cNvSpPr>
          <p:nvPr/>
        </p:nvSpPr>
        <p:spPr bwMode="auto">
          <a:xfrm>
            <a:off x="728663" y="527050"/>
            <a:ext cx="1587" cy="1588"/>
          </a:xfrm>
          <a:prstGeom prst="line">
            <a:avLst/>
          </a:pr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11" name="Freeform 1277"/>
          <p:cNvSpPr>
            <a:spLocks/>
          </p:cNvSpPr>
          <p:nvPr/>
        </p:nvSpPr>
        <p:spPr bwMode="auto">
          <a:xfrm>
            <a:off x="728663" y="523883"/>
            <a:ext cx="1587" cy="3175"/>
          </a:xfrm>
          <a:custGeom>
            <a:avLst/>
            <a:gdLst/>
            <a:ahLst/>
            <a:cxnLst>
              <a:cxn ang="0">
                <a:pos x="0" y="2"/>
              </a:cxn>
              <a:cxn ang="0">
                <a:pos x="0" y="2"/>
              </a:cxn>
              <a:cxn ang="0">
                <a:pos x="0" y="0"/>
              </a:cxn>
              <a:cxn ang="0">
                <a:pos x="0" y="2"/>
              </a:cxn>
              <a:cxn ang="0">
                <a:pos x="0" y="2"/>
              </a:cxn>
            </a:cxnLst>
            <a:rect l="0" t="0" r="r" b="b"/>
            <a:pathLst>
              <a:path h="2">
                <a:moveTo>
                  <a:pt x="0" y="2"/>
                </a:moveTo>
                <a:lnTo>
                  <a:pt x="0" y="2"/>
                </a:lnTo>
                <a:lnTo>
                  <a:pt x="0" y="0"/>
                </a:lnTo>
                <a:lnTo>
                  <a:pt x="0" y="2"/>
                </a:lnTo>
                <a:lnTo>
                  <a:pt x="0"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12" name="Freeform 1287"/>
          <p:cNvSpPr>
            <a:spLocks/>
          </p:cNvSpPr>
          <p:nvPr/>
        </p:nvSpPr>
        <p:spPr bwMode="auto">
          <a:xfrm>
            <a:off x="719142" y="514350"/>
            <a:ext cx="3175" cy="3175"/>
          </a:xfrm>
          <a:custGeom>
            <a:avLst/>
            <a:gdLst/>
            <a:ahLst/>
            <a:cxnLst>
              <a:cxn ang="0">
                <a:pos x="0" y="0"/>
              </a:cxn>
              <a:cxn ang="0">
                <a:pos x="0" y="2"/>
              </a:cxn>
              <a:cxn ang="0">
                <a:pos x="2" y="2"/>
              </a:cxn>
              <a:cxn ang="0">
                <a:pos x="2" y="2"/>
              </a:cxn>
              <a:cxn ang="0">
                <a:pos x="2" y="2"/>
              </a:cxn>
              <a:cxn ang="0">
                <a:pos x="2" y="0"/>
              </a:cxn>
              <a:cxn ang="0">
                <a:pos x="0" y="0"/>
              </a:cxn>
              <a:cxn ang="0">
                <a:pos x="0" y="0"/>
              </a:cxn>
              <a:cxn ang="0">
                <a:pos x="0" y="2"/>
              </a:cxn>
              <a:cxn ang="0">
                <a:pos x="0" y="2"/>
              </a:cxn>
              <a:cxn ang="0">
                <a:pos x="0" y="2"/>
              </a:cxn>
              <a:cxn ang="0">
                <a:pos x="0" y="2"/>
              </a:cxn>
              <a:cxn ang="0">
                <a:pos x="2" y="2"/>
              </a:cxn>
              <a:cxn ang="0">
                <a:pos x="2" y="2"/>
              </a:cxn>
              <a:cxn ang="0">
                <a:pos x="0" y="0"/>
              </a:cxn>
              <a:cxn ang="0">
                <a:pos x="0" y="0"/>
              </a:cxn>
              <a:cxn ang="0">
                <a:pos x="0" y="0"/>
              </a:cxn>
            </a:cxnLst>
            <a:rect l="0" t="0" r="r" b="b"/>
            <a:pathLst>
              <a:path w="2" h="2">
                <a:moveTo>
                  <a:pt x="0" y="0"/>
                </a:moveTo>
                <a:lnTo>
                  <a:pt x="0" y="2"/>
                </a:lnTo>
                <a:lnTo>
                  <a:pt x="2" y="2"/>
                </a:lnTo>
                <a:lnTo>
                  <a:pt x="2" y="2"/>
                </a:lnTo>
                <a:lnTo>
                  <a:pt x="2" y="2"/>
                </a:lnTo>
                <a:lnTo>
                  <a:pt x="2" y="0"/>
                </a:lnTo>
                <a:lnTo>
                  <a:pt x="0" y="0"/>
                </a:lnTo>
                <a:lnTo>
                  <a:pt x="0" y="0"/>
                </a:lnTo>
                <a:lnTo>
                  <a:pt x="0" y="2"/>
                </a:lnTo>
                <a:lnTo>
                  <a:pt x="0" y="2"/>
                </a:lnTo>
                <a:lnTo>
                  <a:pt x="0" y="2"/>
                </a:lnTo>
                <a:lnTo>
                  <a:pt x="0" y="2"/>
                </a:lnTo>
                <a:lnTo>
                  <a:pt x="2" y="2"/>
                </a:lnTo>
                <a:lnTo>
                  <a:pt x="2" y="2"/>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13" name="Freeform 1290"/>
          <p:cNvSpPr>
            <a:spLocks/>
          </p:cNvSpPr>
          <p:nvPr/>
        </p:nvSpPr>
        <p:spPr bwMode="auto">
          <a:xfrm>
            <a:off x="719142" y="517527"/>
            <a:ext cx="3175" cy="3175"/>
          </a:xfrm>
          <a:custGeom>
            <a:avLst/>
            <a:gdLst/>
            <a:ahLst/>
            <a:cxnLst>
              <a:cxn ang="0">
                <a:pos x="0" y="2"/>
              </a:cxn>
              <a:cxn ang="0">
                <a:pos x="0" y="2"/>
              </a:cxn>
              <a:cxn ang="0">
                <a:pos x="2" y="2"/>
              </a:cxn>
              <a:cxn ang="0">
                <a:pos x="2" y="2"/>
              </a:cxn>
              <a:cxn ang="0">
                <a:pos x="2" y="2"/>
              </a:cxn>
              <a:cxn ang="0">
                <a:pos x="2" y="0"/>
              </a:cxn>
              <a:cxn ang="0">
                <a:pos x="0" y="0"/>
              </a:cxn>
              <a:cxn ang="0">
                <a:pos x="0" y="0"/>
              </a:cxn>
              <a:cxn ang="0">
                <a:pos x="0" y="0"/>
              </a:cxn>
              <a:cxn ang="0">
                <a:pos x="0" y="0"/>
              </a:cxn>
              <a:cxn ang="0">
                <a:pos x="2" y="0"/>
              </a:cxn>
              <a:cxn ang="0">
                <a:pos x="0" y="0"/>
              </a:cxn>
              <a:cxn ang="0">
                <a:pos x="0" y="0"/>
              </a:cxn>
              <a:cxn ang="0">
                <a:pos x="0" y="0"/>
              </a:cxn>
              <a:cxn ang="0">
                <a:pos x="0" y="0"/>
              </a:cxn>
              <a:cxn ang="0">
                <a:pos x="0" y="2"/>
              </a:cxn>
              <a:cxn ang="0">
                <a:pos x="0" y="2"/>
              </a:cxn>
              <a:cxn ang="0">
                <a:pos x="0" y="2"/>
              </a:cxn>
              <a:cxn ang="0">
                <a:pos x="0" y="0"/>
              </a:cxn>
              <a:cxn ang="0">
                <a:pos x="0" y="0"/>
              </a:cxn>
              <a:cxn ang="0">
                <a:pos x="0" y="0"/>
              </a:cxn>
              <a:cxn ang="0">
                <a:pos x="0" y="0"/>
              </a:cxn>
              <a:cxn ang="0">
                <a:pos x="0" y="0"/>
              </a:cxn>
              <a:cxn ang="0">
                <a:pos x="0" y="0"/>
              </a:cxn>
              <a:cxn ang="0">
                <a:pos x="0" y="2"/>
              </a:cxn>
              <a:cxn ang="0">
                <a:pos x="2" y="2"/>
              </a:cxn>
              <a:cxn ang="0">
                <a:pos x="2" y="0"/>
              </a:cxn>
              <a:cxn ang="0">
                <a:pos x="2" y="0"/>
              </a:cxn>
              <a:cxn ang="0">
                <a:pos x="0" y="0"/>
              </a:cxn>
              <a:cxn ang="0">
                <a:pos x="0" y="0"/>
              </a:cxn>
              <a:cxn ang="0">
                <a:pos x="0" y="2"/>
              </a:cxn>
              <a:cxn ang="0">
                <a:pos x="0" y="2"/>
              </a:cxn>
              <a:cxn ang="0">
                <a:pos x="2" y="2"/>
              </a:cxn>
              <a:cxn ang="0">
                <a:pos x="2" y="2"/>
              </a:cxn>
              <a:cxn ang="0">
                <a:pos x="0" y="2"/>
              </a:cxn>
              <a:cxn ang="0">
                <a:pos x="0" y="2"/>
              </a:cxn>
              <a:cxn ang="0">
                <a:pos x="0" y="2"/>
              </a:cxn>
            </a:cxnLst>
            <a:rect l="0" t="0" r="r" b="b"/>
            <a:pathLst>
              <a:path w="2" h="2">
                <a:moveTo>
                  <a:pt x="0" y="2"/>
                </a:moveTo>
                <a:lnTo>
                  <a:pt x="0" y="2"/>
                </a:lnTo>
                <a:lnTo>
                  <a:pt x="2" y="2"/>
                </a:lnTo>
                <a:lnTo>
                  <a:pt x="2" y="2"/>
                </a:lnTo>
                <a:lnTo>
                  <a:pt x="2" y="2"/>
                </a:lnTo>
                <a:lnTo>
                  <a:pt x="2" y="0"/>
                </a:lnTo>
                <a:lnTo>
                  <a:pt x="0" y="0"/>
                </a:lnTo>
                <a:lnTo>
                  <a:pt x="0" y="0"/>
                </a:lnTo>
                <a:lnTo>
                  <a:pt x="0" y="0"/>
                </a:lnTo>
                <a:lnTo>
                  <a:pt x="0" y="0"/>
                </a:lnTo>
                <a:lnTo>
                  <a:pt x="2" y="0"/>
                </a:lnTo>
                <a:lnTo>
                  <a:pt x="0" y="0"/>
                </a:lnTo>
                <a:lnTo>
                  <a:pt x="0" y="0"/>
                </a:lnTo>
                <a:lnTo>
                  <a:pt x="0" y="0"/>
                </a:lnTo>
                <a:lnTo>
                  <a:pt x="0" y="0"/>
                </a:lnTo>
                <a:lnTo>
                  <a:pt x="0" y="2"/>
                </a:lnTo>
                <a:lnTo>
                  <a:pt x="0" y="2"/>
                </a:lnTo>
                <a:lnTo>
                  <a:pt x="0" y="2"/>
                </a:lnTo>
                <a:lnTo>
                  <a:pt x="0" y="0"/>
                </a:lnTo>
                <a:lnTo>
                  <a:pt x="0" y="0"/>
                </a:lnTo>
                <a:lnTo>
                  <a:pt x="0" y="0"/>
                </a:lnTo>
                <a:lnTo>
                  <a:pt x="0" y="0"/>
                </a:lnTo>
                <a:lnTo>
                  <a:pt x="0" y="0"/>
                </a:lnTo>
                <a:lnTo>
                  <a:pt x="0" y="0"/>
                </a:lnTo>
                <a:lnTo>
                  <a:pt x="0" y="2"/>
                </a:lnTo>
                <a:lnTo>
                  <a:pt x="2" y="2"/>
                </a:lnTo>
                <a:lnTo>
                  <a:pt x="2" y="0"/>
                </a:lnTo>
                <a:lnTo>
                  <a:pt x="2" y="0"/>
                </a:lnTo>
                <a:lnTo>
                  <a:pt x="0" y="0"/>
                </a:lnTo>
                <a:lnTo>
                  <a:pt x="0" y="0"/>
                </a:lnTo>
                <a:lnTo>
                  <a:pt x="0" y="2"/>
                </a:lnTo>
                <a:lnTo>
                  <a:pt x="0" y="2"/>
                </a:lnTo>
                <a:lnTo>
                  <a:pt x="2" y="2"/>
                </a:lnTo>
                <a:lnTo>
                  <a:pt x="2" y="2"/>
                </a:lnTo>
                <a:lnTo>
                  <a:pt x="0" y="2"/>
                </a:lnTo>
                <a:lnTo>
                  <a:pt x="0" y="2"/>
                </a:lnTo>
                <a:lnTo>
                  <a:pt x="0"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14" name="Rectangle 1335"/>
          <p:cNvSpPr>
            <a:spLocks noChangeArrowheads="1"/>
          </p:cNvSpPr>
          <p:nvPr/>
        </p:nvSpPr>
        <p:spPr bwMode="auto">
          <a:xfrm>
            <a:off x="468314" y="508000"/>
            <a:ext cx="1587" cy="1588"/>
          </a:xfrm>
          <a:prstGeom prst="rect">
            <a:avLst/>
          </a:prstGeom>
          <a:solidFill>
            <a:srgbClr val="000000"/>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15" name="Rectangle 1336"/>
          <p:cNvSpPr>
            <a:spLocks noChangeArrowheads="1"/>
          </p:cNvSpPr>
          <p:nvPr/>
        </p:nvSpPr>
        <p:spPr bwMode="auto">
          <a:xfrm>
            <a:off x="474665" y="495300"/>
            <a:ext cx="1587" cy="1588"/>
          </a:xfrm>
          <a:prstGeom prst="rect">
            <a:avLst/>
          </a:prstGeom>
          <a:solidFill>
            <a:srgbClr val="000000"/>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16" name="Rectangle 1337"/>
          <p:cNvSpPr>
            <a:spLocks noChangeArrowheads="1"/>
          </p:cNvSpPr>
          <p:nvPr/>
        </p:nvSpPr>
        <p:spPr bwMode="auto">
          <a:xfrm>
            <a:off x="474665" y="495300"/>
            <a:ext cx="1587" cy="1588"/>
          </a:xfrm>
          <a:prstGeom prst="rect">
            <a:avLst/>
          </a:prstGeom>
          <a:solidFill>
            <a:srgbClr val="000000"/>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17" name="Rectangle 1340"/>
          <p:cNvSpPr>
            <a:spLocks noChangeArrowheads="1"/>
          </p:cNvSpPr>
          <p:nvPr/>
        </p:nvSpPr>
        <p:spPr bwMode="auto">
          <a:xfrm>
            <a:off x="468314" y="508000"/>
            <a:ext cx="1587" cy="1588"/>
          </a:xfrm>
          <a:prstGeom prst="rect">
            <a:avLst/>
          </a:prstGeom>
          <a:solidFill>
            <a:srgbClr val="FFFFFF"/>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18" name="Rectangle 1341"/>
          <p:cNvSpPr>
            <a:spLocks noChangeArrowheads="1"/>
          </p:cNvSpPr>
          <p:nvPr/>
        </p:nvSpPr>
        <p:spPr bwMode="auto">
          <a:xfrm>
            <a:off x="468314" y="508000"/>
            <a:ext cx="1587" cy="1588"/>
          </a:xfrm>
          <a:prstGeom prst="rect">
            <a:avLst/>
          </a:prstGeom>
          <a:solidFill>
            <a:srgbClr val="FFFFFF"/>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19" name="Rectangle 1342"/>
          <p:cNvSpPr>
            <a:spLocks noChangeArrowheads="1"/>
          </p:cNvSpPr>
          <p:nvPr/>
        </p:nvSpPr>
        <p:spPr bwMode="auto">
          <a:xfrm>
            <a:off x="468314" y="508000"/>
            <a:ext cx="1587" cy="1588"/>
          </a:xfrm>
          <a:prstGeom prst="rect">
            <a:avLst/>
          </a:prstGeom>
          <a:solidFill>
            <a:srgbClr val="FFFFFF"/>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20" name="Rectangle 1343"/>
          <p:cNvSpPr>
            <a:spLocks noChangeArrowheads="1"/>
          </p:cNvSpPr>
          <p:nvPr/>
        </p:nvSpPr>
        <p:spPr bwMode="auto">
          <a:xfrm>
            <a:off x="468314" y="508000"/>
            <a:ext cx="1587" cy="1588"/>
          </a:xfrm>
          <a:prstGeom prst="rect">
            <a:avLst/>
          </a:prstGeom>
          <a:solidFill>
            <a:srgbClr val="000000"/>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21" name="Rectangle 1344"/>
          <p:cNvSpPr>
            <a:spLocks noChangeArrowheads="1"/>
          </p:cNvSpPr>
          <p:nvPr/>
        </p:nvSpPr>
        <p:spPr bwMode="auto">
          <a:xfrm>
            <a:off x="465140" y="485780"/>
            <a:ext cx="1587" cy="3175"/>
          </a:xfrm>
          <a:prstGeom prst="rect">
            <a:avLst/>
          </a:prstGeom>
          <a:solidFill>
            <a:srgbClr val="FFFFFF"/>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22" name="Rectangle 1028"/>
          <p:cNvSpPr>
            <a:spLocks noGrp="1" noChangeArrowheads="1"/>
          </p:cNvSpPr>
          <p:nvPr>
            <p:ph type="dt" sz="half" idx="10"/>
          </p:nvPr>
        </p:nvSpPr>
        <p:spPr>
          <a:xfrm>
            <a:off x="5941620" y="6107067"/>
            <a:ext cx="2552218" cy="306564"/>
          </a:xfrm>
          <a:prstGeom prst="rect">
            <a:avLst/>
          </a:prstGeom>
        </p:spPr>
        <p:txBody>
          <a:bodyPr lIns="0" tIns="0" rIns="0" bIns="0" anchor="ctr"/>
          <a:lstStyle>
            <a:lvl1pPr algn="r">
              <a:defRPr b="0" i="0">
                <a:solidFill>
                  <a:schemeClr val="tx1"/>
                </a:solidFill>
                <a:latin typeface="Arial"/>
                <a:cs typeface="Arial"/>
              </a:defRPr>
            </a:lvl1pPr>
          </a:lstStyle>
          <a:p>
            <a:pPr>
              <a:defRPr/>
            </a:pPr>
            <a:endParaRPr lang="en-US" dirty="0"/>
          </a:p>
        </p:txBody>
      </p:sp>
      <p:sp>
        <p:nvSpPr>
          <p:cNvPr id="330" name="Title 329"/>
          <p:cNvSpPr>
            <a:spLocks noGrp="1"/>
          </p:cNvSpPr>
          <p:nvPr>
            <p:ph type="title" hasCustomPrompt="1"/>
          </p:nvPr>
        </p:nvSpPr>
        <p:spPr>
          <a:xfrm>
            <a:off x="1512624" y="1189797"/>
            <a:ext cx="6971806" cy="1822161"/>
          </a:xfrm>
          <a:prstGeom prst="rect">
            <a:avLst/>
          </a:prstGeom>
        </p:spPr>
        <p:txBody>
          <a:bodyPr lIns="0" tIns="0" rIns="0" bIns="0" anchor="b">
            <a:normAutofit/>
          </a:bodyPr>
          <a:lstStyle>
            <a:lvl1pPr>
              <a:lnSpc>
                <a:spcPct val="100000"/>
              </a:lnSpc>
              <a:spcBef>
                <a:spcPts val="0"/>
              </a:spcBef>
              <a:defRPr sz="3750" b="1" baseline="0">
                <a:solidFill>
                  <a:schemeClr val="bg1"/>
                </a:solidFill>
              </a:defRPr>
            </a:lvl1pPr>
          </a:lstStyle>
          <a:p>
            <a:r>
              <a:rPr lang="en-US" dirty="0"/>
              <a:t>Presentation Title Up to Three Lines at this size</a:t>
            </a:r>
          </a:p>
        </p:txBody>
      </p:sp>
      <p:sp>
        <p:nvSpPr>
          <p:cNvPr id="332" name="Text Placeholder 331"/>
          <p:cNvSpPr>
            <a:spLocks noGrp="1"/>
          </p:cNvSpPr>
          <p:nvPr>
            <p:ph type="body" sz="quarter" idx="13" hasCustomPrompt="1"/>
          </p:nvPr>
        </p:nvSpPr>
        <p:spPr>
          <a:xfrm>
            <a:off x="1525176" y="3000005"/>
            <a:ext cx="6959257" cy="875885"/>
          </a:xfrm>
          <a:prstGeom prst="rect">
            <a:avLst/>
          </a:prstGeom>
        </p:spPr>
        <p:txBody>
          <a:bodyPr lIns="0" tIns="0" rIns="0" bIns="0" anchor="t">
            <a:normAutofit/>
          </a:bodyPr>
          <a:lstStyle>
            <a:lvl1pPr>
              <a:lnSpc>
                <a:spcPct val="100000"/>
              </a:lnSpc>
              <a:spcBef>
                <a:spcPts val="0"/>
              </a:spcBef>
              <a:defRPr sz="1875" b="0" i="0" cap="all" baseline="0">
                <a:solidFill>
                  <a:srgbClr val="FFFFFF"/>
                </a:solidFill>
                <a:latin typeface="+mn-lt"/>
                <a:cs typeface="Andes ExtraLight"/>
              </a:defRPr>
            </a:lvl1pPr>
            <a:lvl2pPr>
              <a:defRPr b="0" i="0">
                <a:latin typeface="Andes ExtraLight"/>
                <a:cs typeface="Andes ExtraLight"/>
              </a:defRPr>
            </a:lvl2pPr>
            <a:lvl3pPr>
              <a:defRPr b="0" i="0">
                <a:latin typeface="Andes ExtraLight"/>
                <a:cs typeface="Andes ExtraLight"/>
              </a:defRPr>
            </a:lvl3pPr>
            <a:lvl4pPr>
              <a:defRPr b="0" i="0">
                <a:latin typeface="Andes ExtraLight"/>
                <a:cs typeface="Andes ExtraLight"/>
              </a:defRPr>
            </a:lvl4pPr>
            <a:lvl5pPr>
              <a:defRPr b="0" i="0">
                <a:latin typeface="Andes ExtraLight"/>
                <a:cs typeface="Andes ExtraLight"/>
              </a:defRPr>
            </a:lvl5pPr>
          </a:lstStyle>
          <a:p>
            <a:pPr lvl="0"/>
            <a:r>
              <a:rPr lang="en-US" dirty="0"/>
              <a:t>Subtitle</a:t>
            </a:r>
            <a:br>
              <a:rPr lang="en-US" dirty="0"/>
            </a:br>
            <a:r>
              <a:rPr lang="en-US" dirty="0"/>
              <a:t>up to Two Lines</a:t>
            </a:r>
          </a:p>
        </p:txBody>
      </p:sp>
      <p:sp>
        <p:nvSpPr>
          <p:cNvPr id="69" name="Text Placeholder 331"/>
          <p:cNvSpPr>
            <a:spLocks noGrp="1"/>
          </p:cNvSpPr>
          <p:nvPr>
            <p:ph type="body" sz="quarter" idx="14" hasCustomPrompt="1"/>
          </p:nvPr>
        </p:nvSpPr>
        <p:spPr>
          <a:xfrm>
            <a:off x="5682073" y="5051785"/>
            <a:ext cx="2821170" cy="1040861"/>
          </a:xfrm>
          <a:prstGeom prst="rect">
            <a:avLst/>
          </a:prstGeom>
        </p:spPr>
        <p:txBody>
          <a:bodyPr lIns="0" tIns="0" rIns="0" bIns="0" anchor="b"/>
          <a:lstStyle>
            <a:lvl1pPr algn="r">
              <a:lnSpc>
                <a:spcPct val="100000"/>
              </a:lnSpc>
              <a:defRPr sz="1125" b="0" i="0" baseline="0">
                <a:solidFill>
                  <a:schemeClr val="tx1"/>
                </a:solidFill>
                <a:latin typeface="Arial"/>
                <a:cs typeface="Arial"/>
              </a:defRPr>
            </a:lvl1pPr>
            <a:lvl2pPr>
              <a:defRPr b="0" i="0">
                <a:latin typeface="Andes ExtraLight"/>
                <a:cs typeface="Andes ExtraLight"/>
              </a:defRPr>
            </a:lvl2pPr>
            <a:lvl3pPr>
              <a:defRPr b="0" i="0">
                <a:latin typeface="Andes ExtraLight"/>
                <a:cs typeface="Andes ExtraLight"/>
              </a:defRPr>
            </a:lvl3pPr>
            <a:lvl4pPr>
              <a:defRPr b="0" i="0">
                <a:latin typeface="Andes ExtraLight"/>
                <a:cs typeface="Andes ExtraLight"/>
              </a:defRPr>
            </a:lvl4pPr>
            <a:lvl5pPr>
              <a:defRPr b="0" i="0">
                <a:latin typeface="Andes ExtraLight"/>
                <a:cs typeface="Andes ExtraLight"/>
              </a:defRPr>
            </a:lvl5pPr>
          </a:lstStyle>
          <a:p>
            <a:pPr lvl="0"/>
            <a:r>
              <a:rPr lang="en-US"/>
              <a:t>Presenter Information</a:t>
            </a:r>
          </a:p>
          <a:p>
            <a:pPr lvl="0"/>
            <a:r>
              <a:rPr lang="en-US"/>
              <a:t>Location</a:t>
            </a:r>
          </a:p>
        </p:txBody>
      </p:sp>
      <p:sp>
        <p:nvSpPr>
          <p:cNvPr id="73" name="Rectangle 72"/>
          <p:cNvSpPr/>
          <p:nvPr/>
        </p:nvSpPr>
        <p:spPr bwMode="auto">
          <a:xfrm>
            <a:off x="6714071" y="4308323"/>
            <a:ext cx="2429933" cy="182880"/>
          </a:xfrm>
          <a:prstGeom prst="rect">
            <a:avLst/>
          </a:prstGeom>
          <a:solidFill>
            <a:schemeClr val="bg2"/>
          </a:solidFill>
          <a:ln w="9525" cap="flat" cmpd="sng" algn="ctr">
            <a:noFill/>
            <a:prstDash val="solid"/>
            <a:round/>
            <a:headEnd type="none" w="med" len="med"/>
            <a:tailEnd type="none" w="med" len="med"/>
          </a:ln>
          <a:effectLst/>
        </p:spPr>
        <p:txBody>
          <a:bodyPr vert="horz" wrap="square" lIns="68580" tIns="34290" rIns="68580" bIns="34290" numCol="1" rtlCol="0" anchor="t" anchorCtr="0" compatLnSpc="1">
            <a:prstTxWarp prst="textNoShape">
              <a:avLst/>
            </a:prstTxWarp>
          </a:bodyPr>
          <a:lstStyle/>
          <a:p>
            <a:pPr marL="86914" marR="0" indent="-86914" algn="l" defTabSz="685783" rtl="0" eaLnBrk="1" fontAlgn="base" latinLnBrk="0" hangingPunct="1">
              <a:lnSpc>
                <a:spcPct val="100000"/>
              </a:lnSpc>
              <a:spcBef>
                <a:spcPct val="50000"/>
              </a:spcBef>
              <a:spcAft>
                <a:spcPct val="0"/>
              </a:spcAft>
              <a:buClrTx/>
              <a:buSzTx/>
              <a:buFontTx/>
              <a:buChar char="•"/>
              <a:tabLst/>
            </a:pPr>
            <a:endParaRPr kumimoji="0" lang="en-US" sz="975" b="0" i="0" u="none" strike="noStrike" cap="none" normalizeH="0" baseline="0" dirty="0">
              <a:ln>
                <a:noFill/>
              </a:ln>
              <a:solidFill>
                <a:schemeClr val="accent3"/>
              </a:solidFill>
              <a:effectLst/>
              <a:latin typeface="Arial Regular" charset="0"/>
              <a:cs typeface="Times New Roman" pitchFamily="18" charset="0"/>
            </a:endParaRPr>
          </a:p>
        </p:txBody>
      </p:sp>
      <p:sp>
        <p:nvSpPr>
          <p:cNvPr id="72" name="Rectangle 71"/>
          <p:cNvSpPr/>
          <p:nvPr/>
        </p:nvSpPr>
        <p:spPr bwMode="auto">
          <a:xfrm>
            <a:off x="2" y="4309534"/>
            <a:ext cx="6976533" cy="182880"/>
          </a:xfrm>
          <a:prstGeom prst="rect">
            <a:avLst/>
          </a:prstGeom>
          <a:solidFill>
            <a:schemeClr val="tx1"/>
          </a:solidFill>
          <a:ln w="9525" cap="flat" cmpd="sng" algn="ctr">
            <a:noFill/>
            <a:prstDash val="solid"/>
            <a:round/>
            <a:headEnd type="none" w="med" len="med"/>
            <a:tailEnd type="none" w="med" len="med"/>
          </a:ln>
          <a:effectLst/>
        </p:spPr>
        <p:txBody>
          <a:bodyPr vert="horz" wrap="square" lIns="68580" tIns="34290" rIns="68580" bIns="34290" numCol="1" rtlCol="0" anchor="t" anchorCtr="0" compatLnSpc="1">
            <a:prstTxWarp prst="textNoShape">
              <a:avLst/>
            </a:prstTxWarp>
          </a:bodyPr>
          <a:lstStyle/>
          <a:p>
            <a:pPr marL="86914" marR="0" indent="-86914" algn="l" defTabSz="685783" rtl="0" eaLnBrk="1" fontAlgn="base" latinLnBrk="0" hangingPunct="1">
              <a:lnSpc>
                <a:spcPct val="100000"/>
              </a:lnSpc>
              <a:spcBef>
                <a:spcPct val="50000"/>
              </a:spcBef>
              <a:spcAft>
                <a:spcPct val="0"/>
              </a:spcAft>
              <a:buClrTx/>
              <a:buSzTx/>
              <a:buFontTx/>
              <a:buChar char="•"/>
              <a:tabLst/>
            </a:pPr>
            <a:endParaRPr kumimoji="0" lang="en-US" sz="975" b="0" i="0" u="none" strike="noStrike" cap="none" normalizeH="0" baseline="0" dirty="0">
              <a:ln>
                <a:noFill/>
              </a:ln>
              <a:solidFill>
                <a:schemeClr val="bg1"/>
              </a:solidFill>
              <a:effectLst/>
              <a:latin typeface="Arial Regular" charset="0"/>
              <a:cs typeface="Times New Roman" pitchFamily="18" charset="0"/>
            </a:endParaRPr>
          </a:p>
        </p:txBody>
      </p:sp>
      <p:sp>
        <p:nvSpPr>
          <p:cNvPr id="74" name="Footer Placeholder 1"/>
          <p:cNvSpPr>
            <a:spLocks noGrp="1"/>
          </p:cNvSpPr>
          <p:nvPr>
            <p:ph type="ftr" sz="quarter" idx="15"/>
          </p:nvPr>
        </p:nvSpPr>
        <p:spPr>
          <a:xfrm>
            <a:off x="1439761" y="6417310"/>
            <a:ext cx="7064988" cy="301124"/>
          </a:xfrm>
        </p:spPr>
        <p:txBody>
          <a:bodyPr rIns="0" anchor="t" anchorCtr="0">
            <a:normAutofit/>
          </a:bodyPr>
          <a:lstStyle>
            <a:lvl1pPr>
              <a:defRPr b="0"/>
            </a:lvl1pPr>
          </a:lstStyle>
          <a:p>
            <a:pPr algn="r">
              <a:defRPr/>
            </a:pPr>
            <a:r>
              <a:rPr lang="en-US" dirty="0"/>
              <a:t>Confidential &amp; for IFC Staff Only Working Draft – Discussion Paper Only</a:t>
            </a:r>
          </a:p>
        </p:txBody>
      </p:sp>
      <p:pic>
        <p:nvPicPr>
          <p:cNvPr id="76" name="Picture 75">
            <a:extLst>
              <a:ext uri="{FF2B5EF4-FFF2-40B4-BE49-F238E27FC236}">
                <a16:creationId xmlns="" xmlns:a="http://schemas.openxmlformats.org/drawingml/2006/main" xmlns:r="http://schemas.openxmlformats.org/officeDocument/2006/relationships" xmlns:p="http://schemas.openxmlformats.org/presentationml/2006/main" xmlns:a16="http://schemas.microsoft.com/office/drawing/2014/main" xmlns:mv="urn:schemas-microsoft-com:mac:vml" xmlns:mc="http://schemas.openxmlformats.org/markup-compatibility/2006" id="{B02D7674-7DCE-0E45-9686-E5067D9F9304}"/>
              </a:ext>
            </a:extLst>
          </p:cNvPr>
          <p:cNvPicPr>
            <a:picLocks noChangeAspect="1"/>
          </p:cNvPicPr>
          <p:nvPr userDrawn="1"/>
        </p:nvPicPr>
        <p:blipFill>
          <a:blip r:embed="rId5">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ext>
            </a:extLst>
          </a:blip>
          <a:stretch>
            <a:fillRect/>
          </a:stretch>
        </p:blipFill>
        <p:spPr>
          <a:xfrm>
            <a:off x="1563394" y="4870973"/>
            <a:ext cx="3435132" cy="1166581"/>
          </a:xfrm>
          <a:prstGeom prst="rect">
            <a:avLst/>
          </a:prstGeom>
        </p:spPr>
      </p:pic>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4103221617"/>
      </p:ext>
    </p:extLst>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userDrawn="1">
  <p:cSld name="Table of Contents">
    <p:spTree>
      <p:nvGrpSpPr>
        <p:cNvPr id="1" name=""/>
        <p:cNvGrpSpPr/>
        <p:nvPr/>
      </p:nvGrpSpPr>
      <p:grpSpPr>
        <a:xfrm>
          <a:off x="0" y="0"/>
          <a:ext cx="0" cy="0"/>
          <a:chOff x="0" y="0"/>
          <a:chExt cx="0" cy="0"/>
        </a:xfrm>
      </p:grpSpPr>
      <p:sp>
        <p:nvSpPr>
          <p:cNvPr id="4" name="Rectangle 9"/>
          <p:cNvSpPr>
            <a:spLocks noChangeArrowheads="1"/>
          </p:cNvSpPr>
          <p:nvPr/>
        </p:nvSpPr>
        <p:spPr bwMode="auto">
          <a:xfrm>
            <a:off x="0" y="1100138"/>
            <a:ext cx="9144000" cy="176212"/>
          </a:xfrm>
          <a:prstGeom prst="rect">
            <a:avLst/>
          </a:prstGeom>
          <a:solidFill>
            <a:schemeClr val="bg2"/>
          </a:solidFill>
          <a:ln>
            <a:noFill/>
          </a:ln>
          <a:extLs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pPr marL="115888" indent="-115888">
              <a:spcBef>
                <a:spcPct val="50000"/>
              </a:spcBef>
              <a:buFontTx/>
              <a:buChar char="•"/>
            </a:pPr>
            <a:endParaRPr lang="en-US" sz="1300" b="0">
              <a:solidFill>
                <a:schemeClr val="bg1"/>
              </a:solidFill>
            </a:endParaRPr>
          </a:p>
        </p:txBody>
      </p:sp>
      <p:sp>
        <p:nvSpPr>
          <p:cNvPr id="2" name="Title 1"/>
          <p:cNvSpPr>
            <a:spLocks noGrp="1"/>
          </p:cNvSpPr>
          <p:nvPr>
            <p:ph type="title"/>
          </p:nvPr>
        </p:nvSpPr>
        <p:spPr>
          <a:xfrm>
            <a:off x="356934" y="301626"/>
            <a:ext cx="8462029" cy="756707"/>
          </a:xfrm>
        </p:spPr>
        <p:txBody>
          <a:bodyPr anchor="b"/>
          <a:lstStyle>
            <a:lvl1pPr>
              <a:defRPr sz="2200" b="0" i="0">
                <a:solidFill>
                  <a:schemeClr val="tx1"/>
                </a:solidFill>
              </a:defRPr>
            </a:lvl1pPr>
          </a:lstStyle>
          <a:p>
            <a:r>
              <a:rPr lang="en-US"/>
              <a:t>Click to edit Master title style</a:t>
            </a:r>
            <a:endParaRPr lang="en-US" dirty="0"/>
          </a:p>
        </p:txBody>
      </p:sp>
      <p:sp>
        <p:nvSpPr>
          <p:cNvPr id="7" name="Text Placeholder 6"/>
          <p:cNvSpPr>
            <a:spLocks noGrp="1"/>
          </p:cNvSpPr>
          <p:nvPr>
            <p:ph type="body" sz="quarter" idx="13"/>
          </p:nvPr>
        </p:nvSpPr>
        <p:spPr>
          <a:xfrm>
            <a:off x="349250" y="1598613"/>
            <a:ext cx="8477250" cy="4613804"/>
          </a:xfrm>
        </p:spPr>
        <p:txBody>
          <a:bodyPr>
            <a:normAutofit/>
          </a:bodyPr>
          <a:lstStyle>
            <a:lvl1pPr>
              <a:lnSpc>
                <a:spcPct val="100000"/>
              </a:lnSpc>
              <a:spcBef>
                <a:spcPts val="2400"/>
              </a:spcBef>
              <a:tabLst>
                <a:tab pos="8402638" algn="r"/>
              </a:tabLst>
              <a:defRPr lang="en-US" sz="1600" smtClean="0"/>
            </a:lvl1pPr>
          </a:lstStyle>
          <a:p>
            <a:pPr lvl="0"/>
            <a:r>
              <a:rPr lang="en-US"/>
              <a:t>Click to edit Master text styles</a:t>
            </a:r>
          </a:p>
          <a:p>
            <a:pPr lvl="1"/>
            <a:r>
              <a:rPr lang="en-US"/>
              <a:t>Second level</a:t>
            </a:r>
          </a:p>
          <a:p>
            <a:pPr lvl="2"/>
            <a:r>
              <a:rPr lang="en-US"/>
              <a:t>Third level</a:t>
            </a:r>
          </a:p>
        </p:txBody>
      </p:sp>
      <p:sp>
        <p:nvSpPr>
          <p:cNvPr id="5" name="Slide Number Placeholder 3"/>
          <p:cNvSpPr>
            <a:spLocks noGrp="1"/>
          </p:cNvSpPr>
          <p:nvPr>
            <p:ph type="sldNum" sz="quarter" idx="14"/>
          </p:nvPr>
        </p:nvSpPr>
        <p:spPr>
          <a:xfrm>
            <a:off x="357188" y="6350000"/>
            <a:ext cx="552450" cy="358775"/>
          </a:xfrm>
          <a:prstGeom prst="rect">
            <a:avLst/>
          </a:prstGeom>
        </p:spPr>
        <p:txBody>
          <a:bodyPr/>
          <a:lstStyle>
            <a:lvl1pPr>
              <a:defRPr/>
            </a:lvl1pPr>
          </a:lstStyle>
          <a:p>
            <a:fld id="{537B3255-FAFD-4235-B8EB-D4FA026E1B9B}" type="slidenum">
              <a:rPr lang="en-US"/>
              <a:pPr/>
              <a:t>‹#›</a:t>
            </a:fld>
            <a:endParaRPr lang="en-US"/>
          </a:p>
        </p:txBody>
      </p:sp>
      <p:sp>
        <p:nvSpPr>
          <p:cNvPr id="6" name="Footer Placeholder 4"/>
          <p:cNvSpPr>
            <a:spLocks noGrp="1"/>
          </p:cNvSpPr>
          <p:nvPr>
            <p:ph type="ftr" sz="quarter" idx="15"/>
          </p:nvPr>
        </p:nvSpPr>
        <p:spPr/>
        <p:txBody>
          <a:bodyPr/>
          <a:lstStyle>
            <a:lvl1pPr>
              <a:defRPr/>
            </a:lvl1pPr>
          </a:lstStyle>
          <a:p>
            <a:pPr>
              <a:defRPr/>
            </a:pPr>
            <a:r>
              <a:rPr lang="en-US"/>
              <a:t>Confidential &amp; for IFC Staff Only Working Draft – Discussion Paper Only</a:t>
            </a:r>
            <a:endParaRPr lang="en-US" dirty="0"/>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3420642069"/>
      </p:ext>
    </p:extLst>
  </p:cSld>
  <p:clrMapOvr>
    <a:masterClrMapping/>
  </p:clrMapOvr>
</p:sldLayout>
</file>

<file path=ppt/slideLayouts/slideLayout7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reserve="1">
  <p:cSld name="White Title Slide">
    <p:spTree>
      <p:nvGrpSpPr>
        <p:cNvPr id="1" name=""/>
        <p:cNvGrpSpPr/>
        <p:nvPr/>
      </p:nvGrpSpPr>
      <p:grpSpPr>
        <a:xfrm>
          <a:off x="0" y="0"/>
          <a:ext cx="0" cy="0"/>
          <a:chOff x="0" y="0"/>
          <a:chExt cx="0" cy="0"/>
        </a:xfrm>
      </p:grpSpPr>
      <p:sp>
        <p:nvSpPr>
          <p:cNvPr id="265" name="Line 1086"/>
          <p:cNvSpPr>
            <a:spLocks noChangeShapeType="1"/>
          </p:cNvSpPr>
          <p:nvPr/>
        </p:nvSpPr>
        <p:spPr bwMode="auto">
          <a:xfrm>
            <a:off x="484190" y="617546"/>
            <a:ext cx="1587" cy="1587"/>
          </a:xfrm>
          <a:prstGeom prst="line">
            <a:avLst/>
          </a:pr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66" name="Line 1087"/>
          <p:cNvSpPr>
            <a:spLocks noChangeShapeType="1"/>
          </p:cNvSpPr>
          <p:nvPr/>
        </p:nvSpPr>
        <p:spPr bwMode="auto">
          <a:xfrm>
            <a:off x="484190" y="617546"/>
            <a:ext cx="1587" cy="1587"/>
          </a:xfrm>
          <a:prstGeom prst="line">
            <a:avLst/>
          </a:pr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67" name="Rectangle 1088"/>
          <p:cNvSpPr>
            <a:spLocks noChangeArrowheads="1"/>
          </p:cNvSpPr>
          <p:nvPr/>
        </p:nvSpPr>
        <p:spPr bwMode="auto">
          <a:xfrm>
            <a:off x="484190" y="617546"/>
            <a:ext cx="1587" cy="1587"/>
          </a:xfrm>
          <a:prstGeom prst="rect">
            <a:avLst/>
          </a:prstGeom>
          <a:solidFill>
            <a:srgbClr val="000000"/>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268" name="Rectangle 1089"/>
          <p:cNvSpPr>
            <a:spLocks noChangeArrowheads="1"/>
          </p:cNvSpPr>
          <p:nvPr/>
        </p:nvSpPr>
        <p:spPr bwMode="auto">
          <a:xfrm>
            <a:off x="484190" y="617546"/>
            <a:ext cx="1587" cy="1587"/>
          </a:xfrm>
          <a:prstGeom prst="rect">
            <a:avLst/>
          </a:prstGeom>
          <a:no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269" name="Freeform 1098"/>
          <p:cNvSpPr>
            <a:spLocks/>
          </p:cNvSpPr>
          <p:nvPr/>
        </p:nvSpPr>
        <p:spPr bwMode="auto">
          <a:xfrm>
            <a:off x="487367" y="617546"/>
            <a:ext cx="3175" cy="1587"/>
          </a:xfrm>
          <a:custGeom>
            <a:avLst/>
            <a:gdLst/>
            <a:ahLst/>
            <a:cxnLst>
              <a:cxn ang="0">
                <a:pos x="0" y="0"/>
              </a:cxn>
              <a:cxn ang="0">
                <a:pos x="2" y="0"/>
              </a:cxn>
              <a:cxn ang="0">
                <a:pos x="2" y="0"/>
              </a:cxn>
              <a:cxn ang="0">
                <a:pos x="2"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2" y="0"/>
              </a:cxn>
              <a:cxn ang="0">
                <a:pos x="2" y="0"/>
              </a:cxn>
              <a:cxn ang="0">
                <a:pos x="2" y="0"/>
              </a:cxn>
              <a:cxn ang="0">
                <a:pos x="0" y="0"/>
              </a:cxn>
              <a:cxn ang="0">
                <a:pos x="0" y="0"/>
              </a:cxn>
              <a:cxn ang="0">
                <a:pos x="0" y="0"/>
              </a:cxn>
            </a:cxnLst>
            <a:rect l="0" t="0" r="r" b="b"/>
            <a:pathLst>
              <a:path w="2">
                <a:moveTo>
                  <a:pt x="0" y="0"/>
                </a:moveTo>
                <a:lnTo>
                  <a:pt x="2" y="0"/>
                </a:lnTo>
                <a:lnTo>
                  <a:pt x="2" y="0"/>
                </a:lnTo>
                <a:lnTo>
                  <a:pt x="2"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2" y="0"/>
                </a:lnTo>
                <a:lnTo>
                  <a:pt x="2" y="0"/>
                </a:lnTo>
                <a:lnTo>
                  <a:pt x="2" y="0"/>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70" name="Freeform 1115"/>
          <p:cNvSpPr>
            <a:spLocks/>
          </p:cNvSpPr>
          <p:nvPr/>
        </p:nvSpPr>
        <p:spPr bwMode="auto">
          <a:xfrm>
            <a:off x="458792" y="473075"/>
            <a:ext cx="3175" cy="3175"/>
          </a:xfrm>
          <a:custGeom>
            <a:avLst/>
            <a:gdLst/>
            <a:ahLst/>
            <a:cxnLst>
              <a:cxn ang="0">
                <a:pos x="0" y="2"/>
              </a:cxn>
              <a:cxn ang="0">
                <a:pos x="0" y="2"/>
              </a:cxn>
              <a:cxn ang="0">
                <a:pos x="0" y="2"/>
              </a:cxn>
              <a:cxn ang="0">
                <a:pos x="0" y="2"/>
              </a:cxn>
              <a:cxn ang="0">
                <a:pos x="0" y="2"/>
              </a:cxn>
              <a:cxn ang="0">
                <a:pos x="0" y="2"/>
              </a:cxn>
              <a:cxn ang="0">
                <a:pos x="2" y="2"/>
              </a:cxn>
              <a:cxn ang="0">
                <a:pos x="2" y="2"/>
              </a:cxn>
              <a:cxn ang="0">
                <a:pos x="2" y="0"/>
              </a:cxn>
              <a:cxn ang="0">
                <a:pos x="0" y="2"/>
              </a:cxn>
              <a:cxn ang="0">
                <a:pos x="0" y="2"/>
              </a:cxn>
              <a:cxn ang="0">
                <a:pos x="0" y="2"/>
              </a:cxn>
              <a:cxn ang="0">
                <a:pos x="0" y="2"/>
              </a:cxn>
              <a:cxn ang="0">
                <a:pos x="0" y="2"/>
              </a:cxn>
              <a:cxn ang="0">
                <a:pos x="2" y="2"/>
              </a:cxn>
              <a:cxn ang="0">
                <a:pos x="2" y="2"/>
              </a:cxn>
              <a:cxn ang="0">
                <a:pos x="2" y="2"/>
              </a:cxn>
              <a:cxn ang="0">
                <a:pos x="2" y="2"/>
              </a:cxn>
              <a:cxn ang="0">
                <a:pos x="2" y="2"/>
              </a:cxn>
              <a:cxn ang="0">
                <a:pos x="2" y="2"/>
              </a:cxn>
              <a:cxn ang="0">
                <a:pos x="0" y="2"/>
              </a:cxn>
              <a:cxn ang="0">
                <a:pos x="0" y="2"/>
              </a:cxn>
              <a:cxn ang="0">
                <a:pos x="0" y="2"/>
              </a:cxn>
              <a:cxn ang="0">
                <a:pos x="0" y="2"/>
              </a:cxn>
              <a:cxn ang="0">
                <a:pos x="0" y="2"/>
              </a:cxn>
              <a:cxn ang="0">
                <a:pos x="0" y="2"/>
              </a:cxn>
              <a:cxn ang="0">
                <a:pos x="0" y="2"/>
              </a:cxn>
              <a:cxn ang="0">
                <a:pos x="2" y="2"/>
              </a:cxn>
              <a:cxn ang="0">
                <a:pos x="0" y="2"/>
              </a:cxn>
              <a:cxn ang="0">
                <a:pos x="2" y="2"/>
              </a:cxn>
              <a:cxn ang="0">
                <a:pos x="2" y="2"/>
              </a:cxn>
              <a:cxn ang="0">
                <a:pos x="2" y="2"/>
              </a:cxn>
              <a:cxn ang="0">
                <a:pos x="0" y="2"/>
              </a:cxn>
              <a:cxn ang="0">
                <a:pos x="0" y="2"/>
              </a:cxn>
            </a:cxnLst>
            <a:rect l="0" t="0" r="r" b="b"/>
            <a:pathLst>
              <a:path w="2" h="2">
                <a:moveTo>
                  <a:pt x="0" y="2"/>
                </a:moveTo>
                <a:lnTo>
                  <a:pt x="0" y="2"/>
                </a:lnTo>
                <a:lnTo>
                  <a:pt x="0" y="2"/>
                </a:lnTo>
                <a:lnTo>
                  <a:pt x="0" y="2"/>
                </a:lnTo>
                <a:lnTo>
                  <a:pt x="0" y="2"/>
                </a:lnTo>
                <a:lnTo>
                  <a:pt x="0" y="2"/>
                </a:lnTo>
                <a:lnTo>
                  <a:pt x="0" y="2"/>
                </a:lnTo>
                <a:lnTo>
                  <a:pt x="0" y="2"/>
                </a:lnTo>
                <a:lnTo>
                  <a:pt x="0" y="2"/>
                </a:lnTo>
                <a:lnTo>
                  <a:pt x="0" y="2"/>
                </a:lnTo>
                <a:lnTo>
                  <a:pt x="0" y="2"/>
                </a:lnTo>
                <a:lnTo>
                  <a:pt x="0" y="2"/>
                </a:lnTo>
                <a:lnTo>
                  <a:pt x="2" y="2"/>
                </a:lnTo>
                <a:lnTo>
                  <a:pt x="2" y="2"/>
                </a:lnTo>
                <a:lnTo>
                  <a:pt x="2" y="2"/>
                </a:lnTo>
                <a:lnTo>
                  <a:pt x="2" y="2"/>
                </a:lnTo>
                <a:lnTo>
                  <a:pt x="2" y="2"/>
                </a:lnTo>
                <a:lnTo>
                  <a:pt x="2" y="0"/>
                </a:lnTo>
                <a:lnTo>
                  <a:pt x="0" y="2"/>
                </a:lnTo>
                <a:lnTo>
                  <a:pt x="0" y="2"/>
                </a:lnTo>
                <a:lnTo>
                  <a:pt x="0" y="2"/>
                </a:lnTo>
                <a:lnTo>
                  <a:pt x="0" y="2"/>
                </a:lnTo>
                <a:lnTo>
                  <a:pt x="0" y="2"/>
                </a:lnTo>
                <a:lnTo>
                  <a:pt x="0" y="2"/>
                </a:lnTo>
                <a:lnTo>
                  <a:pt x="0" y="2"/>
                </a:lnTo>
                <a:lnTo>
                  <a:pt x="0" y="2"/>
                </a:lnTo>
                <a:lnTo>
                  <a:pt x="0" y="2"/>
                </a:lnTo>
                <a:lnTo>
                  <a:pt x="0" y="2"/>
                </a:lnTo>
                <a:lnTo>
                  <a:pt x="0" y="2"/>
                </a:lnTo>
                <a:lnTo>
                  <a:pt x="2" y="2"/>
                </a:lnTo>
                <a:lnTo>
                  <a:pt x="2" y="2"/>
                </a:lnTo>
                <a:lnTo>
                  <a:pt x="2" y="2"/>
                </a:lnTo>
                <a:lnTo>
                  <a:pt x="2" y="2"/>
                </a:lnTo>
                <a:lnTo>
                  <a:pt x="2" y="2"/>
                </a:lnTo>
                <a:lnTo>
                  <a:pt x="2" y="2"/>
                </a:lnTo>
                <a:lnTo>
                  <a:pt x="2" y="2"/>
                </a:lnTo>
                <a:lnTo>
                  <a:pt x="2" y="2"/>
                </a:lnTo>
                <a:lnTo>
                  <a:pt x="2" y="2"/>
                </a:lnTo>
                <a:lnTo>
                  <a:pt x="0" y="2"/>
                </a:lnTo>
                <a:lnTo>
                  <a:pt x="2" y="2"/>
                </a:lnTo>
                <a:lnTo>
                  <a:pt x="2"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2" y="2"/>
                </a:lnTo>
                <a:lnTo>
                  <a:pt x="2" y="2"/>
                </a:lnTo>
                <a:lnTo>
                  <a:pt x="0" y="2"/>
                </a:lnTo>
                <a:lnTo>
                  <a:pt x="2" y="2"/>
                </a:lnTo>
                <a:lnTo>
                  <a:pt x="2" y="2"/>
                </a:lnTo>
                <a:lnTo>
                  <a:pt x="2" y="2"/>
                </a:lnTo>
                <a:lnTo>
                  <a:pt x="2" y="2"/>
                </a:lnTo>
                <a:lnTo>
                  <a:pt x="2" y="2"/>
                </a:lnTo>
                <a:lnTo>
                  <a:pt x="2" y="2"/>
                </a:lnTo>
                <a:lnTo>
                  <a:pt x="2" y="2"/>
                </a:lnTo>
                <a:lnTo>
                  <a:pt x="0" y="2"/>
                </a:lnTo>
                <a:lnTo>
                  <a:pt x="0" y="2"/>
                </a:lnTo>
                <a:lnTo>
                  <a:pt x="0" y="2"/>
                </a:lnTo>
                <a:lnTo>
                  <a:pt x="0"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71" name="Freeform 1120"/>
          <p:cNvSpPr>
            <a:spLocks/>
          </p:cNvSpPr>
          <p:nvPr/>
        </p:nvSpPr>
        <p:spPr bwMode="auto">
          <a:xfrm>
            <a:off x="458792" y="463554"/>
            <a:ext cx="3175" cy="3175"/>
          </a:xfrm>
          <a:custGeom>
            <a:avLst/>
            <a:gdLst/>
            <a:ahLst/>
            <a:cxnLst>
              <a:cxn ang="0">
                <a:pos x="0" y="0"/>
              </a:cxn>
              <a:cxn ang="0">
                <a:pos x="0" y="2"/>
              </a:cxn>
              <a:cxn ang="0">
                <a:pos x="0" y="2"/>
              </a:cxn>
              <a:cxn ang="0">
                <a:pos x="0" y="2"/>
              </a:cxn>
              <a:cxn ang="0">
                <a:pos x="2" y="2"/>
              </a:cxn>
              <a:cxn ang="0">
                <a:pos x="2" y="0"/>
              </a:cxn>
              <a:cxn ang="0">
                <a:pos x="2" y="0"/>
              </a:cxn>
              <a:cxn ang="0">
                <a:pos x="2" y="0"/>
              </a:cxn>
              <a:cxn ang="0">
                <a:pos x="0" y="0"/>
              </a:cxn>
              <a:cxn ang="0">
                <a:pos x="0" y="2"/>
              </a:cxn>
              <a:cxn ang="0">
                <a:pos x="0" y="2"/>
              </a:cxn>
              <a:cxn ang="0">
                <a:pos x="2" y="0"/>
              </a:cxn>
              <a:cxn ang="0">
                <a:pos x="2" y="0"/>
              </a:cxn>
              <a:cxn ang="0">
                <a:pos x="2" y="0"/>
              </a:cxn>
              <a:cxn ang="0">
                <a:pos x="2" y="2"/>
              </a:cxn>
              <a:cxn ang="0">
                <a:pos x="0" y="2"/>
              </a:cxn>
              <a:cxn ang="0">
                <a:pos x="0" y="2"/>
              </a:cxn>
              <a:cxn ang="0">
                <a:pos x="0" y="2"/>
              </a:cxn>
              <a:cxn ang="0">
                <a:pos x="0" y="2"/>
              </a:cxn>
              <a:cxn ang="0">
                <a:pos x="0" y="2"/>
              </a:cxn>
              <a:cxn ang="0">
                <a:pos x="0" y="2"/>
              </a:cxn>
              <a:cxn ang="0">
                <a:pos x="0" y="2"/>
              </a:cxn>
              <a:cxn ang="0">
                <a:pos x="0" y="2"/>
              </a:cxn>
              <a:cxn ang="0">
                <a:pos x="2" y="2"/>
              </a:cxn>
              <a:cxn ang="0">
                <a:pos x="0" y="2"/>
              </a:cxn>
              <a:cxn ang="0">
                <a:pos x="0" y="2"/>
              </a:cxn>
              <a:cxn ang="0">
                <a:pos x="2" y="2"/>
              </a:cxn>
              <a:cxn ang="0">
                <a:pos x="2" y="2"/>
              </a:cxn>
              <a:cxn ang="0">
                <a:pos x="2" y="0"/>
              </a:cxn>
              <a:cxn ang="0">
                <a:pos x="0" y="0"/>
              </a:cxn>
              <a:cxn ang="0">
                <a:pos x="0" y="0"/>
              </a:cxn>
            </a:cxnLst>
            <a:rect l="0" t="0" r="r" b="b"/>
            <a:pathLst>
              <a:path w="2" h="2">
                <a:moveTo>
                  <a:pt x="0" y="0"/>
                </a:moveTo>
                <a:lnTo>
                  <a:pt x="0" y="2"/>
                </a:lnTo>
                <a:lnTo>
                  <a:pt x="0" y="2"/>
                </a:lnTo>
                <a:lnTo>
                  <a:pt x="0" y="2"/>
                </a:lnTo>
                <a:lnTo>
                  <a:pt x="2" y="2"/>
                </a:lnTo>
                <a:lnTo>
                  <a:pt x="2" y="0"/>
                </a:lnTo>
                <a:lnTo>
                  <a:pt x="2" y="0"/>
                </a:lnTo>
                <a:lnTo>
                  <a:pt x="2" y="0"/>
                </a:lnTo>
                <a:lnTo>
                  <a:pt x="0" y="0"/>
                </a:lnTo>
                <a:lnTo>
                  <a:pt x="0" y="2"/>
                </a:lnTo>
                <a:lnTo>
                  <a:pt x="0" y="2"/>
                </a:lnTo>
                <a:lnTo>
                  <a:pt x="2" y="0"/>
                </a:lnTo>
                <a:lnTo>
                  <a:pt x="2" y="0"/>
                </a:lnTo>
                <a:lnTo>
                  <a:pt x="2" y="0"/>
                </a:lnTo>
                <a:lnTo>
                  <a:pt x="2" y="2"/>
                </a:lnTo>
                <a:lnTo>
                  <a:pt x="0" y="2"/>
                </a:lnTo>
                <a:lnTo>
                  <a:pt x="0" y="2"/>
                </a:lnTo>
                <a:lnTo>
                  <a:pt x="0" y="2"/>
                </a:lnTo>
                <a:lnTo>
                  <a:pt x="0" y="2"/>
                </a:lnTo>
                <a:lnTo>
                  <a:pt x="0" y="2"/>
                </a:lnTo>
                <a:lnTo>
                  <a:pt x="0" y="2"/>
                </a:lnTo>
                <a:lnTo>
                  <a:pt x="0" y="2"/>
                </a:lnTo>
                <a:lnTo>
                  <a:pt x="0" y="2"/>
                </a:lnTo>
                <a:lnTo>
                  <a:pt x="2" y="2"/>
                </a:lnTo>
                <a:lnTo>
                  <a:pt x="0" y="2"/>
                </a:lnTo>
                <a:lnTo>
                  <a:pt x="0" y="2"/>
                </a:lnTo>
                <a:lnTo>
                  <a:pt x="2" y="2"/>
                </a:lnTo>
                <a:lnTo>
                  <a:pt x="2" y="2"/>
                </a:lnTo>
                <a:lnTo>
                  <a:pt x="2" y="0"/>
                </a:lnTo>
                <a:lnTo>
                  <a:pt x="0" y="0"/>
                </a:lnTo>
                <a:lnTo>
                  <a:pt x="0"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72" name="Freeform 1134"/>
          <p:cNvSpPr>
            <a:spLocks/>
          </p:cNvSpPr>
          <p:nvPr/>
        </p:nvSpPr>
        <p:spPr bwMode="auto">
          <a:xfrm>
            <a:off x="703267" y="514350"/>
            <a:ext cx="3175" cy="6350"/>
          </a:xfrm>
          <a:custGeom>
            <a:avLst/>
            <a:gdLst/>
            <a:ahLst/>
            <a:cxnLst>
              <a:cxn ang="0">
                <a:pos x="2" y="4"/>
              </a:cxn>
              <a:cxn ang="0">
                <a:pos x="2" y="4"/>
              </a:cxn>
              <a:cxn ang="0">
                <a:pos x="2" y="4"/>
              </a:cxn>
              <a:cxn ang="0">
                <a:pos x="2" y="2"/>
              </a:cxn>
              <a:cxn ang="0">
                <a:pos x="2" y="0"/>
              </a:cxn>
              <a:cxn ang="0">
                <a:pos x="2" y="0"/>
              </a:cxn>
              <a:cxn ang="0">
                <a:pos x="2" y="0"/>
              </a:cxn>
              <a:cxn ang="0">
                <a:pos x="0" y="2"/>
              </a:cxn>
              <a:cxn ang="0">
                <a:pos x="2" y="4"/>
              </a:cxn>
              <a:cxn ang="0">
                <a:pos x="2" y="2"/>
              </a:cxn>
              <a:cxn ang="0">
                <a:pos x="2" y="2"/>
              </a:cxn>
              <a:cxn ang="0">
                <a:pos x="2" y="0"/>
              </a:cxn>
              <a:cxn ang="0">
                <a:pos x="2" y="2"/>
              </a:cxn>
              <a:cxn ang="0">
                <a:pos x="2" y="2"/>
              </a:cxn>
              <a:cxn ang="0">
                <a:pos x="2" y="2"/>
              </a:cxn>
              <a:cxn ang="0">
                <a:pos x="2" y="2"/>
              </a:cxn>
              <a:cxn ang="0">
                <a:pos x="2" y="2"/>
              </a:cxn>
              <a:cxn ang="0">
                <a:pos x="2" y="2"/>
              </a:cxn>
              <a:cxn ang="0">
                <a:pos x="2" y="2"/>
              </a:cxn>
              <a:cxn ang="0">
                <a:pos x="2" y="2"/>
              </a:cxn>
              <a:cxn ang="0">
                <a:pos x="2" y="2"/>
              </a:cxn>
              <a:cxn ang="0">
                <a:pos x="2" y="2"/>
              </a:cxn>
              <a:cxn ang="0">
                <a:pos x="2" y="2"/>
              </a:cxn>
              <a:cxn ang="0">
                <a:pos x="2" y="2"/>
              </a:cxn>
              <a:cxn ang="0">
                <a:pos x="2" y="2"/>
              </a:cxn>
              <a:cxn ang="0">
                <a:pos x="2" y="2"/>
              </a:cxn>
              <a:cxn ang="0">
                <a:pos x="0" y="2"/>
              </a:cxn>
              <a:cxn ang="0">
                <a:pos x="2" y="4"/>
              </a:cxn>
            </a:cxnLst>
            <a:rect l="0" t="0" r="r" b="b"/>
            <a:pathLst>
              <a:path w="2" h="4">
                <a:moveTo>
                  <a:pt x="2" y="4"/>
                </a:moveTo>
                <a:lnTo>
                  <a:pt x="2" y="4"/>
                </a:lnTo>
                <a:lnTo>
                  <a:pt x="2" y="4"/>
                </a:lnTo>
                <a:lnTo>
                  <a:pt x="2" y="2"/>
                </a:lnTo>
                <a:lnTo>
                  <a:pt x="2" y="0"/>
                </a:lnTo>
                <a:lnTo>
                  <a:pt x="2" y="0"/>
                </a:lnTo>
                <a:lnTo>
                  <a:pt x="2" y="0"/>
                </a:lnTo>
                <a:lnTo>
                  <a:pt x="0" y="2"/>
                </a:lnTo>
                <a:lnTo>
                  <a:pt x="2" y="4"/>
                </a:lnTo>
                <a:lnTo>
                  <a:pt x="2" y="2"/>
                </a:lnTo>
                <a:lnTo>
                  <a:pt x="2" y="2"/>
                </a:lnTo>
                <a:lnTo>
                  <a:pt x="2" y="0"/>
                </a:lnTo>
                <a:lnTo>
                  <a:pt x="2" y="2"/>
                </a:lnTo>
                <a:lnTo>
                  <a:pt x="2" y="2"/>
                </a:lnTo>
                <a:lnTo>
                  <a:pt x="2" y="2"/>
                </a:lnTo>
                <a:lnTo>
                  <a:pt x="2" y="2"/>
                </a:lnTo>
                <a:lnTo>
                  <a:pt x="2" y="2"/>
                </a:lnTo>
                <a:lnTo>
                  <a:pt x="2" y="2"/>
                </a:lnTo>
                <a:lnTo>
                  <a:pt x="2" y="2"/>
                </a:lnTo>
                <a:lnTo>
                  <a:pt x="2" y="2"/>
                </a:lnTo>
                <a:lnTo>
                  <a:pt x="2" y="2"/>
                </a:lnTo>
                <a:lnTo>
                  <a:pt x="2" y="2"/>
                </a:lnTo>
                <a:lnTo>
                  <a:pt x="2" y="2"/>
                </a:lnTo>
                <a:lnTo>
                  <a:pt x="2" y="2"/>
                </a:lnTo>
                <a:lnTo>
                  <a:pt x="2" y="2"/>
                </a:lnTo>
                <a:lnTo>
                  <a:pt x="2" y="2"/>
                </a:lnTo>
                <a:lnTo>
                  <a:pt x="0" y="2"/>
                </a:lnTo>
                <a:lnTo>
                  <a:pt x="2" y="4"/>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73" name="Freeform 1141"/>
          <p:cNvSpPr>
            <a:spLocks/>
          </p:cNvSpPr>
          <p:nvPr/>
        </p:nvSpPr>
        <p:spPr bwMode="auto">
          <a:xfrm>
            <a:off x="706439" y="479425"/>
            <a:ext cx="1587" cy="6350"/>
          </a:xfrm>
          <a:custGeom>
            <a:avLst/>
            <a:gdLst/>
            <a:ahLst/>
            <a:cxnLst>
              <a:cxn ang="0">
                <a:pos x="0" y="4"/>
              </a:cxn>
              <a:cxn ang="0">
                <a:pos x="0" y="2"/>
              </a:cxn>
              <a:cxn ang="0">
                <a:pos x="0" y="0"/>
              </a:cxn>
              <a:cxn ang="0">
                <a:pos x="0" y="0"/>
              </a:cxn>
              <a:cxn ang="0">
                <a:pos x="0" y="2"/>
              </a:cxn>
              <a:cxn ang="0">
                <a:pos x="0" y="2"/>
              </a:cxn>
              <a:cxn ang="0">
                <a:pos x="0" y="4"/>
              </a:cxn>
              <a:cxn ang="0">
                <a:pos x="0" y="2"/>
              </a:cxn>
              <a:cxn ang="0">
                <a:pos x="0" y="2"/>
              </a:cxn>
              <a:cxn ang="0">
                <a:pos x="0" y="2"/>
              </a:cxn>
              <a:cxn ang="0">
                <a:pos x="0" y="2"/>
              </a:cxn>
              <a:cxn ang="0">
                <a:pos x="0" y="2"/>
              </a:cxn>
              <a:cxn ang="0">
                <a:pos x="0" y="2"/>
              </a:cxn>
              <a:cxn ang="0">
                <a:pos x="0" y="2"/>
              </a:cxn>
              <a:cxn ang="0">
                <a:pos x="0" y="4"/>
              </a:cxn>
            </a:cxnLst>
            <a:rect l="0" t="0" r="r" b="b"/>
            <a:pathLst>
              <a:path h="4">
                <a:moveTo>
                  <a:pt x="0" y="4"/>
                </a:moveTo>
                <a:lnTo>
                  <a:pt x="0" y="2"/>
                </a:lnTo>
                <a:lnTo>
                  <a:pt x="0" y="0"/>
                </a:lnTo>
                <a:lnTo>
                  <a:pt x="0" y="0"/>
                </a:lnTo>
                <a:lnTo>
                  <a:pt x="0" y="2"/>
                </a:lnTo>
                <a:lnTo>
                  <a:pt x="0" y="2"/>
                </a:lnTo>
                <a:lnTo>
                  <a:pt x="0" y="4"/>
                </a:lnTo>
                <a:lnTo>
                  <a:pt x="0" y="2"/>
                </a:lnTo>
                <a:lnTo>
                  <a:pt x="0" y="2"/>
                </a:lnTo>
                <a:lnTo>
                  <a:pt x="0" y="2"/>
                </a:lnTo>
                <a:lnTo>
                  <a:pt x="0" y="2"/>
                </a:lnTo>
                <a:lnTo>
                  <a:pt x="0" y="2"/>
                </a:lnTo>
                <a:lnTo>
                  <a:pt x="0" y="2"/>
                </a:lnTo>
                <a:lnTo>
                  <a:pt x="0" y="2"/>
                </a:lnTo>
                <a:lnTo>
                  <a:pt x="0" y="4"/>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74" name="Freeform 1148"/>
          <p:cNvSpPr>
            <a:spLocks/>
          </p:cNvSpPr>
          <p:nvPr/>
        </p:nvSpPr>
        <p:spPr bwMode="auto">
          <a:xfrm>
            <a:off x="693742" y="460376"/>
            <a:ext cx="3175" cy="3175"/>
          </a:xfrm>
          <a:custGeom>
            <a:avLst/>
            <a:gdLst/>
            <a:ahLst/>
            <a:cxnLst>
              <a:cxn ang="0">
                <a:pos x="2" y="2"/>
              </a:cxn>
              <a:cxn ang="0">
                <a:pos x="2" y="0"/>
              </a:cxn>
              <a:cxn ang="0">
                <a:pos x="2" y="0"/>
              </a:cxn>
              <a:cxn ang="0">
                <a:pos x="2" y="0"/>
              </a:cxn>
              <a:cxn ang="0">
                <a:pos x="2" y="0"/>
              </a:cxn>
              <a:cxn ang="0">
                <a:pos x="0" y="0"/>
              </a:cxn>
              <a:cxn ang="0">
                <a:pos x="0" y="0"/>
              </a:cxn>
              <a:cxn ang="0">
                <a:pos x="0" y="2"/>
              </a:cxn>
              <a:cxn ang="0">
                <a:pos x="0" y="2"/>
              </a:cxn>
              <a:cxn ang="0">
                <a:pos x="0" y="2"/>
              </a:cxn>
              <a:cxn ang="0">
                <a:pos x="2" y="2"/>
              </a:cxn>
              <a:cxn ang="0">
                <a:pos x="2" y="2"/>
              </a:cxn>
              <a:cxn ang="0">
                <a:pos x="2" y="0"/>
              </a:cxn>
              <a:cxn ang="0">
                <a:pos x="2" y="0"/>
              </a:cxn>
              <a:cxn ang="0">
                <a:pos x="2" y="0"/>
              </a:cxn>
              <a:cxn ang="0">
                <a:pos x="0" y="2"/>
              </a:cxn>
              <a:cxn ang="0">
                <a:pos x="2" y="2"/>
              </a:cxn>
              <a:cxn ang="0">
                <a:pos x="2" y="0"/>
              </a:cxn>
              <a:cxn ang="0">
                <a:pos x="0" y="2"/>
              </a:cxn>
              <a:cxn ang="0">
                <a:pos x="2" y="2"/>
              </a:cxn>
              <a:cxn ang="0">
                <a:pos x="0" y="2"/>
              </a:cxn>
              <a:cxn ang="0">
                <a:pos x="0" y="2"/>
              </a:cxn>
              <a:cxn ang="0">
                <a:pos x="0" y="2"/>
              </a:cxn>
              <a:cxn ang="0">
                <a:pos x="0" y="2"/>
              </a:cxn>
              <a:cxn ang="0">
                <a:pos x="0" y="2"/>
              </a:cxn>
              <a:cxn ang="0">
                <a:pos x="0" y="2"/>
              </a:cxn>
              <a:cxn ang="0">
                <a:pos x="0" y="2"/>
              </a:cxn>
              <a:cxn ang="0">
                <a:pos x="0" y="2"/>
              </a:cxn>
              <a:cxn ang="0">
                <a:pos x="0" y="2"/>
              </a:cxn>
              <a:cxn ang="0">
                <a:pos x="2" y="2"/>
              </a:cxn>
              <a:cxn ang="0">
                <a:pos x="2" y="2"/>
              </a:cxn>
            </a:cxnLst>
            <a:rect l="0" t="0" r="r" b="b"/>
            <a:pathLst>
              <a:path w="2" h="2">
                <a:moveTo>
                  <a:pt x="2" y="2"/>
                </a:moveTo>
                <a:lnTo>
                  <a:pt x="2" y="0"/>
                </a:lnTo>
                <a:lnTo>
                  <a:pt x="2" y="0"/>
                </a:lnTo>
                <a:lnTo>
                  <a:pt x="2" y="0"/>
                </a:lnTo>
                <a:lnTo>
                  <a:pt x="2" y="0"/>
                </a:lnTo>
                <a:lnTo>
                  <a:pt x="0" y="0"/>
                </a:lnTo>
                <a:lnTo>
                  <a:pt x="0" y="0"/>
                </a:lnTo>
                <a:lnTo>
                  <a:pt x="0" y="2"/>
                </a:lnTo>
                <a:lnTo>
                  <a:pt x="0" y="2"/>
                </a:lnTo>
                <a:lnTo>
                  <a:pt x="0" y="2"/>
                </a:lnTo>
                <a:lnTo>
                  <a:pt x="2" y="2"/>
                </a:lnTo>
                <a:lnTo>
                  <a:pt x="2" y="2"/>
                </a:lnTo>
                <a:lnTo>
                  <a:pt x="2" y="0"/>
                </a:lnTo>
                <a:lnTo>
                  <a:pt x="2" y="0"/>
                </a:lnTo>
                <a:lnTo>
                  <a:pt x="2" y="0"/>
                </a:lnTo>
                <a:lnTo>
                  <a:pt x="0" y="2"/>
                </a:lnTo>
                <a:lnTo>
                  <a:pt x="2" y="2"/>
                </a:lnTo>
                <a:lnTo>
                  <a:pt x="2" y="0"/>
                </a:lnTo>
                <a:lnTo>
                  <a:pt x="0" y="2"/>
                </a:lnTo>
                <a:lnTo>
                  <a:pt x="2" y="2"/>
                </a:lnTo>
                <a:lnTo>
                  <a:pt x="0" y="2"/>
                </a:lnTo>
                <a:lnTo>
                  <a:pt x="0" y="2"/>
                </a:lnTo>
                <a:lnTo>
                  <a:pt x="0" y="2"/>
                </a:lnTo>
                <a:lnTo>
                  <a:pt x="0" y="2"/>
                </a:lnTo>
                <a:lnTo>
                  <a:pt x="0" y="2"/>
                </a:lnTo>
                <a:lnTo>
                  <a:pt x="0" y="2"/>
                </a:lnTo>
                <a:lnTo>
                  <a:pt x="0" y="2"/>
                </a:lnTo>
                <a:lnTo>
                  <a:pt x="0" y="2"/>
                </a:lnTo>
                <a:lnTo>
                  <a:pt x="0" y="2"/>
                </a:lnTo>
                <a:lnTo>
                  <a:pt x="2" y="2"/>
                </a:lnTo>
                <a:lnTo>
                  <a:pt x="2"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75" name="Freeform 1150"/>
          <p:cNvSpPr>
            <a:spLocks/>
          </p:cNvSpPr>
          <p:nvPr/>
        </p:nvSpPr>
        <p:spPr bwMode="auto">
          <a:xfrm>
            <a:off x="684215" y="447677"/>
            <a:ext cx="1587" cy="3175"/>
          </a:xfrm>
          <a:custGeom>
            <a:avLst/>
            <a:gdLst/>
            <a:ahLst/>
            <a:cxnLst>
              <a:cxn ang="0">
                <a:pos x="0" y="2"/>
              </a:cxn>
              <a:cxn ang="0">
                <a:pos x="0" y="0"/>
              </a:cxn>
              <a:cxn ang="0">
                <a:pos x="0" y="2"/>
              </a:cxn>
            </a:cxnLst>
            <a:rect l="0" t="0" r="r" b="b"/>
            <a:pathLst>
              <a:path h="2">
                <a:moveTo>
                  <a:pt x="0" y="2"/>
                </a:moveTo>
                <a:lnTo>
                  <a:pt x="0" y="0"/>
                </a:lnTo>
                <a:lnTo>
                  <a:pt x="0"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76" name="Freeform 1152"/>
          <p:cNvSpPr>
            <a:spLocks/>
          </p:cNvSpPr>
          <p:nvPr/>
        </p:nvSpPr>
        <p:spPr bwMode="auto">
          <a:xfrm>
            <a:off x="684217" y="447677"/>
            <a:ext cx="3175" cy="3175"/>
          </a:xfrm>
          <a:custGeom>
            <a:avLst/>
            <a:gdLst/>
            <a:ahLst/>
            <a:cxnLst>
              <a:cxn ang="0">
                <a:pos x="2" y="0"/>
              </a:cxn>
              <a:cxn ang="0">
                <a:pos x="0" y="0"/>
              </a:cxn>
              <a:cxn ang="0">
                <a:pos x="0" y="0"/>
              </a:cxn>
              <a:cxn ang="0">
                <a:pos x="0" y="0"/>
              </a:cxn>
              <a:cxn ang="0">
                <a:pos x="0" y="2"/>
              </a:cxn>
              <a:cxn ang="0">
                <a:pos x="2" y="2"/>
              </a:cxn>
              <a:cxn ang="0">
                <a:pos x="2" y="0"/>
              </a:cxn>
              <a:cxn ang="0">
                <a:pos x="0" y="0"/>
              </a:cxn>
              <a:cxn ang="0">
                <a:pos x="0" y="0"/>
              </a:cxn>
              <a:cxn ang="0">
                <a:pos x="0" y="0"/>
              </a:cxn>
              <a:cxn ang="0">
                <a:pos x="0" y="2"/>
              </a:cxn>
              <a:cxn ang="0">
                <a:pos x="2" y="2"/>
              </a:cxn>
              <a:cxn ang="0">
                <a:pos x="2" y="0"/>
              </a:cxn>
            </a:cxnLst>
            <a:rect l="0" t="0" r="r" b="b"/>
            <a:pathLst>
              <a:path w="2" h="2">
                <a:moveTo>
                  <a:pt x="2" y="0"/>
                </a:moveTo>
                <a:lnTo>
                  <a:pt x="0" y="0"/>
                </a:lnTo>
                <a:lnTo>
                  <a:pt x="0" y="0"/>
                </a:lnTo>
                <a:lnTo>
                  <a:pt x="0" y="0"/>
                </a:lnTo>
                <a:lnTo>
                  <a:pt x="0" y="2"/>
                </a:lnTo>
                <a:lnTo>
                  <a:pt x="2" y="2"/>
                </a:lnTo>
                <a:lnTo>
                  <a:pt x="2" y="0"/>
                </a:lnTo>
                <a:lnTo>
                  <a:pt x="0" y="0"/>
                </a:lnTo>
                <a:lnTo>
                  <a:pt x="0" y="0"/>
                </a:lnTo>
                <a:lnTo>
                  <a:pt x="0" y="0"/>
                </a:lnTo>
                <a:lnTo>
                  <a:pt x="0" y="2"/>
                </a:lnTo>
                <a:lnTo>
                  <a:pt x="2" y="2"/>
                </a:lnTo>
                <a:lnTo>
                  <a:pt x="2"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77" name="Freeform 1154"/>
          <p:cNvSpPr>
            <a:spLocks/>
          </p:cNvSpPr>
          <p:nvPr/>
        </p:nvSpPr>
        <p:spPr bwMode="auto">
          <a:xfrm>
            <a:off x="665165" y="434975"/>
            <a:ext cx="3175" cy="1588"/>
          </a:xfrm>
          <a:custGeom>
            <a:avLst/>
            <a:gdLst/>
            <a:ahLst/>
            <a:cxnLst>
              <a:cxn ang="0">
                <a:pos x="2" y="0"/>
              </a:cxn>
              <a:cxn ang="0">
                <a:pos x="0" y="0"/>
              </a:cxn>
              <a:cxn ang="0">
                <a:pos x="2" y="0"/>
              </a:cxn>
            </a:cxnLst>
            <a:rect l="0" t="0" r="r" b="b"/>
            <a:pathLst>
              <a:path w="2">
                <a:moveTo>
                  <a:pt x="2" y="0"/>
                </a:moveTo>
                <a:lnTo>
                  <a:pt x="0" y="0"/>
                </a:lnTo>
                <a:lnTo>
                  <a:pt x="2"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78" name="Freeform 1156"/>
          <p:cNvSpPr>
            <a:spLocks/>
          </p:cNvSpPr>
          <p:nvPr/>
        </p:nvSpPr>
        <p:spPr bwMode="auto">
          <a:xfrm>
            <a:off x="665165" y="431801"/>
            <a:ext cx="3175" cy="3175"/>
          </a:xfrm>
          <a:custGeom>
            <a:avLst/>
            <a:gdLst/>
            <a:ahLst/>
            <a:cxnLst>
              <a:cxn ang="0">
                <a:pos x="2" y="2"/>
              </a:cxn>
              <a:cxn ang="0">
                <a:pos x="0" y="0"/>
              </a:cxn>
              <a:cxn ang="0">
                <a:pos x="0" y="0"/>
              </a:cxn>
              <a:cxn ang="0">
                <a:pos x="0" y="2"/>
              </a:cxn>
              <a:cxn ang="0">
                <a:pos x="2" y="2"/>
              </a:cxn>
              <a:cxn ang="0">
                <a:pos x="2" y="2"/>
              </a:cxn>
              <a:cxn ang="0">
                <a:pos x="2" y="2"/>
              </a:cxn>
              <a:cxn ang="0">
                <a:pos x="0" y="0"/>
              </a:cxn>
              <a:cxn ang="0">
                <a:pos x="0" y="0"/>
              </a:cxn>
              <a:cxn ang="0">
                <a:pos x="0" y="2"/>
              </a:cxn>
              <a:cxn ang="0">
                <a:pos x="2" y="2"/>
              </a:cxn>
              <a:cxn ang="0">
                <a:pos x="2" y="2"/>
              </a:cxn>
              <a:cxn ang="0">
                <a:pos x="2" y="2"/>
              </a:cxn>
            </a:cxnLst>
            <a:rect l="0" t="0" r="r" b="b"/>
            <a:pathLst>
              <a:path w="2" h="2">
                <a:moveTo>
                  <a:pt x="2" y="2"/>
                </a:moveTo>
                <a:lnTo>
                  <a:pt x="0" y="0"/>
                </a:lnTo>
                <a:lnTo>
                  <a:pt x="0" y="0"/>
                </a:lnTo>
                <a:lnTo>
                  <a:pt x="0" y="2"/>
                </a:lnTo>
                <a:lnTo>
                  <a:pt x="2" y="2"/>
                </a:lnTo>
                <a:lnTo>
                  <a:pt x="2" y="2"/>
                </a:lnTo>
                <a:lnTo>
                  <a:pt x="2" y="2"/>
                </a:lnTo>
                <a:lnTo>
                  <a:pt x="0" y="0"/>
                </a:lnTo>
                <a:lnTo>
                  <a:pt x="0" y="0"/>
                </a:lnTo>
                <a:lnTo>
                  <a:pt x="0" y="2"/>
                </a:lnTo>
                <a:lnTo>
                  <a:pt x="2" y="2"/>
                </a:lnTo>
                <a:lnTo>
                  <a:pt x="2" y="2"/>
                </a:lnTo>
                <a:lnTo>
                  <a:pt x="2"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79" name="Freeform 1163"/>
          <p:cNvSpPr>
            <a:spLocks/>
          </p:cNvSpPr>
          <p:nvPr/>
        </p:nvSpPr>
        <p:spPr bwMode="auto">
          <a:xfrm>
            <a:off x="611188" y="415933"/>
            <a:ext cx="6350" cy="3175"/>
          </a:xfrm>
          <a:custGeom>
            <a:avLst/>
            <a:gdLst/>
            <a:ahLst/>
            <a:cxnLst>
              <a:cxn ang="0">
                <a:pos x="2" y="2"/>
              </a:cxn>
              <a:cxn ang="0">
                <a:pos x="2" y="2"/>
              </a:cxn>
              <a:cxn ang="0">
                <a:pos x="4" y="2"/>
              </a:cxn>
              <a:cxn ang="0">
                <a:pos x="4" y="0"/>
              </a:cxn>
              <a:cxn ang="0">
                <a:pos x="4" y="0"/>
              </a:cxn>
              <a:cxn ang="0">
                <a:pos x="2" y="0"/>
              </a:cxn>
              <a:cxn ang="0">
                <a:pos x="2" y="0"/>
              </a:cxn>
              <a:cxn ang="0">
                <a:pos x="0" y="2"/>
              </a:cxn>
              <a:cxn ang="0">
                <a:pos x="2" y="2"/>
              </a:cxn>
              <a:cxn ang="0">
                <a:pos x="2" y="0"/>
              </a:cxn>
              <a:cxn ang="0">
                <a:pos x="4" y="2"/>
              </a:cxn>
              <a:cxn ang="0">
                <a:pos x="4" y="0"/>
              </a:cxn>
              <a:cxn ang="0">
                <a:pos x="4" y="0"/>
              </a:cxn>
              <a:cxn ang="0">
                <a:pos x="2" y="0"/>
              </a:cxn>
              <a:cxn ang="0">
                <a:pos x="2" y="0"/>
              </a:cxn>
              <a:cxn ang="0">
                <a:pos x="0" y="0"/>
              </a:cxn>
              <a:cxn ang="0">
                <a:pos x="2" y="2"/>
              </a:cxn>
            </a:cxnLst>
            <a:rect l="0" t="0" r="r" b="b"/>
            <a:pathLst>
              <a:path w="4" h="2">
                <a:moveTo>
                  <a:pt x="2" y="2"/>
                </a:moveTo>
                <a:lnTo>
                  <a:pt x="2" y="2"/>
                </a:lnTo>
                <a:lnTo>
                  <a:pt x="4" y="2"/>
                </a:lnTo>
                <a:lnTo>
                  <a:pt x="4" y="0"/>
                </a:lnTo>
                <a:lnTo>
                  <a:pt x="4" y="0"/>
                </a:lnTo>
                <a:lnTo>
                  <a:pt x="2" y="0"/>
                </a:lnTo>
                <a:lnTo>
                  <a:pt x="2" y="0"/>
                </a:lnTo>
                <a:lnTo>
                  <a:pt x="0" y="2"/>
                </a:lnTo>
                <a:lnTo>
                  <a:pt x="2" y="2"/>
                </a:lnTo>
                <a:lnTo>
                  <a:pt x="2" y="0"/>
                </a:lnTo>
                <a:lnTo>
                  <a:pt x="4" y="2"/>
                </a:lnTo>
                <a:lnTo>
                  <a:pt x="4" y="0"/>
                </a:lnTo>
                <a:lnTo>
                  <a:pt x="4" y="0"/>
                </a:lnTo>
                <a:lnTo>
                  <a:pt x="2" y="0"/>
                </a:lnTo>
                <a:lnTo>
                  <a:pt x="2" y="0"/>
                </a:lnTo>
                <a:lnTo>
                  <a:pt x="0" y="0"/>
                </a:lnTo>
                <a:lnTo>
                  <a:pt x="2"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80" name="Freeform 1172"/>
          <p:cNvSpPr>
            <a:spLocks/>
          </p:cNvSpPr>
          <p:nvPr/>
        </p:nvSpPr>
        <p:spPr bwMode="auto">
          <a:xfrm>
            <a:off x="582617" y="476253"/>
            <a:ext cx="3175" cy="3175"/>
          </a:xfrm>
          <a:custGeom>
            <a:avLst/>
            <a:gdLst/>
            <a:ahLst/>
            <a:cxnLst>
              <a:cxn ang="0">
                <a:pos x="0" y="2"/>
              </a:cxn>
              <a:cxn ang="0">
                <a:pos x="0" y="2"/>
              </a:cxn>
              <a:cxn ang="0">
                <a:pos x="2" y="2"/>
              </a:cxn>
              <a:cxn ang="0">
                <a:pos x="0" y="0"/>
              </a:cxn>
              <a:cxn ang="0">
                <a:pos x="0" y="0"/>
              </a:cxn>
              <a:cxn ang="0">
                <a:pos x="0" y="0"/>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Lst>
            <a:rect l="0" t="0" r="r" b="b"/>
            <a:pathLst>
              <a:path w="2" h="2">
                <a:moveTo>
                  <a:pt x="0" y="2"/>
                </a:moveTo>
                <a:lnTo>
                  <a:pt x="0" y="2"/>
                </a:lnTo>
                <a:lnTo>
                  <a:pt x="2" y="2"/>
                </a:lnTo>
                <a:lnTo>
                  <a:pt x="0" y="0"/>
                </a:lnTo>
                <a:lnTo>
                  <a:pt x="0" y="0"/>
                </a:lnTo>
                <a:lnTo>
                  <a:pt x="0" y="0"/>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81" name="Freeform 1177"/>
          <p:cNvSpPr>
            <a:spLocks/>
          </p:cNvSpPr>
          <p:nvPr/>
        </p:nvSpPr>
        <p:spPr bwMode="auto">
          <a:xfrm>
            <a:off x="557217" y="534996"/>
            <a:ext cx="3175" cy="3175"/>
          </a:xfrm>
          <a:custGeom>
            <a:avLst/>
            <a:gdLst/>
            <a:ahLst/>
            <a:cxnLst>
              <a:cxn ang="0">
                <a:pos x="0" y="2"/>
              </a:cxn>
              <a:cxn ang="0">
                <a:pos x="2" y="2"/>
              </a:cxn>
              <a:cxn ang="0">
                <a:pos x="2" y="2"/>
              </a:cxn>
              <a:cxn ang="0">
                <a:pos x="2" y="0"/>
              </a:cxn>
              <a:cxn ang="0">
                <a:pos x="2" y="0"/>
              </a:cxn>
              <a:cxn ang="0">
                <a:pos x="2"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2"/>
              </a:cxn>
              <a:cxn ang="0">
                <a:pos x="0" y="2"/>
              </a:cxn>
              <a:cxn ang="0">
                <a:pos x="2" y="2"/>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2"/>
              </a:cxn>
              <a:cxn ang="0">
                <a:pos x="2" y="0"/>
              </a:cxn>
              <a:cxn ang="0">
                <a:pos x="2" y="0"/>
              </a:cxn>
              <a:cxn ang="0">
                <a:pos x="0" y="0"/>
              </a:cxn>
              <a:cxn ang="0">
                <a:pos x="0" y="0"/>
              </a:cxn>
              <a:cxn ang="0">
                <a:pos x="0" y="2"/>
              </a:cxn>
            </a:cxnLst>
            <a:rect l="0" t="0" r="r" b="b"/>
            <a:pathLst>
              <a:path w="2" h="2">
                <a:moveTo>
                  <a:pt x="0" y="2"/>
                </a:moveTo>
                <a:lnTo>
                  <a:pt x="2" y="2"/>
                </a:lnTo>
                <a:lnTo>
                  <a:pt x="2" y="2"/>
                </a:lnTo>
                <a:lnTo>
                  <a:pt x="2" y="0"/>
                </a:lnTo>
                <a:lnTo>
                  <a:pt x="2" y="0"/>
                </a:lnTo>
                <a:lnTo>
                  <a:pt x="2"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2"/>
                </a:lnTo>
                <a:lnTo>
                  <a:pt x="0" y="2"/>
                </a:lnTo>
                <a:lnTo>
                  <a:pt x="2" y="2"/>
                </a:lnTo>
                <a:lnTo>
                  <a:pt x="2" y="0"/>
                </a:lnTo>
                <a:lnTo>
                  <a:pt x="2" y="0"/>
                </a:lnTo>
                <a:lnTo>
                  <a:pt x="2" y="0"/>
                </a:lnTo>
                <a:lnTo>
                  <a:pt x="2" y="0"/>
                </a:lnTo>
                <a:lnTo>
                  <a:pt x="2" y="0"/>
                </a:lnTo>
                <a:lnTo>
                  <a:pt x="2" y="0"/>
                </a:lnTo>
                <a:lnTo>
                  <a:pt x="2" y="0"/>
                </a:lnTo>
                <a:lnTo>
                  <a:pt x="2" y="0"/>
                </a:lnTo>
                <a:lnTo>
                  <a:pt x="2" y="0"/>
                </a:lnTo>
                <a:lnTo>
                  <a:pt x="2" y="0"/>
                </a:lnTo>
                <a:lnTo>
                  <a:pt x="2" y="0"/>
                </a:lnTo>
                <a:lnTo>
                  <a:pt x="2" y="2"/>
                </a:lnTo>
                <a:lnTo>
                  <a:pt x="2" y="0"/>
                </a:lnTo>
                <a:lnTo>
                  <a:pt x="2" y="0"/>
                </a:lnTo>
                <a:lnTo>
                  <a:pt x="0" y="0"/>
                </a:lnTo>
                <a:lnTo>
                  <a:pt x="0" y="0"/>
                </a:lnTo>
                <a:lnTo>
                  <a:pt x="0"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82" name="Freeform 1180"/>
          <p:cNvSpPr>
            <a:spLocks/>
          </p:cNvSpPr>
          <p:nvPr/>
        </p:nvSpPr>
        <p:spPr bwMode="auto">
          <a:xfrm>
            <a:off x="560392" y="530233"/>
            <a:ext cx="3175" cy="4763"/>
          </a:xfrm>
          <a:custGeom>
            <a:avLst/>
            <a:gdLst/>
            <a:ahLst/>
            <a:cxnLst>
              <a:cxn ang="0">
                <a:pos x="0" y="3"/>
              </a:cxn>
              <a:cxn ang="0">
                <a:pos x="0" y="3"/>
              </a:cxn>
              <a:cxn ang="0">
                <a:pos x="2" y="3"/>
              </a:cxn>
              <a:cxn ang="0">
                <a:pos x="2" y="3"/>
              </a:cxn>
              <a:cxn ang="0">
                <a:pos x="0" y="0"/>
              </a:cxn>
              <a:cxn ang="0">
                <a:pos x="0" y="0"/>
              </a:cxn>
              <a:cxn ang="0">
                <a:pos x="0" y="0"/>
              </a:cxn>
              <a:cxn ang="0">
                <a:pos x="0" y="3"/>
              </a:cxn>
              <a:cxn ang="0">
                <a:pos x="0" y="3"/>
              </a:cxn>
              <a:cxn ang="0">
                <a:pos x="0" y="3"/>
              </a:cxn>
              <a:cxn ang="0">
                <a:pos x="0" y="3"/>
              </a:cxn>
              <a:cxn ang="0">
                <a:pos x="0" y="0"/>
              </a:cxn>
              <a:cxn ang="0">
                <a:pos x="0" y="3"/>
              </a:cxn>
              <a:cxn ang="0">
                <a:pos x="0" y="3"/>
              </a:cxn>
              <a:cxn ang="0">
                <a:pos x="0" y="3"/>
              </a:cxn>
              <a:cxn ang="0">
                <a:pos x="0" y="3"/>
              </a:cxn>
              <a:cxn ang="0">
                <a:pos x="0" y="3"/>
              </a:cxn>
              <a:cxn ang="0">
                <a:pos x="0" y="3"/>
              </a:cxn>
              <a:cxn ang="0">
                <a:pos x="0" y="3"/>
              </a:cxn>
              <a:cxn ang="0">
                <a:pos x="0" y="3"/>
              </a:cxn>
              <a:cxn ang="0">
                <a:pos x="0" y="3"/>
              </a:cxn>
              <a:cxn ang="0">
                <a:pos x="0" y="3"/>
              </a:cxn>
              <a:cxn ang="0">
                <a:pos x="0" y="3"/>
              </a:cxn>
              <a:cxn ang="0">
                <a:pos x="0" y="3"/>
              </a:cxn>
              <a:cxn ang="0">
                <a:pos x="0" y="3"/>
              </a:cxn>
              <a:cxn ang="0">
                <a:pos x="0" y="3"/>
              </a:cxn>
              <a:cxn ang="0">
                <a:pos x="0" y="3"/>
              </a:cxn>
            </a:cxnLst>
            <a:rect l="0" t="0" r="r" b="b"/>
            <a:pathLst>
              <a:path w="2" h="3">
                <a:moveTo>
                  <a:pt x="0" y="3"/>
                </a:moveTo>
                <a:lnTo>
                  <a:pt x="0" y="3"/>
                </a:lnTo>
                <a:lnTo>
                  <a:pt x="2" y="3"/>
                </a:lnTo>
                <a:lnTo>
                  <a:pt x="2" y="3"/>
                </a:lnTo>
                <a:lnTo>
                  <a:pt x="0" y="0"/>
                </a:lnTo>
                <a:lnTo>
                  <a:pt x="0" y="0"/>
                </a:lnTo>
                <a:lnTo>
                  <a:pt x="0" y="0"/>
                </a:lnTo>
                <a:lnTo>
                  <a:pt x="0" y="3"/>
                </a:lnTo>
                <a:lnTo>
                  <a:pt x="0" y="3"/>
                </a:lnTo>
                <a:lnTo>
                  <a:pt x="0" y="3"/>
                </a:lnTo>
                <a:lnTo>
                  <a:pt x="0" y="3"/>
                </a:lnTo>
                <a:lnTo>
                  <a:pt x="0" y="0"/>
                </a:lnTo>
                <a:lnTo>
                  <a:pt x="0" y="3"/>
                </a:lnTo>
                <a:lnTo>
                  <a:pt x="0" y="3"/>
                </a:lnTo>
                <a:lnTo>
                  <a:pt x="0" y="3"/>
                </a:lnTo>
                <a:lnTo>
                  <a:pt x="0" y="3"/>
                </a:lnTo>
                <a:lnTo>
                  <a:pt x="0" y="3"/>
                </a:lnTo>
                <a:lnTo>
                  <a:pt x="0" y="3"/>
                </a:lnTo>
                <a:lnTo>
                  <a:pt x="0" y="3"/>
                </a:lnTo>
                <a:lnTo>
                  <a:pt x="0" y="3"/>
                </a:lnTo>
                <a:lnTo>
                  <a:pt x="0" y="3"/>
                </a:lnTo>
                <a:lnTo>
                  <a:pt x="0" y="3"/>
                </a:lnTo>
                <a:lnTo>
                  <a:pt x="0" y="3"/>
                </a:lnTo>
                <a:lnTo>
                  <a:pt x="0" y="3"/>
                </a:lnTo>
                <a:lnTo>
                  <a:pt x="0" y="3"/>
                </a:lnTo>
                <a:lnTo>
                  <a:pt x="0" y="3"/>
                </a:lnTo>
                <a:lnTo>
                  <a:pt x="0" y="3"/>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83" name="Line 1187"/>
          <p:cNvSpPr>
            <a:spLocks noChangeShapeType="1"/>
          </p:cNvSpPr>
          <p:nvPr/>
        </p:nvSpPr>
        <p:spPr bwMode="auto">
          <a:xfrm>
            <a:off x="569915" y="520700"/>
            <a:ext cx="1587" cy="1588"/>
          </a:xfrm>
          <a:prstGeom prst="line">
            <a:avLst/>
          </a:pr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84" name="Line 1188"/>
          <p:cNvSpPr>
            <a:spLocks noChangeShapeType="1"/>
          </p:cNvSpPr>
          <p:nvPr/>
        </p:nvSpPr>
        <p:spPr bwMode="auto">
          <a:xfrm>
            <a:off x="569915" y="520700"/>
            <a:ext cx="1587" cy="1588"/>
          </a:xfrm>
          <a:prstGeom prst="line">
            <a:avLst/>
          </a:pr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85" name="Freeform 1208"/>
          <p:cNvSpPr>
            <a:spLocks/>
          </p:cNvSpPr>
          <p:nvPr/>
        </p:nvSpPr>
        <p:spPr bwMode="auto">
          <a:xfrm>
            <a:off x="595313" y="557221"/>
            <a:ext cx="1587" cy="1587"/>
          </a:xfrm>
          <a:custGeom>
            <a:avLst/>
            <a:gdLst/>
            <a:ahLst/>
            <a:cxnLst>
              <a:cxn ang="0">
                <a:pos x="0" y="0"/>
              </a:cxn>
              <a:cxn ang="0">
                <a:pos x="0" y="0"/>
              </a:cxn>
              <a:cxn ang="0">
                <a:pos x="0" y="0"/>
              </a:cxn>
            </a:cxnLst>
            <a:rect l="0" t="0" r="r" b="b"/>
            <a:pathLst>
              <a:path>
                <a:moveTo>
                  <a:pt x="0" y="0"/>
                </a:moveTo>
                <a:lnTo>
                  <a:pt x="0" y="0"/>
                </a:lnTo>
                <a:lnTo>
                  <a:pt x="0"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86" name="Freeform 1210"/>
          <p:cNvSpPr>
            <a:spLocks/>
          </p:cNvSpPr>
          <p:nvPr/>
        </p:nvSpPr>
        <p:spPr bwMode="auto">
          <a:xfrm>
            <a:off x="595317" y="557221"/>
            <a:ext cx="3175" cy="3175"/>
          </a:xfrm>
          <a:custGeom>
            <a:avLst/>
            <a:gdLst/>
            <a:ahLst/>
            <a:cxnLst>
              <a:cxn ang="0">
                <a:pos x="0" y="2"/>
              </a:cxn>
              <a:cxn ang="0">
                <a:pos x="0" y="2"/>
              </a:cxn>
              <a:cxn ang="0">
                <a:pos x="2" y="2"/>
              </a:cxn>
              <a:cxn ang="0">
                <a:pos x="2" y="0"/>
              </a:cxn>
              <a:cxn ang="0">
                <a:pos x="2" y="0"/>
              </a:cxn>
              <a:cxn ang="0">
                <a:pos x="0" y="0"/>
              </a:cxn>
              <a:cxn ang="0">
                <a:pos x="0" y="0"/>
              </a:cxn>
              <a:cxn ang="0">
                <a:pos x="0" y="0"/>
              </a:cxn>
              <a:cxn ang="0">
                <a:pos x="0" y="2"/>
              </a:cxn>
              <a:cxn ang="0">
                <a:pos x="0" y="2"/>
              </a:cxn>
              <a:cxn ang="0">
                <a:pos x="2" y="2"/>
              </a:cxn>
              <a:cxn ang="0">
                <a:pos x="2" y="0"/>
              </a:cxn>
              <a:cxn ang="0">
                <a:pos x="2" y="0"/>
              </a:cxn>
              <a:cxn ang="0">
                <a:pos x="0" y="0"/>
              </a:cxn>
              <a:cxn ang="0">
                <a:pos x="0" y="0"/>
              </a:cxn>
              <a:cxn ang="0">
                <a:pos x="0" y="0"/>
              </a:cxn>
              <a:cxn ang="0">
                <a:pos x="0" y="2"/>
              </a:cxn>
            </a:cxnLst>
            <a:rect l="0" t="0" r="r" b="b"/>
            <a:pathLst>
              <a:path w="2" h="2">
                <a:moveTo>
                  <a:pt x="0" y="2"/>
                </a:moveTo>
                <a:lnTo>
                  <a:pt x="0" y="2"/>
                </a:lnTo>
                <a:lnTo>
                  <a:pt x="2" y="2"/>
                </a:lnTo>
                <a:lnTo>
                  <a:pt x="2" y="0"/>
                </a:lnTo>
                <a:lnTo>
                  <a:pt x="2" y="0"/>
                </a:lnTo>
                <a:lnTo>
                  <a:pt x="0" y="0"/>
                </a:lnTo>
                <a:lnTo>
                  <a:pt x="0" y="0"/>
                </a:lnTo>
                <a:lnTo>
                  <a:pt x="0" y="0"/>
                </a:lnTo>
                <a:lnTo>
                  <a:pt x="0" y="2"/>
                </a:lnTo>
                <a:lnTo>
                  <a:pt x="0" y="2"/>
                </a:lnTo>
                <a:lnTo>
                  <a:pt x="2" y="2"/>
                </a:lnTo>
                <a:lnTo>
                  <a:pt x="2" y="0"/>
                </a:lnTo>
                <a:lnTo>
                  <a:pt x="2" y="0"/>
                </a:lnTo>
                <a:lnTo>
                  <a:pt x="0" y="0"/>
                </a:lnTo>
                <a:lnTo>
                  <a:pt x="0" y="0"/>
                </a:lnTo>
                <a:lnTo>
                  <a:pt x="0" y="0"/>
                </a:lnTo>
                <a:lnTo>
                  <a:pt x="0"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87" name="Freeform 1214"/>
          <p:cNvSpPr>
            <a:spLocks/>
          </p:cNvSpPr>
          <p:nvPr/>
        </p:nvSpPr>
        <p:spPr bwMode="auto">
          <a:xfrm>
            <a:off x="595317" y="557221"/>
            <a:ext cx="3175" cy="3175"/>
          </a:xfrm>
          <a:custGeom>
            <a:avLst/>
            <a:gdLst/>
            <a:ahLst/>
            <a:cxnLst>
              <a:cxn ang="0">
                <a:pos x="0" y="2"/>
              </a:cxn>
              <a:cxn ang="0">
                <a:pos x="2" y="2"/>
              </a:cxn>
              <a:cxn ang="0">
                <a:pos x="0" y="0"/>
              </a:cxn>
              <a:cxn ang="0">
                <a:pos x="0" y="2"/>
              </a:cxn>
              <a:cxn ang="0">
                <a:pos x="0" y="2"/>
              </a:cxn>
            </a:cxnLst>
            <a:rect l="0" t="0" r="r" b="b"/>
            <a:pathLst>
              <a:path w="2" h="2">
                <a:moveTo>
                  <a:pt x="0" y="2"/>
                </a:moveTo>
                <a:lnTo>
                  <a:pt x="2" y="2"/>
                </a:lnTo>
                <a:lnTo>
                  <a:pt x="0" y="0"/>
                </a:lnTo>
                <a:lnTo>
                  <a:pt x="0" y="2"/>
                </a:lnTo>
                <a:lnTo>
                  <a:pt x="0"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88" name="Rectangle 1215"/>
          <p:cNvSpPr>
            <a:spLocks noChangeArrowheads="1"/>
          </p:cNvSpPr>
          <p:nvPr/>
        </p:nvSpPr>
        <p:spPr bwMode="auto">
          <a:xfrm>
            <a:off x="595313" y="627071"/>
            <a:ext cx="1587" cy="1587"/>
          </a:xfrm>
          <a:prstGeom prst="rect">
            <a:avLst/>
          </a:prstGeom>
          <a:solidFill>
            <a:srgbClr val="000000"/>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289" name="Freeform 1217"/>
          <p:cNvSpPr>
            <a:spLocks/>
          </p:cNvSpPr>
          <p:nvPr/>
        </p:nvSpPr>
        <p:spPr bwMode="auto">
          <a:xfrm>
            <a:off x="595313" y="627071"/>
            <a:ext cx="1587" cy="1587"/>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90" name="Freeform 1219"/>
          <p:cNvSpPr>
            <a:spLocks/>
          </p:cNvSpPr>
          <p:nvPr/>
        </p:nvSpPr>
        <p:spPr bwMode="auto">
          <a:xfrm>
            <a:off x="731840" y="541346"/>
            <a:ext cx="1587" cy="1587"/>
          </a:xfrm>
          <a:custGeom>
            <a:avLst/>
            <a:gdLst/>
            <a:ahLst/>
            <a:cxnLst>
              <a:cxn ang="0">
                <a:pos x="0" y="0"/>
              </a:cxn>
              <a:cxn ang="0">
                <a:pos x="0" y="0"/>
              </a:cxn>
              <a:cxn ang="0">
                <a:pos x="0" y="0"/>
              </a:cxn>
            </a:cxnLst>
            <a:rect l="0" t="0" r="r" b="b"/>
            <a:pathLst>
              <a:path>
                <a:moveTo>
                  <a:pt x="0" y="0"/>
                </a:moveTo>
                <a:lnTo>
                  <a:pt x="0" y="0"/>
                </a:lnTo>
                <a:lnTo>
                  <a:pt x="0"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91" name="Freeform 1221"/>
          <p:cNvSpPr>
            <a:spLocks/>
          </p:cNvSpPr>
          <p:nvPr/>
        </p:nvSpPr>
        <p:spPr bwMode="auto">
          <a:xfrm>
            <a:off x="731842" y="541346"/>
            <a:ext cx="3175" cy="3175"/>
          </a:xfrm>
          <a:custGeom>
            <a:avLst/>
            <a:gdLst/>
            <a:ahLst/>
            <a:cxnLst>
              <a:cxn ang="0">
                <a:pos x="2" y="0"/>
              </a:cxn>
              <a:cxn ang="0">
                <a:pos x="2" y="0"/>
              </a:cxn>
              <a:cxn ang="0">
                <a:pos x="2" y="0"/>
              </a:cxn>
              <a:cxn ang="0">
                <a:pos x="0" y="0"/>
              </a:cxn>
              <a:cxn ang="0">
                <a:pos x="0" y="0"/>
              </a:cxn>
              <a:cxn ang="0">
                <a:pos x="0" y="2"/>
              </a:cxn>
              <a:cxn ang="0">
                <a:pos x="2" y="0"/>
              </a:cxn>
              <a:cxn ang="0">
                <a:pos x="2" y="0"/>
              </a:cxn>
              <a:cxn ang="0">
                <a:pos x="2" y="0"/>
              </a:cxn>
              <a:cxn ang="0">
                <a:pos x="0" y="0"/>
              </a:cxn>
              <a:cxn ang="0">
                <a:pos x="0" y="0"/>
              </a:cxn>
              <a:cxn ang="0">
                <a:pos x="0" y="2"/>
              </a:cxn>
              <a:cxn ang="0">
                <a:pos x="2" y="0"/>
              </a:cxn>
            </a:cxnLst>
            <a:rect l="0" t="0" r="r" b="b"/>
            <a:pathLst>
              <a:path w="2" h="2">
                <a:moveTo>
                  <a:pt x="2" y="0"/>
                </a:moveTo>
                <a:lnTo>
                  <a:pt x="2" y="0"/>
                </a:lnTo>
                <a:lnTo>
                  <a:pt x="2" y="0"/>
                </a:lnTo>
                <a:lnTo>
                  <a:pt x="0" y="0"/>
                </a:lnTo>
                <a:lnTo>
                  <a:pt x="0" y="0"/>
                </a:lnTo>
                <a:lnTo>
                  <a:pt x="0" y="2"/>
                </a:lnTo>
                <a:lnTo>
                  <a:pt x="2" y="0"/>
                </a:lnTo>
                <a:lnTo>
                  <a:pt x="2" y="0"/>
                </a:lnTo>
                <a:lnTo>
                  <a:pt x="2" y="0"/>
                </a:lnTo>
                <a:lnTo>
                  <a:pt x="0" y="0"/>
                </a:lnTo>
                <a:lnTo>
                  <a:pt x="0" y="0"/>
                </a:lnTo>
                <a:lnTo>
                  <a:pt x="0" y="2"/>
                </a:lnTo>
                <a:lnTo>
                  <a:pt x="2"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92" name="Freeform 1234"/>
          <p:cNvSpPr>
            <a:spLocks/>
          </p:cNvSpPr>
          <p:nvPr/>
        </p:nvSpPr>
        <p:spPr bwMode="auto">
          <a:xfrm>
            <a:off x="722317" y="550871"/>
            <a:ext cx="3175" cy="1587"/>
          </a:xfrm>
          <a:custGeom>
            <a:avLst/>
            <a:gdLst/>
            <a:ahLst/>
            <a:cxnLst>
              <a:cxn ang="0">
                <a:pos x="0" y="0"/>
              </a:cxn>
              <a:cxn ang="0">
                <a:pos x="0" y="0"/>
              </a:cxn>
              <a:cxn ang="0">
                <a:pos x="2" y="0"/>
              </a:cxn>
              <a:cxn ang="0">
                <a:pos x="2" y="0"/>
              </a:cxn>
              <a:cxn ang="0">
                <a:pos x="2" y="0"/>
              </a:cxn>
              <a:cxn ang="0">
                <a:pos x="2" y="0"/>
              </a:cxn>
              <a:cxn ang="0">
                <a:pos x="0" y="0"/>
              </a:cxn>
              <a:cxn ang="0">
                <a:pos x="0" y="0"/>
              </a:cxn>
              <a:cxn ang="0">
                <a:pos x="0" y="0"/>
              </a:cxn>
              <a:cxn ang="0">
                <a:pos x="0" y="0"/>
              </a:cxn>
              <a:cxn ang="0">
                <a:pos x="0" y="0"/>
              </a:cxn>
              <a:cxn ang="0">
                <a:pos x="0" y="0"/>
              </a:cxn>
              <a:cxn ang="0">
                <a:pos x="2" y="0"/>
              </a:cxn>
              <a:cxn ang="0">
                <a:pos x="2" y="0"/>
              </a:cxn>
              <a:cxn ang="0">
                <a:pos x="2" y="0"/>
              </a:cxn>
              <a:cxn ang="0">
                <a:pos x="0" y="0"/>
              </a:cxn>
              <a:cxn ang="0">
                <a:pos x="0" y="0"/>
              </a:cxn>
              <a:cxn ang="0">
                <a:pos x="2"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w="2">
                <a:moveTo>
                  <a:pt x="0" y="0"/>
                </a:moveTo>
                <a:lnTo>
                  <a:pt x="0" y="0"/>
                </a:lnTo>
                <a:lnTo>
                  <a:pt x="2" y="0"/>
                </a:lnTo>
                <a:lnTo>
                  <a:pt x="2" y="0"/>
                </a:lnTo>
                <a:lnTo>
                  <a:pt x="2" y="0"/>
                </a:lnTo>
                <a:lnTo>
                  <a:pt x="2" y="0"/>
                </a:lnTo>
                <a:lnTo>
                  <a:pt x="0" y="0"/>
                </a:lnTo>
                <a:lnTo>
                  <a:pt x="0" y="0"/>
                </a:lnTo>
                <a:lnTo>
                  <a:pt x="0" y="0"/>
                </a:lnTo>
                <a:lnTo>
                  <a:pt x="0" y="0"/>
                </a:lnTo>
                <a:lnTo>
                  <a:pt x="0" y="0"/>
                </a:lnTo>
                <a:lnTo>
                  <a:pt x="0" y="0"/>
                </a:lnTo>
                <a:lnTo>
                  <a:pt x="2" y="0"/>
                </a:lnTo>
                <a:lnTo>
                  <a:pt x="2" y="0"/>
                </a:lnTo>
                <a:lnTo>
                  <a:pt x="2" y="0"/>
                </a:lnTo>
                <a:lnTo>
                  <a:pt x="0" y="0"/>
                </a:lnTo>
                <a:lnTo>
                  <a:pt x="0" y="0"/>
                </a:lnTo>
                <a:lnTo>
                  <a:pt x="2"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93" name="Line 1237"/>
          <p:cNvSpPr>
            <a:spLocks noChangeShapeType="1"/>
          </p:cNvSpPr>
          <p:nvPr/>
        </p:nvSpPr>
        <p:spPr bwMode="auto">
          <a:xfrm>
            <a:off x="728663" y="544521"/>
            <a:ext cx="1587" cy="1587"/>
          </a:xfrm>
          <a:prstGeom prst="line">
            <a:avLst/>
          </a:pr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94" name="Line 1238"/>
          <p:cNvSpPr>
            <a:spLocks noChangeShapeType="1"/>
          </p:cNvSpPr>
          <p:nvPr/>
        </p:nvSpPr>
        <p:spPr bwMode="auto">
          <a:xfrm>
            <a:off x="728663" y="544521"/>
            <a:ext cx="1587" cy="1587"/>
          </a:xfrm>
          <a:prstGeom prst="line">
            <a:avLst/>
          </a:pr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95" name="Freeform 1240"/>
          <p:cNvSpPr>
            <a:spLocks/>
          </p:cNvSpPr>
          <p:nvPr/>
        </p:nvSpPr>
        <p:spPr bwMode="auto">
          <a:xfrm>
            <a:off x="728663" y="541346"/>
            <a:ext cx="1587" cy="3175"/>
          </a:xfrm>
          <a:custGeom>
            <a:avLst/>
            <a:gdLst/>
            <a:ahLst/>
            <a:cxnLst>
              <a:cxn ang="0">
                <a:pos x="0" y="2"/>
              </a:cxn>
              <a:cxn ang="0">
                <a:pos x="0" y="2"/>
              </a:cxn>
              <a:cxn ang="0">
                <a:pos x="0" y="0"/>
              </a:cxn>
              <a:cxn ang="0">
                <a:pos x="0" y="2"/>
              </a:cxn>
              <a:cxn ang="0">
                <a:pos x="0" y="2"/>
              </a:cxn>
            </a:cxnLst>
            <a:rect l="0" t="0" r="r" b="b"/>
            <a:pathLst>
              <a:path h="2">
                <a:moveTo>
                  <a:pt x="0" y="2"/>
                </a:moveTo>
                <a:lnTo>
                  <a:pt x="0" y="2"/>
                </a:lnTo>
                <a:lnTo>
                  <a:pt x="0" y="0"/>
                </a:lnTo>
                <a:lnTo>
                  <a:pt x="0" y="2"/>
                </a:lnTo>
                <a:lnTo>
                  <a:pt x="0"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96" name="Freeform 1243"/>
          <p:cNvSpPr>
            <a:spLocks/>
          </p:cNvSpPr>
          <p:nvPr/>
        </p:nvSpPr>
        <p:spPr bwMode="auto">
          <a:xfrm>
            <a:off x="728667" y="538171"/>
            <a:ext cx="3175" cy="3175"/>
          </a:xfrm>
          <a:custGeom>
            <a:avLst/>
            <a:gdLst/>
            <a:ahLst/>
            <a:cxnLst>
              <a:cxn ang="0">
                <a:pos x="2" y="2"/>
              </a:cxn>
              <a:cxn ang="0">
                <a:pos x="2" y="2"/>
              </a:cxn>
              <a:cxn ang="0">
                <a:pos x="2" y="2"/>
              </a:cxn>
              <a:cxn ang="0">
                <a:pos x="2" y="2"/>
              </a:cxn>
              <a:cxn ang="0">
                <a:pos x="0" y="2"/>
              </a:cxn>
              <a:cxn ang="0">
                <a:pos x="0" y="2"/>
              </a:cxn>
              <a:cxn ang="0">
                <a:pos x="2"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2" y="2"/>
              </a:cxn>
              <a:cxn ang="0">
                <a:pos x="2" y="2"/>
              </a:cxn>
              <a:cxn ang="0">
                <a:pos x="2" y="2"/>
              </a:cxn>
              <a:cxn ang="0">
                <a:pos x="2" y="2"/>
              </a:cxn>
              <a:cxn ang="0">
                <a:pos x="2" y="2"/>
              </a:cxn>
              <a:cxn ang="0">
                <a:pos x="0" y="0"/>
              </a:cxn>
              <a:cxn ang="0">
                <a:pos x="0" y="2"/>
              </a:cxn>
              <a:cxn ang="0">
                <a:pos x="0" y="2"/>
              </a:cxn>
              <a:cxn ang="0">
                <a:pos x="0" y="2"/>
              </a:cxn>
              <a:cxn ang="0">
                <a:pos x="2" y="2"/>
              </a:cxn>
            </a:cxnLst>
            <a:rect l="0" t="0" r="r" b="b"/>
            <a:pathLst>
              <a:path w="2" h="2">
                <a:moveTo>
                  <a:pt x="2" y="2"/>
                </a:moveTo>
                <a:lnTo>
                  <a:pt x="2" y="2"/>
                </a:lnTo>
                <a:lnTo>
                  <a:pt x="2" y="2"/>
                </a:lnTo>
                <a:lnTo>
                  <a:pt x="2" y="2"/>
                </a:lnTo>
                <a:lnTo>
                  <a:pt x="0" y="2"/>
                </a:lnTo>
                <a:lnTo>
                  <a:pt x="0" y="2"/>
                </a:lnTo>
                <a:lnTo>
                  <a:pt x="2"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2" y="2"/>
                </a:lnTo>
                <a:lnTo>
                  <a:pt x="2" y="2"/>
                </a:lnTo>
                <a:lnTo>
                  <a:pt x="2" y="2"/>
                </a:lnTo>
                <a:lnTo>
                  <a:pt x="2" y="2"/>
                </a:lnTo>
                <a:lnTo>
                  <a:pt x="2" y="2"/>
                </a:lnTo>
                <a:lnTo>
                  <a:pt x="0" y="0"/>
                </a:lnTo>
                <a:lnTo>
                  <a:pt x="0" y="2"/>
                </a:lnTo>
                <a:lnTo>
                  <a:pt x="0" y="2"/>
                </a:lnTo>
                <a:lnTo>
                  <a:pt x="0" y="2"/>
                </a:lnTo>
                <a:lnTo>
                  <a:pt x="2"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97" name="Freeform 1246"/>
          <p:cNvSpPr>
            <a:spLocks/>
          </p:cNvSpPr>
          <p:nvPr/>
        </p:nvSpPr>
        <p:spPr bwMode="auto">
          <a:xfrm>
            <a:off x="725492" y="547696"/>
            <a:ext cx="3175" cy="3175"/>
          </a:xfrm>
          <a:custGeom>
            <a:avLst/>
            <a:gdLst/>
            <a:ahLst/>
            <a:cxnLst>
              <a:cxn ang="0">
                <a:pos x="0" y="2"/>
              </a:cxn>
              <a:cxn ang="0">
                <a:pos x="0" y="2"/>
              </a:cxn>
              <a:cxn ang="0">
                <a:pos x="2" y="0"/>
              </a:cxn>
              <a:cxn ang="0">
                <a:pos x="2" y="0"/>
              </a:cxn>
              <a:cxn ang="0">
                <a:pos x="0" y="0"/>
              </a:cxn>
              <a:cxn ang="0">
                <a:pos x="0" y="0"/>
              </a:cxn>
              <a:cxn ang="0">
                <a:pos x="0" y="2"/>
              </a:cxn>
              <a:cxn ang="0">
                <a:pos x="0" y="2"/>
              </a:cxn>
              <a:cxn ang="0">
                <a:pos x="2" y="0"/>
              </a:cxn>
              <a:cxn ang="0">
                <a:pos x="2"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2"/>
              </a:cxn>
              <a:cxn ang="0">
                <a:pos x="0" y="2"/>
              </a:cxn>
            </a:cxnLst>
            <a:rect l="0" t="0" r="r" b="b"/>
            <a:pathLst>
              <a:path w="2" h="2">
                <a:moveTo>
                  <a:pt x="0" y="2"/>
                </a:moveTo>
                <a:lnTo>
                  <a:pt x="0" y="2"/>
                </a:lnTo>
                <a:lnTo>
                  <a:pt x="2" y="0"/>
                </a:lnTo>
                <a:lnTo>
                  <a:pt x="2" y="0"/>
                </a:lnTo>
                <a:lnTo>
                  <a:pt x="0" y="0"/>
                </a:lnTo>
                <a:lnTo>
                  <a:pt x="0" y="0"/>
                </a:lnTo>
                <a:lnTo>
                  <a:pt x="0" y="2"/>
                </a:lnTo>
                <a:lnTo>
                  <a:pt x="0" y="2"/>
                </a:lnTo>
                <a:lnTo>
                  <a:pt x="2" y="0"/>
                </a:lnTo>
                <a:lnTo>
                  <a:pt x="2"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2"/>
                </a:lnTo>
                <a:lnTo>
                  <a:pt x="0"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98" name="Freeform 1250"/>
          <p:cNvSpPr>
            <a:spLocks/>
          </p:cNvSpPr>
          <p:nvPr/>
        </p:nvSpPr>
        <p:spPr bwMode="auto">
          <a:xfrm>
            <a:off x="731842" y="530225"/>
            <a:ext cx="3175" cy="1588"/>
          </a:xfrm>
          <a:custGeom>
            <a:avLst/>
            <a:gdLst/>
            <a:ahLst/>
            <a:cxnLst>
              <a:cxn ang="0">
                <a:pos x="2" y="0"/>
              </a:cxn>
              <a:cxn ang="0">
                <a:pos x="0" y="0"/>
              </a:cxn>
              <a:cxn ang="0">
                <a:pos x="2" y="0"/>
              </a:cxn>
            </a:cxnLst>
            <a:rect l="0" t="0" r="r" b="b"/>
            <a:pathLst>
              <a:path w="2">
                <a:moveTo>
                  <a:pt x="2" y="0"/>
                </a:moveTo>
                <a:lnTo>
                  <a:pt x="0" y="0"/>
                </a:lnTo>
                <a:lnTo>
                  <a:pt x="2"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99" name="Freeform 1252"/>
          <p:cNvSpPr>
            <a:spLocks/>
          </p:cNvSpPr>
          <p:nvPr/>
        </p:nvSpPr>
        <p:spPr bwMode="auto">
          <a:xfrm>
            <a:off x="731842" y="527050"/>
            <a:ext cx="3175" cy="7938"/>
          </a:xfrm>
          <a:custGeom>
            <a:avLst/>
            <a:gdLst/>
            <a:ahLst/>
            <a:cxnLst>
              <a:cxn ang="0">
                <a:pos x="2" y="2"/>
              </a:cxn>
              <a:cxn ang="0">
                <a:pos x="2" y="2"/>
              </a:cxn>
              <a:cxn ang="0">
                <a:pos x="0" y="0"/>
              </a:cxn>
              <a:cxn ang="0">
                <a:pos x="0" y="2"/>
              </a:cxn>
              <a:cxn ang="0">
                <a:pos x="0" y="2"/>
              </a:cxn>
              <a:cxn ang="0">
                <a:pos x="2" y="5"/>
              </a:cxn>
              <a:cxn ang="0">
                <a:pos x="2" y="2"/>
              </a:cxn>
              <a:cxn ang="0">
                <a:pos x="2" y="2"/>
              </a:cxn>
              <a:cxn ang="0">
                <a:pos x="0" y="0"/>
              </a:cxn>
              <a:cxn ang="0">
                <a:pos x="0" y="2"/>
              </a:cxn>
              <a:cxn ang="0">
                <a:pos x="0" y="2"/>
              </a:cxn>
              <a:cxn ang="0">
                <a:pos x="2" y="5"/>
              </a:cxn>
              <a:cxn ang="0">
                <a:pos x="2" y="2"/>
              </a:cxn>
            </a:cxnLst>
            <a:rect l="0" t="0" r="r" b="b"/>
            <a:pathLst>
              <a:path w="2" h="5">
                <a:moveTo>
                  <a:pt x="2" y="2"/>
                </a:moveTo>
                <a:lnTo>
                  <a:pt x="2" y="2"/>
                </a:lnTo>
                <a:lnTo>
                  <a:pt x="0" y="0"/>
                </a:lnTo>
                <a:lnTo>
                  <a:pt x="0" y="2"/>
                </a:lnTo>
                <a:lnTo>
                  <a:pt x="0" y="2"/>
                </a:lnTo>
                <a:lnTo>
                  <a:pt x="2" y="5"/>
                </a:lnTo>
                <a:lnTo>
                  <a:pt x="2" y="2"/>
                </a:lnTo>
                <a:lnTo>
                  <a:pt x="2" y="2"/>
                </a:lnTo>
                <a:lnTo>
                  <a:pt x="0" y="0"/>
                </a:lnTo>
                <a:lnTo>
                  <a:pt x="0" y="2"/>
                </a:lnTo>
                <a:lnTo>
                  <a:pt x="0" y="2"/>
                </a:lnTo>
                <a:lnTo>
                  <a:pt x="2" y="5"/>
                </a:lnTo>
                <a:lnTo>
                  <a:pt x="2"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00" name="Freeform 1255"/>
          <p:cNvSpPr>
            <a:spLocks/>
          </p:cNvSpPr>
          <p:nvPr/>
        </p:nvSpPr>
        <p:spPr bwMode="auto">
          <a:xfrm>
            <a:off x="712792" y="550871"/>
            <a:ext cx="3175" cy="1587"/>
          </a:xfrm>
          <a:custGeom>
            <a:avLst/>
            <a:gdLst/>
            <a:ahLst/>
            <a:cxnLst>
              <a:cxn ang="0">
                <a:pos x="0" y="0"/>
              </a:cxn>
              <a:cxn ang="0">
                <a:pos x="2" y="0"/>
              </a:cxn>
              <a:cxn ang="0">
                <a:pos x="2" y="0"/>
              </a:cxn>
              <a:cxn ang="0">
                <a:pos x="2" y="0"/>
              </a:cxn>
              <a:cxn ang="0">
                <a:pos x="2" y="0"/>
              </a:cxn>
              <a:cxn ang="0">
                <a:pos x="0" y="0"/>
              </a:cxn>
              <a:cxn ang="0">
                <a:pos x="0" y="0"/>
              </a:cxn>
              <a:cxn ang="0">
                <a:pos x="0" y="0"/>
              </a:cxn>
              <a:cxn ang="0">
                <a:pos x="0"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0" y="0"/>
              </a:cxn>
              <a:cxn ang="0">
                <a:pos x="0" y="0"/>
              </a:cxn>
              <a:cxn ang="0">
                <a:pos x="0" y="0"/>
              </a:cxn>
            </a:cxnLst>
            <a:rect l="0" t="0" r="r" b="b"/>
            <a:pathLst>
              <a:path w="2">
                <a:moveTo>
                  <a:pt x="0" y="0"/>
                </a:moveTo>
                <a:lnTo>
                  <a:pt x="2" y="0"/>
                </a:lnTo>
                <a:lnTo>
                  <a:pt x="2" y="0"/>
                </a:lnTo>
                <a:lnTo>
                  <a:pt x="2" y="0"/>
                </a:lnTo>
                <a:lnTo>
                  <a:pt x="2" y="0"/>
                </a:lnTo>
                <a:lnTo>
                  <a:pt x="0" y="0"/>
                </a:lnTo>
                <a:lnTo>
                  <a:pt x="0" y="0"/>
                </a:lnTo>
                <a:lnTo>
                  <a:pt x="0" y="0"/>
                </a:lnTo>
                <a:lnTo>
                  <a:pt x="0"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01" name="Rectangle 1256"/>
          <p:cNvSpPr>
            <a:spLocks noChangeArrowheads="1"/>
          </p:cNvSpPr>
          <p:nvPr/>
        </p:nvSpPr>
        <p:spPr bwMode="auto">
          <a:xfrm>
            <a:off x="722315" y="550871"/>
            <a:ext cx="1587" cy="1587"/>
          </a:xfrm>
          <a:prstGeom prst="rect">
            <a:avLst/>
          </a:prstGeom>
          <a:solidFill>
            <a:srgbClr val="FFFFFF"/>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02" name="Freeform 1258"/>
          <p:cNvSpPr>
            <a:spLocks/>
          </p:cNvSpPr>
          <p:nvPr/>
        </p:nvSpPr>
        <p:spPr bwMode="auto">
          <a:xfrm>
            <a:off x="722315" y="550871"/>
            <a:ext cx="1587" cy="1587"/>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03" name="Freeform 1266"/>
          <p:cNvSpPr>
            <a:spLocks/>
          </p:cNvSpPr>
          <p:nvPr/>
        </p:nvSpPr>
        <p:spPr bwMode="auto">
          <a:xfrm>
            <a:off x="728663" y="534996"/>
            <a:ext cx="1587" cy="1587"/>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04" name="Freeform 1269"/>
          <p:cNvSpPr>
            <a:spLocks/>
          </p:cNvSpPr>
          <p:nvPr/>
        </p:nvSpPr>
        <p:spPr bwMode="auto">
          <a:xfrm>
            <a:off x="728667" y="530233"/>
            <a:ext cx="3175" cy="4763"/>
          </a:xfrm>
          <a:custGeom>
            <a:avLst/>
            <a:gdLst/>
            <a:ahLst/>
            <a:cxnLst>
              <a:cxn ang="0">
                <a:pos x="0" y="3"/>
              </a:cxn>
              <a:cxn ang="0">
                <a:pos x="2" y="0"/>
              </a:cxn>
              <a:cxn ang="0">
                <a:pos x="2" y="0"/>
              </a:cxn>
              <a:cxn ang="0">
                <a:pos x="2" y="0"/>
              </a:cxn>
              <a:cxn ang="0">
                <a:pos x="2" y="0"/>
              </a:cxn>
              <a:cxn ang="0">
                <a:pos x="0" y="0"/>
              </a:cxn>
              <a:cxn ang="0">
                <a:pos x="0" y="0"/>
              </a:cxn>
              <a:cxn ang="0">
                <a:pos x="0" y="3"/>
              </a:cxn>
              <a:cxn ang="0">
                <a:pos x="0" y="3"/>
              </a:cxn>
              <a:cxn ang="0">
                <a:pos x="2" y="0"/>
              </a:cxn>
              <a:cxn ang="0">
                <a:pos x="2" y="0"/>
              </a:cxn>
              <a:cxn ang="0">
                <a:pos x="0" y="0"/>
              </a:cxn>
              <a:cxn ang="0">
                <a:pos x="0" y="0"/>
              </a:cxn>
              <a:cxn ang="0">
                <a:pos x="0" y="0"/>
              </a:cxn>
              <a:cxn ang="0">
                <a:pos x="0" y="0"/>
              </a:cxn>
              <a:cxn ang="0">
                <a:pos x="0" y="0"/>
              </a:cxn>
              <a:cxn ang="0">
                <a:pos x="0" y="0"/>
              </a:cxn>
              <a:cxn ang="0">
                <a:pos x="0" y="0"/>
              </a:cxn>
              <a:cxn ang="0">
                <a:pos x="0" y="0"/>
              </a:cxn>
              <a:cxn ang="0">
                <a:pos x="0" y="3"/>
              </a:cxn>
              <a:cxn ang="0">
                <a:pos x="0" y="3"/>
              </a:cxn>
            </a:cxnLst>
            <a:rect l="0" t="0" r="r" b="b"/>
            <a:pathLst>
              <a:path w="2" h="3">
                <a:moveTo>
                  <a:pt x="0" y="3"/>
                </a:moveTo>
                <a:lnTo>
                  <a:pt x="2" y="0"/>
                </a:lnTo>
                <a:lnTo>
                  <a:pt x="2" y="0"/>
                </a:lnTo>
                <a:lnTo>
                  <a:pt x="2" y="0"/>
                </a:lnTo>
                <a:lnTo>
                  <a:pt x="2" y="0"/>
                </a:lnTo>
                <a:lnTo>
                  <a:pt x="0" y="0"/>
                </a:lnTo>
                <a:lnTo>
                  <a:pt x="0" y="0"/>
                </a:lnTo>
                <a:lnTo>
                  <a:pt x="0" y="3"/>
                </a:lnTo>
                <a:lnTo>
                  <a:pt x="0" y="3"/>
                </a:lnTo>
                <a:lnTo>
                  <a:pt x="2" y="0"/>
                </a:lnTo>
                <a:lnTo>
                  <a:pt x="2" y="0"/>
                </a:lnTo>
                <a:lnTo>
                  <a:pt x="0" y="0"/>
                </a:lnTo>
                <a:lnTo>
                  <a:pt x="0" y="0"/>
                </a:lnTo>
                <a:lnTo>
                  <a:pt x="0" y="0"/>
                </a:lnTo>
                <a:lnTo>
                  <a:pt x="0" y="0"/>
                </a:lnTo>
                <a:lnTo>
                  <a:pt x="0" y="0"/>
                </a:lnTo>
                <a:lnTo>
                  <a:pt x="0" y="0"/>
                </a:lnTo>
                <a:lnTo>
                  <a:pt x="0" y="0"/>
                </a:lnTo>
                <a:lnTo>
                  <a:pt x="0" y="0"/>
                </a:lnTo>
                <a:lnTo>
                  <a:pt x="0" y="3"/>
                </a:lnTo>
                <a:lnTo>
                  <a:pt x="0" y="3"/>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05" name="Line 1270"/>
          <p:cNvSpPr>
            <a:spLocks noChangeShapeType="1"/>
          </p:cNvSpPr>
          <p:nvPr/>
        </p:nvSpPr>
        <p:spPr bwMode="auto">
          <a:xfrm>
            <a:off x="728663" y="530225"/>
            <a:ext cx="1587" cy="1588"/>
          </a:xfrm>
          <a:prstGeom prst="line">
            <a:avLst/>
          </a:pr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06" name="Line 1271"/>
          <p:cNvSpPr>
            <a:spLocks noChangeShapeType="1"/>
          </p:cNvSpPr>
          <p:nvPr/>
        </p:nvSpPr>
        <p:spPr bwMode="auto">
          <a:xfrm>
            <a:off x="728663" y="530225"/>
            <a:ext cx="1587" cy="1588"/>
          </a:xfrm>
          <a:prstGeom prst="line">
            <a:avLst/>
          </a:pr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07" name="Rectangle 1272"/>
          <p:cNvSpPr>
            <a:spLocks noChangeArrowheads="1"/>
          </p:cNvSpPr>
          <p:nvPr/>
        </p:nvSpPr>
        <p:spPr bwMode="auto">
          <a:xfrm>
            <a:off x="728663" y="530225"/>
            <a:ext cx="1587" cy="1588"/>
          </a:xfrm>
          <a:prstGeom prst="rect">
            <a:avLst/>
          </a:prstGeom>
          <a:solidFill>
            <a:srgbClr val="FFFFFF"/>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08" name="Rectangle 1273"/>
          <p:cNvSpPr>
            <a:spLocks noChangeArrowheads="1"/>
          </p:cNvSpPr>
          <p:nvPr/>
        </p:nvSpPr>
        <p:spPr bwMode="auto">
          <a:xfrm>
            <a:off x="728663" y="530225"/>
            <a:ext cx="1587" cy="1588"/>
          </a:xfrm>
          <a:prstGeom prst="rect">
            <a:avLst/>
          </a:prstGeom>
          <a:no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09" name="Line 1274"/>
          <p:cNvSpPr>
            <a:spLocks noChangeShapeType="1"/>
          </p:cNvSpPr>
          <p:nvPr/>
        </p:nvSpPr>
        <p:spPr bwMode="auto">
          <a:xfrm>
            <a:off x="728663" y="527050"/>
            <a:ext cx="1587" cy="1588"/>
          </a:xfrm>
          <a:prstGeom prst="line">
            <a:avLst/>
          </a:pr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10" name="Line 1275"/>
          <p:cNvSpPr>
            <a:spLocks noChangeShapeType="1"/>
          </p:cNvSpPr>
          <p:nvPr/>
        </p:nvSpPr>
        <p:spPr bwMode="auto">
          <a:xfrm>
            <a:off x="728663" y="527050"/>
            <a:ext cx="1587" cy="1588"/>
          </a:xfrm>
          <a:prstGeom prst="line">
            <a:avLst/>
          </a:pr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11" name="Freeform 1277"/>
          <p:cNvSpPr>
            <a:spLocks/>
          </p:cNvSpPr>
          <p:nvPr/>
        </p:nvSpPr>
        <p:spPr bwMode="auto">
          <a:xfrm>
            <a:off x="728663" y="523883"/>
            <a:ext cx="1587" cy="3175"/>
          </a:xfrm>
          <a:custGeom>
            <a:avLst/>
            <a:gdLst/>
            <a:ahLst/>
            <a:cxnLst>
              <a:cxn ang="0">
                <a:pos x="0" y="2"/>
              </a:cxn>
              <a:cxn ang="0">
                <a:pos x="0" y="2"/>
              </a:cxn>
              <a:cxn ang="0">
                <a:pos x="0" y="0"/>
              </a:cxn>
              <a:cxn ang="0">
                <a:pos x="0" y="2"/>
              </a:cxn>
              <a:cxn ang="0">
                <a:pos x="0" y="2"/>
              </a:cxn>
            </a:cxnLst>
            <a:rect l="0" t="0" r="r" b="b"/>
            <a:pathLst>
              <a:path h="2">
                <a:moveTo>
                  <a:pt x="0" y="2"/>
                </a:moveTo>
                <a:lnTo>
                  <a:pt x="0" y="2"/>
                </a:lnTo>
                <a:lnTo>
                  <a:pt x="0" y="0"/>
                </a:lnTo>
                <a:lnTo>
                  <a:pt x="0" y="2"/>
                </a:lnTo>
                <a:lnTo>
                  <a:pt x="0"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12" name="Freeform 1287"/>
          <p:cNvSpPr>
            <a:spLocks/>
          </p:cNvSpPr>
          <p:nvPr/>
        </p:nvSpPr>
        <p:spPr bwMode="auto">
          <a:xfrm>
            <a:off x="719142" y="514350"/>
            <a:ext cx="3175" cy="3175"/>
          </a:xfrm>
          <a:custGeom>
            <a:avLst/>
            <a:gdLst/>
            <a:ahLst/>
            <a:cxnLst>
              <a:cxn ang="0">
                <a:pos x="0" y="0"/>
              </a:cxn>
              <a:cxn ang="0">
                <a:pos x="0" y="2"/>
              </a:cxn>
              <a:cxn ang="0">
                <a:pos x="2" y="2"/>
              </a:cxn>
              <a:cxn ang="0">
                <a:pos x="2" y="2"/>
              </a:cxn>
              <a:cxn ang="0">
                <a:pos x="2" y="2"/>
              </a:cxn>
              <a:cxn ang="0">
                <a:pos x="2" y="0"/>
              </a:cxn>
              <a:cxn ang="0">
                <a:pos x="0" y="0"/>
              </a:cxn>
              <a:cxn ang="0">
                <a:pos x="0" y="0"/>
              </a:cxn>
              <a:cxn ang="0">
                <a:pos x="0" y="2"/>
              </a:cxn>
              <a:cxn ang="0">
                <a:pos x="0" y="2"/>
              </a:cxn>
              <a:cxn ang="0">
                <a:pos x="0" y="2"/>
              </a:cxn>
              <a:cxn ang="0">
                <a:pos x="0" y="2"/>
              </a:cxn>
              <a:cxn ang="0">
                <a:pos x="2" y="2"/>
              </a:cxn>
              <a:cxn ang="0">
                <a:pos x="2" y="2"/>
              </a:cxn>
              <a:cxn ang="0">
                <a:pos x="0" y="0"/>
              </a:cxn>
              <a:cxn ang="0">
                <a:pos x="0" y="0"/>
              </a:cxn>
              <a:cxn ang="0">
                <a:pos x="0" y="0"/>
              </a:cxn>
            </a:cxnLst>
            <a:rect l="0" t="0" r="r" b="b"/>
            <a:pathLst>
              <a:path w="2" h="2">
                <a:moveTo>
                  <a:pt x="0" y="0"/>
                </a:moveTo>
                <a:lnTo>
                  <a:pt x="0" y="2"/>
                </a:lnTo>
                <a:lnTo>
                  <a:pt x="2" y="2"/>
                </a:lnTo>
                <a:lnTo>
                  <a:pt x="2" y="2"/>
                </a:lnTo>
                <a:lnTo>
                  <a:pt x="2" y="2"/>
                </a:lnTo>
                <a:lnTo>
                  <a:pt x="2" y="0"/>
                </a:lnTo>
                <a:lnTo>
                  <a:pt x="0" y="0"/>
                </a:lnTo>
                <a:lnTo>
                  <a:pt x="0" y="0"/>
                </a:lnTo>
                <a:lnTo>
                  <a:pt x="0" y="2"/>
                </a:lnTo>
                <a:lnTo>
                  <a:pt x="0" y="2"/>
                </a:lnTo>
                <a:lnTo>
                  <a:pt x="0" y="2"/>
                </a:lnTo>
                <a:lnTo>
                  <a:pt x="0" y="2"/>
                </a:lnTo>
                <a:lnTo>
                  <a:pt x="2" y="2"/>
                </a:lnTo>
                <a:lnTo>
                  <a:pt x="2" y="2"/>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13" name="Freeform 1290"/>
          <p:cNvSpPr>
            <a:spLocks/>
          </p:cNvSpPr>
          <p:nvPr/>
        </p:nvSpPr>
        <p:spPr bwMode="auto">
          <a:xfrm>
            <a:off x="719142" y="517527"/>
            <a:ext cx="3175" cy="3175"/>
          </a:xfrm>
          <a:custGeom>
            <a:avLst/>
            <a:gdLst/>
            <a:ahLst/>
            <a:cxnLst>
              <a:cxn ang="0">
                <a:pos x="0" y="2"/>
              </a:cxn>
              <a:cxn ang="0">
                <a:pos x="0" y="2"/>
              </a:cxn>
              <a:cxn ang="0">
                <a:pos x="2" y="2"/>
              </a:cxn>
              <a:cxn ang="0">
                <a:pos x="2" y="2"/>
              </a:cxn>
              <a:cxn ang="0">
                <a:pos x="2" y="2"/>
              </a:cxn>
              <a:cxn ang="0">
                <a:pos x="2" y="0"/>
              </a:cxn>
              <a:cxn ang="0">
                <a:pos x="0" y="0"/>
              </a:cxn>
              <a:cxn ang="0">
                <a:pos x="0" y="0"/>
              </a:cxn>
              <a:cxn ang="0">
                <a:pos x="0" y="0"/>
              </a:cxn>
              <a:cxn ang="0">
                <a:pos x="0" y="0"/>
              </a:cxn>
              <a:cxn ang="0">
                <a:pos x="2" y="0"/>
              </a:cxn>
              <a:cxn ang="0">
                <a:pos x="0" y="0"/>
              </a:cxn>
              <a:cxn ang="0">
                <a:pos x="0" y="0"/>
              </a:cxn>
              <a:cxn ang="0">
                <a:pos x="0" y="0"/>
              </a:cxn>
              <a:cxn ang="0">
                <a:pos x="0" y="0"/>
              </a:cxn>
              <a:cxn ang="0">
                <a:pos x="0" y="2"/>
              </a:cxn>
              <a:cxn ang="0">
                <a:pos x="0" y="2"/>
              </a:cxn>
              <a:cxn ang="0">
                <a:pos x="0" y="2"/>
              </a:cxn>
              <a:cxn ang="0">
                <a:pos x="0" y="0"/>
              </a:cxn>
              <a:cxn ang="0">
                <a:pos x="0" y="0"/>
              </a:cxn>
              <a:cxn ang="0">
                <a:pos x="0" y="0"/>
              </a:cxn>
              <a:cxn ang="0">
                <a:pos x="0" y="0"/>
              </a:cxn>
              <a:cxn ang="0">
                <a:pos x="0" y="0"/>
              </a:cxn>
              <a:cxn ang="0">
                <a:pos x="0" y="0"/>
              </a:cxn>
              <a:cxn ang="0">
                <a:pos x="0" y="2"/>
              </a:cxn>
              <a:cxn ang="0">
                <a:pos x="2" y="2"/>
              </a:cxn>
              <a:cxn ang="0">
                <a:pos x="2" y="0"/>
              </a:cxn>
              <a:cxn ang="0">
                <a:pos x="2" y="0"/>
              </a:cxn>
              <a:cxn ang="0">
                <a:pos x="0" y="0"/>
              </a:cxn>
              <a:cxn ang="0">
                <a:pos x="0" y="0"/>
              </a:cxn>
              <a:cxn ang="0">
                <a:pos x="0" y="2"/>
              </a:cxn>
              <a:cxn ang="0">
                <a:pos x="0" y="2"/>
              </a:cxn>
              <a:cxn ang="0">
                <a:pos x="2" y="2"/>
              </a:cxn>
              <a:cxn ang="0">
                <a:pos x="2" y="2"/>
              </a:cxn>
              <a:cxn ang="0">
                <a:pos x="0" y="2"/>
              </a:cxn>
              <a:cxn ang="0">
                <a:pos x="0" y="2"/>
              </a:cxn>
              <a:cxn ang="0">
                <a:pos x="0" y="2"/>
              </a:cxn>
            </a:cxnLst>
            <a:rect l="0" t="0" r="r" b="b"/>
            <a:pathLst>
              <a:path w="2" h="2">
                <a:moveTo>
                  <a:pt x="0" y="2"/>
                </a:moveTo>
                <a:lnTo>
                  <a:pt x="0" y="2"/>
                </a:lnTo>
                <a:lnTo>
                  <a:pt x="2" y="2"/>
                </a:lnTo>
                <a:lnTo>
                  <a:pt x="2" y="2"/>
                </a:lnTo>
                <a:lnTo>
                  <a:pt x="2" y="2"/>
                </a:lnTo>
                <a:lnTo>
                  <a:pt x="2" y="0"/>
                </a:lnTo>
                <a:lnTo>
                  <a:pt x="0" y="0"/>
                </a:lnTo>
                <a:lnTo>
                  <a:pt x="0" y="0"/>
                </a:lnTo>
                <a:lnTo>
                  <a:pt x="0" y="0"/>
                </a:lnTo>
                <a:lnTo>
                  <a:pt x="0" y="0"/>
                </a:lnTo>
                <a:lnTo>
                  <a:pt x="2" y="0"/>
                </a:lnTo>
                <a:lnTo>
                  <a:pt x="0" y="0"/>
                </a:lnTo>
                <a:lnTo>
                  <a:pt x="0" y="0"/>
                </a:lnTo>
                <a:lnTo>
                  <a:pt x="0" y="0"/>
                </a:lnTo>
                <a:lnTo>
                  <a:pt x="0" y="0"/>
                </a:lnTo>
                <a:lnTo>
                  <a:pt x="0" y="2"/>
                </a:lnTo>
                <a:lnTo>
                  <a:pt x="0" y="2"/>
                </a:lnTo>
                <a:lnTo>
                  <a:pt x="0" y="2"/>
                </a:lnTo>
                <a:lnTo>
                  <a:pt x="0" y="0"/>
                </a:lnTo>
                <a:lnTo>
                  <a:pt x="0" y="0"/>
                </a:lnTo>
                <a:lnTo>
                  <a:pt x="0" y="0"/>
                </a:lnTo>
                <a:lnTo>
                  <a:pt x="0" y="0"/>
                </a:lnTo>
                <a:lnTo>
                  <a:pt x="0" y="0"/>
                </a:lnTo>
                <a:lnTo>
                  <a:pt x="0" y="0"/>
                </a:lnTo>
                <a:lnTo>
                  <a:pt x="0" y="2"/>
                </a:lnTo>
                <a:lnTo>
                  <a:pt x="2" y="2"/>
                </a:lnTo>
                <a:lnTo>
                  <a:pt x="2" y="0"/>
                </a:lnTo>
                <a:lnTo>
                  <a:pt x="2" y="0"/>
                </a:lnTo>
                <a:lnTo>
                  <a:pt x="0" y="0"/>
                </a:lnTo>
                <a:lnTo>
                  <a:pt x="0" y="0"/>
                </a:lnTo>
                <a:lnTo>
                  <a:pt x="0" y="2"/>
                </a:lnTo>
                <a:lnTo>
                  <a:pt x="0" y="2"/>
                </a:lnTo>
                <a:lnTo>
                  <a:pt x="2" y="2"/>
                </a:lnTo>
                <a:lnTo>
                  <a:pt x="2" y="2"/>
                </a:lnTo>
                <a:lnTo>
                  <a:pt x="0" y="2"/>
                </a:lnTo>
                <a:lnTo>
                  <a:pt x="0" y="2"/>
                </a:lnTo>
                <a:lnTo>
                  <a:pt x="0"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14" name="Rectangle 1335"/>
          <p:cNvSpPr>
            <a:spLocks noChangeArrowheads="1"/>
          </p:cNvSpPr>
          <p:nvPr/>
        </p:nvSpPr>
        <p:spPr bwMode="auto">
          <a:xfrm>
            <a:off x="468314" y="508000"/>
            <a:ext cx="1587" cy="1588"/>
          </a:xfrm>
          <a:prstGeom prst="rect">
            <a:avLst/>
          </a:prstGeom>
          <a:solidFill>
            <a:srgbClr val="000000"/>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15" name="Rectangle 1336"/>
          <p:cNvSpPr>
            <a:spLocks noChangeArrowheads="1"/>
          </p:cNvSpPr>
          <p:nvPr/>
        </p:nvSpPr>
        <p:spPr bwMode="auto">
          <a:xfrm>
            <a:off x="474665" y="495300"/>
            <a:ext cx="1587" cy="1588"/>
          </a:xfrm>
          <a:prstGeom prst="rect">
            <a:avLst/>
          </a:prstGeom>
          <a:solidFill>
            <a:srgbClr val="000000"/>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16" name="Rectangle 1337"/>
          <p:cNvSpPr>
            <a:spLocks noChangeArrowheads="1"/>
          </p:cNvSpPr>
          <p:nvPr/>
        </p:nvSpPr>
        <p:spPr bwMode="auto">
          <a:xfrm>
            <a:off x="474665" y="495300"/>
            <a:ext cx="1587" cy="1588"/>
          </a:xfrm>
          <a:prstGeom prst="rect">
            <a:avLst/>
          </a:prstGeom>
          <a:solidFill>
            <a:srgbClr val="000000"/>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17" name="Rectangle 1340"/>
          <p:cNvSpPr>
            <a:spLocks noChangeArrowheads="1"/>
          </p:cNvSpPr>
          <p:nvPr/>
        </p:nvSpPr>
        <p:spPr bwMode="auto">
          <a:xfrm>
            <a:off x="468314" y="508000"/>
            <a:ext cx="1587" cy="1588"/>
          </a:xfrm>
          <a:prstGeom prst="rect">
            <a:avLst/>
          </a:prstGeom>
          <a:solidFill>
            <a:srgbClr val="FFFFFF"/>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18" name="Rectangle 1341"/>
          <p:cNvSpPr>
            <a:spLocks noChangeArrowheads="1"/>
          </p:cNvSpPr>
          <p:nvPr/>
        </p:nvSpPr>
        <p:spPr bwMode="auto">
          <a:xfrm>
            <a:off x="468314" y="508000"/>
            <a:ext cx="1587" cy="1588"/>
          </a:xfrm>
          <a:prstGeom prst="rect">
            <a:avLst/>
          </a:prstGeom>
          <a:solidFill>
            <a:srgbClr val="FFFFFF"/>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19" name="Rectangle 1342"/>
          <p:cNvSpPr>
            <a:spLocks noChangeArrowheads="1"/>
          </p:cNvSpPr>
          <p:nvPr/>
        </p:nvSpPr>
        <p:spPr bwMode="auto">
          <a:xfrm>
            <a:off x="468314" y="508000"/>
            <a:ext cx="1587" cy="1588"/>
          </a:xfrm>
          <a:prstGeom prst="rect">
            <a:avLst/>
          </a:prstGeom>
          <a:solidFill>
            <a:srgbClr val="FFFFFF"/>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20" name="Rectangle 1343"/>
          <p:cNvSpPr>
            <a:spLocks noChangeArrowheads="1"/>
          </p:cNvSpPr>
          <p:nvPr/>
        </p:nvSpPr>
        <p:spPr bwMode="auto">
          <a:xfrm>
            <a:off x="468314" y="508000"/>
            <a:ext cx="1587" cy="1588"/>
          </a:xfrm>
          <a:prstGeom prst="rect">
            <a:avLst/>
          </a:prstGeom>
          <a:solidFill>
            <a:srgbClr val="000000"/>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21" name="Rectangle 1344"/>
          <p:cNvSpPr>
            <a:spLocks noChangeArrowheads="1"/>
          </p:cNvSpPr>
          <p:nvPr/>
        </p:nvSpPr>
        <p:spPr bwMode="auto">
          <a:xfrm>
            <a:off x="465140" y="485780"/>
            <a:ext cx="1587" cy="3175"/>
          </a:xfrm>
          <a:prstGeom prst="rect">
            <a:avLst/>
          </a:prstGeom>
          <a:solidFill>
            <a:srgbClr val="FFFFFF"/>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22" name="Rectangle 1028"/>
          <p:cNvSpPr>
            <a:spLocks noGrp="1" noChangeArrowheads="1"/>
          </p:cNvSpPr>
          <p:nvPr>
            <p:ph type="dt" sz="half" idx="10"/>
          </p:nvPr>
        </p:nvSpPr>
        <p:spPr>
          <a:xfrm>
            <a:off x="5679444" y="6107067"/>
            <a:ext cx="2814397" cy="306564"/>
          </a:xfrm>
          <a:prstGeom prst="rect">
            <a:avLst/>
          </a:prstGeom>
        </p:spPr>
        <p:txBody>
          <a:bodyPr lIns="0" tIns="0" rIns="0" bIns="0" anchor="ctr"/>
          <a:lstStyle>
            <a:lvl1pPr algn="r">
              <a:defRPr b="0" i="0">
                <a:solidFill>
                  <a:schemeClr val="tx1"/>
                </a:solidFill>
                <a:latin typeface="Arial"/>
                <a:cs typeface="Arial"/>
              </a:defRPr>
            </a:lvl1pPr>
          </a:lstStyle>
          <a:p>
            <a:pPr>
              <a:defRPr/>
            </a:pPr>
            <a:endParaRPr lang="en-US" dirty="0"/>
          </a:p>
        </p:txBody>
      </p:sp>
      <p:sp>
        <p:nvSpPr>
          <p:cNvPr id="330" name="Title 329"/>
          <p:cNvSpPr>
            <a:spLocks noGrp="1"/>
          </p:cNvSpPr>
          <p:nvPr>
            <p:ph type="title" hasCustomPrompt="1"/>
          </p:nvPr>
        </p:nvSpPr>
        <p:spPr>
          <a:xfrm>
            <a:off x="1512624" y="1189797"/>
            <a:ext cx="6971806" cy="1822161"/>
          </a:xfrm>
          <a:prstGeom prst="rect">
            <a:avLst/>
          </a:prstGeom>
        </p:spPr>
        <p:txBody>
          <a:bodyPr lIns="0" tIns="0" rIns="0" bIns="0" anchor="b">
            <a:normAutofit/>
          </a:bodyPr>
          <a:lstStyle>
            <a:lvl1pPr>
              <a:lnSpc>
                <a:spcPct val="100000"/>
              </a:lnSpc>
              <a:spcBef>
                <a:spcPts val="0"/>
              </a:spcBef>
              <a:defRPr sz="3750" b="1" baseline="0">
                <a:solidFill>
                  <a:srgbClr val="021F43"/>
                </a:solidFill>
              </a:defRPr>
            </a:lvl1pPr>
          </a:lstStyle>
          <a:p>
            <a:r>
              <a:rPr lang="en-US" dirty="0"/>
              <a:t>Presentation Title Up to Three Lines at this size</a:t>
            </a:r>
          </a:p>
        </p:txBody>
      </p:sp>
      <p:sp>
        <p:nvSpPr>
          <p:cNvPr id="332" name="Text Placeholder 331"/>
          <p:cNvSpPr>
            <a:spLocks noGrp="1"/>
          </p:cNvSpPr>
          <p:nvPr>
            <p:ph type="body" sz="quarter" idx="13" hasCustomPrompt="1"/>
          </p:nvPr>
        </p:nvSpPr>
        <p:spPr>
          <a:xfrm>
            <a:off x="1525176" y="3000005"/>
            <a:ext cx="6959257" cy="875885"/>
          </a:xfrm>
          <a:prstGeom prst="rect">
            <a:avLst/>
          </a:prstGeom>
        </p:spPr>
        <p:txBody>
          <a:bodyPr lIns="0" tIns="0" rIns="0" bIns="0" anchor="t">
            <a:normAutofit/>
          </a:bodyPr>
          <a:lstStyle>
            <a:lvl1pPr>
              <a:lnSpc>
                <a:spcPct val="100000"/>
              </a:lnSpc>
              <a:spcBef>
                <a:spcPts val="0"/>
              </a:spcBef>
              <a:defRPr sz="1875" b="0" i="0" cap="all" baseline="0">
                <a:solidFill>
                  <a:srgbClr val="021F43"/>
                </a:solidFill>
                <a:latin typeface="+mn-lt"/>
                <a:cs typeface="Andes ExtraLight"/>
              </a:defRPr>
            </a:lvl1pPr>
            <a:lvl2pPr>
              <a:defRPr b="0" i="0">
                <a:latin typeface="Andes ExtraLight"/>
                <a:cs typeface="Andes ExtraLight"/>
              </a:defRPr>
            </a:lvl2pPr>
            <a:lvl3pPr>
              <a:defRPr b="0" i="0">
                <a:latin typeface="Andes ExtraLight"/>
                <a:cs typeface="Andes ExtraLight"/>
              </a:defRPr>
            </a:lvl3pPr>
            <a:lvl4pPr>
              <a:defRPr b="0" i="0">
                <a:latin typeface="Andes ExtraLight"/>
                <a:cs typeface="Andes ExtraLight"/>
              </a:defRPr>
            </a:lvl4pPr>
            <a:lvl5pPr>
              <a:defRPr b="0" i="0">
                <a:latin typeface="Andes ExtraLight"/>
                <a:cs typeface="Andes ExtraLight"/>
              </a:defRPr>
            </a:lvl5pPr>
          </a:lstStyle>
          <a:p>
            <a:pPr lvl="0"/>
            <a:r>
              <a:rPr lang="en-US" dirty="0"/>
              <a:t>Subtitle</a:t>
            </a:r>
            <a:br>
              <a:rPr lang="en-US" dirty="0"/>
            </a:br>
            <a:r>
              <a:rPr lang="en-US" dirty="0"/>
              <a:t>up to Two Lines</a:t>
            </a:r>
          </a:p>
        </p:txBody>
      </p:sp>
      <p:sp>
        <p:nvSpPr>
          <p:cNvPr id="69" name="Text Placeholder 331"/>
          <p:cNvSpPr>
            <a:spLocks noGrp="1"/>
          </p:cNvSpPr>
          <p:nvPr>
            <p:ph type="body" sz="quarter" idx="14" hasCustomPrompt="1"/>
          </p:nvPr>
        </p:nvSpPr>
        <p:spPr>
          <a:xfrm>
            <a:off x="5682073" y="4612641"/>
            <a:ext cx="2821170" cy="1479998"/>
          </a:xfrm>
          <a:prstGeom prst="rect">
            <a:avLst/>
          </a:prstGeom>
        </p:spPr>
        <p:txBody>
          <a:bodyPr lIns="0" tIns="0" rIns="0" bIns="0" anchor="b"/>
          <a:lstStyle>
            <a:lvl1pPr algn="r">
              <a:lnSpc>
                <a:spcPct val="100000"/>
              </a:lnSpc>
              <a:defRPr sz="1125" b="0" i="0" baseline="0">
                <a:solidFill>
                  <a:schemeClr val="tx1"/>
                </a:solidFill>
                <a:latin typeface="Arial"/>
                <a:cs typeface="Arial"/>
              </a:defRPr>
            </a:lvl1pPr>
            <a:lvl2pPr>
              <a:defRPr b="0" i="0">
                <a:latin typeface="Andes ExtraLight"/>
                <a:cs typeface="Andes ExtraLight"/>
              </a:defRPr>
            </a:lvl2pPr>
            <a:lvl3pPr>
              <a:defRPr b="0" i="0">
                <a:latin typeface="Andes ExtraLight"/>
                <a:cs typeface="Andes ExtraLight"/>
              </a:defRPr>
            </a:lvl3pPr>
            <a:lvl4pPr>
              <a:defRPr b="0" i="0">
                <a:latin typeface="Andes ExtraLight"/>
                <a:cs typeface="Andes ExtraLight"/>
              </a:defRPr>
            </a:lvl4pPr>
            <a:lvl5pPr>
              <a:defRPr b="0" i="0">
                <a:latin typeface="Andes ExtraLight"/>
                <a:cs typeface="Andes ExtraLight"/>
              </a:defRPr>
            </a:lvl5pPr>
          </a:lstStyle>
          <a:p>
            <a:pPr lvl="0"/>
            <a:r>
              <a:rPr lang="en-US"/>
              <a:t>Presenter Information</a:t>
            </a:r>
          </a:p>
          <a:p>
            <a:pPr lvl="0"/>
            <a:r>
              <a:rPr lang="en-US"/>
              <a:t>Location</a:t>
            </a:r>
          </a:p>
        </p:txBody>
      </p:sp>
      <p:sp>
        <p:nvSpPr>
          <p:cNvPr id="2" name="Footer Placeholder 1"/>
          <p:cNvSpPr>
            <a:spLocks noGrp="1"/>
          </p:cNvSpPr>
          <p:nvPr>
            <p:ph type="ftr" sz="quarter" idx="15"/>
          </p:nvPr>
        </p:nvSpPr>
        <p:spPr>
          <a:xfrm>
            <a:off x="1439761" y="6417310"/>
            <a:ext cx="7064988" cy="301124"/>
          </a:xfrm>
        </p:spPr>
        <p:txBody>
          <a:bodyPr rIns="0" anchor="t" anchorCtr="0">
            <a:normAutofit/>
          </a:bodyPr>
          <a:lstStyle>
            <a:lvl1pPr>
              <a:defRPr b="0"/>
            </a:lvl1pPr>
          </a:lstStyle>
          <a:p>
            <a:pPr algn="r">
              <a:defRPr/>
            </a:pPr>
            <a:r>
              <a:rPr lang="en-US" dirty="0"/>
              <a:t>Confidential &amp; for IFC Staff Only Working Draft – Discussion Paper Only</a:t>
            </a:r>
          </a:p>
        </p:txBody>
      </p:sp>
      <p:sp>
        <p:nvSpPr>
          <p:cNvPr id="73" name="Rectangle 72"/>
          <p:cNvSpPr/>
          <p:nvPr/>
        </p:nvSpPr>
        <p:spPr bwMode="auto">
          <a:xfrm>
            <a:off x="6714071" y="4308323"/>
            <a:ext cx="2429933" cy="182880"/>
          </a:xfrm>
          <a:prstGeom prst="rect">
            <a:avLst/>
          </a:prstGeom>
          <a:solidFill>
            <a:srgbClr val="00ADE4"/>
          </a:solidFill>
          <a:ln w="9525" cap="flat" cmpd="sng" algn="ctr">
            <a:noFill/>
            <a:prstDash val="solid"/>
            <a:round/>
            <a:headEnd type="none" w="med" len="med"/>
            <a:tailEnd type="none" w="med" len="med"/>
          </a:ln>
          <a:effectLst/>
        </p:spPr>
        <p:txBody>
          <a:bodyPr vert="horz" wrap="square" lIns="68580" tIns="34290" rIns="68580" bIns="34290" numCol="1" rtlCol="0" anchor="t" anchorCtr="0" compatLnSpc="1">
            <a:prstTxWarp prst="textNoShape">
              <a:avLst/>
            </a:prstTxWarp>
          </a:bodyPr>
          <a:lstStyle/>
          <a:p>
            <a:pPr marL="86914" marR="0" indent="-86914" algn="l" defTabSz="685783" rtl="0" eaLnBrk="1" fontAlgn="base" latinLnBrk="0" hangingPunct="1">
              <a:lnSpc>
                <a:spcPct val="100000"/>
              </a:lnSpc>
              <a:spcBef>
                <a:spcPct val="50000"/>
              </a:spcBef>
              <a:spcAft>
                <a:spcPct val="0"/>
              </a:spcAft>
              <a:buClrTx/>
              <a:buSzTx/>
              <a:buFontTx/>
              <a:buChar char="•"/>
              <a:tabLst/>
            </a:pPr>
            <a:endParaRPr kumimoji="0" lang="en-US" sz="975" b="0" i="0" u="none" strike="noStrike" cap="none" normalizeH="0" baseline="0" dirty="0">
              <a:ln>
                <a:noFill/>
              </a:ln>
              <a:solidFill>
                <a:schemeClr val="accent3"/>
              </a:solidFill>
              <a:effectLst/>
              <a:latin typeface="Arial Regular" charset="0"/>
              <a:cs typeface="Times New Roman" pitchFamily="18" charset="0"/>
            </a:endParaRPr>
          </a:p>
        </p:txBody>
      </p:sp>
      <p:sp>
        <p:nvSpPr>
          <p:cNvPr id="72" name="Rectangle 71"/>
          <p:cNvSpPr/>
          <p:nvPr/>
        </p:nvSpPr>
        <p:spPr bwMode="auto">
          <a:xfrm>
            <a:off x="2" y="4309534"/>
            <a:ext cx="6976533" cy="182880"/>
          </a:xfrm>
          <a:prstGeom prst="rect">
            <a:avLst/>
          </a:prstGeom>
          <a:solidFill>
            <a:schemeClr val="tx1"/>
          </a:solidFill>
          <a:ln w="9525" cap="flat" cmpd="sng" algn="ctr">
            <a:noFill/>
            <a:prstDash val="solid"/>
            <a:round/>
            <a:headEnd type="none" w="med" len="med"/>
            <a:tailEnd type="none" w="med" len="med"/>
          </a:ln>
          <a:effectLst/>
        </p:spPr>
        <p:txBody>
          <a:bodyPr vert="horz" wrap="square" lIns="68580" tIns="34290" rIns="68580" bIns="34290" numCol="1" rtlCol="0" anchor="t" anchorCtr="0" compatLnSpc="1">
            <a:prstTxWarp prst="textNoShape">
              <a:avLst/>
            </a:prstTxWarp>
          </a:bodyPr>
          <a:lstStyle/>
          <a:p>
            <a:pPr marL="86914" marR="0" indent="-86914" algn="l" defTabSz="685783" rtl="0" eaLnBrk="1" fontAlgn="base" latinLnBrk="0" hangingPunct="1">
              <a:lnSpc>
                <a:spcPct val="100000"/>
              </a:lnSpc>
              <a:spcBef>
                <a:spcPct val="50000"/>
              </a:spcBef>
              <a:spcAft>
                <a:spcPct val="0"/>
              </a:spcAft>
              <a:buClrTx/>
              <a:buSzTx/>
              <a:buFontTx/>
              <a:buChar char="•"/>
              <a:tabLst/>
            </a:pPr>
            <a:endParaRPr kumimoji="0" lang="en-US" sz="975" b="0" i="0" u="none" strike="noStrike" cap="none" normalizeH="0" baseline="0" dirty="0">
              <a:ln>
                <a:noFill/>
              </a:ln>
              <a:solidFill>
                <a:schemeClr val="bg1"/>
              </a:solidFill>
              <a:effectLst/>
              <a:latin typeface="Arial Regular" charset="0"/>
              <a:cs typeface="Times New Roman" pitchFamily="18" charset="0"/>
            </a:endParaRPr>
          </a:p>
        </p:txBody>
      </p:sp>
      <p:pic>
        <p:nvPicPr>
          <p:cNvPr id="67" name="Picture 66">
            <a:extLst>
              <a:ext uri="{FF2B5EF4-FFF2-40B4-BE49-F238E27FC236}">
                <a16:creationId xmlns="" xmlns:a="http://schemas.openxmlformats.org/drawingml/2006/main" xmlns:r="http://schemas.openxmlformats.org/officeDocument/2006/relationships" xmlns:p="http://schemas.openxmlformats.org/presentationml/2006/main" xmlns:a16="http://schemas.microsoft.com/office/drawing/2014/main" xmlns:mv="urn:schemas-microsoft-com:mac:vml" xmlns:mc="http://schemas.openxmlformats.org/markup-compatibility/2006" id="{E12CF37A-4B29-440D-838E-1BFFD8007D8E}"/>
              </a:ext>
            </a:extLst>
          </p:cNvPr>
          <p:cNvPicPr>
            <a:picLocks noChangeAspect="1"/>
          </p:cNvPicPr>
          <p:nvPr userDrawn="1"/>
        </p:nvPicPr>
        <p:blipFill>
          <a:blip r:embed="rId2" cstate="print">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ext>
            </a:extLst>
          </a:blip>
          <a:stretch>
            <a:fillRect/>
          </a:stretch>
        </p:blipFill>
        <p:spPr>
          <a:xfrm>
            <a:off x="897024" y="4908459"/>
            <a:ext cx="3764482" cy="958822"/>
          </a:xfrm>
          <a:prstGeom prst="rect">
            <a:avLst/>
          </a:prstGeom>
        </p:spPr>
      </p:pic>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492508156"/>
      </p:ext>
    </p:extLst>
  </p:cSld>
  <p:clrMapOvr>
    <a:masterClrMapping/>
  </p:clrMapOvr>
</p:sldLayout>
</file>

<file path=ppt/slideLayouts/slideLayout7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reserve="1">
  <p:cSld name="1_Light Blue Title Slide">
    <p:spTree>
      <p:nvGrpSpPr>
        <p:cNvPr id="1" name=""/>
        <p:cNvGrpSpPr/>
        <p:nvPr/>
      </p:nvGrpSpPr>
      <p:grpSpPr>
        <a:xfrm>
          <a:off x="0" y="0"/>
          <a:ext cx="0" cy="0"/>
          <a:chOff x="0" y="0"/>
          <a:chExt cx="0" cy="0"/>
        </a:xfrm>
      </p:grpSpPr>
      <p:sp>
        <p:nvSpPr>
          <p:cNvPr id="3" name="Rectangle 2"/>
          <p:cNvSpPr/>
          <p:nvPr/>
        </p:nvSpPr>
        <p:spPr bwMode="auto">
          <a:xfrm flipV="1">
            <a:off x="0" y="0"/>
            <a:ext cx="9144000" cy="4479636"/>
          </a:xfrm>
          <a:prstGeom prst="rect">
            <a:avLst/>
          </a:prstGeom>
          <a:solidFill>
            <a:schemeClr val="tx1"/>
          </a:solidFill>
          <a:ln w="9525" cap="flat" cmpd="sng" algn="ctr">
            <a:noFill/>
            <a:prstDash val="solid"/>
            <a:round/>
            <a:headEnd type="none" w="med" len="med"/>
            <a:tailEnd type="none" w="med" len="med"/>
          </a:ln>
          <a:effectLst/>
        </p:spPr>
        <p:txBody>
          <a:bodyPr vert="horz" wrap="square" lIns="68580" tIns="34290" rIns="68580" bIns="34290" numCol="1" rtlCol="0" anchor="t" anchorCtr="0" compatLnSpc="1">
            <a:prstTxWarp prst="textNoShape">
              <a:avLst/>
            </a:prstTxWarp>
          </a:bodyPr>
          <a:lstStyle/>
          <a:p>
            <a:pPr marL="86914" marR="0" indent="-86914" algn="l" defTabSz="685783" rtl="0" eaLnBrk="1" fontAlgn="base" latinLnBrk="0" hangingPunct="1">
              <a:lnSpc>
                <a:spcPct val="100000"/>
              </a:lnSpc>
              <a:spcBef>
                <a:spcPct val="50000"/>
              </a:spcBef>
              <a:spcAft>
                <a:spcPct val="0"/>
              </a:spcAft>
              <a:buClrTx/>
              <a:buSzTx/>
              <a:buFontTx/>
              <a:buChar char="•"/>
              <a:tabLst/>
            </a:pPr>
            <a:endParaRPr kumimoji="0" lang="en-US" sz="975" b="0" i="0" u="none" strike="noStrike" cap="none" normalizeH="0" baseline="0" dirty="0">
              <a:ln>
                <a:noFill/>
              </a:ln>
              <a:solidFill>
                <a:schemeClr val="tx1"/>
              </a:solidFill>
              <a:effectLst/>
              <a:latin typeface="Arial Regular" charset="0"/>
              <a:cs typeface="Times New Roman" pitchFamily="18" charset="0"/>
            </a:endParaRPr>
          </a:p>
        </p:txBody>
      </p:sp>
      <p:pic>
        <p:nvPicPr>
          <p:cNvPr id="70" name="Picture 69"/>
          <p:cNvPicPr>
            <a:picLocks noChangeAspect="1"/>
          </p:cNvPicPr>
          <p:nvPr/>
        </p:nvPicPr>
        <p:blipFill>
          <a:blip r:embed="rId2">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ext>
            </a:extLst>
          </a:blip>
          <a:stretch>
            <a:fillRect/>
          </a:stretch>
        </p:blipFill>
        <p:spPr>
          <a:xfrm>
            <a:off x="6951336" y="3580"/>
            <a:ext cx="2192664" cy="4314420"/>
          </a:xfrm>
          <a:prstGeom prst="rect">
            <a:avLst/>
          </a:prstGeom>
          <a:noFill/>
          <a:ln>
            <a:noFill/>
          </a:ln>
        </p:spPr>
      </p:pic>
      <p:pic>
        <p:nvPicPr>
          <p:cNvPr id="6" name="Picture 5"/>
          <p:cNvPicPr>
            <a:picLocks noChangeAspect="1"/>
          </p:cNvPicPr>
          <p:nvPr/>
        </p:nvPicPr>
        <p:blipFill>
          <a:blip r:embed="rId3">
            <a:alphaModFix amt="50000"/>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ext>
            </a:extLst>
          </a:blip>
          <a:stretch>
            <a:fillRect/>
          </a:stretch>
        </p:blipFill>
        <p:spPr>
          <a:xfrm>
            <a:off x="4" y="8"/>
            <a:ext cx="6942667" cy="4358709"/>
          </a:xfrm>
          <a:prstGeom prst="rect">
            <a:avLst/>
          </a:prstGeom>
        </p:spPr>
      </p:pic>
      <p:pic>
        <p:nvPicPr>
          <p:cNvPr id="7" name="Picture 6"/>
          <p:cNvPicPr>
            <a:picLocks noChangeAspect="1"/>
          </p:cNvPicPr>
          <p:nvPr/>
        </p:nvPicPr>
        <p:blipFill>
          <a:blip r:embed="rId4">
            <a:alphaModFix amt="58000"/>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ext>
            </a:extLst>
          </a:blip>
          <a:stretch>
            <a:fillRect/>
          </a:stretch>
        </p:blipFill>
        <p:spPr>
          <a:xfrm>
            <a:off x="4661505" y="0"/>
            <a:ext cx="2324100" cy="4362148"/>
          </a:xfrm>
          <a:prstGeom prst="rect">
            <a:avLst/>
          </a:prstGeom>
        </p:spPr>
      </p:pic>
      <p:sp>
        <p:nvSpPr>
          <p:cNvPr id="5" name="Rectangle 4"/>
          <p:cNvSpPr/>
          <p:nvPr/>
        </p:nvSpPr>
        <p:spPr bwMode="auto">
          <a:xfrm>
            <a:off x="6495147" y="4318009"/>
            <a:ext cx="2648857" cy="846667"/>
          </a:xfrm>
          <a:prstGeom prst="rect">
            <a:avLst/>
          </a:prstGeom>
          <a:solidFill>
            <a:schemeClr val="bg1"/>
          </a:solidFill>
          <a:ln w="9525" cap="flat" cmpd="sng" algn="ctr">
            <a:noFill/>
            <a:prstDash val="solid"/>
            <a:round/>
            <a:headEnd type="none" w="med" len="med"/>
            <a:tailEnd type="none" w="med" len="med"/>
          </a:ln>
          <a:effectLst/>
        </p:spPr>
        <p:txBody>
          <a:bodyPr vert="horz" wrap="square" lIns="68580" tIns="34290" rIns="68580" bIns="34290" numCol="1" rtlCol="0" anchor="t" anchorCtr="0" compatLnSpc="1">
            <a:prstTxWarp prst="textNoShape">
              <a:avLst/>
            </a:prstTxWarp>
          </a:bodyPr>
          <a:lstStyle/>
          <a:p>
            <a:pPr marL="86914" marR="0" indent="-86914" algn="l" defTabSz="685783" rtl="0" eaLnBrk="1" fontAlgn="base" latinLnBrk="0" hangingPunct="1">
              <a:lnSpc>
                <a:spcPct val="100000"/>
              </a:lnSpc>
              <a:spcBef>
                <a:spcPct val="50000"/>
              </a:spcBef>
              <a:spcAft>
                <a:spcPct val="0"/>
              </a:spcAft>
              <a:buClrTx/>
              <a:buSzTx/>
              <a:buFontTx/>
              <a:buChar char="•"/>
              <a:tabLst/>
            </a:pPr>
            <a:endParaRPr kumimoji="0" lang="en-US" sz="975" b="0" i="0" u="none" strike="noStrike" cap="none" normalizeH="0" baseline="0" dirty="0">
              <a:ln>
                <a:noFill/>
              </a:ln>
              <a:solidFill>
                <a:schemeClr val="tx1"/>
              </a:solidFill>
              <a:effectLst/>
              <a:latin typeface="Arial Regular" charset="0"/>
              <a:cs typeface="Times New Roman" pitchFamily="18" charset="0"/>
            </a:endParaRPr>
          </a:p>
        </p:txBody>
      </p:sp>
      <p:sp>
        <p:nvSpPr>
          <p:cNvPr id="265" name="Line 1086"/>
          <p:cNvSpPr>
            <a:spLocks noChangeShapeType="1"/>
          </p:cNvSpPr>
          <p:nvPr/>
        </p:nvSpPr>
        <p:spPr bwMode="auto">
          <a:xfrm>
            <a:off x="484190" y="617546"/>
            <a:ext cx="1587" cy="1587"/>
          </a:xfrm>
          <a:prstGeom prst="line">
            <a:avLst/>
          </a:pr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66" name="Line 1087"/>
          <p:cNvSpPr>
            <a:spLocks noChangeShapeType="1"/>
          </p:cNvSpPr>
          <p:nvPr/>
        </p:nvSpPr>
        <p:spPr bwMode="auto">
          <a:xfrm>
            <a:off x="484190" y="617546"/>
            <a:ext cx="1587" cy="1587"/>
          </a:xfrm>
          <a:prstGeom prst="line">
            <a:avLst/>
          </a:pr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67" name="Rectangle 1088"/>
          <p:cNvSpPr>
            <a:spLocks noChangeArrowheads="1"/>
          </p:cNvSpPr>
          <p:nvPr/>
        </p:nvSpPr>
        <p:spPr bwMode="auto">
          <a:xfrm>
            <a:off x="484190" y="617546"/>
            <a:ext cx="1587" cy="1587"/>
          </a:xfrm>
          <a:prstGeom prst="rect">
            <a:avLst/>
          </a:prstGeom>
          <a:solidFill>
            <a:srgbClr val="000000"/>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268" name="Rectangle 1089"/>
          <p:cNvSpPr>
            <a:spLocks noChangeArrowheads="1"/>
          </p:cNvSpPr>
          <p:nvPr/>
        </p:nvSpPr>
        <p:spPr bwMode="auto">
          <a:xfrm>
            <a:off x="484190" y="617546"/>
            <a:ext cx="1587" cy="1587"/>
          </a:xfrm>
          <a:prstGeom prst="rect">
            <a:avLst/>
          </a:prstGeom>
          <a:no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269" name="Freeform 1098"/>
          <p:cNvSpPr>
            <a:spLocks/>
          </p:cNvSpPr>
          <p:nvPr/>
        </p:nvSpPr>
        <p:spPr bwMode="auto">
          <a:xfrm>
            <a:off x="487367" y="617546"/>
            <a:ext cx="3175" cy="1587"/>
          </a:xfrm>
          <a:custGeom>
            <a:avLst/>
            <a:gdLst/>
            <a:ahLst/>
            <a:cxnLst>
              <a:cxn ang="0">
                <a:pos x="0" y="0"/>
              </a:cxn>
              <a:cxn ang="0">
                <a:pos x="2" y="0"/>
              </a:cxn>
              <a:cxn ang="0">
                <a:pos x="2" y="0"/>
              </a:cxn>
              <a:cxn ang="0">
                <a:pos x="2"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2" y="0"/>
              </a:cxn>
              <a:cxn ang="0">
                <a:pos x="2" y="0"/>
              </a:cxn>
              <a:cxn ang="0">
                <a:pos x="2" y="0"/>
              </a:cxn>
              <a:cxn ang="0">
                <a:pos x="0" y="0"/>
              </a:cxn>
              <a:cxn ang="0">
                <a:pos x="0" y="0"/>
              </a:cxn>
              <a:cxn ang="0">
                <a:pos x="0" y="0"/>
              </a:cxn>
            </a:cxnLst>
            <a:rect l="0" t="0" r="r" b="b"/>
            <a:pathLst>
              <a:path w="2">
                <a:moveTo>
                  <a:pt x="0" y="0"/>
                </a:moveTo>
                <a:lnTo>
                  <a:pt x="2" y="0"/>
                </a:lnTo>
                <a:lnTo>
                  <a:pt x="2" y="0"/>
                </a:lnTo>
                <a:lnTo>
                  <a:pt x="2"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2" y="0"/>
                </a:lnTo>
                <a:lnTo>
                  <a:pt x="2" y="0"/>
                </a:lnTo>
                <a:lnTo>
                  <a:pt x="2" y="0"/>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70" name="Freeform 1115"/>
          <p:cNvSpPr>
            <a:spLocks/>
          </p:cNvSpPr>
          <p:nvPr/>
        </p:nvSpPr>
        <p:spPr bwMode="auto">
          <a:xfrm>
            <a:off x="458792" y="473075"/>
            <a:ext cx="3175" cy="3175"/>
          </a:xfrm>
          <a:custGeom>
            <a:avLst/>
            <a:gdLst/>
            <a:ahLst/>
            <a:cxnLst>
              <a:cxn ang="0">
                <a:pos x="0" y="2"/>
              </a:cxn>
              <a:cxn ang="0">
                <a:pos x="0" y="2"/>
              </a:cxn>
              <a:cxn ang="0">
                <a:pos x="0" y="2"/>
              </a:cxn>
              <a:cxn ang="0">
                <a:pos x="0" y="2"/>
              </a:cxn>
              <a:cxn ang="0">
                <a:pos x="0" y="2"/>
              </a:cxn>
              <a:cxn ang="0">
                <a:pos x="0" y="2"/>
              </a:cxn>
              <a:cxn ang="0">
                <a:pos x="2" y="2"/>
              </a:cxn>
              <a:cxn ang="0">
                <a:pos x="2" y="2"/>
              </a:cxn>
              <a:cxn ang="0">
                <a:pos x="2" y="0"/>
              </a:cxn>
              <a:cxn ang="0">
                <a:pos x="0" y="2"/>
              </a:cxn>
              <a:cxn ang="0">
                <a:pos x="0" y="2"/>
              </a:cxn>
              <a:cxn ang="0">
                <a:pos x="0" y="2"/>
              </a:cxn>
              <a:cxn ang="0">
                <a:pos x="0" y="2"/>
              </a:cxn>
              <a:cxn ang="0">
                <a:pos x="0" y="2"/>
              </a:cxn>
              <a:cxn ang="0">
                <a:pos x="2" y="2"/>
              </a:cxn>
              <a:cxn ang="0">
                <a:pos x="2" y="2"/>
              </a:cxn>
              <a:cxn ang="0">
                <a:pos x="2" y="2"/>
              </a:cxn>
              <a:cxn ang="0">
                <a:pos x="2" y="2"/>
              </a:cxn>
              <a:cxn ang="0">
                <a:pos x="2" y="2"/>
              </a:cxn>
              <a:cxn ang="0">
                <a:pos x="2" y="2"/>
              </a:cxn>
              <a:cxn ang="0">
                <a:pos x="0" y="2"/>
              </a:cxn>
              <a:cxn ang="0">
                <a:pos x="0" y="2"/>
              </a:cxn>
              <a:cxn ang="0">
                <a:pos x="0" y="2"/>
              </a:cxn>
              <a:cxn ang="0">
                <a:pos x="0" y="2"/>
              </a:cxn>
              <a:cxn ang="0">
                <a:pos x="0" y="2"/>
              </a:cxn>
              <a:cxn ang="0">
                <a:pos x="0" y="2"/>
              </a:cxn>
              <a:cxn ang="0">
                <a:pos x="0" y="2"/>
              </a:cxn>
              <a:cxn ang="0">
                <a:pos x="2" y="2"/>
              </a:cxn>
              <a:cxn ang="0">
                <a:pos x="0" y="2"/>
              </a:cxn>
              <a:cxn ang="0">
                <a:pos x="2" y="2"/>
              </a:cxn>
              <a:cxn ang="0">
                <a:pos x="2" y="2"/>
              </a:cxn>
              <a:cxn ang="0">
                <a:pos x="2" y="2"/>
              </a:cxn>
              <a:cxn ang="0">
                <a:pos x="0" y="2"/>
              </a:cxn>
              <a:cxn ang="0">
                <a:pos x="0" y="2"/>
              </a:cxn>
            </a:cxnLst>
            <a:rect l="0" t="0" r="r" b="b"/>
            <a:pathLst>
              <a:path w="2" h="2">
                <a:moveTo>
                  <a:pt x="0" y="2"/>
                </a:moveTo>
                <a:lnTo>
                  <a:pt x="0" y="2"/>
                </a:lnTo>
                <a:lnTo>
                  <a:pt x="0" y="2"/>
                </a:lnTo>
                <a:lnTo>
                  <a:pt x="0" y="2"/>
                </a:lnTo>
                <a:lnTo>
                  <a:pt x="0" y="2"/>
                </a:lnTo>
                <a:lnTo>
                  <a:pt x="0" y="2"/>
                </a:lnTo>
                <a:lnTo>
                  <a:pt x="0" y="2"/>
                </a:lnTo>
                <a:lnTo>
                  <a:pt x="0" y="2"/>
                </a:lnTo>
                <a:lnTo>
                  <a:pt x="0" y="2"/>
                </a:lnTo>
                <a:lnTo>
                  <a:pt x="0" y="2"/>
                </a:lnTo>
                <a:lnTo>
                  <a:pt x="0" y="2"/>
                </a:lnTo>
                <a:lnTo>
                  <a:pt x="0" y="2"/>
                </a:lnTo>
                <a:lnTo>
                  <a:pt x="2" y="2"/>
                </a:lnTo>
                <a:lnTo>
                  <a:pt x="2" y="2"/>
                </a:lnTo>
                <a:lnTo>
                  <a:pt x="2" y="2"/>
                </a:lnTo>
                <a:lnTo>
                  <a:pt x="2" y="2"/>
                </a:lnTo>
                <a:lnTo>
                  <a:pt x="2" y="2"/>
                </a:lnTo>
                <a:lnTo>
                  <a:pt x="2" y="0"/>
                </a:lnTo>
                <a:lnTo>
                  <a:pt x="0" y="2"/>
                </a:lnTo>
                <a:lnTo>
                  <a:pt x="0" y="2"/>
                </a:lnTo>
                <a:lnTo>
                  <a:pt x="0" y="2"/>
                </a:lnTo>
                <a:lnTo>
                  <a:pt x="0" y="2"/>
                </a:lnTo>
                <a:lnTo>
                  <a:pt x="0" y="2"/>
                </a:lnTo>
                <a:lnTo>
                  <a:pt x="0" y="2"/>
                </a:lnTo>
                <a:lnTo>
                  <a:pt x="0" y="2"/>
                </a:lnTo>
                <a:lnTo>
                  <a:pt x="0" y="2"/>
                </a:lnTo>
                <a:lnTo>
                  <a:pt x="0" y="2"/>
                </a:lnTo>
                <a:lnTo>
                  <a:pt x="0" y="2"/>
                </a:lnTo>
                <a:lnTo>
                  <a:pt x="0" y="2"/>
                </a:lnTo>
                <a:lnTo>
                  <a:pt x="2" y="2"/>
                </a:lnTo>
                <a:lnTo>
                  <a:pt x="2" y="2"/>
                </a:lnTo>
                <a:lnTo>
                  <a:pt x="2" y="2"/>
                </a:lnTo>
                <a:lnTo>
                  <a:pt x="2" y="2"/>
                </a:lnTo>
                <a:lnTo>
                  <a:pt x="2" y="2"/>
                </a:lnTo>
                <a:lnTo>
                  <a:pt x="2" y="2"/>
                </a:lnTo>
                <a:lnTo>
                  <a:pt x="2" y="2"/>
                </a:lnTo>
                <a:lnTo>
                  <a:pt x="2" y="2"/>
                </a:lnTo>
                <a:lnTo>
                  <a:pt x="2" y="2"/>
                </a:lnTo>
                <a:lnTo>
                  <a:pt x="0" y="2"/>
                </a:lnTo>
                <a:lnTo>
                  <a:pt x="2" y="2"/>
                </a:lnTo>
                <a:lnTo>
                  <a:pt x="2"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2" y="2"/>
                </a:lnTo>
                <a:lnTo>
                  <a:pt x="2" y="2"/>
                </a:lnTo>
                <a:lnTo>
                  <a:pt x="0" y="2"/>
                </a:lnTo>
                <a:lnTo>
                  <a:pt x="2" y="2"/>
                </a:lnTo>
                <a:lnTo>
                  <a:pt x="2" y="2"/>
                </a:lnTo>
                <a:lnTo>
                  <a:pt x="2" y="2"/>
                </a:lnTo>
                <a:lnTo>
                  <a:pt x="2" y="2"/>
                </a:lnTo>
                <a:lnTo>
                  <a:pt x="2" y="2"/>
                </a:lnTo>
                <a:lnTo>
                  <a:pt x="2" y="2"/>
                </a:lnTo>
                <a:lnTo>
                  <a:pt x="2" y="2"/>
                </a:lnTo>
                <a:lnTo>
                  <a:pt x="0" y="2"/>
                </a:lnTo>
                <a:lnTo>
                  <a:pt x="0" y="2"/>
                </a:lnTo>
                <a:lnTo>
                  <a:pt x="0" y="2"/>
                </a:lnTo>
                <a:lnTo>
                  <a:pt x="0"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71" name="Freeform 1120"/>
          <p:cNvSpPr>
            <a:spLocks/>
          </p:cNvSpPr>
          <p:nvPr/>
        </p:nvSpPr>
        <p:spPr bwMode="auto">
          <a:xfrm>
            <a:off x="458792" y="463554"/>
            <a:ext cx="3175" cy="3175"/>
          </a:xfrm>
          <a:custGeom>
            <a:avLst/>
            <a:gdLst/>
            <a:ahLst/>
            <a:cxnLst>
              <a:cxn ang="0">
                <a:pos x="0" y="0"/>
              </a:cxn>
              <a:cxn ang="0">
                <a:pos x="0" y="2"/>
              </a:cxn>
              <a:cxn ang="0">
                <a:pos x="0" y="2"/>
              </a:cxn>
              <a:cxn ang="0">
                <a:pos x="0" y="2"/>
              </a:cxn>
              <a:cxn ang="0">
                <a:pos x="2" y="2"/>
              </a:cxn>
              <a:cxn ang="0">
                <a:pos x="2" y="0"/>
              </a:cxn>
              <a:cxn ang="0">
                <a:pos x="2" y="0"/>
              </a:cxn>
              <a:cxn ang="0">
                <a:pos x="2" y="0"/>
              </a:cxn>
              <a:cxn ang="0">
                <a:pos x="0" y="0"/>
              </a:cxn>
              <a:cxn ang="0">
                <a:pos x="0" y="2"/>
              </a:cxn>
              <a:cxn ang="0">
                <a:pos x="0" y="2"/>
              </a:cxn>
              <a:cxn ang="0">
                <a:pos x="2" y="0"/>
              </a:cxn>
              <a:cxn ang="0">
                <a:pos x="2" y="0"/>
              </a:cxn>
              <a:cxn ang="0">
                <a:pos x="2" y="0"/>
              </a:cxn>
              <a:cxn ang="0">
                <a:pos x="2" y="2"/>
              </a:cxn>
              <a:cxn ang="0">
                <a:pos x="0" y="2"/>
              </a:cxn>
              <a:cxn ang="0">
                <a:pos x="0" y="2"/>
              </a:cxn>
              <a:cxn ang="0">
                <a:pos x="0" y="2"/>
              </a:cxn>
              <a:cxn ang="0">
                <a:pos x="0" y="2"/>
              </a:cxn>
              <a:cxn ang="0">
                <a:pos x="0" y="2"/>
              </a:cxn>
              <a:cxn ang="0">
                <a:pos x="0" y="2"/>
              </a:cxn>
              <a:cxn ang="0">
                <a:pos x="0" y="2"/>
              </a:cxn>
              <a:cxn ang="0">
                <a:pos x="0" y="2"/>
              </a:cxn>
              <a:cxn ang="0">
                <a:pos x="2" y="2"/>
              </a:cxn>
              <a:cxn ang="0">
                <a:pos x="0" y="2"/>
              </a:cxn>
              <a:cxn ang="0">
                <a:pos x="0" y="2"/>
              </a:cxn>
              <a:cxn ang="0">
                <a:pos x="2" y="2"/>
              </a:cxn>
              <a:cxn ang="0">
                <a:pos x="2" y="2"/>
              </a:cxn>
              <a:cxn ang="0">
                <a:pos x="2" y="0"/>
              </a:cxn>
              <a:cxn ang="0">
                <a:pos x="0" y="0"/>
              </a:cxn>
              <a:cxn ang="0">
                <a:pos x="0" y="0"/>
              </a:cxn>
            </a:cxnLst>
            <a:rect l="0" t="0" r="r" b="b"/>
            <a:pathLst>
              <a:path w="2" h="2">
                <a:moveTo>
                  <a:pt x="0" y="0"/>
                </a:moveTo>
                <a:lnTo>
                  <a:pt x="0" y="2"/>
                </a:lnTo>
                <a:lnTo>
                  <a:pt x="0" y="2"/>
                </a:lnTo>
                <a:lnTo>
                  <a:pt x="0" y="2"/>
                </a:lnTo>
                <a:lnTo>
                  <a:pt x="2" y="2"/>
                </a:lnTo>
                <a:lnTo>
                  <a:pt x="2" y="0"/>
                </a:lnTo>
                <a:lnTo>
                  <a:pt x="2" y="0"/>
                </a:lnTo>
                <a:lnTo>
                  <a:pt x="2" y="0"/>
                </a:lnTo>
                <a:lnTo>
                  <a:pt x="0" y="0"/>
                </a:lnTo>
                <a:lnTo>
                  <a:pt x="0" y="2"/>
                </a:lnTo>
                <a:lnTo>
                  <a:pt x="0" y="2"/>
                </a:lnTo>
                <a:lnTo>
                  <a:pt x="2" y="0"/>
                </a:lnTo>
                <a:lnTo>
                  <a:pt x="2" y="0"/>
                </a:lnTo>
                <a:lnTo>
                  <a:pt x="2" y="0"/>
                </a:lnTo>
                <a:lnTo>
                  <a:pt x="2" y="2"/>
                </a:lnTo>
                <a:lnTo>
                  <a:pt x="0" y="2"/>
                </a:lnTo>
                <a:lnTo>
                  <a:pt x="0" y="2"/>
                </a:lnTo>
                <a:lnTo>
                  <a:pt x="0" y="2"/>
                </a:lnTo>
                <a:lnTo>
                  <a:pt x="0" y="2"/>
                </a:lnTo>
                <a:lnTo>
                  <a:pt x="0" y="2"/>
                </a:lnTo>
                <a:lnTo>
                  <a:pt x="0" y="2"/>
                </a:lnTo>
                <a:lnTo>
                  <a:pt x="0" y="2"/>
                </a:lnTo>
                <a:lnTo>
                  <a:pt x="0" y="2"/>
                </a:lnTo>
                <a:lnTo>
                  <a:pt x="2" y="2"/>
                </a:lnTo>
                <a:lnTo>
                  <a:pt x="0" y="2"/>
                </a:lnTo>
                <a:lnTo>
                  <a:pt x="0" y="2"/>
                </a:lnTo>
                <a:lnTo>
                  <a:pt x="2" y="2"/>
                </a:lnTo>
                <a:lnTo>
                  <a:pt x="2" y="2"/>
                </a:lnTo>
                <a:lnTo>
                  <a:pt x="2" y="0"/>
                </a:lnTo>
                <a:lnTo>
                  <a:pt x="0" y="0"/>
                </a:lnTo>
                <a:lnTo>
                  <a:pt x="0"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72" name="Freeform 1134"/>
          <p:cNvSpPr>
            <a:spLocks/>
          </p:cNvSpPr>
          <p:nvPr/>
        </p:nvSpPr>
        <p:spPr bwMode="auto">
          <a:xfrm>
            <a:off x="703267" y="514350"/>
            <a:ext cx="3175" cy="6350"/>
          </a:xfrm>
          <a:custGeom>
            <a:avLst/>
            <a:gdLst/>
            <a:ahLst/>
            <a:cxnLst>
              <a:cxn ang="0">
                <a:pos x="2" y="4"/>
              </a:cxn>
              <a:cxn ang="0">
                <a:pos x="2" y="4"/>
              </a:cxn>
              <a:cxn ang="0">
                <a:pos x="2" y="4"/>
              </a:cxn>
              <a:cxn ang="0">
                <a:pos x="2" y="2"/>
              </a:cxn>
              <a:cxn ang="0">
                <a:pos x="2" y="0"/>
              </a:cxn>
              <a:cxn ang="0">
                <a:pos x="2" y="0"/>
              </a:cxn>
              <a:cxn ang="0">
                <a:pos x="2" y="0"/>
              </a:cxn>
              <a:cxn ang="0">
                <a:pos x="0" y="2"/>
              </a:cxn>
              <a:cxn ang="0">
                <a:pos x="2" y="4"/>
              </a:cxn>
              <a:cxn ang="0">
                <a:pos x="2" y="2"/>
              </a:cxn>
              <a:cxn ang="0">
                <a:pos x="2" y="2"/>
              </a:cxn>
              <a:cxn ang="0">
                <a:pos x="2" y="0"/>
              </a:cxn>
              <a:cxn ang="0">
                <a:pos x="2" y="2"/>
              </a:cxn>
              <a:cxn ang="0">
                <a:pos x="2" y="2"/>
              </a:cxn>
              <a:cxn ang="0">
                <a:pos x="2" y="2"/>
              </a:cxn>
              <a:cxn ang="0">
                <a:pos x="2" y="2"/>
              </a:cxn>
              <a:cxn ang="0">
                <a:pos x="2" y="2"/>
              </a:cxn>
              <a:cxn ang="0">
                <a:pos x="2" y="2"/>
              </a:cxn>
              <a:cxn ang="0">
                <a:pos x="2" y="2"/>
              </a:cxn>
              <a:cxn ang="0">
                <a:pos x="2" y="2"/>
              </a:cxn>
              <a:cxn ang="0">
                <a:pos x="2" y="2"/>
              </a:cxn>
              <a:cxn ang="0">
                <a:pos x="2" y="2"/>
              </a:cxn>
              <a:cxn ang="0">
                <a:pos x="2" y="2"/>
              </a:cxn>
              <a:cxn ang="0">
                <a:pos x="2" y="2"/>
              </a:cxn>
              <a:cxn ang="0">
                <a:pos x="2" y="2"/>
              </a:cxn>
              <a:cxn ang="0">
                <a:pos x="2" y="2"/>
              </a:cxn>
              <a:cxn ang="0">
                <a:pos x="0" y="2"/>
              </a:cxn>
              <a:cxn ang="0">
                <a:pos x="2" y="4"/>
              </a:cxn>
            </a:cxnLst>
            <a:rect l="0" t="0" r="r" b="b"/>
            <a:pathLst>
              <a:path w="2" h="4">
                <a:moveTo>
                  <a:pt x="2" y="4"/>
                </a:moveTo>
                <a:lnTo>
                  <a:pt x="2" y="4"/>
                </a:lnTo>
                <a:lnTo>
                  <a:pt x="2" y="4"/>
                </a:lnTo>
                <a:lnTo>
                  <a:pt x="2" y="2"/>
                </a:lnTo>
                <a:lnTo>
                  <a:pt x="2" y="0"/>
                </a:lnTo>
                <a:lnTo>
                  <a:pt x="2" y="0"/>
                </a:lnTo>
                <a:lnTo>
                  <a:pt x="2" y="0"/>
                </a:lnTo>
                <a:lnTo>
                  <a:pt x="0" y="2"/>
                </a:lnTo>
                <a:lnTo>
                  <a:pt x="2" y="4"/>
                </a:lnTo>
                <a:lnTo>
                  <a:pt x="2" y="2"/>
                </a:lnTo>
                <a:lnTo>
                  <a:pt x="2" y="2"/>
                </a:lnTo>
                <a:lnTo>
                  <a:pt x="2" y="0"/>
                </a:lnTo>
                <a:lnTo>
                  <a:pt x="2" y="2"/>
                </a:lnTo>
                <a:lnTo>
                  <a:pt x="2" y="2"/>
                </a:lnTo>
                <a:lnTo>
                  <a:pt x="2" y="2"/>
                </a:lnTo>
                <a:lnTo>
                  <a:pt x="2" y="2"/>
                </a:lnTo>
                <a:lnTo>
                  <a:pt x="2" y="2"/>
                </a:lnTo>
                <a:lnTo>
                  <a:pt x="2" y="2"/>
                </a:lnTo>
                <a:lnTo>
                  <a:pt x="2" y="2"/>
                </a:lnTo>
                <a:lnTo>
                  <a:pt x="2" y="2"/>
                </a:lnTo>
                <a:lnTo>
                  <a:pt x="2" y="2"/>
                </a:lnTo>
                <a:lnTo>
                  <a:pt x="2" y="2"/>
                </a:lnTo>
                <a:lnTo>
                  <a:pt x="2" y="2"/>
                </a:lnTo>
                <a:lnTo>
                  <a:pt x="2" y="2"/>
                </a:lnTo>
                <a:lnTo>
                  <a:pt x="2" y="2"/>
                </a:lnTo>
                <a:lnTo>
                  <a:pt x="2" y="2"/>
                </a:lnTo>
                <a:lnTo>
                  <a:pt x="0" y="2"/>
                </a:lnTo>
                <a:lnTo>
                  <a:pt x="2" y="4"/>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73" name="Freeform 1141"/>
          <p:cNvSpPr>
            <a:spLocks/>
          </p:cNvSpPr>
          <p:nvPr/>
        </p:nvSpPr>
        <p:spPr bwMode="auto">
          <a:xfrm>
            <a:off x="706439" y="479425"/>
            <a:ext cx="1587" cy="6350"/>
          </a:xfrm>
          <a:custGeom>
            <a:avLst/>
            <a:gdLst/>
            <a:ahLst/>
            <a:cxnLst>
              <a:cxn ang="0">
                <a:pos x="0" y="4"/>
              </a:cxn>
              <a:cxn ang="0">
                <a:pos x="0" y="2"/>
              </a:cxn>
              <a:cxn ang="0">
                <a:pos x="0" y="0"/>
              </a:cxn>
              <a:cxn ang="0">
                <a:pos x="0" y="0"/>
              </a:cxn>
              <a:cxn ang="0">
                <a:pos x="0" y="2"/>
              </a:cxn>
              <a:cxn ang="0">
                <a:pos x="0" y="2"/>
              </a:cxn>
              <a:cxn ang="0">
                <a:pos x="0" y="4"/>
              </a:cxn>
              <a:cxn ang="0">
                <a:pos x="0" y="2"/>
              </a:cxn>
              <a:cxn ang="0">
                <a:pos x="0" y="2"/>
              </a:cxn>
              <a:cxn ang="0">
                <a:pos x="0" y="2"/>
              </a:cxn>
              <a:cxn ang="0">
                <a:pos x="0" y="2"/>
              </a:cxn>
              <a:cxn ang="0">
                <a:pos x="0" y="2"/>
              </a:cxn>
              <a:cxn ang="0">
                <a:pos x="0" y="2"/>
              </a:cxn>
              <a:cxn ang="0">
                <a:pos x="0" y="2"/>
              </a:cxn>
              <a:cxn ang="0">
                <a:pos x="0" y="4"/>
              </a:cxn>
            </a:cxnLst>
            <a:rect l="0" t="0" r="r" b="b"/>
            <a:pathLst>
              <a:path h="4">
                <a:moveTo>
                  <a:pt x="0" y="4"/>
                </a:moveTo>
                <a:lnTo>
                  <a:pt x="0" y="2"/>
                </a:lnTo>
                <a:lnTo>
                  <a:pt x="0" y="0"/>
                </a:lnTo>
                <a:lnTo>
                  <a:pt x="0" y="0"/>
                </a:lnTo>
                <a:lnTo>
                  <a:pt x="0" y="2"/>
                </a:lnTo>
                <a:lnTo>
                  <a:pt x="0" y="2"/>
                </a:lnTo>
                <a:lnTo>
                  <a:pt x="0" y="4"/>
                </a:lnTo>
                <a:lnTo>
                  <a:pt x="0" y="2"/>
                </a:lnTo>
                <a:lnTo>
                  <a:pt x="0" y="2"/>
                </a:lnTo>
                <a:lnTo>
                  <a:pt x="0" y="2"/>
                </a:lnTo>
                <a:lnTo>
                  <a:pt x="0" y="2"/>
                </a:lnTo>
                <a:lnTo>
                  <a:pt x="0" y="2"/>
                </a:lnTo>
                <a:lnTo>
                  <a:pt x="0" y="2"/>
                </a:lnTo>
                <a:lnTo>
                  <a:pt x="0" y="2"/>
                </a:lnTo>
                <a:lnTo>
                  <a:pt x="0" y="4"/>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74" name="Freeform 1148"/>
          <p:cNvSpPr>
            <a:spLocks/>
          </p:cNvSpPr>
          <p:nvPr/>
        </p:nvSpPr>
        <p:spPr bwMode="auto">
          <a:xfrm>
            <a:off x="693742" y="460376"/>
            <a:ext cx="3175" cy="3175"/>
          </a:xfrm>
          <a:custGeom>
            <a:avLst/>
            <a:gdLst/>
            <a:ahLst/>
            <a:cxnLst>
              <a:cxn ang="0">
                <a:pos x="2" y="2"/>
              </a:cxn>
              <a:cxn ang="0">
                <a:pos x="2" y="0"/>
              </a:cxn>
              <a:cxn ang="0">
                <a:pos x="2" y="0"/>
              </a:cxn>
              <a:cxn ang="0">
                <a:pos x="2" y="0"/>
              </a:cxn>
              <a:cxn ang="0">
                <a:pos x="2" y="0"/>
              </a:cxn>
              <a:cxn ang="0">
                <a:pos x="0" y="0"/>
              </a:cxn>
              <a:cxn ang="0">
                <a:pos x="0" y="0"/>
              </a:cxn>
              <a:cxn ang="0">
                <a:pos x="0" y="2"/>
              </a:cxn>
              <a:cxn ang="0">
                <a:pos x="0" y="2"/>
              </a:cxn>
              <a:cxn ang="0">
                <a:pos x="0" y="2"/>
              </a:cxn>
              <a:cxn ang="0">
                <a:pos x="2" y="2"/>
              </a:cxn>
              <a:cxn ang="0">
                <a:pos x="2" y="2"/>
              </a:cxn>
              <a:cxn ang="0">
                <a:pos x="2" y="0"/>
              </a:cxn>
              <a:cxn ang="0">
                <a:pos x="2" y="0"/>
              </a:cxn>
              <a:cxn ang="0">
                <a:pos x="2" y="0"/>
              </a:cxn>
              <a:cxn ang="0">
                <a:pos x="0" y="2"/>
              </a:cxn>
              <a:cxn ang="0">
                <a:pos x="2" y="2"/>
              </a:cxn>
              <a:cxn ang="0">
                <a:pos x="2" y="0"/>
              </a:cxn>
              <a:cxn ang="0">
                <a:pos x="0" y="2"/>
              </a:cxn>
              <a:cxn ang="0">
                <a:pos x="2" y="2"/>
              </a:cxn>
              <a:cxn ang="0">
                <a:pos x="0" y="2"/>
              </a:cxn>
              <a:cxn ang="0">
                <a:pos x="0" y="2"/>
              </a:cxn>
              <a:cxn ang="0">
                <a:pos x="0" y="2"/>
              </a:cxn>
              <a:cxn ang="0">
                <a:pos x="0" y="2"/>
              </a:cxn>
              <a:cxn ang="0">
                <a:pos x="0" y="2"/>
              </a:cxn>
              <a:cxn ang="0">
                <a:pos x="0" y="2"/>
              </a:cxn>
              <a:cxn ang="0">
                <a:pos x="0" y="2"/>
              </a:cxn>
              <a:cxn ang="0">
                <a:pos x="0" y="2"/>
              </a:cxn>
              <a:cxn ang="0">
                <a:pos x="0" y="2"/>
              </a:cxn>
              <a:cxn ang="0">
                <a:pos x="2" y="2"/>
              </a:cxn>
              <a:cxn ang="0">
                <a:pos x="2" y="2"/>
              </a:cxn>
            </a:cxnLst>
            <a:rect l="0" t="0" r="r" b="b"/>
            <a:pathLst>
              <a:path w="2" h="2">
                <a:moveTo>
                  <a:pt x="2" y="2"/>
                </a:moveTo>
                <a:lnTo>
                  <a:pt x="2" y="0"/>
                </a:lnTo>
                <a:lnTo>
                  <a:pt x="2" y="0"/>
                </a:lnTo>
                <a:lnTo>
                  <a:pt x="2" y="0"/>
                </a:lnTo>
                <a:lnTo>
                  <a:pt x="2" y="0"/>
                </a:lnTo>
                <a:lnTo>
                  <a:pt x="0" y="0"/>
                </a:lnTo>
                <a:lnTo>
                  <a:pt x="0" y="0"/>
                </a:lnTo>
                <a:lnTo>
                  <a:pt x="0" y="2"/>
                </a:lnTo>
                <a:lnTo>
                  <a:pt x="0" y="2"/>
                </a:lnTo>
                <a:lnTo>
                  <a:pt x="0" y="2"/>
                </a:lnTo>
                <a:lnTo>
                  <a:pt x="2" y="2"/>
                </a:lnTo>
                <a:lnTo>
                  <a:pt x="2" y="2"/>
                </a:lnTo>
                <a:lnTo>
                  <a:pt x="2" y="0"/>
                </a:lnTo>
                <a:lnTo>
                  <a:pt x="2" y="0"/>
                </a:lnTo>
                <a:lnTo>
                  <a:pt x="2" y="0"/>
                </a:lnTo>
                <a:lnTo>
                  <a:pt x="0" y="2"/>
                </a:lnTo>
                <a:lnTo>
                  <a:pt x="2" y="2"/>
                </a:lnTo>
                <a:lnTo>
                  <a:pt x="2" y="0"/>
                </a:lnTo>
                <a:lnTo>
                  <a:pt x="0" y="2"/>
                </a:lnTo>
                <a:lnTo>
                  <a:pt x="2" y="2"/>
                </a:lnTo>
                <a:lnTo>
                  <a:pt x="0" y="2"/>
                </a:lnTo>
                <a:lnTo>
                  <a:pt x="0" y="2"/>
                </a:lnTo>
                <a:lnTo>
                  <a:pt x="0" y="2"/>
                </a:lnTo>
                <a:lnTo>
                  <a:pt x="0" y="2"/>
                </a:lnTo>
                <a:lnTo>
                  <a:pt x="0" y="2"/>
                </a:lnTo>
                <a:lnTo>
                  <a:pt x="0" y="2"/>
                </a:lnTo>
                <a:lnTo>
                  <a:pt x="0" y="2"/>
                </a:lnTo>
                <a:lnTo>
                  <a:pt x="0" y="2"/>
                </a:lnTo>
                <a:lnTo>
                  <a:pt x="0" y="2"/>
                </a:lnTo>
                <a:lnTo>
                  <a:pt x="2" y="2"/>
                </a:lnTo>
                <a:lnTo>
                  <a:pt x="2"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75" name="Freeform 1150"/>
          <p:cNvSpPr>
            <a:spLocks/>
          </p:cNvSpPr>
          <p:nvPr/>
        </p:nvSpPr>
        <p:spPr bwMode="auto">
          <a:xfrm>
            <a:off x="684215" y="447677"/>
            <a:ext cx="1587" cy="3175"/>
          </a:xfrm>
          <a:custGeom>
            <a:avLst/>
            <a:gdLst/>
            <a:ahLst/>
            <a:cxnLst>
              <a:cxn ang="0">
                <a:pos x="0" y="2"/>
              </a:cxn>
              <a:cxn ang="0">
                <a:pos x="0" y="0"/>
              </a:cxn>
              <a:cxn ang="0">
                <a:pos x="0" y="2"/>
              </a:cxn>
            </a:cxnLst>
            <a:rect l="0" t="0" r="r" b="b"/>
            <a:pathLst>
              <a:path h="2">
                <a:moveTo>
                  <a:pt x="0" y="2"/>
                </a:moveTo>
                <a:lnTo>
                  <a:pt x="0" y="0"/>
                </a:lnTo>
                <a:lnTo>
                  <a:pt x="0"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76" name="Freeform 1152"/>
          <p:cNvSpPr>
            <a:spLocks/>
          </p:cNvSpPr>
          <p:nvPr/>
        </p:nvSpPr>
        <p:spPr bwMode="auto">
          <a:xfrm>
            <a:off x="684217" y="447677"/>
            <a:ext cx="3175" cy="3175"/>
          </a:xfrm>
          <a:custGeom>
            <a:avLst/>
            <a:gdLst/>
            <a:ahLst/>
            <a:cxnLst>
              <a:cxn ang="0">
                <a:pos x="2" y="0"/>
              </a:cxn>
              <a:cxn ang="0">
                <a:pos x="0" y="0"/>
              </a:cxn>
              <a:cxn ang="0">
                <a:pos x="0" y="0"/>
              </a:cxn>
              <a:cxn ang="0">
                <a:pos x="0" y="0"/>
              </a:cxn>
              <a:cxn ang="0">
                <a:pos x="0" y="2"/>
              </a:cxn>
              <a:cxn ang="0">
                <a:pos x="2" y="2"/>
              </a:cxn>
              <a:cxn ang="0">
                <a:pos x="2" y="0"/>
              </a:cxn>
              <a:cxn ang="0">
                <a:pos x="0" y="0"/>
              </a:cxn>
              <a:cxn ang="0">
                <a:pos x="0" y="0"/>
              </a:cxn>
              <a:cxn ang="0">
                <a:pos x="0" y="0"/>
              </a:cxn>
              <a:cxn ang="0">
                <a:pos x="0" y="2"/>
              </a:cxn>
              <a:cxn ang="0">
                <a:pos x="2" y="2"/>
              </a:cxn>
              <a:cxn ang="0">
                <a:pos x="2" y="0"/>
              </a:cxn>
            </a:cxnLst>
            <a:rect l="0" t="0" r="r" b="b"/>
            <a:pathLst>
              <a:path w="2" h="2">
                <a:moveTo>
                  <a:pt x="2" y="0"/>
                </a:moveTo>
                <a:lnTo>
                  <a:pt x="0" y="0"/>
                </a:lnTo>
                <a:lnTo>
                  <a:pt x="0" y="0"/>
                </a:lnTo>
                <a:lnTo>
                  <a:pt x="0" y="0"/>
                </a:lnTo>
                <a:lnTo>
                  <a:pt x="0" y="2"/>
                </a:lnTo>
                <a:lnTo>
                  <a:pt x="2" y="2"/>
                </a:lnTo>
                <a:lnTo>
                  <a:pt x="2" y="0"/>
                </a:lnTo>
                <a:lnTo>
                  <a:pt x="0" y="0"/>
                </a:lnTo>
                <a:lnTo>
                  <a:pt x="0" y="0"/>
                </a:lnTo>
                <a:lnTo>
                  <a:pt x="0" y="0"/>
                </a:lnTo>
                <a:lnTo>
                  <a:pt x="0" y="2"/>
                </a:lnTo>
                <a:lnTo>
                  <a:pt x="2" y="2"/>
                </a:lnTo>
                <a:lnTo>
                  <a:pt x="2"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77" name="Freeform 1154"/>
          <p:cNvSpPr>
            <a:spLocks/>
          </p:cNvSpPr>
          <p:nvPr/>
        </p:nvSpPr>
        <p:spPr bwMode="auto">
          <a:xfrm>
            <a:off x="665165" y="434975"/>
            <a:ext cx="3175" cy="1588"/>
          </a:xfrm>
          <a:custGeom>
            <a:avLst/>
            <a:gdLst/>
            <a:ahLst/>
            <a:cxnLst>
              <a:cxn ang="0">
                <a:pos x="2" y="0"/>
              </a:cxn>
              <a:cxn ang="0">
                <a:pos x="0" y="0"/>
              </a:cxn>
              <a:cxn ang="0">
                <a:pos x="2" y="0"/>
              </a:cxn>
            </a:cxnLst>
            <a:rect l="0" t="0" r="r" b="b"/>
            <a:pathLst>
              <a:path w="2">
                <a:moveTo>
                  <a:pt x="2" y="0"/>
                </a:moveTo>
                <a:lnTo>
                  <a:pt x="0" y="0"/>
                </a:lnTo>
                <a:lnTo>
                  <a:pt x="2"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78" name="Freeform 1156"/>
          <p:cNvSpPr>
            <a:spLocks/>
          </p:cNvSpPr>
          <p:nvPr/>
        </p:nvSpPr>
        <p:spPr bwMode="auto">
          <a:xfrm>
            <a:off x="665165" y="431801"/>
            <a:ext cx="3175" cy="3175"/>
          </a:xfrm>
          <a:custGeom>
            <a:avLst/>
            <a:gdLst/>
            <a:ahLst/>
            <a:cxnLst>
              <a:cxn ang="0">
                <a:pos x="2" y="2"/>
              </a:cxn>
              <a:cxn ang="0">
                <a:pos x="0" y="0"/>
              </a:cxn>
              <a:cxn ang="0">
                <a:pos x="0" y="0"/>
              </a:cxn>
              <a:cxn ang="0">
                <a:pos x="0" y="2"/>
              </a:cxn>
              <a:cxn ang="0">
                <a:pos x="2" y="2"/>
              </a:cxn>
              <a:cxn ang="0">
                <a:pos x="2" y="2"/>
              </a:cxn>
              <a:cxn ang="0">
                <a:pos x="2" y="2"/>
              </a:cxn>
              <a:cxn ang="0">
                <a:pos x="0" y="0"/>
              </a:cxn>
              <a:cxn ang="0">
                <a:pos x="0" y="0"/>
              </a:cxn>
              <a:cxn ang="0">
                <a:pos x="0" y="2"/>
              </a:cxn>
              <a:cxn ang="0">
                <a:pos x="2" y="2"/>
              </a:cxn>
              <a:cxn ang="0">
                <a:pos x="2" y="2"/>
              </a:cxn>
              <a:cxn ang="0">
                <a:pos x="2" y="2"/>
              </a:cxn>
            </a:cxnLst>
            <a:rect l="0" t="0" r="r" b="b"/>
            <a:pathLst>
              <a:path w="2" h="2">
                <a:moveTo>
                  <a:pt x="2" y="2"/>
                </a:moveTo>
                <a:lnTo>
                  <a:pt x="0" y="0"/>
                </a:lnTo>
                <a:lnTo>
                  <a:pt x="0" y="0"/>
                </a:lnTo>
                <a:lnTo>
                  <a:pt x="0" y="2"/>
                </a:lnTo>
                <a:lnTo>
                  <a:pt x="2" y="2"/>
                </a:lnTo>
                <a:lnTo>
                  <a:pt x="2" y="2"/>
                </a:lnTo>
                <a:lnTo>
                  <a:pt x="2" y="2"/>
                </a:lnTo>
                <a:lnTo>
                  <a:pt x="0" y="0"/>
                </a:lnTo>
                <a:lnTo>
                  <a:pt x="0" y="0"/>
                </a:lnTo>
                <a:lnTo>
                  <a:pt x="0" y="2"/>
                </a:lnTo>
                <a:lnTo>
                  <a:pt x="2" y="2"/>
                </a:lnTo>
                <a:lnTo>
                  <a:pt x="2" y="2"/>
                </a:lnTo>
                <a:lnTo>
                  <a:pt x="2"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79" name="Freeform 1163"/>
          <p:cNvSpPr>
            <a:spLocks/>
          </p:cNvSpPr>
          <p:nvPr/>
        </p:nvSpPr>
        <p:spPr bwMode="auto">
          <a:xfrm>
            <a:off x="611188" y="415933"/>
            <a:ext cx="6350" cy="3175"/>
          </a:xfrm>
          <a:custGeom>
            <a:avLst/>
            <a:gdLst/>
            <a:ahLst/>
            <a:cxnLst>
              <a:cxn ang="0">
                <a:pos x="2" y="2"/>
              </a:cxn>
              <a:cxn ang="0">
                <a:pos x="2" y="2"/>
              </a:cxn>
              <a:cxn ang="0">
                <a:pos x="4" y="2"/>
              </a:cxn>
              <a:cxn ang="0">
                <a:pos x="4" y="0"/>
              </a:cxn>
              <a:cxn ang="0">
                <a:pos x="4" y="0"/>
              </a:cxn>
              <a:cxn ang="0">
                <a:pos x="2" y="0"/>
              </a:cxn>
              <a:cxn ang="0">
                <a:pos x="2" y="0"/>
              </a:cxn>
              <a:cxn ang="0">
                <a:pos x="0" y="2"/>
              </a:cxn>
              <a:cxn ang="0">
                <a:pos x="2" y="2"/>
              </a:cxn>
              <a:cxn ang="0">
                <a:pos x="2" y="0"/>
              </a:cxn>
              <a:cxn ang="0">
                <a:pos x="4" y="2"/>
              </a:cxn>
              <a:cxn ang="0">
                <a:pos x="4" y="0"/>
              </a:cxn>
              <a:cxn ang="0">
                <a:pos x="4" y="0"/>
              </a:cxn>
              <a:cxn ang="0">
                <a:pos x="2" y="0"/>
              </a:cxn>
              <a:cxn ang="0">
                <a:pos x="2" y="0"/>
              </a:cxn>
              <a:cxn ang="0">
                <a:pos x="0" y="0"/>
              </a:cxn>
              <a:cxn ang="0">
                <a:pos x="2" y="2"/>
              </a:cxn>
            </a:cxnLst>
            <a:rect l="0" t="0" r="r" b="b"/>
            <a:pathLst>
              <a:path w="4" h="2">
                <a:moveTo>
                  <a:pt x="2" y="2"/>
                </a:moveTo>
                <a:lnTo>
                  <a:pt x="2" y="2"/>
                </a:lnTo>
                <a:lnTo>
                  <a:pt x="4" y="2"/>
                </a:lnTo>
                <a:lnTo>
                  <a:pt x="4" y="0"/>
                </a:lnTo>
                <a:lnTo>
                  <a:pt x="4" y="0"/>
                </a:lnTo>
                <a:lnTo>
                  <a:pt x="2" y="0"/>
                </a:lnTo>
                <a:lnTo>
                  <a:pt x="2" y="0"/>
                </a:lnTo>
                <a:lnTo>
                  <a:pt x="0" y="2"/>
                </a:lnTo>
                <a:lnTo>
                  <a:pt x="2" y="2"/>
                </a:lnTo>
                <a:lnTo>
                  <a:pt x="2" y="0"/>
                </a:lnTo>
                <a:lnTo>
                  <a:pt x="4" y="2"/>
                </a:lnTo>
                <a:lnTo>
                  <a:pt x="4" y="0"/>
                </a:lnTo>
                <a:lnTo>
                  <a:pt x="4" y="0"/>
                </a:lnTo>
                <a:lnTo>
                  <a:pt x="2" y="0"/>
                </a:lnTo>
                <a:lnTo>
                  <a:pt x="2" y="0"/>
                </a:lnTo>
                <a:lnTo>
                  <a:pt x="0" y="0"/>
                </a:lnTo>
                <a:lnTo>
                  <a:pt x="2"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80" name="Freeform 1172"/>
          <p:cNvSpPr>
            <a:spLocks/>
          </p:cNvSpPr>
          <p:nvPr/>
        </p:nvSpPr>
        <p:spPr bwMode="auto">
          <a:xfrm>
            <a:off x="582617" y="476253"/>
            <a:ext cx="3175" cy="3175"/>
          </a:xfrm>
          <a:custGeom>
            <a:avLst/>
            <a:gdLst/>
            <a:ahLst/>
            <a:cxnLst>
              <a:cxn ang="0">
                <a:pos x="0" y="2"/>
              </a:cxn>
              <a:cxn ang="0">
                <a:pos x="0" y="2"/>
              </a:cxn>
              <a:cxn ang="0">
                <a:pos x="2" y="2"/>
              </a:cxn>
              <a:cxn ang="0">
                <a:pos x="0" y="0"/>
              </a:cxn>
              <a:cxn ang="0">
                <a:pos x="0" y="0"/>
              </a:cxn>
              <a:cxn ang="0">
                <a:pos x="0" y="0"/>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Lst>
            <a:rect l="0" t="0" r="r" b="b"/>
            <a:pathLst>
              <a:path w="2" h="2">
                <a:moveTo>
                  <a:pt x="0" y="2"/>
                </a:moveTo>
                <a:lnTo>
                  <a:pt x="0" y="2"/>
                </a:lnTo>
                <a:lnTo>
                  <a:pt x="2" y="2"/>
                </a:lnTo>
                <a:lnTo>
                  <a:pt x="0" y="0"/>
                </a:lnTo>
                <a:lnTo>
                  <a:pt x="0" y="0"/>
                </a:lnTo>
                <a:lnTo>
                  <a:pt x="0" y="0"/>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81" name="Freeform 1177"/>
          <p:cNvSpPr>
            <a:spLocks/>
          </p:cNvSpPr>
          <p:nvPr/>
        </p:nvSpPr>
        <p:spPr bwMode="auto">
          <a:xfrm>
            <a:off x="557217" y="534996"/>
            <a:ext cx="3175" cy="3175"/>
          </a:xfrm>
          <a:custGeom>
            <a:avLst/>
            <a:gdLst/>
            <a:ahLst/>
            <a:cxnLst>
              <a:cxn ang="0">
                <a:pos x="0" y="2"/>
              </a:cxn>
              <a:cxn ang="0">
                <a:pos x="2" y="2"/>
              </a:cxn>
              <a:cxn ang="0">
                <a:pos x="2" y="2"/>
              </a:cxn>
              <a:cxn ang="0">
                <a:pos x="2" y="0"/>
              </a:cxn>
              <a:cxn ang="0">
                <a:pos x="2" y="0"/>
              </a:cxn>
              <a:cxn ang="0">
                <a:pos x="2"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2"/>
              </a:cxn>
              <a:cxn ang="0">
                <a:pos x="0" y="2"/>
              </a:cxn>
              <a:cxn ang="0">
                <a:pos x="2" y="2"/>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2"/>
              </a:cxn>
              <a:cxn ang="0">
                <a:pos x="2" y="0"/>
              </a:cxn>
              <a:cxn ang="0">
                <a:pos x="2" y="0"/>
              </a:cxn>
              <a:cxn ang="0">
                <a:pos x="0" y="0"/>
              </a:cxn>
              <a:cxn ang="0">
                <a:pos x="0" y="0"/>
              </a:cxn>
              <a:cxn ang="0">
                <a:pos x="0" y="2"/>
              </a:cxn>
            </a:cxnLst>
            <a:rect l="0" t="0" r="r" b="b"/>
            <a:pathLst>
              <a:path w="2" h="2">
                <a:moveTo>
                  <a:pt x="0" y="2"/>
                </a:moveTo>
                <a:lnTo>
                  <a:pt x="2" y="2"/>
                </a:lnTo>
                <a:lnTo>
                  <a:pt x="2" y="2"/>
                </a:lnTo>
                <a:lnTo>
                  <a:pt x="2" y="0"/>
                </a:lnTo>
                <a:lnTo>
                  <a:pt x="2" y="0"/>
                </a:lnTo>
                <a:lnTo>
                  <a:pt x="2"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2"/>
                </a:lnTo>
                <a:lnTo>
                  <a:pt x="0" y="2"/>
                </a:lnTo>
                <a:lnTo>
                  <a:pt x="2" y="2"/>
                </a:lnTo>
                <a:lnTo>
                  <a:pt x="2" y="0"/>
                </a:lnTo>
                <a:lnTo>
                  <a:pt x="2" y="0"/>
                </a:lnTo>
                <a:lnTo>
                  <a:pt x="2" y="0"/>
                </a:lnTo>
                <a:lnTo>
                  <a:pt x="2" y="0"/>
                </a:lnTo>
                <a:lnTo>
                  <a:pt x="2" y="0"/>
                </a:lnTo>
                <a:lnTo>
                  <a:pt x="2" y="0"/>
                </a:lnTo>
                <a:lnTo>
                  <a:pt x="2" y="0"/>
                </a:lnTo>
                <a:lnTo>
                  <a:pt x="2" y="0"/>
                </a:lnTo>
                <a:lnTo>
                  <a:pt x="2" y="0"/>
                </a:lnTo>
                <a:lnTo>
                  <a:pt x="2" y="0"/>
                </a:lnTo>
                <a:lnTo>
                  <a:pt x="2" y="0"/>
                </a:lnTo>
                <a:lnTo>
                  <a:pt x="2" y="2"/>
                </a:lnTo>
                <a:lnTo>
                  <a:pt x="2" y="0"/>
                </a:lnTo>
                <a:lnTo>
                  <a:pt x="2" y="0"/>
                </a:lnTo>
                <a:lnTo>
                  <a:pt x="0" y="0"/>
                </a:lnTo>
                <a:lnTo>
                  <a:pt x="0" y="0"/>
                </a:lnTo>
                <a:lnTo>
                  <a:pt x="0"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82" name="Freeform 1180"/>
          <p:cNvSpPr>
            <a:spLocks/>
          </p:cNvSpPr>
          <p:nvPr/>
        </p:nvSpPr>
        <p:spPr bwMode="auto">
          <a:xfrm>
            <a:off x="560392" y="530233"/>
            <a:ext cx="3175" cy="4763"/>
          </a:xfrm>
          <a:custGeom>
            <a:avLst/>
            <a:gdLst/>
            <a:ahLst/>
            <a:cxnLst>
              <a:cxn ang="0">
                <a:pos x="0" y="3"/>
              </a:cxn>
              <a:cxn ang="0">
                <a:pos x="0" y="3"/>
              </a:cxn>
              <a:cxn ang="0">
                <a:pos x="2" y="3"/>
              </a:cxn>
              <a:cxn ang="0">
                <a:pos x="2" y="3"/>
              </a:cxn>
              <a:cxn ang="0">
                <a:pos x="0" y="0"/>
              </a:cxn>
              <a:cxn ang="0">
                <a:pos x="0" y="0"/>
              </a:cxn>
              <a:cxn ang="0">
                <a:pos x="0" y="0"/>
              </a:cxn>
              <a:cxn ang="0">
                <a:pos x="0" y="3"/>
              </a:cxn>
              <a:cxn ang="0">
                <a:pos x="0" y="3"/>
              </a:cxn>
              <a:cxn ang="0">
                <a:pos x="0" y="3"/>
              </a:cxn>
              <a:cxn ang="0">
                <a:pos x="0" y="3"/>
              </a:cxn>
              <a:cxn ang="0">
                <a:pos x="0" y="0"/>
              </a:cxn>
              <a:cxn ang="0">
                <a:pos x="0" y="3"/>
              </a:cxn>
              <a:cxn ang="0">
                <a:pos x="0" y="3"/>
              </a:cxn>
              <a:cxn ang="0">
                <a:pos x="0" y="3"/>
              </a:cxn>
              <a:cxn ang="0">
                <a:pos x="0" y="3"/>
              </a:cxn>
              <a:cxn ang="0">
                <a:pos x="0" y="3"/>
              </a:cxn>
              <a:cxn ang="0">
                <a:pos x="0" y="3"/>
              </a:cxn>
              <a:cxn ang="0">
                <a:pos x="0" y="3"/>
              </a:cxn>
              <a:cxn ang="0">
                <a:pos x="0" y="3"/>
              </a:cxn>
              <a:cxn ang="0">
                <a:pos x="0" y="3"/>
              </a:cxn>
              <a:cxn ang="0">
                <a:pos x="0" y="3"/>
              </a:cxn>
              <a:cxn ang="0">
                <a:pos x="0" y="3"/>
              </a:cxn>
              <a:cxn ang="0">
                <a:pos x="0" y="3"/>
              </a:cxn>
              <a:cxn ang="0">
                <a:pos x="0" y="3"/>
              </a:cxn>
              <a:cxn ang="0">
                <a:pos x="0" y="3"/>
              </a:cxn>
              <a:cxn ang="0">
                <a:pos x="0" y="3"/>
              </a:cxn>
            </a:cxnLst>
            <a:rect l="0" t="0" r="r" b="b"/>
            <a:pathLst>
              <a:path w="2" h="3">
                <a:moveTo>
                  <a:pt x="0" y="3"/>
                </a:moveTo>
                <a:lnTo>
                  <a:pt x="0" y="3"/>
                </a:lnTo>
                <a:lnTo>
                  <a:pt x="2" y="3"/>
                </a:lnTo>
                <a:lnTo>
                  <a:pt x="2" y="3"/>
                </a:lnTo>
                <a:lnTo>
                  <a:pt x="0" y="0"/>
                </a:lnTo>
                <a:lnTo>
                  <a:pt x="0" y="0"/>
                </a:lnTo>
                <a:lnTo>
                  <a:pt x="0" y="0"/>
                </a:lnTo>
                <a:lnTo>
                  <a:pt x="0" y="3"/>
                </a:lnTo>
                <a:lnTo>
                  <a:pt x="0" y="3"/>
                </a:lnTo>
                <a:lnTo>
                  <a:pt x="0" y="3"/>
                </a:lnTo>
                <a:lnTo>
                  <a:pt x="0" y="3"/>
                </a:lnTo>
                <a:lnTo>
                  <a:pt x="0" y="0"/>
                </a:lnTo>
                <a:lnTo>
                  <a:pt x="0" y="3"/>
                </a:lnTo>
                <a:lnTo>
                  <a:pt x="0" y="3"/>
                </a:lnTo>
                <a:lnTo>
                  <a:pt x="0" y="3"/>
                </a:lnTo>
                <a:lnTo>
                  <a:pt x="0" y="3"/>
                </a:lnTo>
                <a:lnTo>
                  <a:pt x="0" y="3"/>
                </a:lnTo>
                <a:lnTo>
                  <a:pt x="0" y="3"/>
                </a:lnTo>
                <a:lnTo>
                  <a:pt x="0" y="3"/>
                </a:lnTo>
                <a:lnTo>
                  <a:pt x="0" y="3"/>
                </a:lnTo>
                <a:lnTo>
                  <a:pt x="0" y="3"/>
                </a:lnTo>
                <a:lnTo>
                  <a:pt x="0" y="3"/>
                </a:lnTo>
                <a:lnTo>
                  <a:pt x="0" y="3"/>
                </a:lnTo>
                <a:lnTo>
                  <a:pt x="0" y="3"/>
                </a:lnTo>
                <a:lnTo>
                  <a:pt x="0" y="3"/>
                </a:lnTo>
                <a:lnTo>
                  <a:pt x="0" y="3"/>
                </a:lnTo>
                <a:lnTo>
                  <a:pt x="0" y="3"/>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83" name="Line 1187"/>
          <p:cNvSpPr>
            <a:spLocks noChangeShapeType="1"/>
          </p:cNvSpPr>
          <p:nvPr/>
        </p:nvSpPr>
        <p:spPr bwMode="auto">
          <a:xfrm>
            <a:off x="569915" y="520700"/>
            <a:ext cx="1587" cy="1588"/>
          </a:xfrm>
          <a:prstGeom prst="line">
            <a:avLst/>
          </a:pr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84" name="Line 1188"/>
          <p:cNvSpPr>
            <a:spLocks noChangeShapeType="1"/>
          </p:cNvSpPr>
          <p:nvPr/>
        </p:nvSpPr>
        <p:spPr bwMode="auto">
          <a:xfrm>
            <a:off x="569915" y="520700"/>
            <a:ext cx="1587" cy="1588"/>
          </a:xfrm>
          <a:prstGeom prst="line">
            <a:avLst/>
          </a:pr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85" name="Freeform 1208"/>
          <p:cNvSpPr>
            <a:spLocks/>
          </p:cNvSpPr>
          <p:nvPr/>
        </p:nvSpPr>
        <p:spPr bwMode="auto">
          <a:xfrm>
            <a:off x="595313" y="557221"/>
            <a:ext cx="1587" cy="1587"/>
          </a:xfrm>
          <a:custGeom>
            <a:avLst/>
            <a:gdLst/>
            <a:ahLst/>
            <a:cxnLst>
              <a:cxn ang="0">
                <a:pos x="0" y="0"/>
              </a:cxn>
              <a:cxn ang="0">
                <a:pos x="0" y="0"/>
              </a:cxn>
              <a:cxn ang="0">
                <a:pos x="0" y="0"/>
              </a:cxn>
            </a:cxnLst>
            <a:rect l="0" t="0" r="r" b="b"/>
            <a:pathLst>
              <a:path>
                <a:moveTo>
                  <a:pt x="0" y="0"/>
                </a:moveTo>
                <a:lnTo>
                  <a:pt x="0" y="0"/>
                </a:lnTo>
                <a:lnTo>
                  <a:pt x="0"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86" name="Freeform 1210"/>
          <p:cNvSpPr>
            <a:spLocks/>
          </p:cNvSpPr>
          <p:nvPr/>
        </p:nvSpPr>
        <p:spPr bwMode="auto">
          <a:xfrm>
            <a:off x="595317" y="557221"/>
            <a:ext cx="3175" cy="3175"/>
          </a:xfrm>
          <a:custGeom>
            <a:avLst/>
            <a:gdLst/>
            <a:ahLst/>
            <a:cxnLst>
              <a:cxn ang="0">
                <a:pos x="0" y="2"/>
              </a:cxn>
              <a:cxn ang="0">
                <a:pos x="0" y="2"/>
              </a:cxn>
              <a:cxn ang="0">
                <a:pos x="2" y="2"/>
              </a:cxn>
              <a:cxn ang="0">
                <a:pos x="2" y="0"/>
              </a:cxn>
              <a:cxn ang="0">
                <a:pos x="2" y="0"/>
              </a:cxn>
              <a:cxn ang="0">
                <a:pos x="0" y="0"/>
              </a:cxn>
              <a:cxn ang="0">
                <a:pos x="0" y="0"/>
              </a:cxn>
              <a:cxn ang="0">
                <a:pos x="0" y="0"/>
              </a:cxn>
              <a:cxn ang="0">
                <a:pos x="0" y="2"/>
              </a:cxn>
              <a:cxn ang="0">
                <a:pos x="0" y="2"/>
              </a:cxn>
              <a:cxn ang="0">
                <a:pos x="2" y="2"/>
              </a:cxn>
              <a:cxn ang="0">
                <a:pos x="2" y="0"/>
              </a:cxn>
              <a:cxn ang="0">
                <a:pos x="2" y="0"/>
              </a:cxn>
              <a:cxn ang="0">
                <a:pos x="0" y="0"/>
              </a:cxn>
              <a:cxn ang="0">
                <a:pos x="0" y="0"/>
              </a:cxn>
              <a:cxn ang="0">
                <a:pos x="0" y="0"/>
              </a:cxn>
              <a:cxn ang="0">
                <a:pos x="0" y="2"/>
              </a:cxn>
            </a:cxnLst>
            <a:rect l="0" t="0" r="r" b="b"/>
            <a:pathLst>
              <a:path w="2" h="2">
                <a:moveTo>
                  <a:pt x="0" y="2"/>
                </a:moveTo>
                <a:lnTo>
                  <a:pt x="0" y="2"/>
                </a:lnTo>
                <a:lnTo>
                  <a:pt x="2" y="2"/>
                </a:lnTo>
                <a:lnTo>
                  <a:pt x="2" y="0"/>
                </a:lnTo>
                <a:lnTo>
                  <a:pt x="2" y="0"/>
                </a:lnTo>
                <a:lnTo>
                  <a:pt x="0" y="0"/>
                </a:lnTo>
                <a:lnTo>
                  <a:pt x="0" y="0"/>
                </a:lnTo>
                <a:lnTo>
                  <a:pt x="0" y="0"/>
                </a:lnTo>
                <a:lnTo>
                  <a:pt x="0" y="2"/>
                </a:lnTo>
                <a:lnTo>
                  <a:pt x="0" y="2"/>
                </a:lnTo>
                <a:lnTo>
                  <a:pt x="2" y="2"/>
                </a:lnTo>
                <a:lnTo>
                  <a:pt x="2" y="0"/>
                </a:lnTo>
                <a:lnTo>
                  <a:pt x="2" y="0"/>
                </a:lnTo>
                <a:lnTo>
                  <a:pt x="0" y="0"/>
                </a:lnTo>
                <a:lnTo>
                  <a:pt x="0" y="0"/>
                </a:lnTo>
                <a:lnTo>
                  <a:pt x="0" y="0"/>
                </a:lnTo>
                <a:lnTo>
                  <a:pt x="0"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87" name="Freeform 1214"/>
          <p:cNvSpPr>
            <a:spLocks/>
          </p:cNvSpPr>
          <p:nvPr/>
        </p:nvSpPr>
        <p:spPr bwMode="auto">
          <a:xfrm>
            <a:off x="595317" y="557221"/>
            <a:ext cx="3175" cy="3175"/>
          </a:xfrm>
          <a:custGeom>
            <a:avLst/>
            <a:gdLst/>
            <a:ahLst/>
            <a:cxnLst>
              <a:cxn ang="0">
                <a:pos x="0" y="2"/>
              </a:cxn>
              <a:cxn ang="0">
                <a:pos x="2" y="2"/>
              </a:cxn>
              <a:cxn ang="0">
                <a:pos x="0" y="0"/>
              </a:cxn>
              <a:cxn ang="0">
                <a:pos x="0" y="2"/>
              </a:cxn>
              <a:cxn ang="0">
                <a:pos x="0" y="2"/>
              </a:cxn>
            </a:cxnLst>
            <a:rect l="0" t="0" r="r" b="b"/>
            <a:pathLst>
              <a:path w="2" h="2">
                <a:moveTo>
                  <a:pt x="0" y="2"/>
                </a:moveTo>
                <a:lnTo>
                  <a:pt x="2" y="2"/>
                </a:lnTo>
                <a:lnTo>
                  <a:pt x="0" y="0"/>
                </a:lnTo>
                <a:lnTo>
                  <a:pt x="0" y="2"/>
                </a:lnTo>
                <a:lnTo>
                  <a:pt x="0"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88" name="Rectangle 1215"/>
          <p:cNvSpPr>
            <a:spLocks noChangeArrowheads="1"/>
          </p:cNvSpPr>
          <p:nvPr/>
        </p:nvSpPr>
        <p:spPr bwMode="auto">
          <a:xfrm>
            <a:off x="595313" y="627071"/>
            <a:ext cx="1587" cy="1587"/>
          </a:xfrm>
          <a:prstGeom prst="rect">
            <a:avLst/>
          </a:prstGeom>
          <a:solidFill>
            <a:srgbClr val="000000"/>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289" name="Freeform 1217"/>
          <p:cNvSpPr>
            <a:spLocks/>
          </p:cNvSpPr>
          <p:nvPr/>
        </p:nvSpPr>
        <p:spPr bwMode="auto">
          <a:xfrm>
            <a:off x="595313" y="627071"/>
            <a:ext cx="1587" cy="1587"/>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90" name="Freeform 1219"/>
          <p:cNvSpPr>
            <a:spLocks/>
          </p:cNvSpPr>
          <p:nvPr/>
        </p:nvSpPr>
        <p:spPr bwMode="auto">
          <a:xfrm>
            <a:off x="731840" y="541346"/>
            <a:ext cx="1587" cy="1587"/>
          </a:xfrm>
          <a:custGeom>
            <a:avLst/>
            <a:gdLst/>
            <a:ahLst/>
            <a:cxnLst>
              <a:cxn ang="0">
                <a:pos x="0" y="0"/>
              </a:cxn>
              <a:cxn ang="0">
                <a:pos x="0" y="0"/>
              </a:cxn>
              <a:cxn ang="0">
                <a:pos x="0" y="0"/>
              </a:cxn>
            </a:cxnLst>
            <a:rect l="0" t="0" r="r" b="b"/>
            <a:pathLst>
              <a:path>
                <a:moveTo>
                  <a:pt x="0" y="0"/>
                </a:moveTo>
                <a:lnTo>
                  <a:pt x="0" y="0"/>
                </a:lnTo>
                <a:lnTo>
                  <a:pt x="0"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91" name="Freeform 1221"/>
          <p:cNvSpPr>
            <a:spLocks/>
          </p:cNvSpPr>
          <p:nvPr/>
        </p:nvSpPr>
        <p:spPr bwMode="auto">
          <a:xfrm>
            <a:off x="731842" y="541346"/>
            <a:ext cx="3175" cy="3175"/>
          </a:xfrm>
          <a:custGeom>
            <a:avLst/>
            <a:gdLst/>
            <a:ahLst/>
            <a:cxnLst>
              <a:cxn ang="0">
                <a:pos x="2" y="0"/>
              </a:cxn>
              <a:cxn ang="0">
                <a:pos x="2" y="0"/>
              </a:cxn>
              <a:cxn ang="0">
                <a:pos x="2" y="0"/>
              </a:cxn>
              <a:cxn ang="0">
                <a:pos x="0" y="0"/>
              </a:cxn>
              <a:cxn ang="0">
                <a:pos x="0" y="0"/>
              </a:cxn>
              <a:cxn ang="0">
                <a:pos x="0" y="2"/>
              </a:cxn>
              <a:cxn ang="0">
                <a:pos x="2" y="0"/>
              </a:cxn>
              <a:cxn ang="0">
                <a:pos x="2" y="0"/>
              </a:cxn>
              <a:cxn ang="0">
                <a:pos x="2" y="0"/>
              </a:cxn>
              <a:cxn ang="0">
                <a:pos x="0" y="0"/>
              </a:cxn>
              <a:cxn ang="0">
                <a:pos x="0" y="0"/>
              </a:cxn>
              <a:cxn ang="0">
                <a:pos x="0" y="2"/>
              </a:cxn>
              <a:cxn ang="0">
                <a:pos x="2" y="0"/>
              </a:cxn>
            </a:cxnLst>
            <a:rect l="0" t="0" r="r" b="b"/>
            <a:pathLst>
              <a:path w="2" h="2">
                <a:moveTo>
                  <a:pt x="2" y="0"/>
                </a:moveTo>
                <a:lnTo>
                  <a:pt x="2" y="0"/>
                </a:lnTo>
                <a:lnTo>
                  <a:pt x="2" y="0"/>
                </a:lnTo>
                <a:lnTo>
                  <a:pt x="0" y="0"/>
                </a:lnTo>
                <a:lnTo>
                  <a:pt x="0" y="0"/>
                </a:lnTo>
                <a:lnTo>
                  <a:pt x="0" y="2"/>
                </a:lnTo>
                <a:lnTo>
                  <a:pt x="2" y="0"/>
                </a:lnTo>
                <a:lnTo>
                  <a:pt x="2" y="0"/>
                </a:lnTo>
                <a:lnTo>
                  <a:pt x="2" y="0"/>
                </a:lnTo>
                <a:lnTo>
                  <a:pt x="0" y="0"/>
                </a:lnTo>
                <a:lnTo>
                  <a:pt x="0" y="0"/>
                </a:lnTo>
                <a:lnTo>
                  <a:pt x="0" y="2"/>
                </a:lnTo>
                <a:lnTo>
                  <a:pt x="2"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92" name="Freeform 1234"/>
          <p:cNvSpPr>
            <a:spLocks/>
          </p:cNvSpPr>
          <p:nvPr/>
        </p:nvSpPr>
        <p:spPr bwMode="auto">
          <a:xfrm>
            <a:off x="722317" y="550871"/>
            <a:ext cx="3175" cy="1587"/>
          </a:xfrm>
          <a:custGeom>
            <a:avLst/>
            <a:gdLst/>
            <a:ahLst/>
            <a:cxnLst>
              <a:cxn ang="0">
                <a:pos x="0" y="0"/>
              </a:cxn>
              <a:cxn ang="0">
                <a:pos x="0" y="0"/>
              </a:cxn>
              <a:cxn ang="0">
                <a:pos x="2" y="0"/>
              </a:cxn>
              <a:cxn ang="0">
                <a:pos x="2" y="0"/>
              </a:cxn>
              <a:cxn ang="0">
                <a:pos x="2" y="0"/>
              </a:cxn>
              <a:cxn ang="0">
                <a:pos x="2" y="0"/>
              </a:cxn>
              <a:cxn ang="0">
                <a:pos x="0" y="0"/>
              </a:cxn>
              <a:cxn ang="0">
                <a:pos x="0" y="0"/>
              </a:cxn>
              <a:cxn ang="0">
                <a:pos x="0" y="0"/>
              </a:cxn>
              <a:cxn ang="0">
                <a:pos x="0" y="0"/>
              </a:cxn>
              <a:cxn ang="0">
                <a:pos x="0" y="0"/>
              </a:cxn>
              <a:cxn ang="0">
                <a:pos x="0" y="0"/>
              </a:cxn>
              <a:cxn ang="0">
                <a:pos x="2" y="0"/>
              </a:cxn>
              <a:cxn ang="0">
                <a:pos x="2" y="0"/>
              </a:cxn>
              <a:cxn ang="0">
                <a:pos x="2" y="0"/>
              </a:cxn>
              <a:cxn ang="0">
                <a:pos x="0" y="0"/>
              </a:cxn>
              <a:cxn ang="0">
                <a:pos x="0" y="0"/>
              </a:cxn>
              <a:cxn ang="0">
                <a:pos x="2"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w="2">
                <a:moveTo>
                  <a:pt x="0" y="0"/>
                </a:moveTo>
                <a:lnTo>
                  <a:pt x="0" y="0"/>
                </a:lnTo>
                <a:lnTo>
                  <a:pt x="2" y="0"/>
                </a:lnTo>
                <a:lnTo>
                  <a:pt x="2" y="0"/>
                </a:lnTo>
                <a:lnTo>
                  <a:pt x="2" y="0"/>
                </a:lnTo>
                <a:lnTo>
                  <a:pt x="2" y="0"/>
                </a:lnTo>
                <a:lnTo>
                  <a:pt x="0" y="0"/>
                </a:lnTo>
                <a:lnTo>
                  <a:pt x="0" y="0"/>
                </a:lnTo>
                <a:lnTo>
                  <a:pt x="0" y="0"/>
                </a:lnTo>
                <a:lnTo>
                  <a:pt x="0" y="0"/>
                </a:lnTo>
                <a:lnTo>
                  <a:pt x="0" y="0"/>
                </a:lnTo>
                <a:lnTo>
                  <a:pt x="0" y="0"/>
                </a:lnTo>
                <a:lnTo>
                  <a:pt x="2" y="0"/>
                </a:lnTo>
                <a:lnTo>
                  <a:pt x="2" y="0"/>
                </a:lnTo>
                <a:lnTo>
                  <a:pt x="2" y="0"/>
                </a:lnTo>
                <a:lnTo>
                  <a:pt x="0" y="0"/>
                </a:lnTo>
                <a:lnTo>
                  <a:pt x="0" y="0"/>
                </a:lnTo>
                <a:lnTo>
                  <a:pt x="2"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93" name="Line 1237"/>
          <p:cNvSpPr>
            <a:spLocks noChangeShapeType="1"/>
          </p:cNvSpPr>
          <p:nvPr/>
        </p:nvSpPr>
        <p:spPr bwMode="auto">
          <a:xfrm>
            <a:off x="728663" y="544521"/>
            <a:ext cx="1587" cy="1587"/>
          </a:xfrm>
          <a:prstGeom prst="line">
            <a:avLst/>
          </a:pr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94" name="Line 1238"/>
          <p:cNvSpPr>
            <a:spLocks noChangeShapeType="1"/>
          </p:cNvSpPr>
          <p:nvPr/>
        </p:nvSpPr>
        <p:spPr bwMode="auto">
          <a:xfrm>
            <a:off x="728663" y="544521"/>
            <a:ext cx="1587" cy="1587"/>
          </a:xfrm>
          <a:prstGeom prst="line">
            <a:avLst/>
          </a:pr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95" name="Freeform 1240"/>
          <p:cNvSpPr>
            <a:spLocks/>
          </p:cNvSpPr>
          <p:nvPr/>
        </p:nvSpPr>
        <p:spPr bwMode="auto">
          <a:xfrm>
            <a:off x="728663" y="541346"/>
            <a:ext cx="1587" cy="3175"/>
          </a:xfrm>
          <a:custGeom>
            <a:avLst/>
            <a:gdLst/>
            <a:ahLst/>
            <a:cxnLst>
              <a:cxn ang="0">
                <a:pos x="0" y="2"/>
              </a:cxn>
              <a:cxn ang="0">
                <a:pos x="0" y="2"/>
              </a:cxn>
              <a:cxn ang="0">
                <a:pos x="0" y="0"/>
              </a:cxn>
              <a:cxn ang="0">
                <a:pos x="0" y="2"/>
              </a:cxn>
              <a:cxn ang="0">
                <a:pos x="0" y="2"/>
              </a:cxn>
            </a:cxnLst>
            <a:rect l="0" t="0" r="r" b="b"/>
            <a:pathLst>
              <a:path h="2">
                <a:moveTo>
                  <a:pt x="0" y="2"/>
                </a:moveTo>
                <a:lnTo>
                  <a:pt x="0" y="2"/>
                </a:lnTo>
                <a:lnTo>
                  <a:pt x="0" y="0"/>
                </a:lnTo>
                <a:lnTo>
                  <a:pt x="0" y="2"/>
                </a:lnTo>
                <a:lnTo>
                  <a:pt x="0"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96" name="Freeform 1243"/>
          <p:cNvSpPr>
            <a:spLocks/>
          </p:cNvSpPr>
          <p:nvPr/>
        </p:nvSpPr>
        <p:spPr bwMode="auto">
          <a:xfrm>
            <a:off x="728667" y="538171"/>
            <a:ext cx="3175" cy="3175"/>
          </a:xfrm>
          <a:custGeom>
            <a:avLst/>
            <a:gdLst/>
            <a:ahLst/>
            <a:cxnLst>
              <a:cxn ang="0">
                <a:pos x="2" y="2"/>
              </a:cxn>
              <a:cxn ang="0">
                <a:pos x="2" y="2"/>
              </a:cxn>
              <a:cxn ang="0">
                <a:pos x="2" y="2"/>
              </a:cxn>
              <a:cxn ang="0">
                <a:pos x="2" y="2"/>
              </a:cxn>
              <a:cxn ang="0">
                <a:pos x="0" y="2"/>
              </a:cxn>
              <a:cxn ang="0">
                <a:pos x="0" y="2"/>
              </a:cxn>
              <a:cxn ang="0">
                <a:pos x="2"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2" y="2"/>
              </a:cxn>
              <a:cxn ang="0">
                <a:pos x="2" y="2"/>
              </a:cxn>
              <a:cxn ang="0">
                <a:pos x="2" y="2"/>
              </a:cxn>
              <a:cxn ang="0">
                <a:pos x="2" y="2"/>
              </a:cxn>
              <a:cxn ang="0">
                <a:pos x="2" y="2"/>
              </a:cxn>
              <a:cxn ang="0">
                <a:pos x="0" y="0"/>
              </a:cxn>
              <a:cxn ang="0">
                <a:pos x="0" y="2"/>
              </a:cxn>
              <a:cxn ang="0">
                <a:pos x="0" y="2"/>
              </a:cxn>
              <a:cxn ang="0">
                <a:pos x="0" y="2"/>
              </a:cxn>
              <a:cxn ang="0">
                <a:pos x="2" y="2"/>
              </a:cxn>
            </a:cxnLst>
            <a:rect l="0" t="0" r="r" b="b"/>
            <a:pathLst>
              <a:path w="2" h="2">
                <a:moveTo>
                  <a:pt x="2" y="2"/>
                </a:moveTo>
                <a:lnTo>
                  <a:pt x="2" y="2"/>
                </a:lnTo>
                <a:lnTo>
                  <a:pt x="2" y="2"/>
                </a:lnTo>
                <a:lnTo>
                  <a:pt x="2" y="2"/>
                </a:lnTo>
                <a:lnTo>
                  <a:pt x="0" y="2"/>
                </a:lnTo>
                <a:lnTo>
                  <a:pt x="0" y="2"/>
                </a:lnTo>
                <a:lnTo>
                  <a:pt x="2"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2" y="2"/>
                </a:lnTo>
                <a:lnTo>
                  <a:pt x="2" y="2"/>
                </a:lnTo>
                <a:lnTo>
                  <a:pt x="2" y="2"/>
                </a:lnTo>
                <a:lnTo>
                  <a:pt x="2" y="2"/>
                </a:lnTo>
                <a:lnTo>
                  <a:pt x="2" y="2"/>
                </a:lnTo>
                <a:lnTo>
                  <a:pt x="0" y="0"/>
                </a:lnTo>
                <a:lnTo>
                  <a:pt x="0" y="2"/>
                </a:lnTo>
                <a:lnTo>
                  <a:pt x="0" y="2"/>
                </a:lnTo>
                <a:lnTo>
                  <a:pt x="0" y="2"/>
                </a:lnTo>
                <a:lnTo>
                  <a:pt x="2"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97" name="Freeform 1246"/>
          <p:cNvSpPr>
            <a:spLocks/>
          </p:cNvSpPr>
          <p:nvPr/>
        </p:nvSpPr>
        <p:spPr bwMode="auto">
          <a:xfrm>
            <a:off x="725492" y="547696"/>
            <a:ext cx="3175" cy="3175"/>
          </a:xfrm>
          <a:custGeom>
            <a:avLst/>
            <a:gdLst/>
            <a:ahLst/>
            <a:cxnLst>
              <a:cxn ang="0">
                <a:pos x="0" y="2"/>
              </a:cxn>
              <a:cxn ang="0">
                <a:pos x="0" y="2"/>
              </a:cxn>
              <a:cxn ang="0">
                <a:pos x="2" y="0"/>
              </a:cxn>
              <a:cxn ang="0">
                <a:pos x="2" y="0"/>
              </a:cxn>
              <a:cxn ang="0">
                <a:pos x="0" y="0"/>
              </a:cxn>
              <a:cxn ang="0">
                <a:pos x="0" y="0"/>
              </a:cxn>
              <a:cxn ang="0">
                <a:pos x="0" y="2"/>
              </a:cxn>
              <a:cxn ang="0">
                <a:pos x="0" y="2"/>
              </a:cxn>
              <a:cxn ang="0">
                <a:pos x="2" y="0"/>
              </a:cxn>
              <a:cxn ang="0">
                <a:pos x="2"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2"/>
              </a:cxn>
              <a:cxn ang="0">
                <a:pos x="0" y="2"/>
              </a:cxn>
            </a:cxnLst>
            <a:rect l="0" t="0" r="r" b="b"/>
            <a:pathLst>
              <a:path w="2" h="2">
                <a:moveTo>
                  <a:pt x="0" y="2"/>
                </a:moveTo>
                <a:lnTo>
                  <a:pt x="0" y="2"/>
                </a:lnTo>
                <a:lnTo>
                  <a:pt x="2" y="0"/>
                </a:lnTo>
                <a:lnTo>
                  <a:pt x="2" y="0"/>
                </a:lnTo>
                <a:lnTo>
                  <a:pt x="0" y="0"/>
                </a:lnTo>
                <a:lnTo>
                  <a:pt x="0" y="0"/>
                </a:lnTo>
                <a:lnTo>
                  <a:pt x="0" y="2"/>
                </a:lnTo>
                <a:lnTo>
                  <a:pt x="0" y="2"/>
                </a:lnTo>
                <a:lnTo>
                  <a:pt x="2" y="0"/>
                </a:lnTo>
                <a:lnTo>
                  <a:pt x="2"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2"/>
                </a:lnTo>
                <a:lnTo>
                  <a:pt x="0"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98" name="Freeform 1250"/>
          <p:cNvSpPr>
            <a:spLocks/>
          </p:cNvSpPr>
          <p:nvPr/>
        </p:nvSpPr>
        <p:spPr bwMode="auto">
          <a:xfrm>
            <a:off x="731842" y="530225"/>
            <a:ext cx="3175" cy="1588"/>
          </a:xfrm>
          <a:custGeom>
            <a:avLst/>
            <a:gdLst/>
            <a:ahLst/>
            <a:cxnLst>
              <a:cxn ang="0">
                <a:pos x="2" y="0"/>
              </a:cxn>
              <a:cxn ang="0">
                <a:pos x="0" y="0"/>
              </a:cxn>
              <a:cxn ang="0">
                <a:pos x="2" y="0"/>
              </a:cxn>
            </a:cxnLst>
            <a:rect l="0" t="0" r="r" b="b"/>
            <a:pathLst>
              <a:path w="2">
                <a:moveTo>
                  <a:pt x="2" y="0"/>
                </a:moveTo>
                <a:lnTo>
                  <a:pt x="0" y="0"/>
                </a:lnTo>
                <a:lnTo>
                  <a:pt x="2"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99" name="Freeform 1252"/>
          <p:cNvSpPr>
            <a:spLocks/>
          </p:cNvSpPr>
          <p:nvPr/>
        </p:nvSpPr>
        <p:spPr bwMode="auto">
          <a:xfrm>
            <a:off x="731842" y="527050"/>
            <a:ext cx="3175" cy="7938"/>
          </a:xfrm>
          <a:custGeom>
            <a:avLst/>
            <a:gdLst/>
            <a:ahLst/>
            <a:cxnLst>
              <a:cxn ang="0">
                <a:pos x="2" y="2"/>
              </a:cxn>
              <a:cxn ang="0">
                <a:pos x="2" y="2"/>
              </a:cxn>
              <a:cxn ang="0">
                <a:pos x="0" y="0"/>
              </a:cxn>
              <a:cxn ang="0">
                <a:pos x="0" y="2"/>
              </a:cxn>
              <a:cxn ang="0">
                <a:pos x="0" y="2"/>
              </a:cxn>
              <a:cxn ang="0">
                <a:pos x="2" y="5"/>
              </a:cxn>
              <a:cxn ang="0">
                <a:pos x="2" y="2"/>
              </a:cxn>
              <a:cxn ang="0">
                <a:pos x="2" y="2"/>
              </a:cxn>
              <a:cxn ang="0">
                <a:pos x="0" y="0"/>
              </a:cxn>
              <a:cxn ang="0">
                <a:pos x="0" y="2"/>
              </a:cxn>
              <a:cxn ang="0">
                <a:pos x="0" y="2"/>
              </a:cxn>
              <a:cxn ang="0">
                <a:pos x="2" y="5"/>
              </a:cxn>
              <a:cxn ang="0">
                <a:pos x="2" y="2"/>
              </a:cxn>
            </a:cxnLst>
            <a:rect l="0" t="0" r="r" b="b"/>
            <a:pathLst>
              <a:path w="2" h="5">
                <a:moveTo>
                  <a:pt x="2" y="2"/>
                </a:moveTo>
                <a:lnTo>
                  <a:pt x="2" y="2"/>
                </a:lnTo>
                <a:lnTo>
                  <a:pt x="0" y="0"/>
                </a:lnTo>
                <a:lnTo>
                  <a:pt x="0" y="2"/>
                </a:lnTo>
                <a:lnTo>
                  <a:pt x="0" y="2"/>
                </a:lnTo>
                <a:lnTo>
                  <a:pt x="2" y="5"/>
                </a:lnTo>
                <a:lnTo>
                  <a:pt x="2" y="2"/>
                </a:lnTo>
                <a:lnTo>
                  <a:pt x="2" y="2"/>
                </a:lnTo>
                <a:lnTo>
                  <a:pt x="0" y="0"/>
                </a:lnTo>
                <a:lnTo>
                  <a:pt x="0" y="2"/>
                </a:lnTo>
                <a:lnTo>
                  <a:pt x="0" y="2"/>
                </a:lnTo>
                <a:lnTo>
                  <a:pt x="2" y="5"/>
                </a:lnTo>
                <a:lnTo>
                  <a:pt x="2"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00" name="Freeform 1255"/>
          <p:cNvSpPr>
            <a:spLocks/>
          </p:cNvSpPr>
          <p:nvPr/>
        </p:nvSpPr>
        <p:spPr bwMode="auto">
          <a:xfrm>
            <a:off x="712792" y="550871"/>
            <a:ext cx="3175" cy="1587"/>
          </a:xfrm>
          <a:custGeom>
            <a:avLst/>
            <a:gdLst/>
            <a:ahLst/>
            <a:cxnLst>
              <a:cxn ang="0">
                <a:pos x="0" y="0"/>
              </a:cxn>
              <a:cxn ang="0">
                <a:pos x="2" y="0"/>
              </a:cxn>
              <a:cxn ang="0">
                <a:pos x="2" y="0"/>
              </a:cxn>
              <a:cxn ang="0">
                <a:pos x="2" y="0"/>
              </a:cxn>
              <a:cxn ang="0">
                <a:pos x="2" y="0"/>
              </a:cxn>
              <a:cxn ang="0">
                <a:pos x="0" y="0"/>
              </a:cxn>
              <a:cxn ang="0">
                <a:pos x="0" y="0"/>
              </a:cxn>
              <a:cxn ang="0">
                <a:pos x="0" y="0"/>
              </a:cxn>
              <a:cxn ang="0">
                <a:pos x="0"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0" y="0"/>
              </a:cxn>
              <a:cxn ang="0">
                <a:pos x="0" y="0"/>
              </a:cxn>
              <a:cxn ang="0">
                <a:pos x="0" y="0"/>
              </a:cxn>
            </a:cxnLst>
            <a:rect l="0" t="0" r="r" b="b"/>
            <a:pathLst>
              <a:path w="2">
                <a:moveTo>
                  <a:pt x="0" y="0"/>
                </a:moveTo>
                <a:lnTo>
                  <a:pt x="2" y="0"/>
                </a:lnTo>
                <a:lnTo>
                  <a:pt x="2" y="0"/>
                </a:lnTo>
                <a:lnTo>
                  <a:pt x="2" y="0"/>
                </a:lnTo>
                <a:lnTo>
                  <a:pt x="2" y="0"/>
                </a:lnTo>
                <a:lnTo>
                  <a:pt x="0" y="0"/>
                </a:lnTo>
                <a:lnTo>
                  <a:pt x="0" y="0"/>
                </a:lnTo>
                <a:lnTo>
                  <a:pt x="0" y="0"/>
                </a:lnTo>
                <a:lnTo>
                  <a:pt x="0"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01" name="Rectangle 1256"/>
          <p:cNvSpPr>
            <a:spLocks noChangeArrowheads="1"/>
          </p:cNvSpPr>
          <p:nvPr/>
        </p:nvSpPr>
        <p:spPr bwMode="auto">
          <a:xfrm>
            <a:off x="722315" y="550871"/>
            <a:ext cx="1587" cy="1587"/>
          </a:xfrm>
          <a:prstGeom prst="rect">
            <a:avLst/>
          </a:prstGeom>
          <a:solidFill>
            <a:srgbClr val="FFFFFF"/>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02" name="Freeform 1258"/>
          <p:cNvSpPr>
            <a:spLocks/>
          </p:cNvSpPr>
          <p:nvPr/>
        </p:nvSpPr>
        <p:spPr bwMode="auto">
          <a:xfrm>
            <a:off x="722315" y="550871"/>
            <a:ext cx="1587" cy="1587"/>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03" name="Freeform 1266"/>
          <p:cNvSpPr>
            <a:spLocks/>
          </p:cNvSpPr>
          <p:nvPr/>
        </p:nvSpPr>
        <p:spPr bwMode="auto">
          <a:xfrm>
            <a:off x="728663" y="534996"/>
            <a:ext cx="1587" cy="1587"/>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04" name="Freeform 1269"/>
          <p:cNvSpPr>
            <a:spLocks/>
          </p:cNvSpPr>
          <p:nvPr/>
        </p:nvSpPr>
        <p:spPr bwMode="auto">
          <a:xfrm>
            <a:off x="728667" y="530233"/>
            <a:ext cx="3175" cy="4763"/>
          </a:xfrm>
          <a:custGeom>
            <a:avLst/>
            <a:gdLst/>
            <a:ahLst/>
            <a:cxnLst>
              <a:cxn ang="0">
                <a:pos x="0" y="3"/>
              </a:cxn>
              <a:cxn ang="0">
                <a:pos x="2" y="0"/>
              </a:cxn>
              <a:cxn ang="0">
                <a:pos x="2" y="0"/>
              </a:cxn>
              <a:cxn ang="0">
                <a:pos x="2" y="0"/>
              </a:cxn>
              <a:cxn ang="0">
                <a:pos x="2" y="0"/>
              </a:cxn>
              <a:cxn ang="0">
                <a:pos x="0" y="0"/>
              </a:cxn>
              <a:cxn ang="0">
                <a:pos x="0" y="0"/>
              </a:cxn>
              <a:cxn ang="0">
                <a:pos x="0" y="3"/>
              </a:cxn>
              <a:cxn ang="0">
                <a:pos x="0" y="3"/>
              </a:cxn>
              <a:cxn ang="0">
                <a:pos x="2" y="0"/>
              </a:cxn>
              <a:cxn ang="0">
                <a:pos x="2" y="0"/>
              </a:cxn>
              <a:cxn ang="0">
                <a:pos x="0" y="0"/>
              </a:cxn>
              <a:cxn ang="0">
                <a:pos x="0" y="0"/>
              </a:cxn>
              <a:cxn ang="0">
                <a:pos x="0" y="0"/>
              </a:cxn>
              <a:cxn ang="0">
                <a:pos x="0" y="0"/>
              </a:cxn>
              <a:cxn ang="0">
                <a:pos x="0" y="0"/>
              </a:cxn>
              <a:cxn ang="0">
                <a:pos x="0" y="0"/>
              </a:cxn>
              <a:cxn ang="0">
                <a:pos x="0" y="0"/>
              </a:cxn>
              <a:cxn ang="0">
                <a:pos x="0" y="0"/>
              </a:cxn>
              <a:cxn ang="0">
                <a:pos x="0" y="3"/>
              </a:cxn>
              <a:cxn ang="0">
                <a:pos x="0" y="3"/>
              </a:cxn>
            </a:cxnLst>
            <a:rect l="0" t="0" r="r" b="b"/>
            <a:pathLst>
              <a:path w="2" h="3">
                <a:moveTo>
                  <a:pt x="0" y="3"/>
                </a:moveTo>
                <a:lnTo>
                  <a:pt x="2" y="0"/>
                </a:lnTo>
                <a:lnTo>
                  <a:pt x="2" y="0"/>
                </a:lnTo>
                <a:lnTo>
                  <a:pt x="2" y="0"/>
                </a:lnTo>
                <a:lnTo>
                  <a:pt x="2" y="0"/>
                </a:lnTo>
                <a:lnTo>
                  <a:pt x="0" y="0"/>
                </a:lnTo>
                <a:lnTo>
                  <a:pt x="0" y="0"/>
                </a:lnTo>
                <a:lnTo>
                  <a:pt x="0" y="3"/>
                </a:lnTo>
                <a:lnTo>
                  <a:pt x="0" y="3"/>
                </a:lnTo>
                <a:lnTo>
                  <a:pt x="2" y="0"/>
                </a:lnTo>
                <a:lnTo>
                  <a:pt x="2" y="0"/>
                </a:lnTo>
                <a:lnTo>
                  <a:pt x="0" y="0"/>
                </a:lnTo>
                <a:lnTo>
                  <a:pt x="0" y="0"/>
                </a:lnTo>
                <a:lnTo>
                  <a:pt x="0" y="0"/>
                </a:lnTo>
                <a:lnTo>
                  <a:pt x="0" y="0"/>
                </a:lnTo>
                <a:lnTo>
                  <a:pt x="0" y="0"/>
                </a:lnTo>
                <a:lnTo>
                  <a:pt x="0" y="0"/>
                </a:lnTo>
                <a:lnTo>
                  <a:pt x="0" y="0"/>
                </a:lnTo>
                <a:lnTo>
                  <a:pt x="0" y="0"/>
                </a:lnTo>
                <a:lnTo>
                  <a:pt x="0" y="3"/>
                </a:lnTo>
                <a:lnTo>
                  <a:pt x="0" y="3"/>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05" name="Line 1270"/>
          <p:cNvSpPr>
            <a:spLocks noChangeShapeType="1"/>
          </p:cNvSpPr>
          <p:nvPr/>
        </p:nvSpPr>
        <p:spPr bwMode="auto">
          <a:xfrm>
            <a:off x="728663" y="530225"/>
            <a:ext cx="1587" cy="1588"/>
          </a:xfrm>
          <a:prstGeom prst="line">
            <a:avLst/>
          </a:pr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06" name="Line 1271"/>
          <p:cNvSpPr>
            <a:spLocks noChangeShapeType="1"/>
          </p:cNvSpPr>
          <p:nvPr/>
        </p:nvSpPr>
        <p:spPr bwMode="auto">
          <a:xfrm>
            <a:off x="728663" y="530225"/>
            <a:ext cx="1587" cy="1588"/>
          </a:xfrm>
          <a:prstGeom prst="line">
            <a:avLst/>
          </a:pr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07" name="Rectangle 1272"/>
          <p:cNvSpPr>
            <a:spLocks noChangeArrowheads="1"/>
          </p:cNvSpPr>
          <p:nvPr/>
        </p:nvSpPr>
        <p:spPr bwMode="auto">
          <a:xfrm>
            <a:off x="728663" y="530225"/>
            <a:ext cx="1587" cy="1588"/>
          </a:xfrm>
          <a:prstGeom prst="rect">
            <a:avLst/>
          </a:prstGeom>
          <a:solidFill>
            <a:srgbClr val="FFFFFF"/>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08" name="Rectangle 1273"/>
          <p:cNvSpPr>
            <a:spLocks noChangeArrowheads="1"/>
          </p:cNvSpPr>
          <p:nvPr/>
        </p:nvSpPr>
        <p:spPr bwMode="auto">
          <a:xfrm>
            <a:off x="728663" y="530225"/>
            <a:ext cx="1587" cy="1588"/>
          </a:xfrm>
          <a:prstGeom prst="rect">
            <a:avLst/>
          </a:prstGeom>
          <a:no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09" name="Line 1274"/>
          <p:cNvSpPr>
            <a:spLocks noChangeShapeType="1"/>
          </p:cNvSpPr>
          <p:nvPr/>
        </p:nvSpPr>
        <p:spPr bwMode="auto">
          <a:xfrm>
            <a:off x="728663" y="527050"/>
            <a:ext cx="1587" cy="1588"/>
          </a:xfrm>
          <a:prstGeom prst="line">
            <a:avLst/>
          </a:pr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10" name="Line 1275"/>
          <p:cNvSpPr>
            <a:spLocks noChangeShapeType="1"/>
          </p:cNvSpPr>
          <p:nvPr/>
        </p:nvSpPr>
        <p:spPr bwMode="auto">
          <a:xfrm>
            <a:off x="728663" y="527050"/>
            <a:ext cx="1587" cy="1588"/>
          </a:xfrm>
          <a:prstGeom prst="line">
            <a:avLst/>
          </a:pr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11" name="Freeform 1277"/>
          <p:cNvSpPr>
            <a:spLocks/>
          </p:cNvSpPr>
          <p:nvPr/>
        </p:nvSpPr>
        <p:spPr bwMode="auto">
          <a:xfrm>
            <a:off x="728663" y="523883"/>
            <a:ext cx="1587" cy="3175"/>
          </a:xfrm>
          <a:custGeom>
            <a:avLst/>
            <a:gdLst/>
            <a:ahLst/>
            <a:cxnLst>
              <a:cxn ang="0">
                <a:pos x="0" y="2"/>
              </a:cxn>
              <a:cxn ang="0">
                <a:pos x="0" y="2"/>
              </a:cxn>
              <a:cxn ang="0">
                <a:pos x="0" y="0"/>
              </a:cxn>
              <a:cxn ang="0">
                <a:pos x="0" y="2"/>
              </a:cxn>
              <a:cxn ang="0">
                <a:pos x="0" y="2"/>
              </a:cxn>
            </a:cxnLst>
            <a:rect l="0" t="0" r="r" b="b"/>
            <a:pathLst>
              <a:path h="2">
                <a:moveTo>
                  <a:pt x="0" y="2"/>
                </a:moveTo>
                <a:lnTo>
                  <a:pt x="0" y="2"/>
                </a:lnTo>
                <a:lnTo>
                  <a:pt x="0" y="0"/>
                </a:lnTo>
                <a:lnTo>
                  <a:pt x="0" y="2"/>
                </a:lnTo>
                <a:lnTo>
                  <a:pt x="0"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12" name="Freeform 1287"/>
          <p:cNvSpPr>
            <a:spLocks/>
          </p:cNvSpPr>
          <p:nvPr/>
        </p:nvSpPr>
        <p:spPr bwMode="auto">
          <a:xfrm>
            <a:off x="719142" y="514350"/>
            <a:ext cx="3175" cy="3175"/>
          </a:xfrm>
          <a:custGeom>
            <a:avLst/>
            <a:gdLst/>
            <a:ahLst/>
            <a:cxnLst>
              <a:cxn ang="0">
                <a:pos x="0" y="0"/>
              </a:cxn>
              <a:cxn ang="0">
                <a:pos x="0" y="2"/>
              </a:cxn>
              <a:cxn ang="0">
                <a:pos x="2" y="2"/>
              </a:cxn>
              <a:cxn ang="0">
                <a:pos x="2" y="2"/>
              </a:cxn>
              <a:cxn ang="0">
                <a:pos x="2" y="2"/>
              </a:cxn>
              <a:cxn ang="0">
                <a:pos x="2" y="0"/>
              </a:cxn>
              <a:cxn ang="0">
                <a:pos x="0" y="0"/>
              </a:cxn>
              <a:cxn ang="0">
                <a:pos x="0" y="0"/>
              </a:cxn>
              <a:cxn ang="0">
                <a:pos x="0" y="2"/>
              </a:cxn>
              <a:cxn ang="0">
                <a:pos x="0" y="2"/>
              </a:cxn>
              <a:cxn ang="0">
                <a:pos x="0" y="2"/>
              </a:cxn>
              <a:cxn ang="0">
                <a:pos x="0" y="2"/>
              </a:cxn>
              <a:cxn ang="0">
                <a:pos x="2" y="2"/>
              </a:cxn>
              <a:cxn ang="0">
                <a:pos x="2" y="2"/>
              </a:cxn>
              <a:cxn ang="0">
                <a:pos x="0" y="0"/>
              </a:cxn>
              <a:cxn ang="0">
                <a:pos x="0" y="0"/>
              </a:cxn>
              <a:cxn ang="0">
                <a:pos x="0" y="0"/>
              </a:cxn>
            </a:cxnLst>
            <a:rect l="0" t="0" r="r" b="b"/>
            <a:pathLst>
              <a:path w="2" h="2">
                <a:moveTo>
                  <a:pt x="0" y="0"/>
                </a:moveTo>
                <a:lnTo>
                  <a:pt x="0" y="2"/>
                </a:lnTo>
                <a:lnTo>
                  <a:pt x="2" y="2"/>
                </a:lnTo>
                <a:lnTo>
                  <a:pt x="2" y="2"/>
                </a:lnTo>
                <a:lnTo>
                  <a:pt x="2" y="2"/>
                </a:lnTo>
                <a:lnTo>
                  <a:pt x="2" y="0"/>
                </a:lnTo>
                <a:lnTo>
                  <a:pt x="0" y="0"/>
                </a:lnTo>
                <a:lnTo>
                  <a:pt x="0" y="0"/>
                </a:lnTo>
                <a:lnTo>
                  <a:pt x="0" y="2"/>
                </a:lnTo>
                <a:lnTo>
                  <a:pt x="0" y="2"/>
                </a:lnTo>
                <a:lnTo>
                  <a:pt x="0" y="2"/>
                </a:lnTo>
                <a:lnTo>
                  <a:pt x="0" y="2"/>
                </a:lnTo>
                <a:lnTo>
                  <a:pt x="2" y="2"/>
                </a:lnTo>
                <a:lnTo>
                  <a:pt x="2" y="2"/>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13" name="Freeform 1290"/>
          <p:cNvSpPr>
            <a:spLocks/>
          </p:cNvSpPr>
          <p:nvPr/>
        </p:nvSpPr>
        <p:spPr bwMode="auto">
          <a:xfrm>
            <a:off x="719142" y="517527"/>
            <a:ext cx="3175" cy="3175"/>
          </a:xfrm>
          <a:custGeom>
            <a:avLst/>
            <a:gdLst/>
            <a:ahLst/>
            <a:cxnLst>
              <a:cxn ang="0">
                <a:pos x="0" y="2"/>
              </a:cxn>
              <a:cxn ang="0">
                <a:pos x="0" y="2"/>
              </a:cxn>
              <a:cxn ang="0">
                <a:pos x="2" y="2"/>
              </a:cxn>
              <a:cxn ang="0">
                <a:pos x="2" y="2"/>
              </a:cxn>
              <a:cxn ang="0">
                <a:pos x="2" y="2"/>
              </a:cxn>
              <a:cxn ang="0">
                <a:pos x="2" y="0"/>
              </a:cxn>
              <a:cxn ang="0">
                <a:pos x="0" y="0"/>
              </a:cxn>
              <a:cxn ang="0">
                <a:pos x="0" y="0"/>
              </a:cxn>
              <a:cxn ang="0">
                <a:pos x="0" y="0"/>
              </a:cxn>
              <a:cxn ang="0">
                <a:pos x="0" y="0"/>
              </a:cxn>
              <a:cxn ang="0">
                <a:pos x="2" y="0"/>
              </a:cxn>
              <a:cxn ang="0">
                <a:pos x="0" y="0"/>
              </a:cxn>
              <a:cxn ang="0">
                <a:pos x="0" y="0"/>
              </a:cxn>
              <a:cxn ang="0">
                <a:pos x="0" y="0"/>
              </a:cxn>
              <a:cxn ang="0">
                <a:pos x="0" y="0"/>
              </a:cxn>
              <a:cxn ang="0">
                <a:pos x="0" y="2"/>
              </a:cxn>
              <a:cxn ang="0">
                <a:pos x="0" y="2"/>
              </a:cxn>
              <a:cxn ang="0">
                <a:pos x="0" y="2"/>
              </a:cxn>
              <a:cxn ang="0">
                <a:pos x="0" y="0"/>
              </a:cxn>
              <a:cxn ang="0">
                <a:pos x="0" y="0"/>
              </a:cxn>
              <a:cxn ang="0">
                <a:pos x="0" y="0"/>
              </a:cxn>
              <a:cxn ang="0">
                <a:pos x="0" y="0"/>
              </a:cxn>
              <a:cxn ang="0">
                <a:pos x="0" y="0"/>
              </a:cxn>
              <a:cxn ang="0">
                <a:pos x="0" y="0"/>
              </a:cxn>
              <a:cxn ang="0">
                <a:pos x="0" y="2"/>
              </a:cxn>
              <a:cxn ang="0">
                <a:pos x="2" y="2"/>
              </a:cxn>
              <a:cxn ang="0">
                <a:pos x="2" y="0"/>
              </a:cxn>
              <a:cxn ang="0">
                <a:pos x="2" y="0"/>
              </a:cxn>
              <a:cxn ang="0">
                <a:pos x="0" y="0"/>
              </a:cxn>
              <a:cxn ang="0">
                <a:pos x="0" y="0"/>
              </a:cxn>
              <a:cxn ang="0">
                <a:pos x="0" y="2"/>
              </a:cxn>
              <a:cxn ang="0">
                <a:pos x="0" y="2"/>
              </a:cxn>
              <a:cxn ang="0">
                <a:pos x="2" y="2"/>
              </a:cxn>
              <a:cxn ang="0">
                <a:pos x="2" y="2"/>
              </a:cxn>
              <a:cxn ang="0">
                <a:pos x="0" y="2"/>
              </a:cxn>
              <a:cxn ang="0">
                <a:pos x="0" y="2"/>
              </a:cxn>
              <a:cxn ang="0">
                <a:pos x="0" y="2"/>
              </a:cxn>
            </a:cxnLst>
            <a:rect l="0" t="0" r="r" b="b"/>
            <a:pathLst>
              <a:path w="2" h="2">
                <a:moveTo>
                  <a:pt x="0" y="2"/>
                </a:moveTo>
                <a:lnTo>
                  <a:pt x="0" y="2"/>
                </a:lnTo>
                <a:lnTo>
                  <a:pt x="2" y="2"/>
                </a:lnTo>
                <a:lnTo>
                  <a:pt x="2" y="2"/>
                </a:lnTo>
                <a:lnTo>
                  <a:pt x="2" y="2"/>
                </a:lnTo>
                <a:lnTo>
                  <a:pt x="2" y="0"/>
                </a:lnTo>
                <a:lnTo>
                  <a:pt x="0" y="0"/>
                </a:lnTo>
                <a:lnTo>
                  <a:pt x="0" y="0"/>
                </a:lnTo>
                <a:lnTo>
                  <a:pt x="0" y="0"/>
                </a:lnTo>
                <a:lnTo>
                  <a:pt x="0" y="0"/>
                </a:lnTo>
                <a:lnTo>
                  <a:pt x="2" y="0"/>
                </a:lnTo>
                <a:lnTo>
                  <a:pt x="0" y="0"/>
                </a:lnTo>
                <a:lnTo>
                  <a:pt x="0" y="0"/>
                </a:lnTo>
                <a:lnTo>
                  <a:pt x="0" y="0"/>
                </a:lnTo>
                <a:lnTo>
                  <a:pt x="0" y="0"/>
                </a:lnTo>
                <a:lnTo>
                  <a:pt x="0" y="2"/>
                </a:lnTo>
                <a:lnTo>
                  <a:pt x="0" y="2"/>
                </a:lnTo>
                <a:lnTo>
                  <a:pt x="0" y="2"/>
                </a:lnTo>
                <a:lnTo>
                  <a:pt x="0" y="0"/>
                </a:lnTo>
                <a:lnTo>
                  <a:pt x="0" y="0"/>
                </a:lnTo>
                <a:lnTo>
                  <a:pt x="0" y="0"/>
                </a:lnTo>
                <a:lnTo>
                  <a:pt x="0" y="0"/>
                </a:lnTo>
                <a:lnTo>
                  <a:pt x="0" y="0"/>
                </a:lnTo>
                <a:lnTo>
                  <a:pt x="0" y="0"/>
                </a:lnTo>
                <a:lnTo>
                  <a:pt x="0" y="2"/>
                </a:lnTo>
                <a:lnTo>
                  <a:pt x="2" y="2"/>
                </a:lnTo>
                <a:lnTo>
                  <a:pt x="2" y="0"/>
                </a:lnTo>
                <a:lnTo>
                  <a:pt x="2" y="0"/>
                </a:lnTo>
                <a:lnTo>
                  <a:pt x="0" y="0"/>
                </a:lnTo>
                <a:lnTo>
                  <a:pt x="0" y="0"/>
                </a:lnTo>
                <a:lnTo>
                  <a:pt x="0" y="2"/>
                </a:lnTo>
                <a:lnTo>
                  <a:pt x="0" y="2"/>
                </a:lnTo>
                <a:lnTo>
                  <a:pt x="2" y="2"/>
                </a:lnTo>
                <a:lnTo>
                  <a:pt x="2" y="2"/>
                </a:lnTo>
                <a:lnTo>
                  <a:pt x="0" y="2"/>
                </a:lnTo>
                <a:lnTo>
                  <a:pt x="0" y="2"/>
                </a:lnTo>
                <a:lnTo>
                  <a:pt x="0"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14" name="Rectangle 1335"/>
          <p:cNvSpPr>
            <a:spLocks noChangeArrowheads="1"/>
          </p:cNvSpPr>
          <p:nvPr/>
        </p:nvSpPr>
        <p:spPr bwMode="auto">
          <a:xfrm>
            <a:off x="468314" y="508000"/>
            <a:ext cx="1587" cy="1588"/>
          </a:xfrm>
          <a:prstGeom prst="rect">
            <a:avLst/>
          </a:prstGeom>
          <a:solidFill>
            <a:srgbClr val="000000"/>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15" name="Rectangle 1336"/>
          <p:cNvSpPr>
            <a:spLocks noChangeArrowheads="1"/>
          </p:cNvSpPr>
          <p:nvPr/>
        </p:nvSpPr>
        <p:spPr bwMode="auto">
          <a:xfrm>
            <a:off x="474665" y="495300"/>
            <a:ext cx="1587" cy="1588"/>
          </a:xfrm>
          <a:prstGeom prst="rect">
            <a:avLst/>
          </a:prstGeom>
          <a:solidFill>
            <a:srgbClr val="000000"/>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16" name="Rectangle 1337"/>
          <p:cNvSpPr>
            <a:spLocks noChangeArrowheads="1"/>
          </p:cNvSpPr>
          <p:nvPr/>
        </p:nvSpPr>
        <p:spPr bwMode="auto">
          <a:xfrm>
            <a:off x="474665" y="495300"/>
            <a:ext cx="1587" cy="1588"/>
          </a:xfrm>
          <a:prstGeom prst="rect">
            <a:avLst/>
          </a:prstGeom>
          <a:solidFill>
            <a:srgbClr val="000000"/>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17" name="Rectangle 1340"/>
          <p:cNvSpPr>
            <a:spLocks noChangeArrowheads="1"/>
          </p:cNvSpPr>
          <p:nvPr/>
        </p:nvSpPr>
        <p:spPr bwMode="auto">
          <a:xfrm>
            <a:off x="468314" y="508000"/>
            <a:ext cx="1587" cy="1588"/>
          </a:xfrm>
          <a:prstGeom prst="rect">
            <a:avLst/>
          </a:prstGeom>
          <a:solidFill>
            <a:srgbClr val="FFFFFF"/>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18" name="Rectangle 1341"/>
          <p:cNvSpPr>
            <a:spLocks noChangeArrowheads="1"/>
          </p:cNvSpPr>
          <p:nvPr/>
        </p:nvSpPr>
        <p:spPr bwMode="auto">
          <a:xfrm>
            <a:off x="468314" y="508000"/>
            <a:ext cx="1587" cy="1588"/>
          </a:xfrm>
          <a:prstGeom prst="rect">
            <a:avLst/>
          </a:prstGeom>
          <a:solidFill>
            <a:srgbClr val="FFFFFF"/>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19" name="Rectangle 1342"/>
          <p:cNvSpPr>
            <a:spLocks noChangeArrowheads="1"/>
          </p:cNvSpPr>
          <p:nvPr/>
        </p:nvSpPr>
        <p:spPr bwMode="auto">
          <a:xfrm>
            <a:off x="468314" y="508000"/>
            <a:ext cx="1587" cy="1588"/>
          </a:xfrm>
          <a:prstGeom prst="rect">
            <a:avLst/>
          </a:prstGeom>
          <a:solidFill>
            <a:srgbClr val="FFFFFF"/>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20" name="Rectangle 1343"/>
          <p:cNvSpPr>
            <a:spLocks noChangeArrowheads="1"/>
          </p:cNvSpPr>
          <p:nvPr/>
        </p:nvSpPr>
        <p:spPr bwMode="auto">
          <a:xfrm>
            <a:off x="468314" y="508000"/>
            <a:ext cx="1587" cy="1588"/>
          </a:xfrm>
          <a:prstGeom prst="rect">
            <a:avLst/>
          </a:prstGeom>
          <a:solidFill>
            <a:srgbClr val="000000"/>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21" name="Rectangle 1344"/>
          <p:cNvSpPr>
            <a:spLocks noChangeArrowheads="1"/>
          </p:cNvSpPr>
          <p:nvPr/>
        </p:nvSpPr>
        <p:spPr bwMode="auto">
          <a:xfrm>
            <a:off x="465140" y="485780"/>
            <a:ext cx="1587" cy="3175"/>
          </a:xfrm>
          <a:prstGeom prst="rect">
            <a:avLst/>
          </a:prstGeom>
          <a:solidFill>
            <a:srgbClr val="FFFFFF"/>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22" name="Rectangle 1028"/>
          <p:cNvSpPr>
            <a:spLocks noGrp="1" noChangeArrowheads="1"/>
          </p:cNvSpPr>
          <p:nvPr>
            <p:ph type="dt" sz="half" idx="10"/>
          </p:nvPr>
        </p:nvSpPr>
        <p:spPr>
          <a:xfrm>
            <a:off x="5941620" y="6107067"/>
            <a:ext cx="2552218" cy="306564"/>
          </a:xfrm>
          <a:prstGeom prst="rect">
            <a:avLst/>
          </a:prstGeom>
        </p:spPr>
        <p:txBody>
          <a:bodyPr lIns="0" tIns="0" rIns="0" bIns="0" anchor="ctr"/>
          <a:lstStyle>
            <a:lvl1pPr algn="r">
              <a:defRPr b="0" i="0">
                <a:solidFill>
                  <a:schemeClr val="tx1"/>
                </a:solidFill>
                <a:latin typeface="Arial"/>
                <a:cs typeface="Arial"/>
              </a:defRPr>
            </a:lvl1pPr>
          </a:lstStyle>
          <a:p>
            <a:pPr>
              <a:defRPr/>
            </a:pPr>
            <a:endParaRPr lang="en-US" dirty="0"/>
          </a:p>
        </p:txBody>
      </p:sp>
      <p:sp>
        <p:nvSpPr>
          <p:cNvPr id="330" name="Title 329"/>
          <p:cNvSpPr>
            <a:spLocks noGrp="1"/>
          </p:cNvSpPr>
          <p:nvPr>
            <p:ph type="title" hasCustomPrompt="1"/>
          </p:nvPr>
        </p:nvSpPr>
        <p:spPr>
          <a:xfrm>
            <a:off x="1512624" y="1189797"/>
            <a:ext cx="6971806" cy="1822161"/>
          </a:xfrm>
          <a:prstGeom prst="rect">
            <a:avLst/>
          </a:prstGeom>
        </p:spPr>
        <p:txBody>
          <a:bodyPr lIns="0" tIns="0" rIns="0" bIns="0" anchor="b">
            <a:normAutofit/>
          </a:bodyPr>
          <a:lstStyle>
            <a:lvl1pPr>
              <a:lnSpc>
                <a:spcPct val="100000"/>
              </a:lnSpc>
              <a:spcBef>
                <a:spcPts val="0"/>
              </a:spcBef>
              <a:defRPr sz="2700" b="1" baseline="0">
                <a:solidFill>
                  <a:schemeClr val="bg1"/>
                </a:solidFill>
              </a:defRPr>
            </a:lvl1pPr>
          </a:lstStyle>
          <a:p>
            <a:r>
              <a:rPr lang="en-US"/>
              <a:t>Presentation Title Up to Three Lines at this size</a:t>
            </a:r>
          </a:p>
        </p:txBody>
      </p:sp>
      <p:sp>
        <p:nvSpPr>
          <p:cNvPr id="332" name="Text Placeholder 331"/>
          <p:cNvSpPr>
            <a:spLocks noGrp="1"/>
          </p:cNvSpPr>
          <p:nvPr>
            <p:ph type="body" sz="quarter" idx="13" hasCustomPrompt="1"/>
          </p:nvPr>
        </p:nvSpPr>
        <p:spPr>
          <a:xfrm>
            <a:off x="1525176" y="3000005"/>
            <a:ext cx="6959257" cy="875885"/>
          </a:xfrm>
          <a:prstGeom prst="rect">
            <a:avLst/>
          </a:prstGeom>
        </p:spPr>
        <p:txBody>
          <a:bodyPr lIns="0" tIns="0" rIns="0" bIns="0" anchor="t">
            <a:normAutofit/>
          </a:bodyPr>
          <a:lstStyle>
            <a:lvl1pPr>
              <a:lnSpc>
                <a:spcPct val="100000"/>
              </a:lnSpc>
              <a:spcBef>
                <a:spcPts val="0"/>
              </a:spcBef>
              <a:defRPr sz="1800" b="0" i="0" cap="all" baseline="0">
                <a:solidFill>
                  <a:srgbClr val="FFFFFF"/>
                </a:solidFill>
                <a:latin typeface="+mn-lt"/>
                <a:cs typeface="Andes ExtraLight"/>
              </a:defRPr>
            </a:lvl1pPr>
            <a:lvl2pPr>
              <a:defRPr b="0" i="0">
                <a:latin typeface="Andes ExtraLight"/>
                <a:cs typeface="Andes ExtraLight"/>
              </a:defRPr>
            </a:lvl2pPr>
            <a:lvl3pPr>
              <a:defRPr b="0" i="0">
                <a:latin typeface="Andes ExtraLight"/>
                <a:cs typeface="Andes ExtraLight"/>
              </a:defRPr>
            </a:lvl3pPr>
            <a:lvl4pPr>
              <a:defRPr b="0" i="0">
                <a:latin typeface="Andes ExtraLight"/>
                <a:cs typeface="Andes ExtraLight"/>
              </a:defRPr>
            </a:lvl4pPr>
            <a:lvl5pPr>
              <a:defRPr b="0" i="0">
                <a:latin typeface="Andes ExtraLight"/>
                <a:cs typeface="Andes ExtraLight"/>
              </a:defRPr>
            </a:lvl5pPr>
          </a:lstStyle>
          <a:p>
            <a:pPr lvl="0"/>
            <a:r>
              <a:rPr lang="en-US"/>
              <a:t>Subtitle</a:t>
            </a:r>
            <a:br>
              <a:rPr lang="en-US"/>
            </a:br>
            <a:r>
              <a:rPr lang="en-US"/>
              <a:t>up to Two Lines</a:t>
            </a:r>
          </a:p>
        </p:txBody>
      </p:sp>
      <p:sp>
        <p:nvSpPr>
          <p:cNvPr id="69" name="Text Placeholder 331"/>
          <p:cNvSpPr>
            <a:spLocks noGrp="1"/>
          </p:cNvSpPr>
          <p:nvPr>
            <p:ph type="body" sz="quarter" idx="14" hasCustomPrompt="1"/>
          </p:nvPr>
        </p:nvSpPr>
        <p:spPr>
          <a:xfrm>
            <a:off x="5682073" y="5051785"/>
            <a:ext cx="2821170" cy="1040861"/>
          </a:xfrm>
          <a:prstGeom prst="rect">
            <a:avLst/>
          </a:prstGeom>
        </p:spPr>
        <p:txBody>
          <a:bodyPr lIns="0" tIns="0" rIns="0" bIns="0" anchor="b"/>
          <a:lstStyle>
            <a:lvl1pPr algn="r">
              <a:lnSpc>
                <a:spcPct val="100000"/>
              </a:lnSpc>
              <a:defRPr sz="1125" b="0" i="0" baseline="0">
                <a:solidFill>
                  <a:schemeClr val="tx1"/>
                </a:solidFill>
                <a:latin typeface="Arial"/>
                <a:cs typeface="Arial"/>
              </a:defRPr>
            </a:lvl1pPr>
            <a:lvl2pPr>
              <a:defRPr b="0" i="0">
                <a:latin typeface="Andes ExtraLight"/>
                <a:cs typeface="Andes ExtraLight"/>
              </a:defRPr>
            </a:lvl2pPr>
            <a:lvl3pPr>
              <a:defRPr b="0" i="0">
                <a:latin typeface="Andes ExtraLight"/>
                <a:cs typeface="Andes ExtraLight"/>
              </a:defRPr>
            </a:lvl3pPr>
            <a:lvl4pPr>
              <a:defRPr b="0" i="0">
                <a:latin typeface="Andes ExtraLight"/>
                <a:cs typeface="Andes ExtraLight"/>
              </a:defRPr>
            </a:lvl4pPr>
            <a:lvl5pPr>
              <a:defRPr b="0" i="0">
                <a:latin typeface="Andes ExtraLight"/>
                <a:cs typeface="Andes ExtraLight"/>
              </a:defRPr>
            </a:lvl5pPr>
          </a:lstStyle>
          <a:p>
            <a:pPr lvl="0"/>
            <a:r>
              <a:rPr lang="en-US"/>
              <a:t>Presenter Information</a:t>
            </a:r>
          </a:p>
          <a:p>
            <a:pPr lvl="0"/>
            <a:r>
              <a:rPr lang="en-US"/>
              <a:t>Location</a:t>
            </a:r>
          </a:p>
        </p:txBody>
      </p:sp>
      <p:sp>
        <p:nvSpPr>
          <p:cNvPr id="73" name="Rectangle 72"/>
          <p:cNvSpPr/>
          <p:nvPr/>
        </p:nvSpPr>
        <p:spPr bwMode="auto">
          <a:xfrm>
            <a:off x="6714071" y="4308323"/>
            <a:ext cx="2429933" cy="182880"/>
          </a:xfrm>
          <a:prstGeom prst="rect">
            <a:avLst/>
          </a:prstGeom>
          <a:solidFill>
            <a:schemeClr val="tx1"/>
          </a:solidFill>
          <a:ln w="9525" cap="flat" cmpd="sng" algn="ctr">
            <a:noFill/>
            <a:prstDash val="solid"/>
            <a:round/>
            <a:headEnd type="none" w="med" len="med"/>
            <a:tailEnd type="none" w="med" len="med"/>
          </a:ln>
          <a:effectLst/>
        </p:spPr>
        <p:txBody>
          <a:bodyPr vert="horz" wrap="square" lIns="68580" tIns="34290" rIns="68580" bIns="34290" numCol="1" rtlCol="0" anchor="t" anchorCtr="0" compatLnSpc="1">
            <a:prstTxWarp prst="textNoShape">
              <a:avLst/>
            </a:prstTxWarp>
          </a:bodyPr>
          <a:lstStyle/>
          <a:p>
            <a:pPr marL="86914" marR="0" indent="-86914" algn="l" defTabSz="685783" rtl="0" eaLnBrk="1" fontAlgn="base" latinLnBrk="0" hangingPunct="1">
              <a:lnSpc>
                <a:spcPct val="100000"/>
              </a:lnSpc>
              <a:spcBef>
                <a:spcPct val="50000"/>
              </a:spcBef>
              <a:spcAft>
                <a:spcPct val="0"/>
              </a:spcAft>
              <a:buClrTx/>
              <a:buSzTx/>
              <a:buFontTx/>
              <a:buChar char="•"/>
              <a:tabLst/>
            </a:pPr>
            <a:endParaRPr kumimoji="0" lang="en-US" sz="975" b="0" i="0" u="none" strike="noStrike" cap="none" normalizeH="0" baseline="0" dirty="0">
              <a:ln>
                <a:noFill/>
              </a:ln>
              <a:solidFill>
                <a:schemeClr val="accent3"/>
              </a:solidFill>
              <a:effectLst/>
              <a:latin typeface="Arial Regular" charset="0"/>
              <a:cs typeface="Times New Roman" pitchFamily="18" charset="0"/>
            </a:endParaRPr>
          </a:p>
        </p:txBody>
      </p:sp>
      <p:sp>
        <p:nvSpPr>
          <p:cNvPr id="72" name="Rectangle 71"/>
          <p:cNvSpPr/>
          <p:nvPr/>
        </p:nvSpPr>
        <p:spPr bwMode="auto">
          <a:xfrm>
            <a:off x="2" y="4309534"/>
            <a:ext cx="6976533" cy="182880"/>
          </a:xfrm>
          <a:prstGeom prst="rect">
            <a:avLst/>
          </a:prstGeom>
          <a:solidFill>
            <a:schemeClr val="bg2"/>
          </a:solidFill>
          <a:ln w="9525" cap="flat" cmpd="sng" algn="ctr">
            <a:noFill/>
            <a:prstDash val="solid"/>
            <a:round/>
            <a:headEnd type="none" w="med" len="med"/>
            <a:tailEnd type="none" w="med" len="med"/>
          </a:ln>
          <a:effectLst/>
        </p:spPr>
        <p:txBody>
          <a:bodyPr vert="horz" wrap="square" lIns="68580" tIns="34290" rIns="68580" bIns="34290" numCol="1" rtlCol="0" anchor="t" anchorCtr="0" compatLnSpc="1">
            <a:prstTxWarp prst="textNoShape">
              <a:avLst/>
            </a:prstTxWarp>
          </a:bodyPr>
          <a:lstStyle/>
          <a:p>
            <a:pPr marL="86914" marR="0" indent="-86914" algn="l" defTabSz="685783" rtl="0" eaLnBrk="1" fontAlgn="base" latinLnBrk="0" hangingPunct="1">
              <a:lnSpc>
                <a:spcPct val="100000"/>
              </a:lnSpc>
              <a:spcBef>
                <a:spcPct val="50000"/>
              </a:spcBef>
              <a:spcAft>
                <a:spcPct val="0"/>
              </a:spcAft>
              <a:buClrTx/>
              <a:buSzTx/>
              <a:buFontTx/>
              <a:buChar char="•"/>
              <a:tabLst/>
            </a:pPr>
            <a:endParaRPr kumimoji="0" lang="en-US" sz="975" b="0" i="0" u="none" strike="noStrike" cap="none" normalizeH="0" baseline="0" dirty="0">
              <a:ln>
                <a:noFill/>
              </a:ln>
              <a:solidFill>
                <a:schemeClr val="bg1"/>
              </a:solidFill>
              <a:effectLst/>
              <a:latin typeface="Arial Regular" charset="0"/>
              <a:cs typeface="Times New Roman" pitchFamily="18" charset="0"/>
            </a:endParaRPr>
          </a:p>
        </p:txBody>
      </p:sp>
      <p:sp>
        <p:nvSpPr>
          <p:cNvPr id="74" name="Footer Placeholder 1"/>
          <p:cNvSpPr>
            <a:spLocks noGrp="1"/>
          </p:cNvSpPr>
          <p:nvPr>
            <p:ph type="ftr" sz="quarter" idx="15"/>
          </p:nvPr>
        </p:nvSpPr>
        <p:spPr>
          <a:xfrm>
            <a:off x="1439761" y="6417310"/>
            <a:ext cx="7064988" cy="301124"/>
          </a:xfrm>
        </p:spPr>
        <p:txBody>
          <a:bodyPr rIns="0" anchor="t" anchorCtr="0">
            <a:normAutofit/>
          </a:bodyPr>
          <a:lstStyle>
            <a:lvl1pPr>
              <a:defRPr b="0"/>
            </a:lvl1pPr>
          </a:lstStyle>
          <a:p>
            <a:pPr algn="r">
              <a:defRPr/>
            </a:pPr>
            <a:r>
              <a:rPr lang="en-US" dirty="0"/>
              <a:t>Confidential &amp; for IFC Staff Only Working Draft – Discussion Paper Only</a:t>
            </a:r>
          </a:p>
        </p:txBody>
      </p:sp>
      <p:pic>
        <p:nvPicPr>
          <p:cNvPr id="76" name="Picture 75">
            <a:extLst>
              <a:ext uri="{FF2B5EF4-FFF2-40B4-BE49-F238E27FC236}">
                <a16:creationId xmlns="" xmlns:a="http://schemas.openxmlformats.org/drawingml/2006/main" xmlns:r="http://schemas.openxmlformats.org/officeDocument/2006/relationships" xmlns:p="http://schemas.openxmlformats.org/presentationml/2006/main" xmlns:a16="http://schemas.microsoft.com/office/drawing/2014/main" xmlns:mv="urn:schemas-microsoft-com:mac:vml" xmlns:mc="http://schemas.openxmlformats.org/markup-compatibility/2006" id="{17F916C6-2F8A-9B48-84D6-4E092290D061}"/>
              </a:ext>
            </a:extLst>
          </p:cNvPr>
          <p:cNvPicPr>
            <a:picLocks noChangeAspect="1"/>
          </p:cNvPicPr>
          <p:nvPr userDrawn="1"/>
        </p:nvPicPr>
        <p:blipFill>
          <a:blip r:embed="rId5">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ext>
            </a:extLst>
          </a:blip>
          <a:stretch>
            <a:fillRect/>
          </a:stretch>
        </p:blipFill>
        <p:spPr>
          <a:xfrm>
            <a:off x="1563394" y="4870973"/>
            <a:ext cx="3435132" cy="1166581"/>
          </a:xfrm>
          <a:prstGeom prst="rect">
            <a:avLst/>
          </a:prstGeom>
        </p:spPr>
      </p:pic>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4182602214"/>
      </p:ext>
    </p:extLst>
  </p:cSld>
  <p:clrMapOvr>
    <a:masterClrMapping/>
  </p:clrMapOvr>
</p:sldLayout>
</file>

<file path=ppt/slideLayouts/slideLayout7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reserve="1" userDrawn="1">
  <p:cSld name="1_White Title Slide">
    <p:spTree>
      <p:nvGrpSpPr>
        <p:cNvPr id="1" name=""/>
        <p:cNvGrpSpPr/>
        <p:nvPr/>
      </p:nvGrpSpPr>
      <p:grpSpPr>
        <a:xfrm>
          <a:off x="0" y="0"/>
          <a:ext cx="0" cy="0"/>
          <a:chOff x="0" y="0"/>
          <a:chExt cx="0" cy="0"/>
        </a:xfrm>
      </p:grpSpPr>
      <p:sp>
        <p:nvSpPr>
          <p:cNvPr id="265" name="Line 1086"/>
          <p:cNvSpPr>
            <a:spLocks noChangeShapeType="1"/>
          </p:cNvSpPr>
          <p:nvPr/>
        </p:nvSpPr>
        <p:spPr bwMode="auto">
          <a:xfrm>
            <a:off x="484190" y="617546"/>
            <a:ext cx="1587" cy="1587"/>
          </a:xfrm>
          <a:prstGeom prst="line">
            <a:avLst/>
          </a:pr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66" name="Line 1087"/>
          <p:cNvSpPr>
            <a:spLocks noChangeShapeType="1"/>
          </p:cNvSpPr>
          <p:nvPr/>
        </p:nvSpPr>
        <p:spPr bwMode="auto">
          <a:xfrm>
            <a:off x="484190" y="617546"/>
            <a:ext cx="1587" cy="1587"/>
          </a:xfrm>
          <a:prstGeom prst="line">
            <a:avLst/>
          </a:pr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67" name="Rectangle 1088"/>
          <p:cNvSpPr>
            <a:spLocks noChangeArrowheads="1"/>
          </p:cNvSpPr>
          <p:nvPr/>
        </p:nvSpPr>
        <p:spPr bwMode="auto">
          <a:xfrm>
            <a:off x="484190" y="617546"/>
            <a:ext cx="1587" cy="1587"/>
          </a:xfrm>
          <a:prstGeom prst="rect">
            <a:avLst/>
          </a:prstGeom>
          <a:solidFill>
            <a:srgbClr val="000000"/>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268" name="Rectangle 1089"/>
          <p:cNvSpPr>
            <a:spLocks noChangeArrowheads="1"/>
          </p:cNvSpPr>
          <p:nvPr/>
        </p:nvSpPr>
        <p:spPr bwMode="auto">
          <a:xfrm>
            <a:off x="484190" y="617546"/>
            <a:ext cx="1587" cy="1587"/>
          </a:xfrm>
          <a:prstGeom prst="rect">
            <a:avLst/>
          </a:prstGeom>
          <a:no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269" name="Freeform 1098"/>
          <p:cNvSpPr>
            <a:spLocks/>
          </p:cNvSpPr>
          <p:nvPr/>
        </p:nvSpPr>
        <p:spPr bwMode="auto">
          <a:xfrm>
            <a:off x="487367" y="617546"/>
            <a:ext cx="3175" cy="1587"/>
          </a:xfrm>
          <a:custGeom>
            <a:avLst/>
            <a:gdLst/>
            <a:ahLst/>
            <a:cxnLst>
              <a:cxn ang="0">
                <a:pos x="0" y="0"/>
              </a:cxn>
              <a:cxn ang="0">
                <a:pos x="2" y="0"/>
              </a:cxn>
              <a:cxn ang="0">
                <a:pos x="2" y="0"/>
              </a:cxn>
              <a:cxn ang="0">
                <a:pos x="2"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2" y="0"/>
              </a:cxn>
              <a:cxn ang="0">
                <a:pos x="2" y="0"/>
              </a:cxn>
              <a:cxn ang="0">
                <a:pos x="2" y="0"/>
              </a:cxn>
              <a:cxn ang="0">
                <a:pos x="0" y="0"/>
              </a:cxn>
              <a:cxn ang="0">
                <a:pos x="0" y="0"/>
              </a:cxn>
              <a:cxn ang="0">
                <a:pos x="0" y="0"/>
              </a:cxn>
            </a:cxnLst>
            <a:rect l="0" t="0" r="r" b="b"/>
            <a:pathLst>
              <a:path w="2">
                <a:moveTo>
                  <a:pt x="0" y="0"/>
                </a:moveTo>
                <a:lnTo>
                  <a:pt x="2" y="0"/>
                </a:lnTo>
                <a:lnTo>
                  <a:pt x="2" y="0"/>
                </a:lnTo>
                <a:lnTo>
                  <a:pt x="2"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2" y="0"/>
                </a:lnTo>
                <a:lnTo>
                  <a:pt x="2" y="0"/>
                </a:lnTo>
                <a:lnTo>
                  <a:pt x="2" y="0"/>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70" name="Freeform 1115"/>
          <p:cNvSpPr>
            <a:spLocks/>
          </p:cNvSpPr>
          <p:nvPr/>
        </p:nvSpPr>
        <p:spPr bwMode="auto">
          <a:xfrm>
            <a:off x="458792" y="473075"/>
            <a:ext cx="3175" cy="3175"/>
          </a:xfrm>
          <a:custGeom>
            <a:avLst/>
            <a:gdLst/>
            <a:ahLst/>
            <a:cxnLst>
              <a:cxn ang="0">
                <a:pos x="0" y="2"/>
              </a:cxn>
              <a:cxn ang="0">
                <a:pos x="0" y="2"/>
              </a:cxn>
              <a:cxn ang="0">
                <a:pos x="0" y="2"/>
              </a:cxn>
              <a:cxn ang="0">
                <a:pos x="0" y="2"/>
              </a:cxn>
              <a:cxn ang="0">
                <a:pos x="0" y="2"/>
              </a:cxn>
              <a:cxn ang="0">
                <a:pos x="0" y="2"/>
              </a:cxn>
              <a:cxn ang="0">
                <a:pos x="2" y="2"/>
              </a:cxn>
              <a:cxn ang="0">
                <a:pos x="2" y="2"/>
              </a:cxn>
              <a:cxn ang="0">
                <a:pos x="2" y="0"/>
              </a:cxn>
              <a:cxn ang="0">
                <a:pos x="0" y="2"/>
              </a:cxn>
              <a:cxn ang="0">
                <a:pos x="0" y="2"/>
              </a:cxn>
              <a:cxn ang="0">
                <a:pos x="0" y="2"/>
              </a:cxn>
              <a:cxn ang="0">
                <a:pos x="0" y="2"/>
              </a:cxn>
              <a:cxn ang="0">
                <a:pos x="0" y="2"/>
              </a:cxn>
              <a:cxn ang="0">
                <a:pos x="2" y="2"/>
              </a:cxn>
              <a:cxn ang="0">
                <a:pos x="2" y="2"/>
              </a:cxn>
              <a:cxn ang="0">
                <a:pos x="2" y="2"/>
              </a:cxn>
              <a:cxn ang="0">
                <a:pos x="2" y="2"/>
              </a:cxn>
              <a:cxn ang="0">
                <a:pos x="2" y="2"/>
              </a:cxn>
              <a:cxn ang="0">
                <a:pos x="2" y="2"/>
              </a:cxn>
              <a:cxn ang="0">
                <a:pos x="0" y="2"/>
              </a:cxn>
              <a:cxn ang="0">
                <a:pos x="0" y="2"/>
              </a:cxn>
              <a:cxn ang="0">
                <a:pos x="0" y="2"/>
              </a:cxn>
              <a:cxn ang="0">
                <a:pos x="0" y="2"/>
              </a:cxn>
              <a:cxn ang="0">
                <a:pos x="0" y="2"/>
              </a:cxn>
              <a:cxn ang="0">
                <a:pos x="0" y="2"/>
              </a:cxn>
              <a:cxn ang="0">
                <a:pos x="0" y="2"/>
              </a:cxn>
              <a:cxn ang="0">
                <a:pos x="2" y="2"/>
              </a:cxn>
              <a:cxn ang="0">
                <a:pos x="0" y="2"/>
              </a:cxn>
              <a:cxn ang="0">
                <a:pos x="2" y="2"/>
              </a:cxn>
              <a:cxn ang="0">
                <a:pos x="2" y="2"/>
              </a:cxn>
              <a:cxn ang="0">
                <a:pos x="2" y="2"/>
              </a:cxn>
              <a:cxn ang="0">
                <a:pos x="0" y="2"/>
              </a:cxn>
              <a:cxn ang="0">
                <a:pos x="0" y="2"/>
              </a:cxn>
            </a:cxnLst>
            <a:rect l="0" t="0" r="r" b="b"/>
            <a:pathLst>
              <a:path w="2" h="2">
                <a:moveTo>
                  <a:pt x="0" y="2"/>
                </a:moveTo>
                <a:lnTo>
                  <a:pt x="0" y="2"/>
                </a:lnTo>
                <a:lnTo>
                  <a:pt x="0" y="2"/>
                </a:lnTo>
                <a:lnTo>
                  <a:pt x="0" y="2"/>
                </a:lnTo>
                <a:lnTo>
                  <a:pt x="0" y="2"/>
                </a:lnTo>
                <a:lnTo>
                  <a:pt x="0" y="2"/>
                </a:lnTo>
                <a:lnTo>
                  <a:pt x="0" y="2"/>
                </a:lnTo>
                <a:lnTo>
                  <a:pt x="0" y="2"/>
                </a:lnTo>
                <a:lnTo>
                  <a:pt x="0" y="2"/>
                </a:lnTo>
                <a:lnTo>
                  <a:pt x="0" y="2"/>
                </a:lnTo>
                <a:lnTo>
                  <a:pt x="0" y="2"/>
                </a:lnTo>
                <a:lnTo>
                  <a:pt x="0" y="2"/>
                </a:lnTo>
                <a:lnTo>
                  <a:pt x="2" y="2"/>
                </a:lnTo>
                <a:lnTo>
                  <a:pt x="2" y="2"/>
                </a:lnTo>
                <a:lnTo>
                  <a:pt x="2" y="2"/>
                </a:lnTo>
                <a:lnTo>
                  <a:pt x="2" y="2"/>
                </a:lnTo>
                <a:lnTo>
                  <a:pt x="2" y="2"/>
                </a:lnTo>
                <a:lnTo>
                  <a:pt x="2" y="0"/>
                </a:lnTo>
                <a:lnTo>
                  <a:pt x="0" y="2"/>
                </a:lnTo>
                <a:lnTo>
                  <a:pt x="0" y="2"/>
                </a:lnTo>
                <a:lnTo>
                  <a:pt x="0" y="2"/>
                </a:lnTo>
                <a:lnTo>
                  <a:pt x="0" y="2"/>
                </a:lnTo>
                <a:lnTo>
                  <a:pt x="0" y="2"/>
                </a:lnTo>
                <a:lnTo>
                  <a:pt x="0" y="2"/>
                </a:lnTo>
                <a:lnTo>
                  <a:pt x="0" y="2"/>
                </a:lnTo>
                <a:lnTo>
                  <a:pt x="0" y="2"/>
                </a:lnTo>
                <a:lnTo>
                  <a:pt x="0" y="2"/>
                </a:lnTo>
                <a:lnTo>
                  <a:pt x="0" y="2"/>
                </a:lnTo>
                <a:lnTo>
                  <a:pt x="0" y="2"/>
                </a:lnTo>
                <a:lnTo>
                  <a:pt x="2" y="2"/>
                </a:lnTo>
                <a:lnTo>
                  <a:pt x="2" y="2"/>
                </a:lnTo>
                <a:lnTo>
                  <a:pt x="2" y="2"/>
                </a:lnTo>
                <a:lnTo>
                  <a:pt x="2" y="2"/>
                </a:lnTo>
                <a:lnTo>
                  <a:pt x="2" y="2"/>
                </a:lnTo>
                <a:lnTo>
                  <a:pt x="2" y="2"/>
                </a:lnTo>
                <a:lnTo>
                  <a:pt x="2" y="2"/>
                </a:lnTo>
                <a:lnTo>
                  <a:pt x="2" y="2"/>
                </a:lnTo>
                <a:lnTo>
                  <a:pt x="2" y="2"/>
                </a:lnTo>
                <a:lnTo>
                  <a:pt x="0" y="2"/>
                </a:lnTo>
                <a:lnTo>
                  <a:pt x="2" y="2"/>
                </a:lnTo>
                <a:lnTo>
                  <a:pt x="2"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2" y="2"/>
                </a:lnTo>
                <a:lnTo>
                  <a:pt x="2" y="2"/>
                </a:lnTo>
                <a:lnTo>
                  <a:pt x="0" y="2"/>
                </a:lnTo>
                <a:lnTo>
                  <a:pt x="2" y="2"/>
                </a:lnTo>
                <a:lnTo>
                  <a:pt x="2" y="2"/>
                </a:lnTo>
                <a:lnTo>
                  <a:pt x="2" y="2"/>
                </a:lnTo>
                <a:lnTo>
                  <a:pt x="2" y="2"/>
                </a:lnTo>
                <a:lnTo>
                  <a:pt x="2" y="2"/>
                </a:lnTo>
                <a:lnTo>
                  <a:pt x="2" y="2"/>
                </a:lnTo>
                <a:lnTo>
                  <a:pt x="2" y="2"/>
                </a:lnTo>
                <a:lnTo>
                  <a:pt x="0" y="2"/>
                </a:lnTo>
                <a:lnTo>
                  <a:pt x="0" y="2"/>
                </a:lnTo>
                <a:lnTo>
                  <a:pt x="0" y="2"/>
                </a:lnTo>
                <a:lnTo>
                  <a:pt x="0"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71" name="Freeform 1120"/>
          <p:cNvSpPr>
            <a:spLocks/>
          </p:cNvSpPr>
          <p:nvPr/>
        </p:nvSpPr>
        <p:spPr bwMode="auto">
          <a:xfrm>
            <a:off x="458792" y="463554"/>
            <a:ext cx="3175" cy="3175"/>
          </a:xfrm>
          <a:custGeom>
            <a:avLst/>
            <a:gdLst/>
            <a:ahLst/>
            <a:cxnLst>
              <a:cxn ang="0">
                <a:pos x="0" y="0"/>
              </a:cxn>
              <a:cxn ang="0">
                <a:pos x="0" y="2"/>
              </a:cxn>
              <a:cxn ang="0">
                <a:pos x="0" y="2"/>
              </a:cxn>
              <a:cxn ang="0">
                <a:pos x="0" y="2"/>
              </a:cxn>
              <a:cxn ang="0">
                <a:pos x="2" y="2"/>
              </a:cxn>
              <a:cxn ang="0">
                <a:pos x="2" y="0"/>
              </a:cxn>
              <a:cxn ang="0">
                <a:pos x="2" y="0"/>
              </a:cxn>
              <a:cxn ang="0">
                <a:pos x="2" y="0"/>
              </a:cxn>
              <a:cxn ang="0">
                <a:pos x="0" y="0"/>
              </a:cxn>
              <a:cxn ang="0">
                <a:pos x="0" y="2"/>
              </a:cxn>
              <a:cxn ang="0">
                <a:pos x="0" y="2"/>
              </a:cxn>
              <a:cxn ang="0">
                <a:pos x="2" y="0"/>
              </a:cxn>
              <a:cxn ang="0">
                <a:pos x="2" y="0"/>
              </a:cxn>
              <a:cxn ang="0">
                <a:pos x="2" y="0"/>
              </a:cxn>
              <a:cxn ang="0">
                <a:pos x="2" y="2"/>
              </a:cxn>
              <a:cxn ang="0">
                <a:pos x="0" y="2"/>
              </a:cxn>
              <a:cxn ang="0">
                <a:pos x="0" y="2"/>
              </a:cxn>
              <a:cxn ang="0">
                <a:pos x="0" y="2"/>
              </a:cxn>
              <a:cxn ang="0">
                <a:pos x="0" y="2"/>
              </a:cxn>
              <a:cxn ang="0">
                <a:pos x="0" y="2"/>
              </a:cxn>
              <a:cxn ang="0">
                <a:pos x="0" y="2"/>
              </a:cxn>
              <a:cxn ang="0">
                <a:pos x="0" y="2"/>
              </a:cxn>
              <a:cxn ang="0">
                <a:pos x="0" y="2"/>
              </a:cxn>
              <a:cxn ang="0">
                <a:pos x="2" y="2"/>
              </a:cxn>
              <a:cxn ang="0">
                <a:pos x="0" y="2"/>
              </a:cxn>
              <a:cxn ang="0">
                <a:pos x="0" y="2"/>
              </a:cxn>
              <a:cxn ang="0">
                <a:pos x="2" y="2"/>
              </a:cxn>
              <a:cxn ang="0">
                <a:pos x="2" y="2"/>
              </a:cxn>
              <a:cxn ang="0">
                <a:pos x="2" y="0"/>
              </a:cxn>
              <a:cxn ang="0">
                <a:pos x="0" y="0"/>
              </a:cxn>
              <a:cxn ang="0">
                <a:pos x="0" y="0"/>
              </a:cxn>
            </a:cxnLst>
            <a:rect l="0" t="0" r="r" b="b"/>
            <a:pathLst>
              <a:path w="2" h="2">
                <a:moveTo>
                  <a:pt x="0" y="0"/>
                </a:moveTo>
                <a:lnTo>
                  <a:pt x="0" y="2"/>
                </a:lnTo>
                <a:lnTo>
                  <a:pt x="0" y="2"/>
                </a:lnTo>
                <a:lnTo>
                  <a:pt x="0" y="2"/>
                </a:lnTo>
                <a:lnTo>
                  <a:pt x="2" y="2"/>
                </a:lnTo>
                <a:lnTo>
                  <a:pt x="2" y="0"/>
                </a:lnTo>
                <a:lnTo>
                  <a:pt x="2" y="0"/>
                </a:lnTo>
                <a:lnTo>
                  <a:pt x="2" y="0"/>
                </a:lnTo>
                <a:lnTo>
                  <a:pt x="0" y="0"/>
                </a:lnTo>
                <a:lnTo>
                  <a:pt x="0" y="2"/>
                </a:lnTo>
                <a:lnTo>
                  <a:pt x="0" y="2"/>
                </a:lnTo>
                <a:lnTo>
                  <a:pt x="2" y="0"/>
                </a:lnTo>
                <a:lnTo>
                  <a:pt x="2" y="0"/>
                </a:lnTo>
                <a:lnTo>
                  <a:pt x="2" y="0"/>
                </a:lnTo>
                <a:lnTo>
                  <a:pt x="2" y="2"/>
                </a:lnTo>
                <a:lnTo>
                  <a:pt x="0" y="2"/>
                </a:lnTo>
                <a:lnTo>
                  <a:pt x="0" y="2"/>
                </a:lnTo>
                <a:lnTo>
                  <a:pt x="0" y="2"/>
                </a:lnTo>
                <a:lnTo>
                  <a:pt x="0" y="2"/>
                </a:lnTo>
                <a:lnTo>
                  <a:pt x="0" y="2"/>
                </a:lnTo>
                <a:lnTo>
                  <a:pt x="0" y="2"/>
                </a:lnTo>
                <a:lnTo>
                  <a:pt x="0" y="2"/>
                </a:lnTo>
                <a:lnTo>
                  <a:pt x="0" y="2"/>
                </a:lnTo>
                <a:lnTo>
                  <a:pt x="2" y="2"/>
                </a:lnTo>
                <a:lnTo>
                  <a:pt x="0" y="2"/>
                </a:lnTo>
                <a:lnTo>
                  <a:pt x="0" y="2"/>
                </a:lnTo>
                <a:lnTo>
                  <a:pt x="2" y="2"/>
                </a:lnTo>
                <a:lnTo>
                  <a:pt x="2" y="2"/>
                </a:lnTo>
                <a:lnTo>
                  <a:pt x="2" y="0"/>
                </a:lnTo>
                <a:lnTo>
                  <a:pt x="0" y="0"/>
                </a:lnTo>
                <a:lnTo>
                  <a:pt x="0"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72" name="Freeform 1134"/>
          <p:cNvSpPr>
            <a:spLocks/>
          </p:cNvSpPr>
          <p:nvPr/>
        </p:nvSpPr>
        <p:spPr bwMode="auto">
          <a:xfrm>
            <a:off x="703267" y="514350"/>
            <a:ext cx="3175" cy="6350"/>
          </a:xfrm>
          <a:custGeom>
            <a:avLst/>
            <a:gdLst/>
            <a:ahLst/>
            <a:cxnLst>
              <a:cxn ang="0">
                <a:pos x="2" y="4"/>
              </a:cxn>
              <a:cxn ang="0">
                <a:pos x="2" y="4"/>
              </a:cxn>
              <a:cxn ang="0">
                <a:pos x="2" y="4"/>
              </a:cxn>
              <a:cxn ang="0">
                <a:pos x="2" y="2"/>
              </a:cxn>
              <a:cxn ang="0">
                <a:pos x="2" y="0"/>
              </a:cxn>
              <a:cxn ang="0">
                <a:pos x="2" y="0"/>
              </a:cxn>
              <a:cxn ang="0">
                <a:pos x="2" y="0"/>
              </a:cxn>
              <a:cxn ang="0">
                <a:pos x="0" y="2"/>
              </a:cxn>
              <a:cxn ang="0">
                <a:pos x="2" y="4"/>
              </a:cxn>
              <a:cxn ang="0">
                <a:pos x="2" y="2"/>
              </a:cxn>
              <a:cxn ang="0">
                <a:pos x="2" y="2"/>
              </a:cxn>
              <a:cxn ang="0">
                <a:pos x="2" y="0"/>
              </a:cxn>
              <a:cxn ang="0">
                <a:pos x="2" y="2"/>
              </a:cxn>
              <a:cxn ang="0">
                <a:pos x="2" y="2"/>
              </a:cxn>
              <a:cxn ang="0">
                <a:pos x="2" y="2"/>
              </a:cxn>
              <a:cxn ang="0">
                <a:pos x="2" y="2"/>
              </a:cxn>
              <a:cxn ang="0">
                <a:pos x="2" y="2"/>
              </a:cxn>
              <a:cxn ang="0">
                <a:pos x="2" y="2"/>
              </a:cxn>
              <a:cxn ang="0">
                <a:pos x="2" y="2"/>
              </a:cxn>
              <a:cxn ang="0">
                <a:pos x="2" y="2"/>
              </a:cxn>
              <a:cxn ang="0">
                <a:pos x="2" y="2"/>
              </a:cxn>
              <a:cxn ang="0">
                <a:pos x="2" y="2"/>
              </a:cxn>
              <a:cxn ang="0">
                <a:pos x="2" y="2"/>
              </a:cxn>
              <a:cxn ang="0">
                <a:pos x="2" y="2"/>
              </a:cxn>
              <a:cxn ang="0">
                <a:pos x="2" y="2"/>
              </a:cxn>
              <a:cxn ang="0">
                <a:pos x="2" y="2"/>
              </a:cxn>
              <a:cxn ang="0">
                <a:pos x="0" y="2"/>
              </a:cxn>
              <a:cxn ang="0">
                <a:pos x="2" y="4"/>
              </a:cxn>
            </a:cxnLst>
            <a:rect l="0" t="0" r="r" b="b"/>
            <a:pathLst>
              <a:path w="2" h="4">
                <a:moveTo>
                  <a:pt x="2" y="4"/>
                </a:moveTo>
                <a:lnTo>
                  <a:pt x="2" y="4"/>
                </a:lnTo>
                <a:lnTo>
                  <a:pt x="2" y="4"/>
                </a:lnTo>
                <a:lnTo>
                  <a:pt x="2" y="2"/>
                </a:lnTo>
                <a:lnTo>
                  <a:pt x="2" y="0"/>
                </a:lnTo>
                <a:lnTo>
                  <a:pt x="2" y="0"/>
                </a:lnTo>
                <a:lnTo>
                  <a:pt x="2" y="0"/>
                </a:lnTo>
                <a:lnTo>
                  <a:pt x="0" y="2"/>
                </a:lnTo>
                <a:lnTo>
                  <a:pt x="2" y="4"/>
                </a:lnTo>
                <a:lnTo>
                  <a:pt x="2" y="2"/>
                </a:lnTo>
                <a:lnTo>
                  <a:pt x="2" y="2"/>
                </a:lnTo>
                <a:lnTo>
                  <a:pt x="2" y="0"/>
                </a:lnTo>
                <a:lnTo>
                  <a:pt x="2" y="2"/>
                </a:lnTo>
                <a:lnTo>
                  <a:pt x="2" y="2"/>
                </a:lnTo>
                <a:lnTo>
                  <a:pt x="2" y="2"/>
                </a:lnTo>
                <a:lnTo>
                  <a:pt x="2" y="2"/>
                </a:lnTo>
                <a:lnTo>
                  <a:pt x="2" y="2"/>
                </a:lnTo>
                <a:lnTo>
                  <a:pt x="2" y="2"/>
                </a:lnTo>
                <a:lnTo>
                  <a:pt x="2" y="2"/>
                </a:lnTo>
                <a:lnTo>
                  <a:pt x="2" y="2"/>
                </a:lnTo>
                <a:lnTo>
                  <a:pt x="2" y="2"/>
                </a:lnTo>
                <a:lnTo>
                  <a:pt x="2" y="2"/>
                </a:lnTo>
                <a:lnTo>
                  <a:pt x="2" y="2"/>
                </a:lnTo>
                <a:lnTo>
                  <a:pt x="2" y="2"/>
                </a:lnTo>
                <a:lnTo>
                  <a:pt x="2" y="2"/>
                </a:lnTo>
                <a:lnTo>
                  <a:pt x="2" y="2"/>
                </a:lnTo>
                <a:lnTo>
                  <a:pt x="0" y="2"/>
                </a:lnTo>
                <a:lnTo>
                  <a:pt x="2" y="4"/>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73" name="Freeform 1141"/>
          <p:cNvSpPr>
            <a:spLocks/>
          </p:cNvSpPr>
          <p:nvPr/>
        </p:nvSpPr>
        <p:spPr bwMode="auto">
          <a:xfrm>
            <a:off x="706439" y="479425"/>
            <a:ext cx="1587" cy="6350"/>
          </a:xfrm>
          <a:custGeom>
            <a:avLst/>
            <a:gdLst/>
            <a:ahLst/>
            <a:cxnLst>
              <a:cxn ang="0">
                <a:pos x="0" y="4"/>
              </a:cxn>
              <a:cxn ang="0">
                <a:pos x="0" y="2"/>
              </a:cxn>
              <a:cxn ang="0">
                <a:pos x="0" y="0"/>
              </a:cxn>
              <a:cxn ang="0">
                <a:pos x="0" y="0"/>
              </a:cxn>
              <a:cxn ang="0">
                <a:pos x="0" y="2"/>
              </a:cxn>
              <a:cxn ang="0">
                <a:pos x="0" y="2"/>
              </a:cxn>
              <a:cxn ang="0">
                <a:pos x="0" y="4"/>
              </a:cxn>
              <a:cxn ang="0">
                <a:pos x="0" y="2"/>
              </a:cxn>
              <a:cxn ang="0">
                <a:pos x="0" y="2"/>
              </a:cxn>
              <a:cxn ang="0">
                <a:pos x="0" y="2"/>
              </a:cxn>
              <a:cxn ang="0">
                <a:pos x="0" y="2"/>
              </a:cxn>
              <a:cxn ang="0">
                <a:pos x="0" y="2"/>
              </a:cxn>
              <a:cxn ang="0">
                <a:pos x="0" y="2"/>
              </a:cxn>
              <a:cxn ang="0">
                <a:pos x="0" y="2"/>
              </a:cxn>
              <a:cxn ang="0">
                <a:pos x="0" y="4"/>
              </a:cxn>
            </a:cxnLst>
            <a:rect l="0" t="0" r="r" b="b"/>
            <a:pathLst>
              <a:path h="4">
                <a:moveTo>
                  <a:pt x="0" y="4"/>
                </a:moveTo>
                <a:lnTo>
                  <a:pt x="0" y="2"/>
                </a:lnTo>
                <a:lnTo>
                  <a:pt x="0" y="0"/>
                </a:lnTo>
                <a:lnTo>
                  <a:pt x="0" y="0"/>
                </a:lnTo>
                <a:lnTo>
                  <a:pt x="0" y="2"/>
                </a:lnTo>
                <a:lnTo>
                  <a:pt x="0" y="2"/>
                </a:lnTo>
                <a:lnTo>
                  <a:pt x="0" y="4"/>
                </a:lnTo>
                <a:lnTo>
                  <a:pt x="0" y="2"/>
                </a:lnTo>
                <a:lnTo>
                  <a:pt x="0" y="2"/>
                </a:lnTo>
                <a:lnTo>
                  <a:pt x="0" y="2"/>
                </a:lnTo>
                <a:lnTo>
                  <a:pt x="0" y="2"/>
                </a:lnTo>
                <a:lnTo>
                  <a:pt x="0" y="2"/>
                </a:lnTo>
                <a:lnTo>
                  <a:pt x="0" y="2"/>
                </a:lnTo>
                <a:lnTo>
                  <a:pt x="0" y="2"/>
                </a:lnTo>
                <a:lnTo>
                  <a:pt x="0" y="4"/>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74" name="Freeform 1148"/>
          <p:cNvSpPr>
            <a:spLocks/>
          </p:cNvSpPr>
          <p:nvPr/>
        </p:nvSpPr>
        <p:spPr bwMode="auto">
          <a:xfrm>
            <a:off x="693742" y="460376"/>
            <a:ext cx="3175" cy="3175"/>
          </a:xfrm>
          <a:custGeom>
            <a:avLst/>
            <a:gdLst/>
            <a:ahLst/>
            <a:cxnLst>
              <a:cxn ang="0">
                <a:pos x="2" y="2"/>
              </a:cxn>
              <a:cxn ang="0">
                <a:pos x="2" y="0"/>
              </a:cxn>
              <a:cxn ang="0">
                <a:pos x="2" y="0"/>
              </a:cxn>
              <a:cxn ang="0">
                <a:pos x="2" y="0"/>
              </a:cxn>
              <a:cxn ang="0">
                <a:pos x="2" y="0"/>
              </a:cxn>
              <a:cxn ang="0">
                <a:pos x="0" y="0"/>
              </a:cxn>
              <a:cxn ang="0">
                <a:pos x="0" y="0"/>
              </a:cxn>
              <a:cxn ang="0">
                <a:pos x="0" y="2"/>
              </a:cxn>
              <a:cxn ang="0">
                <a:pos x="0" y="2"/>
              </a:cxn>
              <a:cxn ang="0">
                <a:pos x="0" y="2"/>
              </a:cxn>
              <a:cxn ang="0">
                <a:pos x="2" y="2"/>
              </a:cxn>
              <a:cxn ang="0">
                <a:pos x="2" y="2"/>
              </a:cxn>
              <a:cxn ang="0">
                <a:pos x="2" y="0"/>
              </a:cxn>
              <a:cxn ang="0">
                <a:pos x="2" y="0"/>
              </a:cxn>
              <a:cxn ang="0">
                <a:pos x="2" y="0"/>
              </a:cxn>
              <a:cxn ang="0">
                <a:pos x="0" y="2"/>
              </a:cxn>
              <a:cxn ang="0">
                <a:pos x="2" y="2"/>
              </a:cxn>
              <a:cxn ang="0">
                <a:pos x="2" y="0"/>
              </a:cxn>
              <a:cxn ang="0">
                <a:pos x="0" y="2"/>
              </a:cxn>
              <a:cxn ang="0">
                <a:pos x="2" y="2"/>
              </a:cxn>
              <a:cxn ang="0">
                <a:pos x="0" y="2"/>
              </a:cxn>
              <a:cxn ang="0">
                <a:pos x="0" y="2"/>
              </a:cxn>
              <a:cxn ang="0">
                <a:pos x="0" y="2"/>
              </a:cxn>
              <a:cxn ang="0">
                <a:pos x="0" y="2"/>
              </a:cxn>
              <a:cxn ang="0">
                <a:pos x="0" y="2"/>
              </a:cxn>
              <a:cxn ang="0">
                <a:pos x="0" y="2"/>
              </a:cxn>
              <a:cxn ang="0">
                <a:pos x="0" y="2"/>
              </a:cxn>
              <a:cxn ang="0">
                <a:pos x="0" y="2"/>
              </a:cxn>
              <a:cxn ang="0">
                <a:pos x="0" y="2"/>
              </a:cxn>
              <a:cxn ang="0">
                <a:pos x="2" y="2"/>
              </a:cxn>
              <a:cxn ang="0">
                <a:pos x="2" y="2"/>
              </a:cxn>
            </a:cxnLst>
            <a:rect l="0" t="0" r="r" b="b"/>
            <a:pathLst>
              <a:path w="2" h="2">
                <a:moveTo>
                  <a:pt x="2" y="2"/>
                </a:moveTo>
                <a:lnTo>
                  <a:pt x="2" y="0"/>
                </a:lnTo>
                <a:lnTo>
                  <a:pt x="2" y="0"/>
                </a:lnTo>
                <a:lnTo>
                  <a:pt x="2" y="0"/>
                </a:lnTo>
                <a:lnTo>
                  <a:pt x="2" y="0"/>
                </a:lnTo>
                <a:lnTo>
                  <a:pt x="0" y="0"/>
                </a:lnTo>
                <a:lnTo>
                  <a:pt x="0" y="0"/>
                </a:lnTo>
                <a:lnTo>
                  <a:pt x="0" y="2"/>
                </a:lnTo>
                <a:lnTo>
                  <a:pt x="0" y="2"/>
                </a:lnTo>
                <a:lnTo>
                  <a:pt x="0" y="2"/>
                </a:lnTo>
                <a:lnTo>
                  <a:pt x="2" y="2"/>
                </a:lnTo>
                <a:lnTo>
                  <a:pt x="2" y="2"/>
                </a:lnTo>
                <a:lnTo>
                  <a:pt x="2" y="0"/>
                </a:lnTo>
                <a:lnTo>
                  <a:pt x="2" y="0"/>
                </a:lnTo>
                <a:lnTo>
                  <a:pt x="2" y="0"/>
                </a:lnTo>
                <a:lnTo>
                  <a:pt x="0" y="2"/>
                </a:lnTo>
                <a:lnTo>
                  <a:pt x="2" y="2"/>
                </a:lnTo>
                <a:lnTo>
                  <a:pt x="2" y="0"/>
                </a:lnTo>
                <a:lnTo>
                  <a:pt x="0" y="2"/>
                </a:lnTo>
                <a:lnTo>
                  <a:pt x="2" y="2"/>
                </a:lnTo>
                <a:lnTo>
                  <a:pt x="0" y="2"/>
                </a:lnTo>
                <a:lnTo>
                  <a:pt x="0" y="2"/>
                </a:lnTo>
                <a:lnTo>
                  <a:pt x="0" y="2"/>
                </a:lnTo>
                <a:lnTo>
                  <a:pt x="0" y="2"/>
                </a:lnTo>
                <a:lnTo>
                  <a:pt x="0" y="2"/>
                </a:lnTo>
                <a:lnTo>
                  <a:pt x="0" y="2"/>
                </a:lnTo>
                <a:lnTo>
                  <a:pt x="0" y="2"/>
                </a:lnTo>
                <a:lnTo>
                  <a:pt x="0" y="2"/>
                </a:lnTo>
                <a:lnTo>
                  <a:pt x="0" y="2"/>
                </a:lnTo>
                <a:lnTo>
                  <a:pt x="2" y="2"/>
                </a:lnTo>
                <a:lnTo>
                  <a:pt x="2"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75" name="Freeform 1150"/>
          <p:cNvSpPr>
            <a:spLocks/>
          </p:cNvSpPr>
          <p:nvPr/>
        </p:nvSpPr>
        <p:spPr bwMode="auto">
          <a:xfrm>
            <a:off x="684215" y="447677"/>
            <a:ext cx="1587" cy="3175"/>
          </a:xfrm>
          <a:custGeom>
            <a:avLst/>
            <a:gdLst/>
            <a:ahLst/>
            <a:cxnLst>
              <a:cxn ang="0">
                <a:pos x="0" y="2"/>
              </a:cxn>
              <a:cxn ang="0">
                <a:pos x="0" y="0"/>
              </a:cxn>
              <a:cxn ang="0">
                <a:pos x="0" y="2"/>
              </a:cxn>
            </a:cxnLst>
            <a:rect l="0" t="0" r="r" b="b"/>
            <a:pathLst>
              <a:path h="2">
                <a:moveTo>
                  <a:pt x="0" y="2"/>
                </a:moveTo>
                <a:lnTo>
                  <a:pt x="0" y="0"/>
                </a:lnTo>
                <a:lnTo>
                  <a:pt x="0"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76" name="Freeform 1152"/>
          <p:cNvSpPr>
            <a:spLocks/>
          </p:cNvSpPr>
          <p:nvPr/>
        </p:nvSpPr>
        <p:spPr bwMode="auto">
          <a:xfrm>
            <a:off x="684217" y="447677"/>
            <a:ext cx="3175" cy="3175"/>
          </a:xfrm>
          <a:custGeom>
            <a:avLst/>
            <a:gdLst/>
            <a:ahLst/>
            <a:cxnLst>
              <a:cxn ang="0">
                <a:pos x="2" y="0"/>
              </a:cxn>
              <a:cxn ang="0">
                <a:pos x="0" y="0"/>
              </a:cxn>
              <a:cxn ang="0">
                <a:pos x="0" y="0"/>
              </a:cxn>
              <a:cxn ang="0">
                <a:pos x="0" y="0"/>
              </a:cxn>
              <a:cxn ang="0">
                <a:pos x="0" y="2"/>
              </a:cxn>
              <a:cxn ang="0">
                <a:pos x="2" y="2"/>
              </a:cxn>
              <a:cxn ang="0">
                <a:pos x="2" y="0"/>
              </a:cxn>
              <a:cxn ang="0">
                <a:pos x="0" y="0"/>
              </a:cxn>
              <a:cxn ang="0">
                <a:pos x="0" y="0"/>
              </a:cxn>
              <a:cxn ang="0">
                <a:pos x="0" y="0"/>
              </a:cxn>
              <a:cxn ang="0">
                <a:pos x="0" y="2"/>
              </a:cxn>
              <a:cxn ang="0">
                <a:pos x="2" y="2"/>
              </a:cxn>
              <a:cxn ang="0">
                <a:pos x="2" y="0"/>
              </a:cxn>
            </a:cxnLst>
            <a:rect l="0" t="0" r="r" b="b"/>
            <a:pathLst>
              <a:path w="2" h="2">
                <a:moveTo>
                  <a:pt x="2" y="0"/>
                </a:moveTo>
                <a:lnTo>
                  <a:pt x="0" y="0"/>
                </a:lnTo>
                <a:lnTo>
                  <a:pt x="0" y="0"/>
                </a:lnTo>
                <a:lnTo>
                  <a:pt x="0" y="0"/>
                </a:lnTo>
                <a:lnTo>
                  <a:pt x="0" y="2"/>
                </a:lnTo>
                <a:lnTo>
                  <a:pt x="2" y="2"/>
                </a:lnTo>
                <a:lnTo>
                  <a:pt x="2" y="0"/>
                </a:lnTo>
                <a:lnTo>
                  <a:pt x="0" y="0"/>
                </a:lnTo>
                <a:lnTo>
                  <a:pt x="0" y="0"/>
                </a:lnTo>
                <a:lnTo>
                  <a:pt x="0" y="0"/>
                </a:lnTo>
                <a:lnTo>
                  <a:pt x="0" y="2"/>
                </a:lnTo>
                <a:lnTo>
                  <a:pt x="2" y="2"/>
                </a:lnTo>
                <a:lnTo>
                  <a:pt x="2"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77" name="Freeform 1154"/>
          <p:cNvSpPr>
            <a:spLocks/>
          </p:cNvSpPr>
          <p:nvPr/>
        </p:nvSpPr>
        <p:spPr bwMode="auto">
          <a:xfrm>
            <a:off x="665165" y="434975"/>
            <a:ext cx="3175" cy="1588"/>
          </a:xfrm>
          <a:custGeom>
            <a:avLst/>
            <a:gdLst/>
            <a:ahLst/>
            <a:cxnLst>
              <a:cxn ang="0">
                <a:pos x="2" y="0"/>
              </a:cxn>
              <a:cxn ang="0">
                <a:pos x="0" y="0"/>
              </a:cxn>
              <a:cxn ang="0">
                <a:pos x="2" y="0"/>
              </a:cxn>
            </a:cxnLst>
            <a:rect l="0" t="0" r="r" b="b"/>
            <a:pathLst>
              <a:path w="2">
                <a:moveTo>
                  <a:pt x="2" y="0"/>
                </a:moveTo>
                <a:lnTo>
                  <a:pt x="0" y="0"/>
                </a:lnTo>
                <a:lnTo>
                  <a:pt x="2"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78" name="Freeform 1156"/>
          <p:cNvSpPr>
            <a:spLocks/>
          </p:cNvSpPr>
          <p:nvPr/>
        </p:nvSpPr>
        <p:spPr bwMode="auto">
          <a:xfrm>
            <a:off x="665165" y="431801"/>
            <a:ext cx="3175" cy="3175"/>
          </a:xfrm>
          <a:custGeom>
            <a:avLst/>
            <a:gdLst/>
            <a:ahLst/>
            <a:cxnLst>
              <a:cxn ang="0">
                <a:pos x="2" y="2"/>
              </a:cxn>
              <a:cxn ang="0">
                <a:pos x="0" y="0"/>
              </a:cxn>
              <a:cxn ang="0">
                <a:pos x="0" y="0"/>
              </a:cxn>
              <a:cxn ang="0">
                <a:pos x="0" y="2"/>
              </a:cxn>
              <a:cxn ang="0">
                <a:pos x="2" y="2"/>
              </a:cxn>
              <a:cxn ang="0">
                <a:pos x="2" y="2"/>
              </a:cxn>
              <a:cxn ang="0">
                <a:pos x="2" y="2"/>
              </a:cxn>
              <a:cxn ang="0">
                <a:pos x="0" y="0"/>
              </a:cxn>
              <a:cxn ang="0">
                <a:pos x="0" y="0"/>
              </a:cxn>
              <a:cxn ang="0">
                <a:pos x="0" y="2"/>
              </a:cxn>
              <a:cxn ang="0">
                <a:pos x="2" y="2"/>
              </a:cxn>
              <a:cxn ang="0">
                <a:pos x="2" y="2"/>
              </a:cxn>
              <a:cxn ang="0">
                <a:pos x="2" y="2"/>
              </a:cxn>
            </a:cxnLst>
            <a:rect l="0" t="0" r="r" b="b"/>
            <a:pathLst>
              <a:path w="2" h="2">
                <a:moveTo>
                  <a:pt x="2" y="2"/>
                </a:moveTo>
                <a:lnTo>
                  <a:pt x="0" y="0"/>
                </a:lnTo>
                <a:lnTo>
                  <a:pt x="0" y="0"/>
                </a:lnTo>
                <a:lnTo>
                  <a:pt x="0" y="2"/>
                </a:lnTo>
                <a:lnTo>
                  <a:pt x="2" y="2"/>
                </a:lnTo>
                <a:lnTo>
                  <a:pt x="2" y="2"/>
                </a:lnTo>
                <a:lnTo>
                  <a:pt x="2" y="2"/>
                </a:lnTo>
                <a:lnTo>
                  <a:pt x="0" y="0"/>
                </a:lnTo>
                <a:lnTo>
                  <a:pt x="0" y="0"/>
                </a:lnTo>
                <a:lnTo>
                  <a:pt x="0" y="2"/>
                </a:lnTo>
                <a:lnTo>
                  <a:pt x="2" y="2"/>
                </a:lnTo>
                <a:lnTo>
                  <a:pt x="2" y="2"/>
                </a:lnTo>
                <a:lnTo>
                  <a:pt x="2"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79" name="Freeform 1163"/>
          <p:cNvSpPr>
            <a:spLocks/>
          </p:cNvSpPr>
          <p:nvPr/>
        </p:nvSpPr>
        <p:spPr bwMode="auto">
          <a:xfrm>
            <a:off x="611188" y="415933"/>
            <a:ext cx="6350" cy="3175"/>
          </a:xfrm>
          <a:custGeom>
            <a:avLst/>
            <a:gdLst/>
            <a:ahLst/>
            <a:cxnLst>
              <a:cxn ang="0">
                <a:pos x="2" y="2"/>
              </a:cxn>
              <a:cxn ang="0">
                <a:pos x="2" y="2"/>
              </a:cxn>
              <a:cxn ang="0">
                <a:pos x="4" y="2"/>
              </a:cxn>
              <a:cxn ang="0">
                <a:pos x="4" y="0"/>
              </a:cxn>
              <a:cxn ang="0">
                <a:pos x="4" y="0"/>
              </a:cxn>
              <a:cxn ang="0">
                <a:pos x="2" y="0"/>
              </a:cxn>
              <a:cxn ang="0">
                <a:pos x="2" y="0"/>
              </a:cxn>
              <a:cxn ang="0">
                <a:pos x="0" y="2"/>
              </a:cxn>
              <a:cxn ang="0">
                <a:pos x="2" y="2"/>
              </a:cxn>
              <a:cxn ang="0">
                <a:pos x="2" y="0"/>
              </a:cxn>
              <a:cxn ang="0">
                <a:pos x="4" y="2"/>
              </a:cxn>
              <a:cxn ang="0">
                <a:pos x="4" y="0"/>
              </a:cxn>
              <a:cxn ang="0">
                <a:pos x="4" y="0"/>
              </a:cxn>
              <a:cxn ang="0">
                <a:pos x="2" y="0"/>
              </a:cxn>
              <a:cxn ang="0">
                <a:pos x="2" y="0"/>
              </a:cxn>
              <a:cxn ang="0">
                <a:pos x="0" y="0"/>
              </a:cxn>
              <a:cxn ang="0">
                <a:pos x="2" y="2"/>
              </a:cxn>
            </a:cxnLst>
            <a:rect l="0" t="0" r="r" b="b"/>
            <a:pathLst>
              <a:path w="4" h="2">
                <a:moveTo>
                  <a:pt x="2" y="2"/>
                </a:moveTo>
                <a:lnTo>
                  <a:pt x="2" y="2"/>
                </a:lnTo>
                <a:lnTo>
                  <a:pt x="4" y="2"/>
                </a:lnTo>
                <a:lnTo>
                  <a:pt x="4" y="0"/>
                </a:lnTo>
                <a:lnTo>
                  <a:pt x="4" y="0"/>
                </a:lnTo>
                <a:lnTo>
                  <a:pt x="2" y="0"/>
                </a:lnTo>
                <a:lnTo>
                  <a:pt x="2" y="0"/>
                </a:lnTo>
                <a:lnTo>
                  <a:pt x="0" y="2"/>
                </a:lnTo>
                <a:lnTo>
                  <a:pt x="2" y="2"/>
                </a:lnTo>
                <a:lnTo>
                  <a:pt x="2" y="0"/>
                </a:lnTo>
                <a:lnTo>
                  <a:pt x="4" y="2"/>
                </a:lnTo>
                <a:lnTo>
                  <a:pt x="4" y="0"/>
                </a:lnTo>
                <a:lnTo>
                  <a:pt x="4" y="0"/>
                </a:lnTo>
                <a:lnTo>
                  <a:pt x="2" y="0"/>
                </a:lnTo>
                <a:lnTo>
                  <a:pt x="2" y="0"/>
                </a:lnTo>
                <a:lnTo>
                  <a:pt x="0" y="0"/>
                </a:lnTo>
                <a:lnTo>
                  <a:pt x="2"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80" name="Freeform 1172"/>
          <p:cNvSpPr>
            <a:spLocks/>
          </p:cNvSpPr>
          <p:nvPr/>
        </p:nvSpPr>
        <p:spPr bwMode="auto">
          <a:xfrm>
            <a:off x="582617" y="476253"/>
            <a:ext cx="3175" cy="3175"/>
          </a:xfrm>
          <a:custGeom>
            <a:avLst/>
            <a:gdLst/>
            <a:ahLst/>
            <a:cxnLst>
              <a:cxn ang="0">
                <a:pos x="0" y="2"/>
              </a:cxn>
              <a:cxn ang="0">
                <a:pos x="0" y="2"/>
              </a:cxn>
              <a:cxn ang="0">
                <a:pos x="2" y="2"/>
              </a:cxn>
              <a:cxn ang="0">
                <a:pos x="0" y="0"/>
              </a:cxn>
              <a:cxn ang="0">
                <a:pos x="0" y="0"/>
              </a:cxn>
              <a:cxn ang="0">
                <a:pos x="0" y="0"/>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Lst>
            <a:rect l="0" t="0" r="r" b="b"/>
            <a:pathLst>
              <a:path w="2" h="2">
                <a:moveTo>
                  <a:pt x="0" y="2"/>
                </a:moveTo>
                <a:lnTo>
                  <a:pt x="0" y="2"/>
                </a:lnTo>
                <a:lnTo>
                  <a:pt x="2" y="2"/>
                </a:lnTo>
                <a:lnTo>
                  <a:pt x="0" y="0"/>
                </a:lnTo>
                <a:lnTo>
                  <a:pt x="0" y="0"/>
                </a:lnTo>
                <a:lnTo>
                  <a:pt x="0" y="0"/>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81" name="Freeform 1177"/>
          <p:cNvSpPr>
            <a:spLocks/>
          </p:cNvSpPr>
          <p:nvPr/>
        </p:nvSpPr>
        <p:spPr bwMode="auto">
          <a:xfrm>
            <a:off x="557217" y="534996"/>
            <a:ext cx="3175" cy="3175"/>
          </a:xfrm>
          <a:custGeom>
            <a:avLst/>
            <a:gdLst/>
            <a:ahLst/>
            <a:cxnLst>
              <a:cxn ang="0">
                <a:pos x="0" y="2"/>
              </a:cxn>
              <a:cxn ang="0">
                <a:pos x="2" y="2"/>
              </a:cxn>
              <a:cxn ang="0">
                <a:pos x="2" y="2"/>
              </a:cxn>
              <a:cxn ang="0">
                <a:pos x="2" y="0"/>
              </a:cxn>
              <a:cxn ang="0">
                <a:pos x="2" y="0"/>
              </a:cxn>
              <a:cxn ang="0">
                <a:pos x="2"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2"/>
              </a:cxn>
              <a:cxn ang="0">
                <a:pos x="0" y="2"/>
              </a:cxn>
              <a:cxn ang="0">
                <a:pos x="2" y="2"/>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2"/>
              </a:cxn>
              <a:cxn ang="0">
                <a:pos x="2" y="0"/>
              </a:cxn>
              <a:cxn ang="0">
                <a:pos x="2" y="0"/>
              </a:cxn>
              <a:cxn ang="0">
                <a:pos x="0" y="0"/>
              </a:cxn>
              <a:cxn ang="0">
                <a:pos x="0" y="0"/>
              </a:cxn>
              <a:cxn ang="0">
                <a:pos x="0" y="2"/>
              </a:cxn>
            </a:cxnLst>
            <a:rect l="0" t="0" r="r" b="b"/>
            <a:pathLst>
              <a:path w="2" h="2">
                <a:moveTo>
                  <a:pt x="0" y="2"/>
                </a:moveTo>
                <a:lnTo>
                  <a:pt x="2" y="2"/>
                </a:lnTo>
                <a:lnTo>
                  <a:pt x="2" y="2"/>
                </a:lnTo>
                <a:lnTo>
                  <a:pt x="2" y="0"/>
                </a:lnTo>
                <a:lnTo>
                  <a:pt x="2" y="0"/>
                </a:lnTo>
                <a:lnTo>
                  <a:pt x="2"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2"/>
                </a:lnTo>
                <a:lnTo>
                  <a:pt x="0" y="2"/>
                </a:lnTo>
                <a:lnTo>
                  <a:pt x="2" y="2"/>
                </a:lnTo>
                <a:lnTo>
                  <a:pt x="2" y="0"/>
                </a:lnTo>
                <a:lnTo>
                  <a:pt x="2" y="0"/>
                </a:lnTo>
                <a:lnTo>
                  <a:pt x="2" y="0"/>
                </a:lnTo>
                <a:lnTo>
                  <a:pt x="2" y="0"/>
                </a:lnTo>
                <a:lnTo>
                  <a:pt x="2" y="0"/>
                </a:lnTo>
                <a:lnTo>
                  <a:pt x="2" y="0"/>
                </a:lnTo>
                <a:lnTo>
                  <a:pt x="2" y="0"/>
                </a:lnTo>
                <a:lnTo>
                  <a:pt x="2" y="0"/>
                </a:lnTo>
                <a:lnTo>
                  <a:pt x="2" y="0"/>
                </a:lnTo>
                <a:lnTo>
                  <a:pt x="2" y="0"/>
                </a:lnTo>
                <a:lnTo>
                  <a:pt x="2" y="0"/>
                </a:lnTo>
                <a:lnTo>
                  <a:pt x="2" y="2"/>
                </a:lnTo>
                <a:lnTo>
                  <a:pt x="2" y="0"/>
                </a:lnTo>
                <a:lnTo>
                  <a:pt x="2" y="0"/>
                </a:lnTo>
                <a:lnTo>
                  <a:pt x="0" y="0"/>
                </a:lnTo>
                <a:lnTo>
                  <a:pt x="0" y="0"/>
                </a:lnTo>
                <a:lnTo>
                  <a:pt x="0"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82" name="Freeform 1180"/>
          <p:cNvSpPr>
            <a:spLocks/>
          </p:cNvSpPr>
          <p:nvPr/>
        </p:nvSpPr>
        <p:spPr bwMode="auto">
          <a:xfrm>
            <a:off x="560392" y="530233"/>
            <a:ext cx="3175" cy="4763"/>
          </a:xfrm>
          <a:custGeom>
            <a:avLst/>
            <a:gdLst/>
            <a:ahLst/>
            <a:cxnLst>
              <a:cxn ang="0">
                <a:pos x="0" y="3"/>
              </a:cxn>
              <a:cxn ang="0">
                <a:pos x="0" y="3"/>
              </a:cxn>
              <a:cxn ang="0">
                <a:pos x="2" y="3"/>
              </a:cxn>
              <a:cxn ang="0">
                <a:pos x="2" y="3"/>
              </a:cxn>
              <a:cxn ang="0">
                <a:pos x="0" y="0"/>
              </a:cxn>
              <a:cxn ang="0">
                <a:pos x="0" y="0"/>
              </a:cxn>
              <a:cxn ang="0">
                <a:pos x="0" y="0"/>
              </a:cxn>
              <a:cxn ang="0">
                <a:pos x="0" y="3"/>
              </a:cxn>
              <a:cxn ang="0">
                <a:pos x="0" y="3"/>
              </a:cxn>
              <a:cxn ang="0">
                <a:pos x="0" y="3"/>
              </a:cxn>
              <a:cxn ang="0">
                <a:pos x="0" y="3"/>
              </a:cxn>
              <a:cxn ang="0">
                <a:pos x="0" y="0"/>
              </a:cxn>
              <a:cxn ang="0">
                <a:pos x="0" y="3"/>
              </a:cxn>
              <a:cxn ang="0">
                <a:pos x="0" y="3"/>
              </a:cxn>
              <a:cxn ang="0">
                <a:pos x="0" y="3"/>
              </a:cxn>
              <a:cxn ang="0">
                <a:pos x="0" y="3"/>
              </a:cxn>
              <a:cxn ang="0">
                <a:pos x="0" y="3"/>
              </a:cxn>
              <a:cxn ang="0">
                <a:pos x="0" y="3"/>
              </a:cxn>
              <a:cxn ang="0">
                <a:pos x="0" y="3"/>
              </a:cxn>
              <a:cxn ang="0">
                <a:pos x="0" y="3"/>
              </a:cxn>
              <a:cxn ang="0">
                <a:pos x="0" y="3"/>
              </a:cxn>
              <a:cxn ang="0">
                <a:pos x="0" y="3"/>
              </a:cxn>
              <a:cxn ang="0">
                <a:pos x="0" y="3"/>
              </a:cxn>
              <a:cxn ang="0">
                <a:pos x="0" y="3"/>
              </a:cxn>
              <a:cxn ang="0">
                <a:pos x="0" y="3"/>
              </a:cxn>
              <a:cxn ang="0">
                <a:pos x="0" y="3"/>
              </a:cxn>
              <a:cxn ang="0">
                <a:pos x="0" y="3"/>
              </a:cxn>
            </a:cxnLst>
            <a:rect l="0" t="0" r="r" b="b"/>
            <a:pathLst>
              <a:path w="2" h="3">
                <a:moveTo>
                  <a:pt x="0" y="3"/>
                </a:moveTo>
                <a:lnTo>
                  <a:pt x="0" y="3"/>
                </a:lnTo>
                <a:lnTo>
                  <a:pt x="2" y="3"/>
                </a:lnTo>
                <a:lnTo>
                  <a:pt x="2" y="3"/>
                </a:lnTo>
                <a:lnTo>
                  <a:pt x="0" y="0"/>
                </a:lnTo>
                <a:lnTo>
                  <a:pt x="0" y="0"/>
                </a:lnTo>
                <a:lnTo>
                  <a:pt x="0" y="0"/>
                </a:lnTo>
                <a:lnTo>
                  <a:pt x="0" y="3"/>
                </a:lnTo>
                <a:lnTo>
                  <a:pt x="0" y="3"/>
                </a:lnTo>
                <a:lnTo>
                  <a:pt x="0" y="3"/>
                </a:lnTo>
                <a:lnTo>
                  <a:pt x="0" y="3"/>
                </a:lnTo>
                <a:lnTo>
                  <a:pt x="0" y="0"/>
                </a:lnTo>
                <a:lnTo>
                  <a:pt x="0" y="3"/>
                </a:lnTo>
                <a:lnTo>
                  <a:pt x="0" y="3"/>
                </a:lnTo>
                <a:lnTo>
                  <a:pt x="0" y="3"/>
                </a:lnTo>
                <a:lnTo>
                  <a:pt x="0" y="3"/>
                </a:lnTo>
                <a:lnTo>
                  <a:pt x="0" y="3"/>
                </a:lnTo>
                <a:lnTo>
                  <a:pt x="0" y="3"/>
                </a:lnTo>
                <a:lnTo>
                  <a:pt x="0" y="3"/>
                </a:lnTo>
                <a:lnTo>
                  <a:pt x="0" y="3"/>
                </a:lnTo>
                <a:lnTo>
                  <a:pt x="0" y="3"/>
                </a:lnTo>
                <a:lnTo>
                  <a:pt x="0" y="3"/>
                </a:lnTo>
                <a:lnTo>
                  <a:pt x="0" y="3"/>
                </a:lnTo>
                <a:lnTo>
                  <a:pt x="0" y="3"/>
                </a:lnTo>
                <a:lnTo>
                  <a:pt x="0" y="3"/>
                </a:lnTo>
                <a:lnTo>
                  <a:pt x="0" y="3"/>
                </a:lnTo>
                <a:lnTo>
                  <a:pt x="0" y="3"/>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83" name="Line 1187"/>
          <p:cNvSpPr>
            <a:spLocks noChangeShapeType="1"/>
          </p:cNvSpPr>
          <p:nvPr/>
        </p:nvSpPr>
        <p:spPr bwMode="auto">
          <a:xfrm>
            <a:off x="569915" y="520700"/>
            <a:ext cx="1587" cy="1588"/>
          </a:xfrm>
          <a:prstGeom prst="line">
            <a:avLst/>
          </a:pr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84" name="Line 1188"/>
          <p:cNvSpPr>
            <a:spLocks noChangeShapeType="1"/>
          </p:cNvSpPr>
          <p:nvPr/>
        </p:nvSpPr>
        <p:spPr bwMode="auto">
          <a:xfrm>
            <a:off x="569915" y="520700"/>
            <a:ext cx="1587" cy="1588"/>
          </a:xfrm>
          <a:prstGeom prst="line">
            <a:avLst/>
          </a:pr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85" name="Freeform 1208"/>
          <p:cNvSpPr>
            <a:spLocks/>
          </p:cNvSpPr>
          <p:nvPr/>
        </p:nvSpPr>
        <p:spPr bwMode="auto">
          <a:xfrm>
            <a:off x="595313" y="557221"/>
            <a:ext cx="1587" cy="1587"/>
          </a:xfrm>
          <a:custGeom>
            <a:avLst/>
            <a:gdLst/>
            <a:ahLst/>
            <a:cxnLst>
              <a:cxn ang="0">
                <a:pos x="0" y="0"/>
              </a:cxn>
              <a:cxn ang="0">
                <a:pos x="0" y="0"/>
              </a:cxn>
              <a:cxn ang="0">
                <a:pos x="0" y="0"/>
              </a:cxn>
            </a:cxnLst>
            <a:rect l="0" t="0" r="r" b="b"/>
            <a:pathLst>
              <a:path>
                <a:moveTo>
                  <a:pt x="0" y="0"/>
                </a:moveTo>
                <a:lnTo>
                  <a:pt x="0" y="0"/>
                </a:lnTo>
                <a:lnTo>
                  <a:pt x="0"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86" name="Freeform 1210"/>
          <p:cNvSpPr>
            <a:spLocks/>
          </p:cNvSpPr>
          <p:nvPr/>
        </p:nvSpPr>
        <p:spPr bwMode="auto">
          <a:xfrm>
            <a:off x="595317" y="557221"/>
            <a:ext cx="3175" cy="3175"/>
          </a:xfrm>
          <a:custGeom>
            <a:avLst/>
            <a:gdLst/>
            <a:ahLst/>
            <a:cxnLst>
              <a:cxn ang="0">
                <a:pos x="0" y="2"/>
              </a:cxn>
              <a:cxn ang="0">
                <a:pos x="0" y="2"/>
              </a:cxn>
              <a:cxn ang="0">
                <a:pos x="2" y="2"/>
              </a:cxn>
              <a:cxn ang="0">
                <a:pos x="2" y="0"/>
              </a:cxn>
              <a:cxn ang="0">
                <a:pos x="2" y="0"/>
              </a:cxn>
              <a:cxn ang="0">
                <a:pos x="0" y="0"/>
              </a:cxn>
              <a:cxn ang="0">
                <a:pos x="0" y="0"/>
              </a:cxn>
              <a:cxn ang="0">
                <a:pos x="0" y="0"/>
              </a:cxn>
              <a:cxn ang="0">
                <a:pos x="0" y="2"/>
              </a:cxn>
              <a:cxn ang="0">
                <a:pos x="0" y="2"/>
              </a:cxn>
              <a:cxn ang="0">
                <a:pos x="2" y="2"/>
              </a:cxn>
              <a:cxn ang="0">
                <a:pos x="2" y="0"/>
              </a:cxn>
              <a:cxn ang="0">
                <a:pos x="2" y="0"/>
              </a:cxn>
              <a:cxn ang="0">
                <a:pos x="0" y="0"/>
              </a:cxn>
              <a:cxn ang="0">
                <a:pos x="0" y="0"/>
              </a:cxn>
              <a:cxn ang="0">
                <a:pos x="0" y="0"/>
              </a:cxn>
              <a:cxn ang="0">
                <a:pos x="0" y="2"/>
              </a:cxn>
            </a:cxnLst>
            <a:rect l="0" t="0" r="r" b="b"/>
            <a:pathLst>
              <a:path w="2" h="2">
                <a:moveTo>
                  <a:pt x="0" y="2"/>
                </a:moveTo>
                <a:lnTo>
                  <a:pt x="0" y="2"/>
                </a:lnTo>
                <a:lnTo>
                  <a:pt x="2" y="2"/>
                </a:lnTo>
                <a:lnTo>
                  <a:pt x="2" y="0"/>
                </a:lnTo>
                <a:lnTo>
                  <a:pt x="2" y="0"/>
                </a:lnTo>
                <a:lnTo>
                  <a:pt x="0" y="0"/>
                </a:lnTo>
                <a:lnTo>
                  <a:pt x="0" y="0"/>
                </a:lnTo>
                <a:lnTo>
                  <a:pt x="0" y="0"/>
                </a:lnTo>
                <a:lnTo>
                  <a:pt x="0" y="2"/>
                </a:lnTo>
                <a:lnTo>
                  <a:pt x="0" y="2"/>
                </a:lnTo>
                <a:lnTo>
                  <a:pt x="2" y="2"/>
                </a:lnTo>
                <a:lnTo>
                  <a:pt x="2" y="0"/>
                </a:lnTo>
                <a:lnTo>
                  <a:pt x="2" y="0"/>
                </a:lnTo>
                <a:lnTo>
                  <a:pt x="0" y="0"/>
                </a:lnTo>
                <a:lnTo>
                  <a:pt x="0" y="0"/>
                </a:lnTo>
                <a:lnTo>
                  <a:pt x="0" y="0"/>
                </a:lnTo>
                <a:lnTo>
                  <a:pt x="0"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87" name="Freeform 1214"/>
          <p:cNvSpPr>
            <a:spLocks/>
          </p:cNvSpPr>
          <p:nvPr/>
        </p:nvSpPr>
        <p:spPr bwMode="auto">
          <a:xfrm>
            <a:off x="595317" y="557221"/>
            <a:ext cx="3175" cy="3175"/>
          </a:xfrm>
          <a:custGeom>
            <a:avLst/>
            <a:gdLst/>
            <a:ahLst/>
            <a:cxnLst>
              <a:cxn ang="0">
                <a:pos x="0" y="2"/>
              </a:cxn>
              <a:cxn ang="0">
                <a:pos x="2" y="2"/>
              </a:cxn>
              <a:cxn ang="0">
                <a:pos x="0" y="0"/>
              </a:cxn>
              <a:cxn ang="0">
                <a:pos x="0" y="2"/>
              </a:cxn>
              <a:cxn ang="0">
                <a:pos x="0" y="2"/>
              </a:cxn>
            </a:cxnLst>
            <a:rect l="0" t="0" r="r" b="b"/>
            <a:pathLst>
              <a:path w="2" h="2">
                <a:moveTo>
                  <a:pt x="0" y="2"/>
                </a:moveTo>
                <a:lnTo>
                  <a:pt x="2" y="2"/>
                </a:lnTo>
                <a:lnTo>
                  <a:pt x="0" y="0"/>
                </a:lnTo>
                <a:lnTo>
                  <a:pt x="0" y="2"/>
                </a:lnTo>
                <a:lnTo>
                  <a:pt x="0"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88" name="Rectangle 1215"/>
          <p:cNvSpPr>
            <a:spLocks noChangeArrowheads="1"/>
          </p:cNvSpPr>
          <p:nvPr/>
        </p:nvSpPr>
        <p:spPr bwMode="auto">
          <a:xfrm>
            <a:off x="595313" y="627071"/>
            <a:ext cx="1587" cy="1587"/>
          </a:xfrm>
          <a:prstGeom prst="rect">
            <a:avLst/>
          </a:prstGeom>
          <a:solidFill>
            <a:srgbClr val="000000"/>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289" name="Freeform 1217"/>
          <p:cNvSpPr>
            <a:spLocks/>
          </p:cNvSpPr>
          <p:nvPr/>
        </p:nvSpPr>
        <p:spPr bwMode="auto">
          <a:xfrm>
            <a:off x="595313" y="627071"/>
            <a:ext cx="1587" cy="1587"/>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90" name="Freeform 1219"/>
          <p:cNvSpPr>
            <a:spLocks/>
          </p:cNvSpPr>
          <p:nvPr/>
        </p:nvSpPr>
        <p:spPr bwMode="auto">
          <a:xfrm>
            <a:off x="731840" y="541346"/>
            <a:ext cx="1587" cy="1587"/>
          </a:xfrm>
          <a:custGeom>
            <a:avLst/>
            <a:gdLst/>
            <a:ahLst/>
            <a:cxnLst>
              <a:cxn ang="0">
                <a:pos x="0" y="0"/>
              </a:cxn>
              <a:cxn ang="0">
                <a:pos x="0" y="0"/>
              </a:cxn>
              <a:cxn ang="0">
                <a:pos x="0" y="0"/>
              </a:cxn>
            </a:cxnLst>
            <a:rect l="0" t="0" r="r" b="b"/>
            <a:pathLst>
              <a:path>
                <a:moveTo>
                  <a:pt x="0" y="0"/>
                </a:moveTo>
                <a:lnTo>
                  <a:pt x="0" y="0"/>
                </a:lnTo>
                <a:lnTo>
                  <a:pt x="0"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91" name="Freeform 1221"/>
          <p:cNvSpPr>
            <a:spLocks/>
          </p:cNvSpPr>
          <p:nvPr/>
        </p:nvSpPr>
        <p:spPr bwMode="auto">
          <a:xfrm>
            <a:off x="731842" y="541346"/>
            <a:ext cx="3175" cy="3175"/>
          </a:xfrm>
          <a:custGeom>
            <a:avLst/>
            <a:gdLst/>
            <a:ahLst/>
            <a:cxnLst>
              <a:cxn ang="0">
                <a:pos x="2" y="0"/>
              </a:cxn>
              <a:cxn ang="0">
                <a:pos x="2" y="0"/>
              </a:cxn>
              <a:cxn ang="0">
                <a:pos x="2" y="0"/>
              </a:cxn>
              <a:cxn ang="0">
                <a:pos x="0" y="0"/>
              </a:cxn>
              <a:cxn ang="0">
                <a:pos x="0" y="0"/>
              </a:cxn>
              <a:cxn ang="0">
                <a:pos x="0" y="2"/>
              </a:cxn>
              <a:cxn ang="0">
                <a:pos x="2" y="0"/>
              </a:cxn>
              <a:cxn ang="0">
                <a:pos x="2" y="0"/>
              </a:cxn>
              <a:cxn ang="0">
                <a:pos x="2" y="0"/>
              </a:cxn>
              <a:cxn ang="0">
                <a:pos x="0" y="0"/>
              </a:cxn>
              <a:cxn ang="0">
                <a:pos x="0" y="0"/>
              </a:cxn>
              <a:cxn ang="0">
                <a:pos x="0" y="2"/>
              </a:cxn>
              <a:cxn ang="0">
                <a:pos x="2" y="0"/>
              </a:cxn>
            </a:cxnLst>
            <a:rect l="0" t="0" r="r" b="b"/>
            <a:pathLst>
              <a:path w="2" h="2">
                <a:moveTo>
                  <a:pt x="2" y="0"/>
                </a:moveTo>
                <a:lnTo>
                  <a:pt x="2" y="0"/>
                </a:lnTo>
                <a:lnTo>
                  <a:pt x="2" y="0"/>
                </a:lnTo>
                <a:lnTo>
                  <a:pt x="0" y="0"/>
                </a:lnTo>
                <a:lnTo>
                  <a:pt x="0" y="0"/>
                </a:lnTo>
                <a:lnTo>
                  <a:pt x="0" y="2"/>
                </a:lnTo>
                <a:lnTo>
                  <a:pt x="2" y="0"/>
                </a:lnTo>
                <a:lnTo>
                  <a:pt x="2" y="0"/>
                </a:lnTo>
                <a:lnTo>
                  <a:pt x="2" y="0"/>
                </a:lnTo>
                <a:lnTo>
                  <a:pt x="0" y="0"/>
                </a:lnTo>
                <a:lnTo>
                  <a:pt x="0" y="0"/>
                </a:lnTo>
                <a:lnTo>
                  <a:pt x="0" y="2"/>
                </a:lnTo>
                <a:lnTo>
                  <a:pt x="2"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92" name="Freeform 1234"/>
          <p:cNvSpPr>
            <a:spLocks/>
          </p:cNvSpPr>
          <p:nvPr/>
        </p:nvSpPr>
        <p:spPr bwMode="auto">
          <a:xfrm>
            <a:off x="722317" y="550871"/>
            <a:ext cx="3175" cy="1587"/>
          </a:xfrm>
          <a:custGeom>
            <a:avLst/>
            <a:gdLst/>
            <a:ahLst/>
            <a:cxnLst>
              <a:cxn ang="0">
                <a:pos x="0" y="0"/>
              </a:cxn>
              <a:cxn ang="0">
                <a:pos x="0" y="0"/>
              </a:cxn>
              <a:cxn ang="0">
                <a:pos x="2" y="0"/>
              </a:cxn>
              <a:cxn ang="0">
                <a:pos x="2" y="0"/>
              </a:cxn>
              <a:cxn ang="0">
                <a:pos x="2" y="0"/>
              </a:cxn>
              <a:cxn ang="0">
                <a:pos x="2" y="0"/>
              </a:cxn>
              <a:cxn ang="0">
                <a:pos x="0" y="0"/>
              </a:cxn>
              <a:cxn ang="0">
                <a:pos x="0" y="0"/>
              </a:cxn>
              <a:cxn ang="0">
                <a:pos x="0" y="0"/>
              </a:cxn>
              <a:cxn ang="0">
                <a:pos x="0" y="0"/>
              </a:cxn>
              <a:cxn ang="0">
                <a:pos x="0" y="0"/>
              </a:cxn>
              <a:cxn ang="0">
                <a:pos x="0" y="0"/>
              </a:cxn>
              <a:cxn ang="0">
                <a:pos x="2" y="0"/>
              </a:cxn>
              <a:cxn ang="0">
                <a:pos x="2" y="0"/>
              </a:cxn>
              <a:cxn ang="0">
                <a:pos x="2" y="0"/>
              </a:cxn>
              <a:cxn ang="0">
                <a:pos x="0" y="0"/>
              </a:cxn>
              <a:cxn ang="0">
                <a:pos x="0" y="0"/>
              </a:cxn>
              <a:cxn ang="0">
                <a:pos x="2"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w="2">
                <a:moveTo>
                  <a:pt x="0" y="0"/>
                </a:moveTo>
                <a:lnTo>
                  <a:pt x="0" y="0"/>
                </a:lnTo>
                <a:lnTo>
                  <a:pt x="2" y="0"/>
                </a:lnTo>
                <a:lnTo>
                  <a:pt x="2" y="0"/>
                </a:lnTo>
                <a:lnTo>
                  <a:pt x="2" y="0"/>
                </a:lnTo>
                <a:lnTo>
                  <a:pt x="2" y="0"/>
                </a:lnTo>
                <a:lnTo>
                  <a:pt x="0" y="0"/>
                </a:lnTo>
                <a:lnTo>
                  <a:pt x="0" y="0"/>
                </a:lnTo>
                <a:lnTo>
                  <a:pt x="0" y="0"/>
                </a:lnTo>
                <a:lnTo>
                  <a:pt x="0" y="0"/>
                </a:lnTo>
                <a:lnTo>
                  <a:pt x="0" y="0"/>
                </a:lnTo>
                <a:lnTo>
                  <a:pt x="0" y="0"/>
                </a:lnTo>
                <a:lnTo>
                  <a:pt x="2" y="0"/>
                </a:lnTo>
                <a:lnTo>
                  <a:pt x="2" y="0"/>
                </a:lnTo>
                <a:lnTo>
                  <a:pt x="2" y="0"/>
                </a:lnTo>
                <a:lnTo>
                  <a:pt x="0" y="0"/>
                </a:lnTo>
                <a:lnTo>
                  <a:pt x="0" y="0"/>
                </a:lnTo>
                <a:lnTo>
                  <a:pt x="2"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93" name="Line 1237"/>
          <p:cNvSpPr>
            <a:spLocks noChangeShapeType="1"/>
          </p:cNvSpPr>
          <p:nvPr/>
        </p:nvSpPr>
        <p:spPr bwMode="auto">
          <a:xfrm>
            <a:off x="728663" y="544521"/>
            <a:ext cx="1587" cy="1587"/>
          </a:xfrm>
          <a:prstGeom prst="line">
            <a:avLst/>
          </a:pr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94" name="Line 1238"/>
          <p:cNvSpPr>
            <a:spLocks noChangeShapeType="1"/>
          </p:cNvSpPr>
          <p:nvPr/>
        </p:nvSpPr>
        <p:spPr bwMode="auto">
          <a:xfrm>
            <a:off x="728663" y="544521"/>
            <a:ext cx="1587" cy="1587"/>
          </a:xfrm>
          <a:prstGeom prst="line">
            <a:avLst/>
          </a:pr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95" name="Freeform 1240"/>
          <p:cNvSpPr>
            <a:spLocks/>
          </p:cNvSpPr>
          <p:nvPr/>
        </p:nvSpPr>
        <p:spPr bwMode="auto">
          <a:xfrm>
            <a:off x="728663" y="541346"/>
            <a:ext cx="1587" cy="3175"/>
          </a:xfrm>
          <a:custGeom>
            <a:avLst/>
            <a:gdLst/>
            <a:ahLst/>
            <a:cxnLst>
              <a:cxn ang="0">
                <a:pos x="0" y="2"/>
              </a:cxn>
              <a:cxn ang="0">
                <a:pos x="0" y="2"/>
              </a:cxn>
              <a:cxn ang="0">
                <a:pos x="0" y="0"/>
              </a:cxn>
              <a:cxn ang="0">
                <a:pos x="0" y="2"/>
              </a:cxn>
              <a:cxn ang="0">
                <a:pos x="0" y="2"/>
              </a:cxn>
            </a:cxnLst>
            <a:rect l="0" t="0" r="r" b="b"/>
            <a:pathLst>
              <a:path h="2">
                <a:moveTo>
                  <a:pt x="0" y="2"/>
                </a:moveTo>
                <a:lnTo>
                  <a:pt x="0" y="2"/>
                </a:lnTo>
                <a:lnTo>
                  <a:pt x="0" y="0"/>
                </a:lnTo>
                <a:lnTo>
                  <a:pt x="0" y="2"/>
                </a:lnTo>
                <a:lnTo>
                  <a:pt x="0"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96" name="Freeform 1243"/>
          <p:cNvSpPr>
            <a:spLocks/>
          </p:cNvSpPr>
          <p:nvPr/>
        </p:nvSpPr>
        <p:spPr bwMode="auto">
          <a:xfrm>
            <a:off x="728667" y="538171"/>
            <a:ext cx="3175" cy="3175"/>
          </a:xfrm>
          <a:custGeom>
            <a:avLst/>
            <a:gdLst/>
            <a:ahLst/>
            <a:cxnLst>
              <a:cxn ang="0">
                <a:pos x="2" y="2"/>
              </a:cxn>
              <a:cxn ang="0">
                <a:pos x="2" y="2"/>
              </a:cxn>
              <a:cxn ang="0">
                <a:pos x="2" y="2"/>
              </a:cxn>
              <a:cxn ang="0">
                <a:pos x="2" y="2"/>
              </a:cxn>
              <a:cxn ang="0">
                <a:pos x="0" y="2"/>
              </a:cxn>
              <a:cxn ang="0">
                <a:pos x="0" y="2"/>
              </a:cxn>
              <a:cxn ang="0">
                <a:pos x="2"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2" y="2"/>
              </a:cxn>
              <a:cxn ang="0">
                <a:pos x="2" y="2"/>
              </a:cxn>
              <a:cxn ang="0">
                <a:pos x="2" y="2"/>
              </a:cxn>
              <a:cxn ang="0">
                <a:pos x="2" y="2"/>
              </a:cxn>
              <a:cxn ang="0">
                <a:pos x="2" y="2"/>
              </a:cxn>
              <a:cxn ang="0">
                <a:pos x="0" y="0"/>
              </a:cxn>
              <a:cxn ang="0">
                <a:pos x="0" y="2"/>
              </a:cxn>
              <a:cxn ang="0">
                <a:pos x="0" y="2"/>
              </a:cxn>
              <a:cxn ang="0">
                <a:pos x="0" y="2"/>
              </a:cxn>
              <a:cxn ang="0">
                <a:pos x="2" y="2"/>
              </a:cxn>
            </a:cxnLst>
            <a:rect l="0" t="0" r="r" b="b"/>
            <a:pathLst>
              <a:path w="2" h="2">
                <a:moveTo>
                  <a:pt x="2" y="2"/>
                </a:moveTo>
                <a:lnTo>
                  <a:pt x="2" y="2"/>
                </a:lnTo>
                <a:lnTo>
                  <a:pt x="2" y="2"/>
                </a:lnTo>
                <a:lnTo>
                  <a:pt x="2" y="2"/>
                </a:lnTo>
                <a:lnTo>
                  <a:pt x="0" y="2"/>
                </a:lnTo>
                <a:lnTo>
                  <a:pt x="0" y="2"/>
                </a:lnTo>
                <a:lnTo>
                  <a:pt x="2"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2" y="2"/>
                </a:lnTo>
                <a:lnTo>
                  <a:pt x="2" y="2"/>
                </a:lnTo>
                <a:lnTo>
                  <a:pt x="2" y="2"/>
                </a:lnTo>
                <a:lnTo>
                  <a:pt x="2" y="2"/>
                </a:lnTo>
                <a:lnTo>
                  <a:pt x="2" y="2"/>
                </a:lnTo>
                <a:lnTo>
                  <a:pt x="0" y="0"/>
                </a:lnTo>
                <a:lnTo>
                  <a:pt x="0" y="2"/>
                </a:lnTo>
                <a:lnTo>
                  <a:pt x="0" y="2"/>
                </a:lnTo>
                <a:lnTo>
                  <a:pt x="0" y="2"/>
                </a:lnTo>
                <a:lnTo>
                  <a:pt x="2"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97" name="Freeform 1246"/>
          <p:cNvSpPr>
            <a:spLocks/>
          </p:cNvSpPr>
          <p:nvPr/>
        </p:nvSpPr>
        <p:spPr bwMode="auto">
          <a:xfrm>
            <a:off x="725492" y="547696"/>
            <a:ext cx="3175" cy="3175"/>
          </a:xfrm>
          <a:custGeom>
            <a:avLst/>
            <a:gdLst/>
            <a:ahLst/>
            <a:cxnLst>
              <a:cxn ang="0">
                <a:pos x="0" y="2"/>
              </a:cxn>
              <a:cxn ang="0">
                <a:pos x="0" y="2"/>
              </a:cxn>
              <a:cxn ang="0">
                <a:pos x="2" y="0"/>
              </a:cxn>
              <a:cxn ang="0">
                <a:pos x="2" y="0"/>
              </a:cxn>
              <a:cxn ang="0">
                <a:pos x="0" y="0"/>
              </a:cxn>
              <a:cxn ang="0">
                <a:pos x="0" y="0"/>
              </a:cxn>
              <a:cxn ang="0">
                <a:pos x="0" y="2"/>
              </a:cxn>
              <a:cxn ang="0">
                <a:pos x="0" y="2"/>
              </a:cxn>
              <a:cxn ang="0">
                <a:pos x="2" y="0"/>
              </a:cxn>
              <a:cxn ang="0">
                <a:pos x="2"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2"/>
              </a:cxn>
              <a:cxn ang="0">
                <a:pos x="0" y="2"/>
              </a:cxn>
            </a:cxnLst>
            <a:rect l="0" t="0" r="r" b="b"/>
            <a:pathLst>
              <a:path w="2" h="2">
                <a:moveTo>
                  <a:pt x="0" y="2"/>
                </a:moveTo>
                <a:lnTo>
                  <a:pt x="0" y="2"/>
                </a:lnTo>
                <a:lnTo>
                  <a:pt x="2" y="0"/>
                </a:lnTo>
                <a:lnTo>
                  <a:pt x="2" y="0"/>
                </a:lnTo>
                <a:lnTo>
                  <a:pt x="0" y="0"/>
                </a:lnTo>
                <a:lnTo>
                  <a:pt x="0" y="0"/>
                </a:lnTo>
                <a:lnTo>
                  <a:pt x="0" y="2"/>
                </a:lnTo>
                <a:lnTo>
                  <a:pt x="0" y="2"/>
                </a:lnTo>
                <a:lnTo>
                  <a:pt x="2" y="0"/>
                </a:lnTo>
                <a:lnTo>
                  <a:pt x="2"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2"/>
                </a:lnTo>
                <a:lnTo>
                  <a:pt x="0"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98" name="Freeform 1250"/>
          <p:cNvSpPr>
            <a:spLocks/>
          </p:cNvSpPr>
          <p:nvPr/>
        </p:nvSpPr>
        <p:spPr bwMode="auto">
          <a:xfrm>
            <a:off x="731842" y="530225"/>
            <a:ext cx="3175" cy="1588"/>
          </a:xfrm>
          <a:custGeom>
            <a:avLst/>
            <a:gdLst/>
            <a:ahLst/>
            <a:cxnLst>
              <a:cxn ang="0">
                <a:pos x="2" y="0"/>
              </a:cxn>
              <a:cxn ang="0">
                <a:pos x="0" y="0"/>
              </a:cxn>
              <a:cxn ang="0">
                <a:pos x="2" y="0"/>
              </a:cxn>
            </a:cxnLst>
            <a:rect l="0" t="0" r="r" b="b"/>
            <a:pathLst>
              <a:path w="2">
                <a:moveTo>
                  <a:pt x="2" y="0"/>
                </a:moveTo>
                <a:lnTo>
                  <a:pt x="0" y="0"/>
                </a:lnTo>
                <a:lnTo>
                  <a:pt x="2"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99" name="Freeform 1252"/>
          <p:cNvSpPr>
            <a:spLocks/>
          </p:cNvSpPr>
          <p:nvPr/>
        </p:nvSpPr>
        <p:spPr bwMode="auto">
          <a:xfrm>
            <a:off x="731842" y="527050"/>
            <a:ext cx="3175" cy="7938"/>
          </a:xfrm>
          <a:custGeom>
            <a:avLst/>
            <a:gdLst/>
            <a:ahLst/>
            <a:cxnLst>
              <a:cxn ang="0">
                <a:pos x="2" y="2"/>
              </a:cxn>
              <a:cxn ang="0">
                <a:pos x="2" y="2"/>
              </a:cxn>
              <a:cxn ang="0">
                <a:pos x="0" y="0"/>
              </a:cxn>
              <a:cxn ang="0">
                <a:pos x="0" y="2"/>
              </a:cxn>
              <a:cxn ang="0">
                <a:pos x="0" y="2"/>
              </a:cxn>
              <a:cxn ang="0">
                <a:pos x="2" y="5"/>
              </a:cxn>
              <a:cxn ang="0">
                <a:pos x="2" y="2"/>
              </a:cxn>
              <a:cxn ang="0">
                <a:pos x="2" y="2"/>
              </a:cxn>
              <a:cxn ang="0">
                <a:pos x="0" y="0"/>
              </a:cxn>
              <a:cxn ang="0">
                <a:pos x="0" y="2"/>
              </a:cxn>
              <a:cxn ang="0">
                <a:pos x="0" y="2"/>
              </a:cxn>
              <a:cxn ang="0">
                <a:pos x="2" y="5"/>
              </a:cxn>
              <a:cxn ang="0">
                <a:pos x="2" y="2"/>
              </a:cxn>
            </a:cxnLst>
            <a:rect l="0" t="0" r="r" b="b"/>
            <a:pathLst>
              <a:path w="2" h="5">
                <a:moveTo>
                  <a:pt x="2" y="2"/>
                </a:moveTo>
                <a:lnTo>
                  <a:pt x="2" y="2"/>
                </a:lnTo>
                <a:lnTo>
                  <a:pt x="0" y="0"/>
                </a:lnTo>
                <a:lnTo>
                  <a:pt x="0" y="2"/>
                </a:lnTo>
                <a:lnTo>
                  <a:pt x="0" y="2"/>
                </a:lnTo>
                <a:lnTo>
                  <a:pt x="2" y="5"/>
                </a:lnTo>
                <a:lnTo>
                  <a:pt x="2" y="2"/>
                </a:lnTo>
                <a:lnTo>
                  <a:pt x="2" y="2"/>
                </a:lnTo>
                <a:lnTo>
                  <a:pt x="0" y="0"/>
                </a:lnTo>
                <a:lnTo>
                  <a:pt x="0" y="2"/>
                </a:lnTo>
                <a:lnTo>
                  <a:pt x="0" y="2"/>
                </a:lnTo>
                <a:lnTo>
                  <a:pt x="2" y="5"/>
                </a:lnTo>
                <a:lnTo>
                  <a:pt x="2"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00" name="Freeform 1255"/>
          <p:cNvSpPr>
            <a:spLocks/>
          </p:cNvSpPr>
          <p:nvPr/>
        </p:nvSpPr>
        <p:spPr bwMode="auto">
          <a:xfrm>
            <a:off x="712792" y="550871"/>
            <a:ext cx="3175" cy="1587"/>
          </a:xfrm>
          <a:custGeom>
            <a:avLst/>
            <a:gdLst/>
            <a:ahLst/>
            <a:cxnLst>
              <a:cxn ang="0">
                <a:pos x="0" y="0"/>
              </a:cxn>
              <a:cxn ang="0">
                <a:pos x="2" y="0"/>
              </a:cxn>
              <a:cxn ang="0">
                <a:pos x="2" y="0"/>
              </a:cxn>
              <a:cxn ang="0">
                <a:pos x="2" y="0"/>
              </a:cxn>
              <a:cxn ang="0">
                <a:pos x="2" y="0"/>
              </a:cxn>
              <a:cxn ang="0">
                <a:pos x="0" y="0"/>
              </a:cxn>
              <a:cxn ang="0">
                <a:pos x="0" y="0"/>
              </a:cxn>
              <a:cxn ang="0">
                <a:pos x="0" y="0"/>
              </a:cxn>
              <a:cxn ang="0">
                <a:pos x="0"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0" y="0"/>
              </a:cxn>
              <a:cxn ang="0">
                <a:pos x="0" y="0"/>
              </a:cxn>
              <a:cxn ang="0">
                <a:pos x="0" y="0"/>
              </a:cxn>
            </a:cxnLst>
            <a:rect l="0" t="0" r="r" b="b"/>
            <a:pathLst>
              <a:path w="2">
                <a:moveTo>
                  <a:pt x="0" y="0"/>
                </a:moveTo>
                <a:lnTo>
                  <a:pt x="2" y="0"/>
                </a:lnTo>
                <a:lnTo>
                  <a:pt x="2" y="0"/>
                </a:lnTo>
                <a:lnTo>
                  <a:pt x="2" y="0"/>
                </a:lnTo>
                <a:lnTo>
                  <a:pt x="2" y="0"/>
                </a:lnTo>
                <a:lnTo>
                  <a:pt x="0" y="0"/>
                </a:lnTo>
                <a:lnTo>
                  <a:pt x="0" y="0"/>
                </a:lnTo>
                <a:lnTo>
                  <a:pt x="0" y="0"/>
                </a:lnTo>
                <a:lnTo>
                  <a:pt x="0"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01" name="Rectangle 1256"/>
          <p:cNvSpPr>
            <a:spLocks noChangeArrowheads="1"/>
          </p:cNvSpPr>
          <p:nvPr/>
        </p:nvSpPr>
        <p:spPr bwMode="auto">
          <a:xfrm>
            <a:off x="722315" y="550871"/>
            <a:ext cx="1587" cy="1587"/>
          </a:xfrm>
          <a:prstGeom prst="rect">
            <a:avLst/>
          </a:prstGeom>
          <a:solidFill>
            <a:srgbClr val="FFFFFF"/>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02" name="Freeform 1258"/>
          <p:cNvSpPr>
            <a:spLocks/>
          </p:cNvSpPr>
          <p:nvPr/>
        </p:nvSpPr>
        <p:spPr bwMode="auto">
          <a:xfrm>
            <a:off x="722315" y="550871"/>
            <a:ext cx="1587" cy="1587"/>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03" name="Freeform 1266"/>
          <p:cNvSpPr>
            <a:spLocks/>
          </p:cNvSpPr>
          <p:nvPr/>
        </p:nvSpPr>
        <p:spPr bwMode="auto">
          <a:xfrm>
            <a:off x="728663" y="534996"/>
            <a:ext cx="1587" cy="1587"/>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04" name="Freeform 1269"/>
          <p:cNvSpPr>
            <a:spLocks/>
          </p:cNvSpPr>
          <p:nvPr/>
        </p:nvSpPr>
        <p:spPr bwMode="auto">
          <a:xfrm>
            <a:off x="728667" y="530233"/>
            <a:ext cx="3175" cy="4763"/>
          </a:xfrm>
          <a:custGeom>
            <a:avLst/>
            <a:gdLst/>
            <a:ahLst/>
            <a:cxnLst>
              <a:cxn ang="0">
                <a:pos x="0" y="3"/>
              </a:cxn>
              <a:cxn ang="0">
                <a:pos x="2" y="0"/>
              </a:cxn>
              <a:cxn ang="0">
                <a:pos x="2" y="0"/>
              </a:cxn>
              <a:cxn ang="0">
                <a:pos x="2" y="0"/>
              </a:cxn>
              <a:cxn ang="0">
                <a:pos x="2" y="0"/>
              </a:cxn>
              <a:cxn ang="0">
                <a:pos x="0" y="0"/>
              </a:cxn>
              <a:cxn ang="0">
                <a:pos x="0" y="0"/>
              </a:cxn>
              <a:cxn ang="0">
                <a:pos x="0" y="3"/>
              </a:cxn>
              <a:cxn ang="0">
                <a:pos x="0" y="3"/>
              </a:cxn>
              <a:cxn ang="0">
                <a:pos x="2" y="0"/>
              </a:cxn>
              <a:cxn ang="0">
                <a:pos x="2" y="0"/>
              </a:cxn>
              <a:cxn ang="0">
                <a:pos x="0" y="0"/>
              </a:cxn>
              <a:cxn ang="0">
                <a:pos x="0" y="0"/>
              </a:cxn>
              <a:cxn ang="0">
                <a:pos x="0" y="0"/>
              </a:cxn>
              <a:cxn ang="0">
                <a:pos x="0" y="0"/>
              </a:cxn>
              <a:cxn ang="0">
                <a:pos x="0" y="0"/>
              </a:cxn>
              <a:cxn ang="0">
                <a:pos x="0" y="0"/>
              </a:cxn>
              <a:cxn ang="0">
                <a:pos x="0" y="0"/>
              </a:cxn>
              <a:cxn ang="0">
                <a:pos x="0" y="0"/>
              </a:cxn>
              <a:cxn ang="0">
                <a:pos x="0" y="3"/>
              </a:cxn>
              <a:cxn ang="0">
                <a:pos x="0" y="3"/>
              </a:cxn>
            </a:cxnLst>
            <a:rect l="0" t="0" r="r" b="b"/>
            <a:pathLst>
              <a:path w="2" h="3">
                <a:moveTo>
                  <a:pt x="0" y="3"/>
                </a:moveTo>
                <a:lnTo>
                  <a:pt x="2" y="0"/>
                </a:lnTo>
                <a:lnTo>
                  <a:pt x="2" y="0"/>
                </a:lnTo>
                <a:lnTo>
                  <a:pt x="2" y="0"/>
                </a:lnTo>
                <a:lnTo>
                  <a:pt x="2" y="0"/>
                </a:lnTo>
                <a:lnTo>
                  <a:pt x="0" y="0"/>
                </a:lnTo>
                <a:lnTo>
                  <a:pt x="0" y="0"/>
                </a:lnTo>
                <a:lnTo>
                  <a:pt x="0" y="3"/>
                </a:lnTo>
                <a:lnTo>
                  <a:pt x="0" y="3"/>
                </a:lnTo>
                <a:lnTo>
                  <a:pt x="2" y="0"/>
                </a:lnTo>
                <a:lnTo>
                  <a:pt x="2" y="0"/>
                </a:lnTo>
                <a:lnTo>
                  <a:pt x="0" y="0"/>
                </a:lnTo>
                <a:lnTo>
                  <a:pt x="0" y="0"/>
                </a:lnTo>
                <a:lnTo>
                  <a:pt x="0" y="0"/>
                </a:lnTo>
                <a:lnTo>
                  <a:pt x="0" y="0"/>
                </a:lnTo>
                <a:lnTo>
                  <a:pt x="0" y="0"/>
                </a:lnTo>
                <a:lnTo>
                  <a:pt x="0" y="0"/>
                </a:lnTo>
                <a:lnTo>
                  <a:pt x="0" y="0"/>
                </a:lnTo>
                <a:lnTo>
                  <a:pt x="0" y="0"/>
                </a:lnTo>
                <a:lnTo>
                  <a:pt x="0" y="3"/>
                </a:lnTo>
                <a:lnTo>
                  <a:pt x="0" y="3"/>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05" name="Line 1270"/>
          <p:cNvSpPr>
            <a:spLocks noChangeShapeType="1"/>
          </p:cNvSpPr>
          <p:nvPr/>
        </p:nvSpPr>
        <p:spPr bwMode="auto">
          <a:xfrm>
            <a:off x="728663" y="530225"/>
            <a:ext cx="1587" cy="1588"/>
          </a:xfrm>
          <a:prstGeom prst="line">
            <a:avLst/>
          </a:pr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06" name="Line 1271"/>
          <p:cNvSpPr>
            <a:spLocks noChangeShapeType="1"/>
          </p:cNvSpPr>
          <p:nvPr/>
        </p:nvSpPr>
        <p:spPr bwMode="auto">
          <a:xfrm>
            <a:off x="728663" y="530225"/>
            <a:ext cx="1587" cy="1588"/>
          </a:xfrm>
          <a:prstGeom prst="line">
            <a:avLst/>
          </a:pr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07" name="Rectangle 1272"/>
          <p:cNvSpPr>
            <a:spLocks noChangeArrowheads="1"/>
          </p:cNvSpPr>
          <p:nvPr/>
        </p:nvSpPr>
        <p:spPr bwMode="auto">
          <a:xfrm>
            <a:off x="728663" y="530225"/>
            <a:ext cx="1587" cy="1588"/>
          </a:xfrm>
          <a:prstGeom prst="rect">
            <a:avLst/>
          </a:prstGeom>
          <a:solidFill>
            <a:srgbClr val="FFFFFF"/>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08" name="Rectangle 1273"/>
          <p:cNvSpPr>
            <a:spLocks noChangeArrowheads="1"/>
          </p:cNvSpPr>
          <p:nvPr/>
        </p:nvSpPr>
        <p:spPr bwMode="auto">
          <a:xfrm>
            <a:off x="728663" y="530225"/>
            <a:ext cx="1587" cy="1588"/>
          </a:xfrm>
          <a:prstGeom prst="rect">
            <a:avLst/>
          </a:prstGeom>
          <a:no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09" name="Line 1274"/>
          <p:cNvSpPr>
            <a:spLocks noChangeShapeType="1"/>
          </p:cNvSpPr>
          <p:nvPr/>
        </p:nvSpPr>
        <p:spPr bwMode="auto">
          <a:xfrm>
            <a:off x="728663" y="527050"/>
            <a:ext cx="1587" cy="1588"/>
          </a:xfrm>
          <a:prstGeom prst="line">
            <a:avLst/>
          </a:pr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10" name="Line 1275"/>
          <p:cNvSpPr>
            <a:spLocks noChangeShapeType="1"/>
          </p:cNvSpPr>
          <p:nvPr/>
        </p:nvSpPr>
        <p:spPr bwMode="auto">
          <a:xfrm>
            <a:off x="728663" y="527050"/>
            <a:ext cx="1587" cy="1588"/>
          </a:xfrm>
          <a:prstGeom prst="line">
            <a:avLst/>
          </a:pr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11" name="Freeform 1277"/>
          <p:cNvSpPr>
            <a:spLocks/>
          </p:cNvSpPr>
          <p:nvPr/>
        </p:nvSpPr>
        <p:spPr bwMode="auto">
          <a:xfrm>
            <a:off x="728663" y="523883"/>
            <a:ext cx="1587" cy="3175"/>
          </a:xfrm>
          <a:custGeom>
            <a:avLst/>
            <a:gdLst/>
            <a:ahLst/>
            <a:cxnLst>
              <a:cxn ang="0">
                <a:pos x="0" y="2"/>
              </a:cxn>
              <a:cxn ang="0">
                <a:pos x="0" y="2"/>
              </a:cxn>
              <a:cxn ang="0">
                <a:pos x="0" y="0"/>
              </a:cxn>
              <a:cxn ang="0">
                <a:pos x="0" y="2"/>
              </a:cxn>
              <a:cxn ang="0">
                <a:pos x="0" y="2"/>
              </a:cxn>
            </a:cxnLst>
            <a:rect l="0" t="0" r="r" b="b"/>
            <a:pathLst>
              <a:path h="2">
                <a:moveTo>
                  <a:pt x="0" y="2"/>
                </a:moveTo>
                <a:lnTo>
                  <a:pt x="0" y="2"/>
                </a:lnTo>
                <a:lnTo>
                  <a:pt x="0" y="0"/>
                </a:lnTo>
                <a:lnTo>
                  <a:pt x="0" y="2"/>
                </a:lnTo>
                <a:lnTo>
                  <a:pt x="0"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12" name="Freeform 1287"/>
          <p:cNvSpPr>
            <a:spLocks/>
          </p:cNvSpPr>
          <p:nvPr/>
        </p:nvSpPr>
        <p:spPr bwMode="auto">
          <a:xfrm>
            <a:off x="719142" y="514350"/>
            <a:ext cx="3175" cy="3175"/>
          </a:xfrm>
          <a:custGeom>
            <a:avLst/>
            <a:gdLst/>
            <a:ahLst/>
            <a:cxnLst>
              <a:cxn ang="0">
                <a:pos x="0" y="0"/>
              </a:cxn>
              <a:cxn ang="0">
                <a:pos x="0" y="2"/>
              </a:cxn>
              <a:cxn ang="0">
                <a:pos x="2" y="2"/>
              </a:cxn>
              <a:cxn ang="0">
                <a:pos x="2" y="2"/>
              </a:cxn>
              <a:cxn ang="0">
                <a:pos x="2" y="2"/>
              </a:cxn>
              <a:cxn ang="0">
                <a:pos x="2" y="0"/>
              </a:cxn>
              <a:cxn ang="0">
                <a:pos x="0" y="0"/>
              </a:cxn>
              <a:cxn ang="0">
                <a:pos x="0" y="0"/>
              </a:cxn>
              <a:cxn ang="0">
                <a:pos x="0" y="2"/>
              </a:cxn>
              <a:cxn ang="0">
                <a:pos x="0" y="2"/>
              </a:cxn>
              <a:cxn ang="0">
                <a:pos x="0" y="2"/>
              </a:cxn>
              <a:cxn ang="0">
                <a:pos x="0" y="2"/>
              </a:cxn>
              <a:cxn ang="0">
                <a:pos x="2" y="2"/>
              </a:cxn>
              <a:cxn ang="0">
                <a:pos x="2" y="2"/>
              </a:cxn>
              <a:cxn ang="0">
                <a:pos x="0" y="0"/>
              </a:cxn>
              <a:cxn ang="0">
                <a:pos x="0" y="0"/>
              </a:cxn>
              <a:cxn ang="0">
                <a:pos x="0" y="0"/>
              </a:cxn>
            </a:cxnLst>
            <a:rect l="0" t="0" r="r" b="b"/>
            <a:pathLst>
              <a:path w="2" h="2">
                <a:moveTo>
                  <a:pt x="0" y="0"/>
                </a:moveTo>
                <a:lnTo>
                  <a:pt x="0" y="2"/>
                </a:lnTo>
                <a:lnTo>
                  <a:pt x="2" y="2"/>
                </a:lnTo>
                <a:lnTo>
                  <a:pt x="2" y="2"/>
                </a:lnTo>
                <a:lnTo>
                  <a:pt x="2" y="2"/>
                </a:lnTo>
                <a:lnTo>
                  <a:pt x="2" y="0"/>
                </a:lnTo>
                <a:lnTo>
                  <a:pt x="0" y="0"/>
                </a:lnTo>
                <a:lnTo>
                  <a:pt x="0" y="0"/>
                </a:lnTo>
                <a:lnTo>
                  <a:pt x="0" y="2"/>
                </a:lnTo>
                <a:lnTo>
                  <a:pt x="0" y="2"/>
                </a:lnTo>
                <a:lnTo>
                  <a:pt x="0" y="2"/>
                </a:lnTo>
                <a:lnTo>
                  <a:pt x="0" y="2"/>
                </a:lnTo>
                <a:lnTo>
                  <a:pt x="2" y="2"/>
                </a:lnTo>
                <a:lnTo>
                  <a:pt x="2" y="2"/>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13" name="Freeform 1290"/>
          <p:cNvSpPr>
            <a:spLocks/>
          </p:cNvSpPr>
          <p:nvPr/>
        </p:nvSpPr>
        <p:spPr bwMode="auto">
          <a:xfrm>
            <a:off x="719142" y="517527"/>
            <a:ext cx="3175" cy="3175"/>
          </a:xfrm>
          <a:custGeom>
            <a:avLst/>
            <a:gdLst/>
            <a:ahLst/>
            <a:cxnLst>
              <a:cxn ang="0">
                <a:pos x="0" y="2"/>
              </a:cxn>
              <a:cxn ang="0">
                <a:pos x="0" y="2"/>
              </a:cxn>
              <a:cxn ang="0">
                <a:pos x="2" y="2"/>
              </a:cxn>
              <a:cxn ang="0">
                <a:pos x="2" y="2"/>
              </a:cxn>
              <a:cxn ang="0">
                <a:pos x="2" y="2"/>
              </a:cxn>
              <a:cxn ang="0">
                <a:pos x="2" y="0"/>
              </a:cxn>
              <a:cxn ang="0">
                <a:pos x="0" y="0"/>
              </a:cxn>
              <a:cxn ang="0">
                <a:pos x="0" y="0"/>
              </a:cxn>
              <a:cxn ang="0">
                <a:pos x="0" y="0"/>
              </a:cxn>
              <a:cxn ang="0">
                <a:pos x="0" y="0"/>
              </a:cxn>
              <a:cxn ang="0">
                <a:pos x="2" y="0"/>
              </a:cxn>
              <a:cxn ang="0">
                <a:pos x="0" y="0"/>
              </a:cxn>
              <a:cxn ang="0">
                <a:pos x="0" y="0"/>
              </a:cxn>
              <a:cxn ang="0">
                <a:pos x="0" y="0"/>
              </a:cxn>
              <a:cxn ang="0">
                <a:pos x="0" y="0"/>
              </a:cxn>
              <a:cxn ang="0">
                <a:pos x="0" y="2"/>
              </a:cxn>
              <a:cxn ang="0">
                <a:pos x="0" y="2"/>
              </a:cxn>
              <a:cxn ang="0">
                <a:pos x="0" y="2"/>
              </a:cxn>
              <a:cxn ang="0">
                <a:pos x="0" y="0"/>
              </a:cxn>
              <a:cxn ang="0">
                <a:pos x="0" y="0"/>
              </a:cxn>
              <a:cxn ang="0">
                <a:pos x="0" y="0"/>
              </a:cxn>
              <a:cxn ang="0">
                <a:pos x="0" y="0"/>
              </a:cxn>
              <a:cxn ang="0">
                <a:pos x="0" y="0"/>
              </a:cxn>
              <a:cxn ang="0">
                <a:pos x="0" y="0"/>
              </a:cxn>
              <a:cxn ang="0">
                <a:pos x="0" y="2"/>
              </a:cxn>
              <a:cxn ang="0">
                <a:pos x="2" y="2"/>
              </a:cxn>
              <a:cxn ang="0">
                <a:pos x="2" y="0"/>
              </a:cxn>
              <a:cxn ang="0">
                <a:pos x="2" y="0"/>
              </a:cxn>
              <a:cxn ang="0">
                <a:pos x="0" y="0"/>
              </a:cxn>
              <a:cxn ang="0">
                <a:pos x="0" y="0"/>
              </a:cxn>
              <a:cxn ang="0">
                <a:pos x="0" y="2"/>
              </a:cxn>
              <a:cxn ang="0">
                <a:pos x="0" y="2"/>
              </a:cxn>
              <a:cxn ang="0">
                <a:pos x="2" y="2"/>
              </a:cxn>
              <a:cxn ang="0">
                <a:pos x="2" y="2"/>
              </a:cxn>
              <a:cxn ang="0">
                <a:pos x="0" y="2"/>
              </a:cxn>
              <a:cxn ang="0">
                <a:pos x="0" y="2"/>
              </a:cxn>
              <a:cxn ang="0">
                <a:pos x="0" y="2"/>
              </a:cxn>
            </a:cxnLst>
            <a:rect l="0" t="0" r="r" b="b"/>
            <a:pathLst>
              <a:path w="2" h="2">
                <a:moveTo>
                  <a:pt x="0" y="2"/>
                </a:moveTo>
                <a:lnTo>
                  <a:pt x="0" y="2"/>
                </a:lnTo>
                <a:lnTo>
                  <a:pt x="2" y="2"/>
                </a:lnTo>
                <a:lnTo>
                  <a:pt x="2" y="2"/>
                </a:lnTo>
                <a:lnTo>
                  <a:pt x="2" y="2"/>
                </a:lnTo>
                <a:lnTo>
                  <a:pt x="2" y="0"/>
                </a:lnTo>
                <a:lnTo>
                  <a:pt x="0" y="0"/>
                </a:lnTo>
                <a:lnTo>
                  <a:pt x="0" y="0"/>
                </a:lnTo>
                <a:lnTo>
                  <a:pt x="0" y="0"/>
                </a:lnTo>
                <a:lnTo>
                  <a:pt x="0" y="0"/>
                </a:lnTo>
                <a:lnTo>
                  <a:pt x="2" y="0"/>
                </a:lnTo>
                <a:lnTo>
                  <a:pt x="0" y="0"/>
                </a:lnTo>
                <a:lnTo>
                  <a:pt x="0" y="0"/>
                </a:lnTo>
                <a:lnTo>
                  <a:pt x="0" y="0"/>
                </a:lnTo>
                <a:lnTo>
                  <a:pt x="0" y="0"/>
                </a:lnTo>
                <a:lnTo>
                  <a:pt x="0" y="2"/>
                </a:lnTo>
                <a:lnTo>
                  <a:pt x="0" y="2"/>
                </a:lnTo>
                <a:lnTo>
                  <a:pt x="0" y="2"/>
                </a:lnTo>
                <a:lnTo>
                  <a:pt x="0" y="0"/>
                </a:lnTo>
                <a:lnTo>
                  <a:pt x="0" y="0"/>
                </a:lnTo>
                <a:lnTo>
                  <a:pt x="0" y="0"/>
                </a:lnTo>
                <a:lnTo>
                  <a:pt x="0" y="0"/>
                </a:lnTo>
                <a:lnTo>
                  <a:pt x="0" y="0"/>
                </a:lnTo>
                <a:lnTo>
                  <a:pt x="0" y="0"/>
                </a:lnTo>
                <a:lnTo>
                  <a:pt x="0" y="2"/>
                </a:lnTo>
                <a:lnTo>
                  <a:pt x="2" y="2"/>
                </a:lnTo>
                <a:lnTo>
                  <a:pt x="2" y="0"/>
                </a:lnTo>
                <a:lnTo>
                  <a:pt x="2" y="0"/>
                </a:lnTo>
                <a:lnTo>
                  <a:pt x="0" y="0"/>
                </a:lnTo>
                <a:lnTo>
                  <a:pt x="0" y="0"/>
                </a:lnTo>
                <a:lnTo>
                  <a:pt x="0" y="2"/>
                </a:lnTo>
                <a:lnTo>
                  <a:pt x="0" y="2"/>
                </a:lnTo>
                <a:lnTo>
                  <a:pt x="2" y="2"/>
                </a:lnTo>
                <a:lnTo>
                  <a:pt x="2" y="2"/>
                </a:lnTo>
                <a:lnTo>
                  <a:pt x="0" y="2"/>
                </a:lnTo>
                <a:lnTo>
                  <a:pt x="0" y="2"/>
                </a:lnTo>
                <a:lnTo>
                  <a:pt x="0"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14" name="Rectangle 1335"/>
          <p:cNvSpPr>
            <a:spLocks noChangeArrowheads="1"/>
          </p:cNvSpPr>
          <p:nvPr/>
        </p:nvSpPr>
        <p:spPr bwMode="auto">
          <a:xfrm>
            <a:off x="468314" y="508000"/>
            <a:ext cx="1587" cy="1588"/>
          </a:xfrm>
          <a:prstGeom prst="rect">
            <a:avLst/>
          </a:prstGeom>
          <a:solidFill>
            <a:srgbClr val="000000"/>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15" name="Rectangle 1336"/>
          <p:cNvSpPr>
            <a:spLocks noChangeArrowheads="1"/>
          </p:cNvSpPr>
          <p:nvPr/>
        </p:nvSpPr>
        <p:spPr bwMode="auto">
          <a:xfrm>
            <a:off x="474665" y="495300"/>
            <a:ext cx="1587" cy="1588"/>
          </a:xfrm>
          <a:prstGeom prst="rect">
            <a:avLst/>
          </a:prstGeom>
          <a:solidFill>
            <a:srgbClr val="000000"/>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16" name="Rectangle 1337"/>
          <p:cNvSpPr>
            <a:spLocks noChangeArrowheads="1"/>
          </p:cNvSpPr>
          <p:nvPr/>
        </p:nvSpPr>
        <p:spPr bwMode="auto">
          <a:xfrm>
            <a:off x="474665" y="495300"/>
            <a:ext cx="1587" cy="1588"/>
          </a:xfrm>
          <a:prstGeom prst="rect">
            <a:avLst/>
          </a:prstGeom>
          <a:solidFill>
            <a:srgbClr val="000000"/>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17" name="Rectangle 1340"/>
          <p:cNvSpPr>
            <a:spLocks noChangeArrowheads="1"/>
          </p:cNvSpPr>
          <p:nvPr/>
        </p:nvSpPr>
        <p:spPr bwMode="auto">
          <a:xfrm>
            <a:off x="468314" y="508000"/>
            <a:ext cx="1587" cy="1588"/>
          </a:xfrm>
          <a:prstGeom prst="rect">
            <a:avLst/>
          </a:prstGeom>
          <a:solidFill>
            <a:srgbClr val="FFFFFF"/>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18" name="Rectangle 1341"/>
          <p:cNvSpPr>
            <a:spLocks noChangeArrowheads="1"/>
          </p:cNvSpPr>
          <p:nvPr/>
        </p:nvSpPr>
        <p:spPr bwMode="auto">
          <a:xfrm>
            <a:off x="468314" y="508000"/>
            <a:ext cx="1587" cy="1588"/>
          </a:xfrm>
          <a:prstGeom prst="rect">
            <a:avLst/>
          </a:prstGeom>
          <a:solidFill>
            <a:srgbClr val="FFFFFF"/>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19" name="Rectangle 1342"/>
          <p:cNvSpPr>
            <a:spLocks noChangeArrowheads="1"/>
          </p:cNvSpPr>
          <p:nvPr/>
        </p:nvSpPr>
        <p:spPr bwMode="auto">
          <a:xfrm>
            <a:off x="468314" y="508000"/>
            <a:ext cx="1587" cy="1588"/>
          </a:xfrm>
          <a:prstGeom prst="rect">
            <a:avLst/>
          </a:prstGeom>
          <a:solidFill>
            <a:srgbClr val="FFFFFF"/>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20" name="Rectangle 1343"/>
          <p:cNvSpPr>
            <a:spLocks noChangeArrowheads="1"/>
          </p:cNvSpPr>
          <p:nvPr/>
        </p:nvSpPr>
        <p:spPr bwMode="auto">
          <a:xfrm>
            <a:off x="468314" y="508000"/>
            <a:ext cx="1587" cy="1588"/>
          </a:xfrm>
          <a:prstGeom prst="rect">
            <a:avLst/>
          </a:prstGeom>
          <a:solidFill>
            <a:srgbClr val="000000"/>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21" name="Rectangle 1344"/>
          <p:cNvSpPr>
            <a:spLocks noChangeArrowheads="1"/>
          </p:cNvSpPr>
          <p:nvPr/>
        </p:nvSpPr>
        <p:spPr bwMode="auto">
          <a:xfrm>
            <a:off x="465140" y="485780"/>
            <a:ext cx="1587" cy="3175"/>
          </a:xfrm>
          <a:prstGeom prst="rect">
            <a:avLst/>
          </a:prstGeom>
          <a:solidFill>
            <a:srgbClr val="FFFFFF"/>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30" name="Title 329"/>
          <p:cNvSpPr>
            <a:spLocks noGrp="1"/>
          </p:cNvSpPr>
          <p:nvPr>
            <p:ph type="title" hasCustomPrompt="1"/>
          </p:nvPr>
        </p:nvSpPr>
        <p:spPr>
          <a:xfrm>
            <a:off x="1512624" y="1189797"/>
            <a:ext cx="6971806" cy="1822161"/>
          </a:xfrm>
          <a:prstGeom prst="rect">
            <a:avLst/>
          </a:prstGeom>
        </p:spPr>
        <p:txBody>
          <a:bodyPr lIns="0" tIns="0" rIns="0" bIns="0" anchor="b">
            <a:normAutofit/>
          </a:bodyPr>
          <a:lstStyle>
            <a:lvl1pPr>
              <a:lnSpc>
                <a:spcPct val="100000"/>
              </a:lnSpc>
              <a:spcBef>
                <a:spcPts val="0"/>
              </a:spcBef>
              <a:defRPr sz="3750" b="1" baseline="0">
                <a:solidFill>
                  <a:srgbClr val="021F43"/>
                </a:solidFill>
              </a:defRPr>
            </a:lvl1pPr>
          </a:lstStyle>
          <a:p>
            <a:r>
              <a:rPr lang="en-US" dirty="0"/>
              <a:t>Presentation Title Up to Three Lines at this size</a:t>
            </a:r>
          </a:p>
        </p:txBody>
      </p:sp>
      <p:sp>
        <p:nvSpPr>
          <p:cNvPr id="332" name="Text Placeholder 331"/>
          <p:cNvSpPr>
            <a:spLocks noGrp="1"/>
          </p:cNvSpPr>
          <p:nvPr>
            <p:ph type="body" sz="quarter" idx="13" hasCustomPrompt="1"/>
          </p:nvPr>
        </p:nvSpPr>
        <p:spPr>
          <a:xfrm>
            <a:off x="1525176" y="3000005"/>
            <a:ext cx="6959257" cy="875885"/>
          </a:xfrm>
          <a:prstGeom prst="rect">
            <a:avLst/>
          </a:prstGeom>
        </p:spPr>
        <p:txBody>
          <a:bodyPr lIns="0" tIns="0" rIns="0" bIns="0" anchor="t">
            <a:normAutofit/>
          </a:bodyPr>
          <a:lstStyle>
            <a:lvl1pPr>
              <a:lnSpc>
                <a:spcPct val="100000"/>
              </a:lnSpc>
              <a:spcBef>
                <a:spcPts val="0"/>
              </a:spcBef>
              <a:defRPr sz="1875" b="0" i="0" cap="all" baseline="0">
                <a:solidFill>
                  <a:srgbClr val="021F43"/>
                </a:solidFill>
                <a:latin typeface="+mn-lt"/>
                <a:cs typeface="Andes ExtraLight"/>
              </a:defRPr>
            </a:lvl1pPr>
            <a:lvl2pPr>
              <a:defRPr b="0" i="0">
                <a:latin typeface="Andes ExtraLight"/>
                <a:cs typeface="Andes ExtraLight"/>
              </a:defRPr>
            </a:lvl2pPr>
            <a:lvl3pPr>
              <a:defRPr b="0" i="0">
                <a:latin typeface="Andes ExtraLight"/>
                <a:cs typeface="Andes ExtraLight"/>
              </a:defRPr>
            </a:lvl3pPr>
            <a:lvl4pPr>
              <a:defRPr b="0" i="0">
                <a:latin typeface="Andes ExtraLight"/>
                <a:cs typeface="Andes ExtraLight"/>
              </a:defRPr>
            </a:lvl4pPr>
            <a:lvl5pPr>
              <a:defRPr b="0" i="0">
                <a:latin typeface="Andes ExtraLight"/>
                <a:cs typeface="Andes ExtraLight"/>
              </a:defRPr>
            </a:lvl5pPr>
          </a:lstStyle>
          <a:p>
            <a:pPr lvl="0"/>
            <a:r>
              <a:rPr lang="en-US" dirty="0"/>
              <a:t>Subtitle</a:t>
            </a:r>
            <a:br>
              <a:rPr lang="en-US" dirty="0"/>
            </a:br>
            <a:r>
              <a:rPr lang="en-US" dirty="0"/>
              <a:t>up to Two Lines</a:t>
            </a:r>
          </a:p>
        </p:txBody>
      </p:sp>
      <p:sp>
        <p:nvSpPr>
          <p:cNvPr id="73" name="Rectangle 72"/>
          <p:cNvSpPr/>
          <p:nvPr/>
        </p:nvSpPr>
        <p:spPr bwMode="auto">
          <a:xfrm>
            <a:off x="6714071" y="4308323"/>
            <a:ext cx="2429933" cy="182880"/>
          </a:xfrm>
          <a:prstGeom prst="rect">
            <a:avLst/>
          </a:prstGeom>
          <a:solidFill>
            <a:srgbClr val="00ADE4"/>
          </a:solidFill>
          <a:ln w="9525" cap="flat" cmpd="sng" algn="ctr">
            <a:noFill/>
            <a:prstDash val="solid"/>
            <a:round/>
            <a:headEnd type="none" w="med" len="med"/>
            <a:tailEnd type="none" w="med" len="med"/>
          </a:ln>
          <a:effectLst/>
        </p:spPr>
        <p:txBody>
          <a:bodyPr vert="horz" wrap="square" lIns="68580" tIns="34290" rIns="68580" bIns="34290" numCol="1" rtlCol="0" anchor="t" anchorCtr="0" compatLnSpc="1">
            <a:prstTxWarp prst="textNoShape">
              <a:avLst/>
            </a:prstTxWarp>
          </a:bodyPr>
          <a:lstStyle/>
          <a:p>
            <a:pPr marL="86914" marR="0" indent="-86914" algn="l" defTabSz="685783" rtl="0" eaLnBrk="1" fontAlgn="base" latinLnBrk="0" hangingPunct="1">
              <a:lnSpc>
                <a:spcPct val="100000"/>
              </a:lnSpc>
              <a:spcBef>
                <a:spcPct val="50000"/>
              </a:spcBef>
              <a:spcAft>
                <a:spcPct val="0"/>
              </a:spcAft>
              <a:buClrTx/>
              <a:buSzTx/>
              <a:buFontTx/>
              <a:buChar char="•"/>
              <a:tabLst/>
            </a:pPr>
            <a:endParaRPr kumimoji="0" lang="en-US" sz="975" b="0" i="0" u="none" strike="noStrike" cap="none" normalizeH="0" baseline="0" dirty="0">
              <a:ln>
                <a:noFill/>
              </a:ln>
              <a:solidFill>
                <a:schemeClr val="accent3"/>
              </a:solidFill>
              <a:effectLst/>
              <a:latin typeface="Arial Regular" charset="0"/>
              <a:cs typeface="Times New Roman" pitchFamily="18" charset="0"/>
            </a:endParaRPr>
          </a:p>
        </p:txBody>
      </p:sp>
      <p:sp>
        <p:nvSpPr>
          <p:cNvPr id="72" name="Rectangle 71"/>
          <p:cNvSpPr/>
          <p:nvPr/>
        </p:nvSpPr>
        <p:spPr bwMode="auto">
          <a:xfrm>
            <a:off x="2" y="4309534"/>
            <a:ext cx="6976533" cy="182880"/>
          </a:xfrm>
          <a:prstGeom prst="rect">
            <a:avLst/>
          </a:prstGeom>
          <a:solidFill>
            <a:schemeClr val="tx1"/>
          </a:solidFill>
          <a:ln w="9525" cap="flat" cmpd="sng" algn="ctr">
            <a:noFill/>
            <a:prstDash val="solid"/>
            <a:round/>
            <a:headEnd type="none" w="med" len="med"/>
            <a:tailEnd type="none" w="med" len="med"/>
          </a:ln>
          <a:effectLst/>
        </p:spPr>
        <p:txBody>
          <a:bodyPr vert="horz" wrap="square" lIns="68580" tIns="34290" rIns="68580" bIns="34290" numCol="1" rtlCol="0" anchor="t" anchorCtr="0" compatLnSpc="1">
            <a:prstTxWarp prst="textNoShape">
              <a:avLst/>
            </a:prstTxWarp>
          </a:bodyPr>
          <a:lstStyle/>
          <a:p>
            <a:pPr marL="86914" marR="0" indent="-86914" algn="l" defTabSz="685783" rtl="0" eaLnBrk="1" fontAlgn="base" latinLnBrk="0" hangingPunct="1">
              <a:lnSpc>
                <a:spcPct val="100000"/>
              </a:lnSpc>
              <a:spcBef>
                <a:spcPct val="50000"/>
              </a:spcBef>
              <a:spcAft>
                <a:spcPct val="0"/>
              </a:spcAft>
              <a:buClrTx/>
              <a:buSzTx/>
              <a:buFontTx/>
              <a:buChar char="•"/>
              <a:tabLst/>
            </a:pPr>
            <a:endParaRPr kumimoji="0" lang="en-US" sz="975" b="0" i="0" u="none" strike="noStrike" cap="none" normalizeH="0" baseline="0" dirty="0">
              <a:ln>
                <a:noFill/>
              </a:ln>
              <a:solidFill>
                <a:schemeClr val="bg1"/>
              </a:solidFill>
              <a:effectLst/>
              <a:latin typeface="Arial Regular" charset="0"/>
              <a:cs typeface="Times New Roman" pitchFamily="18" charset="0"/>
            </a:endParaRPr>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3624090476"/>
      </p:ext>
    </p:extLst>
  </p:cSld>
  <p:clrMapOvr>
    <a:masterClrMapping/>
  </p:clrMapOvr>
</p:sldLayout>
</file>

<file path=ppt/slideLayouts/slideLayout7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reserve="1" userDrawn="1">
  <p:cSld name="1_BLANK title">
    <p:spTree>
      <p:nvGrpSpPr>
        <p:cNvPr id="1" name=""/>
        <p:cNvGrpSpPr/>
        <p:nvPr/>
      </p:nvGrpSpPr>
      <p:grpSpPr>
        <a:xfrm>
          <a:off x="0" y="0"/>
          <a:ext cx="0" cy="0"/>
          <a:chOff x="0" y="0"/>
          <a:chExt cx="0" cy="0"/>
        </a:xfrm>
      </p:grpSpPr>
      <p:sp>
        <p:nvSpPr>
          <p:cNvPr id="4" name="Rectangle 9">
            <a:extLst>
              <a:ext uri="{FF2B5EF4-FFF2-40B4-BE49-F238E27FC236}">
                <a16:creationId xmlns="" xmlns:a="http://schemas.openxmlformats.org/drawingml/2006/main" xmlns:r="http://schemas.openxmlformats.org/officeDocument/2006/relationships" xmlns:p="http://schemas.openxmlformats.org/presentationml/2006/main" xmlns:a16="http://schemas.microsoft.com/office/drawing/2014/main" xmlns:mv="urn:schemas-microsoft-com:mac:vml" xmlns:mc="http://schemas.openxmlformats.org/markup-compatibility/2006" id="{C3ECE642-877D-554E-AA9E-1163268F1073}"/>
              </a:ext>
            </a:extLst>
          </p:cNvPr>
          <p:cNvSpPr>
            <a:spLocks noChangeArrowheads="1"/>
          </p:cNvSpPr>
          <p:nvPr userDrawn="1"/>
        </p:nvSpPr>
        <p:spPr bwMode="auto">
          <a:xfrm flipV="1">
            <a:off x="0" y="7"/>
            <a:ext cx="9144000" cy="807647"/>
          </a:xfrm>
          <a:prstGeom prst="rect">
            <a:avLst/>
          </a:prstGeom>
          <a:solidFill>
            <a:srgbClr val="00AB51"/>
          </a:solidFill>
          <a:ln>
            <a:noFill/>
          </a:ln>
          <a:extLst>
            <a:ext uri="{91240B29-F687-4f45-9708-019B960494DF}">
              <a14:hiddenLine xmlns:a="http://schemas.openxmlformats.org/drawingml/2006/main" xmlns:r="http://schemas.openxmlformats.org/officeDocument/2006/relationships" xmlns:p="http://schemas.openxmlformats.org/presentationml/2006/main" xmlns:a14="http://schemas.microsoft.com/office/drawing/2010/main" xmlns="" xmlns:mv="urn:schemas-microsoft-com:mac:vml" xmlns:mc="http://schemas.openxmlformats.org/markup-compatibility/2006" w="9525">
                <a:solidFill>
                  <a:srgbClr val="000000"/>
                </a:solidFill>
                <a:round/>
                <a:headEnd/>
                <a:tailEnd/>
              </a14:hiddenLine>
            </a:ext>
          </a:extLst>
        </p:spPr>
        <p:txBody>
          <a:bodyPr lIns="68580" tIns="34290" rIns="68580" bIns="34290"/>
          <a:lstStyle/>
          <a:p>
            <a:pPr marL="86912" indent="-86912">
              <a:spcBef>
                <a:spcPct val="50000"/>
              </a:spcBef>
              <a:buFontTx/>
              <a:buChar char="•"/>
            </a:pPr>
            <a:endParaRPr lang="en-US" sz="1000" b="0" dirty="0">
              <a:solidFill>
                <a:schemeClr val="bg1"/>
              </a:solidFill>
            </a:endParaRPr>
          </a:p>
        </p:txBody>
      </p:sp>
      <p:sp>
        <p:nvSpPr>
          <p:cNvPr id="2" name="Title 1"/>
          <p:cNvSpPr>
            <a:spLocks noGrp="1"/>
          </p:cNvSpPr>
          <p:nvPr>
            <p:ph type="title"/>
          </p:nvPr>
        </p:nvSpPr>
        <p:spPr>
          <a:xfrm>
            <a:off x="524884" y="301630"/>
            <a:ext cx="8114114" cy="420269"/>
          </a:xfrm>
          <a:prstGeom prst="rect">
            <a:avLst/>
          </a:prstGeom>
        </p:spPr>
        <p:txBody>
          <a:bodyPr>
            <a:normAutofit/>
          </a:bodyPr>
          <a:lstStyle>
            <a:lvl1pPr>
              <a:defRPr sz="1800">
                <a:solidFill>
                  <a:schemeClr val="bg1"/>
                </a:solidFill>
              </a:defRPr>
            </a:lvl1pPr>
          </a:lstStyle>
          <a:p>
            <a:r>
              <a:rPr lang="en-US" dirty="0"/>
              <a:t>Click to edit Master title style</a:t>
            </a:r>
          </a:p>
        </p:txBody>
      </p:sp>
      <p:sp>
        <p:nvSpPr>
          <p:cNvPr id="7" name="Slide Number Placeholder 2"/>
          <p:cNvSpPr>
            <a:spLocks noGrp="1"/>
          </p:cNvSpPr>
          <p:nvPr>
            <p:ph type="sldNum" sz="quarter" idx="10"/>
          </p:nvPr>
        </p:nvSpPr>
        <p:spPr>
          <a:xfrm>
            <a:off x="3" y="6499560"/>
            <a:ext cx="552283" cy="358440"/>
          </a:xfrm>
        </p:spPr>
        <p:txBody>
          <a:bodyPr anchor="ctr"/>
          <a:lstStyle>
            <a:lvl1pPr algn="ctr">
              <a:defRPr sz="675" b="0">
                <a:solidFill>
                  <a:schemeClr val="tx2">
                    <a:lumMod val="65000"/>
                    <a:lumOff val="35000"/>
                  </a:schemeClr>
                </a:solidFill>
                <a:latin typeface="+mn-lt"/>
              </a:defRPr>
            </a:lvl1pPr>
          </a:lstStyle>
          <a:p>
            <a:pPr>
              <a:defRPr/>
            </a:pPr>
            <a:fld id="{A91C009A-D183-4B06-A7F0-ADEC358427FA}" type="slidenum">
              <a:rPr lang="en-US" smtClean="0"/>
              <a:pPr>
                <a:defRPr/>
              </a:pPr>
              <a:t>‹#›</a:t>
            </a:fld>
            <a:endParaRPr lang="en-US" dirty="0"/>
          </a:p>
        </p:txBody>
      </p:sp>
      <p:pic>
        <p:nvPicPr>
          <p:cNvPr id="8" name="Picture 7">
            <a:extLst>
              <a:ext uri="{FF2B5EF4-FFF2-40B4-BE49-F238E27FC236}">
                <a16:creationId xmlns="" xmlns:a="http://schemas.openxmlformats.org/drawingml/2006/main" xmlns:r="http://schemas.openxmlformats.org/officeDocument/2006/relationships" xmlns:p="http://schemas.openxmlformats.org/presentationml/2006/main" xmlns:a16="http://schemas.microsoft.com/office/drawing/2014/main" xmlns:mv="urn:schemas-microsoft-com:mac:vml" xmlns:mc="http://schemas.openxmlformats.org/markup-compatibility/2006" id="{CC601290-045C-480F-860C-F1EFFBDA9F77}"/>
              </a:ext>
            </a:extLst>
          </p:cNvPr>
          <p:cNvPicPr>
            <a:picLocks noChangeAspect="1"/>
          </p:cNvPicPr>
          <p:nvPr userDrawn="1"/>
        </p:nvPicPr>
        <p:blipFill>
          <a:blip r:embed="rId2" cstate="print">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ext>
            </a:extLst>
          </a:blip>
          <a:stretch>
            <a:fillRect/>
          </a:stretch>
        </p:blipFill>
        <p:spPr>
          <a:xfrm>
            <a:off x="6858000" y="6190515"/>
            <a:ext cx="1969950" cy="501751"/>
          </a:xfrm>
          <a:prstGeom prst="rect">
            <a:avLst/>
          </a:prstGeom>
        </p:spPr>
      </p:pic>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1769565248"/>
      </p:ext>
    </p:extLst>
  </p:cSld>
  <p:clrMapOvr>
    <a:masterClrMapping/>
  </p:clrMapOvr>
</p:sldLayout>
</file>

<file path=ppt/slideLayouts/slideLayout7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reserve="1" userDrawn="1">
  <p:cSld name="2_BLANK title">
    <p:spTree>
      <p:nvGrpSpPr>
        <p:cNvPr id="1" name=""/>
        <p:cNvGrpSpPr/>
        <p:nvPr/>
      </p:nvGrpSpPr>
      <p:grpSpPr>
        <a:xfrm>
          <a:off x="0" y="0"/>
          <a:ext cx="0" cy="0"/>
          <a:chOff x="0" y="0"/>
          <a:chExt cx="0" cy="0"/>
        </a:xfrm>
      </p:grpSpPr>
      <p:sp>
        <p:nvSpPr>
          <p:cNvPr id="4" name="Rectangle 9">
            <a:extLst>
              <a:ext uri="{FF2B5EF4-FFF2-40B4-BE49-F238E27FC236}">
                <a16:creationId xmlns="" xmlns:a="http://schemas.openxmlformats.org/drawingml/2006/main" xmlns:r="http://schemas.openxmlformats.org/officeDocument/2006/relationships" xmlns:p="http://schemas.openxmlformats.org/presentationml/2006/main" xmlns:a16="http://schemas.microsoft.com/office/drawing/2014/main" xmlns:mv="urn:schemas-microsoft-com:mac:vml" xmlns:mc="http://schemas.openxmlformats.org/markup-compatibility/2006" id="{C3ECE642-877D-554E-AA9E-1163268F1073}"/>
              </a:ext>
            </a:extLst>
          </p:cNvPr>
          <p:cNvSpPr>
            <a:spLocks noChangeArrowheads="1"/>
          </p:cNvSpPr>
          <p:nvPr userDrawn="1"/>
        </p:nvSpPr>
        <p:spPr bwMode="auto">
          <a:xfrm flipV="1">
            <a:off x="0" y="7"/>
            <a:ext cx="9144000" cy="807647"/>
          </a:xfrm>
          <a:prstGeom prst="rect">
            <a:avLst/>
          </a:prstGeom>
          <a:solidFill>
            <a:srgbClr val="006450"/>
          </a:solidFill>
          <a:ln>
            <a:noFill/>
          </a:ln>
          <a:extLst>
            <a:ext uri="{91240B29-F687-4f45-9708-019B960494DF}">
              <a14:hiddenLine xmlns:a="http://schemas.openxmlformats.org/drawingml/2006/main" xmlns:r="http://schemas.openxmlformats.org/officeDocument/2006/relationships" xmlns:p="http://schemas.openxmlformats.org/presentationml/2006/main" xmlns:a14="http://schemas.microsoft.com/office/drawing/2010/main" xmlns="" xmlns:mv="urn:schemas-microsoft-com:mac:vml" xmlns:mc="http://schemas.openxmlformats.org/markup-compatibility/2006" w="9525">
                <a:solidFill>
                  <a:srgbClr val="000000"/>
                </a:solidFill>
                <a:round/>
                <a:headEnd/>
                <a:tailEnd/>
              </a14:hiddenLine>
            </a:ext>
          </a:extLst>
        </p:spPr>
        <p:txBody>
          <a:bodyPr lIns="68580" tIns="34290" rIns="68580" bIns="34290"/>
          <a:lstStyle/>
          <a:p>
            <a:pPr marL="86912" indent="-86912">
              <a:spcBef>
                <a:spcPct val="50000"/>
              </a:spcBef>
              <a:buFontTx/>
              <a:buChar char="•"/>
            </a:pPr>
            <a:endParaRPr lang="en-US" sz="1000" b="0" dirty="0">
              <a:solidFill>
                <a:schemeClr val="bg1"/>
              </a:solidFill>
            </a:endParaRPr>
          </a:p>
        </p:txBody>
      </p:sp>
      <p:sp>
        <p:nvSpPr>
          <p:cNvPr id="2" name="Title 1"/>
          <p:cNvSpPr>
            <a:spLocks noGrp="1"/>
          </p:cNvSpPr>
          <p:nvPr>
            <p:ph type="title"/>
          </p:nvPr>
        </p:nvSpPr>
        <p:spPr>
          <a:xfrm>
            <a:off x="524884" y="301630"/>
            <a:ext cx="8114114" cy="420269"/>
          </a:xfrm>
          <a:prstGeom prst="rect">
            <a:avLst/>
          </a:prstGeom>
        </p:spPr>
        <p:txBody>
          <a:bodyPr>
            <a:normAutofit/>
          </a:bodyPr>
          <a:lstStyle>
            <a:lvl1pPr>
              <a:defRPr sz="1800">
                <a:solidFill>
                  <a:schemeClr val="bg1"/>
                </a:solidFill>
              </a:defRPr>
            </a:lvl1pPr>
          </a:lstStyle>
          <a:p>
            <a:r>
              <a:rPr lang="en-US" dirty="0"/>
              <a:t>Click to edit Master title style</a:t>
            </a:r>
          </a:p>
        </p:txBody>
      </p:sp>
      <p:sp>
        <p:nvSpPr>
          <p:cNvPr id="7" name="Slide Number Placeholder 2"/>
          <p:cNvSpPr>
            <a:spLocks noGrp="1"/>
          </p:cNvSpPr>
          <p:nvPr>
            <p:ph type="sldNum" sz="quarter" idx="10"/>
          </p:nvPr>
        </p:nvSpPr>
        <p:spPr>
          <a:xfrm>
            <a:off x="3" y="6499560"/>
            <a:ext cx="552283" cy="358440"/>
          </a:xfrm>
        </p:spPr>
        <p:txBody>
          <a:bodyPr anchor="ctr"/>
          <a:lstStyle>
            <a:lvl1pPr algn="ctr">
              <a:defRPr sz="675" b="0">
                <a:solidFill>
                  <a:schemeClr val="tx2">
                    <a:lumMod val="65000"/>
                    <a:lumOff val="35000"/>
                  </a:schemeClr>
                </a:solidFill>
                <a:latin typeface="+mn-lt"/>
              </a:defRPr>
            </a:lvl1pPr>
          </a:lstStyle>
          <a:p>
            <a:pPr>
              <a:defRPr/>
            </a:pPr>
            <a:fld id="{A91C009A-D183-4B06-A7F0-ADEC358427FA}" type="slidenum">
              <a:rPr lang="en-US" smtClean="0"/>
              <a:pPr>
                <a:defRPr/>
              </a:pPr>
              <a:t>‹#›</a:t>
            </a:fld>
            <a:endParaRPr lang="en-US" dirty="0"/>
          </a:p>
        </p:txBody>
      </p:sp>
      <p:pic>
        <p:nvPicPr>
          <p:cNvPr id="8" name="Picture 7">
            <a:extLst>
              <a:ext uri="{FF2B5EF4-FFF2-40B4-BE49-F238E27FC236}">
                <a16:creationId xmlns="" xmlns:a="http://schemas.openxmlformats.org/drawingml/2006/main" xmlns:r="http://schemas.openxmlformats.org/officeDocument/2006/relationships" xmlns:p="http://schemas.openxmlformats.org/presentationml/2006/main" xmlns:a16="http://schemas.microsoft.com/office/drawing/2014/main" xmlns:mv="urn:schemas-microsoft-com:mac:vml" xmlns:mc="http://schemas.openxmlformats.org/markup-compatibility/2006" id="{59AD0CA6-E461-4E39-B8EC-2761C1E88F68}"/>
              </a:ext>
            </a:extLst>
          </p:cNvPr>
          <p:cNvPicPr>
            <a:picLocks noChangeAspect="1"/>
          </p:cNvPicPr>
          <p:nvPr userDrawn="1"/>
        </p:nvPicPr>
        <p:blipFill>
          <a:blip r:embed="rId2" cstate="print">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ext>
            </a:extLst>
          </a:blip>
          <a:stretch>
            <a:fillRect/>
          </a:stretch>
        </p:blipFill>
        <p:spPr>
          <a:xfrm>
            <a:off x="6858000" y="6190515"/>
            <a:ext cx="1969950" cy="501751"/>
          </a:xfrm>
          <a:prstGeom prst="rect">
            <a:avLst/>
          </a:prstGeom>
        </p:spPr>
      </p:pic>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3078465502"/>
      </p:ext>
    </p:extLst>
  </p:cSld>
  <p:clrMapOvr>
    <a:masterClrMapping/>
  </p:clrMapOvr>
</p:sldLayout>
</file>

<file path=ppt/slideLayouts/slideLayout7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reserve="1" userDrawn="1">
  <p:cSld name="3_BLANK title">
    <p:spTree>
      <p:nvGrpSpPr>
        <p:cNvPr id="1" name=""/>
        <p:cNvGrpSpPr/>
        <p:nvPr/>
      </p:nvGrpSpPr>
      <p:grpSpPr>
        <a:xfrm>
          <a:off x="0" y="0"/>
          <a:ext cx="0" cy="0"/>
          <a:chOff x="0" y="0"/>
          <a:chExt cx="0" cy="0"/>
        </a:xfrm>
      </p:grpSpPr>
      <p:sp>
        <p:nvSpPr>
          <p:cNvPr id="4" name="Rectangle 9">
            <a:extLst>
              <a:ext uri="{FF2B5EF4-FFF2-40B4-BE49-F238E27FC236}">
                <a16:creationId xmlns="" xmlns:a="http://schemas.openxmlformats.org/drawingml/2006/main" xmlns:r="http://schemas.openxmlformats.org/officeDocument/2006/relationships" xmlns:p="http://schemas.openxmlformats.org/presentationml/2006/main" xmlns:a16="http://schemas.microsoft.com/office/drawing/2014/main" xmlns:mv="urn:schemas-microsoft-com:mac:vml" xmlns:mc="http://schemas.openxmlformats.org/markup-compatibility/2006" id="{C3ECE642-877D-554E-AA9E-1163268F1073}"/>
              </a:ext>
            </a:extLst>
          </p:cNvPr>
          <p:cNvSpPr>
            <a:spLocks noChangeArrowheads="1"/>
          </p:cNvSpPr>
          <p:nvPr userDrawn="1"/>
        </p:nvSpPr>
        <p:spPr bwMode="auto">
          <a:xfrm flipV="1">
            <a:off x="0" y="7"/>
            <a:ext cx="9144000" cy="807647"/>
          </a:xfrm>
          <a:prstGeom prst="rect">
            <a:avLst/>
          </a:prstGeom>
          <a:solidFill>
            <a:srgbClr val="033053"/>
          </a:solidFill>
          <a:ln>
            <a:noFill/>
          </a:ln>
          <a:extLst>
            <a:ext uri="{91240B29-F687-4f45-9708-019B960494DF}">
              <a14:hiddenLine xmlns:a="http://schemas.openxmlformats.org/drawingml/2006/main" xmlns:r="http://schemas.openxmlformats.org/officeDocument/2006/relationships" xmlns:p="http://schemas.openxmlformats.org/presentationml/2006/main" xmlns:a14="http://schemas.microsoft.com/office/drawing/2010/main" xmlns="" xmlns:mv="urn:schemas-microsoft-com:mac:vml" xmlns:mc="http://schemas.openxmlformats.org/markup-compatibility/2006" w="9525">
                <a:solidFill>
                  <a:srgbClr val="000000"/>
                </a:solidFill>
                <a:round/>
                <a:headEnd/>
                <a:tailEnd/>
              </a14:hiddenLine>
            </a:ext>
          </a:extLst>
        </p:spPr>
        <p:txBody>
          <a:bodyPr lIns="68580" tIns="34290" rIns="68580" bIns="34290"/>
          <a:lstStyle/>
          <a:p>
            <a:pPr marL="86912" indent="-86912">
              <a:spcBef>
                <a:spcPct val="50000"/>
              </a:spcBef>
              <a:buFontTx/>
              <a:buChar char="•"/>
            </a:pPr>
            <a:endParaRPr lang="en-US" sz="1000" b="0" dirty="0">
              <a:solidFill>
                <a:schemeClr val="bg1"/>
              </a:solidFill>
            </a:endParaRPr>
          </a:p>
        </p:txBody>
      </p:sp>
      <p:sp>
        <p:nvSpPr>
          <p:cNvPr id="2" name="Title 1"/>
          <p:cNvSpPr>
            <a:spLocks noGrp="1"/>
          </p:cNvSpPr>
          <p:nvPr>
            <p:ph type="title"/>
          </p:nvPr>
        </p:nvSpPr>
        <p:spPr>
          <a:xfrm>
            <a:off x="524884" y="301630"/>
            <a:ext cx="8114114" cy="420269"/>
          </a:xfrm>
          <a:prstGeom prst="rect">
            <a:avLst/>
          </a:prstGeom>
        </p:spPr>
        <p:txBody>
          <a:bodyPr>
            <a:normAutofit/>
          </a:bodyPr>
          <a:lstStyle>
            <a:lvl1pPr>
              <a:defRPr sz="1800">
                <a:solidFill>
                  <a:schemeClr val="bg1"/>
                </a:solidFill>
              </a:defRPr>
            </a:lvl1pPr>
          </a:lstStyle>
          <a:p>
            <a:r>
              <a:rPr lang="en-US" dirty="0"/>
              <a:t>Click to edit Master title style</a:t>
            </a:r>
          </a:p>
        </p:txBody>
      </p:sp>
      <p:sp>
        <p:nvSpPr>
          <p:cNvPr id="7" name="Slide Number Placeholder 2"/>
          <p:cNvSpPr>
            <a:spLocks noGrp="1"/>
          </p:cNvSpPr>
          <p:nvPr>
            <p:ph type="sldNum" sz="quarter" idx="10"/>
          </p:nvPr>
        </p:nvSpPr>
        <p:spPr>
          <a:xfrm>
            <a:off x="3" y="6513045"/>
            <a:ext cx="552283" cy="358440"/>
          </a:xfrm>
        </p:spPr>
        <p:txBody>
          <a:bodyPr anchor="ctr"/>
          <a:lstStyle>
            <a:lvl1pPr algn="ctr">
              <a:defRPr sz="675" b="0">
                <a:solidFill>
                  <a:schemeClr val="tx2">
                    <a:lumMod val="65000"/>
                    <a:lumOff val="35000"/>
                  </a:schemeClr>
                </a:solidFill>
                <a:latin typeface="+mn-lt"/>
              </a:defRPr>
            </a:lvl1pPr>
          </a:lstStyle>
          <a:p>
            <a:pPr>
              <a:defRPr/>
            </a:pPr>
            <a:fld id="{A91C009A-D183-4B06-A7F0-ADEC358427FA}" type="slidenum">
              <a:rPr lang="en-US" smtClean="0"/>
              <a:pPr>
                <a:defRPr/>
              </a:pPr>
              <a:t>‹#›</a:t>
            </a:fld>
            <a:endParaRPr lang="en-US" dirty="0"/>
          </a:p>
        </p:txBody>
      </p:sp>
      <p:pic>
        <p:nvPicPr>
          <p:cNvPr id="8" name="Picture 7">
            <a:extLst>
              <a:ext uri="{FF2B5EF4-FFF2-40B4-BE49-F238E27FC236}">
                <a16:creationId xmlns="" xmlns:a="http://schemas.openxmlformats.org/drawingml/2006/main" xmlns:r="http://schemas.openxmlformats.org/officeDocument/2006/relationships" xmlns:p="http://schemas.openxmlformats.org/presentationml/2006/main" xmlns:a16="http://schemas.microsoft.com/office/drawing/2014/main" xmlns:mv="urn:schemas-microsoft-com:mac:vml" xmlns:mc="http://schemas.openxmlformats.org/markup-compatibility/2006" id="{7EE41C4C-06EB-4948-BF19-EF12C1075F59}"/>
              </a:ext>
            </a:extLst>
          </p:cNvPr>
          <p:cNvPicPr>
            <a:picLocks noChangeAspect="1"/>
          </p:cNvPicPr>
          <p:nvPr userDrawn="1"/>
        </p:nvPicPr>
        <p:blipFill>
          <a:blip r:embed="rId2" cstate="print">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ext>
            </a:extLst>
          </a:blip>
          <a:stretch>
            <a:fillRect/>
          </a:stretch>
        </p:blipFill>
        <p:spPr>
          <a:xfrm>
            <a:off x="6858000" y="6190515"/>
            <a:ext cx="1969950" cy="501751"/>
          </a:xfrm>
          <a:prstGeom prst="rect">
            <a:avLst/>
          </a:prstGeom>
        </p:spPr>
      </p:pic>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1467163636"/>
      </p:ext>
    </p:extLst>
  </p:cSld>
  <p:clrMapOvr>
    <a:masterClrMapping/>
  </p:clrMapOvr>
</p:sldLayout>
</file>

<file path=ppt/slideLayouts/slideLayout7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userDrawn="1">
  <p:cSld name="Blue Geometric Divider">
    <p:spTree>
      <p:nvGrpSpPr>
        <p:cNvPr id="1" name=""/>
        <p:cNvGrpSpPr/>
        <p:nvPr/>
      </p:nvGrpSpPr>
      <p:grpSpPr>
        <a:xfrm>
          <a:off x="0" y="0"/>
          <a:ext cx="0" cy="0"/>
          <a:chOff x="0" y="0"/>
          <a:chExt cx="0" cy="0"/>
        </a:xfrm>
      </p:grpSpPr>
      <p:sp>
        <p:nvSpPr>
          <p:cNvPr id="61" name="Rectangle 60"/>
          <p:cNvSpPr>
            <a:spLocks noChangeArrowheads="1"/>
          </p:cNvSpPr>
          <p:nvPr/>
        </p:nvSpPr>
        <p:spPr bwMode="auto">
          <a:xfrm>
            <a:off x="0" y="2828927"/>
            <a:ext cx="9144000" cy="176213"/>
          </a:xfrm>
          <a:prstGeom prst="rect">
            <a:avLst/>
          </a:prstGeom>
          <a:solidFill>
            <a:schemeClr val="tx1"/>
          </a:solidFill>
          <a:ln>
            <a:noFill/>
          </a:ln>
          <a:extLs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pPr marL="115888" indent="-115888">
              <a:spcBef>
                <a:spcPct val="50000"/>
              </a:spcBef>
              <a:buFontTx/>
              <a:buChar char="•"/>
            </a:pPr>
            <a:endParaRPr lang="en-US" sz="1300" b="0">
              <a:solidFill>
                <a:schemeClr val="bg1"/>
              </a:solidFill>
            </a:endParaRPr>
          </a:p>
        </p:txBody>
      </p:sp>
      <p:sp>
        <p:nvSpPr>
          <p:cNvPr id="330" name="Title 329"/>
          <p:cNvSpPr>
            <a:spLocks noGrp="1"/>
          </p:cNvSpPr>
          <p:nvPr>
            <p:ph type="title"/>
          </p:nvPr>
        </p:nvSpPr>
        <p:spPr>
          <a:xfrm>
            <a:off x="865910" y="1306550"/>
            <a:ext cx="7296726" cy="1450437"/>
          </a:xfrm>
        </p:spPr>
        <p:txBody>
          <a:bodyPr lIns="0" tIns="0" rIns="0" bIns="0" anchor="b">
            <a:normAutofit/>
          </a:bodyPr>
          <a:lstStyle>
            <a:lvl1pPr>
              <a:defRPr sz="3800" b="1" cap="none" baseline="0">
                <a:solidFill>
                  <a:schemeClr val="bg2"/>
                </a:solidFill>
              </a:defRPr>
            </a:lvl1pPr>
          </a:lstStyle>
          <a:p>
            <a:r>
              <a:rPr lang="en-US"/>
              <a:t>Click to edit Master title style</a:t>
            </a:r>
            <a:endParaRPr lang="en-US" dirty="0"/>
          </a:p>
        </p:txBody>
      </p:sp>
      <p:sp>
        <p:nvSpPr>
          <p:cNvPr id="332" name="Text Placeholder 331"/>
          <p:cNvSpPr>
            <a:spLocks noGrp="1"/>
          </p:cNvSpPr>
          <p:nvPr>
            <p:ph type="body" sz="quarter" idx="13"/>
          </p:nvPr>
        </p:nvSpPr>
        <p:spPr>
          <a:xfrm>
            <a:off x="851105" y="3074090"/>
            <a:ext cx="7328771" cy="2397495"/>
          </a:xfrm>
        </p:spPr>
        <p:txBody>
          <a:bodyPr lIns="0" tIns="0" rIns="0" bIns="0">
            <a:normAutofit/>
          </a:bodyPr>
          <a:lstStyle>
            <a:lvl1pPr>
              <a:lnSpc>
                <a:spcPct val="100000"/>
              </a:lnSpc>
              <a:defRPr sz="3000" b="0" i="0" cap="none" baseline="0">
                <a:solidFill>
                  <a:schemeClr val="tx1"/>
                </a:solidFill>
                <a:latin typeface="+mn-lt"/>
                <a:cs typeface="Andes ExtraLight"/>
              </a:defRPr>
            </a:lvl1pPr>
            <a:lvl2pPr>
              <a:defRPr b="0" i="0">
                <a:latin typeface="Andes ExtraLight"/>
                <a:cs typeface="Andes ExtraLight"/>
              </a:defRPr>
            </a:lvl2pPr>
            <a:lvl3pPr>
              <a:defRPr b="0" i="0">
                <a:latin typeface="Andes ExtraLight"/>
                <a:cs typeface="Andes ExtraLight"/>
              </a:defRPr>
            </a:lvl3pPr>
            <a:lvl4pPr>
              <a:defRPr b="0" i="0">
                <a:latin typeface="Andes ExtraLight"/>
                <a:cs typeface="Andes ExtraLight"/>
              </a:defRPr>
            </a:lvl4pPr>
            <a:lvl5pPr>
              <a:defRPr b="0" i="0">
                <a:latin typeface="Andes ExtraLight"/>
                <a:cs typeface="Andes ExtraLight"/>
              </a:defRPr>
            </a:lvl5pPr>
          </a:lstStyle>
          <a:p>
            <a:pPr lvl="0"/>
            <a:r>
              <a:rPr lang="en-US"/>
              <a:t>Click to edit Master text styles</a:t>
            </a:r>
          </a:p>
        </p:txBody>
      </p:sp>
      <p:pic>
        <p:nvPicPr>
          <p:cNvPr id="6" name="Picture 5">
            <a:extLst>
              <a:ext uri="{FF2B5EF4-FFF2-40B4-BE49-F238E27FC236}">
                <a16:creationId xmlns="" xmlns:a="http://schemas.openxmlformats.org/drawingml/2006/main" xmlns:r="http://schemas.openxmlformats.org/officeDocument/2006/relationships" xmlns:p="http://schemas.openxmlformats.org/presentationml/2006/main" xmlns:a16="http://schemas.microsoft.com/office/drawing/2014/main" xmlns:mv="urn:schemas-microsoft-com:mac:vml" xmlns:mc="http://schemas.openxmlformats.org/markup-compatibility/2006" id="{A7BF02A4-E8AF-4226-8024-FA5D75031977}"/>
              </a:ext>
            </a:extLst>
          </p:cNvPr>
          <p:cNvPicPr>
            <a:picLocks noChangeAspect="1"/>
          </p:cNvPicPr>
          <p:nvPr userDrawn="1"/>
        </p:nvPicPr>
        <p:blipFill>
          <a:blip r:embed="rId2" cstate="print">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ext>
            </a:extLst>
          </a:blip>
          <a:stretch>
            <a:fillRect/>
          </a:stretch>
        </p:blipFill>
        <p:spPr>
          <a:xfrm>
            <a:off x="6858000" y="6190515"/>
            <a:ext cx="1969950" cy="501751"/>
          </a:xfrm>
          <a:prstGeom prst="rect">
            <a:avLst/>
          </a:prstGeom>
        </p:spPr>
      </p:pic>
      <p:pic>
        <p:nvPicPr>
          <p:cNvPr id="7" name="Picture 6">
            <a:extLst>
              <a:ext uri="{FF2B5EF4-FFF2-40B4-BE49-F238E27FC236}">
                <a16:creationId xmlns="" xmlns:a="http://schemas.openxmlformats.org/drawingml/2006/main" xmlns:r="http://schemas.openxmlformats.org/officeDocument/2006/relationships" xmlns:p="http://schemas.openxmlformats.org/presentationml/2006/main" xmlns:a16="http://schemas.microsoft.com/office/drawing/2014/main" xmlns:mv="urn:schemas-microsoft-com:mac:vml" xmlns:mc="http://schemas.openxmlformats.org/markup-compatibility/2006" id="{3B889FB9-288F-4EB1-9824-F92850E8E2F6}"/>
              </a:ext>
            </a:extLst>
          </p:cNvPr>
          <p:cNvPicPr>
            <a:picLocks noChangeAspect="1"/>
          </p:cNvPicPr>
          <p:nvPr userDrawn="1"/>
        </p:nvPicPr>
        <p:blipFill>
          <a:blip r:embed="rId3" cstate="print">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val="0"/>
              </a:ext>
            </a:extLst>
          </a:blip>
          <a:stretch>
            <a:fillRect/>
          </a:stretch>
        </p:blipFill>
        <p:spPr>
          <a:xfrm>
            <a:off x="4823987" y="6152415"/>
            <a:ext cx="1669542" cy="617411"/>
          </a:xfrm>
          <a:prstGeom prst="rect">
            <a:avLst/>
          </a:prstGeom>
        </p:spPr>
      </p:pic>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1038415036"/>
      </p:ext>
    </p:extLst>
  </p:cSld>
  <p:clrMapOvr>
    <a:masterClrMapping/>
  </p:clrMapOvr>
</p:sldLayout>
</file>

<file path=ppt/slideLayouts/slideLayout7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reserve="1">
  <p:cSld name="Light Blue Title Slide">
    <p:spTree>
      <p:nvGrpSpPr>
        <p:cNvPr id="1" name=""/>
        <p:cNvGrpSpPr/>
        <p:nvPr/>
      </p:nvGrpSpPr>
      <p:grpSpPr>
        <a:xfrm>
          <a:off x="0" y="0"/>
          <a:ext cx="0" cy="0"/>
          <a:chOff x="0" y="0"/>
          <a:chExt cx="0" cy="0"/>
        </a:xfrm>
      </p:grpSpPr>
      <p:sp>
        <p:nvSpPr>
          <p:cNvPr id="3" name="Rectangle 2"/>
          <p:cNvSpPr/>
          <p:nvPr/>
        </p:nvSpPr>
        <p:spPr bwMode="auto">
          <a:xfrm flipV="1">
            <a:off x="0" y="0"/>
            <a:ext cx="9144000" cy="4479636"/>
          </a:xfrm>
          <a:prstGeom prst="rect">
            <a:avLst/>
          </a:prstGeom>
          <a:solidFill>
            <a:srgbClr val="139AF0"/>
          </a:solidFill>
          <a:ln w="9525" cap="flat" cmpd="sng" algn="ctr">
            <a:noFill/>
            <a:prstDash val="solid"/>
            <a:round/>
            <a:headEnd type="none" w="med" len="med"/>
            <a:tailEnd type="none" w="med" len="med"/>
          </a:ln>
          <a:effectLst/>
        </p:spPr>
        <p:txBody>
          <a:bodyPr vert="horz" wrap="square" lIns="68580" tIns="34290" rIns="68580" bIns="34290" numCol="1" rtlCol="0" anchor="t" anchorCtr="0" compatLnSpc="1">
            <a:prstTxWarp prst="textNoShape">
              <a:avLst/>
            </a:prstTxWarp>
          </a:bodyPr>
          <a:lstStyle/>
          <a:p>
            <a:pPr marL="86914" marR="0" indent="-86914" algn="l" defTabSz="685783" rtl="0" eaLnBrk="1" fontAlgn="base" latinLnBrk="0" hangingPunct="1">
              <a:lnSpc>
                <a:spcPct val="100000"/>
              </a:lnSpc>
              <a:spcBef>
                <a:spcPct val="50000"/>
              </a:spcBef>
              <a:spcAft>
                <a:spcPct val="0"/>
              </a:spcAft>
              <a:buClrTx/>
              <a:buSzTx/>
              <a:buFontTx/>
              <a:buChar char="•"/>
              <a:tabLst/>
            </a:pPr>
            <a:endParaRPr kumimoji="0" lang="en-US" sz="975" b="0" i="0" u="none" strike="noStrike" cap="none" normalizeH="0" baseline="0" dirty="0">
              <a:ln>
                <a:noFill/>
              </a:ln>
              <a:solidFill>
                <a:schemeClr val="tx1"/>
              </a:solidFill>
              <a:effectLst/>
              <a:latin typeface="Arial Regular" charset="0"/>
              <a:cs typeface="Times New Roman" pitchFamily="18" charset="0"/>
            </a:endParaRPr>
          </a:p>
        </p:txBody>
      </p:sp>
      <p:pic>
        <p:nvPicPr>
          <p:cNvPr id="70" name="Picture 69"/>
          <p:cNvPicPr>
            <a:picLocks noChangeAspect="1"/>
          </p:cNvPicPr>
          <p:nvPr/>
        </p:nvPicPr>
        <p:blipFill>
          <a:blip r:embed="rId2">
            <a:duotone>
              <a:prstClr val="black"/>
              <a:schemeClr val="tx2">
                <a:tint val="45000"/>
                <a:satMod val="400000"/>
              </a:schemeClr>
            </a:duotone>
            <a:alphaModFix amt="72000"/>
            <a:extLst>
              <a:ext uri="{BEBA8EAE-BF5A-486C-A8C5-ECC9F3942E4B}">
                <a14:imgProps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14:imgLayer r:embed="rId3">
                    <a14:imgEffect>
                      <a14:colorTemperature colorTemp="8022"/>
                    </a14:imgEffect>
                    <a14:imgEffect>
                      <a14:saturation sat="400000"/>
                    </a14:imgEffect>
                    <a14:imgEffect>
                      <a14:brightnessContrast bright="-96000" contrast="20000"/>
                    </a14:imgEffect>
                  </a14:imgLayer>
                </a14:imgProps>
              </a:ex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ext>
            </a:extLst>
          </a:blip>
          <a:stretch>
            <a:fillRect/>
          </a:stretch>
        </p:blipFill>
        <p:spPr>
          <a:xfrm>
            <a:off x="6966336" y="3580"/>
            <a:ext cx="2192664" cy="4314420"/>
          </a:xfrm>
          <a:prstGeom prst="rect">
            <a:avLst/>
          </a:prstGeom>
        </p:spPr>
      </p:pic>
      <p:pic>
        <p:nvPicPr>
          <p:cNvPr id="6" name="Picture 5"/>
          <p:cNvPicPr>
            <a:picLocks noChangeAspect="1"/>
          </p:cNvPicPr>
          <p:nvPr/>
        </p:nvPicPr>
        <p:blipFill>
          <a:blip r:embed="rId4">
            <a:alphaModFix amt="50000"/>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ext>
            </a:extLst>
          </a:blip>
          <a:stretch>
            <a:fillRect/>
          </a:stretch>
        </p:blipFill>
        <p:spPr>
          <a:xfrm>
            <a:off x="4" y="8"/>
            <a:ext cx="6942667" cy="4358709"/>
          </a:xfrm>
          <a:prstGeom prst="rect">
            <a:avLst/>
          </a:prstGeom>
        </p:spPr>
      </p:pic>
      <p:pic>
        <p:nvPicPr>
          <p:cNvPr id="7" name="Picture 6"/>
          <p:cNvPicPr>
            <a:picLocks noChangeAspect="1"/>
          </p:cNvPicPr>
          <p:nvPr/>
        </p:nvPicPr>
        <p:blipFill>
          <a:blip r:embed="rId5">
            <a:alphaModFix amt="58000"/>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ext>
            </a:extLst>
          </a:blip>
          <a:stretch>
            <a:fillRect/>
          </a:stretch>
        </p:blipFill>
        <p:spPr>
          <a:xfrm>
            <a:off x="4661505" y="0"/>
            <a:ext cx="2324100" cy="4362148"/>
          </a:xfrm>
          <a:prstGeom prst="rect">
            <a:avLst/>
          </a:prstGeom>
        </p:spPr>
      </p:pic>
      <p:sp>
        <p:nvSpPr>
          <p:cNvPr id="5" name="Rectangle 4"/>
          <p:cNvSpPr/>
          <p:nvPr/>
        </p:nvSpPr>
        <p:spPr bwMode="auto">
          <a:xfrm>
            <a:off x="6495147" y="4318009"/>
            <a:ext cx="2648857" cy="846667"/>
          </a:xfrm>
          <a:prstGeom prst="rect">
            <a:avLst/>
          </a:prstGeom>
          <a:solidFill>
            <a:schemeClr val="bg1"/>
          </a:solidFill>
          <a:ln w="9525" cap="flat" cmpd="sng" algn="ctr">
            <a:noFill/>
            <a:prstDash val="solid"/>
            <a:round/>
            <a:headEnd type="none" w="med" len="med"/>
            <a:tailEnd type="none" w="med" len="med"/>
          </a:ln>
          <a:effectLst/>
        </p:spPr>
        <p:txBody>
          <a:bodyPr vert="horz" wrap="square" lIns="68580" tIns="34290" rIns="68580" bIns="34290" numCol="1" rtlCol="0" anchor="t" anchorCtr="0" compatLnSpc="1">
            <a:prstTxWarp prst="textNoShape">
              <a:avLst/>
            </a:prstTxWarp>
          </a:bodyPr>
          <a:lstStyle/>
          <a:p>
            <a:pPr marL="86914" marR="0" indent="-86914" algn="l" defTabSz="685783" rtl="0" eaLnBrk="1" fontAlgn="base" latinLnBrk="0" hangingPunct="1">
              <a:lnSpc>
                <a:spcPct val="100000"/>
              </a:lnSpc>
              <a:spcBef>
                <a:spcPct val="50000"/>
              </a:spcBef>
              <a:spcAft>
                <a:spcPct val="0"/>
              </a:spcAft>
              <a:buClrTx/>
              <a:buSzTx/>
              <a:buFontTx/>
              <a:buChar char="•"/>
              <a:tabLst/>
            </a:pPr>
            <a:endParaRPr kumimoji="0" lang="en-US" sz="975" b="0" i="0" u="none" strike="noStrike" cap="none" normalizeH="0" baseline="0" dirty="0">
              <a:ln>
                <a:noFill/>
              </a:ln>
              <a:solidFill>
                <a:schemeClr val="tx1"/>
              </a:solidFill>
              <a:effectLst/>
              <a:latin typeface="Arial Regular" charset="0"/>
              <a:cs typeface="Times New Roman" pitchFamily="18" charset="0"/>
            </a:endParaRPr>
          </a:p>
        </p:txBody>
      </p:sp>
      <p:sp>
        <p:nvSpPr>
          <p:cNvPr id="265" name="Line 1086"/>
          <p:cNvSpPr>
            <a:spLocks noChangeShapeType="1"/>
          </p:cNvSpPr>
          <p:nvPr/>
        </p:nvSpPr>
        <p:spPr bwMode="auto">
          <a:xfrm>
            <a:off x="484190" y="617546"/>
            <a:ext cx="1587" cy="1587"/>
          </a:xfrm>
          <a:prstGeom prst="line">
            <a:avLst/>
          </a:pr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66" name="Line 1087"/>
          <p:cNvSpPr>
            <a:spLocks noChangeShapeType="1"/>
          </p:cNvSpPr>
          <p:nvPr/>
        </p:nvSpPr>
        <p:spPr bwMode="auto">
          <a:xfrm>
            <a:off x="484190" y="617546"/>
            <a:ext cx="1587" cy="1587"/>
          </a:xfrm>
          <a:prstGeom prst="line">
            <a:avLst/>
          </a:pr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67" name="Rectangle 1088"/>
          <p:cNvSpPr>
            <a:spLocks noChangeArrowheads="1"/>
          </p:cNvSpPr>
          <p:nvPr/>
        </p:nvSpPr>
        <p:spPr bwMode="auto">
          <a:xfrm>
            <a:off x="484190" y="617546"/>
            <a:ext cx="1587" cy="1587"/>
          </a:xfrm>
          <a:prstGeom prst="rect">
            <a:avLst/>
          </a:prstGeom>
          <a:solidFill>
            <a:srgbClr val="000000"/>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268" name="Rectangle 1089"/>
          <p:cNvSpPr>
            <a:spLocks noChangeArrowheads="1"/>
          </p:cNvSpPr>
          <p:nvPr/>
        </p:nvSpPr>
        <p:spPr bwMode="auto">
          <a:xfrm>
            <a:off x="484190" y="617546"/>
            <a:ext cx="1587" cy="1587"/>
          </a:xfrm>
          <a:prstGeom prst="rect">
            <a:avLst/>
          </a:prstGeom>
          <a:no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269" name="Freeform 1098"/>
          <p:cNvSpPr>
            <a:spLocks/>
          </p:cNvSpPr>
          <p:nvPr/>
        </p:nvSpPr>
        <p:spPr bwMode="auto">
          <a:xfrm>
            <a:off x="487367" y="617546"/>
            <a:ext cx="3175" cy="1587"/>
          </a:xfrm>
          <a:custGeom>
            <a:avLst/>
            <a:gdLst/>
            <a:ahLst/>
            <a:cxnLst>
              <a:cxn ang="0">
                <a:pos x="0" y="0"/>
              </a:cxn>
              <a:cxn ang="0">
                <a:pos x="2" y="0"/>
              </a:cxn>
              <a:cxn ang="0">
                <a:pos x="2" y="0"/>
              </a:cxn>
              <a:cxn ang="0">
                <a:pos x="2"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2" y="0"/>
              </a:cxn>
              <a:cxn ang="0">
                <a:pos x="2" y="0"/>
              </a:cxn>
              <a:cxn ang="0">
                <a:pos x="2" y="0"/>
              </a:cxn>
              <a:cxn ang="0">
                <a:pos x="0" y="0"/>
              </a:cxn>
              <a:cxn ang="0">
                <a:pos x="0" y="0"/>
              </a:cxn>
              <a:cxn ang="0">
                <a:pos x="0" y="0"/>
              </a:cxn>
            </a:cxnLst>
            <a:rect l="0" t="0" r="r" b="b"/>
            <a:pathLst>
              <a:path w="2">
                <a:moveTo>
                  <a:pt x="0" y="0"/>
                </a:moveTo>
                <a:lnTo>
                  <a:pt x="2" y="0"/>
                </a:lnTo>
                <a:lnTo>
                  <a:pt x="2" y="0"/>
                </a:lnTo>
                <a:lnTo>
                  <a:pt x="2"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2" y="0"/>
                </a:lnTo>
                <a:lnTo>
                  <a:pt x="2" y="0"/>
                </a:lnTo>
                <a:lnTo>
                  <a:pt x="2" y="0"/>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70" name="Freeform 1115"/>
          <p:cNvSpPr>
            <a:spLocks/>
          </p:cNvSpPr>
          <p:nvPr/>
        </p:nvSpPr>
        <p:spPr bwMode="auto">
          <a:xfrm>
            <a:off x="458792" y="473075"/>
            <a:ext cx="3175" cy="3175"/>
          </a:xfrm>
          <a:custGeom>
            <a:avLst/>
            <a:gdLst/>
            <a:ahLst/>
            <a:cxnLst>
              <a:cxn ang="0">
                <a:pos x="0" y="2"/>
              </a:cxn>
              <a:cxn ang="0">
                <a:pos x="0" y="2"/>
              </a:cxn>
              <a:cxn ang="0">
                <a:pos x="0" y="2"/>
              </a:cxn>
              <a:cxn ang="0">
                <a:pos x="0" y="2"/>
              </a:cxn>
              <a:cxn ang="0">
                <a:pos x="0" y="2"/>
              </a:cxn>
              <a:cxn ang="0">
                <a:pos x="0" y="2"/>
              </a:cxn>
              <a:cxn ang="0">
                <a:pos x="2" y="2"/>
              </a:cxn>
              <a:cxn ang="0">
                <a:pos x="2" y="2"/>
              </a:cxn>
              <a:cxn ang="0">
                <a:pos x="2" y="0"/>
              </a:cxn>
              <a:cxn ang="0">
                <a:pos x="0" y="2"/>
              </a:cxn>
              <a:cxn ang="0">
                <a:pos x="0" y="2"/>
              </a:cxn>
              <a:cxn ang="0">
                <a:pos x="0" y="2"/>
              </a:cxn>
              <a:cxn ang="0">
                <a:pos x="0" y="2"/>
              </a:cxn>
              <a:cxn ang="0">
                <a:pos x="0" y="2"/>
              </a:cxn>
              <a:cxn ang="0">
                <a:pos x="2" y="2"/>
              </a:cxn>
              <a:cxn ang="0">
                <a:pos x="2" y="2"/>
              </a:cxn>
              <a:cxn ang="0">
                <a:pos x="2" y="2"/>
              </a:cxn>
              <a:cxn ang="0">
                <a:pos x="2" y="2"/>
              </a:cxn>
              <a:cxn ang="0">
                <a:pos x="2" y="2"/>
              </a:cxn>
              <a:cxn ang="0">
                <a:pos x="2" y="2"/>
              </a:cxn>
              <a:cxn ang="0">
                <a:pos x="0" y="2"/>
              </a:cxn>
              <a:cxn ang="0">
                <a:pos x="0" y="2"/>
              </a:cxn>
              <a:cxn ang="0">
                <a:pos x="0" y="2"/>
              </a:cxn>
              <a:cxn ang="0">
                <a:pos x="0" y="2"/>
              </a:cxn>
              <a:cxn ang="0">
                <a:pos x="0" y="2"/>
              </a:cxn>
              <a:cxn ang="0">
                <a:pos x="0" y="2"/>
              </a:cxn>
              <a:cxn ang="0">
                <a:pos x="0" y="2"/>
              </a:cxn>
              <a:cxn ang="0">
                <a:pos x="2" y="2"/>
              </a:cxn>
              <a:cxn ang="0">
                <a:pos x="0" y="2"/>
              </a:cxn>
              <a:cxn ang="0">
                <a:pos x="2" y="2"/>
              </a:cxn>
              <a:cxn ang="0">
                <a:pos x="2" y="2"/>
              </a:cxn>
              <a:cxn ang="0">
                <a:pos x="2" y="2"/>
              </a:cxn>
              <a:cxn ang="0">
                <a:pos x="0" y="2"/>
              </a:cxn>
              <a:cxn ang="0">
                <a:pos x="0" y="2"/>
              </a:cxn>
            </a:cxnLst>
            <a:rect l="0" t="0" r="r" b="b"/>
            <a:pathLst>
              <a:path w="2" h="2">
                <a:moveTo>
                  <a:pt x="0" y="2"/>
                </a:moveTo>
                <a:lnTo>
                  <a:pt x="0" y="2"/>
                </a:lnTo>
                <a:lnTo>
                  <a:pt x="0" y="2"/>
                </a:lnTo>
                <a:lnTo>
                  <a:pt x="0" y="2"/>
                </a:lnTo>
                <a:lnTo>
                  <a:pt x="0" y="2"/>
                </a:lnTo>
                <a:lnTo>
                  <a:pt x="0" y="2"/>
                </a:lnTo>
                <a:lnTo>
                  <a:pt x="0" y="2"/>
                </a:lnTo>
                <a:lnTo>
                  <a:pt x="0" y="2"/>
                </a:lnTo>
                <a:lnTo>
                  <a:pt x="0" y="2"/>
                </a:lnTo>
                <a:lnTo>
                  <a:pt x="0" y="2"/>
                </a:lnTo>
                <a:lnTo>
                  <a:pt x="0" y="2"/>
                </a:lnTo>
                <a:lnTo>
                  <a:pt x="0" y="2"/>
                </a:lnTo>
                <a:lnTo>
                  <a:pt x="2" y="2"/>
                </a:lnTo>
                <a:lnTo>
                  <a:pt x="2" y="2"/>
                </a:lnTo>
                <a:lnTo>
                  <a:pt x="2" y="2"/>
                </a:lnTo>
                <a:lnTo>
                  <a:pt x="2" y="2"/>
                </a:lnTo>
                <a:lnTo>
                  <a:pt x="2" y="2"/>
                </a:lnTo>
                <a:lnTo>
                  <a:pt x="2" y="0"/>
                </a:lnTo>
                <a:lnTo>
                  <a:pt x="0" y="2"/>
                </a:lnTo>
                <a:lnTo>
                  <a:pt x="0" y="2"/>
                </a:lnTo>
                <a:lnTo>
                  <a:pt x="0" y="2"/>
                </a:lnTo>
                <a:lnTo>
                  <a:pt x="0" y="2"/>
                </a:lnTo>
                <a:lnTo>
                  <a:pt x="0" y="2"/>
                </a:lnTo>
                <a:lnTo>
                  <a:pt x="0" y="2"/>
                </a:lnTo>
                <a:lnTo>
                  <a:pt x="0" y="2"/>
                </a:lnTo>
                <a:lnTo>
                  <a:pt x="0" y="2"/>
                </a:lnTo>
                <a:lnTo>
                  <a:pt x="0" y="2"/>
                </a:lnTo>
                <a:lnTo>
                  <a:pt x="0" y="2"/>
                </a:lnTo>
                <a:lnTo>
                  <a:pt x="0" y="2"/>
                </a:lnTo>
                <a:lnTo>
                  <a:pt x="2" y="2"/>
                </a:lnTo>
                <a:lnTo>
                  <a:pt x="2" y="2"/>
                </a:lnTo>
                <a:lnTo>
                  <a:pt x="2" y="2"/>
                </a:lnTo>
                <a:lnTo>
                  <a:pt x="2" y="2"/>
                </a:lnTo>
                <a:lnTo>
                  <a:pt x="2" y="2"/>
                </a:lnTo>
                <a:lnTo>
                  <a:pt x="2" y="2"/>
                </a:lnTo>
                <a:lnTo>
                  <a:pt x="2" y="2"/>
                </a:lnTo>
                <a:lnTo>
                  <a:pt x="2" y="2"/>
                </a:lnTo>
                <a:lnTo>
                  <a:pt x="2" y="2"/>
                </a:lnTo>
                <a:lnTo>
                  <a:pt x="0" y="2"/>
                </a:lnTo>
                <a:lnTo>
                  <a:pt x="2" y="2"/>
                </a:lnTo>
                <a:lnTo>
                  <a:pt x="2"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2" y="2"/>
                </a:lnTo>
                <a:lnTo>
                  <a:pt x="2" y="2"/>
                </a:lnTo>
                <a:lnTo>
                  <a:pt x="0" y="2"/>
                </a:lnTo>
                <a:lnTo>
                  <a:pt x="2" y="2"/>
                </a:lnTo>
                <a:lnTo>
                  <a:pt x="2" y="2"/>
                </a:lnTo>
                <a:lnTo>
                  <a:pt x="2" y="2"/>
                </a:lnTo>
                <a:lnTo>
                  <a:pt x="2" y="2"/>
                </a:lnTo>
                <a:lnTo>
                  <a:pt x="2" y="2"/>
                </a:lnTo>
                <a:lnTo>
                  <a:pt x="2" y="2"/>
                </a:lnTo>
                <a:lnTo>
                  <a:pt x="2" y="2"/>
                </a:lnTo>
                <a:lnTo>
                  <a:pt x="0" y="2"/>
                </a:lnTo>
                <a:lnTo>
                  <a:pt x="0" y="2"/>
                </a:lnTo>
                <a:lnTo>
                  <a:pt x="0" y="2"/>
                </a:lnTo>
                <a:lnTo>
                  <a:pt x="0"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71" name="Freeform 1120"/>
          <p:cNvSpPr>
            <a:spLocks/>
          </p:cNvSpPr>
          <p:nvPr/>
        </p:nvSpPr>
        <p:spPr bwMode="auto">
          <a:xfrm>
            <a:off x="458792" y="463554"/>
            <a:ext cx="3175" cy="3175"/>
          </a:xfrm>
          <a:custGeom>
            <a:avLst/>
            <a:gdLst/>
            <a:ahLst/>
            <a:cxnLst>
              <a:cxn ang="0">
                <a:pos x="0" y="0"/>
              </a:cxn>
              <a:cxn ang="0">
                <a:pos x="0" y="2"/>
              </a:cxn>
              <a:cxn ang="0">
                <a:pos x="0" y="2"/>
              </a:cxn>
              <a:cxn ang="0">
                <a:pos x="0" y="2"/>
              </a:cxn>
              <a:cxn ang="0">
                <a:pos x="2" y="2"/>
              </a:cxn>
              <a:cxn ang="0">
                <a:pos x="2" y="0"/>
              </a:cxn>
              <a:cxn ang="0">
                <a:pos x="2" y="0"/>
              </a:cxn>
              <a:cxn ang="0">
                <a:pos x="2" y="0"/>
              </a:cxn>
              <a:cxn ang="0">
                <a:pos x="0" y="0"/>
              </a:cxn>
              <a:cxn ang="0">
                <a:pos x="0" y="2"/>
              </a:cxn>
              <a:cxn ang="0">
                <a:pos x="0" y="2"/>
              </a:cxn>
              <a:cxn ang="0">
                <a:pos x="2" y="0"/>
              </a:cxn>
              <a:cxn ang="0">
                <a:pos x="2" y="0"/>
              </a:cxn>
              <a:cxn ang="0">
                <a:pos x="2" y="0"/>
              </a:cxn>
              <a:cxn ang="0">
                <a:pos x="2" y="2"/>
              </a:cxn>
              <a:cxn ang="0">
                <a:pos x="0" y="2"/>
              </a:cxn>
              <a:cxn ang="0">
                <a:pos x="0" y="2"/>
              </a:cxn>
              <a:cxn ang="0">
                <a:pos x="0" y="2"/>
              </a:cxn>
              <a:cxn ang="0">
                <a:pos x="0" y="2"/>
              </a:cxn>
              <a:cxn ang="0">
                <a:pos x="0" y="2"/>
              </a:cxn>
              <a:cxn ang="0">
                <a:pos x="0" y="2"/>
              </a:cxn>
              <a:cxn ang="0">
                <a:pos x="0" y="2"/>
              </a:cxn>
              <a:cxn ang="0">
                <a:pos x="0" y="2"/>
              </a:cxn>
              <a:cxn ang="0">
                <a:pos x="2" y="2"/>
              </a:cxn>
              <a:cxn ang="0">
                <a:pos x="0" y="2"/>
              </a:cxn>
              <a:cxn ang="0">
                <a:pos x="0" y="2"/>
              </a:cxn>
              <a:cxn ang="0">
                <a:pos x="2" y="2"/>
              </a:cxn>
              <a:cxn ang="0">
                <a:pos x="2" y="2"/>
              </a:cxn>
              <a:cxn ang="0">
                <a:pos x="2" y="0"/>
              </a:cxn>
              <a:cxn ang="0">
                <a:pos x="0" y="0"/>
              </a:cxn>
              <a:cxn ang="0">
                <a:pos x="0" y="0"/>
              </a:cxn>
            </a:cxnLst>
            <a:rect l="0" t="0" r="r" b="b"/>
            <a:pathLst>
              <a:path w="2" h="2">
                <a:moveTo>
                  <a:pt x="0" y="0"/>
                </a:moveTo>
                <a:lnTo>
                  <a:pt x="0" y="2"/>
                </a:lnTo>
                <a:lnTo>
                  <a:pt x="0" y="2"/>
                </a:lnTo>
                <a:lnTo>
                  <a:pt x="0" y="2"/>
                </a:lnTo>
                <a:lnTo>
                  <a:pt x="2" y="2"/>
                </a:lnTo>
                <a:lnTo>
                  <a:pt x="2" y="0"/>
                </a:lnTo>
                <a:lnTo>
                  <a:pt x="2" y="0"/>
                </a:lnTo>
                <a:lnTo>
                  <a:pt x="2" y="0"/>
                </a:lnTo>
                <a:lnTo>
                  <a:pt x="0" y="0"/>
                </a:lnTo>
                <a:lnTo>
                  <a:pt x="0" y="2"/>
                </a:lnTo>
                <a:lnTo>
                  <a:pt x="0" y="2"/>
                </a:lnTo>
                <a:lnTo>
                  <a:pt x="2" y="0"/>
                </a:lnTo>
                <a:lnTo>
                  <a:pt x="2" y="0"/>
                </a:lnTo>
                <a:lnTo>
                  <a:pt x="2" y="0"/>
                </a:lnTo>
                <a:lnTo>
                  <a:pt x="2" y="2"/>
                </a:lnTo>
                <a:lnTo>
                  <a:pt x="0" y="2"/>
                </a:lnTo>
                <a:lnTo>
                  <a:pt x="0" y="2"/>
                </a:lnTo>
                <a:lnTo>
                  <a:pt x="0" y="2"/>
                </a:lnTo>
                <a:lnTo>
                  <a:pt x="0" y="2"/>
                </a:lnTo>
                <a:lnTo>
                  <a:pt x="0" y="2"/>
                </a:lnTo>
                <a:lnTo>
                  <a:pt x="0" y="2"/>
                </a:lnTo>
                <a:lnTo>
                  <a:pt x="0" y="2"/>
                </a:lnTo>
                <a:lnTo>
                  <a:pt x="0" y="2"/>
                </a:lnTo>
                <a:lnTo>
                  <a:pt x="2" y="2"/>
                </a:lnTo>
                <a:lnTo>
                  <a:pt x="0" y="2"/>
                </a:lnTo>
                <a:lnTo>
                  <a:pt x="0" y="2"/>
                </a:lnTo>
                <a:lnTo>
                  <a:pt x="2" y="2"/>
                </a:lnTo>
                <a:lnTo>
                  <a:pt x="2" y="2"/>
                </a:lnTo>
                <a:lnTo>
                  <a:pt x="2" y="0"/>
                </a:lnTo>
                <a:lnTo>
                  <a:pt x="0" y="0"/>
                </a:lnTo>
                <a:lnTo>
                  <a:pt x="0"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72" name="Freeform 1134"/>
          <p:cNvSpPr>
            <a:spLocks/>
          </p:cNvSpPr>
          <p:nvPr/>
        </p:nvSpPr>
        <p:spPr bwMode="auto">
          <a:xfrm>
            <a:off x="703267" y="514350"/>
            <a:ext cx="3175" cy="6350"/>
          </a:xfrm>
          <a:custGeom>
            <a:avLst/>
            <a:gdLst/>
            <a:ahLst/>
            <a:cxnLst>
              <a:cxn ang="0">
                <a:pos x="2" y="4"/>
              </a:cxn>
              <a:cxn ang="0">
                <a:pos x="2" y="4"/>
              </a:cxn>
              <a:cxn ang="0">
                <a:pos x="2" y="4"/>
              </a:cxn>
              <a:cxn ang="0">
                <a:pos x="2" y="2"/>
              </a:cxn>
              <a:cxn ang="0">
                <a:pos x="2" y="0"/>
              </a:cxn>
              <a:cxn ang="0">
                <a:pos x="2" y="0"/>
              </a:cxn>
              <a:cxn ang="0">
                <a:pos x="2" y="0"/>
              </a:cxn>
              <a:cxn ang="0">
                <a:pos x="0" y="2"/>
              </a:cxn>
              <a:cxn ang="0">
                <a:pos x="2" y="4"/>
              </a:cxn>
              <a:cxn ang="0">
                <a:pos x="2" y="2"/>
              </a:cxn>
              <a:cxn ang="0">
                <a:pos x="2" y="2"/>
              </a:cxn>
              <a:cxn ang="0">
                <a:pos x="2" y="0"/>
              </a:cxn>
              <a:cxn ang="0">
                <a:pos x="2" y="2"/>
              </a:cxn>
              <a:cxn ang="0">
                <a:pos x="2" y="2"/>
              </a:cxn>
              <a:cxn ang="0">
                <a:pos x="2" y="2"/>
              </a:cxn>
              <a:cxn ang="0">
                <a:pos x="2" y="2"/>
              </a:cxn>
              <a:cxn ang="0">
                <a:pos x="2" y="2"/>
              </a:cxn>
              <a:cxn ang="0">
                <a:pos x="2" y="2"/>
              </a:cxn>
              <a:cxn ang="0">
                <a:pos x="2" y="2"/>
              </a:cxn>
              <a:cxn ang="0">
                <a:pos x="2" y="2"/>
              </a:cxn>
              <a:cxn ang="0">
                <a:pos x="2" y="2"/>
              </a:cxn>
              <a:cxn ang="0">
                <a:pos x="2" y="2"/>
              </a:cxn>
              <a:cxn ang="0">
                <a:pos x="2" y="2"/>
              </a:cxn>
              <a:cxn ang="0">
                <a:pos x="2" y="2"/>
              </a:cxn>
              <a:cxn ang="0">
                <a:pos x="2" y="2"/>
              </a:cxn>
              <a:cxn ang="0">
                <a:pos x="2" y="2"/>
              </a:cxn>
              <a:cxn ang="0">
                <a:pos x="0" y="2"/>
              </a:cxn>
              <a:cxn ang="0">
                <a:pos x="2" y="4"/>
              </a:cxn>
            </a:cxnLst>
            <a:rect l="0" t="0" r="r" b="b"/>
            <a:pathLst>
              <a:path w="2" h="4">
                <a:moveTo>
                  <a:pt x="2" y="4"/>
                </a:moveTo>
                <a:lnTo>
                  <a:pt x="2" y="4"/>
                </a:lnTo>
                <a:lnTo>
                  <a:pt x="2" y="4"/>
                </a:lnTo>
                <a:lnTo>
                  <a:pt x="2" y="2"/>
                </a:lnTo>
                <a:lnTo>
                  <a:pt x="2" y="0"/>
                </a:lnTo>
                <a:lnTo>
                  <a:pt x="2" y="0"/>
                </a:lnTo>
                <a:lnTo>
                  <a:pt x="2" y="0"/>
                </a:lnTo>
                <a:lnTo>
                  <a:pt x="0" y="2"/>
                </a:lnTo>
                <a:lnTo>
                  <a:pt x="2" y="4"/>
                </a:lnTo>
                <a:lnTo>
                  <a:pt x="2" y="2"/>
                </a:lnTo>
                <a:lnTo>
                  <a:pt x="2" y="2"/>
                </a:lnTo>
                <a:lnTo>
                  <a:pt x="2" y="0"/>
                </a:lnTo>
                <a:lnTo>
                  <a:pt x="2" y="2"/>
                </a:lnTo>
                <a:lnTo>
                  <a:pt x="2" y="2"/>
                </a:lnTo>
                <a:lnTo>
                  <a:pt x="2" y="2"/>
                </a:lnTo>
                <a:lnTo>
                  <a:pt x="2" y="2"/>
                </a:lnTo>
                <a:lnTo>
                  <a:pt x="2" y="2"/>
                </a:lnTo>
                <a:lnTo>
                  <a:pt x="2" y="2"/>
                </a:lnTo>
                <a:lnTo>
                  <a:pt x="2" y="2"/>
                </a:lnTo>
                <a:lnTo>
                  <a:pt x="2" y="2"/>
                </a:lnTo>
                <a:lnTo>
                  <a:pt x="2" y="2"/>
                </a:lnTo>
                <a:lnTo>
                  <a:pt x="2" y="2"/>
                </a:lnTo>
                <a:lnTo>
                  <a:pt x="2" y="2"/>
                </a:lnTo>
                <a:lnTo>
                  <a:pt x="2" y="2"/>
                </a:lnTo>
                <a:lnTo>
                  <a:pt x="2" y="2"/>
                </a:lnTo>
                <a:lnTo>
                  <a:pt x="2" y="2"/>
                </a:lnTo>
                <a:lnTo>
                  <a:pt x="0" y="2"/>
                </a:lnTo>
                <a:lnTo>
                  <a:pt x="2" y="4"/>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73" name="Freeform 1141"/>
          <p:cNvSpPr>
            <a:spLocks/>
          </p:cNvSpPr>
          <p:nvPr/>
        </p:nvSpPr>
        <p:spPr bwMode="auto">
          <a:xfrm>
            <a:off x="706439" y="479425"/>
            <a:ext cx="1587" cy="6350"/>
          </a:xfrm>
          <a:custGeom>
            <a:avLst/>
            <a:gdLst/>
            <a:ahLst/>
            <a:cxnLst>
              <a:cxn ang="0">
                <a:pos x="0" y="4"/>
              </a:cxn>
              <a:cxn ang="0">
                <a:pos x="0" y="2"/>
              </a:cxn>
              <a:cxn ang="0">
                <a:pos x="0" y="0"/>
              </a:cxn>
              <a:cxn ang="0">
                <a:pos x="0" y="0"/>
              </a:cxn>
              <a:cxn ang="0">
                <a:pos x="0" y="2"/>
              </a:cxn>
              <a:cxn ang="0">
                <a:pos x="0" y="2"/>
              </a:cxn>
              <a:cxn ang="0">
                <a:pos x="0" y="4"/>
              </a:cxn>
              <a:cxn ang="0">
                <a:pos x="0" y="2"/>
              </a:cxn>
              <a:cxn ang="0">
                <a:pos x="0" y="2"/>
              </a:cxn>
              <a:cxn ang="0">
                <a:pos x="0" y="2"/>
              </a:cxn>
              <a:cxn ang="0">
                <a:pos x="0" y="2"/>
              </a:cxn>
              <a:cxn ang="0">
                <a:pos x="0" y="2"/>
              </a:cxn>
              <a:cxn ang="0">
                <a:pos x="0" y="2"/>
              </a:cxn>
              <a:cxn ang="0">
                <a:pos x="0" y="2"/>
              </a:cxn>
              <a:cxn ang="0">
                <a:pos x="0" y="4"/>
              </a:cxn>
            </a:cxnLst>
            <a:rect l="0" t="0" r="r" b="b"/>
            <a:pathLst>
              <a:path h="4">
                <a:moveTo>
                  <a:pt x="0" y="4"/>
                </a:moveTo>
                <a:lnTo>
                  <a:pt x="0" y="2"/>
                </a:lnTo>
                <a:lnTo>
                  <a:pt x="0" y="0"/>
                </a:lnTo>
                <a:lnTo>
                  <a:pt x="0" y="0"/>
                </a:lnTo>
                <a:lnTo>
                  <a:pt x="0" y="2"/>
                </a:lnTo>
                <a:lnTo>
                  <a:pt x="0" y="2"/>
                </a:lnTo>
                <a:lnTo>
                  <a:pt x="0" y="4"/>
                </a:lnTo>
                <a:lnTo>
                  <a:pt x="0" y="2"/>
                </a:lnTo>
                <a:lnTo>
                  <a:pt x="0" y="2"/>
                </a:lnTo>
                <a:lnTo>
                  <a:pt x="0" y="2"/>
                </a:lnTo>
                <a:lnTo>
                  <a:pt x="0" y="2"/>
                </a:lnTo>
                <a:lnTo>
                  <a:pt x="0" y="2"/>
                </a:lnTo>
                <a:lnTo>
                  <a:pt x="0" y="2"/>
                </a:lnTo>
                <a:lnTo>
                  <a:pt x="0" y="2"/>
                </a:lnTo>
                <a:lnTo>
                  <a:pt x="0" y="4"/>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74" name="Freeform 1148"/>
          <p:cNvSpPr>
            <a:spLocks/>
          </p:cNvSpPr>
          <p:nvPr/>
        </p:nvSpPr>
        <p:spPr bwMode="auto">
          <a:xfrm>
            <a:off x="693742" y="460376"/>
            <a:ext cx="3175" cy="3175"/>
          </a:xfrm>
          <a:custGeom>
            <a:avLst/>
            <a:gdLst/>
            <a:ahLst/>
            <a:cxnLst>
              <a:cxn ang="0">
                <a:pos x="2" y="2"/>
              </a:cxn>
              <a:cxn ang="0">
                <a:pos x="2" y="0"/>
              </a:cxn>
              <a:cxn ang="0">
                <a:pos x="2" y="0"/>
              </a:cxn>
              <a:cxn ang="0">
                <a:pos x="2" y="0"/>
              </a:cxn>
              <a:cxn ang="0">
                <a:pos x="2" y="0"/>
              </a:cxn>
              <a:cxn ang="0">
                <a:pos x="0" y="0"/>
              </a:cxn>
              <a:cxn ang="0">
                <a:pos x="0" y="0"/>
              </a:cxn>
              <a:cxn ang="0">
                <a:pos x="0" y="2"/>
              </a:cxn>
              <a:cxn ang="0">
                <a:pos x="0" y="2"/>
              </a:cxn>
              <a:cxn ang="0">
                <a:pos x="0" y="2"/>
              </a:cxn>
              <a:cxn ang="0">
                <a:pos x="2" y="2"/>
              </a:cxn>
              <a:cxn ang="0">
                <a:pos x="2" y="2"/>
              </a:cxn>
              <a:cxn ang="0">
                <a:pos x="2" y="0"/>
              </a:cxn>
              <a:cxn ang="0">
                <a:pos x="2" y="0"/>
              </a:cxn>
              <a:cxn ang="0">
                <a:pos x="2" y="0"/>
              </a:cxn>
              <a:cxn ang="0">
                <a:pos x="0" y="2"/>
              </a:cxn>
              <a:cxn ang="0">
                <a:pos x="2" y="2"/>
              </a:cxn>
              <a:cxn ang="0">
                <a:pos x="2" y="0"/>
              </a:cxn>
              <a:cxn ang="0">
                <a:pos x="0" y="2"/>
              </a:cxn>
              <a:cxn ang="0">
                <a:pos x="2" y="2"/>
              </a:cxn>
              <a:cxn ang="0">
                <a:pos x="0" y="2"/>
              </a:cxn>
              <a:cxn ang="0">
                <a:pos x="0" y="2"/>
              </a:cxn>
              <a:cxn ang="0">
                <a:pos x="0" y="2"/>
              </a:cxn>
              <a:cxn ang="0">
                <a:pos x="0" y="2"/>
              </a:cxn>
              <a:cxn ang="0">
                <a:pos x="0" y="2"/>
              </a:cxn>
              <a:cxn ang="0">
                <a:pos x="0" y="2"/>
              </a:cxn>
              <a:cxn ang="0">
                <a:pos x="0" y="2"/>
              </a:cxn>
              <a:cxn ang="0">
                <a:pos x="0" y="2"/>
              </a:cxn>
              <a:cxn ang="0">
                <a:pos x="0" y="2"/>
              </a:cxn>
              <a:cxn ang="0">
                <a:pos x="2" y="2"/>
              </a:cxn>
              <a:cxn ang="0">
                <a:pos x="2" y="2"/>
              </a:cxn>
            </a:cxnLst>
            <a:rect l="0" t="0" r="r" b="b"/>
            <a:pathLst>
              <a:path w="2" h="2">
                <a:moveTo>
                  <a:pt x="2" y="2"/>
                </a:moveTo>
                <a:lnTo>
                  <a:pt x="2" y="0"/>
                </a:lnTo>
                <a:lnTo>
                  <a:pt x="2" y="0"/>
                </a:lnTo>
                <a:lnTo>
                  <a:pt x="2" y="0"/>
                </a:lnTo>
                <a:lnTo>
                  <a:pt x="2" y="0"/>
                </a:lnTo>
                <a:lnTo>
                  <a:pt x="0" y="0"/>
                </a:lnTo>
                <a:lnTo>
                  <a:pt x="0" y="0"/>
                </a:lnTo>
                <a:lnTo>
                  <a:pt x="0" y="2"/>
                </a:lnTo>
                <a:lnTo>
                  <a:pt x="0" y="2"/>
                </a:lnTo>
                <a:lnTo>
                  <a:pt x="0" y="2"/>
                </a:lnTo>
                <a:lnTo>
                  <a:pt x="2" y="2"/>
                </a:lnTo>
                <a:lnTo>
                  <a:pt x="2" y="2"/>
                </a:lnTo>
                <a:lnTo>
                  <a:pt x="2" y="0"/>
                </a:lnTo>
                <a:lnTo>
                  <a:pt x="2" y="0"/>
                </a:lnTo>
                <a:lnTo>
                  <a:pt x="2" y="0"/>
                </a:lnTo>
                <a:lnTo>
                  <a:pt x="0" y="2"/>
                </a:lnTo>
                <a:lnTo>
                  <a:pt x="2" y="2"/>
                </a:lnTo>
                <a:lnTo>
                  <a:pt x="2" y="0"/>
                </a:lnTo>
                <a:lnTo>
                  <a:pt x="0" y="2"/>
                </a:lnTo>
                <a:lnTo>
                  <a:pt x="2" y="2"/>
                </a:lnTo>
                <a:lnTo>
                  <a:pt x="0" y="2"/>
                </a:lnTo>
                <a:lnTo>
                  <a:pt x="0" y="2"/>
                </a:lnTo>
                <a:lnTo>
                  <a:pt x="0" y="2"/>
                </a:lnTo>
                <a:lnTo>
                  <a:pt x="0" y="2"/>
                </a:lnTo>
                <a:lnTo>
                  <a:pt x="0" y="2"/>
                </a:lnTo>
                <a:lnTo>
                  <a:pt x="0" y="2"/>
                </a:lnTo>
                <a:lnTo>
                  <a:pt x="0" y="2"/>
                </a:lnTo>
                <a:lnTo>
                  <a:pt x="0" y="2"/>
                </a:lnTo>
                <a:lnTo>
                  <a:pt x="0" y="2"/>
                </a:lnTo>
                <a:lnTo>
                  <a:pt x="2" y="2"/>
                </a:lnTo>
                <a:lnTo>
                  <a:pt x="2"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75" name="Freeform 1150"/>
          <p:cNvSpPr>
            <a:spLocks/>
          </p:cNvSpPr>
          <p:nvPr/>
        </p:nvSpPr>
        <p:spPr bwMode="auto">
          <a:xfrm>
            <a:off x="684215" y="447677"/>
            <a:ext cx="1587" cy="3175"/>
          </a:xfrm>
          <a:custGeom>
            <a:avLst/>
            <a:gdLst/>
            <a:ahLst/>
            <a:cxnLst>
              <a:cxn ang="0">
                <a:pos x="0" y="2"/>
              </a:cxn>
              <a:cxn ang="0">
                <a:pos x="0" y="0"/>
              </a:cxn>
              <a:cxn ang="0">
                <a:pos x="0" y="2"/>
              </a:cxn>
            </a:cxnLst>
            <a:rect l="0" t="0" r="r" b="b"/>
            <a:pathLst>
              <a:path h="2">
                <a:moveTo>
                  <a:pt x="0" y="2"/>
                </a:moveTo>
                <a:lnTo>
                  <a:pt x="0" y="0"/>
                </a:lnTo>
                <a:lnTo>
                  <a:pt x="0"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76" name="Freeform 1152"/>
          <p:cNvSpPr>
            <a:spLocks/>
          </p:cNvSpPr>
          <p:nvPr/>
        </p:nvSpPr>
        <p:spPr bwMode="auto">
          <a:xfrm>
            <a:off x="684217" y="447677"/>
            <a:ext cx="3175" cy="3175"/>
          </a:xfrm>
          <a:custGeom>
            <a:avLst/>
            <a:gdLst/>
            <a:ahLst/>
            <a:cxnLst>
              <a:cxn ang="0">
                <a:pos x="2" y="0"/>
              </a:cxn>
              <a:cxn ang="0">
                <a:pos x="0" y="0"/>
              </a:cxn>
              <a:cxn ang="0">
                <a:pos x="0" y="0"/>
              </a:cxn>
              <a:cxn ang="0">
                <a:pos x="0" y="0"/>
              </a:cxn>
              <a:cxn ang="0">
                <a:pos x="0" y="2"/>
              </a:cxn>
              <a:cxn ang="0">
                <a:pos x="2" y="2"/>
              </a:cxn>
              <a:cxn ang="0">
                <a:pos x="2" y="0"/>
              </a:cxn>
              <a:cxn ang="0">
                <a:pos x="0" y="0"/>
              </a:cxn>
              <a:cxn ang="0">
                <a:pos x="0" y="0"/>
              </a:cxn>
              <a:cxn ang="0">
                <a:pos x="0" y="0"/>
              </a:cxn>
              <a:cxn ang="0">
                <a:pos x="0" y="2"/>
              </a:cxn>
              <a:cxn ang="0">
                <a:pos x="2" y="2"/>
              </a:cxn>
              <a:cxn ang="0">
                <a:pos x="2" y="0"/>
              </a:cxn>
            </a:cxnLst>
            <a:rect l="0" t="0" r="r" b="b"/>
            <a:pathLst>
              <a:path w="2" h="2">
                <a:moveTo>
                  <a:pt x="2" y="0"/>
                </a:moveTo>
                <a:lnTo>
                  <a:pt x="0" y="0"/>
                </a:lnTo>
                <a:lnTo>
                  <a:pt x="0" y="0"/>
                </a:lnTo>
                <a:lnTo>
                  <a:pt x="0" y="0"/>
                </a:lnTo>
                <a:lnTo>
                  <a:pt x="0" y="2"/>
                </a:lnTo>
                <a:lnTo>
                  <a:pt x="2" y="2"/>
                </a:lnTo>
                <a:lnTo>
                  <a:pt x="2" y="0"/>
                </a:lnTo>
                <a:lnTo>
                  <a:pt x="0" y="0"/>
                </a:lnTo>
                <a:lnTo>
                  <a:pt x="0" y="0"/>
                </a:lnTo>
                <a:lnTo>
                  <a:pt x="0" y="0"/>
                </a:lnTo>
                <a:lnTo>
                  <a:pt x="0" y="2"/>
                </a:lnTo>
                <a:lnTo>
                  <a:pt x="2" y="2"/>
                </a:lnTo>
                <a:lnTo>
                  <a:pt x="2"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77" name="Freeform 1154"/>
          <p:cNvSpPr>
            <a:spLocks/>
          </p:cNvSpPr>
          <p:nvPr/>
        </p:nvSpPr>
        <p:spPr bwMode="auto">
          <a:xfrm>
            <a:off x="665165" y="434975"/>
            <a:ext cx="3175" cy="1588"/>
          </a:xfrm>
          <a:custGeom>
            <a:avLst/>
            <a:gdLst/>
            <a:ahLst/>
            <a:cxnLst>
              <a:cxn ang="0">
                <a:pos x="2" y="0"/>
              </a:cxn>
              <a:cxn ang="0">
                <a:pos x="0" y="0"/>
              </a:cxn>
              <a:cxn ang="0">
                <a:pos x="2" y="0"/>
              </a:cxn>
            </a:cxnLst>
            <a:rect l="0" t="0" r="r" b="b"/>
            <a:pathLst>
              <a:path w="2">
                <a:moveTo>
                  <a:pt x="2" y="0"/>
                </a:moveTo>
                <a:lnTo>
                  <a:pt x="0" y="0"/>
                </a:lnTo>
                <a:lnTo>
                  <a:pt x="2"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78" name="Freeform 1156"/>
          <p:cNvSpPr>
            <a:spLocks/>
          </p:cNvSpPr>
          <p:nvPr/>
        </p:nvSpPr>
        <p:spPr bwMode="auto">
          <a:xfrm>
            <a:off x="665165" y="431801"/>
            <a:ext cx="3175" cy="3175"/>
          </a:xfrm>
          <a:custGeom>
            <a:avLst/>
            <a:gdLst/>
            <a:ahLst/>
            <a:cxnLst>
              <a:cxn ang="0">
                <a:pos x="2" y="2"/>
              </a:cxn>
              <a:cxn ang="0">
                <a:pos x="0" y="0"/>
              </a:cxn>
              <a:cxn ang="0">
                <a:pos x="0" y="0"/>
              </a:cxn>
              <a:cxn ang="0">
                <a:pos x="0" y="2"/>
              </a:cxn>
              <a:cxn ang="0">
                <a:pos x="2" y="2"/>
              </a:cxn>
              <a:cxn ang="0">
                <a:pos x="2" y="2"/>
              </a:cxn>
              <a:cxn ang="0">
                <a:pos x="2" y="2"/>
              </a:cxn>
              <a:cxn ang="0">
                <a:pos x="0" y="0"/>
              </a:cxn>
              <a:cxn ang="0">
                <a:pos x="0" y="0"/>
              </a:cxn>
              <a:cxn ang="0">
                <a:pos x="0" y="2"/>
              </a:cxn>
              <a:cxn ang="0">
                <a:pos x="2" y="2"/>
              </a:cxn>
              <a:cxn ang="0">
                <a:pos x="2" y="2"/>
              </a:cxn>
              <a:cxn ang="0">
                <a:pos x="2" y="2"/>
              </a:cxn>
            </a:cxnLst>
            <a:rect l="0" t="0" r="r" b="b"/>
            <a:pathLst>
              <a:path w="2" h="2">
                <a:moveTo>
                  <a:pt x="2" y="2"/>
                </a:moveTo>
                <a:lnTo>
                  <a:pt x="0" y="0"/>
                </a:lnTo>
                <a:lnTo>
                  <a:pt x="0" y="0"/>
                </a:lnTo>
                <a:lnTo>
                  <a:pt x="0" y="2"/>
                </a:lnTo>
                <a:lnTo>
                  <a:pt x="2" y="2"/>
                </a:lnTo>
                <a:lnTo>
                  <a:pt x="2" y="2"/>
                </a:lnTo>
                <a:lnTo>
                  <a:pt x="2" y="2"/>
                </a:lnTo>
                <a:lnTo>
                  <a:pt x="0" y="0"/>
                </a:lnTo>
                <a:lnTo>
                  <a:pt x="0" y="0"/>
                </a:lnTo>
                <a:lnTo>
                  <a:pt x="0" y="2"/>
                </a:lnTo>
                <a:lnTo>
                  <a:pt x="2" y="2"/>
                </a:lnTo>
                <a:lnTo>
                  <a:pt x="2" y="2"/>
                </a:lnTo>
                <a:lnTo>
                  <a:pt x="2"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79" name="Freeform 1163"/>
          <p:cNvSpPr>
            <a:spLocks/>
          </p:cNvSpPr>
          <p:nvPr/>
        </p:nvSpPr>
        <p:spPr bwMode="auto">
          <a:xfrm>
            <a:off x="611188" y="415933"/>
            <a:ext cx="6350" cy="3175"/>
          </a:xfrm>
          <a:custGeom>
            <a:avLst/>
            <a:gdLst/>
            <a:ahLst/>
            <a:cxnLst>
              <a:cxn ang="0">
                <a:pos x="2" y="2"/>
              </a:cxn>
              <a:cxn ang="0">
                <a:pos x="2" y="2"/>
              </a:cxn>
              <a:cxn ang="0">
                <a:pos x="4" y="2"/>
              </a:cxn>
              <a:cxn ang="0">
                <a:pos x="4" y="0"/>
              </a:cxn>
              <a:cxn ang="0">
                <a:pos x="4" y="0"/>
              </a:cxn>
              <a:cxn ang="0">
                <a:pos x="2" y="0"/>
              </a:cxn>
              <a:cxn ang="0">
                <a:pos x="2" y="0"/>
              </a:cxn>
              <a:cxn ang="0">
                <a:pos x="0" y="2"/>
              </a:cxn>
              <a:cxn ang="0">
                <a:pos x="2" y="2"/>
              </a:cxn>
              <a:cxn ang="0">
                <a:pos x="2" y="0"/>
              </a:cxn>
              <a:cxn ang="0">
                <a:pos x="4" y="2"/>
              </a:cxn>
              <a:cxn ang="0">
                <a:pos x="4" y="0"/>
              </a:cxn>
              <a:cxn ang="0">
                <a:pos x="4" y="0"/>
              </a:cxn>
              <a:cxn ang="0">
                <a:pos x="2" y="0"/>
              </a:cxn>
              <a:cxn ang="0">
                <a:pos x="2" y="0"/>
              </a:cxn>
              <a:cxn ang="0">
                <a:pos x="0" y="0"/>
              </a:cxn>
              <a:cxn ang="0">
                <a:pos x="2" y="2"/>
              </a:cxn>
            </a:cxnLst>
            <a:rect l="0" t="0" r="r" b="b"/>
            <a:pathLst>
              <a:path w="4" h="2">
                <a:moveTo>
                  <a:pt x="2" y="2"/>
                </a:moveTo>
                <a:lnTo>
                  <a:pt x="2" y="2"/>
                </a:lnTo>
                <a:lnTo>
                  <a:pt x="4" y="2"/>
                </a:lnTo>
                <a:lnTo>
                  <a:pt x="4" y="0"/>
                </a:lnTo>
                <a:lnTo>
                  <a:pt x="4" y="0"/>
                </a:lnTo>
                <a:lnTo>
                  <a:pt x="2" y="0"/>
                </a:lnTo>
                <a:lnTo>
                  <a:pt x="2" y="0"/>
                </a:lnTo>
                <a:lnTo>
                  <a:pt x="0" y="2"/>
                </a:lnTo>
                <a:lnTo>
                  <a:pt x="2" y="2"/>
                </a:lnTo>
                <a:lnTo>
                  <a:pt x="2" y="0"/>
                </a:lnTo>
                <a:lnTo>
                  <a:pt x="4" y="2"/>
                </a:lnTo>
                <a:lnTo>
                  <a:pt x="4" y="0"/>
                </a:lnTo>
                <a:lnTo>
                  <a:pt x="4" y="0"/>
                </a:lnTo>
                <a:lnTo>
                  <a:pt x="2" y="0"/>
                </a:lnTo>
                <a:lnTo>
                  <a:pt x="2" y="0"/>
                </a:lnTo>
                <a:lnTo>
                  <a:pt x="0" y="0"/>
                </a:lnTo>
                <a:lnTo>
                  <a:pt x="2"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80" name="Freeform 1172"/>
          <p:cNvSpPr>
            <a:spLocks/>
          </p:cNvSpPr>
          <p:nvPr/>
        </p:nvSpPr>
        <p:spPr bwMode="auto">
          <a:xfrm>
            <a:off x="582617" y="476253"/>
            <a:ext cx="3175" cy="3175"/>
          </a:xfrm>
          <a:custGeom>
            <a:avLst/>
            <a:gdLst/>
            <a:ahLst/>
            <a:cxnLst>
              <a:cxn ang="0">
                <a:pos x="0" y="2"/>
              </a:cxn>
              <a:cxn ang="0">
                <a:pos x="0" y="2"/>
              </a:cxn>
              <a:cxn ang="0">
                <a:pos x="2" y="2"/>
              </a:cxn>
              <a:cxn ang="0">
                <a:pos x="0" y="0"/>
              </a:cxn>
              <a:cxn ang="0">
                <a:pos x="0" y="0"/>
              </a:cxn>
              <a:cxn ang="0">
                <a:pos x="0" y="0"/>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Lst>
            <a:rect l="0" t="0" r="r" b="b"/>
            <a:pathLst>
              <a:path w="2" h="2">
                <a:moveTo>
                  <a:pt x="0" y="2"/>
                </a:moveTo>
                <a:lnTo>
                  <a:pt x="0" y="2"/>
                </a:lnTo>
                <a:lnTo>
                  <a:pt x="2" y="2"/>
                </a:lnTo>
                <a:lnTo>
                  <a:pt x="0" y="0"/>
                </a:lnTo>
                <a:lnTo>
                  <a:pt x="0" y="0"/>
                </a:lnTo>
                <a:lnTo>
                  <a:pt x="0" y="0"/>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81" name="Freeform 1177"/>
          <p:cNvSpPr>
            <a:spLocks/>
          </p:cNvSpPr>
          <p:nvPr/>
        </p:nvSpPr>
        <p:spPr bwMode="auto">
          <a:xfrm>
            <a:off x="557217" y="534996"/>
            <a:ext cx="3175" cy="3175"/>
          </a:xfrm>
          <a:custGeom>
            <a:avLst/>
            <a:gdLst/>
            <a:ahLst/>
            <a:cxnLst>
              <a:cxn ang="0">
                <a:pos x="0" y="2"/>
              </a:cxn>
              <a:cxn ang="0">
                <a:pos x="2" y="2"/>
              </a:cxn>
              <a:cxn ang="0">
                <a:pos x="2" y="2"/>
              </a:cxn>
              <a:cxn ang="0">
                <a:pos x="2" y="0"/>
              </a:cxn>
              <a:cxn ang="0">
                <a:pos x="2" y="0"/>
              </a:cxn>
              <a:cxn ang="0">
                <a:pos x="2"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2"/>
              </a:cxn>
              <a:cxn ang="0">
                <a:pos x="0" y="2"/>
              </a:cxn>
              <a:cxn ang="0">
                <a:pos x="2" y="2"/>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2"/>
              </a:cxn>
              <a:cxn ang="0">
                <a:pos x="2" y="0"/>
              </a:cxn>
              <a:cxn ang="0">
                <a:pos x="2" y="0"/>
              </a:cxn>
              <a:cxn ang="0">
                <a:pos x="0" y="0"/>
              </a:cxn>
              <a:cxn ang="0">
                <a:pos x="0" y="0"/>
              </a:cxn>
              <a:cxn ang="0">
                <a:pos x="0" y="2"/>
              </a:cxn>
            </a:cxnLst>
            <a:rect l="0" t="0" r="r" b="b"/>
            <a:pathLst>
              <a:path w="2" h="2">
                <a:moveTo>
                  <a:pt x="0" y="2"/>
                </a:moveTo>
                <a:lnTo>
                  <a:pt x="2" y="2"/>
                </a:lnTo>
                <a:lnTo>
                  <a:pt x="2" y="2"/>
                </a:lnTo>
                <a:lnTo>
                  <a:pt x="2" y="0"/>
                </a:lnTo>
                <a:lnTo>
                  <a:pt x="2" y="0"/>
                </a:lnTo>
                <a:lnTo>
                  <a:pt x="2"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2"/>
                </a:lnTo>
                <a:lnTo>
                  <a:pt x="0" y="2"/>
                </a:lnTo>
                <a:lnTo>
                  <a:pt x="2" y="2"/>
                </a:lnTo>
                <a:lnTo>
                  <a:pt x="2" y="0"/>
                </a:lnTo>
                <a:lnTo>
                  <a:pt x="2" y="0"/>
                </a:lnTo>
                <a:lnTo>
                  <a:pt x="2" y="0"/>
                </a:lnTo>
                <a:lnTo>
                  <a:pt x="2" y="0"/>
                </a:lnTo>
                <a:lnTo>
                  <a:pt x="2" y="0"/>
                </a:lnTo>
                <a:lnTo>
                  <a:pt x="2" y="0"/>
                </a:lnTo>
                <a:lnTo>
                  <a:pt x="2" y="0"/>
                </a:lnTo>
                <a:lnTo>
                  <a:pt x="2" y="0"/>
                </a:lnTo>
                <a:lnTo>
                  <a:pt x="2" y="0"/>
                </a:lnTo>
                <a:lnTo>
                  <a:pt x="2" y="0"/>
                </a:lnTo>
                <a:lnTo>
                  <a:pt x="2" y="0"/>
                </a:lnTo>
                <a:lnTo>
                  <a:pt x="2" y="2"/>
                </a:lnTo>
                <a:lnTo>
                  <a:pt x="2" y="0"/>
                </a:lnTo>
                <a:lnTo>
                  <a:pt x="2" y="0"/>
                </a:lnTo>
                <a:lnTo>
                  <a:pt x="0" y="0"/>
                </a:lnTo>
                <a:lnTo>
                  <a:pt x="0" y="0"/>
                </a:lnTo>
                <a:lnTo>
                  <a:pt x="0"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82" name="Freeform 1180"/>
          <p:cNvSpPr>
            <a:spLocks/>
          </p:cNvSpPr>
          <p:nvPr/>
        </p:nvSpPr>
        <p:spPr bwMode="auto">
          <a:xfrm>
            <a:off x="560392" y="530233"/>
            <a:ext cx="3175" cy="4763"/>
          </a:xfrm>
          <a:custGeom>
            <a:avLst/>
            <a:gdLst/>
            <a:ahLst/>
            <a:cxnLst>
              <a:cxn ang="0">
                <a:pos x="0" y="3"/>
              </a:cxn>
              <a:cxn ang="0">
                <a:pos x="0" y="3"/>
              </a:cxn>
              <a:cxn ang="0">
                <a:pos x="2" y="3"/>
              </a:cxn>
              <a:cxn ang="0">
                <a:pos x="2" y="3"/>
              </a:cxn>
              <a:cxn ang="0">
                <a:pos x="0" y="0"/>
              </a:cxn>
              <a:cxn ang="0">
                <a:pos x="0" y="0"/>
              </a:cxn>
              <a:cxn ang="0">
                <a:pos x="0" y="0"/>
              </a:cxn>
              <a:cxn ang="0">
                <a:pos x="0" y="3"/>
              </a:cxn>
              <a:cxn ang="0">
                <a:pos x="0" y="3"/>
              </a:cxn>
              <a:cxn ang="0">
                <a:pos x="0" y="3"/>
              </a:cxn>
              <a:cxn ang="0">
                <a:pos x="0" y="3"/>
              </a:cxn>
              <a:cxn ang="0">
                <a:pos x="0" y="0"/>
              </a:cxn>
              <a:cxn ang="0">
                <a:pos x="0" y="3"/>
              </a:cxn>
              <a:cxn ang="0">
                <a:pos x="0" y="3"/>
              </a:cxn>
              <a:cxn ang="0">
                <a:pos x="0" y="3"/>
              </a:cxn>
              <a:cxn ang="0">
                <a:pos x="0" y="3"/>
              </a:cxn>
              <a:cxn ang="0">
                <a:pos x="0" y="3"/>
              </a:cxn>
              <a:cxn ang="0">
                <a:pos x="0" y="3"/>
              </a:cxn>
              <a:cxn ang="0">
                <a:pos x="0" y="3"/>
              </a:cxn>
              <a:cxn ang="0">
                <a:pos x="0" y="3"/>
              </a:cxn>
              <a:cxn ang="0">
                <a:pos x="0" y="3"/>
              </a:cxn>
              <a:cxn ang="0">
                <a:pos x="0" y="3"/>
              </a:cxn>
              <a:cxn ang="0">
                <a:pos x="0" y="3"/>
              </a:cxn>
              <a:cxn ang="0">
                <a:pos x="0" y="3"/>
              </a:cxn>
              <a:cxn ang="0">
                <a:pos x="0" y="3"/>
              </a:cxn>
              <a:cxn ang="0">
                <a:pos x="0" y="3"/>
              </a:cxn>
              <a:cxn ang="0">
                <a:pos x="0" y="3"/>
              </a:cxn>
            </a:cxnLst>
            <a:rect l="0" t="0" r="r" b="b"/>
            <a:pathLst>
              <a:path w="2" h="3">
                <a:moveTo>
                  <a:pt x="0" y="3"/>
                </a:moveTo>
                <a:lnTo>
                  <a:pt x="0" y="3"/>
                </a:lnTo>
                <a:lnTo>
                  <a:pt x="2" y="3"/>
                </a:lnTo>
                <a:lnTo>
                  <a:pt x="2" y="3"/>
                </a:lnTo>
                <a:lnTo>
                  <a:pt x="0" y="0"/>
                </a:lnTo>
                <a:lnTo>
                  <a:pt x="0" y="0"/>
                </a:lnTo>
                <a:lnTo>
                  <a:pt x="0" y="0"/>
                </a:lnTo>
                <a:lnTo>
                  <a:pt x="0" y="3"/>
                </a:lnTo>
                <a:lnTo>
                  <a:pt x="0" y="3"/>
                </a:lnTo>
                <a:lnTo>
                  <a:pt x="0" y="3"/>
                </a:lnTo>
                <a:lnTo>
                  <a:pt x="0" y="3"/>
                </a:lnTo>
                <a:lnTo>
                  <a:pt x="0" y="0"/>
                </a:lnTo>
                <a:lnTo>
                  <a:pt x="0" y="3"/>
                </a:lnTo>
                <a:lnTo>
                  <a:pt x="0" y="3"/>
                </a:lnTo>
                <a:lnTo>
                  <a:pt x="0" y="3"/>
                </a:lnTo>
                <a:lnTo>
                  <a:pt x="0" y="3"/>
                </a:lnTo>
                <a:lnTo>
                  <a:pt x="0" y="3"/>
                </a:lnTo>
                <a:lnTo>
                  <a:pt x="0" y="3"/>
                </a:lnTo>
                <a:lnTo>
                  <a:pt x="0" y="3"/>
                </a:lnTo>
                <a:lnTo>
                  <a:pt x="0" y="3"/>
                </a:lnTo>
                <a:lnTo>
                  <a:pt x="0" y="3"/>
                </a:lnTo>
                <a:lnTo>
                  <a:pt x="0" y="3"/>
                </a:lnTo>
                <a:lnTo>
                  <a:pt x="0" y="3"/>
                </a:lnTo>
                <a:lnTo>
                  <a:pt x="0" y="3"/>
                </a:lnTo>
                <a:lnTo>
                  <a:pt x="0" y="3"/>
                </a:lnTo>
                <a:lnTo>
                  <a:pt x="0" y="3"/>
                </a:lnTo>
                <a:lnTo>
                  <a:pt x="0" y="3"/>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83" name="Line 1187"/>
          <p:cNvSpPr>
            <a:spLocks noChangeShapeType="1"/>
          </p:cNvSpPr>
          <p:nvPr/>
        </p:nvSpPr>
        <p:spPr bwMode="auto">
          <a:xfrm>
            <a:off x="569915" y="520700"/>
            <a:ext cx="1587" cy="1588"/>
          </a:xfrm>
          <a:prstGeom prst="line">
            <a:avLst/>
          </a:pr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84" name="Line 1188"/>
          <p:cNvSpPr>
            <a:spLocks noChangeShapeType="1"/>
          </p:cNvSpPr>
          <p:nvPr/>
        </p:nvSpPr>
        <p:spPr bwMode="auto">
          <a:xfrm>
            <a:off x="569915" y="520700"/>
            <a:ext cx="1587" cy="1588"/>
          </a:xfrm>
          <a:prstGeom prst="line">
            <a:avLst/>
          </a:pr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85" name="Freeform 1208"/>
          <p:cNvSpPr>
            <a:spLocks/>
          </p:cNvSpPr>
          <p:nvPr/>
        </p:nvSpPr>
        <p:spPr bwMode="auto">
          <a:xfrm>
            <a:off x="595313" y="557221"/>
            <a:ext cx="1587" cy="1587"/>
          </a:xfrm>
          <a:custGeom>
            <a:avLst/>
            <a:gdLst/>
            <a:ahLst/>
            <a:cxnLst>
              <a:cxn ang="0">
                <a:pos x="0" y="0"/>
              </a:cxn>
              <a:cxn ang="0">
                <a:pos x="0" y="0"/>
              </a:cxn>
              <a:cxn ang="0">
                <a:pos x="0" y="0"/>
              </a:cxn>
            </a:cxnLst>
            <a:rect l="0" t="0" r="r" b="b"/>
            <a:pathLst>
              <a:path>
                <a:moveTo>
                  <a:pt x="0" y="0"/>
                </a:moveTo>
                <a:lnTo>
                  <a:pt x="0" y="0"/>
                </a:lnTo>
                <a:lnTo>
                  <a:pt x="0"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86" name="Freeform 1210"/>
          <p:cNvSpPr>
            <a:spLocks/>
          </p:cNvSpPr>
          <p:nvPr/>
        </p:nvSpPr>
        <p:spPr bwMode="auto">
          <a:xfrm>
            <a:off x="595317" y="557221"/>
            <a:ext cx="3175" cy="3175"/>
          </a:xfrm>
          <a:custGeom>
            <a:avLst/>
            <a:gdLst/>
            <a:ahLst/>
            <a:cxnLst>
              <a:cxn ang="0">
                <a:pos x="0" y="2"/>
              </a:cxn>
              <a:cxn ang="0">
                <a:pos x="0" y="2"/>
              </a:cxn>
              <a:cxn ang="0">
                <a:pos x="2" y="2"/>
              </a:cxn>
              <a:cxn ang="0">
                <a:pos x="2" y="0"/>
              </a:cxn>
              <a:cxn ang="0">
                <a:pos x="2" y="0"/>
              </a:cxn>
              <a:cxn ang="0">
                <a:pos x="0" y="0"/>
              </a:cxn>
              <a:cxn ang="0">
                <a:pos x="0" y="0"/>
              </a:cxn>
              <a:cxn ang="0">
                <a:pos x="0" y="0"/>
              </a:cxn>
              <a:cxn ang="0">
                <a:pos x="0" y="2"/>
              </a:cxn>
              <a:cxn ang="0">
                <a:pos x="0" y="2"/>
              </a:cxn>
              <a:cxn ang="0">
                <a:pos x="2" y="2"/>
              </a:cxn>
              <a:cxn ang="0">
                <a:pos x="2" y="0"/>
              </a:cxn>
              <a:cxn ang="0">
                <a:pos x="2" y="0"/>
              </a:cxn>
              <a:cxn ang="0">
                <a:pos x="0" y="0"/>
              </a:cxn>
              <a:cxn ang="0">
                <a:pos x="0" y="0"/>
              </a:cxn>
              <a:cxn ang="0">
                <a:pos x="0" y="0"/>
              </a:cxn>
              <a:cxn ang="0">
                <a:pos x="0" y="2"/>
              </a:cxn>
            </a:cxnLst>
            <a:rect l="0" t="0" r="r" b="b"/>
            <a:pathLst>
              <a:path w="2" h="2">
                <a:moveTo>
                  <a:pt x="0" y="2"/>
                </a:moveTo>
                <a:lnTo>
                  <a:pt x="0" y="2"/>
                </a:lnTo>
                <a:lnTo>
                  <a:pt x="2" y="2"/>
                </a:lnTo>
                <a:lnTo>
                  <a:pt x="2" y="0"/>
                </a:lnTo>
                <a:lnTo>
                  <a:pt x="2" y="0"/>
                </a:lnTo>
                <a:lnTo>
                  <a:pt x="0" y="0"/>
                </a:lnTo>
                <a:lnTo>
                  <a:pt x="0" y="0"/>
                </a:lnTo>
                <a:lnTo>
                  <a:pt x="0" y="0"/>
                </a:lnTo>
                <a:lnTo>
                  <a:pt x="0" y="2"/>
                </a:lnTo>
                <a:lnTo>
                  <a:pt x="0" y="2"/>
                </a:lnTo>
                <a:lnTo>
                  <a:pt x="2" y="2"/>
                </a:lnTo>
                <a:lnTo>
                  <a:pt x="2" y="0"/>
                </a:lnTo>
                <a:lnTo>
                  <a:pt x="2" y="0"/>
                </a:lnTo>
                <a:lnTo>
                  <a:pt x="0" y="0"/>
                </a:lnTo>
                <a:lnTo>
                  <a:pt x="0" y="0"/>
                </a:lnTo>
                <a:lnTo>
                  <a:pt x="0" y="0"/>
                </a:lnTo>
                <a:lnTo>
                  <a:pt x="0"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87" name="Freeform 1214"/>
          <p:cNvSpPr>
            <a:spLocks/>
          </p:cNvSpPr>
          <p:nvPr/>
        </p:nvSpPr>
        <p:spPr bwMode="auto">
          <a:xfrm>
            <a:off x="595317" y="557221"/>
            <a:ext cx="3175" cy="3175"/>
          </a:xfrm>
          <a:custGeom>
            <a:avLst/>
            <a:gdLst/>
            <a:ahLst/>
            <a:cxnLst>
              <a:cxn ang="0">
                <a:pos x="0" y="2"/>
              </a:cxn>
              <a:cxn ang="0">
                <a:pos x="2" y="2"/>
              </a:cxn>
              <a:cxn ang="0">
                <a:pos x="0" y="0"/>
              </a:cxn>
              <a:cxn ang="0">
                <a:pos x="0" y="2"/>
              </a:cxn>
              <a:cxn ang="0">
                <a:pos x="0" y="2"/>
              </a:cxn>
            </a:cxnLst>
            <a:rect l="0" t="0" r="r" b="b"/>
            <a:pathLst>
              <a:path w="2" h="2">
                <a:moveTo>
                  <a:pt x="0" y="2"/>
                </a:moveTo>
                <a:lnTo>
                  <a:pt x="2" y="2"/>
                </a:lnTo>
                <a:lnTo>
                  <a:pt x="0" y="0"/>
                </a:lnTo>
                <a:lnTo>
                  <a:pt x="0" y="2"/>
                </a:lnTo>
                <a:lnTo>
                  <a:pt x="0"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88" name="Rectangle 1215"/>
          <p:cNvSpPr>
            <a:spLocks noChangeArrowheads="1"/>
          </p:cNvSpPr>
          <p:nvPr/>
        </p:nvSpPr>
        <p:spPr bwMode="auto">
          <a:xfrm>
            <a:off x="595313" y="627071"/>
            <a:ext cx="1587" cy="1587"/>
          </a:xfrm>
          <a:prstGeom prst="rect">
            <a:avLst/>
          </a:prstGeom>
          <a:solidFill>
            <a:srgbClr val="000000"/>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289" name="Freeform 1217"/>
          <p:cNvSpPr>
            <a:spLocks/>
          </p:cNvSpPr>
          <p:nvPr/>
        </p:nvSpPr>
        <p:spPr bwMode="auto">
          <a:xfrm>
            <a:off x="595313" y="627071"/>
            <a:ext cx="1587" cy="1587"/>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90" name="Freeform 1219"/>
          <p:cNvSpPr>
            <a:spLocks/>
          </p:cNvSpPr>
          <p:nvPr/>
        </p:nvSpPr>
        <p:spPr bwMode="auto">
          <a:xfrm>
            <a:off x="731840" y="541346"/>
            <a:ext cx="1587" cy="1587"/>
          </a:xfrm>
          <a:custGeom>
            <a:avLst/>
            <a:gdLst/>
            <a:ahLst/>
            <a:cxnLst>
              <a:cxn ang="0">
                <a:pos x="0" y="0"/>
              </a:cxn>
              <a:cxn ang="0">
                <a:pos x="0" y="0"/>
              </a:cxn>
              <a:cxn ang="0">
                <a:pos x="0" y="0"/>
              </a:cxn>
            </a:cxnLst>
            <a:rect l="0" t="0" r="r" b="b"/>
            <a:pathLst>
              <a:path>
                <a:moveTo>
                  <a:pt x="0" y="0"/>
                </a:moveTo>
                <a:lnTo>
                  <a:pt x="0" y="0"/>
                </a:lnTo>
                <a:lnTo>
                  <a:pt x="0"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91" name="Freeform 1221"/>
          <p:cNvSpPr>
            <a:spLocks/>
          </p:cNvSpPr>
          <p:nvPr/>
        </p:nvSpPr>
        <p:spPr bwMode="auto">
          <a:xfrm>
            <a:off x="731842" y="541346"/>
            <a:ext cx="3175" cy="3175"/>
          </a:xfrm>
          <a:custGeom>
            <a:avLst/>
            <a:gdLst/>
            <a:ahLst/>
            <a:cxnLst>
              <a:cxn ang="0">
                <a:pos x="2" y="0"/>
              </a:cxn>
              <a:cxn ang="0">
                <a:pos x="2" y="0"/>
              </a:cxn>
              <a:cxn ang="0">
                <a:pos x="2" y="0"/>
              </a:cxn>
              <a:cxn ang="0">
                <a:pos x="0" y="0"/>
              </a:cxn>
              <a:cxn ang="0">
                <a:pos x="0" y="0"/>
              </a:cxn>
              <a:cxn ang="0">
                <a:pos x="0" y="2"/>
              </a:cxn>
              <a:cxn ang="0">
                <a:pos x="2" y="0"/>
              </a:cxn>
              <a:cxn ang="0">
                <a:pos x="2" y="0"/>
              </a:cxn>
              <a:cxn ang="0">
                <a:pos x="2" y="0"/>
              </a:cxn>
              <a:cxn ang="0">
                <a:pos x="0" y="0"/>
              </a:cxn>
              <a:cxn ang="0">
                <a:pos x="0" y="0"/>
              </a:cxn>
              <a:cxn ang="0">
                <a:pos x="0" y="2"/>
              </a:cxn>
              <a:cxn ang="0">
                <a:pos x="2" y="0"/>
              </a:cxn>
            </a:cxnLst>
            <a:rect l="0" t="0" r="r" b="b"/>
            <a:pathLst>
              <a:path w="2" h="2">
                <a:moveTo>
                  <a:pt x="2" y="0"/>
                </a:moveTo>
                <a:lnTo>
                  <a:pt x="2" y="0"/>
                </a:lnTo>
                <a:lnTo>
                  <a:pt x="2" y="0"/>
                </a:lnTo>
                <a:lnTo>
                  <a:pt x="0" y="0"/>
                </a:lnTo>
                <a:lnTo>
                  <a:pt x="0" y="0"/>
                </a:lnTo>
                <a:lnTo>
                  <a:pt x="0" y="2"/>
                </a:lnTo>
                <a:lnTo>
                  <a:pt x="2" y="0"/>
                </a:lnTo>
                <a:lnTo>
                  <a:pt x="2" y="0"/>
                </a:lnTo>
                <a:lnTo>
                  <a:pt x="2" y="0"/>
                </a:lnTo>
                <a:lnTo>
                  <a:pt x="0" y="0"/>
                </a:lnTo>
                <a:lnTo>
                  <a:pt x="0" y="0"/>
                </a:lnTo>
                <a:lnTo>
                  <a:pt x="0" y="2"/>
                </a:lnTo>
                <a:lnTo>
                  <a:pt x="2"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92" name="Freeform 1234"/>
          <p:cNvSpPr>
            <a:spLocks/>
          </p:cNvSpPr>
          <p:nvPr/>
        </p:nvSpPr>
        <p:spPr bwMode="auto">
          <a:xfrm>
            <a:off x="722317" y="550871"/>
            <a:ext cx="3175" cy="1587"/>
          </a:xfrm>
          <a:custGeom>
            <a:avLst/>
            <a:gdLst/>
            <a:ahLst/>
            <a:cxnLst>
              <a:cxn ang="0">
                <a:pos x="0" y="0"/>
              </a:cxn>
              <a:cxn ang="0">
                <a:pos x="0" y="0"/>
              </a:cxn>
              <a:cxn ang="0">
                <a:pos x="2" y="0"/>
              </a:cxn>
              <a:cxn ang="0">
                <a:pos x="2" y="0"/>
              </a:cxn>
              <a:cxn ang="0">
                <a:pos x="2" y="0"/>
              </a:cxn>
              <a:cxn ang="0">
                <a:pos x="2" y="0"/>
              </a:cxn>
              <a:cxn ang="0">
                <a:pos x="0" y="0"/>
              </a:cxn>
              <a:cxn ang="0">
                <a:pos x="0" y="0"/>
              </a:cxn>
              <a:cxn ang="0">
                <a:pos x="0" y="0"/>
              </a:cxn>
              <a:cxn ang="0">
                <a:pos x="0" y="0"/>
              </a:cxn>
              <a:cxn ang="0">
                <a:pos x="0" y="0"/>
              </a:cxn>
              <a:cxn ang="0">
                <a:pos x="0" y="0"/>
              </a:cxn>
              <a:cxn ang="0">
                <a:pos x="2" y="0"/>
              </a:cxn>
              <a:cxn ang="0">
                <a:pos x="2" y="0"/>
              </a:cxn>
              <a:cxn ang="0">
                <a:pos x="2" y="0"/>
              </a:cxn>
              <a:cxn ang="0">
                <a:pos x="0" y="0"/>
              </a:cxn>
              <a:cxn ang="0">
                <a:pos x="0" y="0"/>
              </a:cxn>
              <a:cxn ang="0">
                <a:pos x="2"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w="2">
                <a:moveTo>
                  <a:pt x="0" y="0"/>
                </a:moveTo>
                <a:lnTo>
                  <a:pt x="0" y="0"/>
                </a:lnTo>
                <a:lnTo>
                  <a:pt x="2" y="0"/>
                </a:lnTo>
                <a:lnTo>
                  <a:pt x="2" y="0"/>
                </a:lnTo>
                <a:lnTo>
                  <a:pt x="2" y="0"/>
                </a:lnTo>
                <a:lnTo>
                  <a:pt x="2" y="0"/>
                </a:lnTo>
                <a:lnTo>
                  <a:pt x="0" y="0"/>
                </a:lnTo>
                <a:lnTo>
                  <a:pt x="0" y="0"/>
                </a:lnTo>
                <a:lnTo>
                  <a:pt x="0" y="0"/>
                </a:lnTo>
                <a:lnTo>
                  <a:pt x="0" y="0"/>
                </a:lnTo>
                <a:lnTo>
                  <a:pt x="0" y="0"/>
                </a:lnTo>
                <a:lnTo>
                  <a:pt x="0" y="0"/>
                </a:lnTo>
                <a:lnTo>
                  <a:pt x="2" y="0"/>
                </a:lnTo>
                <a:lnTo>
                  <a:pt x="2" y="0"/>
                </a:lnTo>
                <a:lnTo>
                  <a:pt x="2" y="0"/>
                </a:lnTo>
                <a:lnTo>
                  <a:pt x="0" y="0"/>
                </a:lnTo>
                <a:lnTo>
                  <a:pt x="0" y="0"/>
                </a:lnTo>
                <a:lnTo>
                  <a:pt x="2"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93" name="Line 1237"/>
          <p:cNvSpPr>
            <a:spLocks noChangeShapeType="1"/>
          </p:cNvSpPr>
          <p:nvPr/>
        </p:nvSpPr>
        <p:spPr bwMode="auto">
          <a:xfrm>
            <a:off x="728663" y="544521"/>
            <a:ext cx="1587" cy="1587"/>
          </a:xfrm>
          <a:prstGeom prst="line">
            <a:avLst/>
          </a:pr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94" name="Line 1238"/>
          <p:cNvSpPr>
            <a:spLocks noChangeShapeType="1"/>
          </p:cNvSpPr>
          <p:nvPr/>
        </p:nvSpPr>
        <p:spPr bwMode="auto">
          <a:xfrm>
            <a:off x="728663" y="544521"/>
            <a:ext cx="1587" cy="1587"/>
          </a:xfrm>
          <a:prstGeom prst="line">
            <a:avLst/>
          </a:pr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95" name="Freeform 1240"/>
          <p:cNvSpPr>
            <a:spLocks/>
          </p:cNvSpPr>
          <p:nvPr/>
        </p:nvSpPr>
        <p:spPr bwMode="auto">
          <a:xfrm>
            <a:off x="728663" y="541346"/>
            <a:ext cx="1587" cy="3175"/>
          </a:xfrm>
          <a:custGeom>
            <a:avLst/>
            <a:gdLst/>
            <a:ahLst/>
            <a:cxnLst>
              <a:cxn ang="0">
                <a:pos x="0" y="2"/>
              </a:cxn>
              <a:cxn ang="0">
                <a:pos x="0" y="2"/>
              </a:cxn>
              <a:cxn ang="0">
                <a:pos x="0" y="0"/>
              </a:cxn>
              <a:cxn ang="0">
                <a:pos x="0" y="2"/>
              </a:cxn>
              <a:cxn ang="0">
                <a:pos x="0" y="2"/>
              </a:cxn>
            </a:cxnLst>
            <a:rect l="0" t="0" r="r" b="b"/>
            <a:pathLst>
              <a:path h="2">
                <a:moveTo>
                  <a:pt x="0" y="2"/>
                </a:moveTo>
                <a:lnTo>
                  <a:pt x="0" y="2"/>
                </a:lnTo>
                <a:lnTo>
                  <a:pt x="0" y="0"/>
                </a:lnTo>
                <a:lnTo>
                  <a:pt x="0" y="2"/>
                </a:lnTo>
                <a:lnTo>
                  <a:pt x="0"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96" name="Freeform 1243"/>
          <p:cNvSpPr>
            <a:spLocks/>
          </p:cNvSpPr>
          <p:nvPr/>
        </p:nvSpPr>
        <p:spPr bwMode="auto">
          <a:xfrm>
            <a:off x="728667" y="538171"/>
            <a:ext cx="3175" cy="3175"/>
          </a:xfrm>
          <a:custGeom>
            <a:avLst/>
            <a:gdLst/>
            <a:ahLst/>
            <a:cxnLst>
              <a:cxn ang="0">
                <a:pos x="2" y="2"/>
              </a:cxn>
              <a:cxn ang="0">
                <a:pos x="2" y="2"/>
              </a:cxn>
              <a:cxn ang="0">
                <a:pos x="2" y="2"/>
              </a:cxn>
              <a:cxn ang="0">
                <a:pos x="2" y="2"/>
              </a:cxn>
              <a:cxn ang="0">
                <a:pos x="0" y="2"/>
              </a:cxn>
              <a:cxn ang="0">
                <a:pos x="0" y="2"/>
              </a:cxn>
              <a:cxn ang="0">
                <a:pos x="2"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2" y="2"/>
              </a:cxn>
              <a:cxn ang="0">
                <a:pos x="2" y="2"/>
              </a:cxn>
              <a:cxn ang="0">
                <a:pos x="2" y="2"/>
              </a:cxn>
              <a:cxn ang="0">
                <a:pos x="2" y="2"/>
              </a:cxn>
              <a:cxn ang="0">
                <a:pos x="2" y="2"/>
              </a:cxn>
              <a:cxn ang="0">
                <a:pos x="0" y="0"/>
              </a:cxn>
              <a:cxn ang="0">
                <a:pos x="0" y="2"/>
              </a:cxn>
              <a:cxn ang="0">
                <a:pos x="0" y="2"/>
              </a:cxn>
              <a:cxn ang="0">
                <a:pos x="0" y="2"/>
              </a:cxn>
              <a:cxn ang="0">
                <a:pos x="2" y="2"/>
              </a:cxn>
            </a:cxnLst>
            <a:rect l="0" t="0" r="r" b="b"/>
            <a:pathLst>
              <a:path w="2" h="2">
                <a:moveTo>
                  <a:pt x="2" y="2"/>
                </a:moveTo>
                <a:lnTo>
                  <a:pt x="2" y="2"/>
                </a:lnTo>
                <a:lnTo>
                  <a:pt x="2" y="2"/>
                </a:lnTo>
                <a:lnTo>
                  <a:pt x="2" y="2"/>
                </a:lnTo>
                <a:lnTo>
                  <a:pt x="0" y="2"/>
                </a:lnTo>
                <a:lnTo>
                  <a:pt x="0" y="2"/>
                </a:lnTo>
                <a:lnTo>
                  <a:pt x="2"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2" y="2"/>
                </a:lnTo>
                <a:lnTo>
                  <a:pt x="2" y="2"/>
                </a:lnTo>
                <a:lnTo>
                  <a:pt x="2" y="2"/>
                </a:lnTo>
                <a:lnTo>
                  <a:pt x="2" y="2"/>
                </a:lnTo>
                <a:lnTo>
                  <a:pt x="2" y="2"/>
                </a:lnTo>
                <a:lnTo>
                  <a:pt x="0" y="0"/>
                </a:lnTo>
                <a:lnTo>
                  <a:pt x="0" y="2"/>
                </a:lnTo>
                <a:lnTo>
                  <a:pt x="0" y="2"/>
                </a:lnTo>
                <a:lnTo>
                  <a:pt x="0" y="2"/>
                </a:lnTo>
                <a:lnTo>
                  <a:pt x="2"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97" name="Freeform 1246"/>
          <p:cNvSpPr>
            <a:spLocks/>
          </p:cNvSpPr>
          <p:nvPr/>
        </p:nvSpPr>
        <p:spPr bwMode="auto">
          <a:xfrm>
            <a:off x="725492" y="547696"/>
            <a:ext cx="3175" cy="3175"/>
          </a:xfrm>
          <a:custGeom>
            <a:avLst/>
            <a:gdLst/>
            <a:ahLst/>
            <a:cxnLst>
              <a:cxn ang="0">
                <a:pos x="0" y="2"/>
              </a:cxn>
              <a:cxn ang="0">
                <a:pos x="0" y="2"/>
              </a:cxn>
              <a:cxn ang="0">
                <a:pos x="2" y="0"/>
              </a:cxn>
              <a:cxn ang="0">
                <a:pos x="2" y="0"/>
              </a:cxn>
              <a:cxn ang="0">
                <a:pos x="0" y="0"/>
              </a:cxn>
              <a:cxn ang="0">
                <a:pos x="0" y="0"/>
              </a:cxn>
              <a:cxn ang="0">
                <a:pos x="0" y="2"/>
              </a:cxn>
              <a:cxn ang="0">
                <a:pos x="0" y="2"/>
              </a:cxn>
              <a:cxn ang="0">
                <a:pos x="2" y="0"/>
              </a:cxn>
              <a:cxn ang="0">
                <a:pos x="2"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2"/>
              </a:cxn>
              <a:cxn ang="0">
                <a:pos x="0" y="2"/>
              </a:cxn>
            </a:cxnLst>
            <a:rect l="0" t="0" r="r" b="b"/>
            <a:pathLst>
              <a:path w="2" h="2">
                <a:moveTo>
                  <a:pt x="0" y="2"/>
                </a:moveTo>
                <a:lnTo>
                  <a:pt x="0" y="2"/>
                </a:lnTo>
                <a:lnTo>
                  <a:pt x="2" y="0"/>
                </a:lnTo>
                <a:lnTo>
                  <a:pt x="2" y="0"/>
                </a:lnTo>
                <a:lnTo>
                  <a:pt x="0" y="0"/>
                </a:lnTo>
                <a:lnTo>
                  <a:pt x="0" y="0"/>
                </a:lnTo>
                <a:lnTo>
                  <a:pt x="0" y="2"/>
                </a:lnTo>
                <a:lnTo>
                  <a:pt x="0" y="2"/>
                </a:lnTo>
                <a:lnTo>
                  <a:pt x="2" y="0"/>
                </a:lnTo>
                <a:lnTo>
                  <a:pt x="2"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2"/>
                </a:lnTo>
                <a:lnTo>
                  <a:pt x="0"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98" name="Freeform 1250"/>
          <p:cNvSpPr>
            <a:spLocks/>
          </p:cNvSpPr>
          <p:nvPr/>
        </p:nvSpPr>
        <p:spPr bwMode="auto">
          <a:xfrm>
            <a:off x="731842" y="530225"/>
            <a:ext cx="3175" cy="1588"/>
          </a:xfrm>
          <a:custGeom>
            <a:avLst/>
            <a:gdLst/>
            <a:ahLst/>
            <a:cxnLst>
              <a:cxn ang="0">
                <a:pos x="2" y="0"/>
              </a:cxn>
              <a:cxn ang="0">
                <a:pos x="0" y="0"/>
              </a:cxn>
              <a:cxn ang="0">
                <a:pos x="2" y="0"/>
              </a:cxn>
            </a:cxnLst>
            <a:rect l="0" t="0" r="r" b="b"/>
            <a:pathLst>
              <a:path w="2">
                <a:moveTo>
                  <a:pt x="2" y="0"/>
                </a:moveTo>
                <a:lnTo>
                  <a:pt x="0" y="0"/>
                </a:lnTo>
                <a:lnTo>
                  <a:pt x="2"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99" name="Freeform 1252"/>
          <p:cNvSpPr>
            <a:spLocks/>
          </p:cNvSpPr>
          <p:nvPr/>
        </p:nvSpPr>
        <p:spPr bwMode="auto">
          <a:xfrm>
            <a:off x="731842" y="527050"/>
            <a:ext cx="3175" cy="7938"/>
          </a:xfrm>
          <a:custGeom>
            <a:avLst/>
            <a:gdLst/>
            <a:ahLst/>
            <a:cxnLst>
              <a:cxn ang="0">
                <a:pos x="2" y="2"/>
              </a:cxn>
              <a:cxn ang="0">
                <a:pos x="2" y="2"/>
              </a:cxn>
              <a:cxn ang="0">
                <a:pos x="0" y="0"/>
              </a:cxn>
              <a:cxn ang="0">
                <a:pos x="0" y="2"/>
              </a:cxn>
              <a:cxn ang="0">
                <a:pos x="0" y="2"/>
              </a:cxn>
              <a:cxn ang="0">
                <a:pos x="2" y="5"/>
              </a:cxn>
              <a:cxn ang="0">
                <a:pos x="2" y="2"/>
              </a:cxn>
              <a:cxn ang="0">
                <a:pos x="2" y="2"/>
              </a:cxn>
              <a:cxn ang="0">
                <a:pos x="0" y="0"/>
              </a:cxn>
              <a:cxn ang="0">
                <a:pos x="0" y="2"/>
              </a:cxn>
              <a:cxn ang="0">
                <a:pos x="0" y="2"/>
              </a:cxn>
              <a:cxn ang="0">
                <a:pos x="2" y="5"/>
              </a:cxn>
              <a:cxn ang="0">
                <a:pos x="2" y="2"/>
              </a:cxn>
            </a:cxnLst>
            <a:rect l="0" t="0" r="r" b="b"/>
            <a:pathLst>
              <a:path w="2" h="5">
                <a:moveTo>
                  <a:pt x="2" y="2"/>
                </a:moveTo>
                <a:lnTo>
                  <a:pt x="2" y="2"/>
                </a:lnTo>
                <a:lnTo>
                  <a:pt x="0" y="0"/>
                </a:lnTo>
                <a:lnTo>
                  <a:pt x="0" y="2"/>
                </a:lnTo>
                <a:lnTo>
                  <a:pt x="0" y="2"/>
                </a:lnTo>
                <a:lnTo>
                  <a:pt x="2" y="5"/>
                </a:lnTo>
                <a:lnTo>
                  <a:pt x="2" y="2"/>
                </a:lnTo>
                <a:lnTo>
                  <a:pt x="2" y="2"/>
                </a:lnTo>
                <a:lnTo>
                  <a:pt x="0" y="0"/>
                </a:lnTo>
                <a:lnTo>
                  <a:pt x="0" y="2"/>
                </a:lnTo>
                <a:lnTo>
                  <a:pt x="0" y="2"/>
                </a:lnTo>
                <a:lnTo>
                  <a:pt x="2" y="5"/>
                </a:lnTo>
                <a:lnTo>
                  <a:pt x="2"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00" name="Freeform 1255"/>
          <p:cNvSpPr>
            <a:spLocks/>
          </p:cNvSpPr>
          <p:nvPr/>
        </p:nvSpPr>
        <p:spPr bwMode="auto">
          <a:xfrm>
            <a:off x="712792" y="550871"/>
            <a:ext cx="3175" cy="1587"/>
          </a:xfrm>
          <a:custGeom>
            <a:avLst/>
            <a:gdLst/>
            <a:ahLst/>
            <a:cxnLst>
              <a:cxn ang="0">
                <a:pos x="0" y="0"/>
              </a:cxn>
              <a:cxn ang="0">
                <a:pos x="2" y="0"/>
              </a:cxn>
              <a:cxn ang="0">
                <a:pos x="2" y="0"/>
              </a:cxn>
              <a:cxn ang="0">
                <a:pos x="2" y="0"/>
              </a:cxn>
              <a:cxn ang="0">
                <a:pos x="2" y="0"/>
              </a:cxn>
              <a:cxn ang="0">
                <a:pos x="0" y="0"/>
              </a:cxn>
              <a:cxn ang="0">
                <a:pos x="0" y="0"/>
              </a:cxn>
              <a:cxn ang="0">
                <a:pos x="0" y="0"/>
              </a:cxn>
              <a:cxn ang="0">
                <a:pos x="0"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0" y="0"/>
              </a:cxn>
              <a:cxn ang="0">
                <a:pos x="0" y="0"/>
              </a:cxn>
              <a:cxn ang="0">
                <a:pos x="0" y="0"/>
              </a:cxn>
            </a:cxnLst>
            <a:rect l="0" t="0" r="r" b="b"/>
            <a:pathLst>
              <a:path w="2">
                <a:moveTo>
                  <a:pt x="0" y="0"/>
                </a:moveTo>
                <a:lnTo>
                  <a:pt x="2" y="0"/>
                </a:lnTo>
                <a:lnTo>
                  <a:pt x="2" y="0"/>
                </a:lnTo>
                <a:lnTo>
                  <a:pt x="2" y="0"/>
                </a:lnTo>
                <a:lnTo>
                  <a:pt x="2" y="0"/>
                </a:lnTo>
                <a:lnTo>
                  <a:pt x="0" y="0"/>
                </a:lnTo>
                <a:lnTo>
                  <a:pt x="0" y="0"/>
                </a:lnTo>
                <a:lnTo>
                  <a:pt x="0" y="0"/>
                </a:lnTo>
                <a:lnTo>
                  <a:pt x="0"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01" name="Rectangle 1256"/>
          <p:cNvSpPr>
            <a:spLocks noChangeArrowheads="1"/>
          </p:cNvSpPr>
          <p:nvPr/>
        </p:nvSpPr>
        <p:spPr bwMode="auto">
          <a:xfrm>
            <a:off x="722315" y="550871"/>
            <a:ext cx="1587" cy="1587"/>
          </a:xfrm>
          <a:prstGeom prst="rect">
            <a:avLst/>
          </a:prstGeom>
          <a:solidFill>
            <a:srgbClr val="FFFFFF"/>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02" name="Freeform 1258"/>
          <p:cNvSpPr>
            <a:spLocks/>
          </p:cNvSpPr>
          <p:nvPr/>
        </p:nvSpPr>
        <p:spPr bwMode="auto">
          <a:xfrm>
            <a:off x="722315" y="550871"/>
            <a:ext cx="1587" cy="1587"/>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03" name="Freeform 1266"/>
          <p:cNvSpPr>
            <a:spLocks/>
          </p:cNvSpPr>
          <p:nvPr/>
        </p:nvSpPr>
        <p:spPr bwMode="auto">
          <a:xfrm>
            <a:off x="728663" y="534996"/>
            <a:ext cx="1587" cy="1587"/>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04" name="Freeform 1269"/>
          <p:cNvSpPr>
            <a:spLocks/>
          </p:cNvSpPr>
          <p:nvPr/>
        </p:nvSpPr>
        <p:spPr bwMode="auto">
          <a:xfrm>
            <a:off x="728667" y="530233"/>
            <a:ext cx="3175" cy="4763"/>
          </a:xfrm>
          <a:custGeom>
            <a:avLst/>
            <a:gdLst/>
            <a:ahLst/>
            <a:cxnLst>
              <a:cxn ang="0">
                <a:pos x="0" y="3"/>
              </a:cxn>
              <a:cxn ang="0">
                <a:pos x="2" y="0"/>
              </a:cxn>
              <a:cxn ang="0">
                <a:pos x="2" y="0"/>
              </a:cxn>
              <a:cxn ang="0">
                <a:pos x="2" y="0"/>
              </a:cxn>
              <a:cxn ang="0">
                <a:pos x="2" y="0"/>
              </a:cxn>
              <a:cxn ang="0">
                <a:pos x="0" y="0"/>
              </a:cxn>
              <a:cxn ang="0">
                <a:pos x="0" y="0"/>
              </a:cxn>
              <a:cxn ang="0">
                <a:pos x="0" y="3"/>
              </a:cxn>
              <a:cxn ang="0">
                <a:pos x="0" y="3"/>
              </a:cxn>
              <a:cxn ang="0">
                <a:pos x="2" y="0"/>
              </a:cxn>
              <a:cxn ang="0">
                <a:pos x="2" y="0"/>
              </a:cxn>
              <a:cxn ang="0">
                <a:pos x="0" y="0"/>
              </a:cxn>
              <a:cxn ang="0">
                <a:pos x="0" y="0"/>
              </a:cxn>
              <a:cxn ang="0">
                <a:pos x="0" y="0"/>
              </a:cxn>
              <a:cxn ang="0">
                <a:pos x="0" y="0"/>
              </a:cxn>
              <a:cxn ang="0">
                <a:pos x="0" y="0"/>
              </a:cxn>
              <a:cxn ang="0">
                <a:pos x="0" y="0"/>
              </a:cxn>
              <a:cxn ang="0">
                <a:pos x="0" y="0"/>
              </a:cxn>
              <a:cxn ang="0">
                <a:pos x="0" y="0"/>
              </a:cxn>
              <a:cxn ang="0">
                <a:pos x="0" y="3"/>
              </a:cxn>
              <a:cxn ang="0">
                <a:pos x="0" y="3"/>
              </a:cxn>
            </a:cxnLst>
            <a:rect l="0" t="0" r="r" b="b"/>
            <a:pathLst>
              <a:path w="2" h="3">
                <a:moveTo>
                  <a:pt x="0" y="3"/>
                </a:moveTo>
                <a:lnTo>
                  <a:pt x="2" y="0"/>
                </a:lnTo>
                <a:lnTo>
                  <a:pt x="2" y="0"/>
                </a:lnTo>
                <a:lnTo>
                  <a:pt x="2" y="0"/>
                </a:lnTo>
                <a:lnTo>
                  <a:pt x="2" y="0"/>
                </a:lnTo>
                <a:lnTo>
                  <a:pt x="0" y="0"/>
                </a:lnTo>
                <a:lnTo>
                  <a:pt x="0" y="0"/>
                </a:lnTo>
                <a:lnTo>
                  <a:pt x="0" y="3"/>
                </a:lnTo>
                <a:lnTo>
                  <a:pt x="0" y="3"/>
                </a:lnTo>
                <a:lnTo>
                  <a:pt x="2" y="0"/>
                </a:lnTo>
                <a:lnTo>
                  <a:pt x="2" y="0"/>
                </a:lnTo>
                <a:lnTo>
                  <a:pt x="0" y="0"/>
                </a:lnTo>
                <a:lnTo>
                  <a:pt x="0" y="0"/>
                </a:lnTo>
                <a:lnTo>
                  <a:pt x="0" y="0"/>
                </a:lnTo>
                <a:lnTo>
                  <a:pt x="0" y="0"/>
                </a:lnTo>
                <a:lnTo>
                  <a:pt x="0" y="0"/>
                </a:lnTo>
                <a:lnTo>
                  <a:pt x="0" y="0"/>
                </a:lnTo>
                <a:lnTo>
                  <a:pt x="0" y="0"/>
                </a:lnTo>
                <a:lnTo>
                  <a:pt x="0" y="0"/>
                </a:lnTo>
                <a:lnTo>
                  <a:pt x="0" y="3"/>
                </a:lnTo>
                <a:lnTo>
                  <a:pt x="0" y="3"/>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05" name="Line 1270"/>
          <p:cNvSpPr>
            <a:spLocks noChangeShapeType="1"/>
          </p:cNvSpPr>
          <p:nvPr/>
        </p:nvSpPr>
        <p:spPr bwMode="auto">
          <a:xfrm>
            <a:off x="728663" y="530225"/>
            <a:ext cx="1587" cy="1588"/>
          </a:xfrm>
          <a:prstGeom prst="line">
            <a:avLst/>
          </a:pr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06" name="Line 1271"/>
          <p:cNvSpPr>
            <a:spLocks noChangeShapeType="1"/>
          </p:cNvSpPr>
          <p:nvPr/>
        </p:nvSpPr>
        <p:spPr bwMode="auto">
          <a:xfrm>
            <a:off x="728663" y="530225"/>
            <a:ext cx="1587" cy="1588"/>
          </a:xfrm>
          <a:prstGeom prst="line">
            <a:avLst/>
          </a:pr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07" name="Rectangle 1272"/>
          <p:cNvSpPr>
            <a:spLocks noChangeArrowheads="1"/>
          </p:cNvSpPr>
          <p:nvPr/>
        </p:nvSpPr>
        <p:spPr bwMode="auto">
          <a:xfrm>
            <a:off x="728663" y="530225"/>
            <a:ext cx="1587" cy="1588"/>
          </a:xfrm>
          <a:prstGeom prst="rect">
            <a:avLst/>
          </a:prstGeom>
          <a:solidFill>
            <a:srgbClr val="FFFFFF"/>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08" name="Rectangle 1273"/>
          <p:cNvSpPr>
            <a:spLocks noChangeArrowheads="1"/>
          </p:cNvSpPr>
          <p:nvPr/>
        </p:nvSpPr>
        <p:spPr bwMode="auto">
          <a:xfrm>
            <a:off x="728663" y="530225"/>
            <a:ext cx="1587" cy="1588"/>
          </a:xfrm>
          <a:prstGeom prst="rect">
            <a:avLst/>
          </a:prstGeom>
          <a:no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09" name="Line 1274"/>
          <p:cNvSpPr>
            <a:spLocks noChangeShapeType="1"/>
          </p:cNvSpPr>
          <p:nvPr/>
        </p:nvSpPr>
        <p:spPr bwMode="auto">
          <a:xfrm>
            <a:off x="728663" y="527050"/>
            <a:ext cx="1587" cy="1588"/>
          </a:xfrm>
          <a:prstGeom prst="line">
            <a:avLst/>
          </a:pr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10" name="Line 1275"/>
          <p:cNvSpPr>
            <a:spLocks noChangeShapeType="1"/>
          </p:cNvSpPr>
          <p:nvPr/>
        </p:nvSpPr>
        <p:spPr bwMode="auto">
          <a:xfrm>
            <a:off x="728663" y="527050"/>
            <a:ext cx="1587" cy="1588"/>
          </a:xfrm>
          <a:prstGeom prst="line">
            <a:avLst/>
          </a:pr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11" name="Freeform 1277"/>
          <p:cNvSpPr>
            <a:spLocks/>
          </p:cNvSpPr>
          <p:nvPr/>
        </p:nvSpPr>
        <p:spPr bwMode="auto">
          <a:xfrm>
            <a:off x="728663" y="523883"/>
            <a:ext cx="1587" cy="3175"/>
          </a:xfrm>
          <a:custGeom>
            <a:avLst/>
            <a:gdLst/>
            <a:ahLst/>
            <a:cxnLst>
              <a:cxn ang="0">
                <a:pos x="0" y="2"/>
              </a:cxn>
              <a:cxn ang="0">
                <a:pos x="0" y="2"/>
              </a:cxn>
              <a:cxn ang="0">
                <a:pos x="0" y="0"/>
              </a:cxn>
              <a:cxn ang="0">
                <a:pos x="0" y="2"/>
              </a:cxn>
              <a:cxn ang="0">
                <a:pos x="0" y="2"/>
              </a:cxn>
            </a:cxnLst>
            <a:rect l="0" t="0" r="r" b="b"/>
            <a:pathLst>
              <a:path h="2">
                <a:moveTo>
                  <a:pt x="0" y="2"/>
                </a:moveTo>
                <a:lnTo>
                  <a:pt x="0" y="2"/>
                </a:lnTo>
                <a:lnTo>
                  <a:pt x="0" y="0"/>
                </a:lnTo>
                <a:lnTo>
                  <a:pt x="0" y="2"/>
                </a:lnTo>
                <a:lnTo>
                  <a:pt x="0"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12" name="Freeform 1287"/>
          <p:cNvSpPr>
            <a:spLocks/>
          </p:cNvSpPr>
          <p:nvPr/>
        </p:nvSpPr>
        <p:spPr bwMode="auto">
          <a:xfrm>
            <a:off x="719142" y="514350"/>
            <a:ext cx="3175" cy="3175"/>
          </a:xfrm>
          <a:custGeom>
            <a:avLst/>
            <a:gdLst/>
            <a:ahLst/>
            <a:cxnLst>
              <a:cxn ang="0">
                <a:pos x="0" y="0"/>
              </a:cxn>
              <a:cxn ang="0">
                <a:pos x="0" y="2"/>
              </a:cxn>
              <a:cxn ang="0">
                <a:pos x="2" y="2"/>
              </a:cxn>
              <a:cxn ang="0">
                <a:pos x="2" y="2"/>
              </a:cxn>
              <a:cxn ang="0">
                <a:pos x="2" y="2"/>
              </a:cxn>
              <a:cxn ang="0">
                <a:pos x="2" y="0"/>
              </a:cxn>
              <a:cxn ang="0">
                <a:pos x="0" y="0"/>
              </a:cxn>
              <a:cxn ang="0">
                <a:pos x="0" y="0"/>
              </a:cxn>
              <a:cxn ang="0">
                <a:pos x="0" y="2"/>
              </a:cxn>
              <a:cxn ang="0">
                <a:pos x="0" y="2"/>
              </a:cxn>
              <a:cxn ang="0">
                <a:pos x="0" y="2"/>
              </a:cxn>
              <a:cxn ang="0">
                <a:pos x="0" y="2"/>
              </a:cxn>
              <a:cxn ang="0">
                <a:pos x="2" y="2"/>
              </a:cxn>
              <a:cxn ang="0">
                <a:pos x="2" y="2"/>
              </a:cxn>
              <a:cxn ang="0">
                <a:pos x="0" y="0"/>
              </a:cxn>
              <a:cxn ang="0">
                <a:pos x="0" y="0"/>
              </a:cxn>
              <a:cxn ang="0">
                <a:pos x="0" y="0"/>
              </a:cxn>
            </a:cxnLst>
            <a:rect l="0" t="0" r="r" b="b"/>
            <a:pathLst>
              <a:path w="2" h="2">
                <a:moveTo>
                  <a:pt x="0" y="0"/>
                </a:moveTo>
                <a:lnTo>
                  <a:pt x="0" y="2"/>
                </a:lnTo>
                <a:lnTo>
                  <a:pt x="2" y="2"/>
                </a:lnTo>
                <a:lnTo>
                  <a:pt x="2" y="2"/>
                </a:lnTo>
                <a:lnTo>
                  <a:pt x="2" y="2"/>
                </a:lnTo>
                <a:lnTo>
                  <a:pt x="2" y="0"/>
                </a:lnTo>
                <a:lnTo>
                  <a:pt x="0" y="0"/>
                </a:lnTo>
                <a:lnTo>
                  <a:pt x="0" y="0"/>
                </a:lnTo>
                <a:lnTo>
                  <a:pt x="0" y="2"/>
                </a:lnTo>
                <a:lnTo>
                  <a:pt x="0" y="2"/>
                </a:lnTo>
                <a:lnTo>
                  <a:pt x="0" y="2"/>
                </a:lnTo>
                <a:lnTo>
                  <a:pt x="0" y="2"/>
                </a:lnTo>
                <a:lnTo>
                  <a:pt x="2" y="2"/>
                </a:lnTo>
                <a:lnTo>
                  <a:pt x="2" y="2"/>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13" name="Freeform 1290"/>
          <p:cNvSpPr>
            <a:spLocks/>
          </p:cNvSpPr>
          <p:nvPr/>
        </p:nvSpPr>
        <p:spPr bwMode="auto">
          <a:xfrm>
            <a:off x="719142" y="517527"/>
            <a:ext cx="3175" cy="3175"/>
          </a:xfrm>
          <a:custGeom>
            <a:avLst/>
            <a:gdLst/>
            <a:ahLst/>
            <a:cxnLst>
              <a:cxn ang="0">
                <a:pos x="0" y="2"/>
              </a:cxn>
              <a:cxn ang="0">
                <a:pos x="0" y="2"/>
              </a:cxn>
              <a:cxn ang="0">
                <a:pos x="2" y="2"/>
              </a:cxn>
              <a:cxn ang="0">
                <a:pos x="2" y="2"/>
              </a:cxn>
              <a:cxn ang="0">
                <a:pos x="2" y="2"/>
              </a:cxn>
              <a:cxn ang="0">
                <a:pos x="2" y="0"/>
              </a:cxn>
              <a:cxn ang="0">
                <a:pos x="0" y="0"/>
              </a:cxn>
              <a:cxn ang="0">
                <a:pos x="0" y="0"/>
              </a:cxn>
              <a:cxn ang="0">
                <a:pos x="0" y="0"/>
              </a:cxn>
              <a:cxn ang="0">
                <a:pos x="0" y="0"/>
              </a:cxn>
              <a:cxn ang="0">
                <a:pos x="2" y="0"/>
              </a:cxn>
              <a:cxn ang="0">
                <a:pos x="0" y="0"/>
              </a:cxn>
              <a:cxn ang="0">
                <a:pos x="0" y="0"/>
              </a:cxn>
              <a:cxn ang="0">
                <a:pos x="0" y="0"/>
              </a:cxn>
              <a:cxn ang="0">
                <a:pos x="0" y="0"/>
              </a:cxn>
              <a:cxn ang="0">
                <a:pos x="0" y="2"/>
              </a:cxn>
              <a:cxn ang="0">
                <a:pos x="0" y="2"/>
              </a:cxn>
              <a:cxn ang="0">
                <a:pos x="0" y="2"/>
              </a:cxn>
              <a:cxn ang="0">
                <a:pos x="0" y="0"/>
              </a:cxn>
              <a:cxn ang="0">
                <a:pos x="0" y="0"/>
              </a:cxn>
              <a:cxn ang="0">
                <a:pos x="0" y="0"/>
              </a:cxn>
              <a:cxn ang="0">
                <a:pos x="0" y="0"/>
              </a:cxn>
              <a:cxn ang="0">
                <a:pos x="0" y="0"/>
              </a:cxn>
              <a:cxn ang="0">
                <a:pos x="0" y="0"/>
              </a:cxn>
              <a:cxn ang="0">
                <a:pos x="0" y="2"/>
              </a:cxn>
              <a:cxn ang="0">
                <a:pos x="2" y="2"/>
              </a:cxn>
              <a:cxn ang="0">
                <a:pos x="2" y="0"/>
              </a:cxn>
              <a:cxn ang="0">
                <a:pos x="2" y="0"/>
              </a:cxn>
              <a:cxn ang="0">
                <a:pos x="0" y="0"/>
              </a:cxn>
              <a:cxn ang="0">
                <a:pos x="0" y="0"/>
              </a:cxn>
              <a:cxn ang="0">
                <a:pos x="0" y="2"/>
              </a:cxn>
              <a:cxn ang="0">
                <a:pos x="0" y="2"/>
              </a:cxn>
              <a:cxn ang="0">
                <a:pos x="2" y="2"/>
              </a:cxn>
              <a:cxn ang="0">
                <a:pos x="2" y="2"/>
              </a:cxn>
              <a:cxn ang="0">
                <a:pos x="0" y="2"/>
              </a:cxn>
              <a:cxn ang="0">
                <a:pos x="0" y="2"/>
              </a:cxn>
              <a:cxn ang="0">
                <a:pos x="0" y="2"/>
              </a:cxn>
            </a:cxnLst>
            <a:rect l="0" t="0" r="r" b="b"/>
            <a:pathLst>
              <a:path w="2" h="2">
                <a:moveTo>
                  <a:pt x="0" y="2"/>
                </a:moveTo>
                <a:lnTo>
                  <a:pt x="0" y="2"/>
                </a:lnTo>
                <a:lnTo>
                  <a:pt x="2" y="2"/>
                </a:lnTo>
                <a:lnTo>
                  <a:pt x="2" y="2"/>
                </a:lnTo>
                <a:lnTo>
                  <a:pt x="2" y="2"/>
                </a:lnTo>
                <a:lnTo>
                  <a:pt x="2" y="0"/>
                </a:lnTo>
                <a:lnTo>
                  <a:pt x="0" y="0"/>
                </a:lnTo>
                <a:lnTo>
                  <a:pt x="0" y="0"/>
                </a:lnTo>
                <a:lnTo>
                  <a:pt x="0" y="0"/>
                </a:lnTo>
                <a:lnTo>
                  <a:pt x="0" y="0"/>
                </a:lnTo>
                <a:lnTo>
                  <a:pt x="2" y="0"/>
                </a:lnTo>
                <a:lnTo>
                  <a:pt x="0" y="0"/>
                </a:lnTo>
                <a:lnTo>
                  <a:pt x="0" y="0"/>
                </a:lnTo>
                <a:lnTo>
                  <a:pt x="0" y="0"/>
                </a:lnTo>
                <a:lnTo>
                  <a:pt x="0" y="0"/>
                </a:lnTo>
                <a:lnTo>
                  <a:pt x="0" y="2"/>
                </a:lnTo>
                <a:lnTo>
                  <a:pt x="0" y="2"/>
                </a:lnTo>
                <a:lnTo>
                  <a:pt x="0" y="2"/>
                </a:lnTo>
                <a:lnTo>
                  <a:pt x="0" y="0"/>
                </a:lnTo>
                <a:lnTo>
                  <a:pt x="0" y="0"/>
                </a:lnTo>
                <a:lnTo>
                  <a:pt x="0" y="0"/>
                </a:lnTo>
                <a:lnTo>
                  <a:pt x="0" y="0"/>
                </a:lnTo>
                <a:lnTo>
                  <a:pt x="0" y="0"/>
                </a:lnTo>
                <a:lnTo>
                  <a:pt x="0" y="0"/>
                </a:lnTo>
                <a:lnTo>
                  <a:pt x="0" y="2"/>
                </a:lnTo>
                <a:lnTo>
                  <a:pt x="2" y="2"/>
                </a:lnTo>
                <a:lnTo>
                  <a:pt x="2" y="0"/>
                </a:lnTo>
                <a:lnTo>
                  <a:pt x="2" y="0"/>
                </a:lnTo>
                <a:lnTo>
                  <a:pt x="0" y="0"/>
                </a:lnTo>
                <a:lnTo>
                  <a:pt x="0" y="0"/>
                </a:lnTo>
                <a:lnTo>
                  <a:pt x="0" y="2"/>
                </a:lnTo>
                <a:lnTo>
                  <a:pt x="0" y="2"/>
                </a:lnTo>
                <a:lnTo>
                  <a:pt x="2" y="2"/>
                </a:lnTo>
                <a:lnTo>
                  <a:pt x="2" y="2"/>
                </a:lnTo>
                <a:lnTo>
                  <a:pt x="0" y="2"/>
                </a:lnTo>
                <a:lnTo>
                  <a:pt x="0" y="2"/>
                </a:lnTo>
                <a:lnTo>
                  <a:pt x="0"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14" name="Rectangle 1335"/>
          <p:cNvSpPr>
            <a:spLocks noChangeArrowheads="1"/>
          </p:cNvSpPr>
          <p:nvPr/>
        </p:nvSpPr>
        <p:spPr bwMode="auto">
          <a:xfrm>
            <a:off x="468314" y="508000"/>
            <a:ext cx="1587" cy="1588"/>
          </a:xfrm>
          <a:prstGeom prst="rect">
            <a:avLst/>
          </a:prstGeom>
          <a:solidFill>
            <a:srgbClr val="000000"/>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15" name="Rectangle 1336"/>
          <p:cNvSpPr>
            <a:spLocks noChangeArrowheads="1"/>
          </p:cNvSpPr>
          <p:nvPr/>
        </p:nvSpPr>
        <p:spPr bwMode="auto">
          <a:xfrm>
            <a:off x="474665" y="495300"/>
            <a:ext cx="1587" cy="1588"/>
          </a:xfrm>
          <a:prstGeom prst="rect">
            <a:avLst/>
          </a:prstGeom>
          <a:solidFill>
            <a:srgbClr val="000000"/>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16" name="Rectangle 1337"/>
          <p:cNvSpPr>
            <a:spLocks noChangeArrowheads="1"/>
          </p:cNvSpPr>
          <p:nvPr/>
        </p:nvSpPr>
        <p:spPr bwMode="auto">
          <a:xfrm>
            <a:off x="474665" y="495300"/>
            <a:ext cx="1587" cy="1588"/>
          </a:xfrm>
          <a:prstGeom prst="rect">
            <a:avLst/>
          </a:prstGeom>
          <a:solidFill>
            <a:srgbClr val="000000"/>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17" name="Rectangle 1340"/>
          <p:cNvSpPr>
            <a:spLocks noChangeArrowheads="1"/>
          </p:cNvSpPr>
          <p:nvPr/>
        </p:nvSpPr>
        <p:spPr bwMode="auto">
          <a:xfrm>
            <a:off x="468314" y="508000"/>
            <a:ext cx="1587" cy="1588"/>
          </a:xfrm>
          <a:prstGeom prst="rect">
            <a:avLst/>
          </a:prstGeom>
          <a:solidFill>
            <a:srgbClr val="FFFFFF"/>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18" name="Rectangle 1341"/>
          <p:cNvSpPr>
            <a:spLocks noChangeArrowheads="1"/>
          </p:cNvSpPr>
          <p:nvPr/>
        </p:nvSpPr>
        <p:spPr bwMode="auto">
          <a:xfrm>
            <a:off x="468314" y="508000"/>
            <a:ext cx="1587" cy="1588"/>
          </a:xfrm>
          <a:prstGeom prst="rect">
            <a:avLst/>
          </a:prstGeom>
          <a:solidFill>
            <a:srgbClr val="FFFFFF"/>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19" name="Rectangle 1342"/>
          <p:cNvSpPr>
            <a:spLocks noChangeArrowheads="1"/>
          </p:cNvSpPr>
          <p:nvPr/>
        </p:nvSpPr>
        <p:spPr bwMode="auto">
          <a:xfrm>
            <a:off x="468314" y="508000"/>
            <a:ext cx="1587" cy="1588"/>
          </a:xfrm>
          <a:prstGeom prst="rect">
            <a:avLst/>
          </a:prstGeom>
          <a:solidFill>
            <a:srgbClr val="FFFFFF"/>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20" name="Rectangle 1343"/>
          <p:cNvSpPr>
            <a:spLocks noChangeArrowheads="1"/>
          </p:cNvSpPr>
          <p:nvPr/>
        </p:nvSpPr>
        <p:spPr bwMode="auto">
          <a:xfrm>
            <a:off x="468314" y="508000"/>
            <a:ext cx="1587" cy="1588"/>
          </a:xfrm>
          <a:prstGeom prst="rect">
            <a:avLst/>
          </a:prstGeom>
          <a:solidFill>
            <a:srgbClr val="000000"/>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21" name="Rectangle 1344"/>
          <p:cNvSpPr>
            <a:spLocks noChangeArrowheads="1"/>
          </p:cNvSpPr>
          <p:nvPr/>
        </p:nvSpPr>
        <p:spPr bwMode="auto">
          <a:xfrm>
            <a:off x="465140" y="485780"/>
            <a:ext cx="1587" cy="3175"/>
          </a:xfrm>
          <a:prstGeom prst="rect">
            <a:avLst/>
          </a:prstGeom>
          <a:solidFill>
            <a:srgbClr val="FFFFFF"/>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22" name="Rectangle 1028"/>
          <p:cNvSpPr>
            <a:spLocks noGrp="1" noChangeArrowheads="1"/>
          </p:cNvSpPr>
          <p:nvPr>
            <p:ph type="dt" sz="half" idx="10"/>
          </p:nvPr>
        </p:nvSpPr>
        <p:spPr>
          <a:xfrm>
            <a:off x="5941620" y="6107067"/>
            <a:ext cx="2552218" cy="306564"/>
          </a:xfrm>
          <a:prstGeom prst="rect">
            <a:avLst/>
          </a:prstGeom>
        </p:spPr>
        <p:txBody>
          <a:bodyPr lIns="0" tIns="0" rIns="0" bIns="0" anchor="ctr"/>
          <a:lstStyle>
            <a:lvl1pPr algn="r">
              <a:defRPr b="0" i="0">
                <a:solidFill>
                  <a:schemeClr val="tx1"/>
                </a:solidFill>
                <a:latin typeface="Arial"/>
                <a:cs typeface="Arial"/>
              </a:defRPr>
            </a:lvl1pPr>
          </a:lstStyle>
          <a:p>
            <a:pPr>
              <a:defRPr/>
            </a:pPr>
            <a:endParaRPr lang="en-US" dirty="0"/>
          </a:p>
        </p:txBody>
      </p:sp>
      <p:sp>
        <p:nvSpPr>
          <p:cNvPr id="330" name="Title 329"/>
          <p:cNvSpPr>
            <a:spLocks noGrp="1"/>
          </p:cNvSpPr>
          <p:nvPr>
            <p:ph type="title" hasCustomPrompt="1"/>
          </p:nvPr>
        </p:nvSpPr>
        <p:spPr>
          <a:xfrm>
            <a:off x="1512624" y="1189797"/>
            <a:ext cx="6971806" cy="1822161"/>
          </a:xfrm>
          <a:prstGeom prst="rect">
            <a:avLst/>
          </a:prstGeom>
        </p:spPr>
        <p:txBody>
          <a:bodyPr lIns="0" tIns="0" rIns="0" bIns="0" anchor="b">
            <a:normAutofit/>
          </a:bodyPr>
          <a:lstStyle>
            <a:lvl1pPr>
              <a:lnSpc>
                <a:spcPct val="100000"/>
              </a:lnSpc>
              <a:spcBef>
                <a:spcPts val="0"/>
              </a:spcBef>
              <a:defRPr sz="3750" b="1" baseline="0">
                <a:solidFill>
                  <a:schemeClr val="bg1"/>
                </a:solidFill>
              </a:defRPr>
            </a:lvl1pPr>
          </a:lstStyle>
          <a:p>
            <a:r>
              <a:rPr lang="en-US" dirty="0"/>
              <a:t>Presentation Title Up to Three Lines at this size</a:t>
            </a:r>
          </a:p>
        </p:txBody>
      </p:sp>
      <p:sp>
        <p:nvSpPr>
          <p:cNvPr id="332" name="Text Placeholder 331"/>
          <p:cNvSpPr>
            <a:spLocks noGrp="1"/>
          </p:cNvSpPr>
          <p:nvPr>
            <p:ph type="body" sz="quarter" idx="13" hasCustomPrompt="1"/>
          </p:nvPr>
        </p:nvSpPr>
        <p:spPr>
          <a:xfrm>
            <a:off x="1525176" y="3000005"/>
            <a:ext cx="6959257" cy="875885"/>
          </a:xfrm>
          <a:prstGeom prst="rect">
            <a:avLst/>
          </a:prstGeom>
        </p:spPr>
        <p:txBody>
          <a:bodyPr lIns="0" tIns="0" rIns="0" bIns="0" anchor="t">
            <a:normAutofit/>
          </a:bodyPr>
          <a:lstStyle>
            <a:lvl1pPr>
              <a:lnSpc>
                <a:spcPct val="100000"/>
              </a:lnSpc>
              <a:spcBef>
                <a:spcPts val="0"/>
              </a:spcBef>
              <a:defRPr sz="1875" b="0" i="0" cap="all" baseline="0">
                <a:solidFill>
                  <a:srgbClr val="FFFFFF"/>
                </a:solidFill>
                <a:latin typeface="+mn-lt"/>
                <a:cs typeface="Andes ExtraLight"/>
              </a:defRPr>
            </a:lvl1pPr>
            <a:lvl2pPr>
              <a:defRPr b="0" i="0">
                <a:latin typeface="Andes ExtraLight"/>
                <a:cs typeface="Andes ExtraLight"/>
              </a:defRPr>
            </a:lvl2pPr>
            <a:lvl3pPr>
              <a:defRPr b="0" i="0">
                <a:latin typeface="Andes ExtraLight"/>
                <a:cs typeface="Andes ExtraLight"/>
              </a:defRPr>
            </a:lvl3pPr>
            <a:lvl4pPr>
              <a:defRPr b="0" i="0">
                <a:latin typeface="Andes ExtraLight"/>
                <a:cs typeface="Andes ExtraLight"/>
              </a:defRPr>
            </a:lvl4pPr>
            <a:lvl5pPr>
              <a:defRPr b="0" i="0">
                <a:latin typeface="Andes ExtraLight"/>
                <a:cs typeface="Andes ExtraLight"/>
              </a:defRPr>
            </a:lvl5pPr>
          </a:lstStyle>
          <a:p>
            <a:pPr lvl="0"/>
            <a:r>
              <a:rPr lang="en-US" dirty="0"/>
              <a:t>Subtitle</a:t>
            </a:r>
            <a:br>
              <a:rPr lang="en-US" dirty="0"/>
            </a:br>
            <a:r>
              <a:rPr lang="en-US" dirty="0"/>
              <a:t>up to Two Lines</a:t>
            </a:r>
          </a:p>
        </p:txBody>
      </p:sp>
      <p:sp>
        <p:nvSpPr>
          <p:cNvPr id="69" name="Text Placeholder 331"/>
          <p:cNvSpPr>
            <a:spLocks noGrp="1"/>
          </p:cNvSpPr>
          <p:nvPr>
            <p:ph type="body" sz="quarter" idx="14" hasCustomPrompt="1"/>
          </p:nvPr>
        </p:nvSpPr>
        <p:spPr>
          <a:xfrm>
            <a:off x="5682073" y="5051785"/>
            <a:ext cx="2821170" cy="1040861"/>
          </a:xfrm>
          <a:prstGeom prst="rect">
            <a:avLst/>
          </a:prstGeom>
        </p:spPr>
        <p:txBody>
          <a:bodyPr lIns="0" tIns="0" rIns="0" bIns="0" anchor="b"/>
          <a:lstStyle>
            <a:lvl1pPr algn="r">
              <a:lnSpc>
                <a:spcPct val="100000"/>
              </a:lnSpc>
              <a:defRPr sz="1125" b="0" i="0" baseline="0">
                <a:solidFill>
                  <a:schemeClr val="tx1"/>
                </a:solidFill>
                <a:latin typeface="Arial"/>
                <a:cs typeface="Arial"/>
              </a:defRPr>
            </a:lvl1pPr>
            <a:lvl2pPr>
              <a:defRPr b="0" i="0">
                <a:latin typeface="Andes ExtraLight"/>
                <a:cs typeface="Andes ExtraLight"/>
              </a:defRPr>
            </a:lvl2pPr>
            <a:lvl3pPr>
              <a:defRPr b="0" i="0">
                <a:latin typeface="Andes ExtraLight"/>
                <a:cs typeface="Andes ExtraLight"/>
              </a:defRPr>
            </a:lvl3pPr>
            <a:lvl4pPr>
              <a:defRPr b="0" i="0">
                <a:latin typeface="Andes ExtraLight"/>
                <a:cs typeface="Andes ExtraLight"/>
              </a:defRPr>
            </a:lvl4pPr>
            <a:lvl5pPr>
              <a:defRPr b="0" i="0">
                <a:latin typeface="Andes ExtraLight"/>
                <a:cs typeface="Andes ExtraLight"/>
              </a:defRPr>
            </a:lvl5pPr>
          </a:lstStyle>
          <a:p>
            <a:pPr lvl="0"/>
            <a:r>
              <a:rPr lang="en-US"/>
              <a:t>Presenter Information</a:t>
            </a:r>
          </a:p>
          <a:p>
            <a:pPr lvl="0"/>
            <a:r>
              <a:rPr lang="en-US"/>
              <a:t>Location</a:t>
            </a:r>
          </a:p>
        </p:txBody>
      </p:sp>
      <p:sp>
        <p:nvSpPr>
          <p:cNvPr id="73" name="Rectangle 72"/>
          <p:cNvSpPr/>
          <p:nvPr/>
        </p:nvSpPr>
        <p:spPr bwMode="auto">
          <a:xfrm>
            <a:off x="6714071" y="4308323"/>
            <a:ext cx="2429933" cy="182880"/>
          </a:xfrm>
          <a:prstGeom prst="rect">
            <a:avLst/>
          </a:prstGeom>
          <a:solidFill>
            <a:schemeClr val="bg2"/>
          </a:solidFill>
          <a:ln w="9525" cap="flat" cmpd="sng" algn="ctr">
            <a:noFill/>
            <a:prstDash val="solid"/>
            <a:round/>
            <a:headEnd type="none" w="med" len="med"/>
            <a:tailEnd type="none" w="med" len="med"/>
          </a:ln>
          <a:effectLst/>
        </p:spPr>
        <p:txBody>
          <a:bodyPr vert="horz" wrap="square" lIns="68580" tIns="34290" rIns="68580" bIns="34290" numCol="1" rtlCol="0" anchor="t" anchorCtr="0" compatLnSpc="1">
            <a:prstTxWarp prst="textNoShape">
              <a:avLst/>
            </a:prstTxWarp>
          </a:bodyPr>
          <a:lstStyle/>
          <a:p>
            <a:pPr marL="86914" marR="0" indent="-86914" algn="l" defTabSz="685783" rtl="0" eaLnBrk="1" fontAlgn="base" latinLnBrk="0" hangingPunct="1">
              <a:lnSpc>
                <a:spcPct val="100000"/>
              </a:lnSpc>
              <a:spcBef>
                <a:spcPct val="50000"/>
              </a:spcBef>
              <a:spcAft>
                <a:spcPct val="0"/>
              </a:spcAft>
              <a:buClrTx/>
              <a:buSzTx/>
              <a:buFontTx/>
              <a:buChar char="•"/>
              <a:tabLst/>
            </a:pPr>
            <a:endParaRPr kumimoji="0" lang="en-US" sz="975" b="0" i="0" u="none" strike="noStrike" cap="none" normalizeH="0" baseline="0" dirty="0">
              <a:ln>
                <a:noFill/>
              </a:ln>
              <a:solidFill>
                <a:schemeClr val="accent3"/>
              </a:solidFill>
              <a:effectLst/>
              <a:latin typeface="Arial Regular" charset="0"/>
              <a:cs typeface="Times New Roman" pitchFamily="18" charset="0"/>
            </a:endParaRPr>
          </a:p>
        </p:txBody>
      </p:sp>
      <p:sp>
        <p:nvSpPr>
          <p:cNvPr id="72" name="Rectangle 71"/>
          <p:cNvSpPr/>
          <p:nvPr/>
        </p:nvSpPr>
        <p:spPr bwMode="auto">
          <a:xfrm>
            <a:off x="2" y="4309534"/>
            <a:ext cx="6976533" cy="182880"/>
          </a:xfrm>
          <a:prstGeom prst="rect">
            <a:avLst/>
          </a:prstGeom>
          <a:solidFill>
            <a:schemeClr val="tx1"/>
          </a:solidFill>
          <a:ln w="9525" cap="flat" cmpd="sng" algn="ctr">
            <a:noFill/>
            <a:prstDash val="solid"/>
            <a:round/>
            <a:headEnd type="none" w="med" len="med"/>
            <a:tailEnd type="none" w="med" len="med"/>
          </a:ln>
          <a:effectLst/>
        </p:spPr>
        <p:txBody>
          <a:bodyPr vert="horz" wrap="square" lIns="68580" tIns="34290" rIns="68580" bIns="34290" numCol="1" rtlCol="0" anchor="t" anchorCtr="0" compatLnSpc="1">
            <a:prstTxWarp prst="textNoShape">
              <a:avLst/>
            </a:prstTxWarp>
          </a:bodyPr>
          <a:lstStyle/>
          <a:p>
            <a:pPr marL="86914" marR="0" indent="-86914" algn="l" defTabSz="685783" rtl="0" eaLnBrk="1" fontAlgn="base" latinLnBrk="0" hangingPunct="1">
              <a:lnSpc>
                <a:spcPct val="100000"/>
              </a:lnSpc>
              <a:spcBef>
                <a:spcPct val="50000"/>
              </a:spcBef>
              <a:spcAft>
                <a:spcPct val="0"/>
              </a:spcAft>
              <a:buClrTx/>
              <a:buSzTx/>
              <a:buFontTx/>
              <a:buChar char="•"/>
              <a:tabLst/>
            </a:pPr>
            <a:endParaRPr kumimoji="0" lang="en-US" sz="975" b="0" i="0" u="none" strike="noStrike" cap="none" normalizeH="0" baseline="0" dirty="0">
              <a:ln>
                <a:noFill/>
              </a:ln>
              <a:solidFill>
                <a:schemeClr val="bg1"/>
              </a:solidFill>
              <a:effectLst/>
              <a:latin typeface="Arial Regular" charset="0"/>
              <a:cs typeface="Times New Roman" pitchFamily="18" charset="0"/>
            </a:endParaRPr>
          </a:p>
        </p:txBody>
      </p:sp>
      <p:sp>
        <p:nvSpPr>
          <p:cNvPr id="74" name="Footer Placeholder 1"/>
          <p:cNvSpPr>
            <a:spLocks noGrp="1"/>
          </p:cNvSpPr>
          <p:nvPr>
            <p:ph type="ftr" sz="quarter" idx="15"/>
          </p:nvPr>
        </p:nvSpPr>
        <p:spPr>
          <a:xfrm>
            <a:off x="1439761" y="6417310"/>
            <a:ext cx="7064988" cy="301124"/>
          </a:xfrm>
        </p:spPr>
        <p:txBody>
          <a:bodyPr rIns="0" anchor="t" anchorCtr="0">
            <a:normAutofit/>
          </a:bodyPr>
          <a:lstStyle>
            <a:lvl1pPr>
              <a:defRPr b="0"/>
            </a:lvl1pPr>
          </a:lstStyle>
          <a:p>
            <a:pPr algn="r">
              <a:defRPr/>
            </a:pPr>
            <a:r>
              <a:rPr lang="en-US" dirty="0"/>
              <a:t>Confidential &amp; for IFC Staff Only Working Draft – Discussion Paper Only</a:t>
            </a:r>
          </a:p>
        </p:txBody>
      </p:sp>
      <p:pic>
        <p:nvPicPr>
          <p:cNvPr id="76" name="Picture 75">
            <a:extLst>
              <a:ext uri="{FF2B5EF4-FFF2-40B4-BE49-F238E27FC236}">
                <a16:creationId xmlns="" xmlns:a="http://schemas.openxmlformats.org/drawingml/2006/main" xmlns:r="http://schemas.openxmlformats.org/officeDocument/2006/relationships" xmlns:p="http://schemas.openxmlformats.org/presentationml/2006/main" xmlns:a16="http://schemas.microsoft.com/office/drawing/2014/main" xmlns:mv="urn:schemas-microsoft-com:mac:vml" xmlns:mc="http://schemas.openxmlformats.org/markup-compatibility/2006" id="{B02D7674-7DCE-0E45-9686-E5067D9F9304}"/>
              </a:ext>
            </a:extLst>
          </p:cNvPr>
          <p:cNvPicPr>
            <a:picLocks noChangeAspect="1"/>
          </p:cNvPicPr>
          <p:nvPr userDrawn="1"/>
        </p:nvPicPr>
        <p:blipFill>
          <a:blip r:embed="rId6">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ext>
            </a:extLst>
          </a:blip>
          <a:stretch>
            <a:fillRect/>
          </a:stretch>
        </p:blipFill>
        <p:spPr>
          <a:xfrm>
            <a:off x="1563394" y="4870973"/>
            <a:ext cx="3435132" cy="1166581"/>
          </a:xfrm>
          <a:prstGeom prst="rect">
            <a:avLst/>
          </a:prstGeom>
        </p:spPr>
      </p:pic>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2890666652"/>
      </p:ext>
    </p:extLst>
  </p:cSld>
  <p:clrMapOvr>
    <a:masterClrMapping/>
  </p:clrMapOvr>
</p:sldLayout>
</file>

<file path=ppt/slideLayouts/slideLayout7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reserve="1">
  <p:cSld name="White Title Slide">
    <p:spTree>
      <p:nvGrpSpPr>
        <p:cNvPr id="1" name=""/>
        <p:cNvGrpSpPr/>
        <p:nvPr/>
      </p:nvGrpSpPr>
      <p:grpSpPr>
        <a:xfrm>
          <a:off x="0" y="0"/>
          <a:ext cx="0" cy="0"/>
          <a:chOff x="0" y="0"/>
          <a:chExt cx="0" cy="0"/>
        </a:xfrm>
      </p:grpSpPr>
      <p:sp>
        <p:nvSpPr>
          <p:cNvPr id="265" name="Line 1086"/>
          <p:cNvSpPr>
            <a:spLocks noChangeShapeType="1"/>
          </p:cNvSpPr>
          <p:nvPr/>
        </p:nvSpPr>
        <p:spPr bwMode="auto">
          <a:xfrm>
            <a:off x="484190" y="617546"/>
            <a:ext cx="1587" cy="1587"/>
          </a:xfrm>
          <a:prstGeom prst="line">
            <a:avLst/>
          </a:pr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66" name="Line 1087"/>
          <p:cNvSpPr>
            <a:spLocks noChangeShapeType="1"/>
          </p:cNvSpPr>
          <p:nvPr/>
        </p:nvSpPr>
        <p:spPr bwMode="auto">
          <a:xfrm>
            <a:off x="484190" y="617546"/>
            <a:ext cx="1587" cy="1587"/>
          </a:xfrm>
          <a:prstGeom prst="line">
            <a:avLst/>
          </a:pr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67" name="Rectangle 1088"/>
          <p:cNvSpPr>
            <a:spLocks noChangeArrowheads="1"/>
          </p:cNvSpPr>
          <p:nvPr/>
        </p:nvSpPr>
        <p:spPr bwMode="auto">
          <a:xfrm>
            <a:off x="484190" y="617546"/>
            <a:ext cx="1587" cy="1587"/>
          </a:xfrm>
          <a:prstGeom prst="rect">
            <a:avLst/>
          </a:prstGeom>
          <a:solidFill>
            <a:srgbClr val="000000"/>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268" name="Rectangle 1089"/>
          <p:cNvSpPr>
            <a:spLocks noChangeArrowheads="1"/>
          </p:cNvSpPr>
          <p:nvPr/>
        </p:nvSpPr>
        <p:spPr bwMode="auto">
          <a:xfrm>
            <a:off x="484190" y="617546"/>
            <a:ext cx="1587" cy="1587"/>
          </a:xfrm>
          <a:prstGeom prst="rect">
            <a:avLst/>
          </a:prstGeom>
          <a:no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269" name="Freeform 1098"/>
          <p:cNvSpPr>
            <a:spLocks/>
          </p:cNvSpPr>
          <p:nvPr/>
        </p:nvSpPr>
        <p:spPr bwMode="auto">
          <a:xfrm>
            <a:off x="487367" y="617546"/>
            <a:ext cx="3175" cy="1587"/>
          </a:xfrm>
          <a:custGeom>
            <a:avLst/>
            <a:gdLst/>
            <a:ahLst/>
            <a:cxnLst>
              <a:cxn ang="0">
                <a:pos x="0" y="0"/>
              </a:cxn>
              <a:cxn ang="0">
                <a:pos x="2" y="0"/>
              </a:cxn>
              <a:cxn ang="0">
                <a:pos x="2" y="0"/>
              </a:cxn>
              <a:cxn ang="0">
                <a:pos x="2"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2" y="0"/>
              </a:cxn>
              <a:cxn ang="0">
                <a:pos x="2" y="0"/>
              </a:cxn>
              <a:cxn ang="0">
                <a:pos x="2" y="0"/>
              </a:cxn>
              <a:cxn ang="0">
                <a:pos x="0" y="0"/>
              </a:cxn>
              <a:cxn ang="0">
                <a:pos x="0" y="0"/>
              </a:cxn>
              <a:cxn ang="0">
                <a:pos x="0" y="0"/>
              </a:cxn>
            </a:cxnLst>
            <a:rect l="0" t="0" r="r" b="b"/>
            <a:pathLst>
              <a:path w="2">
                <a:moveTo>
                  <a:pt x="0" y="0"/>
                </a:moveTo>
                <a:lnTo>
                  <a:pt x="2" y="0"/>
                </a:lnTo>
                <a:lnTo>
                  <a:pt x="2" y="0"/>
                </a:lnTo>
                <a:lnTo>
                  <a:pt x="2"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2" y="0"/>
                </a:lnTo>
                <a:lnTo>
                  <a:pt x="2" y="0"/>
                </a:lnTo>
                <a:lnTo>
                  <a:pt x="2" y="0"/>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70" name="Freeform 1115"/>
          <p:cNvSpPr>
            <a:spLocks/>
          </p:cNvSpPr>
          <p:nvPr/>
        </p:nvSpPr>
        <p:spPr bwMode="auto">
          <a:xfrm>
            <a:off x="458792" y="473075"/>
            <a:ext cx="3175" cy="3175"/>
          </a:xfrm>
          <a:custGeom>
            <a:avLst/>
            <a:gdLst/>
            <a:ahLst/>
            <a:cxnLst>
              <a:cxn ang="0">
                <a:pos x="0" y="2"/>
              </a:cxn>
              <a:cxn ang="0">
                <a:pos x="0" y="2"/>
              </a:cxn>
              <a:cxn ang="0">
                <a:pos x="0" y="2"/>
              </a:cxn>
              <a:cxn ang="0">
                <a:pos x="0" y="2"/>
              </a:cxn>
              <a:cxn ang="0">
                <a:pos x="0" y="2"/>
              </a:cxn>
              <a:cxn ang="0">
                <a:pos x="0" y="2"/>
              </a:cxn>
              <a:cxn ang="0">
                <a:pos x="2" y="2"/>
              </a:cxn>
              <a:cxn ang="0">
                <a:pos x="2" y="2"/>
              </a:cxn>
              <a:cxn ang="0">
                <a:pos x="2" y="0"/>
              </a:cxn>
              <a:cxn ang="0">
                <a:pos x="0" y="2"/>
              </a:cxn>
              <a:cxn ang="0">
                <a:pos x="0" y="2"/>
              </a:cxn>
              <a:cxn ang="0">
                <a:pos x="0" y="2"/>
              </a:cxn>
              <a:cxn ang="0">
                <a:pos x="0" y="2"/>
              </a:cxn>
              <a:cxn ang="0">
                <a:pos x="0" y="2"/>
              </a:cxn>
              <a:cxn ang="0">
                <a:pos x="2" y="2"/>
              </a:cxn>
              <a:cxn ang="0">
                <a:pos x="2" y="2"/>
              </a:cxn>
              <a:cxn ang="0">
                <a:pos x="2" y="2"/>
              </a:cxn>
              <a:cxn ang="0">
                <a:pos x="2" y="2"/>
              </a:cxn>
              <a:cxn ang="0">
                <a:pos x="2" y="2"/>
              </a:cxn>
              <a:cxn ang="0">
                <a:pos x="2" y="2"/>
              </a:cxn>
              <a:cxn ang="0">
                <a:pos x="0" y="2"/>
              </a:cxn>
              <a:cxn ang="0">
                <a:pos x="0" y="2"/>
              </a:cxn>
              <a:cxn ang="0">
                <a:pos x="0" y="2"/>
              </a:cxn>
              <a:cxn ang="0">
                <a:pos x="0" y="2"/>
              </a:cxn>
              <a:cxn ang="0">
                <a:pos x="0" y="2"/>
              </a:cxn>
              <a:cxn ang="0">
                <a:pos x="0" y="2"/>
              </a:cxn>
              <a:cxn ang="0">
                <a:pos x="0" y="2"/>
              </a:cxn>
              <a:cxn ang="0">
                <a:pos x="2" y="2"/>
              </a:cxn>
              <a:cxn ang="0">
                <a:pos x="0" y="2"/>
              </a:cxn>
              <a:cxn ang="0">
                <a:pos x="2" y="2"/>
              </a:cxn>
              <a:cxn ang="0">
                <a:pos x="2" y="2"/>
              </a:cxn>
              <a:cxn ang="0">
                <a:pos x="2" y="2"/>
              </a:cxn>
              <a:cxn ang="0">
                <a:pos x="0" y="2"/>
              </a:cxn>
              <a:cxn ang="0">
                <a:pos x="0" y="2"/>
              </a:cxn>
            </a:cxnLst>
            <a:rect l="0" t="0" r="r" b="b"/>
            <a:pathLst>
              <a:path w="2" h="2">
                <a:moveTo>
                  <a:pt x="0" y="2"/>
                </a:moveTo>
                <a:lnTo>
                  <a:pt x="0" y="2"/>
                </a:lnTo>
                <a:lnTo>
                  <a:pt x="0" y="2"/>
                </a:lnTo>
                <a:lnTo>
                  <a:pt x="0" y="2"/>
                </a:lnTo>
                <a:lnTo>
                  <a:pt x="0" y="2"/>
                </a:lnTo>
                <a:lnTo>
                  <a:pt x="0" y="2"/>
                </a:lnTo>
                <a:lnTo>
                  <a:pt x="0" y="2"/>
                </a:lnTo>
                <a:lnTo>
                  <a:pt x="0" y="2"/>
                </a:lnTo>
                <a:lnTo>
                  <a:pt x="0" y="2"/>
                </a:lnTo>
                <a:lnTo>
                  <a:pt x="0" y="2"/>
                </a:lnTo>
                <a:lnTo>
                  <a:pt x="0" y="2"/>
                </a:lnTo>
                <a:lnTo>
                  <a:pt x="0" y="2"/>
                </a:lnTo>
                <a:lnTo>
                  <a:pt x="2" y="2"/>
                </a:lnTo>
                <a:lnTo>
                  <a:pt x="2" y="2"/>
                </a:lnTo>
                <a:lnTo>
                  <a:pt x="2" y="2"/>
                </a:lnTo>
                <a:lnTo>
                  <a:pt x="2" y="2"/>
                </a:lnTo>
                <a:lnTo>
                  <a:pt x="2" y="2"/>
                </a:lnTo>
                <a:lnTo>
                  <a:pt x="2" y="0"/>
                </a:lnTo>
                <a:lnTo>
                  <a:pt x="0" y="2"/>
                </a:lnTo>
                <a:lnTo>
                  <a:pt x="0" y="2"/>
                </a:lnTo>
                <a:lnTo>
                  <a:pt x="0" y="2"/>
                </a:lnTo>
                <a:lnTo>
                  <a:pt x="0" y="2"/>
                </a:lnTo>
                <a:lnTo>
                  <a:pt x="0" y="2"/>
                </a:lnTo>
                <a:lnTo>
                  <a:pt x="0" y="2"/>
                </a:lnTo>
                <a:lnTo>
                  <a:pt x="0" y="2"/>
                </a:lnTo>
                <a:lnTo>
                  <a:pt x="0" y="2"/>
                </a:lnTo>
                <a:lnTo>
                  <a:pt x="0" y="2"/>
                </a:lnTo>
                <a:lnTo>
                  <a:pt x="0" y="2"/>
                </a:lnTo>
                <a:lnTo>
                  <a:pt x="0" y="2"/>
                </a:lnTo>
                <a:lnTo>
                  <a:pt x="2" y="2"/>
                </a:lnTo>
                <a:lnTo>
                  <a:pt x="2" y="2"/>
                </a:lnTo>
                <a:lnTo>
                  <a:pt x="2" y="2"/>
                </a:lnTo>
                <a:lnTo>
                  <a:pt x="2" y="2"/>
                </a:lnTo>
                <a:lnTo>
                  <a:pt x="2" y="2"/>
                </a:lnTo>
                <a:lnTo>
                  <a:pt x="2" y="2"/>
                </a:lnTo>
                <a:lnTo>
                  <a:pt x="2" y="2"/>
                </a:lnTo>
                <a:lnTo>
                  <a:pt x="2" y="2"/>
                </a:lnTo>
                <a:lnTo>
                  <a:pt x="2" y="2"/>
                </a:lnTo>
                <a:lnTo>
                  <a:pt x="0" y="2"/>
                </a:lnTo>
                <a:lnTo>
                  <a:pt x="2" y="2"/>
                </a:lnTo>
                <a:lnTo>
                  <a:pt x="2"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2" y="2"/>
                </a:lnTo>
                <a:lnTo>
                  <a:pt x="2" y="2"/>
                </a:lnTo>
                <a:lnTo>
                  <a:pt x="0" y="2"/>
                </a:lnTo>
                <a:lnTo>
                  <a:pt x="2" y="2"/>
                </a:lnTo>
                <a:lnTo>
                  <a:pt x="2" y="2"/>
                </a:lnTo>
                <a:lnTo>
                  <a:pt x="2" y="2"/>
                </a:lnTo>
                <a:lnTo>
                  <a:pt x="2" y="2"/>
                </a:lnTo>
                <a:lnTo>
                  <a:pt x="2" y="2"/>
                </a:lnTo>
                <a:lnTo>
                  <a:pt x="2" y="2"/>
                </a:lnTo>
                <a:lnTo>
                  <a:pt x="2" y="2"/>
                </a:lnTo>
                <a:lnTo>
                  <a:pt x="0" y="2"/>
                </a:lnTo>
                <a:lnTo>
                  <a:pt x="0" y="2"/>
                </a:lnTo>
                <a:lnTo>
                  <a:pt x="0" y="2"/>
                </a:lnTo>
                <a:lnTo>
                  <a:pt x="0"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71" name="Freeform 1120"/>
          <p:cNvSpPr>
            <a:spLocks/>
          </p:cNvSpPr>
          <p:nvPr/>
        </p:nvSpPr>
        <p:spPr bwMode="auto">
          <a:xfrm>
            <a:off x="458792" y="463554"/>
            <a:ext cx="3175" cy="3175"/>
          </a:xfrm>
          <a:custGeom>
            <a:avLst/>
            <a:gdLst/>
            <a:ahLst/>
            <a:cxnLst>
              <a:cxn ang="0">
                <a:pos x="0" y="0"/>
              </a:cxn>
              <a:cxn ang="0">
                <a:pos x="0" y="2"/>
              </a:cxn>
              <a:cxn ang="0">
                <a:pos x="0" y="2"/>
              </a:cxn>
              <a:cxn ang="0">
                <a:pos x="0" y="2"/>
              </a:cxn>
              <a:cxn ang="0">
                <a:pos x="2" y="2"/>
              </a:cxn>
              <a:cxn ang="0">
                <a:pos x="2" y="0"/>
              </a:cxn>
              <a:cxn ang="0">
                <a:pos x="2" y="0"/>
              </a:cxn>
              <a:cxn ang="0">
                <a:pos x="2" y="0"/>
              </a:cxn>
              <a:cxn ang="0">
                <a:pos x="0" y="0"/>
              </a:cxn>
              <a:cxn ang="0">
                <a:pos x="0" y="2"/>
              </a:cxn>
              <a:cxn ang="0">
                <a:pos x="0" y="2"/>
              </a:cxn>
              <a:cxn ang="0">
                <a:pos x="2" y="0"/>
              </a:cxn>
              <a:cxn ang="0">
                <a:pos x="2" y="0"/>
              </a:cxn>
              <a:cxn ang="0">
                <a:pos x="2" y="0"/>
              </a:cxn>
              <a:cxn ang="0">
                <a:pos x="2" y="2"/>
              </a:cxn>
              <a:cxn ang="0">
                <a:pos x="0" y="2"/>
              </a:cxn>
              <a:cxn ang="0">
                <a:pos x="0" y="2"/>
              </a:cxn>
              <a:cxn ang="0">
                <a:pos x="0" y="2"/>
              </a:cxn>
              <a:cxn ang="0">
                <a:pos x="0" y="2"/>
              </a:cxn>
              <a:cxn ang="0">
                <a:pos x="0" y="2"/>
              </a:cxn>
              <a:cxn ang="0">
                <a:pos x="0" y="2"/>
              </a:cxn>
              <a:cxn ang="0">
                <a:pos x="0" y="2"/>
              </a:cxn>
              <a:cxn ang="0">
                <a:pos x="0" y="2"/>
              </a:cxn>
              <a:cxn ang="0">
                <a:pos x="2" y="2"/>
              </a:cxn>
              <a:cxn ang="0">
                <a:pos x="0" y="2"/>
              </a:cxn>
              <a:cxn ang="0">
                <a:pos x="0" y="2"/>
              </a:cxn>
              <a:cxn ang="0">
                <a:pos x="2" y="2"/>
              </a:cxn>
              <a:cxn ang="0">
                <a:pos x="2" y="2"/>
              </a:cxn>
              <a:cxn ang="0">
                <a:pos x="2" y="0"/>
              </a:cxn>
              <a:cxn ang="0">
                <a:pos x="0" y="0"/>
              </a:cxn>
              <a:cxn ang="0">
                <a:pos x="0" y="0"/>
              </a:cxn>
            </a:cxnLst>
            <a:rect l="0" t="0" r="r" b="b"/>
            <a:pathLst>
              <a:path w="2" h="2">
                <a:moveTo>
                  <a:pt x="0" y="0"/>
                </a:moveTo>
                <a:lnTo>
                  <a:pt x="0" y="2"/>
                </a:lnTo>
                <a:lnTo>
                  <a:pt x="0" y="2"/>
                </a:lnTo>
                <a:lnTo>
                  <a:pt x="0" y="2"/>
                </a:lnTo>
                <a:lnTo>
                  <a:pt x="2" y="2"/>
                </a:lnTo>
                <a:lnTo>
                  <a:pt x="2" y="0"/>
                </a:lnTo>
                <a:lnTo>
                  <a:pt x="2" y="0"/>
                </a:lnTo>
                <a:lnTo>
                  <a:pt x="2" y="0"/>
                </a:lnTo>
                <a:lnTo>
                  <a:pt x="0" y="0"/>
                </a:lnTo>
                <a:lnTo>
                  <a:pt x="0" y="2"/>
                </a:lnTo>
                <a:lnTo>
                  <a:pt x="0" y="2"/>
                </a:lnTo>
                <a:lnTo>
                  <a:pt x="2" y="0"/>
                </a:lnTo>
                <a:lnTo>
                  <a:pt x="2" y="0"/>
                </a:lnTo>
                <a:lnTo>
                  <a:pt x="2" y="0"/>
                </a:lnTo>
                <a:lnTo>
                  <a:pt x="2" y="2"/>
                </a:lnTo>
                <a:lnTo>
                  <a:pt x="0" y="2"/>
                </a:lnTo>
                <a:lnTo>
                  <a:pt x="0" y="2"/>
                </a:lnTo>
                <a:lnTo>
                  <a:pt x="0" y="2"/>
                </a:lnTo>
                <a:lnTo>
                  <a:pt x="0" y="2"/>
                </a:lnTo>
                <a:lnTo>
                  <a:pt x="0" y="2"/>
                </a:lnTo>
                <a:lnTo>
                  <a:pt x="0" y="2"/>
                </a:lnTo>
                <a:lnTo>
                  <a:pt x="0" y="2"/>
                </a:lnTo>
                <a:lnTo>
                  <a:pt x="0" y="2"/>
                </a:lnTo>
                <a:lnTo>
                  <a:pt x="2" y="2"/>
                </a:lnTo>
                <a:lnTo>
                  <a:pt x="0" y="2"/>
                </a:lnTo>
                <a:lnTo>
                  <a:pt x="0" y="2"/>
                </a:lnTo>
                <a:lnTo>
                  <a:pt x="2" y="2"/>
                </a:lnTo>
                <a:lnTo>
                  <a:pt x="2" y="2"/>
                </a:lnTo>
                <a:lnTo>
                  <a:pt x="2" y="0"/>
                </a:lnTo>
                <a:lnTo>
                  <a:pt x="0" y="0"/>
                </a:lnTo>
                <a:lnTo>
                  <a:pt x="0"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72" name="Freeform 1134"/>
          <p:cNvSpPr>
            <a:spLocks/>
          </p:cNvSpPr>
          <p:nvPr/>
        </p:nvSpPr>
        <p:spPr bwMode="auto">
          <a:xfrm>
            <a:off x="703267" y="514350"/>
            <a:ext cx="3175" cy="6350"/>
          </a:xfrm>
          <a:custGeom>
            <a:avLst/>
            <a:gdLst/>
            <a:ahLst/>
            <a:cxnLst>
              <a:cxn ang="0">
                <a:pos x="2" y="4"/>
              </a:cxn>
              <a:cxn ang="0">
                <a:pos x="2" y="4"/>
              </a:cxn>
              <a:cxn ang="0">
                <a:pos x="2" y="4"/>
              </a:cxn>
              <a:cxn ang="0">
                <a:pos x="2" y="2"/>
              </a:cxn>
              <a:cxn ang="0">
                <a:pos x="2" y="0"/>
              </a:cxn>
              <a:cxn ang="0">
                <a:pos x="2" y="0"/>
              </a:cxn>
              <a:cxn ang="0">
                <a:pos x="2" y="0"/>
              </a:cxn>
              <a:cxn ang="0">
                <a:pos x="0" y="2"/>
              </a:cxn>
              <a:cxn ang="0">
                <a:pos x="2" y="4"/>
              </a:cxn>
              <a:cxn ang="0">
                <a:pos x="2" y="2"/>
              </a:cxn>
              <a:cxn ang="0">
                <a:pos x="2" y="2"/>
              </a:cxn>
              <a:cxn ang="0">
                <a:pos x="2" y="0"/>
              </a:cxn>
              <a:cxn ang="0">
                <a:pos x="2" y="2"/>
              </a:cxn>
              <a:cxn ang="0">
                <a:pos x="2" y="2"/>
              </a:cxn>
              <a:cxn ang="0">
                <a:pos x="2" y="2"/>
              </a:cxn>
              <a:cxn ang="0">
                <a:pos x="2" y="2"/>
              </a:cxn>
              <a:cxn ang="0">
                <a:pos x="2" y="2"/>
              </a:cxn>
              <a:cxn ang="0">
                <a:pos x="2" y="2"/>
              </a:cxn>
              <a:cxn ang="0">
                <a:pos x="2" y="2"/>
              </a:cxn>
              <a:cxn ang="0">
                <a:pos x="2" y="2"/>
              </a:cxn>
              <a:cxn ang="0">
                <a:pos x="2" y="2"/>
              </a:cxn>
              <a:cxn ang="0">
                <a:pos x="2" y="2"/>
              </a:cxn>
              <a:cxn ang="0">
                <a:pos x="2" y="2"/>
              </a:cxn>
              <a:cxn ang="0">
                <a:pos x="2" y="2"/>
              </a:cxn>
              <a:cxn ang="0">
                <a:pos x="2" y="2"/>
              </a:cxn>
              <a:cxn ang="0">
                <a:pos x="2" y="2"/>
              </a:cxn>
              <a:cxn ang="0">
                <a:pos x="0" y="2"/>
              </a:cxn>
              <a:cxn ang="0">
                <a:pos x="2" y="4"/>
              </a:cxn>
            </a:cxnLst>
            <a:rect l="0" t="0" r="r" b="b"/>
            <a:pathLst>
              <a:path w="2" h="4">
                <a:moveTo>
                  <a:pt x="2" y="4"/>
                </a:moveTo>
                <a:lnTo>
                  <a:pt x="2" y="4"/>
                </a:lnTo>
                <a:lnTo>
                  <a:pt x="2" y="4"/>
                </a:lnTo>
                <a:lnTo>
                  <a:pt x="2" y="2"/>
                </a:lnTo>
                <a:lnTo>
                  <a:pt x="2" y="0"/>
                </a:lnTo>
                <a:lnTo>
                  <a:pt x="2" y="0"/>
                </a:lnTo>
                <a:lnTo>
                  <a:pt x="2" y="0"/>
                </a:lnTo>
                <a:lnTo>
                  <a:pt x="0" y="2"/>
                </a:lnTo>
                <a:lnTo>
                  <a:pt x="2" y="4"/>
                </a:lnTo>
                <a:lnTo>
                  <a:pt x="2" y="2"/>
                </a:lnTo>
                <a:lnTo>
                  <a:pt x="2" y="2"/>
                </a:lnTo>
                <a:lnTo>
                  <a:pt x="2" y="0"/>
                </a:lnTo>
                <a:lnTo>
                  <a:pt x="2" y="2"/>
                </a:lnTo>
                <a:lnTo>
                  <a:pt x="2" y="2"/>
                </a:lnTo>
                <a:lnTo>
                  <a:pt x="2" y="2"/>
                </a:lnTo>
                <a:lnTo>
                  <a:pt x="2" y="2"/>
                </a:lnTo>
                <a:lnTo>
                  <a:pt x="2" y="2"/>
                </a:lnTo>
                <a:lnTo>
                  <a:pt x="2" y="2"/>
                </a:lnTo>
                <a:lnTo>
                  <a:pt x="2" y="2"/>
                </a:lnTo>
                <a:lnTo>
                  <a:pt x="2" y="2"/>
                </a:lnTo>
                <a:lnTo>
                  <a:pt x="2" y="2"/>
                </a:lnTo>
                <a:lnTo>
                  <a:pt x="2" y="2"/>
                </a:lnTo>
                <a:lnTo>
                  <a:pt x="2" y="2"/>
                </a:lnTo>
                <a:lnTo>
                  <a:pt x="2" y="2"/>
                </a:lnTo>
                <a:lnTo>
                  <a:pt x="2" y="2"/>
                </a:lnTo>
                <a:lnTo>
                  <a:pt x="2" y="2"/>
                </a:lnTo>
                <a:lnTo>
                  <a:pt x="0" y="2"/>
                </a:lnTo>
                <a:lnTo>
                  <a:pt x="2" y="4"/>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73" name="Freeform 1141"/>
          <p:cNvSpPr>
            <a:spLocks/>
          </p:cNvSpPr>
          <p:nvPr/>
        </p:nvSpPr>
        <p:spPr bwMode="auto">
          <a:xfrm>
            <a:off x="706439" y="479425"/>
            <a:ext cx="1587" cy="6350"/>
          </a:xfrm>
          <a:custGeom>
            <a:avLst/>
            <a:gdLst/>
            <a:ahLst/>
            <a:cxnLst>
              <a:cxn ang="0">
                <a:pos x="0" y="4"/>
              </a:cxn>
              <a:cxn ang="0">
                <a:pos x="0" y="2"/>
              </a:cxn>
              <a:cxn ang="0">
                <a:pos x="0" y="0"/>
              </a:cxn>
              <a:cxn ang="0">
                <a:pos x="0" y="0"/>
              </a:cxn>
              <a:cxn ang="0">
                <a:pos x="0" y="2"/>
              </a:cxn>
              <a:cxn ang="0">
                <a:pos x="0" y="2"/>
              </a:cxn>
              <a:cxn ang="0">
                <a:pos x="0" y="4"/>
              </a:cxn>
              <a:cxn ang="0">
                <a:pos x="0" y="2"/>
              </a:cxn>
              <a:cxn ang="0">
                <a:pos x="0" y="2"/>
              </a:cxn>
              <a:cxn ang="0">
                <a:pos x="0" y="2"/>
              </a:cxn>
              <a:cxn ang="0">
                <a:pos x="0" y="2"/>
              </a:cxn>
              <a:cxn ang="0">
                <a:pos x="0" y="2"/>
              </a:cxn>
              <a:cxn ang="0">
                <a:pos x="0" y="2"/>
              </a:cxn>
              <a:cxn ang="0">
                <a:pos x="0" y="2"/>
              </a:cxn>
              <a:cxn ang="0">
                <a:pos x="0" y="4"/>
              </a:cxn>
            </a:cxnLst>
            <a:rect l="0" t="0" r="r" b="b"/>
            <a:pathLst>
              <a:path h="4">
                <a:moveTo>
                  <a:pt x="0" y="4"/>
                </a:moveTo>
                <a:lnTo>
                  <a:pt x="0" y="2"/>
                </a:lnTo>
                <a:lnTo>
                  <a:pt x="0" y="0"/>
                </a:lnTo>
                <a:lnTo>
                  <a:pt x="0" y="0"/>
                </a:lnTo>
                <a:lnTo>
                  <a:pt x="0" y="2"/>
                </a:lnTo>
                <a:lnTo>
                  <a:pt x="0" y="2"/>
                </a:lnTo>
                <a:lnTo>
                  <a:pt x="0" y="4"/>
                </a:lnTo>
                <a:lnTo>
                  <a:pt x="0" y="2"/>
                </a:lnTo>
                <a:lnTo>
                  <a:pt x="0" y="2"/>
                </a:lnTo>
                <a:lnTo>
                  <a:pt x="0" y="2"/>
                </a:lnTo>
                <a:lnTo>
                  <a:pt x="0" y="2"/>
                </a:lnTo>
                <a:lnTo>
                  <a:pt x="0" y="2"/>
                </a:lnTo>
                <a:lnTo>
                  <a:pt x="0" y="2"/>
                </a:lnTo>
                <a:lnTo>
                  <a:pt x="0" y="2"/>
                </a:lnTo>
                <a:lnTo>
                  <a:pt x="0" y="4"/>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74" name="Freeform 1148"/>
          <p:cNvSpPr>
            <a:spLocks/>
          </p:cNvSpPr>
          <p:nvPr/>
        </p:nvSpPr>
        <p:spPr bwMode="auto">
          <a:xfrm>
            <a:off x="693742" y="460376"/>
            <a:ext cx="3175" cy="3175"/>
          </a:xfrm>
          <a:custGeom>
            <a:avLst/>
            <a:gdLst/>
            <a:ahLst/>
            <a:cxnLst>
              <a:cxn ang="0">
                <a:pos x="2" y="2"/>
              </a:cxn>
              <a:cxn ang="0">
                <a:pos x="2" y="0"/>
              </a:cxn>
              <a:cxn ang="0">
                <a:pos x="2" y="0"/>
              </a:cxn>
              <a:cxn ang="0">
                <a:pos x="2" y="0"/>
              </a:cxn>
              <a:cxn ang="0">
                <a:pos x="2" y="0"/>
              </a:cxn>
              <a:cxn ang="0">
                <a:pos x="0" y="0"/>
              </a:cxn>
              <a:cxn ang="0">
                <a:pos x="0" y="0"/>
              </a:cxn>
              <a:cxn ang="0">
                <a:pos x="0" y="2"/>
              </a:cxn>
              <a:cxn ang="0">
                <a:pos x="0" y="2"/>
              </a:cxn>
              <a:cxn ang="0">
                <a:pos x="0" y="2"/>
              </a:cxn>
              <a:cxn ang="0">
                <a:pos x="2" y="2"/>
              </a:cxn>
              <a:cxn ang="0">
                <a:pos x="2" y="2"/>
              </a:cxn>
              <a:cxn ang="0">
                <a:pos x="2" y="0"/>
              </a:cxn>
              <a:cxn ang="0">
                <a:pos x="2" y="0"/>
              </a:cxn>
              <a:cxn ang="0">
                <a:pos x="2" y="0"/>
              </a:cxn>
              <a:cxn ang="0">
                <a:pos x="0" y="2"/>
              </a:cxn>
              <a:cxn ang="0">
                <a:pos x="2" y="2"/>
              </a:cxn>
              <a:cxn ang="0">
                <a:pos x="2" y="0"/>
              </a:cxn>
              <a:cxn ang="0">
                <a:pos x="0" y="2"/>
              </a:cxn>
              <a:cxn ang="0">
                <a:pos x="2" y="2"/>
              </a:cxn>
              <a:cxn ang="0">
                <a:pos x="0" y="2"/>
              </a:cxn>
              <a:cxn ang="0">
                <a:pos x="0" y="2"/>
              </a:cxn>
              <a:cxn ang="0">
                <a:pos x="0" y="2"/>
              </a:cxn>
              <a:cxn ang="0">
                <a:pos x="0" y="2"/>
              </a:cxn>
              <a:cxn ang="0">
                <a:pos x="0" y="2"/>
              </a:cxn>
              <a:cxn ang="0">
                <a:pos x="0" y="2"/>
              </a:cxn>
              <a:cxn ang="0">
                <a:pos x="0" y="2"/>
              </a:cxn>
              <a:cxn ang="0">
                <a:pos x="0" y="2"/>
              </a:cxn>
              <a:cxn ang="0">
                <a:pos x="0" y="2"/>
              </a:cxn>
              <a:cxn ang="0">
                <a:pos x="2" y="2"/>
              </a:cxn>
              <a:cxn ang="0">
                <a:pos x="2" y="2"/>
              </a:cxn>
            </a:cxnLst>
            <a:rect l="0" t="0" r="r" b="b"/>
            <a:pathLst>
              <a:path w="2" h="2">
                <a:moveTo>
                  <a:pt x="2" y="2"/>
                </a:moveTo>
                <a:lnTo>
                  <a:pt x="2" y="0"/>
                </a:lnTo>
                <a:lnTo>
                  <a:pt x="2" y="0"/>
                </a:lnTo>
                <a:lnTo>
                  <a:pt x="2" y="0"/>
                </a:lnTo>
                <a:lnTo>
                  <a:pt x="2" y="0"/>
                </a:lnTo>
                <a:lnTo>
                  <a:pt x="0" y="0"/>
                </a:lnTo>
                <a:lnTo>
                  <a:pt x="0" y="0"/>
                </a:lnTo>
                <a:lnTo>
                  <a:pt x="0" y="2"/>
                </a:lnTo>
                <a:lnTo>
                  <a:pt x="0" y="2"/>
                </a:lnTo>
                <a:lnTo>
                  <a:pt x="0" y="2"/>
                </a:lnTo>
                <a:lnTo>
                  <a:pt x="2" y="2"/>
                </a:lnTo>
                <a:lnTo>
                  <a:pt x="2" y="2"/>
                </a:lnTo>
                <a:lnTo>
                  <a:pt x="2" y="0"/>
                </a:lnTo>
                <a:lnTo>
                  <a:pt x="2" y="0"/>
                </a:lnTo>
                <a:lnTo>
                  <a:pt x="2" y="0"/>
                </a:lnTo>
                <a:lnTo>
                  <a:pt x="0" y="2"/>
                </a:lnTo>
                <a:lnTo>
                  <a:pt x="2" y="2"/>
                </a:lnTo>
                <a:lnTo>
                  <a:pt x="2" y="0"/>
                </a:lnTo>
                <a:lnTo>
                  <a:pt x="0" y="2"/>
                </a:lnTo>
                <a:lnTo>
                  <a:pt x="2" y="2"/>
                </a:lnTo>
                <a:lnTo>
                  <a:pt x="0" y="2"/>
                </a:lnTo>
                <a:lnTo>
                  <a:pt x="0" y="2"/>
                </a:lnTo>
                <a:lnTo>
                  <a:pt x="0" y="2"/>
                </a:lnTo>
                <a:lnTo>
                  <a:pt x="0" y="2"/>
                </a:lnTo>
                <a:lnTo>
                  <a:pt x="0" y="2"/>
                </a:lnTo>
                <a:lnTo>
                  <a:pt x="0" y="2"/>
                </a:lnTo>
                <a:lnTo>
                  <a:pt x="0" y="2"/>
                </a:lnTo>
                <a:lnTo>
                  <a:pt x="0" y="2"/>
                </a:lnTo>
                <a:lnTo>
                  <a:pt x="0" y="2"/>
                </a:lnTo>
                <a:lnTo>
                  <a:pt x="2" y="2"/>
                </a:lnTo>
                <a:lnTo>
                  <a:pt x="2"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75" name="Freeform 1150"/>
          <p:cNvSpPr>
            <a:spLocks/>
          </p:cNvSpPr>
          <p:nvPr/>
        </p:nvSpPr>
        <p:spPr bwMode="auto">
          <a:xfrm>
            <a:off x="684215" y="447677"/>
            <a:ext cx="1587" cy="3175"/>
          </a:xfrm>
          <a:custGeom>
            <a:avLst/>
            <a:gdLst/>
            <a:ahLst/>
            <a:cxnLst>
              <a:cxn ang="0">
                <a:pos x="0" y="2"/>
              </a:cxn>
              <a:cxn ang="0">
                <a:pos x="0" y="0"/>
              </a:cxn>
              <a:cxn ang="0">
                <a:pos x="0" y="2"/>
              </a:cxn>
            </a:cxnLst>
            <a:rect l="0" t="0" r="r" b="b"/>
            <a:pathLst>
              <a:path h="2">
                <a:moveTo>
                  <a:pt x="0" y="2"/>
                </a:moveTo>
                <a:lnTo>
                  <a:pt x="0" y="0"/>
                </a:lnTo>
                <a:lnTo>
                  <a:pt x="0"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76" name="Freeform 1152"/>
          <p:cNvSpPr>
            <a:spLocks/>
          </p:cNvSpPr>
          <p:nvPr/>
        </p:nvSpPr>
        <p:spPr bwMode="auto">
          <a:xfrm>
            <a:off x="684217" y="447677"/>
            <a:ext cx="3175" cy="3175"/>
          </a:xfrm>
          <a:custGeom>
            <a:avLst/>
            <a:gdLst/>
            <a:ahLst/>
            <a:cxnLst>
              <a:cxn ang="0">
                <a:pos x="2" y="0"/>
              </a:cxn>
              <a:cxn ang="0">
                <a:pos x="0" y="0"/>
              </a:cxn>
              <a:cxn ang="0">
                <a:pos x="0" y="0"/>
              </a:cxn>
              <a:cxn ang="0">
                <a:pos x="0" y="0"/>
              </a:cxn>
              <a:cxn ang="0">
                <a:pos x="0" y="2"/>
              </a:cxn>
              <a:cxn ang="0">
                <a:pos x="2" y="2"/>
              </a:cxn>
              <a:cxn ang="0">
                <a:pos x="2" y="0"/>
              </a:cxn>
              <a:cxn ang="0">
                <a:pos x="0" y="0"/>
              </a:cxn>
              <a:cxn ang="0">
                <a:pos x="0" y="0"/>
              </a:cxn>
              <a:cxn ang="0">
                <a:pos x="0" y="0"/>
              </a:cxn>
              <a:cxn ang="0">
                <a:pos x="0" y="2"/>
              </a:cxn>
              <a:cxn ang="0">
                <a:pos x="2" y="2"/>
              </a:cxn>
              <a:cxn ang="0">
                <a:pos x="2" y="0"/>
              </a:cxn>
            </a:cxnLst>
            <a:rect l="0" t="0" r="r" b="b"/>
            <a:pathLst>
              <a:path w="2" h="2">
                <a:moveTo>
                  <a:pt x="2" y="0"/>
                </a:moveTo>
                <a:lnTo>
                  <a:pt x="0" y="0"/>
                </a:lnTo>
                <a:lnTo>
                  <a:pt x="0" y="0"/>
                </a:lnTo>
                <a:lnTo>
                  <a:pt x="0" y="0"/>
                </a:lnTo>
                <a:lnTo>
                  <a:pt x="0" y="2"/>
                </a:lnTo>
                <a:lnTo>
                  <a:pt x="2" y="2"/>
                </a:lnTo>
                <a:lnTo>
                  <a:pt x="2" y="0"/>
                </a:lnTo>
                <a:lnTo>
                  <a:pt x="0" y="0"/>
                </a:lnTo>
                <a:lnTo>
                  <a:pt x="0" y="0"/>
                </a:lnTo>
                <a:lnTo>
                  <a:pt x="0" y="0"/>
                </a:lnTo>
                <a:lnTo>
                  <a:pt x="0" y="2"/>
                </a:lnTo>
                <a:lnTo>
                  <a:pt x="2" y="2"/>
                </a:lnTo>
                <a:lnTo>
                  <a:pt x="2"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77" name="Freeform 1154"/>
          <p:cNvSpPr>
            <a:spLocks/>
          </p:cNvSpPr>
          <p:nvPr/>
        </p:nvSpPr>
        <p:spPr bwMode="auto">
          <a:xfrm>
            <a:off x="665165" y="434975"/>
            <a:ext cx="3175" cy="1588"/>
          </a:xfrm>
          <a:custGeom>
            <a:avLst/>
            <a:gdLst/>
            <a:ahLst/>
            <a:cxnLst>
              <a:cxn ang="0">
                <a:pos x="2" y="0"/>
              </a:cxn>
              <a:cxn ang="0">
                <a:pos x="0" y="0"/>
              </a:cxn>
              <a:cxn ang="0">
                <a:pos x="2" y="0"/>
              </a:cxn>
            </a:cxnLst>
            <a:rect l="0" t="0" r="r" b="b"/>
            <a:pathLst>
              <a:path w="2">
                <a:moveTo>
                  <a:pt x="2" y="0"/>
                </a:moveTo>
                <a:lnTo>
                  <a:pt x="0" y="0"/>
                </a:lnTo>
                <a:lnTo>
                  <a:pt x="2"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78" name="Freeform 1156"/>
          <p:cNvSpPr>
            <a:spLocks/>
          </p:cNvSpPr>
          <p:nvPr/>
        </p:nvSpPr>
        <p:spPr bwMode="auto">
          <a:xfrm>
            <a:off x="665165" y="431801"/>
            <a:ext cx="3175" cy="3175"/>
          </a:xfrm>
          <a:custGeom>
            <a:avLst/>
            <a:gdLst/>
            <a:ahLst/>
            <a:cxnLst>
              <a:cxn ang="0">
                <a:pos x="2" y="2"/>
              </a:cxn>
              <a:cxn ang="0">
                <a:pos x="0" y="0"/>
              </a:cxn>
              <a:cxn ang="0">
                <a:pos x="0" y="0"/>
              </a:cxn>
              <a:cxn ang="0">
                <a:pos x="0" y="2"/>
              </a:cxn>
              <a:cxn ang="0">
                <a:pos x="2" y="2"/>
              </a:cxn>
              <a:cxn ang="0">
                <a:pos x="2" y="2"/>
              </a:cxn>
              <a:cxn ang="0">
                <a:pos x="2" y="2"/>
              </a:cxn>
              <a:cxn ang="0">
                <a:pos x="0" y="0"/>
              </a:cxn>
              <a:cxn ang="0">
                <a:pos x="0" y="0"/>
              </a:cxn>
              <a:cxn ang="0">
                <a:pos x="0" y="2"/>
              </a:cxn>
              <a:cxn ang="0">
                <a:pos x="2" y="2"/>
              </a:cxn>
              <a:cxn ang="0">
                <a:pos x="2" y="2"/>
              </a:cxn>
              <a:cxn ang="0">
                <a:pos x="2" y="2"/>
              </a:cxn>
            </a:cxnLst>
            <a:rect l="0" t="0" r="r" b="b"/>
            <a:pathLst>
              <a:path w="2" h="2">
                <a:moveTo>
                  <a:pt x="2" y="2"/>
                </a:moveTo>
                <a:lnTo>
                  <a:pt x="0" y="0"/>
                </a:lnTo>
                <a:lnTo>
                  <a:pt x="0" y="0"/>
                </a:lnTo>
                <a:lnTo>
                  <a:pt x="0" y="2"/>
                </a:lnTo>
                <a:lnTo>
                  <a:pt x="2" y="2"/>
                </a:lnTo>
                <a:lnTo>
                  <a:pt x="2" y="2"/>
                </a:lnTo>
                <a:lnTo>
                  <a:pt x="2" y="2"/>
                </a:lnTo>
                <a:lnTo>
                  <a:pt x="0" y="0"/>
                </a:lnTo>
                <a:lnTo>
                  <a:pt x="0" y="0"/>
                </a:lnTo>
                <a:lnTo>
                  <a:pt x="0" y="2"/>
                </a:lnTo>
                <a:lnTo>
                  <a:pt x="2" y="2"/>
                </a:lnTo>
                <a:lnTo>
                  <a:pt x="2" y="2"/>
                </a:lnTo>
                <a:lnTo>
                  <a:pt x="2"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79" name="Freeform 1163"/>
          <p:cNvSpPr>
            <a:spLocks/>
          </p:cNvSpPr>
          <p:nvPr/>
        </p:nvSpPr>
        <p:spPr bwMode="auto">
          <a:xfrm>
            <a:off x="611188" y="415933"/>
            <a:ext cx="6350" cy="3175"/>
          </a:xfrm>
          <a:custGeom>
            <a:avLst/>
            <a:gdLst/>
            <a:ahLst/>
            <a:cxnLst>
              <a:cxn ang="0">
                <a:pos x="2" y="2"/>
              </a:cxn>
              <a:cxn ang="0">
                <a:pos x="2" y="2"/>
              </a:cxn>
              <a:cxn ang="0">
                <a:pos x="4" y="2"/>
              </a:cxn>
              <a:cxn ang="0">
                <a:pos x="4" y="0"/>
              </a:cxn>
              <a:cxn ang="0">
                <a:pos x="4" y="0"/>
              </a:cxn>
              <a:cxn ang="0">
                <a:pos x="2" y="0"/>
              </a:cxn>
              <a:cxn ang="0">
                <a:pos x="2" y="0"/>
              </a:cxn>
              <a:cxn ang="0">
                <a:pos x="0" y="2"/>
              </a:cxn>
              <a:cxn ang="0">
                <a:pos x="2" y="2"/>
              </a:cxn>
              <a:cxn ang="0">
                <a:pos x="2" y="0"/>
              </a:cxn>
              <a:cxn ang="0">
                <a:pos x="4" y="2"/>
              </a:cxn>
              <a:cxn ang="0">
                <a:pos x="4" y="0"/>
              </a:cxn>
              <a:cxn ang="0">
                <a:pos x="4" y="0"/>
              </a:cxn>
              <a:cxn ang="0">
                <a:pos x="2" y="0"/>
              </a:cxn>
              <a:cxn ang="0">
                <a:pos x="2" y="0"/>
              </a:cxn>
              <a:cxn ang="0">
                <a:pos x="0" y="0"/>
              </a:cxn>
              <a:cxn ang="0">
                <a:pos x="2" y="2"/>
              </a:cxn>
            </a:cxnLst>
            <a:rect l="0" t="0" r="r" b="b"/>
            <a:pathLst>
              <a:path w="4" h="2">
                <a:moveTo>
                  <a:pt x="2" y="2"/>
                </a:moveTo>
                <a:lnTo>
                  <a:pt x="2" y="2"/>
                </a:lnTo>
                <a:lnTo>
                  <a:pt x="4" y="2"/>
                </a:lnTo>
                <a:lnTo>
                  <a:pt x="4" y="0"/>
                </a:lnTo>
                <a:lnTo>
                  <a:pt x="4" y="0"/>
                </a:lnTo>
                <a:lnTo>
                  <a:pt x="2" y="0"/>
                </a:lnTo>
                <a:lnTo>
                  <a:pt x="2" y="0"/>
                </a:lnTo>
                <a:lnTo>
                  <a:pt x="0" y="2"/>
                </a:lnTo>
                <a:lnTo>
                  <a:pt x="2" y="2"/>
                </a:lnTo>
                <a:lnTo>
                  <a:pt x="2" y="0"/>
                </a:lnTo>
                <a:lnTo>
                  <a:pt x="4" y="2"/>
                </a:lnTo>
                <a:lnTo>
                  <a:pt x="4" y="0"/>
                </a:lnTo>
                <a:lnTo>
                  <a:pt x="4" y="0"/>
                </a:lnTo>
                <a:lnTo>
                  <a:pt x="2" y="0"/>
                </a:lnTo>
                <a:lnTo>
                  <a:pt x="2" y="0"/>
                </a:lnTo>
                <a:lnTo>
                  <a:pt x="0" y="0"/>
                </a:lnTo>
                <a:lnTo>
                  <a:pt x="2"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80" name="Freeform 1172"/>
          <p:cNvSpPr>
            <a:spLocks/>
          </p:cNvSpPr>
          <p:nvPr/>
        </p:nvSpPr>
        <p:spPr bwMode="auto">
          <a:xfrm>
            <a:off x="582617" y="476253"/>
            <a:ext cx="3175" cy="3175"/>
          </a:xfrm>
          <a:custGeom>
            <a:avLst/>
            <a:gdLst/>
            <a:ahLst/>
            <a:cxnLst>
              <a:cxn ang="0">
                <a:pos x="0" y="2"/>
              </a:cxn>
              <a:cxn ang="0">
                <a:pos x="0" y="2"/>
              </a:cxn>
              <a:cxn ang="0">
                <a:pos x="2" y="2"/>
              </a:cxn>
              <a:cxn ang="0">
                <a:pos x="0" y="0"/>
              </a:cxn>
              <a:cxn ang="0">
                <a:pos x="0" y="0"/>
              </a:cxn>
              <a:cxn ang="0">
                <a:pos x="0" y="0"/>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Lst>
            <a:rect l="0" t="0" r="r" b="b"/>
            <a:pathLst>
              <a:path w="2" h="2">
                <a:moveTo>
                  <a:pt x="0" y="2"/>
                </a:moveTo>
                <a:lnTo>
                  <a:pt x="0" y="2"/>
                </a:lnTo>
                <a:lnTo>
                  <a:pt x="2" y="2"/>
                </a:lnTo>
                <a:lnTo>
                  <a:pt x="0" y="0"/>
                </a:lnTo>
                <a:lnTo>
                  <a:pt x="0" y="0"/>
                </a:lnTo>
                <a:lnTo>
                  <a:pt x="0" y="0"/>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81" name="Freeform 1177"/>
          <p:cNvSpPr>
            <a:spLocks/>
          </p:cNvSpPr>
          <p:nvPr/>
        </p:nvSpPr>
        <p:spPr bwMode="auto">
          <a:xfrm>
            <a:off x="557217" y="534996"/>
            <a:ext cx="3175" cy="3175"/>
          </a:xfrm>
          <a:custGeom>
            <a:avLst/>
            <a:gdLst/>
            <a:ahLst/>
            <a:cxnLst>
              <a:cxn ang="0">
                <a:pos x="0" y="2"/>
              </a:cxn>
              <a:cxn ang="0">
                <a:pos x="2" y="2"/>
              </a:cxn>
              <a:cxn ang="0">
                <a:pos x="2" y="2"/>
              </a:cxn>
              <a:cxn ang="0">
                <a:pos x="2" y="0"/>
              </a:cxn>
              <a:cxn ang="0">
                <a:pos x="2" y="0"/>
              </a:cxn>
              <a:cxn ang="0">
                <a:pos x="2"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2"/>
              </a:cxn>
              <a:cxn ang="0">
                <a:pos x="0" y="2"/>
              </a:cxn>
              <a:cxn ang="0">
                <a:pos x="2" y="2"/>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2"/>
              </a:cxn>
              <a:cxn ang="0">
                <a:pos x="2" y="0"/>
              </a:cxn>
              <a:cxn ang="0">
                <a:pos x="2" y="0"/>
              </a:cxn>
              <a:cxn ang="0">
                <a:pos x="0" y="0"/>
              </a:cxn>
              <a:cxn ang="0">
                <a:pos x="0" y="0"/>
              </a:cxn>
              <a:cxn ang="0">
                <a:pos x="0" y="2"/>
              </a:cxn>
            </a:cxnLst>
            <a:rect l="0" t="0" r="r" b="b"/>
            <a:pathLst>
              <a:path w="2" h="2">
                <a:moveTo>
                  <a:pt x="0" y="2"/>
                </a:moveTo>
                <a:lnTo>
                  <a:pt x="2" y="2"/>
                </a:lnTo>
                <a:lnTo>
                  <a:pt x="2" y="2"/>
                </a:lnTo>
                <a:lnTo>
                  <a:pt x="2" y="0"/>
                </a:lnTo>
                <a:lnTo>
                  <a:pt x="2" y="0"/>
                </a:lnTo>
                <a:lnTo>
                  <a:pt x="2"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2"/>
                </a:lnTo>
                <a:lnTo>
                  <a:pt x="0" y="2"/>
                </a:lnTo>
                <a:lnTo>
                  <a:pt x="2" y="2"/>
                </a:lnTo>
                <a:lnTo>
                  <a:pt x="2" y="0"/>
                </a:lnTo>
                <a:lnTo>
                  <a:pt x="2" y="0"/>
                </a:lnTo>
                <a:lnTo>
                  <a:pt x="2" y="0"/>
                </a:lnTo>
                <a:lnTo>
                  <a:pt x="2" y="0"/>
                </a:lnTo>
                <a:lnTo>
                  <a:pt x="2" y="0"/>
                </a:lnTo>
                <a:lnTo>
                  <a:pt x="2" y="0"/>
                </a:lnTo>
                <a:lnTo>
                  <a:pt x="2" y="0"/>
                </a:lnTo>
                <a:lnTo>
                  <a:pt x="2" y="0"/>
                </a:lnTo>
                <a:lnTo>
                  <a:pt x="2" y="0"/>
                </a:lnTo>
                <a:lnTo>
                  <a:pt x="2" y="0"/>
                </a:lnTo>
                <a:lnTo>
                  <a:pt x="2" y="0"/>
                </a:lnTo>
                <a:lnTo>
                  <a:pt x="2" y="2"/>
                </a:lnTo>
                <a:lnTo>
                  <a:pt x="2" y="0"/>
                </a:lnTo>
                <a:lnTo>
                  <a:pt x="2" y="0"/>
                </a:lnTo>
                <a:lnTo>
                  <a:pt x="0" y="0"/>
                </a:lnTo>
                <a:lnTo>
                  <a:pt x="0" y="0"/>
                </a:lnTo>
                <a:lnTo>
                  <a:pt x="0"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82" name="Freeform 1180"/>
          <p:cNvSpPr>
            <a:spLocks/>
          </p:cNvSpPr>
          <p:nvPr/>
        </p:nvSpPr>
        <p:spPr bwMode="auto">
          <a:xfrm>
            <a:off x="560392" y="530233"/>
            <a:ext cx="3175" cy="4763"/>
          </a:xfrm>
          <a:custGeom>
            <a:avLst/>
            <a:gdLst/>
            <a:ahLst/>
            <a:cxnLst>
              <a:cxn ang="0">
                <a:pos x="0" y="3"/>
              </a:cxn>
              <a:cxn ang="0">
                <a:pos x="0" y="3"/>
              </a:cxn>
              <a:cxn ang="0">
                <a:pos x="2" y="3"/>
              </a:cxn>
              <a:cxn ang="0">
                <a:pos x="2" y="3"/>
              </a:cxn>
              <a:cxn ang="0">
                <a:pos x="0" y="0"/>
              </a:cxn>
              <a:cxn ang="0">
                <a:pos x="0" y="0"/>
              </a:cxn>
              <a:cxn ang="0">
                <a:pos x="0" y="0"/>
              </a:cxn>
              <a:cxn ang="0">
                <a:pos x="0" y="3"/>
              </a:cxn>
              <a:cxn ang="0">
                <a:pos x="0" y="3"/>
              </a:cxn>
              <a:cxn ang="0">
                <a:pos x="0" y="3"/>
              </a:cxn>
              <a:cxn ang="0">
                <a:pos x="0" y="3"/>
              </a:cxn>
              <a:cxn ang="0">
                <a:pos x="0" y="0"/>
              </a:cxn>
              <a:cxn ang="0">
                <a:pos x="0" y="3"/>
              </a:cxn>
              <a:cxn ang="0">
                <a:pos x="0" y="3"/>
              </a:cxn>
              <a:cxn ang="0">
                <a:pos x="0" y="3"/>
              </a:cxn>
              <a:cxn ang="0">
                <a:pos x="0" y="3"/>
              </a:cxn>
              <a:cxn ang="0">
                <a:pos x="0" y="3"/>
              </a:cxn>
              <a:cxn ang="0">
                <a:pos x="0" y="3"/>
              </a:cxn>
              <a:cxn ang="0">
                <a:pos x="0" y="3"/>
              </a:cxn>
              <a:cxn ang="0">
                <a:pos x="0" y="3"/>
              </a:cxn>
              <a:cxn ang="0">
                <a:pos x="0" y="3"/>
              </a:cxn>
              <a:cxn ang="0">
                <a:pos x="0" y="3"/>
              </a:cxn>
              <a:cxn ang="0">
                <a:pos x="0" y="3"/>
              </a:cxn>
              <a:cxn ang="0">
                <a:pos x="0" y="3"/>
              </a:cxn>
              <a:cxn ang="0">
                <a:pos x="0" y="3"/>
              </a:cxn>
              <a:cxn ang="0">
                <a:pos x="0" y="3"/>
              </a:cxn>
              <a:cxn ang="0">
                <a:pos x="0" y="3"/>
              </a:cxn>
            </a:cxnLst>
            <a:rect l="0" t="0" r="r" b="b"/>
            <a:pathLst>
              <a:path w="2" h="3">
                <a:moveTo>
                  <a:pt x="0" y="3"/>
                </a:moveTo>
                <a:lnTo>
                  <a:pt x="0" y="3"/>
                </a:lnTo>
                <a:lnTo>
                  <a:pt x="2" y="3"/>
                </a:lnTo>
                <a:lnTo>
                  <a:pt x="2" y="3"/>
                </a:lnTo>
                <a:lnTo>
                  <a:pt x="0" y="0"/>
                </a:lnTo>
                <a:lnTo>
                  <a:pt x="0" y="0"/>
                </a:lnTo>
                <a:lnTo>
                  <a:pt x="0" y="0"/>
                </a:lnTo>
                <a:lnTo>
                  <a:pt x="0" y="3"/>
                </a:lnTo>
                <a:lnTo>
                  <a:pt x="0" y="3"/>
                </a:lnTo>
                <a:lnTo>
                  <a:pt x="0" y="3"/>
                </a:lnTo>
                <a:lnTo>
                  <a:pt x="0" y="3"/>
                </a:lnTo>
                <a:lnTo>
                  <a:pt x="0" y="0"/>
                </a:lnTo>
                <a:lnTo>
                  <a:pt x="0" y="3"/>
                </a:lnTo>
                <a:lnTo>
                  <a:pt x="0" y="3"/>
                </a:lnTo>
                <a:lnTo>
                  <a:pt x="0" y="3"/>
                </a:lnTo>
                <a:lnTo>
                  <a:pt x="0" y="3"/>
                </a:lnTo>
                <a:lnTo>
                  <a:pt x="0" y="3"/>
                </a:lnTo>
                <a:lnTo>
                  <a:pt x="0" y="3"/>
                </a:lnTo>
                <a:lnTo>
                  <a:pt x="0" y="3"/>
                </a:lnTo>
                <a:lnTo>
                  <a:pt x="0" y="3"/>
                </a:lnTo>
                <a:lnTo>
                  <a:pt x="0" y="3"/>
                </a:lnTo>
                <a:lnTo>
                  <a:pt x="0" y="3"/>
                </a:lnTo>
                <a:lnTo>
                  <a:pt x="0" y="3"/>
                </a:lnTo>
                <a:lnTo>
                  <a:pt x="0" y="3"/>
                </a:lnTo>
                <a:lnTo>
                  <a:pt x="0" y="3"/>
                </a:lnTo>
                <a:lnTo>
                  <a:pt x="0" y="3"/>
                </a:lnTo>
                <a:lnTo>
                  <a:pt x="0" y="3"/>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83" name="Line 1187"/>
          <p:cNvSpPr>
            <a:spLocks noChangeShapeType="1"/>
          </p:cNvSpPr>
          <p:nvPr/>
        </p:nvSpPr>
        <p:spPr bwMode="auto">
          <a:xfrm>
            <a:off x="569915" y="520700"/>
            <a:ext cx="1587" cy="1588"/>
          </a:xfrm>
          <a:prstGeom prst="line">
            <a:avLst/>
          </a:pr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84" name="Line 1188"/>
          <p:cNvSpPr>
            <a:spLocks noChangeShapeType="1"/>
          </p:cNvSpPr>
          <p:nvPr/>
        </p:nvSpPr>
        <p:spPr bwMode="auto">
          <a:xfrm>
            <a:off x="569915" y="520700"/>
            <a:ext cx="1587" cy="1588"/>
          </a:xfrm>
          <a:prstGeom prst="line">
            <a:avLst/>
          </a:pr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85" name="Freeform 1208"/>
          <p:cNvSpPr>
            <a:spLocks/>
          </p:cNvSpPr>
          <p:nvPr/>
        </p:nvSpPr>
        <p:spPr bwMode="auto">
          <a:xfrm>
            <a:off x="595313" y="557221"/>
            <a:ext cx="1587" cy="1587"/>
          </a:xfrm>
          <a:custGeom>
            <a:avLst/>
            <a:gdLst/>
            <a:ahLst/>
            <a:cxnLst>
              <a:cxn ang="0">
                <a:pos x="0" y="0"/>
              </a:cxn>
              <a:cxn ang="0">
                <a:pos x="0" y="0"/>
              </a:cxn>
              <a:cxn ang="0">
                <a:pos x="0" y="0"/>
              </a:cxn>
            </a:cxnLst>
            <a:rect l="0" t="0" r="r" b="b"/>
            <a:pathLst>
              <a:path>
                <a:moveTo>
                  <a:pt x="0" y="0"/>
                </a:moveTo>
                <a:lnTo>
                  <a:pt x="0" y="0"/>
                </a:lnTo>
                <a:lnTo>
                  <a:pt x="0"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86" name="Freeform 1210"/>
          <p:cNvSpPr>
            <a:spLocks/>
          </p:cNvSpPr>
          <p:nvPr/>
        </p:nvSpPr>
        <p:spPr bwMode="auto">
          <a:xfrm>
            <a:off x="595317" y="557221"/>
            <a:ext cx="3175" cy="3175"/>
          </a:xfrm>
          <a:custGeom>
            <a:avLst/>
            <a:gdLst/>
            <a:ahLst/>
            <a:cxnLst>
              <a:cxn ang="0">
                <a:pos x="0" y="2"/>
              </a:cxn>
              <a:cxn ang="0">
                <a:pos x="0" y="2"/>
              </a:cxn>
              <a:cxn ang="0">
                <a:pos x="2" y="2"/>
              </a:cxn>
              <a:cxn ang="0">
                <a:pos x="2" y="0"/>
              </a:cxn>
              <a:cxn ang="0">
                <a:pos x="2" y="0"/>
              </a:cxn>
              <a:cxn ang="0">
                <a:pos x="0" y="0"/>
              </a:cxn>
              <a:cxn ang="0">
                <a:pos x="0" y="0"/>
              </a:cxn>
              <a:cxn ang="0">
                <a:pos x="0" y="0"/>
              </a:cxn>
              <a:cxn ang="0">
                <a:pos x="0" y="2"/>
              </a:cxn>
              <a:cxn ang="0">
                <a:pos x="0" y="2"/>
              </a:cxn>
              <a:cxn ang="0">
                <a:pos x="2" y="2"/>
              </a:cxn>
              <a:cxn ang="0">
                <a:pos x="2" y="0"/>
              </a:cxn>
              <a:cxn ang="0">
                <a:pos x="2" y="0"/>
              </a:cxn>
              <a:cxn ang="0">
                <a:pos x="0" y="0"/>
              </a:cxn>
              <a:cxn ang="0">
                <a:pos x="0" y="0"/>
              </a:cxn>
              <a:cxn ang="0">
                <a:pos x="0" y="0"/>
              </a:cxn>
              <a:cxn ang="0">
                <a:pos x="0" y="2"/>
              </a:cxn>
            </a:cxnLst>
            <a:rect l="0" t="0" r="r" b="b"/>
            <a:pathLst>
              <a:path w="2" h="2">
                <a:moveTo>
                  <a:pt x="0" y="2"/>
                </a:moveTo>
                <a:lnTo>
                  <a:pt x="0" y="2"/>
                </a:lnTo>
                <a:lnTo>
                  <a:pt x="2" y="2"/>
                </a:lnTo>
                <a:lnTo>
                  <a:pt x="2" y="0"/>
                </a:lnTo>
                <a:lnTo>
                  <a:pt x="2" y="0"/>
                </a:lnTo>
                <a:lnTo>
                  <a:pt x="0" y="0"/>
                </a:lnTo>
                <a:lnTo>
                  <a:pt x="0" y="0"/>
                </a:lnTo>
                <a:lnTo>
                  <a:pt x="0" y="0"/>
                </a:lnTo>
                <a:lnTo>
                  <a:pt x="0" y="2"/>
                </a:lnTo>
                <a:lnTo>
                  <a:pt x="0" y="2"/>
                </a:lnTo>
                <a:lnTo>
                  <a:pt x="2" y="2"/>
                </a:lnTo>
                <a:lnTo>
                  <a:pt x="2" y="0"/>
                </a:lnTo>
                <a:lnTo>
                  <a:pt x="2" y="0"/>
                </a:lnTo>
                <a:lnTo>
                  <a:pt x="0" y="0"/>
                </a:lnTo>
                <a:lnTo>
                  <a:pt x="0" y="0"/>
                </a:lnTo>
                <a:lnTo>
                  <a:pt x="0" y="0"/>
                </a:lnTo>
                <a:lnTo>
                  <a:pt x="0"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87" name="Freeform 1214"/>
          <p:cNvSpPr>
            <a:spLocks/>
          </p:cNvSpPr>
          <p:nvPr/>
        </p:nvSpPr>
        <p:spPr bwMode="auto">
          <a:xfrm>
            <a:off x="595317" y="557221"/>
            <a:ext cx="3175" cy="3175"/>
          </a:xfrm>
          <a:custGeom>
            <a:avLst/>
            <a:gdLst/>
            <a:ahLst/>
            <a:cxnLst>
              <a:cxn ang="0">
                <a:pos x="0" y="2"/>
              </a:cxn>
              <a:cxn ang="0">
                <a:pos x="2" y="2"/>
              </a:cxn>
              <a:cxn ang="0">
                <a:pos x="0" y="0"/>
              </a:cxn>
              <a:cxn ang="0">
                <a:pos x="0" y="2"/>
              </a:cxn>
              <a:cxn ang="0">
                <a:pos x="0" y="2"/>
              </a:cxn>
            </a:cxnLst>
            <a:rect l="0" t="0" r="r" b="b"/>
            <a:pathLst>
              <a:path w="2" h="2">
                <a:moveTo>
                  <a:pt x="0" y="2"/>
                </a:moveTo>
                <a:lnTo>
                  <a:pt x="2" y="2"/>
                </a:lnTo>
                <a:lnTo>
                  <a:pt x="0" y="0"/>
                </a:lnTo>
                <a:lnTo>
                  <a:pt x="0" y="2"/>
                </a:lnTo>
                <a:lnTo>
                  <a:pt x="0"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88" name="Rectangle 1215"/>
          <p:cNvSpPr>
            <a:spLocks noChangeArrowheads="1"/>
          </p:cNvSpPr>
          <p:nvPr/>
        </p:nvSpPr>
        <p:spPr bwMode="auto">
          <a:xfrm>
            <a:off x="595313" y="627071"/>
            <a:ext cx="1587" cy="1587"/>
          </a:xfrm>
          <a:prstGeom prst="rect">
            <a:avLst/>
          </a:prstGeom>
          <a:solidFill>
            <a:srgbClr val="000000"/>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289" name="Freeform 1217"/>
          <p:cNvSpPr>
            <a:spLocks/>
          </p:cNvSpPr>
          <p:nvPr/>
        </p:nvSpPr>
        <p:spPr bwMode="auto">
          <a:xfrm>
            <a:off x="595313" y="627071"/>
            <a:ext cx="1587" cy="1587"/>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90" name="Freeform 1219"/>
          <p:cNvSpPr>
            <a:spLocks/>
          </p:cNvSpPr>
          <p:nvPr/>
        </p:nvSpPr>
        <p:spPr bwMode="auto">
          <a:xfrm>
            <a:off x="731840" y="541346"/>
            <a:ext cx="1587" cy="1587"/>
          </a:xfrm>
          <a:custGeom>
            <a:avLst/>
            <a:gdLst/>
            <a:ahLst/>
            <a:cxnLst>
              <a:cxn ang="0">
                <a:pos x="0" y="0"/>
              </a:cxn>
              <a:cxn ang="0">
                <a:pos x="0" y="0"/>
              </a:cxn>
              <a:cxn ang="0">
                <a:pos x="0" y="0"/>
              </a:cxn>
            </a:cxnLst>
            <a:rect l="0" t="0" r="r" b="b"/>
            <a:pathLst>
              <a:path>
                <a:moveTo>
                  <a:pt x="0" y="0"/>
                </a:moveTo>
                <a:lnTo>
                  <a:pt x="0" y="0"/>
                </a:lnTo>
                <a:lnTo>
                  <a:pt x="0"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91" name="Freeform 1221"/>
          <p:cNvSpPr>
            <a:spLocks/>
          </p:cNvSpPr>
          <p:nvPr/>
        </p:nvSpPr>
        <p:spPr bwMode="auto">
          <a:xfrm>
            <a:off x="731842" y="541346"/>
            <a:ext cx="3175" cy="3175"/>
          </a:xfrm>
          <a:custGeom>
            <a:avLst/>
            <a:gdLst/>
            <a:ahLst/>
            <a:cxnLst>
              <a:cxn ang="0">
                <a:pos x="2" y="0"/>
              </a:cxn>
              <a:cxn ang="0">
                <a:pos x="2" y="0"/>
              </a:cxn>
              <a:cxn ang="0">
                <a:pos x="2" y="0"/>
              </a:cxn>
              <a:cxn ang="0">
                <a:pos x="0" y="0"/>
              </a:cxn>
              <a:cxn ang="0">
                <a:pos x="0" y="0"/>
              </a:cxn>
              <a:cxn ang="0">
                <a:pos x="0" y="2"/>
              </a:cxn>
              <a:cxn ang="0">
                <a:pos x="2" y="0"/>
              </a:cxn>
              <a:cxn ang="0">
                <a:pos x="2" y="0"/>
              </a:cxn>
              <a:cxn ang="0">
                <a:pos x="2" y="0"/>
              </a:cxn>
              <a:cxn ang="0">
                <a:pos x="0" y="0"/>
              </a:cxn>
              <a:cxn ang="0">
                <a:pos x="0" y="0"/>
              </a:cxn>
              <a:cxn ang="0">
                <a:pos x="0" y="2"/>
              </a:cxn>
              <a:cxn ang="0">
                <a:pos x="2" y="0"/>
              </a:cxn>
            </a:cxnLst>
            <a:rect l="0" t="0" r="r" b="b"/>
            <a:pathLst>
              <a:path w="2" h="2">
                <a:moveTo>
                  <a:pt x="2" y="0"/>
                </a:moveTo>
                <a:lnTo>
                  <a:pt x="2" y="0"/>
                </a:lnTo>
                <a:lnTo>
                  <a:pt x="2" y="0"/>
                </a:lnTo>
                <a:lnTo>
                  <a:pt x="0" y="0"/>
                </a:lnTo>
                <a:lnTo>
                  <a:pt x="0" y="0"/>
                </a:lnTo>
                <a:lnTo>
                  <a:pt x="0" y="2"/>
                </a:lnTo>
                <a:lnTo>
                  <a:pt x="2" y="0"/>
                </a:lnTo>
                <a:lnTo>
                  <a:pt x="2" y="0"/>
                </a:lnTo>
                <a:lnTo>
                  <a:pt x="2" y="0"/>
                </a:lnTo>
                <a:lnTo>
                  <a:pt x="0" y="0"/>
                </a:lnTo>
                <a:lnTo>
                  <a:pt x="0" y="0"/>
                </a:lnTo>
                <a:lnTo>
                  <a:pt x="0" y="2"/>
                </a:lnTo>
                <a:lnTo>
                  <a:pt x="2"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92" name="Freeform 1234"/>
          <p:cNvSpPr>
            <a:spLocks/>
          </p:cNvSpPr>
          <p:nvPr/>
        </p:nvSpPr>
        <p:spPr bwMode="auto">
          <a:xfrm>
            <a:off x="722317" y="550871"/>
            <a:ext cx="3175" cy="1587"/>
          </a:xfrm>
          <a:custGeom>
            <a:avLst/>
            <a:gdLst/>
            <a:ahLst/>
            <a:cxnLst>
              <a:cxn ang="0">
                <a:pos x="0" y="0"/>
              </a:cxn>
              <a:cxn ang="0">
                <a:pos x="0" y="0"/>
              </a:cxn>
              <a:cxn ang="0">
                <a:pos x="2" y="0"/>
              </a:cxn>
              <a:cxn ang="0">
                <a:pos x="2" y="0"/>
              </a:cxn>
              <a:cxn ang="0">
                <a:pos x="2" y="0"/>
              </a:cxn>
              <a:cxn ang="0">
                <a:pos x="2" y="0"/>
              </a:cxn>
              <a:cxn ang="0">
                <a:pos x="0" y="0"/>
              </a:cxn>
              <a:cxn ang="0">
                <a:pos x="0" y="0"/>
              </a:cxn>
              <a:cxn ang="0">
                <a:pos x="0" y="0"/>
              </a:cxn>
              <a:cxn ang="0">
                <a:pos x="0" y="0"/>
              </a:cxn>
              <a:cxn ang="0">
                <a:pos x="0" y="0"/>
              </a:cxn>
              <a:cxn ang="0">
                <a:pos x="0" y="0"/>
              </a:cxn>
              <a:cxn ang="0">
                <a:pos x="2" y="0"/>
              </a:cxn>
              <a:cxn ang="0">
                <a:pos x="2" y="0"/>
              </a:cxn>
              <a:cxn ang="0">
                <a:pos x="2" y="0"/>
              </a:cxn>
              <a:cxn ang="0">
                <a:pos x="0" y="0"/>
              </a:cxn>
              <a:cxn ang="0">
                <a:pos x="0" y="0"/>
              </a:cxn>
              <a:cxn ang="0">
                <a:pos x="2"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w="2">
                <a:moveTo>
                  <a:pt x="0" y="0"/>
                </a:moveTo>
                <a:lnTo>
                  <a:pt x="0" y="0"/>
                </a:lnTo>
                <a:lnTo>
                  <a:pt x="2" y="0"/>
                </a:lnTo>
                <a:lnTo>
                  <a:pt x="2" y="0"/>
                </a:lnTo>
                <a:lnTo>
                  <a:pt x="2" y="0"/>
                </a:lnTo>
                <a:lnTo>
                  <a:pt x="2" y="0"/>
                </a:lnTo>
                <a:lnTo>
                  <a:pt x="0" y="0"/>
                </a:lnTo>
                <a:lnTo>
                  <a:pt x="0" y="0"/>
                </a:lnTo>
                <a:lnTo>
                  <a:pt x="0" y="0"/>
                </a:lnTo>
                <a:lnTo>
                  <a:pt x="0" y="0"/>
                </a:lnTo>
                <a:lnTo>
                  <a:pt x="0" y="0"/>
                </a:lnTo>
                <a:lnTo>
                  <a:pt x="0" y="0"/>
                </a:lnTo>
                <a:lnTo>
                  <a:pt x="2" y="0"/>
                </a:lnTo>
                <a:lnTo>
                  <a:pt x="2" y="0"/>
                </a:lnTo>
                <a:lnTo>
                  <a:pt x="2" y="0"/>
                </a:lnTo>
                <a:lnTo>
                  <a:pt x="0" y="0"/>
                </a:lnTo>
                <a:lnTo>
                  <a:pt x="0" y="0"/>
                </a:lnTo>
                <a:lnTo>
                  <a:pt x="2"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93" name="Line 1237"/>
          <p:cNvSpPr>
            <a:spLocks noChangeShapeType="1"/>
          </p:cNvSpPr>
          <p:nvPr/>
        </p:nvSpPr>
        <p:spPr bwMode="auto">
          <a:xfrm>
            <a:off x="728663" y="544521"/>
            <a:ext cx="1587" cy="1587"/>
          </a:xfrm>
          <a:prstGeom prst="line">
            <a:avLst/>
          </a:pr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94" name="Line 1238"/>
          <p:cNvSpPr>
            <a:spLocks noChangeShapeType="1"/>
          </p:cNvSpPr>
          <p:nvPr/>
        </p:nvSpPr>
        <p:spPr bwMode="auto">
          <a:xfrm>
            <a:off x="728663" y="544521"/>
            <a:ext cx="1587" cy="1587"/>
          </a:xfrm>
          <a:prstGeom prst="line">
            <a:avLst/>
          </a:pr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95" name="Freeform 1240"/>
          <p:cNvSpPr>
            <a:spLocks/>
          </p:cNvSpPr>
          <p:nvPr/>
        </p:nvSpPr>
        <p:spPr bwMode="auto">
          <a:xfrm>
            <a:off x="728663" y="541346"/>
            <a:ext cx="1587" cy="3175"/>
          </a:xfrm>
          <a:custGeom>
            <a:avLst/>
            <a:gdLst/>
            <a:ahLst/>
            <a:cxnLst>
              <a:cxn ang="0">
                <a:pos x="0" y="2"/>
              </a:cxn>
              <a:cxn ang="0">
                <a:pos x="0" y="2"/>
              </a:cxn>
              <a:cxn ang="0">
                <a:pos x="0" y="0"/>
              </a:cxn>
              <a:cxn ang="0">
                <a:pos x="0" y="2"/>
              </a:cxn>
              <a:cxn ang="0">
                <a:pos x="0" y="2"/>
              </a:cxn>
            </a:cxnLst>
            <a:rect l="0" t="0" r="r" b="b"/>
            <a:pathLst>
              <a:path h="2">
                <a:moveTo>
                  <a:pt x="0" y="2"/>
                </a:moveTo>
                <a:lnTo>
                  <a:pt x="0" y="2"/>
                </a:lnTo>
                <a:lnTo>
                  <a:pt x="0" y="0"/>
                </a:lnTo>
                <a:lnTo>
                  <a:pt x="0" y="2"/>
                </a:lnTo>
                <a:lnTo>
                  <a:pt x="0"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96" name="Freeform 1243"/>
          <p:cNvSpPr>
            <a:spLocks/>
          </p:cNvSpPr>
          <p:nvPr/>
        </p:nvSpPr>
        <p:spPr bwMode="auto">
          <a:xfrm>
            <a:off x="728667" y="538171"/>
            <a:ext cx="3175" cy="3175"/>
          </a:xfrm>
          <a:custGeom>
            <a:avLst/>
            <a:gdLst/>
            <a:ahLst/>
            <a:cxnLst>
              <a:cxn ang="0">
                <a:pos x="2" y="2"/>
              </a:cxn>
              <a:cxn ang="0">
                <a:pos x="2" y="2"/>
              </a:cxn>
              <a:cxn ang="0">
                <a:pos x="2" y="2"/>
              </a:cxn>
              <a:cxn ang="0">
                <a:pos x="2" y="2"/>
              </a:cxn>
              <a:cxn ang="0">
                <a:pos x="0" y="2"/>
              </a:cxn>
              <a:cxn ang="0">
                <a:pos x="0" y="2"/>
              </a:cxn>
              <a:cxn ang="0">
                <a:pos x="2"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2" y="2"/>
              </a:cxn>
              <a:cxn ang="0">
                <a:pos x="2" y="2"/>
              </a:cxn>
              <a:cxn ang="0">
                <a:pos x="2" y="2"/>
              </a:cxn>
              <a:cxn ang="0">
                <a:pos x="2" y="2"/>
              </a:cxn>
              <a:cxn ang="0">
                <a:pos x="2" y="2"/>
              </a:cxn>
              <a:cxn ang="0">
                <a:pos x="0" y="0"/>
              </a:cxn>
              <a:cxn ang="0">
                <a:pos x="0" y="2"/>
              </a:cxn>
              <a:cxn ang="0">
                <a:pos x="0" y="2"/>
              </a:cxn>
              <a:cxn ang="0">
                <a:pos x="0" y="2"/>
              </a:cxn>
              <a:cxn ang="0">
                <a:pos x="2" y="2"/>
              </a:cxn>
            </a:cxnLst>
            <a:rect l="0" t="0" r="r" b="b"/>
            <a:pathLst>
              <a:path w="2" h="2">
                <a:moveTo>
                  <a:pt x="2" y="2"/>
                </a:moveTo>
                <a:lnTo>
                  <a:pt x="2" y="2"/>
                </a:lnTo>
                <a:lnTo>
                  <a:pt x="2" y="2"/>
                </a:lnTo>
                <a:lnTo>
                  <a:pt x="2" y="2"/>
                </a:lnTo>
                <a:lnTo>
                  <a:pt x="0" y="2"/>
                </a:lnTo>
                <a:lnTo>
                  <a:pt x="0" y="2"/>
                </a:lnTo>
                <a:lnTo>
                  <a:pt x="2"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2" y="2"/>
                </a:lnTo>
                <a:lnTo>
                  <a:pt x="2" y="2"/>
                </a:lnTo>
                <a:lnTo>
                  <a:pt x="2" y="2"/>
                </a:lnTo>
                <a:lnTo>
                  <a:pt x="2" y="2"/>
                </a:lnTo>
                <a:lnTo>
                  <a:pt x="2" y="2"/>
                </a:lnTo>
                <a:lnTo>
                  <a:pt x="0" y="0"/>
                </a:lnTo>
                <a:lnTo>
                  <a:pt x="0" y="2"/>
                </a:lnTo>
                <a:lnTo>
                  <a:pt x="0" y="2"/>
                </a:lnTo>
                <a:lnTo>
                  <a:pt x="0" y="2"/>
                </a:lnTo>
                <a:lnTo>
                  <a:pt x="2"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97" name="Freeform 1246"/>
          <p:cNvSpPr>
            <a:spLocks/>
          </p:cNvSpPr>
          <p:nvPr/>
        </p:nvSpPr>
        <p:spPr bwMode="auto">
          <a:xfrm>
            <a:off x="725492" y="547696"/>
            <a:ext cx="3175" cy="3175"/>
          </a:xfrm>
          <a:custGeom>
            <a:avLst/>
            <a:gdLst/>
            <a:ahLst/>
            <a:cxnLst>
              <a:cxn ang="0">
                <a:pos x="0" y="2"/>
              </a:cxn>
              <a:cxn ang="0">
                <a:pos x="0" y="2"/>
              </a:cxn>
              <a:cxn ang="0">
                <a:pos x="2" y="0"/>
              </a:cxn>
              <a:cxn ang="0">
                <a:pos x="2" y="0"/>
              </a:cxn>
              <a:cxn ang="0">
                <a:pos x="0" y="0"/>
              </a:cxn>
              <a:cxn ang="0">
                <a:pos x="0" y="0"/>
              </a:cxn>
              <a:cxn ang="0">
                <a:pos x="0" y="2"/>
              </a:cxn>
              <a:cxn ang="0">
                <a:pos x="0" y="2"/>
              </a:cxn>
              <a:cxn ang="0">
                <a:pos x="2" y="0"/>
              </a:cxn>
              <a:cxn ang="0">
                <a:pos x="2"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2"/>
              </a:cxn>
              <a:cxn ang="0">
                <a:pos x="0" y="2"/>
              </a:cxn>
            </a:cxnLst>
            <a:rect l="0" t="0" r="r" b="b"/>
            <a:pathLst>
              <a:path w="2" h="2">
                <a:moveTo>
                  <a:pt x="0" y="2"/>
                </a:moveTo>
                <a:lnTo>
                  <a:pt x="0" y="2"/>
                </a:lnTo>
                <a:lnTo>
                  <a:pt x="2" y="0"/>
                </a:lnTo>
                <a:lnTo>
                  <a:pt x="2" y="0"/>
                </a:lnTo>
                <a:lnTo>
                  <a:pt x="0" y="0"/>
                </a:lnTo>
                <a:lnTo>
                  <a:pt x="0" y="0"/>
                </a:lnTo>
                <a:lnTo>
                  <a:pt x="0" y="2"/>
                </a:lnTo>
                <a:lnTo>
                  <a:pt x="0" y="2"/>
                </a:lnTo>
                <a:lnTo>
                  <a:pt x="2" y="0"/>
                </a:lnTo>
                <a:lnTo>
                  <a:pt x="2"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2"/>
                </a:lnTo>
                <a:lnTo>
                  <a:pt x="0"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98" name="Freeform 1250"/>
          <p:cNvSpPr>
            <a:spLocks/>
          </p:cNvSpPr>
          <p:nvPr/>
        </p:nvSpPr>
        <p:spPr bwMode="auto">
          <a:xfrm>
            <a:off x="731842" y="530225"/>
            <a:ext cx="3175" cy="1588"/>
          </a:xfrm>
          <a:custGeom>
            <a:avLst/>
            <a:gdLst/>
            <a:ahLst/>
            <a:cxnLst>
              <a:cxn ang="0">
                <a:pos x="2" y="0"/>
              </a:cxn>
              <a:cxn ang="0">
                <a:pos x="0" y="0"/>
              </a:cxn>
              <a:cxn ang="0">
                <a:pos x="2" y="0"/>
              </a:cxn>
            </a:cxnLst>
            <a:rect l="0" t="0" r="r" b="b"/>
            <a:pathLst>
              <a:path w="2">
                <a:moveTo>
                  <a:pt x="2" y="0"/>
                </a:moveTo>
                <a:lnTo>
                  <a:pt x="0" y="0"/>
                </a:lnTo>
                <a:lnTo>
                  <a:pt x="2"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99" name="Freeform 1252"/>
          <p:cNvSpPr>
            <a:spLocks/>
          </p:cNvSpPr>
          <p:nvPr/>
        </p:nvSpPr>
        <p:spPr bwMode="auto">
          <a:xfrm>
            <a:off x="731842" y="527050"/>
            <a:ext cx="3175" cy="7938"/>
          </a:xfrm>
          <a:custGeom>
            <a:avLst/>
            <a:gdLst/>
            <a:ahLst/>
            <a:cxnLst>
              <a:cxn ang="0">
                <a:pos x="2" y="2"/>
              </a:cxn>
              <a:cxn ang="0">
                <a:pos x="2" y="2"/>
              </a:cxn>
              <a:cxn ang="0">
                <a:pos x="0" y="0"/>
              </a:cxn>
              <a:cxn ang="0">
                <a:pos x="0" y="2"/>
              </a:cxn>
              <a:cxn ang="0">
                <a:pos x="0" y="2"/>
              </a:cxn>
              <a:cxn ang="0">
                <a:pos x="2" y="5"/>
              </a:cxn>
              <a:cxn ang="0">
                <a:pos x="2" y="2"/>
              </a:cxn>
              <a:cxn ang="0">
                <a:pos x="2" y="2"/>
              </a:cxn>
              <a:cxn ang="0">
                <a:pos x="0" y="0"/>
              </a:cxn>
              <a:cxn ang="0">
                <a:pos x="0" y="2"/>
              </a:cxn>
              <a:cxn ang="0">
                <a:pos x="0" y="2"/>
              </a:cxn>
              <a:cxn ang="0">
                <a:pos x="2" y="5"/>
              </a:cxn>
              <a:cxn ang="0">
                <a:pos x="2" y="2"/>
              </a:cxn>
            </a:cxnLst>
            <a:rect l="0" t="0" r="r" b="b"/>
            <a:pathLst>
              <a:path w="2" h="5">
                <a:moveTo>
                  <a:pt x="2" y="2"/>
                </a:moveTo>
                <a:lnTo>
                  <a:pt x="2" y="2"/>
                </a:lnTo>
                <a:lnTo>
                  <a:pt x="0" y="0"/>
                </a:lnTo>
                <a:lnTo>
                  <a:pt x="0" y="2"/>
                </a:lnTo>
                <a:lnTo>
                  <a:pt x="0" y="2"/>
                </a:lnTo>
                <a:lnTo>
                  <a:pt x="2" y="5"/>
                </a:lnTo>
                <a:lnTo>
                  <a:pt x="2" y="2"/>
                </a:lnTo>
                <a:lnTo>
                  <a:pt x="2" y="2"/>
                </a:lnTo>
                <a:lnTo>
                  <a:pt x="0" y="0"/>
                </a:lnTo>
                <a:lnTo>
                  <a:pt x="0" y="2"/>
                </a:lnTo>
                <a:lnTo>
                  <a:pt x="0" y="2"/>
                </a:lnTo>
                <a:lnTo>
                  <a:pt x="2" y="5"/>
                </a:lnTo>
                <a:lnTo>
                  <a:pt x="2"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00" name="Freeform 1255"/>
          <p:cNvSpPr>
            <a:spLocks/>
          </p:cNvSpPr>
          <p:nvPr/>
        </p:nvSpPr>
        <p:spPr bwMode="auto">
          <a:xfrm>
            <a:off x="712792" y="550871"/>
            <a:ext cx="3175" cy="1587"/>
          </a:xfrm>
          <a:custGeom>
            <a:avLst/>
            <a:gdLst/>
            <a:ahLst/>
            <a:cxnLst>
              <a:cxn ang="0">
                <a:pos x="0" y="0"/>
              </a:cxn>
              <a:cxn ang="0">
                <a:pos x="2" y="0"/>
              </a:cxn>
              <a:cxn ang="0">
                <a:pos x="2" y="0"/>
              </a:cxn>
              <a:cxn ang="0">
                <a:pos x="2" y="0"/>
              </a:cxn>
              <a:cxn ang="0">
                <a:pos x="2" y="0"/>
              </a:cxn>
              <a:cxn ang="0">
                <a:pos x="0" y="0"/>
              </a:cxn>
              <a:cxn ang="0">
                <a:pos x="0" y="0"/>
              </a:cxn>
              <a:cxn ang="0">
                <a:pos x="0" y="0"/>
              </a:cxn>
              <a:cxn ang="0">
                <a:pos x="0"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0" y="0"/>
              </a:cxn>
              <a:cxn ang="0">
                <a:pos x="0" y="0"/>
              </a:cxn>
              <a:cxn ang="0">
                <a:pos x="0" y="0"/>
              </a:cxn>
            </a:cxnLst>
            <a:rect l="0" t="0" r="r" b="b"/>
            <a:pathLst>
              <a:path w="2">
                <a:moveTo>
                  <a:pt x="0" y="0"/>
                </a:moveTo>
                <a:lnTo>
                  <a:pt x="2" y="0"/>
                </a:lnTo>
                <a:lnTo>
                  <a:pt x="2" y="0"/>
                </a:lnTo>
                <a:lnTo>
                  <a:pt x="2" y="0"/>
                </a:lnTo>
                <a:lnTo>
                  <a:pt x="2" y="0"/>
                </a:lnTo>
                <a:lnTo>
                  <a:pt x="0" y="0"/>
                </a:lnTo>
                <a:lnTo>
                  <a:pt x="0" y="0"/>
                </a:lnTo>
                <a:lnTo>
                  <a:pt x="0" y="0"/>
                </a:lnTo>
                <a:lnTo>
                  <a:pt x="0"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01" name="Rectangle 1256"/>
          <p:cNvSpPr>
            <a:spLocks noChangeArrowheads="1"/>
          </p:cNvSpPr>
          <p:nvPr/>
        </p:nvSpPr>
        <p:spPr bwMode="auto">
          <a:xfrm>
            <a:off x="722315" y="550871"/>
            <a:ext cx="1587" cy="1587"/>
          </a:xfrm>
          <a:prstGeom prst="rect">
            <a:avLst/>
          </a:prstGeom>
          <a:solidFill>
            <a:srgbClr val="FFFFFF"/>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02" name="Freeform 1258"/>
          <p:cNvSpPr>
            <a:spLocks/>
          </p:cNvSpPr>
          <p:nvPr/>
        </p:nvSpPr>
        <p:spPr bwMode="auto">
          <a:xfrm>
            <a:off x="722315" y="550871"/>
            <a:ext cx="1587" cy="1587"/>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03" name="Freeform 1266"/>
          <p:cNvSpPr>
            <a:spLocks/>
          </p:cNvSpPr>
          <p:nvPr/>
        </p:nvSpPr>
        <p:spPr bwMode="auto">
          <a:xfrm>
            <a:off x="728663" y="534996"/>
            <a:ext cx="1587" cy="1587"/>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04" name="Freeform 1269"/>
          <p:cNvSpPr>
            <a:spLocks/>
          </p:cNvSpPr>
          <p:nvPr/>
        </p:nvSpPr>
        <p:spPr bwMode="auto">
          <a:xfrm>
            <a:off x="728667" y="530233"/>
            <a:ext cx="3175" cy="4763"/>
          </a:xfrm>
          <a:custGeom>
            <a:avLst/>
            <a:gdLst/>
            <a:ahLst/>
            <a:cxnLst>
              <a:cxn ang="0">
                <a:pos x="0" y="3"/>
              </a:cxn>
              <a:cxn ang="0">
                <a:pos x="2" y="0"/>
              </a:cxn>
              <a:cxn ang="0">
                <a:pos x="2" y="0"/>
              </a:cxn>
              <a:cxn ang="0">
                <a:pos x="2" y="0"/>
              </a:cxn>
              <a:cxn ang="0">
                <a:pos x="2" y="0"/>
              </a:cxn>
              <a:cxn ang="0">
                <a:pos x="0" y="0"/>
              </a:cxn>
              <a:cxn ang="0">
                <a:pos x="0" y="0"/>
              </a:cxn>
              <a:cxn ang="0">
                <a:pos x="0" y="3"/>
              </a:cxn>
              <a:cxn ang="0">
                <a:pos x="0" y="3"/>
              </a:cxn>
              <a:cxn ang="0">
                <a:pos x="2" y="0"/>
              </a:cxn>
              <a:cxn ang="0">
                <a:pos x="2" y="0"/>
              </a:cxn>
              <a:cxn ang="0">
                <a:pos x="0" y="0"/>
              </a:cxn>
              <a:cxn ang="0">
                <a:pos x="0" y="0"/>
              </a:cxn>
              <a:cxn ang="0">
                <a:pos x="0" y="0"/>
              </a:cxn>
              <a:cxn ang="0">
                <a:pos x="0" y="0"/>
              </a:cxn>
              <a:cxn ang="0">
                <a:pos x="0" y="0"/>
              </a:cxn>
              <a:cxn ang="0">
                <a:pos x="0" y="0"/>
              </a:cxn>
              <a:cxn ang="0">
                <a:pos x="0" y="0"/>
              </a:cxn>
              <a:cxn ang="0">
                <a:pos x="0" y="0"/>
              </a:cxn>
              <a:cxn ang="0">
                <a:pos x="0" y="3"/>
              </a:cxn>
              <a:cxn ang="0">
                <a:pos x="0" y="3"/>
              </a:cxn>
            </a:cxnLst>
            <a:rect l="0" t="0" r="r" b="b"/>
            <a:pathLst>
              <a:path w="2" h="3">
                <a:moveTo>
                  <a:pt x="0" y="3"/>
                </a:moveTo>
                <a:lnTo>
                  <a:pt x="2" y="0"/>
                </a:lnTo>
                <a:lnTo>
                  <a:pt x="2" y="0"/>
                </a:lnTo>
                <a:lnTo>
                  <a:pt x="2" y="0"/>
                </a:lnTo>
                <a:lnTo>
                  <a:pt x="2" y="0"/>
                </a:lnTo>
                <a:lnTo>
                  <a:pt x="0" y="0"/>
                </a:lnTo>
                <a:lnTo>
                  <a:pt x="0" y="0"/>
                </a:lnTo>
                <a:lnTo>
                  <a:pt x="0" y="3"/>
                </a:lnTo>
                <a:lnTo>
                  <a:pt x="0" y="3"/>
                </a:lnTo>
                <a:lnTo>
                  <a:pt x="2" y="0"/>
                </a:lnTo>
                <a:lnTo>
                  <a:pt x="2" y="0"/>
                </a:lnTo>
                <a:lnTo>
                  <a:pt x="0" y="0"/>
                </a:lnTo>
                <a:lnTo>
                  <a:pt x="0" y="0"/>
                </a:lnTo>
                <a:lnTo>
                  <a:pt x="0" y="0"/>
                </a:lnTo>
                <a:lnTo>
                  <a:pt x="0" y="0"/>
                </a:lnTo>
                <a:lnTo>
                  <a:pt x="0" y="0"/>
                </a:lnTo>
                <a:lnTo>
                  <a:pt x="0" y="0"/>
                </a:lnTo>
                <a:lnTo>
                  <a:pt x="0" y="0"/>
                </a:lnTo>
                <a:lnTo>
                  <a:pt x="0" y="0"/>
                </a:lnTo>
                <a:lnTo>
                  <a:pt x="0" y="3"/>
                </a:lnTo>
                <a:lnTo>
                  <a:pt x="0" y="3"/>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05" name="Line 1270"/>
          <p:cNvSpPr>
            <a:spLocks noChangeShapeType="1"/>
          </p:cNvSpPr>
          <p:nvPr/>
        </p:nvSpPr>
        <p:spPr bwMode="auto">
          <a:xfrm>
            <a:off x="728663" y="530225"/>
            <a:ext cx="1587" cy="1588"/>
          </a:xfrm>
          <a:prstGeom prst="line">
            <a:avLst/>
          </a:pr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06" name="Line 1271"/>
          <p:cNvSpPr>
            <a:spLocks noChangeShapeType="1"/>
          </p:cNvSpPr>
          <p:nvPr/>
        </p:nvSpPr>
        <p:spPr bwMode="auto">
          <a:xfrm>
            <a:off x="728663" y="530225"/>
            <a:ext cx="1587" cy="1588"/>
          </a:xfrm>
          <a:prstGeom prst="line">
            <a:avLst/>
          </a:pr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07" name="Rectangle 1272"/>
          <p:cNvSpPr>
            <a:spLocks noChangeArrowheads="1"/>
          </p:cNvSpPr>
          <p:nvPr/>
        </p:nvSpPr>
        <p:spPr bwMode="auto">
          <a:xfrm>
            <a:off x="728663" y="530225"/>
            <a:ext cx="1587" cy="1588"/>
          </a:xfrm>
          <a:prstGeom prst="rect">
            <a:avLst/>
          </a:prstGeom>
          <a:solidFill>
            <a:srgbClr val="FFFFFF"/>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08" name="Rectangle 1273"/>
          <p:cNvSpPr>
            <a:spLocks noChangeArrowheads="1"/>
          </p:cNvSpPr>
          <p:nvPr/>
        </p:nvSpPr>
        <p:spPr bwMode="auto">
          <a:xfrm>
            <a:off x="728663" y="530225"/>
            <a:ext cx="1587" cy="1588"/>
          </a:xfrm>
          <a:prstGeom prst="rect">
            <a:avLst/>
          </a:prstGeom>
          <a:no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09" name="Line 1274"/>
          <p:cNvSpPr>
            <a:spLocks noChangeShapeType="1"/>
          </p:cNvSpPr>
          <p:nvPr/>
        </p:nvSpPr>
        <p:spPr bwMode="auto">
          <a:xfrm>
            <a:off x="728663" y="527050"/>
            <a:ext cx="1587" cy="1588"/>
          </a:xfrm>
          <a:prstGeom prst="line">
            <a:avLst/>
          </a:pr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10" name="Line 1275"/>
          <p:cNvSpPr>
            <a:spLocks noChangeShapeType="1"/>
          </p:cNvSpPr>
          <p:nvPr/>
        </p:nvSpPr>
        <p:spPr bwMode="auto">
          <a:xfrm>
            <a:off x="728663" y="527050"/>
            <a:ext cx="1587" cy="1588"/>
          </a:xfrm>
          <a:prstGeom prst="line">
            <a:avLst/>
          </a:pr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11" name="Freeform 1277"/>
          <p:cNvSpPr>
            <a:spLocks/>
          </p:cNvSpPr>
          <p:nvPr/>
        </p:nvSpPr>
        <p:spPr bwMode="auto">
          <a:xfrm>
            <a:off x="728663" y="523883"/>
            <a:ext cx="1587" cy="3175"/>
          </a:xfrm>
          <a:custGeom>
            <a:avLst/>
            <a:gdLst/>
            <a:ahLst/>
            <a:cxnLst>
              <a:cxn ang="0">
                <a:pos x="0" y="2"/>
              </a:cxn>
              <a:cxn ang="0">
                <a:pos x="0" y="2"/>
              </a:cxn>
              <a:cxn ang="0">
                <a:pos x="0" y="0"/>
              </a:cxn>
              <a:cxn ang="0">
                <a:pos x="0" y="2"/>
              </a:cxn>
              <a:cxn ang="0">
                <a:pos x="0" y="2"/>
              </a:cxn>
            </a:cxnLst>
            <a:rect l="0" t="0" r="r" b="b"/>
            <a:pathLst>
              <a:path h="2">
                <a:moveTo>
                  <a:pt x="0" y="2"/>
                </a:moveTo>
                <a:lnTo>
                  <a:pt x="0" y="2"/>
                </a:lnTo>
                <a:lnTo>
                  <a:pt x="0" y="0"/>
                </a:lnTo>
                <a:lnTo>
                  <a:pt x="0" y="2"/>
                </a:lnTo>
                <a:lnTo>
                  <a:pt x="0"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12" name="Freeform 1287"/>
          <p:cNvSpPr>
            <a:spLocks/>
          </p:cNvSpPr>
          <p:nvPr/>
        </p:nvSpPr>
        <p:spPr bwMode="auto">
          <a:xfrm>
            <a:off x="719142" y="514350"/>
            <a:ext cx="3175" cy="3175"/>
          </a:xfrm>
          <a:custGeom>
            <a:avLst/>
            <a:gdLst/>
            <a:ahLst/>
            <a:cxnLst>
              <a:cxn ang="0">
                <a:pos x="0" y="0"/>
              </a:cxn>
              <a:cxn ang="0">
                <a:pos x="0" y="2"/>
              </a:cxn>
              <a:cxn ang="0">
                <a:pos x="2" y="2"/>
              </a:cxn>
              <a:cxn ang="0">
                <a:pos x="2" y="2"/>
              </a:cxn>
              <a:cxn ang="0">
                <a:pos x="2" y="2"/>
              </a:cxn>
              <a:cxn ang="0">
                <a:pos x="2" y="0"/>
              </a:cxn>
              <a:cxn ang="0">
                <a:pos x="0" y="0"/>
              </a:cxn>
              <a:cxn ang="0">
                <a:pos x="0" y="0"/>
              </a:cxn>
              <a:cxn ang="0">
                <a:pos x="0" y="2"/>
              </a:cxn>
              <a:cxn ang="0">
                <a:pos x="0" y="2"/>
              </a:cxn>
              <a:cxn ang="0">
                <a:pos x="0" y="2"/>
              </a:cxn>
              <a:cxn ang="0">
                <a:pos x="0" y="2"/>
              </a:cxn>
              <a:cxn ang="0">
                <a:pos x="2" y="2"/>
              </a:cxn>
              <a:cxn ang="0">
                <a:pos x="2" y="2"/>
              </a:cxn>
              <a:cxn ang="0">
                <a:pos x="0" y="0"/>
              </a:cxn>
              <a:cxn ang="0">
                <a:pos x="0" y="0"/>
              </a:cxn>
              <a:cxn ang="0">
                <a:pos x="0" y="0"/>
              </a:cxn>
            </a:cxnLst>
            <a:rect l="0" t="0" r="r" b="b"/>
            <a:pathLst>
              <a:path w="2" h="2">
                <a:moveTo>
                  <a:pt x="0" y="0"/>
                </a:moveTo>
                <a:lnTo>
                  <a:pt x="0" y="2"/>
                </a:lnTo>
                <a:lnTo>
                  <a:pt x="2" y="2"/>
                </a:lnTo>
                <a:lnTo>
                  <a:pt x="2" y="2"/>
                </a:lnTo>
                <a:lnTo>
                  <a:pt x="2" y="2"/>
                </a:lnTo>
                <a:lnTo>
                  <a:pt x="2" y="0"/>
                </a:lnTo>
                <a:lnTo>
                  <a:pt x="0" y="0"/>
                </a:lnTo>
                <a:lnTo>
                  <a:pt x="0" y="0"/>
                </a:lnTo>
                <a:lnTo>
                  <a:pt x="0" y="2"/>
                </a:lnTo>
                <a:lnTo>
                  <a:pt x="0" y="2"/>
                </a:lnTo>
                <a:lnTo>
                  <a:pt x="0" y="2"/>
                </a:lnTo>
                <a:lnTo>
                  <a:pt x="0" y="2"/>
                </a:lnTo>
                <a:lnTo>
                  <a:pt x="2" y="2"/>
                </a:lnTo>
                <a:lnTo>
                  <a:pt x="2" y="2"/>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13" name="Freeform 1290"/>
          <p:cNvSpPr>
            <a:spLocks/>
          </p:cNvSpPr>
          <p:nvPr/>
        </p:nvSpPr>
        <p:spPr bwMode="auto">
          <a:xfrm>
            <a:off x="719142" y="517527"/>
            <a:ext cx="3175" cy="3175"/>
          </a:xfrm>
          <a:custGeom>
            <a:avLst/>
            <a:gdLst/>
            <a:ahLst/>
            <a:cxnLst>
              <a:cxn ang="0">
                <a:pos x="0" y="2"/>
              </a:cxn>
              <a:cxn ang="0">
                <a:pos x="0" y="2"/>
              </a:cxn>
              <a:cxn ang="0">
                <a:pos x="2" y="2"/>
              </a:cxn>
              <a:cxn ang="0">
                <a:pos x="2" y="2"/>
              </a:cxn>
              <a:cxn ang="0">
                <a:pos x="2" y="2"/>
              </a:cxn>
              <a:cxn ang="0">
                <a:pos x="2" y="0"/>
              </a:cxn>
              <a:cxn ang="0">
                <a:pos x="0" y="0"/>
              </a:cxn>
              <a:cxn ang="0">
                <a:pos x="0" y="0"/>
              </a:cxn>
              <a:cxn ang="0">
                <a:pos x="0" y="0"/>
              </a:cxn>
              <a:cxn ang="0">
                <a:pos x="0" y="0"/>
              </a:cxn>
              <a:cxn ang="0">
                <a:pos x="2" y="0"/>
              </a:cxn>
              <a:cxn ang="0">
                <a:pos x="0" y="0"/>
              </a:cxn>
              <a:cxn ang="0">
                <a:pos x="0" y="0"/>
              </a:cxn>
              <a:cxn ang="0">
                <a:pos x="0" y="0"/>
              </a:cxn>
              <a:cxn ang="0">
                <a:pos x="0" y="0"/>
              </a:cxn>
              <a:cxn ang="0">
                <a:pos x="0" y="2"/>
              </a:cxn>
              <a:cxn ang="0">
                <a:pos x="0" y="2"/>
              </a:cxn>
              <a:cxn ang="0">
                <a:pos x="0" y="2"/>
              </a:cxn>
              <a:cxn ang="0">
                <a:pos x="0" y="0"/>
              </a:cxn>
              <a:cxn ang="0">
                <a:pos x="0" y="0"/>
              </a:cxn>
              <a:cxn ang="0">
                <a:pos x="0" y="0"/>
              </a:cxn>
              <a:cxn ang="0">
                <a:pos x="0" y="0"/>
              </a:cxn>
              <a:cxn ang="0">
                <a:pos x="0" y="0"/>
              </a:cxn>
              <a:cxn ang="0">
                <a:pos x="0" y="0"/>
              </a:cxn>
              <a:cxn ang="0">
                <a:pos x="0" y="2"/>
              </a:cxn>
              <a:cxn ang="0">
                <a:pos x="2" y="2"/>
              </a:cxn>
              <a:cxn ang="0">
                <a:pos x="2" y="0"/>
              </a:cxn>
              <a:cxn ang="0">
                <a:pos x="2" y="0"/>
              </a:cxn>
              <a:cxn ang="0">
                <a:pos x="0" y="0"/>
              </a:cxn>
              <a:cxn ang="0">
                <a:pos x="0" y="0"/>
              </a:cxn>
              <a:cxn ang="0">
                <a:pos x="0" y="2"/>
              </a:cxn>
              <a:cxn ang="0">
                <a:pos x="0" y="2"/>
              </a:cxn>
              <a:cxn ang="0">
                <a:pos x="2" y="2"/>
              </a:cxn>
              <a:cxn ang="0">
                <a:pos x="2" y="2"/>
              </a:cxn>
              <a:cxn ang="0">
                <a:pos x="0" y="2"/>
              </a:cxn>
              <a:cxn ang="0">
                <a:pos x="0" y="2"/>
              </a:cxn>
              <a:cxn ang="0">
                <a:pos x="0" y="2"/>
              </a:cxn>
            </a:cxnLst>
            <a:rect l="0" t="0" r="r" b="b"/>
            <a:pathLst>
              <a:path w="2" h="2">
                <a:moveTo>
                  <a:pt x="0" y="2"/>
                </a:moveTo>
                <a:lnTo>
                  <a:pt x="0" y="2"/>
                </a:lnTo>
                <a:lnTo>
                  <a:pt x="2" y="2"/>
                </a:lnTo>
                <a:lnTo>
                  <a:pt x="2" y="2"/>
                </a:lnTo>
                <a:lnTo>
                  <a:pt x="2" y="2"/>
                </a:lnTo>
                <a:lnTo>
                  <a:pt x="2" y="0"/>
                </a:lnTo>
                <a:lnTo>
                  <a:pt x="0" y="0"/>
                </a:lnTo>
                <a:lnTo>
                  <a:pt x="0" y="0"/>
                </a:lnTo>
                <a:lnTo>
                  <a:pt x="0" y="0"/>
                </a:lnTo>
                <a:lnTo>
                  <a:pt x="0" y="0"/>
                </a:lnTo>
                <a:lnTo>
                  <a:pt x="2" y="0"/>
                </a:lnTo>
                <a:lnTo>
                  <a:pt x="0" y="0"/>
                </a:lnTo>
                <a:lnTo>
                  <a:pt x="0" y="0"/>
                </a:lnTo>
                <a:lnTo>
                  <a:pt x="0" y="0"/>
                </a:lnTo>
                <a:lnTo>
                  <a:pt x="0" y="0"/>
                </a:lnTo>
                <a:lnTo>
                  <a:pt x="0" y="2"/>
                </a:lnTo>
                <a:lnTo>
                  <a:pt x="0" y="2"/>
                </a:lnTo>
                <a:lnTo>
                  <a:pt x="0" y="2"/>
                </a:lnTo>
                <a:lnTo>
                  <a:pt x="0" y="0"/>
                </a:lnTo>
                <a:lnTo>
                  <a:pt x="0" y="0"/>
                </a:lnTo>
                <a:lnTo>
                  <a:pt x="0" y="0"/>
                </a:lnTo>
                <a:lnTo>
                  <a:pt x="0" y="0"/>
                </a:lnTo>
                <a:lnTo>
                  <a:pt x="0" y="0"/>
                </a:lnTo>
                <a:lnTo>
                  <a:pt x="0" y="0"/>
                </a:lnTo>
                <a:lnTo>
                  <a:pt x="0" y="2"/>
                </a:lnTo>
                <a:lnTo>
                  <a:pt x="2" y="2"/>
                </a:lnTo>
                <a:lnTo>
                  <a:pt x="2" y="0"/>
                </a:lnTo>
                <a:lnTo>
                  <a:pt x="2" y="0"/>
                </a:lnTo>
                <a:lnTo>
                  <a:pt x="0" y="0"/>
                </a:lnTo>
                <a:lnTo>
                  <a:pt x="0" y="0"/>
                </a:lnTo>
                <a:lnTo>
                  <a:pt x="0" y="2"/>
                </a:lnTo>
                <a:lnTo>
                  <a:pt x="0" y="2"/>
                </a:lnTo>
                <a:lnTo>
                  <a:pt x="2" y="2"/>
                </a:lnTo>
                <a:lnTo>
                  <a:pt x="2" y="2"/>
                </a:lnTo>
                <a:lnTo>
                  <a:pt x="0" y="2"/>
                </a:lnTo>
                <a:lnTo>
                  <a:pt x="0" y="2"/>
                </a:lnTo>
                <a:lnTo>
                  <a:pt x="0"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14" name="Rectangle 1335"/>
          <p:cNvSpPr>
            <a:spLocks noChangeArrowheads="1"/>
          </p:cNvSpPr>
          <p:nvPr/>
        </p:nvSpPr>
        <p:spPr bwMode="auto">
          <a:xfrm>
            <a:off x="468314" y="508000"/>
            <a:ext cx="1587" cy="1588"/>
          </a:xfrm>
          <a:prstGeom prst="rect">
            <a:avLst/>
          </a:prstGeom>
          <a:solidFill>
            <a:srgbClr val="000000"/>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15" name="Rectangle 1336"/>
          <p:cNvSpPr>
            <a:spLocks noChangeArrowheads="1"/>
          </p:cNvSpPr>
          <p:nvPr/>
        </p:nvSpPr>
        <p:spPr bwMode="auto">
          <a:xfrm>
            <a:off x="474665" y="495300"/>
            <a:ext cx="1587" cy="1588"/>
          </a:xfrm>
          <a:prstGeom prst="rect">
            <a:avLst/>
          </a:prstGeom>
          <a:solidFill>
            <a:srgbClr val="000000"/>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16" name="Rectangle 1337"/>
          <p:cNvSpPr>
            <a:spLocks noChangeArrowheads="1"/>
          </p:cNvSpPr>
          <p:nvPr/>
        </p:nvSpPr>
        <p:spPr bwMode="auto">
          <a:xfrm>
            <a:off x="474665" y="495300"/>
            <a:ext cx="1587" cy="1588"/>
          </a:xfrm>
          <a:prstGeom prst="rect">
            <a:avLst/>
          </a:prstGeom>
          <a:solidFill>
            <a:srgbClr val="000000"/>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17" name="Rectangle 1340"/>
          <p:cNvSpPr>
            <a:spLocks noChangeArrowheads="1"/>
          </p:cNvSpPr>
          <p:nvPr/>
        </p:nvSpPr>
        <p:spPr bwMode="auto">
          <a:xfrm>
            <a:off x="468314" y="508000"/>
            <a:ext cx="1587" cy="1588"/>
          </a:xfrm>
          <a:prstGeom prst="rect">
            <a:avLst/>
          </a:prstGeom>
          <a:solidFill>
            <a:srgbClr val="FFFFFF"/>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18" name="Rectangle 1341"/>
          <p:cNvSpPr>
            <a:spLocks noChangeArrowheads="1"/>
          </p:cNvSpPr>
          <p:nvPr/>
        </p:nvSpPr>
        <p:spPr bwMode="auto">
          <a:xfrm>
            <a:off x="468314" y="508000"/>
            <a:ext cx="1587" cy="1588"/>
          </a:xfrm>
          <a:prstGeom prst="rect">
            <a:avLst/>
          </a:prstGeom>
          <a:solidFill>
            <a:srgbClr val="FFFFFF"/>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19" name="Rectangle 1342"/>
          <p:cNvSpPr>
            <a:spLocks noChangeArrowheads="1"/>
          </p:cNvSpPr>
          <p:nvPr/>
        </p:nvSpPr>
        <p:spPr bwMode="auto">
          <a:xfrm>
            <a:off x="468314" y="508000"/>
            <a:ext cx="1587" cy="1588"/>
          </a:xfrm>
          <a:prstGeom prst="rect">
            <a:avLst/>
          </a:prstGeom>
          <a:solidFill>
            <a:srgbClr val="FFFFFF"/>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20" name="Rectangle 1343"/>
          <p:cNvSpPr>
            <a:spLocks noChangeArrowheads="1"/>
          </p:cNvSpPr>
          <p:nvPr/>
        </p:nvSpPr>
        <p:spPr bwMode="auto">
          <a:xfrm>
            <a:off x="468314" y="508000"/>
            <a:ext cx="1587" cy="1588"/>
          </a:xfrm>
          <a:prstGeom prst="rect">
            <a:avLst/>
          </a:prstGeom>
          <a:solidFill>
            <a:srgbClr val="000000"/>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21" name="Rectangle 1344"/>
          <p:cNvSpPr>
            <a:spLocks noChangeArrowheads="1"/>
          </p:cNvSpPr>
          <p:nvPr/>
        </p:nvSpPr>
        <p:spPr bwMode="auto">
          <a:xfrm>
            <a:off x="465140" y="485780"/>
            <a:ext cx="1587" cy="3175"/>
          </a:xfrm>
          <a:prstGeom prst="rect">
            <a:avLst/>
          </a:prstGeom>
          <a:solidFill>
            <a:srgbClr val="FFFFFF"/>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22" name="Rectangle 1028"/>
          <p:cNvSpPr>
            <a:spLocks noGrp="1" noChangeArrowheads="1"/>
          </p:cNvSpPr>
          <p:nvPr>
            <p:ph type="dt" sz="half" idx="10"/>
          </p:nvPr>
        </p:nvSpPr>
        <p:spPr>
          <a:xfrm>
            <a:off x="5679444" y="6107067"/>
            <a:ext cx="2814397" cy="306564"/>
          </a:xfrm>
          <a:prstGeom prst="rect">
            <a:avLst/>
          </a:prstGeom>
        </p:spPr>
        <p:txBody>
          <a:bodyPr lIns="0" tIns="0" rIns="0" bIns="0" anchor="ctr"/>
          <a:lstStyle>
            <a:lvl1pPr algn="r">
              <a:defRPr b="0" i="0">
                <a:solidFill>
                  <a:schemeClr val="tx1"/>
                </a:solidFill>
                <a:latin typeface="Arial"/>
                <a:cs typeface="Arial"/>
              </a:defRPr>
            </a:lvl1pPr>
          </a:lstStyle>
          <a:p>
            <a:pPr>
              <a:defRPr/>
            </a:pPr>
            <a:endParaRPr lang="en-US" dirty="0"/>
          </a:p>
        </p:txBody>
      </p:sp>
      <p:sp>
        <p:nvSpPr>
          <p:cNvPr id="330" name="Title 329"/>
          <p:cNvSpPr>
            <a:spLocks noGrp="1"/>
          </p:cNvSpPr>
          <p:nvPr>
            <p:ph type="title" hasCustomPrompt="1"/>
          </p:nvPr>
        </p:nvSpPr>
        <p:spPr>
          <a:xfrm>
            <a:off x="1512624" y="1189797"/>
            <a:ext cx="6971806" cy="1822161"/>
          </a:xfrm>
          <a:prstGeom prst="rect">
            <a:avLst/>
          </a:prstGeom>
        </p:spPr>
        <p:txBody>
          <a:bodyPr lIns="0" tIns="0" rIns="0" bIns="0" anchor="b">
            <a:normAutofit/>
          </a:bodyPr>
          <a:lstStyle>
            <a:lvl1pPr>
              <a:lnSpc>
                <a:spcPct val="100000"/>
              </a:lnSpc>
              <a:spcBef>
                <a:spcPts val="0"/>
              </a:spcBef>
              <a:defRPr sz="3750" b="1" baseline="0">
                <a:solidFill>
                  <a:srgbClr val="021F43"/>
                </a:solidFill>
              </a:defRPr>
            </a:lvl1pPr>
          </a:lstStyle>
          <a:p>
            <a:r>
              <a:rPr lang="en-US" dirty="0"/>
              <a:t>Presentation Title Up to Three Lines at this size</a:t>
            </a:r>
          </a:p>
        </p:txBody>
      </p:sp>
      <p:sp>
        <p:nvSpPr>
          <p:cNvPr id="332" name="Text Placeholder 331"/>
          <p:cNvSpPr>
            <a:spLocks noGrp="1"/>
          </p:cNvSpPr>
          <p:nvPr>
            <p:ph type="body" sz="quarter" idx="13" hasCustomPrompt="1"/>
          </p:nvPr>
        </p:nvSpPr>
        <p:spPr>
          <a:xfrm>
            <a:off x="1525176" y="3000005"/>
            <a:ext cx="6959257" cy="875885"/>
          </a:xfrm>
          <a:prstGeom prst="rect">
            <a:avLst/>
          </a:prstGeom>
        </p:spPr>
        <p:txBody>
          <a:bodyPr lIns="0" tIns="0" rIns="0" bIns="0" anchor="t">
            <a:normAutofit/>
          </a:bodyPr>
          <a:lstStyle>
            <a:lvl1pPr>
              <a:lnSpc>
                <a:spcPct val="100000"/>
              </a:lnSpc>
              <a:spcBef>
                <a:spcPts val="0"/>
              </a:spcBef>
              <a:defRPr sz="1875" b="0" i="0" cap="all" baseline="0">
                <a:solidFill>
                  <a:srgbClr val="021F43"/>
                </a:solidFill>
                <a:latin typeface="+mn-lt"/>
                <a:cs typeface="Andes ExtraLight"/>
              </a:defRPr>
            </a:lvl1pPr>
            <a:lvl2pPr>
              <a:defRPr b="0" i="0">
                <a:latin typeface="Andes ExtraLight"/>
                <a:cs typeface="Andes ExtraLight"/>
              </a:defRPr>
            </a:lvl2pPr>
            <a:lvl3pPr>
              <a:defRPr b="0" i="0">
                <a:latin typeface="Andes ExtraLight"/>
                <a:cs typeface="Andes ExtraLight"/>
              </a:defRPr>
            </a:lvl3pPr>
            <a:lvl4pPr>
              <a:defRPr b="0" i="0">
                <a:latin typeface="Andes ExtraLight"/>
                <a:cs typeface="Andes ExtraLight"/>
              </a:defRPr>
            </a:lvl4pPr>
            <a:lvl5pPr>
              <a:defRPr b="0" i="0">
                <a:latin typeface="Andes ExtraLight"/>
                <a:cs typeface="Andes ExtraLight"/>
              </a:defRPr>
            </a:lvl5pPr>
          </a:lstStyle>
          <a:p>
            <a:pPr lvl="0"/>
            <a:r>
              <a:rPr lang="en-US" dirty="0"/>
              <a:t>Subtitle</a:t>
            </a:r>
            <a:br>
              <a:rPr lang="en-US" dirty="0"/>
            </a:br>
            <a:r>
              <a:rPr lang="en-US" dirty="0"/>
              <a:t>up to Two Lines</a:t>
            </a:r>
          </a:p>
        </p:txBody>
      </p:sp>
      <p:sp>
        <p:nvSpPr>
          <p:cNvPr id="69" name="Text Placeholder 331"/>
          <p:cNvSpPr>
            <a:spLocks noGrp="1"/>
          </p:cNvSpPr>
          <p:nvPr>
            <p:ph type="body" sz="quarter" idx="14" hasCustomPrompt="1"/>
          </p:nvPr>
        </p:nvSpPr>
        <p:spPr>
          <a:xfrm>
            <a:off x="5682073" y="4612641"/>
            <a:ext cx="2821170" cy="1479998"/>
          </a:xfrm>
          <a:prstGeom prst="rect">
            <a:avLst/>
          </a:prstGeom>
        </p:spPr>
        <p:txBody>
          <a:bodyPr lIns="0" tIns="0" rIns="0" bIns="0" anchor="b"/>
          <a:lstStyle>
            <a:lvl1pPr algn="r">
              <a:lnSpc>
                <a:spcPct val="100000"/>
              </a:lnSpc>
              <a:defRPr sz="1125" b="0" i="0" baseline="0">
                <a:solidFill>
                  <a:schemeClr val="tx1"/>
                </a:solidFill>
                <a:latin typeface="Arial"/>
                <a:cs typeface="Arial"/>
              </a:defRPr>
            </a:lvl1pPr>
            <a:lvl2pPr>
              <a:defRPr b="0" i="0">
                <a:latin typeface="Andes ExtraLight"/>
                <a:cs typeface="Andes ExtraLight"/>
              </a:defRPr>
            </a:lvl2pPr>
            <a:lvl3pPr>
              <a:defRPr b="0" i="0">
                <a:latin typeface="Andes ExtraLight"/>
                <a:cs typeface="Andes ExtraLight"/>
              </a:defRPr>
            </a:lvl3pPr>
            <a:lvl4pPr>
              <a:defRPr b="0" i="0">
                <a:latin typeface="Andes ExtraLight"/>
                <a:cs typeface="Andes ExtraLight"/>
              </a:defRPr>
            </a:lvl4pPr>
            <a:lvl5pPr>
              <a:defRPr b="0" i="0">
                <a:latin typeface="Andes ExtraLight"/>
                <a:cs typeface="Andes ExtraLight"/>
              </a:defRPr>
            </a:lvl5pPr>
          </a:lstStyle>
          <a:p>
            <a:pPr lvl="0"/>
            <a:r>
              <a:rPr lang="en-US"/>
              <a:t>Presenter Information</a:t>
            </a:r>
          </a:p>
          <a:p>
            <a:pPr lvl="0"/>
            <a:r>
              <a:rPr lang="en-US"/>
              <a:t>Location</a:t>
            </a:r>
          </a:p>
        </p:txBody>
      </p:sp>
      <p:sp>
        <p:nvSpPr>
          <p:cNvPr id="2" name="Footer Placeholder 1"/>
          <p:cNvSpPr>
            <a:spLocks noGrp="1"/>
          </p:cNvSpPr>
          <p:nvPr>
            <p:ph type="ftr" sz="quarter" idx="15"/>
          </p:nvPr>
        </p:nvSpPr>
        <p:spPr>
          <a:xfrm>
            <a:off x="1439761" y="6417310"/>
            <a:ext cx="7064988" cy="301124"/>
          </a:xfrm>
        </p:spPr>
        <p:txBody>
          <a:bodyPr rIns="0" anchor="t" anchorCtr="0">
            <a:normAutofit/>
          </a:bodyPr>
          <a:lstStyle>
            <a:lvl1pPr>
              <a:defRPr b="0"/>
            </a:lvl1pPr>
          </a:lstStyle>
          <a:p>
            <a:pPr algn="r">
              <a:defRPr/>
            </a:pPr>
            <a:r>
              <a:rPr lang="en-US" dirty="0"/>
              <a:t>Confidential &amp; for IFC Staff Only Working Draft – Discussion Paper Only</a:t>
            </a:r>
          </a:p>
        </p:txBody>
      </p:sp>
      <p:sp>
        <p:nvSpPr>
          <p:cNvPr id="73" name="Rectangle 72"/>
          <p:cNvSpPr/>
          <p:nvPr/>
        </p:nvSpPr>
        <p:spPr bwMode="auto">
          <a:xfrm>
            <a:off x="6714071" y="4308323"/>
            <a:ext cx="2429933" cy="182880"/>
          </a:xfrm>
          <a:prstGeom prst="rect">
            <a:avLst/>
          </a:prstGeom>
          <a:solidFill>
            <a:srgbClr val="00ADE4"/>
          </a:solidFill>
          <a:ln w="9525" cap="flat" cmpd="sng" algn="ctr">
            <a:noFill/>
            <a:prstDash val="solid"/>
            <a:round/>
            <a:headEnd type="none" w="med" len="med"/>
            <a:tailEnd type="none" w="med" len="med"/>
          </a:ln>
          <a:effectLst/>
        </p:spPr>
        <p:txBody>
          <a:bodyPr vert="horz" wrap="square" lIns="68580" tIns="34290" rIns="68580" bIns="34290" numCol="1" rtlCol="0" anchor="t" anchorCtr="0" compatLnSpc="1">
            <a:prstTxWarp prst="textNoShape">
              <a:avLst/>
            </a:prstTxWarp>
          </a:bodyPr>
          <a:lstStyle/>
          <a:p>
            <a:pPr marL="86914" marR="0" indent="-86914" algn="l" defTabSz="685783" rtl="0" eaLnBrk="1" fontAlgn="base" latinLnBrk="0" hangingPunct="1">
              <a:lnSpc>
                <a:spcPct val="100000"/>
              </a:lnSpc>
              <a:spcBef>
                <a:spcPct val="50000"/>
              </a:spcBef>
              <a:spcAft>
                <a:spcPct val="0"/>
              </a:spcAft>
              <a:buClrTx/>
              <a:buSzTx/>
              <a:buFontTx/>
              <a:buChar char="•"/>
              <a:tabLst/>
            </a:pPr>
            <a:endParaRPr kumimoji="0" lang="en-US" sz="975" b="0" i="0" u="none" strike="noStrike" cap="none" normalizeH="0" baseline="0" dirty="0">
              <a:ln>
                <a:noFill/>
              </a:ln>
              <a:solidFill>
                <a:schemeClr val="accent3"/>
              </a:solidFill>
              <a:effectLst/>
              <a:latin typeface="Arial Regular" charset="0"/>
              <a:cs typeface="Times New Roman" pitchFamily="18" charset="0"/>
            </a:endParaRPr>
          </a:p>
        </p:txBody>
      </p:sp>
      <p:sp>
        <p:nvSpPr>
          <p:cNvPr id="72" name="Rectangle 71"/>
          <p:cNvSpPr/>
          <p:nvPr/>
        </p:nvSpPr>
        <p:spPr bwMode="auto">
          <a:xfrm>
            <a:off x="2" y="4309534"/>
            <a:ext cx="6976533" cy="182880"/>
          </a:xfrm>
          <a:prstGeom prst="rect">
            <a:avLst/>
          </a:prstGeom>
          <a:solidFill>
            <a:schemeClr val="tx1"/>
          </a:solidFill>
          <a:ln w="9525" cap="flat" cmpd="sng" algn="ctr">
            <a:noFill/>
            <a:prstDash val="solid"/>
            <a:round/>
            <a:headEnd type="none" w="med" len="med"/>
            <a:tailEnd type="none" w="med" len="med"/>
          </a:ln>
          <a:effectLst/>
        </p:spPr>
        <p:txBody>
          <a:bodyPr vert="horz" wrap="square" lIns="68580" tIns="34290" rIns="68580" bIns="34290" numCol="1" rtlCol="0" anchor="t" anchorCtr="0" compatLnSpc="1">
            <a:prstTxWarp prst="textNoShape">
              <a:avLst/>
            </a:prstTxWarp>
          </a:bodyPr>
          <a:lstStyle/>
          <a:p>
            <a:pPr marL="86914" marR="0" indent="-86914" algn="l" defTabSz="685783" rtl="0" eaLnBrk="1" fontAlgn="base" latinLnBrk="0" hangingPunct="1">
              <a:lnSpc>
                <a:spcPct val="100000"/>
              </a:lnSpc>
              <a:spcBef>
                <a:spcPct val="50000"/>
              </a:spcBef>
              <a:spcAft>
                <a:spcPct val="0"/>
              </a:spcAft>
              <a:buClrTx/>
              <a:buSzTx/>
              <a:buFontTx/>
              <a:buChar char="•"/>
              <a:tabLst/>
            </a:pPr>
            <a:endParaRPr kumimoji="0" lang="en-US" sz="975" b="0" i="0" u="none" strike="noStrike" cap="none" normalizeH="0" baseline="0" dirty="0">
              <a:ln>
                <a:noFill/>
              </a:ln>
              <a:solidFill>
                <a:schemeClr val="bg1"/>
              </a:solidFill>
              <a:effectLst/>
              <a:latin typeface="Arial Regular" charset="0"/>
              <a:cs typeface="Times New Roman" pitchFamily="18" charset="0"/>
            </a:endParaRPr>
          </a:p>
        </p:txBody>
      </p:sp>
      <p:pic>
        <p:nvPicPr>
          <p:cNvPr id="67" name="Picture 66">
            <a:extLst>
              <a:ext uri="{FF2B5EF4-FFF2-40B4-BE49-F238E27FC236}">
                <a16:creationId xmlns="" xmlns:a="http://schemas.openxmlformats.org/drawingml/2006/main" xmlns:r="http://schemas.openxmlformats.org/officeDocument/2006/relationships" xmlns:p="http://schemas.openxmlformats.org/presentationml/2006/main" xmlns:a16="http://schemas.microsoft.com/office/drawing/2014/main" xmlns:mv="urn:schemas-microsoft-com:mac:vml" xmlns:mc="http://schemas.openxmlformats.org/markup-compatibility/2006" id="{E12CF37A-4B29-440D-838E-1BFFD8007D8E}"/>
              </a:ext>
            </a:extLst>
          </p:cNvPr>
          <p:cNvPicPr>
            <a:picLocks noChangeAspect="1"/>
          </p:cNvPicPr>
          <p:nvPr userDrawn="1"/>
        </p:nvPicPr>
        <p:blipFill>
          <a:blip r:embed="rId2" cstate="print">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ext>
            </a:extLst>
          </a:blip>
          <a:stretch>
            <a:fillRect/>
          </a:stretch>
        </p:blipFill>
        <p:spPr>
          <a:xfrm>
            <a:off x="897024" y="4908459"/>
            <a:ext cx="3764482" cy="958822"/>
          </a:xfrm>
          <a:prstGeom prst="rect">
            <a:avLst/>
          </a:prstGeom>
        </p:spPr>
      </p:pic>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3234578044"/>
      </p:ext>
    </p:extLst>
  </p:cSld>
  <p:clrMapOvr>
    <a:masterClrMapping/>
  </p:clrMapOvr>
</p:sldLayout>
</file>

<file path=ppt/slideLayouts/slideLayout7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reserve="1">
  <p:cSld name="1_Light Blue Title Slide">
    <p:spTree>
      <p:nvGrpSpPr>
        <p:cNvPr id="1" name=""/>
        <p:cNvGrpSpPr/>
        <p:nvPr/>
      </p:nvGrpSpPr>
      <p:grpSpPr>
        <a:xfrm>
          <a:off x="0" y="0"/>
          <a:ext cx="0" cy="0"/>
          <a:chOff x="0" y="0"/>
          <a:chExt cx="0" cy="0"/>
        </a:xfrm>
      </p:grpSpPr>
      <p:sp>
        <p:nvSpPr>
          <p:cNvPr id="3" name="Rectangle 2"/>
          <p:cNvSpPr/>
          <p:nvPr/>
        </p:nvSpPr>
        <p:spPr bwMode="auto">
          <a:xfrm flipV="1">
            <a:off x="0" y="0"/>
            <a:ext cx="9144000" cy="4479636"/>
          </a:xfrm>
          <a:prstGeom prst="rect">
            <a:avLst/>
          </a:prstGeom>
          <a:solidFill>
            <a:schemeClr val="tx1"/>
          </a:solidFill>
          <a:ln w="9525" cap="flat" cmpd="sng" algn="ctr">
            <a:noFill/>
            <a:prstDash val="solid"/>
            <a:round/>
            <a:headEnd type="none" w="med" len="med"/>
            <a:tailEnd type="none" w="med" len="med"/>
          </a:ln>
          <a:effectLst/>
        </p:spPr>
        <p:txBody>
          <a:bodyPr vert="horz" wrap="square" lIns="68580" tIns="34290" rIns="68580" bIns="34290" numCol="1" rtlCol="0" anchor="t" anchorCtr="0" compatLnSpc="1">
            <a:prstTxWarp prst="textNoShape">
              <a:avLst/>
            </a:prstTxWarp>
          </a:bodyPr>
          <a:lstStyle/>
          <a:p>
            <a:pPr marL="86914" marR="0" indent="-86914" algn="l" defTabSz="685783" rtl="0" eaLnBrk="1" fontAlgn="base" latinLnBrk="0" hangingPunct="1">
              <a:lnSpc>
                <a:spcPct val="100000"/>
              </a:lnSpc>
              <a:spcBef>
                <a:spcPct val="50000"/>
              </a:spcBef>
              <a:spcAft>
                <a:spcPct val="0"/>
              </a:spcAft>
              <a:buClrTx/>
              <a:buSzTx/>
              <a:buFontTx/>
              <a:buChar char="•"/>
              <a:tabLst/>
            </a:pPr>
            <a:endParaRPr kumimoji="0" lang="en-US" sz="975" b="0" i="0" u="none" strike="noStrike" cap="none" normalizeH="0" baseline="0" dirty="0">
              <a:ln>
                <a:noFill/>
              </a:ln>
              <a:solidFill>
                <a:schemeClr val="tx1"/>
              </a:solidFill>
              <a:effectLst/>
              <a:latin typeface="Arial Regular" charset="0"/>
              <a:cs typeface="Times New Roman" pitchFamily="18" charset="0"/>
            </a:endParaRPr>
          </a:p>
        </p:txBody>
      </p:sp>
      <p:pic>
        <p:nvPicPr>
          <p:cNvPr id="70" name="Picture 69"/>
          <p:cNvPicPr>
            <a:picLocks noChangeAspect="1"/>
          </p:cNvPicPr>
          <p:nvPr/>
        </p:nvPicPr>
        <p:blipFill>
          <a:blip r:embed="rId2">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ext>
            </a:extLst>
          </a:blip>
          <a:stretch>
            <a:fillRect/>
          </a:stretch>
        </p:blipFill>
        <p:spPr>
          <a:xfrm>
            <a:off x="6951336" y="3580"/>
            <a:ext cx="2192664" cy="4314420"/>
          </a:xfrm>
          <a:prstGeom prst="rect">
            <a:avLst/>
          </a:prstGeom>
          <a:noFill/>
          <a:ln>
            <a:noFill/>
          </a:ln>
        </p:spPr>
      </p:pic>
      <p:pic>
        <p:nvPicPr>
          <p:cNvPr id="6" name="Picture 5"/>
          <p:cNvPicPr>
            <a:picLocks noChangeAspect="1"/>
          </p:cNvPicPr>
          <p:nvPr/>
        </p:nvPicPr>
        <p:blipFill>
          <a:blip r:embed="rId3">
            <a:alphaModFix amt="50000"/>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ext>
            </a:extLst>
          </a:blip>
          <a:stretch>
            <a:fillRect/>
          </a:stretch>
        </p:blipFill>
        <p:spPr>
          <a:xfrm>
            <a:off x="4" y="8"/>
            <a:ext cx="6942667" cy="4358709"/>
          </a:xfrm>
          <a:prstGeom prst="rect">
            <a:avLst/>
          </a:prstGeom>
        </p:spPr>
      </p:pic>
      <p:pic>
        <p:nvPicPr>
          <p:cNvPr id="7" name="Picture 6"/>
          <p:cNvPicPr>
            <a:picLocks noChangeAspect="1"/>
          </p:cNvPicPr>
          <p:nvPr/>
        </p:nvPicPr>
        <p:blipFill>
          <a:blip r:embed="rId4">
            <a:alphaModFix amt="58000"/>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ext>
            </a:extLst>
          </a:blip>
          <a:stretch>
            <a:fillRect/>
          </a:stretch>
        </p:blipFill>
        <p:spPr>
          <a:xfrm>
            <a:off x="4661505" y="0"/>
            <a:ext cx="2324100" cy="4362148"/>
          </a:xfrm>
          <a:prstGeom prst="rect">
            <a:avLst/>
          </a:prstGeom>
        </p:spPr>
      </p:pic>
      <p:sp>
        <p:nvSpPr>
          <p:cNvPr id="5" name="Rectangle 4"/>
          <p:cNvSpPr/>
          <p:nvPr/>
        </p:nvSpPr>
        <p:spPr bwMode="auto">
          <a:xfrm>
            <a:off x="6495147" y="4318009"/>
            <a:ext cx="2648857" cy="846667"/>
          </a:xfrm>
          <a:prstGeom prst="rect">
            <a:avLst/>
          </a:prstGeom>
          <a:solidFill>
            <a:schemeClr val="bg1"/>
          </a:solidFill>
          <a:ln w="9525" cap="flat" cmpd="sng" algn="ctr">
            <a:noFill/>
            <a:prstDash val="solid"/>
            <a:round/>
            <a:headEnd type="none" w="med" len="med"/>
            <a:tailEnd type="none" w="med" len="med"/>
          </a:ln>
          <a:effectLst/>
        </p:spPr>
        <p:txBody>
          <a:bodyPr vert="horz" wrap="square" lIns="68580" tIns="34290" rIns="68580" bIns="34290" numCol="1" rtlCol="0" anchor="t" anchorCtr="0" compatLnSpc="1">
            <a:prstTxWarp prst="textNoShape">
              <a:avLst/>
            </a:prstTxWarp>
          </a:bodyPr>
          <a:lstStyle/>
          <a:p>
            <a:pPr marL="86914" marR="0" indent="-86914" algn="l" defTabSz="685783" rtl="0" eaLnBrk="1" fontAlgn="base" latinLnBrk="0" hangingPunct="1">
              <a:lnSpc>
                <a:spcPct val="100000"/>
              </a:lnSpc>
              <a:spcBef>
                <a:spcPct val="50000"/>
              </a:spcBef>
              <a:spcAft>
                <a:spcPct val="0"/>
              </a:spcAft>
              <a:buClrTx/>
              <a:buSzTx/>
              <a:buFontTx/>
              <a:buChar char="•"/>
              <a:tabLst/>
            </a:pPr>
            <a:endParaRPr kumimoji="0" lang="en-US" sz="975" b="0" i="0" u="none" strike="noStrike" cap="none" normalizeH="0" baseline="0" dirty="0">
              <a:ln>
                <a:noFill/>
              </a:ln>
              <a:solidFill>
                <a:schemeClr val="tx1"/>
              </a:solidFill>
              <a:effectLst/>
              <a:latin typeface="Arial Regular" charset="0"/>
              <a:cs typeface="Times New Roman" pitchFamily="18" charset="0"/>
            </a:endParaRPr>
          </a:p>
        </p:txBody>
      </p:sp>
      <p:sp>
        <p:nvSpPr>
          <p:cNvPr id="265" name="Line 1086"/>
          <p:cNvSpPr>
            <a:spLocks noChangeShapeType="1"/>
          </p:cNvSpPr>
          <p:nvPr/>
        </p:nvSpPr>
        <p:spPr bwMode="auto">
          <a:xfrm>
            <a:off x="484190" y="617546"/>
            <a:ext cx="1587" cy="1587"/>
          </a:xfrm>
          <a:prstGeom prst="line">
            <a:avLst/>
          </a:pr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66" name="Line 1087"/>
          <p:cNvSpPr>
            <a:spLocks noChangeShapeType="1"/>
          </p:cNvSpPr>
          <p:nvPr/>
        </p:nvSpPr>
        <p:spPr bwMode="auto">
          <a:xfrm>
            <a:off x="484190" y="617546"/>
            <a:ext cx="1587" cy="1587"/>
          </a:xfrm>
          <a:prstGeom prst="line">
            <a:avLst/>
          </a:pr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67" name="Rectangle 1088"/>
          <p:cNvSpPr>
            <a:spLocks noChangeArrowheads="1"/>
          </p:cNvSpPr>
          <p:nvPr/>
        </p:nvSpPr>
        <p:spPr bwMode="auto">
          <a:xfrm>
            <a:off x="484190" y="617546"/>
            <a:ext cx="1587" cy="1587"/>
          </a:xfrm>
          <a:prstGeom prst="rect">
            <a:avLst/>
          </a:prstGeom>
          <a:solidFill>
            <a:srgbClr val="000000"/>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268" name="Rectangle 1089"/>
          <p:cNvSpPr>
            <a:spLocks noChangeArrowheads="1"/>
          </p:cNvSpPr>
          <p:nvPr/>
        </p:nvSpPr>
        <p:spPr bwMode="auto">
          <a:xfrm>
            <a:off x="484190" y="617546"/>
            <a:ext cx="1587" cy="1587"/>
          </a:xfrm>
          <a:prstGeom prst="rect">
            <a:avLst/>
          </a:prstGeom>
          <a:no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269" name="Freeform 1098"/>
          <p:cNvSpPr>
            <a:spLocks/>
          </p:cNvSpPr>
          <p:nvPr/>
        </p:nvSpPr>
        <p:spPr bwMode="auto">
          <a:xfrm>
            <a:off x="487367" y="617546"/>
            <a:ext cx="3175" cy="1587"/>
          </a:xfrm>
          <a:custGeom>
            <a:avLst/>
            <a:gdLst/>
            <a:ahLst/>
            <a:cxnLst>
              <a:cxn ang="0">
                <a:pos x="0" y="0"/>
              </a:cxn>
              <a:cxn ang="0">
                <a:pos x="2" y="0"/>
              </a:cxn>
              <a:cxn ang="0">
                <a:pos x="2" y="0"/>
              </a:cxn>
              <a:cxn ang="0">
                <a:pos x="2"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2" y="0"/>
              </a:cxn>
              <a:cxn ang="0">
                <a:pos x="2" y="0"/>
              </a:cxn>
              <a:cxn ang="0">
                <a:pos x="2" y="0"/>
              </a:cxn>
              <a:cxn ang="0">
                <a:pos x="0" y="0"/>
              </a:cxn>
              <a:cxn ang="0">
                <a:pos x="0" y="0"/>
              </a:cxn>
              <a:cxn ang="0">
                <a:pos x="0" y="0"/>
              </a:cxn>
            </a:cxnLst>
            <a:rect l="0" t="0" r="r" b="b"/>
            <a:pathLst>
              <a:path w="2">
                <a:moveTo>
                  <a:pt x="0" y="0"/>
                </a:moveTo>
                <a:lnTo>
                  <a:pt x="2" y="0"/>
                </a:lnTo>
                <a:lnTo>
                  <a:pt x="2" y="0"/>
                </a:lnTo>
                <a:lnTo>
                  <a:pt x="2"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2" y="0"/>
                </a:lnTo>
                <a:lnTo>
                  <a:pt x="2" y="0"/>
                </a:lnTo>
                <a:lnTo>
                  <a:pt x="2" y="0"/>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70" name="Freeform 1115"/>
          <p:cNvSpPr>
            <a:spLocks/>
          </p:cNvSpPr>
          <p:nvPr/>
        </p:nvSpPr>
        <p:spPr bwMode="auto">
          <a:xfrm>
            <a:off x="458792" y="473075"/>
            <a:ext cx="3175" cy="3175"/>
          </a:xfrm>
          <a:custGeom>
            <a:avLst/>
            <a:gdLst/>
            <a:ahLst/>
            <a:cxnLst>
              <a:cxn ang="0">
                <a:pos x="0" y="2"/>
              </a:cxn>
              <a:cxn ang="0">
                <a:pos x="0" y="2"/>
              </a:cxn>
              <a:cxn ang="0">
                <a:pos x="0" y="2"/>
              </a:cxn>
              <a:cxn ang="0">
                <a:pos x="0" y="2"/>
              </a:cxn>
              <a:cxn ang="0">
                <a:pos x="0" y="2"/>
              </a:cxn>
              <a:cxn ang="0">
                <a:pos x="0" y="2"/>
              </a:cxn>
              <a:cxn ang="0">
                <a:pos x="2" y="2"/>
              </a:cxn>
              <a:cxn ang="0">
                <a:pos x="2" y="2"/>
              </a:cxn>
              <a:cxn ang="0">
                <a:pos x="2" y="0"/>
              </a:cxn>
              <a:cxn ang="0">
                <a:pos x="0" y="2"/>
              </a:cxn>
              <a:cxn ang="0">
                <a:pos x="0" y="2"/>
              </a:cxn>
              <a:cxn ang="0">
                <a:pos x="0" y="2"/>
              </a:cxn>
              <a:cxn ang="0">
                <a:pos x="0" y="2"/>
              </a:cxn>
              <a:cxn ang="0">
                <a:pos x="0" y="2"/>
              </a:cxn>
              <a:cxn ang="0">
                <a:pos x="2" y="2"/>
              </a:cxn>
              <a:cxn ang="0">
                <a:pos x="2" y="2"/>
              </a:cxn>
              <a:cxn ang="0">
                <a:pos x="2" y="2"/>
              </a:cxn>
              <a:cxn ang="0">
                <a:pos x="2" y="2"/>
              </a:cxn>
              <a:cxn ang="0">
                <a:pos x="2" y="2"/>
              </a:cxn>
              <a:cxn ang="0">
                <a:pos x="2" y="2"/>
              </a:cxn>
              <a:cxn ang="0">
                <a:pos x="0" y="2"/>
              </a:cxn>
              <a:cxn ang="0">
                <a:pos x="0" y="2"/>
              </a:cxn>
              <a:cxn ang="0">
                <a:pos x="0" y="2"/>
              </a:cxn>
              <a:cxn ang="0">
                <a:pos x="0" y="2"/>
              </a:cxn>
              <a:cxn ang="0">
                <a:pos x="0" y="2"/>
              </a:cxn>
              <a:cxn ang="0">
                <a:pos x="0" y="2"/>
              </a:cxn>
              <a:cxn ang="0">
                <a:pos x="0" y="2"/>
              </a:cxn>
              <a:cxn ang="0">
                <a:pos x="2" y="2"/>
              </a:cxn>
              <a:cxn ang="0">
                <a:pos x="0" y="2"/>
              </a:cxn>
              <a:cxn ang="0">
                <a:pos x="2" y="2"/>
              </a:cxn>
              <a:cxn ang="0">
                <a:pos x="2" y="2"/>
              </a:cxn>
              <a:cxn ang="0">
                <a:pos x="2" y="2"/>
              </a:cxn>
              <a:cxn ang="0">
                <a:pos x="0" y="2"/>
              </a:cxn>
              <a:cxn ang="0">
                <a:pos x="0" y="2"/>
              </a:cxn>
            </a:cxnLst>
            <a:rect l="0" t="0" r="r" b="b"/>
            <a:pathLst>
              <a:path w="2" h="2">
                <a:moveTo>
                  <a:pt x="0" y="2"/>
                </a:moveTo>
                <a:lnTo>
                  <a:pt x="0" y="2"/>
                </a:lnTo>
                <a:lnTo>
                  <a:pt x="0" y="2"/>
                </a:lnTo>
                <a:lnTo>
                  <a:pt x="0" y="2"/>
                </a:lnTo>
                <a:lnTo>
                  <a:pt x="0" y="2"/>
                </a:lnTo>
                <a:lnTo>
                  <a:pt x="0" y="2"/>
                </a:lnTo>
                <a:lnTo>
                  <a:pt x="0" y="2"/>
                </a:lnTo>
                <a:lnTo>
                  <a:pt x="0" y="2"/>
                </a:lnTo>
                <a:lnTo>
                  <a:pt x="0" y="2"/>
                </a:lnTo>
                <a:lnTo>
                  <a:pt x="0" y="2"/>
                </a:lnTo>
                <a:lnTo>
                  <a:pt x="0" y="2"/>
                </a:lnTo>
                <a:lnTo>
                  <a:pt x="0" y="2"/>
                </a:lnTo>
                <a:lnTo>
                  <a:pt x="2" y="2"/>
                </a:lnTo>
                <a:lnTo>
                  <a:pt x="2" y="2"/>
                </a:lnTo>
                <a:lnTo>
                  <a:pt x="2" y="2"/>
                </a:lnTo>
                <a:lnTo>
                  <a:pt x="2" y="2"/>
                </a:lnTo>
                <a:lnTo>
                  <a:pt x="2" y="2"/>
                </a:lnTo>
                <a:lnTo>
                  <a:pt x="2" y="0"/>
                </a:lnTo>
                <a:lnTo>
                  <a:pt x="0" y="2"/>
                </a:lnTo>
                <a:lnTo>
                  <a:pt x="0" y="2"/>
                </a:lnTo>
                <a:lnTo>
                  <a:pt x="0" y="2"/>
                </a:lnTo>
                <a:lnTo>
                  <a:pt x="0" y="2"/>
                </a:lnTo>
                <a:lnTo>
                  <a:pt x="0" y="2"/>
                </a:lnTo>
                <a:lnTo>
                  <a:pt x="0" y="2"/>
                </a:lnTo>
                <a:lnTo>
                  <a:pt x="0" y="2"/>
                </a:lnTo>
                <a:lnTo>
                  <a:pt x="0" y="2"/>
                </a:lnTo>
                <a:lnTo>
                  <a:pt x="0" y="2"/>
                </a:lnTo>
                <a:lnTo>
                  <a:pt x="0" y="2"/>
                </a:lnTo>
                <a:lnTo>
                  <a:pt x="0" y="2"/>
                </a:lnTo>
                <a:lnTo>
                  <a:pt x="2" y="2"/>
                </a:lnTo>
                <a:lnTo>
                  <a:pt x="2" y="2"/>
                </a:lnTo>
                <a:lnTo>
                  <a:pt x="2" y="2"/>
                </a:lnTo>
                <a:lnTo>
                  <a:pt x="2" y="2"/>
                </a:lnTo>
                <a:lnTo>
                  <a:pt x="2" y="2"/>
                </a:lnTo>
                <a:lnTo>
                  <a:pt x="2" y="2"/>
                </a:lnTo>
                <a:lnTo>
                  <a:pt x="2" y="2"/>
                </a:lnTo>
                <a:lnTo>
                  <a:pt x="2" y="2"/>
                </a:lnTo>
                <a:lnTo>
                  <a:pt x="2" y="2"/>
                </a:lnTo>
                <a:lnTo>
                  <a:pt x="0" y="2"/>
                </a:lnTo>
                <a:lnTo>
                  <a:pt x="2" y="2"/>
                </a:lnTo>
                <a:lnTo>
                  <a:pt x="2"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2" y="2"/>
                </a:lnTo>
                <a:lnTo>
                  <a:pt x="2" y="2"/>
                </a:lnTo>
                <a:lnTo>
                  <a:pt x="0" y="2"/>
                </a:lnTo>
                <a:lnTo>
                  <a:pt x="2" y="2"/>
                </a:lnTo>
                <a:lnTo>
                  <a:pt x="2" y="2"/>
                </a:lnTo>
                <a:lnTo>
                  <a:pt x="2" y="2"/>
                </a:lnTo>
                <a:lnTo>
                  <a:pt x="2" y="2"/>
                </a:lnTo>
                <a:lnTo>
                  <a:pt x="2" y="2"/>
                </a:lnTo>
                <a:lnTo>
                  <a:pt x="2" y="2"/>
                </a:lnTo>
                <a:lnTo>
                  <a:pt x="2" y="2"/>
                </a:lnTo>
                <a:lnTo>
                  <a:pt x="0" y="2"/>
                </a:lnTo>
                <a:lnTo>
                  <a:pt x="0" y="2"/>
                </a:lnTo>
                <a:lnTo>
                  <a:pt x="0" y="2"/>
                </a:lnTo>
                <a:lnTo>
                  <a:pt x="0"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71" name="Freeform 1120"/>
          <p:cNvSpPr>
            <a:spLocks/>
          </p:cNvSpPr>
          <p:nvPr/>
        </p:nvSpPr>
        <p:spPr bwMode="auto">
          <a:xfrm>
            <a:off x="458792" y="463554"/>
            <a:ext cx="3175" cy="3175"/>
          </a:xfrm>
          <a:custGeom>
            <a:avLst/>
            <a:gdLst/>
            <a:ahLst/>
            <a:cxnLst>
              <a:cxn ang="0">
                <a:pos x="0" y="0"/>
              </a:cxn>
              <a:cxn ang="0">
                <a:pos x="0" y="2"/>
              </a:cxn>
              <a:cxn ang="0">
                <a:pos x="0" y="2"/>
              </a:cxn>
              <a:cxn ang="0">
                <a:pos x="0" y="2"/>
              </a:cxn>
              <a:cxn ang="0">
                <a:pos x="2" y="2"/>
              </a:cxn>
              <a:cxn ang="0">
                <a:pos x="2" y="0"/>
              </a:cxn>
              <a:cxn ang="0">
                <a:pos x="2" y="0"/>
              </a:cxn>
              <a:cxn ang="0">
                <a:pos x="2" y="0"/>
              </a:cxn>
              <a:cxn ang="0">
                <a:pos x="0" y="0"/>
              </a:cxn>
              <a:cxn ang="0">
                <a:pos x="0" y="2"/>
              </a:cxn>
              <a:cxn ang="0">
                <a:pos x="0" y="2"/>
              </a:cxn>
              <a:cxn ang="0">
                <a:pos x="2" y="0"/>
              </a:cxn>
              <a:cxn ang="0">
                <a:pos x="2" y="0"/>
              </a:cxn>
              <a:cxn ang="0">
                <a:pos x="2" y="0"/>
              </a:cxn>
              <a:cxn ang="0">
                <a:pos x="2" y="2"/>
              </a:cxn>
              <a:cxn ang="0">
                <a:pos x="0" y="2"/>
              </a:cxn>
              <a:cxn ang="0">
                <a:pos x="0" y="2"/>
              </a:cxn>
              <a:cxn ang="0">
                <a:pos x="0" y="2"/>
              </a:cxn>
              <a:cxn ang="0">
                <a:pos x="0" y="2"/>
              </a:cxn>
              <a:cxn ang="0">
                <a:pos x="0" y="2"/>
              </a:cxn>
              <a:cxn ang="0">
                <a:pos x="0" y="2"/>
              </a:cxn>
              <a:cxn ang="0">
                <a:pos x="0" y="2"/>
              </a:cxn>
              <a:cxn ang="0">
                <a:pos x="0" y="2"/>
              </a:cxn>
              <a:cxn ang="0">
                <a:pos x="2" y="2"/>
              </a:cxn>
              <a:cxn ang="0">
                <a:pos x="0" y="2"/>
              </a:cxn>
              <a:cxn ang="0">
                <a:pos x="0" y="2"/>
              </a:cxn>
              <a:cxn ang="0">
                <a:pos x="2" y="2"/>
              </a:cxn>
              <a:cxn ang="0">
                <a:pos x="2" y="2"/>
              </a:cxn>
              <a:cxn ang="0">
                <a:pos x="2" y="0"/>
              </a:cxn>
              <a:cxn ang="0">
                <a:pos x="0" y="0"/>
              </a:cxn>
              <a:cxn ang="0">
                <a:pos x="0" y="0"/>
              </a:cxn>
            </a:cxnLst>
            <a:rect l="0" t="0" r="r" b="b"/>
            <a:pathLst>
              <a:path w="2" h="2">
                <a:moveTo>
                  <a:pt x="0" y="0"/>
                </a:moveTo>
                <a:lnTo>
                  <a:pt x="0" y="2"/>
                </a:lnTo>
                <a:lnTo>
                  <a:pt x="0" y="2"/>
                </a:lnTo>
                <a:lnTo>
                  <a:pt x="0" y="2"/>
                </a:lnTo>
                <a:lnTo>
                  <a:pt x="2" y="2"/>
                </a:lnTo>
                <a:lnTo>
                  <a:pt x="2" y="0"/>
                </a:lnTo>
                <a:lnTo>
                  <a:pt x="2" y="0"/>
                </a:lnTo>
                <a:lnTo>
                  <a:pt x="2" y="0"/>
                </a:lnTo>
                <a:lnTo>
                  <a:pt x="0" y="0"/>
                </a:lnTo>
                <a:lnTo>
                  <a:pt x="0" y="2"/>
                </a:lnTo>
                <a:lnTo>
                  <a:pt x="0" y="2"/>
                </a:lnTo>
                <a:lnTo>
                  <a:pt x="2" y="0"/>
                </a:lnTo>
                <a:lnTo>
                  <a:pt x="2" y="0"/>
                </a:lnTo>
                <a:lnTo>
                  <a:pt x="2" y="0"/>
                </a:lnTo>
                <a:lnTo>
                  <a:pt x="2" y="2"/>
                </a:lnTo>
                <a:lnTo>
                  <a:pt x="0" y="2"/>
                </a:lnTo>
                <a:lnTo>
                  <a:pt x="0" y="2"/>
                </a:lnTo>
                <a:lnTo>
                  <a:pt x="0" y="2"/>
                </a:lnTo>
                <a:lnTo>
                  <a:pt x="0" y="2"/>
                </a:lnTo>
                <a:lnTo>
                  <a:pt x="0" y="2"/>
                </a:lnTo>
                <a:lnTo>
                  <a:pt x="0" y="2"/>
                </a:lnTo>
                <a:lnTo>
                  <a:pt x="0" y="2"/>
                </a:lnTo>
                <a:lnTo>
                  <a:pt x="0" y="2"/>
                </a:lnTo>
                <a:lnTo>
                  <a:pt x="2" y="2"/>
                </a:lnTo>
                <a:lnTo>
                  <a:pt x="0" y="2"/>
                </a:lnTo>
                <a:lnTo>
                  <a:pt x="0" y="2"/>
                </a:lnTo>
                <a:lnTo>
                  <a:pt x="2" y="2"/>
                </a:lnTo>
                <a:lnTo>
                  <a:pt x="2" y="2"/>
                </a:lnTo>
                <a:lnTo>
                  <a:pt x="2" y="0"/>
                </a:lnTo>
                <a:lnTo>
                  <a:pt x="0" y="0"/>
                </a:lnTo>
                <a:lnTo>
                  <a:pt x="0"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72" name="Freeform 1134"/>
          <p:cNvSpPr>
            <a:spLocks/>
          </p:cNvSpPr>
          <p:nvPr/>
        </p:nvSpPr>
        <p:spPr bwMode="auto">
          <a:xfrm>
            <a:off x="703267" y="514350"/>
            <a:ext cx="3175" cy="6350"/>
          </a:xfrm>
          <a:custGeom>
            <a:avLst/>
            <a:gdLst/>
            <a:ahLst/>
            <a:cxnLst>
              <a:cxn ang="0">
                <a:pos x="2" y="4"/>
              </a:cxn>
              <a:cxn ang="0">
                <a:pos x="2" y="4"/>
              </a:cxn>
              <a:cxn ang="0">
                <a:pos x="2" y="4"/>
              </a:cxn>
              <a:cxn ang="0">
                <a:pos x="2" y="2"/>
              </a:cxn>
              <a:cxn ang="0">
                <a:pos x="2" y="0"/>
              </a:cxn>
              <a:cxn ang="0">
                <a:pos x="2" y="0"/>
              </a:cxn>
              <a:cxn ang="0">
                <a:pos x="2" y="0"/>
              </a:cxn>
              <a:cxn ang="0">
                <a:pos x="0" y="2"/>
              </a:cxn>
              <a:cxn ang="0">
                <a:pos x="2" y="4"/>
              </a:cxn>
              <a:cxn ang="0">
                <a:pos x="2" y="2"/>
              </a:cxn>
              <a:cxn ang="0">
                <a:pos x="2" y="2"/>
              </a:cxn>
              <a:cxn ang="0">
                <a:pos x="2" y="0"/>
              </a:cxn>
              <a:cxn ang="0">
                <a:pos x="2" y="2"/>
              </a:cxn>
              <a:cxn ang="0">
                <a:pos x="2" y="2"/>
              </a:cxn>
              <a:cxn ang="0">
                <a:pos x="2" y="2"/>
              </a:cxn>
              <a:cxn ang="0">
                <a:pos x="2" y="2"/>
              </a:cxn>
              <a:cxn ang="0">
                <a:pos x="2" y="2"/>
              </a:cxn>
              <a:cxn ang="0">
                <a:pos x="2" y="2"/>
              </a:cxn>
              <a:cxn ang="0">
                <a:pos x="2" y="2"/>
              </a:cxn>
              <a:cxn ang="0">
                <a:pos x="2" y="2"/>
              </a:cxn>
              <a:cxn ang="0">
                <a:pos x="2" y="2"/>
              </a:cxn>
              <a:cxn ang="0">
                <a:pos x="2" y="2"/>
              </a:cxn>
              <a:cxn ang="0">
                <a:pos x="2" y="2"/>
              </a:cxn>
              <a:cxn ang="0">
                <a:pos x="2" y="2"/>
              </a:cxn>
              <a:cxn ang="0">
                <a:pos x="2" y="2"/>
              </a:cxn>
              <a:cxn ang="0">
                <a:pos x="2" y="2"/>
              </a:cxn>
              <a:cxn ang="0">
                <a:pos x="0" y="2"/>
              </a:cxn>
              <a:cxn ang="0">
                <a:pos x="2" y="4"/>
              </a:cxn>
            </a:cxnLst>
            <a:rect l="0" t="0" r="r" b="b"/>
            <a:pathLst>
              <a:path w="2" h="4">
                <a:moveTo>
                  <a:pt x="2" y="4"/>
                </a:moveTo>
                <a:lnTo>
                  <a:pt x="2" y="4"/>
                </a:lnTo>
                <a:lnTo>
                  <a:pt x="2" y="4"/>
                </a:lnTo>
                <a:lnTo>
                  <a:pt x="2" y="2"/>
                </a:lnTo>
                <a:lnTo>
                  <a:pt x="2" y="0"/>
                </a:lnTo>
                <a:lnTo>
                  <a:pt x="2" y="0"/>
                </a:lnTo>
                <a:lnTo>
                  <a:pt x="2" y="0"/>
                </a:lnTo>
                <a:lnTo>
                  <a:pt x="0" y="2"/>
                </a:lnTo>
                <a:lnTo>
                  <a:pt x="2" y="4"/>
                </a:lnTo>
                <a:lnTo>
                  <a:pt x="2" y="2"/>
                </a:lnTo>
                <a:lnTo>
                  <a:pt x="2" y="2"/>
                </a:lnTo>
                <a:lnTo>
                  <a:pt x="2" y="0"/>
                </a:lnTo>
                <a:lnTo>
                  <a:pt x="2" y="2"/>
                </a:lnTo>
                <a:lnTo>
                  <a:pt x="2" y="2"/>
                </a:lnTo>
                <a:lnTo>
                  <a:pt x="2" y="2"/>
                </a:lnTo>
                <a:lnTo>
                  <a:pt x="2" y="2"/>
                </a:lnTo>
                <a:lnTo>
                  <a:pt x="2" y="2"/>
                </a:lnTo>
                <a:lnTo>
                  <a:pt x="2" y="2"/>
                </a:lnTo>
                <a:lnTo>
                  <a:pt x="2" y="2"/>
                </a:lnTo>
                <a:lnTo>
                  <a:pt x="2" y="2"/>
                </a:lnTo>
                <a:lnTo>
                  <a:pt x="2" y="2"/>
                </a:lnTo>
                <a:lnTo>
                  <a:pt x="2" y="2"/>
                </a:lnTo>
                <a:lnTo>
                  <a:pt x="2" y="2"/>
                </a:lnTo>
                <a:lnTo>
                  <a:pt x="2" y="2"/>
                </a:lnTo>
                <a:lnTo>
                  <a:pt x="2" y="2"/>
                </a:lnTo>
                <a:lnTo>
                  <a:pt x="2" y="2"/>
                </a:lnTo>
                <a:lnTo>
                  <a:pt x="0" y="2"/>
                </a:lnTo>
                <a:lnTo>
                  <a:pt x="2" y="4"/>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73" name="Freeform 1141"/>
          <p:cNvSpPr>
            <a:spLocks/>
          </p:cNvSpPr>
          <p:nvPr/>
        </p:nvSpPr>
        <p:spPr bwMode="auto">
          <a:xfrm>
            <a:off x="706439" y="479425"/>
            <a:ext cx="1587" cy="6350"/>
          </a:xfrm>
          <a:custGeom>
            <a:avLst/>
            <a:gdLst/>
            <a:ahLst/>
            <a:cxnLst>
              <a:cxn ang="0">
                <a:pos x="0" y="4"/>
              </a:cxn>
              <a:cxn ang="0">
                <a:pos x="0" y="2"/>
              </a:cxn>
              <a:cxn ang="0">
                <a:pos x="0" y="0"/>
              </a:cxn>
              <a:cxn ang="0">
                <a:pos x="0" y="0"/>
              </a:cxn>
              <a:cxn ang="0">
                <a:pos x="0" y="2"/>
              </a:cxn>
              <a:cxn ang="0">
                <a:pos x="0" y="2"/>
              </a:cxn>
              <a:cxn ang="0">
                <a:pos x="0" y="4"/>
              </a:cxn>
              <a:cxn ang="0">
                <a:pos x="0" y="2"/>
              </a:cxn>
              <a:cxn ang="0">
                <a:pos x="0" y="2"/>
              </a:cxn>
              <a:cxn ang="0">
                <a:pos x="0" y="2"/>
              </a:cxn>
              <a:cxn ang="0">
                <a:pos x="0" y="2"/>
              </a:cxn>
              <a:cxn ang="0">
                <a:pos x="0" y="2"/>
              </a:cxn>
              <a:cxn ang="0">
                <a:pos x="0" y="2"/>
              </a:cxn>
              <a:cxn ang="0">
                <a:pos x="0" y="2"/>
              </a:cxn>
              <a:cxn ang="0">
                <a:pos x="0" y="4"/>
              </a:cxn>
            </a:cxnLst>
            <a:rect l="0" t="0" r="r" b="b"/>
            <a:pathLst>
              <a:path h="4">
                <a:moveTo>
                  <a:pt x="0" y="4"/>
                </a:moveTo>
                <a:lnTo>
                  <a:pt x="0" y="2"/>
                </a:lnTo>
                <a:lnTo>
                  <a:pt x="0" y="0"/>
                </a:lnTo>
                <a:lnTo>
                  <a:pt x="0" y="0"/>
                </a:lnTo>
                <a:lnTo>
                  <a:pt x="0" y="2"/>
                </a:lnTo>
                <a:lnTo>
                  <a:pt x="0" y="2"/>
                </a:lnTo>
                <a:lnTo>
                  <a:pt x="0" y="4"/>
                </a:lnTo>
                <a:lnTo>
                  <a:pt x="0" y="2"/>
                </a:lnTo>
                <a:lnTo>
                  <a:pt x="0" y="2"/>
                </a:lnTo>
                <a:lnTo>
                  <a:pt x="0" y="2"/>
                </a:lnTo>
                <a:lnTo>
                  <a:pt x="0" y="2"/>
                </a:lnTo>
                <a:lnTo>
                  <a:pt x="0" y="2"/>
                </a:lnTo>
                <a:lnTo>
                  <a:pt x="0" y="2"/>
                </a:lnTo>
                <a:lnTo>
                  <a:pt x="0" y="2"/>
                </a:lnTo>
                <a:lnTo>
                  <a:pt x="0" y="4"/>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74" name="Freeform 1148"/>
          <p:cNvSpPr>
            <a:spLocks/>
          </p:cNvSpPr>
          <p:nvPr/>
        </p:nvSpPr>
        <p:spPr bwMode="auto">
          <a:xfrm>
            <a:off x="693742" y="460376"/>
            <a:ext cx="3175" cy="3175"/>
          </a:xfrm>
          <a:custGeom>
            <a:avLst/>
            <a:gdLst/>
            <a:ahLst/>
            <a:cxnLst>
              <a:cxn ang="0">
                <a:pos x="2" y="2"/>
              </a:cxn>
              <a:cxn ang="0">
                <a:pos x="2" y="0"/>
              </a:cxn>
              <a:cxn ang="0">
                <a:pos x="2" y="0"/>
              </a:cxn>
              <a:cxn ang="0">
                <a:pos x="2" y="0"/>
              </a:cxn>
              <a:cxn ang="0">
                <a:pos x="2" y="0"/>
              </a:cxn>
              <a:cxn ang="0">
                <a:pos x="0" y="0"/>
              </a:cxn>
              <a:cxn ang="0">
                <a:pos x="0" y="0"/>
              </a:cxn>
              <a:cxn ang="0">
                <a:pos x="0" y="2"/>
              </a:cxn>
              <a:cxn ang="0">
                <a:pos x="0" y="2"/>
              </a:cxn>
              <a:cxn ang="0">
                <a:pos x="0" y="2"/>
              </a:cxn>
              <a:cxn ang="0">
                <a:pos x="2" y="2"/>
              </a:cxn>
              <a:cxn ang="0">
                <a:pos x="2" y="2"/>
              </a:cxn>
              <a:cxn ang="0">
                <a:pos x="2" y="0"/>
              </a:cxn>
              <a:cxn ang="0">
                <a:pos x="2" y="0"/>
              </a:cxn>
              <a:cxn ang="0">
                <a:pos x="2" y="0"/>
              </a:cxn>
              <a:cxn ang="0">
                <a:pos x="0" y="2"/>
              </a:cxn>
              <a:cxn ang="0">
                <a:pos x="2" y="2"/>
              </a:cxn>
              <a:cxn ang="0">
                <a:pos x="2" y="0"/>
              </a:cxn>
              <a:cxn ang="0">
                <a:pos x="0" y="2"/>
              </a:cxn>
              <a:cxn ang="0">
                <a:pos x="2" y="2"/>
              </a:cxn>
              <a:cxn ang="0">
                <a:pos x="0" y="2"/>
              </a:cxn>
              <a:cxn ang="0">
                <a:pos x="0" y="2"/>
              </a:cxn>
              <a:cxn ang="0">
                <a:pos x="0" y="2"/>
              </a:cxn>
              <a:cxn ang="0">
                <a:pos x="0" y="2"/>
              </a:cxn>
              <a:cxn ang="0">
                <a:pos x="0" y="2"/>
              </a:cxn>
              <a:cxn ang="0">
                <a:pos x="0" y="2"/>
              </a:cxn>
              <a:cxn ang="0">
                <a:pos x="0" y="2"/>
              </a:cxn>
              <a:cxn ang="0">
                <a:pos x="0" y="2"/>
              </a:cxn>
              <a:cxn ang="0">
                <a:pos x="0" y="2"/>
              </a:cxn>
              <a:cxn ang="0">
                <a:pos x="2" y="2"/>
              </a:cxn>
              <a:cxn ang="0">
                <a:pos x="2" y="2"/>
              </a:cxn>
            </a:cxnLst>
            <a:rect l="0" t="0" r="r" b="b"/>
            <a:pathLst>
              <a:path w="2" h="2">
                <a:moveTo>
                  <a:pt x="2" y="2"/>
                </a:moveTo>
                <a:lnTo>
                  <a:pt x="2" y="0"/>
                </a:lnTo>
                <a:lnTo>
                  <a:pt x="2" y="0"/>
                </a:lnTo>
                <a:lnTo>
                  <a:pt x="2" y="0"/>
                </a:lnTo>
                <a:lnTo>
                  <a:pt x="2" y="0"/>
                </a:lnTo>
                <a:lnTo>
                  <a:pt x="0" y="0"/>
                </a:lnTo>
                <a:lnTo>
                  <a:pt x="0" y="0"/>
                </a:lnTo>
                <a:lnTo>
                  <a:pt x="0" y="2"/>
                </a:lnTo>
                <a:lnTo>
                  <a:pt x="0" y="2"/>
                </a:lnTo>
                <a:lnTo>
                  <a:pt x="0" y="2"/>
                </a:lnTo>
                <a:lnTo>
                  <a:pt x="2" y="2"/>
                </a:lnTo>
                <a:lnTo>
                  <a:pt x="2" y="2"/>
                </a:lnTo>
                <a:lnTo>
                  <a:pt x="2" y="0"/>
                </a:lnTo>
                <a:lnTo>
                  <a:pt x="2" y="0"/>
                </a:lnTo>
                <a:lnTo>
                  <a:pt x="2" y="0"/>
                </a:lnTo>
                <a:lnTo>
                  <a:pt x="0" y="2"/>
                </a:lnTo>
                <a:lnTo>
                  <a:pt x="2" y="2"/>
                </a:lnTo>
                <a:lnTo>
                  <a:pt x="2" y="0"/>
                </a:lnTo>
                <a:lnTo>
                  <a:pt x="0" y="2"/>
                </a:lnTo>
                <a:lnTo>
                  <a:pt x="2" y="2"/>
                </a:lnTo>
                <a:lnTo>
                  <a:pt x="0" y="2"/>
                </a:lnTo>
                <a:lnTo>
                  <a:pt x="0" y="2"/>
                </a:lnTo>
                <a:lnTo>
                  <a:pt x="0" y="2"/>
                </a:lnTo>
                <a:lnTo>
                  <a:pt x="0" y="2"/>
                </a:lnTo>
                <a:lnTo>
                  <a:pt x="0" y="2"/>
                </a:lnTo>
                <a:lnTo>
                  <a:pt x="0" y="2"/>
                </a:lnTo>
                <a:lnTo>
                  <a:pt x="0" y="2"/>
                </a:lnTo>
                <a:lnTo>
                  <a:pt x="0" y="2"/>
                </a:lnTo>
                <a:lnTo>
                  <a:pt x="0" y="2"/>
                </a:lnTo>
                <a:lnTo>
                  <a:pt x="2" y="2"/>
                </a:lnTo>
                <a:lnTo>
                  <a:pt x="2"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75" name="Freeform 1150"/>
          <p:cNvSpPr>
            <a:spLocks/>
          </p:cNvSpPr>
          <p:nvPr/>
        </p:nvSpPr>
        <p:spPr bwMode="auto">
          <a:xfrm>
            <a:off x="684215" y="447677"/>
            <a:ext cx="1587" cy="3175"/>
          </a:xfrm>
          <a:custGeom>
            <a:avLst/>
            <a:gdLst/>
            <a:ahLst/>
            <a:cxnLst>
              <a:cxn ang="0">
                <a:pos x="0" y="2"/>
              </a:cxn>
              <a:cxn ang="0">
                <a:pos x="0" y="0"/>
              </a:cxn>
              <a:cxn ang="0">
                <a:pos x="0" y="2"/>
              </a:cxn>
            </a:cxnLst>
            <a:rect l="0" t="0" r="r" b="b"/>
            <a:pathLst>
              <a:path h="2">
                <a:moveTo>
                  <a:pt x="0" y="2"/>
                </a:moveTo>
                <a:lnTo>
                  <a:pt x="0" y="0"/>
                </a:lnTo>
                <a:lnTo>
                  <a:pt x="0"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76" name="Freeform 1152"/>
          <p:cNvSpPr>
            <a:spLocks/>
          </p:cNvSpPr>
          <p:nvPr/>
        </p:nvSpPr>
        <p:spPr bwMode="auto">
          <a:xfrm>
            <a:off x="684217" y="447677"/>
            <a:ext cx="3175" cy="3175"/>
          </a:xfrm>
          <a:custGeom>
            <a:avLst/>
            <a:gdLst/>
            <a:ahLst/>
            <a:cxnLst>
              <a:cxn ang="0">
                <a:pos x="2" y="0"/>
              </a:cxn>
              <a:cxn ang="0">
                <a:pos x="0" y="0"/>
              </a:cxn>
              <a:cxn ang="0">
                <a:pos x="0" y="0"/>
              </a:cxn>
              <a:cxn ang="0">
                <a:pos x="0" y="0"/>
              </a:cxn>
              <a:cxn ang="0">
                <a:pos x="0" y="2"/>
              </a:cxn>
              <a:cxn ang="0">
                <a:pos x="2" y="2"/>
              </a:cxn>
              <a:cxn ang="0">
                <a:pos x="2" y="0"/>
              </a:cxn>
              <a:cxn ang="0">
                <a:pos x="0" y="0"/>
              </a:cxn>
              <a:cxn ang="0">
                <a:pos x="0" y="0"/>
              </a:cxn>
              <a:cxn ang="0">
                <a:pos x="0" y="0"/>
              </a:cxn>
              <a:cxn ang="0">
                <a:pos x="0" y="2"/>
              </a:cxn>
              <a:cxn ang="0">
                <a:pos x="2" y="2"/>
              </a:cxn>
              <a:cxn ang="0">
                <a:pos x="2" y="0"/>
              </a:cxn>
            </a:cxnLst>
            <a:rect l="0" t="0" r="r" b="b"/>
            <a:pathLst>
              <a:path w="2" h="2">
                <a:moveTo>
                  <a:pt x="2" y="0"/>
                </a:moveTo>
                <a:lnTo>
                  <a:pt x="0" y="0"/>
                </a:lnTo>
                <a:lnTo>
                  <a:pt x="0" y="0"/>
                </a:lnTo>
                <a:lnTo>
                  <a:pt x="0" y="0"/>
                </a:lnTo>
                <a:lnTo>
                  <a:pt x="0" y="2"/>
                </a:lnTo>
                <a:lnTo>
                  <a:pt x="2" y="2"/>
                </a:lnTo>
                <a:lnTo>
                  <a:pt x="2" y="0"/>
                </a:lnTo>
                <a:lnTo>
                  <a:pt x="0" y="0"/>
                </a:lnTo>
                <a:lnTo>
                  <a:pt x="0" y="0"/>
                </a:lnTo>
                <a:lnTo>
                  <a:pt x="0" y="0"/>
                </a:lnTo>
                <a:lnTo>
                  <a:pt x="0" y="2"/>
                </a:lnTo>
                <a:lnTo>
                  <a:pt x="2" y="2"/>
                </a:lnTo>
                <a:lnTo>
                  <a:pt x="2"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77" name="Freeform 1154"/>
          <p:cNvSpPr>
            <a:spLocks/>
          </p:cNvSpPr>
          <p:nvPr/>
        </p:nvSpPr>
        <p:spPr bwMode="auto">
          <a:xfrm>
            <a:off x="665165" y="434975"/>
            <a:ext cx="3175" cy="1588"/>
          </a:xfrm>
          <a:custGeom>
            <a:avLst/>
            <a:gdLst/>
            <a:ahLst/>
            <a:cxnLst>
              <a:cxn ang="0">
                <a:pos x="2" y="0"/>
              </a:cxn>
              <a:cxn ang="0">
                <a:pos x="0" y="0"/>
              </a:cxn>
              <a:cxn ang="0">
                <a:pos x="2" y="0"/>
              </a:cxn>
            </a:cxnLst>
            <a:rect l="0" t="0" r="r" b="b"/>
            <a:pathLst>
              <a:path w="2">
                <a:moveTo>
                  <a:pt x="2" y="0"/>
                </a:moveTo>
                <a:lnTo>
                  <a:pt x="0" y="0"/>
                </a:lnTo>
                <a:lnTo>
                  <a:pt x="2"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78" name="Freeform 1156"/>
          <p:cNvSpPr>
            <a:spLocks/>
          </p:cNvSpPr>
          <p:nvPr/>
        </p:nvSpPr>
        <p:spPr bwMode="auto">
          <a:xfrm>
            <a:off x="665165" y="431801"/>
            <a:ext cx="3175" cy="3175"/>
          </a:xfrm>
          <a:custGeom>
            <a:avLst/>
            <a:gdLst/>
            <a:ahLst/>
            <a:cxnLst>
              <a:cxn ang="0">
                <a:pos x="2" y="2"/>
              </a:cxn>
              <a:cxn ang="0">
                <a:pos x="0" y="0"/>
              </a:cxn>
              <a:cxn ang="0">
                <a:pos x="0" y="0"/>
              </a:cxn>
              <a:cxn ang="0">
                <a:pos x="0" y="2"/>
              </a:cxn>
              <a:cxn ang="0">
                <a:pos x="2" y="2"/>
              </a:cxn>
              <a:cxn ang="0">
                <a:pos x="2" y="2"/>
              </a:cxn>
              <a:cxn ang="0">
                <a:pos x="2" y="2"/>
              </a:cxn>
              <a:cxn ang="0">
                <a:pos x="0" y="0"/>
              </a:cxn>
              <a:cxn ang="0">
                <a:pos x="0" y="0"/>
              </a:cxn>
              <a:cxn ang="0">
                <a:pos x="0" y="2"/>
              </a:cxn>
              <a:cxn ang="0">
                <a:pos x="2" y="2"/>
              </a:cxn>
              <a:cxn ang="0">
                <a:pos x="2" y="2"/>
              </a:cxn>
              <a:cxn ang="0">
                <a:pos x="2" y="2"/>
              </a:cxn>
            </a:cxnLst>
            <a:rect l="0" t="0" r="r" b="b"/>
            <a:pathLst>
              <a:path w="2" h="2">
                <a:moveTo>
                  <a:pt x="2" y="2"/>
                </a:moveTo>
                <a:lnTo>
                  <a:pt x="0" y="0"/>
                </a:lnTo>
                <a:lnTo>
                  <a:pt x="0" y="0"/>
                </a:lnTo>
                <a:lnTo>
                  <a:pt x="0" y="2"/>
                </a:lnTo>
                <a:lnTo>
                  <a:pt x="2" y="2"/>
                </a:lnTo>
                <a:lnTo>
                  <a:pt x="2" y="2"/>
                </a:lnTo>
                <a:lnTo>
                  <a:pt x="2" y="2"/>
                </a:lnTo>
                <a:lnTo>
                  <a:pt x="0" y="0"/>
                </a:lnTo>
                <a:lnTo>
                  <a:pt x="0" y="0"/>
                </a:lnTo>
                <a:lnTo>
                  <a:pt x="0" y="2"/>
                </a:lnTo>
                <a:lnTo>
                  <a:pt x="2" y="2"/>
                </a:lnTo>
                <a:lnTo>
                  <a:pt x="2" y="2"/>
                </a:lnTo>
                <a:lnTo>
                  <a:pt x="2"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79" name="Freeform 1163"/>
          <p:cNvSpPr>
            <a:spLocks/>
          </p:cNvSpPr>
          <p:nvPr/>
        </p:nvSpPr>
        <p:spPr bwMode="auto">
          <a:xfrm>
            <a:off x="611188" y="415933"/>
            <a:ext cx="6350" cy="3175"/>
          </a:xfrm>
          <a:custGeom>
            <a:avLst/>
            <a:gdLst/>
            <a:ahLst/>
            <a:cxnLst>
              <a:cxn ang="0">
                <a:pos x="2" y="2"/>
              </a:cxn>
              <a:cxn ang="0">
                <a:pos x="2" y="2"/>
              </a:cxn>
              <a:cxn ang="0">
                <a:pos x="4" y="2"/>
              </a:cxn>
              <a:cxn ang="0">
                <a:pos x="4" y="0"/>
              </a:cxn>
              <a:cxn ang="0">
                <a:pos x="4" y="0"/>
              </a:cxn>
              <a:cxn ang="0">
                <a:pos x="2" y="0"/>
              </a:cxn>
              <a:cxn ang="0">
                <a:pos x="2" y="0"/>
              </a:cxn>
              <a:cxn ang="0">
                <a:pos x="0" y="2"/>
              </a:cxn>
              <a:cxn ang="0">
                <a:pos x="2" y="2"/>
              </a:cxn>
              <a:cxn ang="0">
                <a:pos x="2" y="0"/>
              </a:cxn>
              <a:cxn ang="0">
                <a:pos x="4" y="2"/>
              </a:cxn>
              <a:cxn ang="0">
                <a:pos x="4" y="0"/>
              </a:cxn>
              <a:cxn ang="0">
                <a:pos x="4" y="0"/>
              </a:cxn>
              <a:cxn ang="0">
                <a:pos x="2" y="0"/>
              </a:cxn>
              <a:cxn ang="0">
                <a:pos x="2" y="0"/>
              </a:cxn>
              <a:cxn ang="0">
                <a:pos x="0" y="0"/>
              </a:cxn>
              <a:cxn ang="0">
                <a:pos x="2" y="2"/>
              </a:cxn>
            </a:cxnLst>
            <a:rect l="0" t="0" r="r" b="b"/>
            <a:pathLst>
              <a:path w="4" h="2">
                <a:moveTo>
                  <a:pt x="2" y="2"/>
                </a:moveTo>
                <a:lnTo>
                  <a:pt x="2" y="2"/>
                </a:lnTo>
                <a:lnTo>
                  <a:pt x="4" y="2"/>
                </a:lnTo>
                <a:lnTo>
                  <a:pt x="4" y="0"/>
                </a:lnTo>
                <a:lnTo>
                  <a:pt x="4" y="0"/>
                </a:lnTo>
                <a:lnTo>
                  <a:pt x="2" y="0"/>
                </a:lnTo>
                <a:lnTo>
                  <a:pt x="2" y="0"/>
                </a:lnTo>
                <a:lnTo>
                  <a:pt x="0" y="2"/>
                </a:lnTo>
                <a:lnTo>
                  <a:pt x="2" y="2"/>
                </a:lnTo>
                <a:lnTo>
                  <a:pt x="2" y="0"/>
                </a:lnTo>
                <a:lnTo>
                  <a:pt x="4" y="2"/>
                </a:lnTo>
                <a:lnTo>
                  <a:pt x="4" y="0"/>
                </a:lnTo>
                <a:lnTo>
                  <a:pt x="4" y="0"/>
                </a:lnTo>
                <a:lnTo>
                  <a:pt x="2" y="0"/>
                </a:lnTo>
                <a:lnTo>
                  <a:pt x="2" y="0"/>
                </a:lnTo>
                <a:lnTo>
                  <a:pt x="0" y="0"/>
                </a:lnTo>
                <a:lnTo>
                  <a:pt x="2"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80" name="Freeform 1172"/>
          <p:cNvSpPr>
            <a:spLocks/>
          </p:cNvSpPr>
          <p:nvPr/>
        </p:nvSpPr>
        <p:spPr bwMode="auto">
          <a:xfrm>
            <a:off x="582617" y="476253"/>
            <a:ext cx="3175" cy="3175"/>
          </a:xfrm>
          <a:custGeom>
            <a:avLst/>
            <a:gdLst/>
            <a:ahLst/>
            <a:cxnLst>
              <a:cxn ang="0">
                <a:pos x="0" y="2"/>
              </a:cxn>
              <a:cxn ang="0">
                <a:pos x="0" y="2"/>
              </a:cxn>
              <a:cxn ang="0">
                <a:pos x="2" y="2"/>
              </a:cxn>
              <a:cxn ang="0">
                <a:pos x="0" y="0"/>
              </a:cxn>
              <a:cxn ang="0">
                <a:pos x="0" y="0"/>
              </a:cxn>
              <a:cxn ang="0">
                <a:pos x="0" y="0"/>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Lst>
            <a:rect l="0" t="0" r="r" b="b"/>
            <a:pathLst>
              <a:path w="2" h="2">
                <a:moveTo>
                  <a:pt x="0" y="2"/>
                </a:moveTo>
                <a:lnTo>
                  <a:pt x="0" y="2"/>
                </a:lnTo>
                <a:lnTo>
                  <a:pt x="2" y="2"/>
                </a:lnTo>
                <a:lnTo>
                  <a:pt x="0" y="0"/>
                </a:lnTo>
                <a:lnTo>
                  <a:pt x="0" y="0"/>
                </a:lnTo>
                <a:lnTo>
                  <a:pt x="0" y="0"/>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81" name="Freeform 1177"/>
          <p:cNvSpPr>
            <a:spLocks/>
          </p:cNvSpPr>
          <p:nvPr/>
        </p:nvSpPr>
        <p:spPr bwMode="auto">
          <a:xfrm>
            <a:off x="557217" y="534996"/>
            <a:ext cx="3175" cy="3175"/>
          </a:xfrm>
          <a:custGeom>
            <a:avLst/>
            <a:gdLst/>
            <a:ahLst/>
            <a:cxnLst>
              <a:cxn ang="0">
                <a:pos x="0" y="2"/>
              </a:cxn>
              <a:cxn ang="0">
                <a:pos x="2" y="2"/>
              </a:cxn>
              <a:cxn ang="0">
                <a:pos x="2" y="2"/>
              </a:cxn>
              <a:cxn ang="0">
                <a:pos x="2" y="0"/>
              </a:cxn>
              <a:cxn ang="0">
                <a:pos x="2" y="0"/>
              </a:cxn>
              <a:cxn ang="0">
                <a:pos x="2"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2"/>
              </a:cxn>
              <a:cxn ang="0">
                <a:pos x="0" y="2"/>
              </a:cxn>
              <a:cxn ang="0">
                <a:pos x="2" y="2"/>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2"/>
              </a:cxn>
              <a:cxn ang="0">
                <a:pos x="2" y="0"/>
              </a:cxn>
              <a:cxn ang="0">
                <a:pos x="2" y="0"/>
              </a:cxn>
              <a:cxn ang="0">
                <a:pos x="0" y="0"/>
              </a:cxn>
              <a:cxn ang="0">
                <a:pos x="0" y="0"/>
              </a:cxn>
              <a:cxn ang="0">
                <a:pos x="0" y="2"/>
              </a:cxn>
            </a:cxnLst>
            <a:rect l="0" t="0" r="r" b="b"/>
            <a:pathLst>
              <a:path w="2" h="2">
                <a:moveTo>
                  <a:pt x="0" y="2"/>
                </a:moveTo>
                <a:lnTo>
                  <a:pt x="2" y="2"/>
                </a:lnTo>
                <a:lnTo>
                  <a:pt x="2" y="2"/>
                </a:lnTo>
                <a:lnTo>
                  <a:pt x="2" y="0"/>
                </a:lnTo>
                <a:lnTo>
                  <a:pt x="2" y="0"/>
                </a:lnTo>
                <a:lnTo>
                  <a:pt x="2"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2"/>
                </a:lnTo>
                <a:lnTo>
                  <a:pt x="0" y="2"/>
                </a:lnTo>
                <a:lnTo>
                  <a:pt x="2" y="2"/>
                </a:lnTo>
                <a:lnTo>
                  <a:pt x="2" y="0"/>
                </a:lnTo>
                <a:lnTo>
                  <a:pt x="2" y="0"/>
                </a:lnTo>
                <a:lnTo>
                  <a:pt x="2" y="0"/>
                </a:lnTo>
                <a:lnTo>
                  <a:pt x="2" y="0"/>
                </a:lnTo>
                <a:lnTo>
                  <a:pt x="2" y="0"/>
                </a:lnTo>
                <a:lnTo>
                  <a:pt x="2" y="0"/>
                </a:lnTo>
                <a:lnTo>
                  <a:pt x="2" y="0"/>
                </a:lnTo>
                <a:lnTo>
                  <a:pt x="2" y="0"/>
                </a:lnTo>
                <a:lnTo>
                  <a:pt x="2" y="0"/>
                </a:lnTo>
                <a:lnTo>
                  <a:pt x="2" y="0"/>
                </a:lnTo>
                <a:lnTo>
                  <a:pt x="2" y="0"/>
                </a:lnTo>
                <a:lnTo>
                  <a:pt x="2" y="2"/>
                </a:lnTo>
                <a:lnTo>
                  <a:pt x="2" y="0"/>
                </a:lnTo>
                <a:lnTo>
                  <a:pt x="2" y="0"/>
                </a:lnTo>
                <a:lnTo>
                  <a:pt x="0" y="0"/>
                </a:lnTo>
                <a:lnTo>
                  <a:pt x="0" y="0"/>
                </a:lnTo>
                <a:lnTo>
                  <a:pt x="0"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82" name="Freeform 1180"/>
          <p:cNvSpPr>
            <a:spLocks/>
          </p:cNvSpPr>
          <p:nvPr/>
        </p:nvSpPr>
        <p:spPr bwMode="auto">
          <a:xfrm>
            <a:off x="560392" y="530233"/>
            <a:ext cx="3175" cy="4763"/>
          </a:xfrm>
          <a:custGeom>
            <a:avLst/>
            <a:gdLst/>
            <a:ahLst/>
            <a:cxnLst>
              <a:cxn ang="0">
                <a:pos x="0" y="3"/>
              </a:cxn>
              <a:cxn ang="0">
                <a:pos x="0" y="3"/>
              </a:cxn>
              <a:cxn ang="0">
                <a:pos x="2" y="3"/>
              </a:cxn>
              <a:cxn ang="0">
                <a:pos x="2" y="3"/>
              </a:cxn>
              <a:cxn ang="0">
                <a:pos x="0" y="0"/>
              </a:cxn>
              <a:cxn ang="0">
                <a:pos x="0" y="0"/>
              </a:cxn>
              <a:cxn ang="0">
                <a:pos x="0" y="0"/>
              </a:cxn>
              <a:cxn ang="0">
                <a:pos x="0" y="3"/>
              </a:cxn>
              <a:cxn ang="0">
                <a:pos x="0" y="3"/>
              </a:cxn>
              <a:cxn ang="0">
                <a:pos x="0" y="3"/>
              </a:cxn>
              <a:cxn ang="0">
                <a:pos x="0" y="3"/>
              </a:cxn>
              <a:cxn ang="0">
                <a:pos x="0" y="0"/>
              </a:cxn>
              <a:cxn ang="0">
                <a:pos x="0" y="3"/>
              </a:cxn>
              <a:cxn ang="0">
                <a:pos x="0" y="3"/>
              </a:cxn>
              <a:cxn ang="0">
                <a:pos x="0" y="3"/>
              </a:cxn>
              <a:cxn ang="0">
                <a:pos x="0" y="3"/>
              </a:cxn>
              <a:cxn ang="0">
                <a:pos x="0" y="3"/>
              </a:cxn>
              <a:cxn ang="0">
                <a:pos x="0" y="3"/>
              </a:cxn>
              <a:cxn ang="0">
                <a:pos x="0" y="3"/>
              </a:cxn>
              <a:cxn ang="0">
                <a:pos x="0" y="3"/>
              </a:cxn>
              <a:cxn ang="0">
                <a:pos x="0" y="3"/>
              </a:cxn>
              <a:cxn ang="0">
                <a:pos x="0" y="3"/>
              </a:cxn>
              <a:cxn ang="0">
                <a:pos x="0" y="3"/>
              </a:cxn>
              <a:cxn ang="0">
                <a:pos x="0" y="3"/>
              </a:cxn>
              <a:cxn ang="0">
                <a:pos x="0" y="3"/>
              </a:cxn>
              <a:cxn ang="0">
                <a:pos x="0" y="3"/>
              </a:cxn>
              <a:cxn ang="0">
                <a:pos x="0" y="3"/>
              </a:cxn>
            </a:cxnLst>
            <a:rect l="0" t="0" r="r" b="b"/>
            <a:pathLst>
              <a:path w="2" h="3">
                <a:moveTo>
                  <a:pt x="0" y="3"/>
                </a:moveTo>
                <a:lnTo>
                  <a:pt x="0" y="3"/>
                </a:lnTo>
                <a:lnTo>
                  <a:pt x="2" y="3"/>
                </a:lnTo>
                <a:lnTo>
                  <a:pt x="2" y="3"/>
                </a:lnTo>
                <a:lnTo>
                  <a:pt x="0" y="0"/>
                </a:lnTo>
                <a:lnTo>
                  <a:pt x="0" y="0"/>
                </a:lnTo>
                <a:lnTo>
                  <a:pt x="0" y="0"/>
                </a:lnTo>
                <a:lnTo>
                  <a:pt x="0" y="3"/>
                </a:lnTo>
                <a:lnTo>
                  <a:pt x="0" y="3"/>
                </a:lnTo>
                <a:lnTo>
                  <a:pt x="0" y="3"/>
                </a:lnTo>
                <a:lnTo>
                  <a:pt x="0" y="3"/>
                </a:lnTo>
                <a:lnTo>
                  <a:pt x="0" y="0"/>
                </a:lnTo>
                <a:lnTo>
                  <a:pt x="0" y="3"/>
                </a:lnTo>
                <a:lnTo>
                  <a:pt x="0" y="3"/>
                </a:lnTo>
                <a:lnTo>
                  <a:pt x="0" y="3"/>
                </a:lnTo>
                <a:lnTo>
                  <a:pt x="0" y="3"/>
                </a:lnTo>
                <a:lnTo>
                  <a:pt x="0" y="3"/>
                </a:lnTo>
                <a:lnTo>
                  <a:pt x="0" y="3"/>
                </a:lnTo>
                <a:lnTo>
                  <a:pt x="0" y="3"/>
                </a:lnTo>
                <a:lnTo>
                  <a:pt x="0" y="3"/>
                </a:lnTo>
                <a:lnTo>
                  <a:pt x="0" y="3"/>
                </a:lnTo>
                <a:lnTo>
                  <a:pt x="0" y="3"/>
                </a:lnTo>
                <a:lnTo>
                  <a:pt x="0" y="3"/>
                </a:lnTo>
                <a:lnTo>
                  <a:pt x="0" y="3"/>
                </a:lnTo>
                <a:lnTo>
                  <a:pt x="0" y="3"/>
                </a:lnTo>
                <a:lnTo>
                  <a:pt x="0" y="3"/>
                </a:lnTo>
                <a:lnTo>
                  <a:pt x="0" y="3"/>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83" name="Line 1187"/>
          <p:cNvSpPr>
            <a:spLocks noChangeShapeType="1"/>
          </p:cNvSpPr>
          <p:nvPr/>
        </p:nvSpPr>
        <p:spPr bwMode="auto">
          <a:xfrm>
            <a:off x="569915" y="520700"/>
            <a:ext cx="1587" cy="1588"/>
          </a:xfrm>
          <a:prstGeom prst="line">
            <a:avLst/>
          </a:pr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84" name="Line 1188"/>
          <p:cNvSpPr>
            <a:spLocks noChangeShapeType="1"/>
          </p:cNvSpPr>
          <p:nvPr/>
        </p:nvSpPr>
        <p:spPr bwMode="auto">
          <a:xfrm>
            <a:off x="569915" y="520700"/>
            <a:ext cx="1587" cy="1588"/>
          </a:xfrm>
          <a:prstGeom prst="line">
            <a:avLst/>
          </a:pr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85" name="Freeform 1208"/>
          <p:cNvSpPr>
            <a:spLocks/>
          </p:cNvSpPr>
          <p:nvPr/>
        </p:nvSpPr>
        <p:spPr bwMode="auto">
          <a:xfrm>
            <a:off x="595313" y="557221"/>
            <a:ext cx="1587" cy="1587"/>
          </a:xfrm>
          <a:custGeom>
            <a:avLst/>
            <a:gdLst/>
            <a:ahLst/>
            <a:cxnLst>
              <a:cxn ang="0">
                <a:pos x="0" y="0"/>
              </a:cxn>
              <a:cxn ang="0">
                <a:pos x="0" y="0"/>
              </a:cxn>
              <a:cxn ang="0">
                <a:pos x="0" y="0"/>
              </a:cxn>
            </a:cxnLst>
            <a:rect l="0" t="0" r="r" b="b"/>
            <a:pathLst>
              <a:path>
                <a:moveTo>
                  <a:pt x="0" y="0"/>
                </a:moveTo>
                <a:lnTo>
                  <a:pt x="0" y="0"/>
                </a:lnTo>
                <a:lnTo>
                  <a:pt x="0"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86" name="Freeform 1210"/>
          <p:cNvSpPr>
            <a:spLocks/>
          </p:cNvSpPr>
          <p:nvPr/>
        </p:nvSpPr>
        <p:spPr bwMode="auto">
          <a:xfrm>
            <a:off x="595317" y="557221"/>
            <a:ext cx="3175" cy="3175"/>
          </a:xfrm>
          <a:custGeom>
            <a:avLst/>
            <a:gdLst/>
            <a:ahLst/>
            <a:cxnLst>
              <a:cxn ang="0">
                <a:pos x="0" y="2"/>
              </a:cxn>
              <a:cxn ang="0">
                <a:pos x="0" y="2"/>
              </a:cxn>
              <a:cxn ang="0">
                <a:pos x="2" y="2"/>
              </a:cxn>
              <a:cxn ang="0">
                <a:pos x="2" y="0"/>
              </a:cxn>
              <a:cxn ang="0">
                <a:pos x="2" y="0"/>
              </a:cxn>
              <a:cxn ang="0">
                <a:pos x="0" y="0"/>
              </a:cxn>
              <a:cxn ang="0">
                <a:pos x="0" y="0"/>
              </a:cxn>
              <a:cxn ang="0">
                <a:pos x="0" y="0"/>
              </a:cxn>
              <a:cxn ang="0">
                <a:pos x="0" y="2"/>
              </a:cxn>
              <a:cxn ang="0">
                <a:pos x="0" y="2"/>
              </a:cxn>
              <a:cxn ang="0">
                <a:pos x="2" y="2"/>
              </a:cxn>
              <a:cxn ang="0">
                <a:pos x="2" y="0"/>
              </a:cxn>
              <a:cxn ang="0">
                <a:pos x="2" y="0"/>
              </a:cxn>
              <a:cxn ang="0">
                <a:pos x="0" y="0"/>
              </a:cxn>
              <a:cxn ang="0">
                <a:pos x="0" y="0"/>
              </a:cxn>
              <a:cxn ang="0">
                <a:pos x="0" y="0"/>
              </a:cxn>
              <a:cxn ang="0">
                <a:pos x="0" y="2"/>
              </a:cxn>
            </a:cxnLst>
            <a:rect l="0" t="0" r="r" b="b"/>
            <a:pathLst>
              <a:path w="2" h="2">
                <a:moveTo>
                  <a:pt x="0" y="2"/>
                </a:moveTo>
                <a:lnTo>
                  <a:pt x="0" y="2"/>
                </a:lnTo>
                <a:lnTo>
                  <a:pt x="2" y="2"/>
                </a:lnTo>
                <a:lnTo>
                  <a:pt x="2" y="0"/>
                </a:lnTo>
                <a:lnTo>
                  <a:pt x="2" y="0"/>
                </a:lnTo>
                <a:lnTo>
                  <a:pt x="0" y="0"/>
                </a:lnTo>
                <a:lnTo>
                  <a:pt x="0" y="0"/>
                </a:lnTo>
                <a:lnTo>
                  <a:pt x="0" y="0"/>
                </a:lnTo>
                <a:lnTo>
                  <a:pt x="0" y="2"/>
                </a:lnTo>
                <a:lnTo>
                  <a:pt x="0" y="2"/>
                </a:lnTo>
                <a:lnTo>
                  <a:pt x="2" y="2"/>
                </a:lnTo>
                <a:lnTo>
                  <a:pt x="2" y="0"/>
                </a:lnTo>
                <a:lnTo>
                  <a:pt x="2" y="0"/>
                </a:lnTo>
                <a:lnTo>
                  <a:pt x="0" y="0"/>
                </a:lnTo>
                <a:lnTo>
                  <a:pt x="0" y="0"/>
                </a:lnTo>
                <a:lnTo>
                  <a:pt x="0" y="0"/>
                </a:lnTo>
                <a:lnTo>
                  <a:pt x="0"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87" name="Freeform 1214"/>
          <p:cNvSpPr>
            <a:spLocks/>
          </p:cNvSpPr>
          <p:nvPr/>
        </p:nvSpPr>
        <p:spPr bwMode="auto">
          <a:xfrm>
            <a:off x="595317" y="557221"/>
            <a:ext cx="3175" cy="3175"/>
          </a:xfrm>
          <a:custGeom>
            <a:avLst/>
            <a:gdLst/>
            <a:ahLst/>
            <a:cxnLst>
              <a:cxn ang="0">
                <a:pos x="0" y="2"/>
              </a:cxn>
              <a:cxn ang="0">
                <a:pos x="2" y="2"/>
              </a:cxn>
              <a:cxn ang="0">
                <a:pos x="0" y="0"/>
              </a:cxn>
              <a:cxn ang="0">
                <a:pos x="0" y="2"/>
              </a:cxn>
              <a:cxn ang="0">
                <a:pos x="0" y="2"/>
              </a:cxn>
            </a:cxnLst>
            <a:rect l="0" t="0" r="r" b="b"/>
            <a:pathLst>
              <a:path w="2" h="2">
                <a:moveTo>
                  <a:pt x="0" y="2"/>
                </a:moveTo>
                <a:lnTo>
                  <a:pt x="2" y="2"/>
                </a:lnTo>
                <a:lnTo>
                  <a:pt x="0" y="0"/>
                </a:lnTo>
                <a:lnTo>
                  <a:pt x="0" y="2"/>
                </a:lnTo>
                <a:lnTo>
                  <a:pt x="0"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88" name="Rectangle 1215"/>
          <p:cNvSpPr>
            <a:spLocks noChangeArrowheads="1"/>
          </p:cNvSpPr>
          <p:nvPr/>
        </p:nvSpPr>
        <p:spPr bwMode="auto">
          <a:xfrm>
            <a:off x="595313" y="627071"/>
            <a:ext cx="1587" cy="1587"/>
          </a:xfrm>
          <a:prstGeom prst="rect">
            <a:avLst/>
          </a:prstGeom>
          <a:solidFill>
            <a:srgbClr val="000000"/>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289" name="Freeform 1217"/>
          <p:cNvSpPr>
            <a:spLocks/>
          </p:cNvSpPr>
          <p:nvPr/>
        </p:nvSpPr>
        <p:spPr bwMode="auto">
          <a:xfrm>
            <a:off x="595313" y="627071"/>
            <a:ext cx="1587" cy="1587"/>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90" name="Freeform 1219"/>
          <p:cNvSpPr>
            <a:spLocks/>
          </p:cNvSpPr>
          <p:nvPr/>
        </p:nvSpPr>
        <p:spPr bwMode="auto">
          <a:xfrm>
            <a:off x="731840" y="541346"/>
            <a:ext cx="1587" cy="1587"/>
          </a:xfrm>
          <a:custGeom>
            <a:avLst/>
            <a:gdLst/>
            <a:ahLst/>
            <a:cxnLst>
              <a:cxn ang="0">
                <a:pos x="0" y="0"/>
              </a:cxn>
              <a:cxn ang="0">
                <a:pos x="0" y="0"/>
              </a:cxn>
              <a:cxn ang="0">
                <a:pos x="0" y="0"/>
              </a:cxn>
            </a:cxnLst>
            <a:rect l="0" t="0" r="r" b="b"/>
            <a:pathLst>
              <a:path>
                <a:moveTo>
                  <a:pt x="0" y="0"/>
                </a:moveTo>
                <a:lnTo>
                  <a:pt x="0" y="0"/>
                </a:lnTo>
                <a:lnTo>
                  <a:pt x="0"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91" name="Freeform 1221"/>
          <p:cNvSpPr>
            <a:spLocks/>
          </p:cNvSpPr>
          <p:nvPr/>
        </p:nvSpPr>
        <p:spPr bwMode="auto">
          <a:xfrm>
            <a:off x="731842" y="541346"/>
            <a:ext cx="3175" cy="3175"/>
          </a:xfrm>
          <a:custGeom>
            <a:avLst/>
            <a:gdLst/>
            <a:ahLst/>
            <a:cxnLst>
              <a:cxn ang="0">
                <a:pos x="2" y="0"/>
              </a:cxn>
              <a:cxn ang="0">
                <a:pos x="2" y="0"/>
              </a:cxn>
              <a:cxn ang="0">
                <a:pos x="2" y="0"/>
              </a:cxn>
              <a:cxn ang="0">
                <a:pos x="0" y="0"/>
              </a:cxn>
              <a:cxn ang="0">
                <a:pos x="0" y="0"/>
              </a:cxn>
              <a:cxn ang="0">
                <a:pos x="0" y="2"/>
              </a:cxn>
              <a:cxn ang="0">
                <a:pos x="2" y="0"/>
              </a:cxn>
              <a:cxn ang="0">
                <a:pos x="2" y="0"/>
              </a:cxn>
              <a:cxn ang="0">
                <a:pos x="2" y="0"/>
              </a:cxn>
              <a:cxn ang="0">
                <a:pos x="0" y="0"/>
              </a:cxn>
              <a:cxn ang="0">
                <a:pos x="0" y="0"/>
              </a:cxn>
              <a:cxn ang="0">
                <a:pos x="0" y="2"/>
              </a:cxn>
              <a:cxn ang="0">
                <a:pos x="2" y="0"/>
              </a:cxn>
            </a:cxnLst>
            <a:rect l="0" t="0" r="r" b="b"/>
            <a:pathLst>
              <a:path w="2" h="2">
                <a:moveTo>
                  <a:pt x="2" y="0"/>
                </a:moveTo>
                <a:lnTo>
                  <a:pt x="2" y="0"/>
                </a:lnTo>
                <a:lnTo>
                  <a:pt x="2" y="0"/>
                </a:lnTo>
                <a:lnTo>
                  <a:pt x="0" y="0"/>
                </a:lnTo>
                <a:lnTo>
                  <a:pt x="0" y="0"/>
                </a:lnTo>
                <a:lnTo>
                  <a:pt x="0" y="2"/>
                </a:lnTo>
                <a:lnTo>
                  <a:pt x="2" y="0"/>
                </a:lnTo>
                <a:lnTo>
                  <a:pt x="2" y="0"/>
                </a:lnTo>
                <a:lnTo>
                  <a:pt x="2" y="0"/>
                </a:lnTo>
                <a:lnTo>
                  <a:pt x="0" y="0"/>
                </a:lnTo>
                <a:lnTo>
                  <a:pt x="0" y="0"/>
                </a:lnTo>
                <a:lnTo>
                  <a:pt x="0" y="2"/>
                </a:lnTo>
                <a:lnTo>
                  <a:pt x="2"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92" name="Freeform 1234"/>
          <p:cNvSpPr>
            <a:spLocks/>
          </p:cNvSpPr>
          <p:nvPr/>
        </p:nvSpPr>
        <p:spPr bwMode="auto">
          <a:xfrm>
            <a:off x="722317" y="550871"/>
            <a:ext cx="3175" cy="1587"/>
          </a:xfrm>
          <a:custGeom>
            <a:avLst/>
            <a:gdLst/>
            <a:ahLst/>
            <a:cxnLst>
              <a:cxn ang="0">
                <a:pos x="0" y="0"/>
              </a:cxn>
              <a:cxn ang="0">
                <a:pos x="0" y="0"/>
              </a:cxn>
              <a:cxn ang="0">
                <a:pos x="2" y="0"/>
              </a:cxn>
              <a:cxn ang="0">
                <a:pos x="2" y="0"/>
              </a:cxn>
              <a:cxn ang="0">
                <a:pos x="2" y="0"/>
              </a:cxn>
              <a:cxn ang="0">
                <a:pos x="2" y="0"/>
              </a:cxn>
              <a:cxn ang="0">
                <a:pos x="0" y="0"/>
              </a:cxn>
              <a:cxn ang="0">
                <a:pos x="0" y="0"/>
              </a:cxn>
              <a:cxn ang="0">
                <a:pos x="0" y="0"/>
              </a:cxn>
              <a:cxn ang="0">
                <a:pos x="0" y="0"/>
              </a:cxn>
              <a:cxn ang="0">
                <a:pos x="0" y="0"/>
              </a:cxn>
              <a:cxn ang="0">
                <a:pos x="0" y="0"/>
              </a:cxn>
              <a:cxn ang="0">
                <a:pos x="2" y="0"/>
              </a:cxn>
              <a:cxn ang="0">
                <a:pos x="2" y="0"/>
              </a:cxn>
              <a:cxn ang="0">
                <a:pos x="2" y="0"/>
              </a:cxn>
              <a:cxn ang="0">
                <a:pos x="0" y="0"/>
              </a:cxn>
              <a:cxn ang="0">
                <a:pos x="0" y="0"/>
              </a:cxn>
              <a:cxn ang="0">
                <a:pos x="2"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w="2">
                <a:moveTo>
                  <a:pt x="0" y="0"/>
                </a:moveTo>
                <a:lnTo>
                  <a:pt x="0" y="0"/>
                </a:lnTo>
                <a:lnTo>
                  <a:pt x="2" y="0"/>
                </a:lnTo>
                <a:lnTo>
                  <a:pt x="2" y="0"/>
                </a:lnTo>
                <a:lnTo>
                  <a:pt x="2" y="0"/>
                </a:lnTo>
                <a:lnTo>
                  <a:pt x="2" y="0"/>
                </a:lnTo>
                <a:lnTo>
                  <a:pt x="0" y="0"/>
                </a:lnTo>
                <a:lnTo>
                  <a:pt x="0" y="0"/>
                </a:lnTo>
                <a:lnTo>
                  <a:pt x="0" y="0"/>
                </a:lnTo>
                <a:lnTo>
                  <a:pt x="0" y="0"/>
                </a:lnTo>
                <a:lnTo>
                  <a:pt x="0" y="0"/>
                </a:lnTo>
                <a:lnTo>
                  <a:pt x="0" y="0"/>
                </a:lnTo>
                <a:lnTo>
                  <a:pt x="2" y="0"/>
                </a:lnTo>
                <a:lnTo>
                  <a:pt x="2" y="0"/>
                </a:lnTo>
                <a:lnTo>
                  <a:pt x="2" y="0"/>
                </a:lnTo>
                <a:lnTo>
                  <a:pt x="0" y="0"/>
                </a:lnTo>
                <a:lnTo>
                  <a:pt x="0" y="0"/>
                </a:lnTo>
                <a:lnTo>
                  <a:pt x="2"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93" name="Line 1237"/>
          <p:cNvSpPr>
            <a:spLocks noChangeShapeType="1"/>
          </p:cNvSpPr>
          <p:nvPr/>
        </p:nvSpPr>
        <p:spPr bwMode="auto">
          <a:xfrm>
            <a:off x="728663" y="544521"/>
            <a:ext cx="1587" cy="1587"/>
          </a:xfrm>
          <a:prstGeom prst="line">
            <a:avLst/>
          </a:pr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94" name="Line 1238"/>
          <p:cNvSpPr>
            <a:spLocks noChangeShapeType="1"/>
          </p:cNvSpPr>
          <p:nvPr/>
        </p:nvSpPr>
        <p:spPr bwMode="auto">
          <a:xfrm>
            <a:off x="728663" y="544521"/>
            <a:ext cx="1587" cy="1587"/>
          </a:xfrm>
          <a:prstGeom prst="line">
            <a:avLst/>
          </a:pr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95" name="Freeform 1240"/>
          <p:cNvSpPr>
            <a:spLocks/>
          </p:cNvSpPr>
          <p:nvPr/>
        </p:nvSpPr>
        <p:spPr bwMode="auto">
          <a:xfrm>
            <a:off x="728663" y="541346"/>
            <a:ext cx="1587" cy="3175"/>
          </a:xfrm>
          <a:custGeom>
            <a:avLst/>
            <a:gdLst/>
            <a:ahLst/>
            <a:cxnLst>
              <a:cxn ang="0">
                <a:pos x="0" y="2"/>
              </a:cxn>
              <a:cxn ang="0">
                <a:pos x="0" y="2"/>
              </a:cxn>
              <a:cxn ang="0">
                <a:pos x="0" y="0"/>
              </a:cxn>
              <a:cxn ang="0">
                <a:pos x="0" y="2"/>
              </a:cxn>
              <a:cxn ang="0">
                <a:pos x="0" y="2"/>
              </a:cxn>
            </a:cxnLst>
            <a:rect l="0" t="0" r="r" b="b"/>
            <a:pathLst>
              <a:path h="2">
                <a:moveTo>
                  <a:pt x="0" y="2"/>
                </a:moveTo>
                <a:lnTo>
                  <a:pt x="0" y="2"/>
                </a:lnTo>
                <a:lnTo>
                  <a:pt x="0" y="0"/>
                </a:lnTo>
                <a:lnTo>
                  <a:pt x="0" y="2"/>
                </a:lnTo>
                <a:lnTo>
                  <a:pt x="0"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96" name="Freeform 1243"/>
          <p:cNvSpPr>
            <a:spLocks/>
          </p:cNvSpPr>
          <p:nvPr/>
        </p:nvSpPr>
        <p:spPr bwMode="auto">
          <a:xfrm>
            <a:off x="728667" y="538171"/>
            <a:ext cx="3175" cy="3175"/>
          </a:xfrm>
          <a:custGeom>
            <a:avLst/>
            <a:gdLst/>
            <a:ahLst/>
            <a:cxnLst>
              <a:cxn ang="0">
                <a:pos x="2" y="2"/>
              </a:cxn>
              <a:cxn ang="0">
                <a:pos x="2" y="2"/>
              </a:cxn>
              <a:cxn ang="0">
                <a:pos x="2" y="2"/>
              </a:cxn>
              <a:cxn ang="0">
                <a:pos x="2" y="2"/>
              </a:cxn>
              <a:cxn ang="0">
                <a:pos x="0" y="2"/>
              </a:cxn>
              <a:cxn ang="0">
                <a:pos x="0" y="2"/>
              </a:cxn>
              <a:cxn ang="0">
                <a:pos x="2"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2" y="2"/>
              </a:cxn>
              <a:cxn ang="0">
                <a:pos x="2" y="2"/>
              </a:cxn>
              <a:cxn ang="0">
                <a:pos x="2" y="2"/>
              </a:cxn>
              <a:cxn ang="0">
                <a:pos x="2" y="2"/>
              </a:cxn>
              <a:cxn ang="0">
                <a:pos x="2" y="2"/>
              </a:cxn>
              <a:cxn ang="0">
                <a:pos x="0" y="0"/>
              </a:cxn>
              <a:cxn ang="0">
                <a:pos x="0" y="2"/>
              </a:cxn>
              <a:cxn ang="0">
                <a:pos x="0" y="2"/>
              </a:cxn>
              <a:cxn ang="0">
                <a:pos x="0" y="2"/>
              </a:cxn>
              <a:cxn ang="0">
                <a:pos x="2" y="2"/>
              </a:cxn>
            </a:cxnLst>
            <a:rect l="0" t="0" r="r" b="b"/>
            <a:pathLst>
              <a:path w="2" h="2">
                <a:moveTo>
                  <a:pt x="2" y="2"/>
                </a:moveTo>
                <a:lnTo>
                  <a:pt x="2" y="2"/>
                </a:lnTo>
                <a:lnTo>
                  <a:pt x="2" y="2"/>
                </a:lnTo>
                <a:lnTo>
                  <a:pt x="2" y="2"/>
                </a:lnTo>
                <a:lnTo>
                  <a:pt x="0" y="2"/>
                </a:lnTo>
                <a:lnTo>
                  <a:pt x="0" y="2"/>
                </a:lnTo>
                <a:lnTo>
                  <a:pt x="2"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2" y="2"/>
                </a:lnTo>
                <a:lnTo>
                  <a:pt x="2" y="2"/>
                </a:lnTo>
                <a:lnTo>
                  <a:pt x="2" y="2"/>
                </a:lnTo>
                <a:lnTo>
                  <a:pt x="2" y="2"/>
                </a:lnTo>
                <a:lnTo>
                  <a:pt x="2" y="2"/>
                </a:lnTo>
                <a:lnTo>
                  <a:pt x="0" y="0"/>
                </a:lnTo>
                <a:lnTo>
                  <a:pt x="0" y="2"/>
                </a:lnTo>
                <a:lnTo>
                  <a:pt x="0" y="2"/>
                </a:lnTo>
                <a:lnTo>
                  <a:pt x="0" y="2"/>
                </a:lnTo>
                <a:lnTo>
                  <a:pt x="2"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97" name="Freeform 1246"/>
          <p:cNvSpPr>
            <a:spLocks/>
          </p:cNvSpPr>
          <p:nvPr/>
        </p:nvSpPr>
        <p:spPr bwMode="auto">
          <a:xfrm>
            <a:off x="725492" y="547696"/>
            <a:ext cx="3175" cy="3175"/>
          </a:xfrm>
          <a:custGeom>
            <a:avLst/>
            <a:gdLst/>
            <a:ahLst/>
            <a:cxnLst>
              <a:cxn ang="0">
                <a:pos x="0" y="2"/>
              </a:cxn>
              <a:cxn ang="0">
                <a:pos x="0" y="2"/>
              </a:cxn>
              <a:cxn ang="0">
                <a:pos x="2" y="0"/>
              </a:cxn>
              <a:cxn ang="0">
                <a:pos x="2" y="0"/>
              </a:cxn>
              <a:cxn ang="0">
                <a:pos x="0" y="0"/>
              </a:cxn>
              <a:cxn ang="0">
                <a:pos x="0" y="0"/>
              </a:cxn>
              <a:cxn ang="0">
                <a:pos x="0" y="2"/>
              </a:cxn>
              <a:cxn ang="0">
                <a:pos x="0" y="2"/>
              </a:cxn>
              <a:cxn ang="0">
                <a:pos x="2" y="0"/>
              </a:cxn>
              <a:cxn ang="0">
                <a:pos x="2"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2"/>
              </a:cxn>
              <a:cxn ang="0">
                <a:pos x="0" y="2"/>
              </a:cxn>
            </a:cxnLst>
            <a:rect l="0" t="0" r="r" b="b"/>
            <a:pathLst>
              <a:path w="2" h="2">
                <a:moveTo>
                  <a:pt x="0" y="2"/>
                </a:moveTo>
                <a:lnTo>
                  <a:pt x="0" y="2"/>
                </a:lnTo>
                <a:lnTo>
                  <a:pt x="2" y="0"/>
                </a:lnTo>
                <a:lnTo>
                  <a:pt x="2" y="0"/>
                </a:lnTo>
                <a:lnTo>
                  <a:pt x="0" y="0"/>
                </a:lnTo>
                <a:lnTo>
                  <a:pt x="0" y="0"/>
                </a:lnTo>
                <a:lnTo>
                  <a:pt x="0" y="2"/>
                </a:lnTo>
                <a:lnTo>
                  <a:pt x="0" y="2"/>
                </a:lnTo>
                <a:lnTo>
                  <a:pt x="2" y="0"/>
                </a:lnTo>
                <a:lnTo>
                  <a:pt x="2"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2"/>
                </a:lnTo>
                <a:lnTo>
                  <a:pt x="0"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98" name="Freeform 1250"/>
          <p:cNvSpPr>
            <a:spLocks/>
          </p:cNvSpPr>
          <p:nvPr/>
        </p:nvSpPr>
        <p:spPr bwMode="auto">
          <a:xfrm>
            <a:off x="731842" y="530225"/>
            <a:ext cx="3175" cy="1588"/>
          </a:xfrm>
          <a:custGeom>
            <a:avLst/>
            <a:gdLst/>
            <a:ahLst/>
            <a:cxnLst>
              <a:cxn ang="0">
                <a:pos x="2" y="0"/>
              </a:cxn>
              <a:cxn ang="0">
                <a:pos x="0" y="0"/>
              </a:cxn>
              <a:cxn ang="0">
                <a:pos x="2" y="0"/>
              </a:cxn>
            </a:cxnLst>
            <a:rect l="0" t="0" r="r" b="b"/>
            <a:pathLst>
              <a:path w="2">
                <a:moveTo>
                  <a:pt x="2" y="0"/>
                </a:moveTo>
                <a:lnTo>
                  <a:pt x="0" y="0"/>
                </a:lnTo>
                <a:lnTo>
                  <a:pt x="2"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99" name="Freeform 1252"/>
          <p:cNvSpPr>
            <a:spLocks/>
          </p:cNvSpPr>
          <p:nvPr/>
        </p:nvSpPr>
        <p:spPr bwMode="auto">
          <a:xfrm>
            <a:off x="731842" y="527050"/>
            <a:ext cx="3175" cy="7938"/>
          </a:xfrm>
          <a:custGeom>
            <a:avLst/>
            <a:gdLst/>
            <a:ahLst/>
            <a:cxnLst>
              <a:cxn ang="0">
                <a:pos x="2" y="2"/>
              </a:cxn>
              <a:cxn ang="0">
                <a:pos x="2" y="2"/>
              </a:cxn>
              <a:cxn ang="0">
                <a:pos x="0" y="0"/>
              </a:cxn>
              <a:cxn ang="0">
                <a:pos x="0" y="2"/>
              </a:cxn>
              <a:cxn ang="0">
                <a:pos x="0" y="2"/>
              </a:cxn>
              <a:cxn ang="0">
                <a:pos x="2" y="5"/>
              </a:cxn>
              <a:cxn ang="0">
                <a:pos x="2" y="2"/>
              </a:cxn>
              <a:cxn ang="0">
                <a:pos x="2" y="2"/>
              </a:cxn>
              <a:cxn ang="0">
                <a:pos x="0" y="0"/>
              </a:cxn>
              <a:cxn ang="0">
                <a:pos x="0" y="2"/>
              </a:cxn>
              <a:cxn ang="0">
                <a:pos x="0" y="2"/>
              </a:cxn>
              <a:cxn ang="0">
                <a:pos x="2" y="5"/>
              </a:cxn>
              <a:cxn ang="0">
                <a:pos x="2" y="2"/>
              </a:cxn>
            </a:cxnLst>
            <a:rect l="0" t="0" r="r" b="b"/>
            <a:pathLst>
              <a:path w="2" h="5">
                <a:moveTo>
                  <a:pt x="2" y="2"/>
                </a:moveTo>
                <a:lnTo>
                  <a:pt x="2" y="2"/>
                </a:lnTo>
                <a:lnTo>
                  <a:pt x="0" y="0"/>
                </a:lnTo>
                <a:lnTo>
                  <a:pt x="0" y="2"/>
                </a:lnTo>
                <a:lnTo>
                  <a:pt x="0" y="2"/>
                </a:lnTo>
                <a:lnTo>
                  <a:pt x="2" y="5"/>
                </a:lnTo>
                <a:lnTo>
                  <a:pt x="2" y="2"/>
                </a:lnTo>
                <a:lnTo>
                  <a:pt x="2" y="2"/>
                </a:lnTo>
                <a:lnTo>
                  <a:pt x="0" y="0"/>
                </a:lnTo>
                <a:lnTo>
                  <a:pt x="0" y="2"/>
                </a:lnTo>
                <a:lnTo>
                  <a:pt x="0" y="2"/>
                </a:lnTo>
                <a:lnTo>
                  <a:pt x="2" y="5"/>
                </a:lnTo>
                <a:lnTo>
                  <a:pt x="2"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00" name="Freeform 1255"/>
          <p:cNvSpPr>
            <a:spLocks/>
          </p:cNvSpPr>
          <p:nvPr/>
        </p:nvSpPr>
        <p:spPr bwMode="auto">
          <a:xfrm>
            <a:off x="712792" y="550871"/>
            <a:ext cx="3175" cy="1587"/>
          </a:xfrm>
          <a:custGeom>
            <a:avLst/>
            <a:gdLst/>
            <a:ahLst/>
            <a:cxnLst>
              <a:cxn ang="0">
                <a:pos x="0" y="0"/>
              </a:cxn>
              <a:cxn ang="0">
                <a:pos x="2" y="0"/>
              </a:cxn>
              <a:cxn ang="0">
                <a:pos x="2" y="0"/>
              </a:cxn>
              <a:cxn ang="0">
                <a:pos x="2" y="0"/>
              </a:cxn>
              <a:cxn ang="0">
                <a:pos x="2" y="0"/>
              </a:cxn>
              <a:cxn ang="0">
                <a:pos x="0" y="0"/>
              </a:cxn>
              <a:cxn ang="0">
                <a:pos x="0" y="0"/>
              </a:cxn>
              <a:cxn ang="0">
                <a:pos x="0" y="0"/>
              </a:cxn>
              <a:cxn ang="0">
                <a:pos x="0"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0" y="0"/>
              </a:cxn>
              <a:cxn ang="0">
                <a:pos x="0" y="0"/>
              </a:cxn>
              <a:cxn ang="0">
                <a:pos x="0" y="0"/>
              </a:cxn>
            </a:cxnLst>
            <a:rect l="0" t="0" r="r" b="b"/>
            <a:pathLst>
              <a:path w="2">
                <a:moveTo>
                  <a:pt x="0" y="0"/>
                </a:moveTo>
                <a:lnTo>
                  <a:pt x="2" y="0"/>
                </a:lnTo>
                <a:lnTo>
                  <a:pt x="2" y="0"/>
                </a:lnTo>
                <a:lnTo>
                  <a:pt x="2" y="0"/>
                </a:lnTo>
                <a:lnTo>
                  <a:pt x="2" y="0"/>
                </a:lnTo>
                <a:lnTo>
                  <a:pt x="0" y="0"/>
                </a:lnTo>
                <a:lnTo>
                  <a:pt x="0" y="0"/>
                </a:lnTo>
                <a:lnTo>
                  <a:pt x="0" y="0"/>
                </a:lnTo>
                <a:lnTo>
                  <a:pt x="0"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01" name="Rectangle 1256"/>
          <p:cNvSpPr>
            <a:spLocks noChangeArrowheads="1"/>
          </p:cNvSpPr>
          <p:nvPr/>
        </p:nvSpPr>
        <p:spPr bwMode="auto">
          <a:xfrm>
            <a:off x="722315" y="550871"/>
            <a:ext cx="1587" cy="1587"/>
          </a:xfrm>
          <a:prstGeom prst="rect">
            <a:avLst/>
          </a:prstGeom>
          <a:solidFill>
            <a:srgbClr val="FFFFFF"/>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02" name="Freeform 1258"/>
          <p:cNvSpPr>
            <a:spLocks/>
          </p:cNvSpPr>
          <p:nvPr/>
        </p:nvSpPr>
        <p:spPr bwMode="auto">
          <a:xfrm>
            <a:off x="722315" y="550871"/>
            <a:ext cx="1587" cy="1587"/>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03" name="Freeform 1266"/>
          <p:cNvSpPr>
            <a:spLocks/>
          </p:cNvSpPr>
          <p:nvPr/>
        </p:nvSpPr>
        <p:spPr bwMode="auto">
          <a:xfrm>
            <a:off x="728663" y="534996"/>
            <a:ext cx="1587" cy="1587"/>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04" name="Freeform 1269"/>
          <p:cNvSpPr>
            <a:spLocks/>
          </p:cNvSpPr>
          <p:nvPr/>
        </p:nvSpPr>
        <p:spPr bwMode="auto">
          <a:xfrm>
            <a:off x="728667" y="530233"/>
            <a:ext cx="3175" cy="4763"/>
          </a:xfrm>
          <a:custGeom>
            <a:avLst/>
            <a:gdLst/>
            <a:ahLst/>
            <a:cxnLst>
              <a:cxn ang="0">
                <a:pos x="0" y="3"/>
              </a:cxn>
              <a:cxn ang="0">
                <a:pos x="2" y="0"/>
              </a:cxn>
              <a:cxn ang="0">
                <a:pos x="2" y="0"/>
              </a:cxn>
              <a:cxn ang="0">
                <a:pos x="2" y="0"/>
              </a:cxn>
              <a:cxn ang="0">
                <a:pos x="2" y="0"/>
              </a:cxn>
              <a:cxn ang="0">
                <a:pos x="0" y="0"/>
              </a:cxn>
              <a:cxn ang="0">
                <a:pos x="0" y="0"/>
              </a:cxn>
              <a:cxn ang="0">
                <a:pos x="0" y="3"/>
              </a:cxn>
              <a:cxn ang="0">
                <a:pos x="0" y="3"/>
              </a:cxn>
              <a:cxn ang="0">
                <a:pos x="2" y="0"/>
              </a:cxn>
              <a:cxn ang="0">
                <a:pos x="2" y="0"/>
              </a:cxn>
              <a:cxn ang="0">
                <a:pos x="0" y="0"/>
              </a:cxn>
              <a:cxn ang="0">
                <a:pos x="0" y="0"/>
              </a:cxn>
              <a:cxn ang="0">
                <a:pos x="0" y="0"/>
              </a:cxn>
              <a:cxn ang="0">
                <a:pos x="0" y="0"/>
              </a:cxn>
              <a:cxn ang="0">
                <a:pos x="0" y="0"/>
              </a:cxn>
              <a:cxn ang="0">
                <a:pos x="0" y="0"/>
              </a:cxn>
              <a:cxn ang="0">
                <a:pos x="0" y="0"/>
              </a:cxn>
              <a:cxn ang="0">
                <a:pos x="0" y="0"/>
              </a:cxn>
              <a:cxn ang="0">
                <a:pos x="0" y="3"/>
              </a:cxn>
              <a:cxn ang="0">
                <a:pos x="0" y="3"/>
              </a:cxn>
            </a:cxnLst>
            <a:rect l="0" t="0" r="r" b="b"/>
            <a:pathLst>
              <a:path w="2" h="3">
                <a:moveTo>
                  <a:pt x="0" y="3"/>
                </a:moveTo>
                <a:lnTo>
                  <a:pt x="2" y="0"/>
                </a:lnTo>
                <a:lnTo>
                  <a:pt x="2" y="0"/>
                </a:lnTo>
                <a:lnTo>
                  <a:pt x="2" y="0"/>
                </a:lnTo>
                <a:lnTo>
                  <a:pt x="2" y="0"/>
                </a:lnTo>
                <a:lnTo>
                  <a:pt x="0" y="0"/>
                </a:lnTo>
                <a:lnTo>
                  <a:pt x="0" y="0"/>
                </a:lnTo>
                <a:lnTo>
                  <a:pt x="0" y="3"/>
                </a:lnTo>
                <a:lnTo>
                  <a:pt x="0" y="3"/>
                </a:lnTo>
                <a:lnTo>
                  <a:pt x="2" y="0"/>
                </a:lnTo>
                <a:lnTo>
                  <a:pt x="2" y="0"/>
                </a:lnTo>
                <a:lnTo>
                  <a:pt x="0" y="0"/>
                </a:lnTo>
                <a:lnTo>
                  <a:pt x="0" y="0"/>
                </a:lnTo>
                <a:lnTo>
                  <a:pt x="0" y="0"/>
                </a:lnTo>
                <a:lnTo>
                  <a:pt x="0" y="0"/>
                </a:lnTo>
                <a:lnTo>
                  <a:pt x="0" y="0"/>
                </a:lnTo>
                <a:lnTo>
                  <a:pt x="0" y="0"/>
                </a:lnTo>
                <a:lnTo>
                  <a:pt x="0" y="0"/>
                </a:lnTo>
                <a:lnTo>
                  <a:pt x="0" y="0"/>
                </a:lnTo>
                <a:lnTo>
                  <a:pt x="0" y="3"/>
                </a:lnTo>
                <a:lnTo>
                  <a:pt x="0" y="3"/>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05" name="Line 1270"/>
          <p:cNvSpPr>
            <a:spLocks noChangeShapeType="1"/>
          </p:cNvSpPr>
          <p:nvPr/>
        </p:nvSpPr>
        <p:spPr bwMode="auto">
          <a:xfrm>
            <a:off x="728663" y="530225"/>
            <a:ext cx="1587" cy="1588"/>
          </a:xfrm>
          <a:prstGeom prst="line">
            <a:avLst/>
          </a:pr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06" name="Line 1271"/>
          <p:cNvSpPr>
            <a:spLocks noChangeShapeType="1"/>
          </p:cNvSpPr>
          <p:nvPr/>
        </p:nvSpPr>
        <p:spPr bwMode="auto">
          <a:xfrm>
            <a:off x="728663" y="530225"/>
            <a:ext cx="1587" cy="1588"/>
          </a:xfrm>
          <a:prstGeom prst="line">
            <a:avLst/>
          </a:pr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07" name="Rectangle 1272"/>
          <p:cNvSpPr>
            <a:spLocks noChangeArrowheads="1"/>
          </p:cNvSpPr>
          <p:nvPr/>
        </p:nvSpPr>
        <p:spPr bwMode="auto">
          <a:xfrm>
            <a:off x="728663" y="530225"/>
            <a:ext cx="1587" cy="1588"/>
          </a:xfrm>
          <a:prstGeom prst="rect">
            <a:avLst/>
          </a:prstGeom>
          <a:solidFill>
            <a:srgbClr val="FFFFFF"/>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08" name="Rectangle 1273"/>
          <p:cNvSpPr>
            <a:spLocks noChangeArrowheads="1"/>
          </p:cNvSpPr>
          <p:nvPr/>
        </p:nvSpPr>
        <p:spPr bwMode="auto">
          <a:xfrm>
            <a:off x="728663" y="530225"/>
            <a:ext cx="1587" cy="1588"/>
          </a:xfrm>
          <a:prstGeom prst="rect">
            <a:avLst/>
          </a:prstGeom>
          <a:no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09" name="Line 1274"/>
          <p:cNvSpPr>
            <a:spLocks noChangeShapeType="1"/>
          </p:cNvSpPr>
          <p:nvPr/>
        </p:nvSpPr>
        <p:spPr bwMode="auto">
          <a:xfrm>
            <a:off x="728663" y="527050"/>
            <a:ext cx="1587" cy="1588"/>
          </a:xfrm>
          <a:prstGeom prst="line">
            <a:avLst/>
          </a:pr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10" name="Line 1275"/>
          <p:cNvSpPr>
            <a:spLocks noChangeShapeType="1"/>
          </p:cNvSpPr>
          <p:nvPr/>
        </p:nvSpPr>
        <p:spPr bwMode="auto">
          <a:xfrm>
            <a:off x="728663" y="527050"/>
            <a:ext cx="1587" cy="1588"/>
          </a:xfrm>
          <a:prstGeom prst="line">
            <a:avLst/>
          </a:pr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11" name="Freeform 1277"/>
          <p:cNvSpPr>
            <a:spLocks/>
          </p:cNvSpPr>
          <p:nvPr/>
        </p:nvSpPr>
        <p:spPr bwMode="auto">
          <a:xfrm>
            <a:off x="728663" y="523883"/>
            <a:ext cx="1587" cy="3175"/>
          </a:xfrm>
          <a:custGeom>
            <a:avLst/>
            <a:gdLst/>
            <a:ahLst/>
            <a:cxnLst>
              <a:cxn ang="0">
                <a:pos x="0" y="2"/>
              </a:cxn>
              <a:cxn ang="0">
                <a:pos x="0" y="2"/>
              </a:cxn>
              <a:cxn ang="0">
                <a:pos x="0" y="0"/>
              </a:cxn>
              <a:cxn ang="0">
                <a:pos x="0" y="2"/>
              </a:cxn>
              <a:cxn ang="0">
                <a:pos x="0" y="2"/>
              </a:cxn>
            </a:cxnLst>
            <a:rect l="0" t="0" r="r" b="b"/>
            <a:pathLst>
              <a:path h="2">
                <a:moveTo>
                  <a:pt x="0" y="2"/>
                </a:moveTo>
                <a:lnTo>
                  <a:pt x="0" y="2"/>
                </a:lnTo>
                <a:lnTo>
                  <a:pt x="0" y="0"/>
                </a:lnTo>
                <a:lnTo>
                  <a:pt x="0" y="2"/>
                </a:lnTo>
                <a:lnTo>
                  <a:pt x="0"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12" name="Freeform 1287"/>
          <p:cNvSpPr>
            <a:spLocks/>
          </p:cNvSpPr>
          <p:nvPr/>
        </p:nvSpPr>
        <p:spPr bwMode="auto">
          <a:xfrm>
            <a:off x="719142" y="514350"/>
            <a:ext cx="3175" cy="3175"/>
          </a:xfrm>
          <a:custGeom>
            <a:avLst/>
            <a:gdLst/>
            <a:ahLst/>
            <a:cxnLst>
              <a:cxn ang="0">
                <a:pos x="0" y="0"/>
              </a:cxn>
              <a:cxn ang="0">
                <a:pos x="0" y="2"/>
              </a:cxn>
              <a:cxn ang="0">
                <a:pos x="2" y="2"/>
              </a:cxn>
              <a:cxn ang="0">
                <a:pos x="2" y="2"/>
              </a:cxn>
              <a:cxn ang="0">
                <a:pos x="2" y="2"/>
              </a:cxn>
              <a:cxn ang="0">
                <a:pos x="2" y="0"/>
              </a:cxn>
              <a:cxn ang="0">
                <a:pos x="0" y="0"/>
              </a:cxn>
              <a:cxn ang="0">
                <a:pos x="0" y="0"/>
              </a:cxn>
              <a:cxn ang="0">
                <a:pos x="0" y="2"/>
              </a:cxn>
              <a:cxn ang="0">
                <a:pos x="0" y="2"/>
              </a:cxn>
              <a:cxn ang="0">
                <a:pos x="0" y="2"/>
              </a:cxn>
              <a:cxn ang="0">
                <a:pos x="0" y="2"/>
              </a:cxn>
              <a:cxn ang="0">
                <a:pos x="2" y="2"/>
              </a:cxn>
              <a:cxn ang="0">
                <a:pos x="2" y="2"/>
              </a:cxn>
              <a:cxn ang="0">
                <a:pos x="0" y="0"/>
              </a:cxn>
              <a:cxn ang="0">
                <a:pos x="0" y="0"/>
              </a:cxn>
              <a:cxn ang="0">
                <a:pos x="0" y="0"/>
              </a:cxn>
            </a:cxnLst>
            <a:rect l="0" t="0" r="r" b="b"/>
            <a:pathLst>
              <a:path w="2" h="2">
                <a:moveTo>
                  <a:pt x="0" y="0"/>
                </a:moveTo>
                <a:lnTo>
                  <a:pt x="0" y="2"/>
                </a:lnTo>
                <a:lnTo>
                  <a:pt x="2" y="2"/>
                </a:lnTo>
                <a:lnTo>
                  <a:pt x="2" y="2"/>
                </a:lnTo>
                <a:lnTo>
                  <a:pt x="2" y="2"/>
                </a:lnTo>
                <a:lnTo>
                  <a:pt x="2" y="0"/>
                </a:lnTo>
                <a:lnTo>
                  <a:pt x="0" y="0"/>
                </a:lnTo>
                <a:lnTo>
                  <a:pt x="0" y="0"/>
                </a:lnTo>
                <a:lnTo>
                  <a:pt x="0" y="2"/>
                </a:lnTo>
                <a:lnTo>
                  <a:pt x="0" y="2"/>
                </a:lnTo>
                <a:lnTo>
                  <a:pt x="0" y="2"/>
                </a:lnTo>
                <a:lnTo>
                  <a:pt x="0" y="2"/>
                </a:lnTo>
                <a:lnTo>
                  <a:pt x="2" y="2"/>
                </a:lnTo>
                <a:lnTo>
                  <a:pt x="2" y="2"/>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13" name="Freeform 1290"/>
          <p:cNvSpPr>
            <a:spLocks/>
          </p:cNvSpPr>
          <p:nvPr/>
        </p:nvSpPr>
        <p:spPr bwMode="auto">
          <a:xfrm>
            <a:off x="719142" y="517527"/>
            <a:ext cx="3175" cy="3175"/>
          </a:xfrm>
          <a:custGeom>
            <a:avLst/>
            <a:gdLst/>
            <a:ahLst/>
            <a:cxnLst>
              <a:cxn ang="0">
                <a:pos x="0" y="2"/>
              </a:cxn>
              <a:cxn ang="0">
                <a:pos x="0" y="2"/>
              </a:cxn>
              <a:cxn ang="0">
                <a:pos x="2" y="2"/>
              </a:cxn>
              <a:cxn ang="0">
                <a:pos x="2" y="2"/>
              </a:cxn>
              <a:cxn ang="0">
                <a:pos x="2" y="2"/>
              </a:cxn>
              <a:cxn ang="0">
                <a:pos x="2" y="0"/>
              </a:cxn>
              <a:cxn ang="0">
                <a:pos x="0" y="0"/>
              </a:cxn>
              <a:cxn ang="0">
                <a:pos x="0" y="0"/>
              </a:cxn>
              <a:cxn ang="0">
                <a:pos x="0" y="0"/>
              </a:cxn>
              <a:cxn ang="0">
                <a:pos x="0" y="0"/>
              </a:cxn>
              <a:cxn ang="0">
                <a:pos x="2" y="0"/>
              </a:cxn>
              <a:cxn ang="0">
                <a:pos x="0" y="0"/>
              </a:cxn>
              <a:cxn ang="0">
                <a:pos x="0" y="0"/>
              </a:cxn>
              <a:cxn ang="0">
                <a:pos x="0" y="0"/>
              </a:cxn>
              <a:cxn ang="0">
                <a:pos x="0" y="0"/>
              </a:cxn>
              <a:cxn ang="0">
                <a:pos x="0" y="2"/>
              </a:cxn>
              <a:cxn ang="0">
                <a:pos x="0" y="2"/>
              </a:cxn>
              <a:cxn ang="0">
                <a:pos x="0" y="2"/>
              </a:cxn>
              <a:cxn ang="0">
                <a:pos x="0" y="0"/>
              </a:cxn>
              <a:cxn ang="0">
                <a:pos x="0" y="0"/>
              </a:cxn>
              <a:cxn ang="0">
                <a:pos x="0" y="0"/>
              </a:cxn>
              <a:cxn ang="0">
                <a:pos x="0" y="0"/>
              </a:cxn>
              <a:cxn ang="0">
                <a:pos x="0" y="0"/>
              </a:cxn>
              <a:cxn ang="0">
                <a:pos x="0" y="0"/>
              </a:cxn>
              <a:cxn ang="0">
                <a:pos x="0" y="2"/>
              </a:cxn>
              <a:cxn ang="0">
                <a:pos x="2" y="2"/>
              </a:cxn>
              <a:cxn ang="0">
                <a:pos x="2" y="0"/>
              </a:cxn>
              <a:cxn ang="0">
                <a:pos x="2" y="0"/>
              </a:cxn>
              <a:cxn ang="0">
                <a:pos x="0" y="0"/>
              </a:cxn>
              <a:cxn ang="0">
                <a:pos x="0" y="0"/>
              </a:cxn>
              <a:cxn ang="0">
                <a:pos x="0" y="2"/>
              </a:cxn>
              <a:cxn ang="0">
                <a:pos x="0" y="2"/>
              </a:cxn>
              <a:cxn ang="0">
                <a:pos x="2" y="2"/>
              </a:cxn>
              <a:cxn ang="0">
                <a:pos x="2" y="2"/>
              </a:cxn>
              <a:cxn ang="0">
                <a:pos x="0" y="2"/>
              </a:cxn>
              <a:cxn ang="0">
                <a:pos x="0" y="2"/>
              </a:cxn>
              <a:cxn ang="0">
                <a:pos x="0" y="2"/>
              </a:cxn>
            </a:cxnLst>
            <a:rect l="0" t="0" r="r" b="b"/>
            <a:pathLst>
              <a:path w="2" h="2">
                <a:moveTo>
                  <a:pt x="0" y="2"/>
                </a:moveTo>
                <a:lnTo>
                  <a:pt x="0" y="2"/>
                </a:lnTo>
                <a:lnTo>
                  <a:pt x="2" y="2"/>
                </a:lnTo>
                <a:lnTo>
                  <a:pt x="2" y="2"/>
                </a:lnTo>
                <a:lnTo>
                  <a:pt x="2" y="2"/>
                </a:lnTo>
                <a:lnTo>
                  <a:pt x="2" y="0"/>
                </a:lnTo>
                <a:lnTo>
                  <a:pt x="0" y="0"/>
                </a:lnTo>
                <a:lnTo>
                  <a:pt x="0" y="0"/>
                </a:lnTo>
                <a:lnTo>
                  <a:pt x="0" y="0"/>
                </a:lnTo>
                <a:lnTo>
                  <a:pt x="0" y="0"/>
                </a:lnTo>
                <a:lnTo>
                  <a:pt x="2" y="0"/>
                </a:lnTo>
                <a:lnTo>
                  <a:pt x="0" y="0"/>
                </a:lnTo>
                <a:lnTo>
                  <a:pt x="0" y="0"/>
                </a:lnTo>
                <a:lnTo>
                  <a:pt x="0" y="0"/>
                </a:lnTo>
                <a:lnTo>
                  <a:pt x="0" y="0"/>
                </a:lnTo>
                <a:lnTo>
                  <a:pt x="0" y="2"/>
                </a:lnTo>
                <a:lnTo>
                  <a:pt x="0" y="2"/>
                </a:lnTo>
                <a:lnTo>
                  <a:pt x="0" y="2"/>
                </a:lnTo>
                <a:lnTo>
                  <a:pt x="0" y="0"/>
                </a:lnTo>
                <a:lnTo>
                  <a:pt x="0" y="0"/>
                </a:lnTo>
                <a:lnTo>
                  <a:pt x="0" y="0"/>
                </a:lnTo>
                <a:lnTo>
                  <a:pt x="0" y="0"/>
                </a:lnTo>
                <a:lnTo>
                  <a:pt x="0" y="0"/>
                </a:lnTo>
                <a:lnTo>
                  <a:pt x="0" y="0"/>
                </a:lnTo>
                <a:lnTo>
                  <a:pt x="0" y="2"/>
                </a:lnTo>
                <a:lnTo>
                  <a:pt x="2" y="2"/>
                </a:lnTo>
                <a:lnTo>
                  <a:pt x="2" y="0"/>
                </a:lnTo>
                <a:lnTo>
                  <a:pt x="2" y="0"/>
                </a:lnTo>
                <a:lnTo>
                  <a:pt x="0" y="0"/>
                </a:lnTo>
                <a:lnTo>
                  <a:pt x="0" y="0"/>
                </a:lnTo>
                <a:lnTo>
                  <a:pt x="0" y="2"/>
                </a:lnTo>
                <a:lnTo>
                  <a:pt x="0" y="2"/>
                </a:lnTo>
                <a:lnTo>
                  <a:pt x="2" y="2"/>
                </a:lnTo>
                <a:lnTo>
                  <a:pt x="2" y="2"/>
                </a:lnTo>
                <a:lnTo>
                  <a:pt x="0" y="2"/>
                </a:lnTo>
                <a:lnTo>
                  <a:pt x="0" y="2"/>
                </a:lnTo>
                <a:lnTo>
                  <a:pt x="0"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14" name="Rectangle 1335"/>
          <p:cNvSpPr>
            <a:spLocks noChangeArrowheads="1"/>
          </p:cNvSpPr>
          <p:nvPr/>
        </p:nvSpPr>
        <p:spPr bwMode="auto">
          <a:xfrm>
            <a:off x="468314" y="508000"/>
            <a:ext cx="1587" cy="1588"/>
          </a:xfrm>
          <a:prstGeom prst="rect">
            <a:avLst/>
          </a:prstGeom>
          <a:solidFill>
            <a:srgbClr val="000000"/>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15" name="Rectangle 1336"/>
          <p:cNvSpPr>
            <a:spLocks noChangeArrowheads="1"/>
          </p:cNvSpPr>
          <p:nvPr/>
        </p:nvSpPr>
        <p:spPr bwMode="auto">
          <a:xfrm>
            <a:off x="474665" y="495300"/>
            <a:ext cx="1587" cy="1588"/>
          </a:xfrm>
          <a:prstGeom prst="rect">
            <a:avLst/>
          </a:prstGeom>
          <a:solidFill>
            <a:srgbClr val="000000"/>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16" name="Rectangle 1337"/>
          <p:cNvSpPr>
            <a:spLocks noChangeArrowheads="1"/>
          </p:cNvSpPr>
          <p:nvPr/>
        </p:nvSpPr>
        <p:spPr bwMode="auto">
          <a:xfrm>
            <a:off x="474665" y="495300"/>
            <a:ext cx="1587" cy="1588"/>
          </a:xfrm>
          <a:prstGeom prst="rect">
            <a:avLst/>
          </a:prstGeom>
          <a:solidFill>
            <a:srgbClr val="000000"/>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17" name="Rectangle 1340"/>
          <p:cNvSpPr>
            <a:spLocks noChangeArrowheads="1"/>
          </p:cNvSpPr>
          <p:nvPr/>
        </p:nvSpPr>
        <p:spPr bwMode="auto">
          <a:xfrm>
            <a:off x="468314" y="508000"/>
            <a:ext cx="1587" cy="1588"/>
          </a:xfrm>
          <a:prstGeom prst="rect">
            <a:avLst/>
          </a:prstGeom>
          <a:solidFill>
            <a:srgbClr val="FFFFFF"/>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18" name="Rectangle 1341"/>
          <p:cNvSpPr>
            <a:spLocks noChangeArrowheads="1"/>
          </p:cNvSpPr>
          <p:nvPr/>
        </p:nvSpPr>
        <p:spPr bwMode="auto">
          <a:xfrm>
            <a:off x="468314" y="508000"/>
            <a:ext cx="1587" cy="1588"/>
          </a:xfrm>
          <a:prstGeom prst="rect">
            <a:avLst/>
          </a:prstGeom>
          <a:solidFill>
            <a:srgbClr val="FFFFFF"/>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19" name="Rectangle 1342"/>
          <p:cNvSpPr>
            <a:spLocks noChangeArrowheads="1"/>
          </p:cNvSpPr>
          <p:nvPr/>
        </p:nvSpPr>
        <p:spPr bwMode="auto">
          <a:xfrm>
            <a:off x="468314" y="508000"/>
            <a:ext cx="1587" cy="1588"/>
          </a:xfrm>
          <a:prstGeom prst="rect">
            <a:avLst/>
          </a:prstGeom>
          <a:solidFill>
            <a:srgbClr val="FFFFFF"/>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20" name="Rectangle 1343"/>
          <p:cNvSpPr>
            <a:spLocks noChangeArrowheads="1"/>
          </p:cNvSpPr>
          <p:nvPr/>
        </p:nvSpPr>
        <p:spPr bwMode="auto">
          <a:xfrm>
            <a:off x="468314" y="508000"/>
            <a:ext cx="1587" cy="1588"/>
          </a:xfrm>
          <a:prstGeom prst="rect">
            <a:avLst/>
          </a:prstGeom>
          <a:solidFill>
            <a:srgbClr val="000000"/>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21" name="Rectangle 1344"/>
          <p:cNvSpPr>
            <a:spLocks noChangeArrowheads="1"/>
          </p:cNvSpPr>
          <p:nvPr/>
        </p:nvSpPr>
        <p:spPr bwMode="auto">
          <a:xfrm>
            <a:off x="465140" y="485780"/>
            <a:ext cx="1587" cy="3175"/>
          </a:xfrm>
          <a:prstGeom prst="rect">
            <a:avLst/>
          </a:prstGeom>
          <a:solidFill>
            <a:srgbClr val="FFFFFF"/>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22" name="Rectangle 1028"/>
          <p:cNvSpPr>
            <a:spLocks noGrp="1" noChangeArrowheads="1"/>
          </p:cNvSpPr>
          <p:nvPr>
            <p:ph type="dt" sz="half" idx="10"/>
          </p:nvPr>
        </p:nvSpPr>
        <p:spPr>
          <a:xfrm>
            <a:off x="5941620" y="6107067"/>
            <a:ext cx="2552218" cy="306564"/>
          </a:xfrm>
          <a:prstGeom prst="rect">
            <a:avLst/>
          </a:prstGeom>
        </p:spPr>
        <p:txBody>
          <a:bodyPr lIns="0" tIns="0" rIns="0" bIns="0" anchor="ctr"/>
          <a:lstStyle>
            <a:lvl1pPr algn="r">
              <a:defRPr b="0" i="0">
                <a:solidFill>
                  <a:schemeClr val="tx1"/>
                </a:solidFill>
                <a:latin typeface="Arial"/>
                <a:cs typeface="Arial"/>
              </a:defRPr>
            </a:lvl1pPr>
          </a:lstStyle>
          <a:p>
            <a:pPr>
              <a:defRPr/>
            </a:pPr>
            <a:endParaRPr lang="en-US" dirty="0"/>
          </a:p>
        </p:txBody>
      </p:sp>
      <p:sp>
        <p:nvSpPr>
          <p:cNvPr id="330" name="Title 329"/>
          <p:cNvSpPr>
            <a:spLocks noGrp="1"/>
          </p:cNvSpPr>
          <p:nvPr>
            <p:ph type="title" hasCustomPrompt="1"/>
          </p:nvPr>
        </p:nvSpPr>
        <p:spPr>
          <a:xfrm>
            <a:off x="1512624" y="1189797"/>
            <a:ext cx="6971806" cy="1822161"/>
          </a:xfrm>
          <a:prstGeom prst="rect">
            <a:avLst/>
          </a:prstGeom>
        </p:spPr>
        <p:txBody>
          <a:bodyPr lIns="0" tIns="0" rIns="0" bIns="0" anchor="b">
            <a:normAutofit/>
          </a:bodyPr>
          <a:lstStyle>
            <a:lvl1pPr>
              <a:lnSpc>
                <a:spcPct val="100000"/>
              </a:lnSpc>
              <a:spcBef>
                <a:spcPts val="0"/>
              </a:spcBef>
              <a:defRPr sz="2700" b="1" baseline="0">
                <a:solidFill>
                  <a:schemeClr val="bg1"/>
                </a:solidFill>
              </a:defRPr>
            </a:lvl1pPr>
          </a:lstStyle>
          <a:p>
            <a:r>
              <a:rPr lang="en-US"/>
              <a:t>Presentation Title Up to Three Lines at this size</a:t>
            </a:r>
          </a:p>
        </p:txBody>
      </p:sp>
      <p:sp>
        <p:nvSpPr>
          <p:cNvPr id="332" name="Text Placeholder 331"/>
          <p:cNvSpPr>
            <a:spLocks noGrp="1"/>
          </p:cNvSpPr>
          <p:nvPr>
            <p:ph type="body" sz="quarter" idx="13" hasCustomPrompt="1"/>
          </p:nvPr>
        </p:nvSpPr>
        <p:spPr>
          <a:xfrm>
            <a:off x="1525176" y="3000005"/>
            <a:ext cx="6959257" cy="875885"/>
          </a:xfrm>
          <a:prstGeom prst="rect">
            <a:avLst/>
          </a:prstGeom>
        </p:spPr>
        <p:txBody>
          <a:bodyPr lIns="0" tIns="0" rIns="0" bIns="0" anchor="t">
            <a:normAutofit/>
          </a:bodyPr>
          <a:lstStyle>
            <a:lvl1pPr>
              <a:lnSpc>
                <a:spcPct val="100000"/>
              </a:lnSpc>
              <a:spcBef>
                <a:spcPts val="0"/>
              </a:spcBef>
              <a:defRPr sz="1800" b="0" i="0" cap="all" baseline="0">
                <a:solidFill>
                  <a:srgbClr val="FFFFFF"/>
                </a:solidFill>
                <a:latin typeface="+mn-lt"/>
                <a:cs typeface="Andes ExtraLight"/>
              </a:defRPr>
            </a:lvl1pPr>
            <a:lvl2pPr>
              <a:defRPr b="0" i="0">
                <a:latin typeface="Andes ExtraLight"/>
                <a:cs typeface="Andes ExtraLight"/>
              </a:defRPr>
            </a:lvl2pPr>
            <a:lvl3pPr>
              <a:defRPr b="0" i="0">
                <a:latin typeface="Andes ExtraLight"/>
                <a:cs typeface="Andes ExtraLight"/>
              </a:defRPr>
            </a:lvl3pPr>
            <a:lvl4pPr>
              <a:defRPr b="0" i="0">
                <a:latin typeface="Andes ExtraLight"/>
                <a:cs typeface="Andes ExtraLight"/>
              </a:defRPr>
            </a:lvl4pPr>
            <a:lvl5pPr>
              <a:defRPr b="0" i="0">
                <a:latin typeface="Andes ExtraLight"/>
                <a:cs typeface="Andes ExtraLight"/>
              </a:defRPr>
            </a:lvl5pPr>
          </a:lstStyle>
          <a:p>
            <a:pPr lvl="0"/>
            <a:r>
              <a:rPr lang="en-US"/>
              <a:t>Subtitle</a:t>
            </a:r>
            <a:br>
              <a:rPr lang="en-US"/>
            </a:br>
            <a:r>
              <a:rPr lang="en-US"/>
              <a:t>up to Two Lines</a:t>
            </a:r>
          </a:p>
        </p:txBody>
      </p:sp>
      <p:sp>
        <p:nvSpPr>
          <p:cNvPr id="69" name="Text Placeholder 331"/>
          <p:cNvSpPr>
            <a:spLocks noGrp="1"/>
          </p:cNvSpPr>
          <p:nvPr>
            <p:ph type="body" sz="quarter" idx="14" hasCustomPrompt="1"/>
          </p:nvPr>
        </p:nvSpPr>
        <p:spPr>
          <a:xfrm>
            <a:off x="5682073" y="5051785"/>
            <a:ext cx="2821170" cy="1040861"/>
          </a:xfrm>
          <a:prstGeom prst="rect">
            <a:avLst/>
          </a:prstGeom>
        </p:spPr>
        <p:txBody>
          <a:bodyPr lIns="0" tIns="0" rIns="0" bIns="0" anchor="b"/>
          <a:lstStyle>
            <a:lvl1pPr algn="r">
              <a:lnSpc>
                <a:spcPct val="100000"/>
              </a:lnSpc>
              <a:defRPr sz="1125" b="0" i="0" baseline="0">
                <a:solidFill>
                  <a:schemeClr val="tx1"/>
                </a:solidFill>
                <a:latin typeface="Arial"/>
                <a:cs typeface="Arial"/>
              </a:defRPr>
            </a:lvl1pPr>
            <a:lvl2pPr>
              <a:defRPr b="0" i="0">
                <a:latin typeface="Andes ExtraLight"/>
                <a:cs typeface="Andes ExtraLight"/>
              </a:defRPr>
            </a:lvl2pPr>
            <a:lvl3pPr>
              <a:defRPr b="0" i="0">
                <a:latin typeface="Andes ExtraLight"/>
                <a:cs typeface="Andes ExtraLight"/>
              </a:defRPr>
            </a:lvl3pPr>
            <a:lvl4pPr>
              <a:defRPr b="0" i="0">
                <a:latin typeface="Andes ExtraLight"/>
                <a:cs typeface="Andes ExtraLight"/>
              </a:defRPr>
            </a:lvl4pPr>
            <a:lvl5pPr>
              <a:defRPr b="0" i="0">
                <a:latin typeface="Andes ExtraLight"/>
                <a:cs typeface="Andes ExtraLight"/>
              </a:defRPr>
            </a:lvl5pPr>
          </a:lstStyle>
          <a:p>
            <a:pPr lvl="0"/>
            <a:r>
              <a:rPr lang="en-US"/>
              <a:t>Presenter Information</a:t>
            </a:r>
          </a:p>
          <a:p>
            <a:pPr lvl="0"/>
            <a:r>
              <a:rPr lang="en-US"/>
              <a:t>Location</a:t>
            </a:r>
          </a:p>
        </p:txBody>
      </p:sp>
      <p:sp>
        <p:nvSpPr>
          <p:cNvPr id="73" name="Rectangle 72"/>
          <p:cNvSpPr/>
          <p:nvPr/>
        </p:nvSpPr>
        <p:spPr bwMode="auto">
          <a:xfrm>
            <a:off x="6714071" y="4308323"/>
            <a:ext cx="2429933" cy="182880"/>
          </a:xfrm>
          <a:prstGeom prst="rect">
            <a:avLst/>
          </a:prstGeom>
          <a:solidFill>
            <a:schemeClr val="tx1"/>
          </a:solidFill>
          <a:ln w="9525" cap="flat" cmpd="sng" algn="ctr">
            <a:noFill/>
            <a:prstDash val="solid"/>
            <a:round/>
            <a:headEnd type="none" w="med" len="med"/>
            <a:tailEnd type="none" w="med" len="med"/>
          </a:ln>
          <a:effectLst/>
        </p:spPr>
        <p:txBody>
          <a:bodyPr vert="horz" wrap="square" lIns="68580" tIns="34290" rIns="68580" bIns="34290" numCol="1" rtlCol="0" anchor="t" anchorCtr="0" compatLnSpc="1">
            <a:prstTxWarp prst="textNoShape">
              <a:avLst/>
            </a:prstTxWarp>
          </a:bodyPr>
          <a:lstStyle/>
          <a:p>
            <a:pPr marL="86914" marR="0" indent="-86914" algn="l" defTabSz="685783" rtl="0" eaLnBrk="1" fontAlgn="base" latinLnBrk="0" hangingPunct="1">
              <a:lnSpc>
                <a:spcPct val="100000"/>
              </a:lnSpc>
              <a:spcBef>
                <a:spcPct val="50000"/>
              </a:spcBef>
              <a:spcAft>
                <a:spcPct val="0"/>
              </a:spcAft>
              <a:buClrTx/>
              <a:buSzTx/>
              <a:buFontTx/>
              <a:buChar char="•"/>
              <a:tabLst/>
            </a:pPr>
            <a:endParaRPr kumimoji="0" lang="en-US" sz="975" b="0" i="0" u="none" strike="noStrike" cap="none" normalizeH="0" baseline="0" dirty="0">
              <a:ln>
                <a:noFill/>
              </a:ln>
              <a:solidFill>
                <a:schemeClr val="accent3"/>
              </a:solidFill>
              <a:effectLst/>
              <a:latin typeface="Arial Regular" charset="0"/>
              <a:cs typeface="Times New Roman" pitchFamily="18" charset="0"/>
            </a:endParaRPr>
          </a:p>
        </p:txBody>
      </p:sp>
      <p:sp>
        <p:nvSpPr>
          <p:cNvPr id="72" name="Rectangle 71"/>
          <p:cNvSpPr/>
          <p:nvPr/>
        </p:nvSpPr>
        <p:spPr bwMode="auto">
          <a:xfrm>
            <a:off x="2" y="4309534"/>
            <a:ext cx="6976533" cy="182880"/>
          </a:xfrm>
          <a:prstGeom prst="rect">
            <a:avLst/>
          </a:prstGeom>
          <a:solidFill>
            <a:schemeClr val="bg2"/>
          </a:solidFill>
          <a:ln w="9525" cap="flat" cmpd="sng" algn="ctr">
            <a:noFill/>
            <a:prstDash val="solid"/>
            <a:round/>
            <a:headEnd type="none" w="med" len="med"/>
            <a:tailEnd type="none" w="med" len="med"/>
          </a:ln>
          <a:effectLst/>
        </p:spPr>
        <p:txBody>
          <a:bodyPr vert="horz" wrap="square" lIns="68580" tIns="34290" rIns="68580" bIns="34290" numCol="1" rtlCol="0" anchor="t" anchorCtr="0" compatLnSpc="1">
            <a:prstTxWarp prst="textNoShape">
              <a:avLst/>
            </a:prstTxWarp>
          </a:bodyPr>
          <a:lstStyle/>
          <a:p>
            <a:pPr marL="86914" marR="0" indent="-86914" algn="l" defTabSz="685783" rtl="0" eaLnBrk="1" fontAlgn="base" latinLnBrk="0" hangingPunct="1">
              <a:lnSpc>
                <a:spcPct val="100000"/>
              </a:lnSpc>
              <a:spcBef>
                <a:spcPct val="50000"/>
              </a:spcBef>
              <a:spcAft>
                <a:spcPct val="0"/>
              </a:spcAft>
              <a:buClrTx/>
              <a:buSzTx/>
              <a:buFontTx/>
              <a:buChar char="•"/>
              <a:tabLst/>
            </a:pPr>
            <a:endParaRPr kumimoji="0" lang="en-US" sz="975" b="0" i="0" u="none" strike="noStrike" cap="none" normalizeH="0" baseline="0" dirty="0">
              <a:ln>
                <a:noFill/>
              </a:ln>
              <a:solidFill>
                <a:schemeClr val="bg1"/>
              </a:solidFill>
              <a:effectLst/>
              <a:latin typeface="Arial Regular" charset="0"/>
              <a:cs typeface="Times New Roman" pitchFamily="18" charset="0"/>
            </a:endParaRPr>
          </a:p>
        </p:txBody>
      </p:sp>
      <p:sp>
        <p:nvSpPr>
          <p:cNvPr id="74" name="Footer Placeholder 1"/>
          <p:cNvSpPr>
            <a:spLocks noGrp="1"/>
          </p:cNvSpPr>
          <p:nvPr>
            <p:ph type="ftr" sz="quarter" idx="15"/>
          </p:nvPr>
        </p:nvSpPr>
        <p:spPr>
          <a:xfrm>
            <a:off x="1439761" y="6417310"/>
            <a:ext cx="7064988" cy="301124"/>
          </a:xfrm>
        </p:spPr>
        <p:txBody>
          <a:bodyPr rIns="0" anchor="t" anchorCtr="0">
            <a:normAutofit/>
          </a:bodyPr>
          <a:lstStyle>
            <a:lvl1pPr>
              <a:defRPr b="0"/>
            </a:lvl1pPr>
          </a:lstStyle>
          <a:p>
            <a:pPr algn="r">
              <a:defRPr/>
            </a:pPr>
            <a:r>
              <a:rPr lang="en-US" dirty="0"/>
              <a:t>Confidential &amp; for IFC Staff Only Working Draft – Discussion Paper Only</a:t>
            </a:r>
          </a:p>
        </p:txBody>
      </p:sp>
      <p:pic>
        <p:nvPicPr>
          <p:cNvPr id="76" name="Picture 75">
            <a:extLst>
              <a:ext uri="{FF2B5EF4-FFF2-40B4-BE49-F238E27FC236}">
                <a16:creationId xmlns="" xmlns:a="http://schemas.openxmlformats.org/drawingml/2006/main" xmlns:r="http://schemas.openxmlformats.org/officeDocument/2006/relationships" xmlns:p="http://schemas.openxmlformats.org/presentationml/2006/main" xmlns:a16="http://schemas.microsoft.com/office/drawing/2014/main" xmlns:mv="urn:schemas-microsoft-com:mac:vml" xmlns:mc="http://schemas.openxmlformats.org/markup-compatibility/2006" id="{17F916C6-2F8A-9B48-84D6-4E092290D061}"/>
              </a:ext>
            </a:extLst>
          </p:cNvPr>
          <p:cNvPicPr>
            <a:picLocks noChangeAspect="1"/>
          </p:cNvPicPr>
          <p:nvPr userDrawn="1"/>
        </p:nvPicPr>
        <p:blipFill>
          <a:blip r:embed="rId5">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ext>
            </a:extLst>
          </a:blip>
          <a:stretch>
            <a:fillRect/>
          </a:stretch>
        </p:blipFill>
        <p:spPr>
          <a:xfrm>
            <a:off x="1563394" y="4870973"/>
            <a:ext cx="3435132" cy="1166581"/>
          </a:xfrm>
          <a:prstGeom prst="rect">
            <a:avLst/>
          </a:prstGeom>
        </p:spPr>
      </p:pic>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1376750634"/>
      </p:ext>
    </p:extLst>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userDrawn="1">
  <p:cSld name="Full Page">
    <p:spTree>
      <p:nvGrpSpPr>
        <p:cNvPr id="1" name=""/>
        <p:cNvGrpSpPr/>
        <p:nvPr/>
      </p:nvGrpSpPr>
      <p:grpSpPr>
        <a:xfrm>
          <a:off x="0" y="0"/>
          <a:ext cx="0" cy="0"/>
          <a:chOff x="0" y="0"/>
          <a:chExt cx="0" cy="0"/>
        </a:xfrm>
      </p:grpSpPr>
      <p:sp>
        <p:nvSpPr>
          <p:cNvPr id="259" name="Freeform 1682"/>
          <p:cNvSpPr>
            <a:spLocks/>
          </p:cNvSpPr>
          <p:nvPr userDrawn="1"/>
        </p:nvSpPr>
        <p:spPr bwMode="auto">
          <a:xfrm flipH="1">
            <a:off x="6380163" y="615950"/>
            <a:ext cx="1014412" cy="1895475"/>
          </a:xfrm>
          <a:custGeom>
            <a:avLst/>
            <a:gdLst/>
            <a:ahLst/>
            <a:cxnLst>
              <a:cxn ang="0">
                <a:pos x="0" y="0"/>
              </a:cxn>
              <a:cxn ang="0">
                <a:pos x="38" y="110"/>
              </a:cxn>
              <a:cxn ang="0">
                <a:pos x="78" y="216"/>
              </a:cxn>
              <a:cxn ang="0">
                <a:pos x="106" y="304"/>
              </a:cxn>
              <a:cxn ang="0">
                <a:pos x="136" y="398"/>
              </a:cxn>
              <a:cxn ang="0">
                <a:pos x="164" y="506"/>
              </a:cxn>
              <a:cxn ang="0">
                <a:pos x="206" y="672"/>
              </a:cxn>
              <a:cxn ang="0">
                <a:pos x="236" y="788"/>
              </a:cxn>
              <a:cxn ang="0">
                <a:pos x="272" y="990"/>
              </a:cxn>
              <a:cxn ang="0">
                <a:pos x="286" y="1086"/>
              </a:cxn>
              <a:cxn ang="0">
                <a:pos x="302" y="1194"/>
              </a:cxn>
              <a:cxn ang="0">
                <a:pos x="638" y="1194"/>
              </a:cxn>
              <a:cxn ang="0">
                <a:pos x="624" y="1142"/>
              </a:cxn>
              <a:cxn ang="0">
                <a:pos x="598" y="1060"/>
              </a:cxn>
              <a:cxn ang="0">
                <a:pos x="572" y="980"/>
              </a:cxn>
              <a:cxn ang="0">
                <a:pos x="548" y="912"/>
              </a:cxn>
              <a:cxn ang="0">
                <a:pos x="494" y="784"/>
              </a:cxn>
              <a:cxn ang="0">
                <a:pos x="456" y="698"/>
              </a:cxn>
              <a:cxn ang="0">
                <a:pos x="424" y="626"/>
              </a:cxn>
              <a:cxn ang="0">
                <a:pos x="378" y="532"/>
              </a:cxn>
              <a:cxn ang="0">
                <a:pos x="340" y="470"/>
              </a:cxn>
              <a:cxn ang="0">
                <a:pos x="306" y="414"/>
              </a:cxn>
              <a:cxn ang="0">
                <a:pos x="268" y="342"/>
              </a:cxn>
              <a:cxn ang="0">
                <a:pos x="228" y="286"/>
              </a:cxn>
              <a:cxn ang="0">
                <a:pos x="174" y="210"/>
              </a:cxn>
              <a:cxn ang="0">
                <a:pos x="122" y="140"/>
              </a:cxn>
              <a:cxn ang="0">
                <a:pos x="58" y="52"/>
              </a:cxn>
              <a:cxn ang="0">
                <a:pos x="30" y="20"/>
              </a:cxn>
              <a:cxn ang="0">
                <a:pos x="0" y="0"/>
              </a:cxn>
            </a:cxnLst>
            <a:rect l="0" t="0" r="r" b="b"/>
            <a:pathLst>
              <a:path w="638" h="1194">
                <a:moveTo>
                  <a:pt x="0" y="0"/>
                </a:moveTo>
                <a:lnTo>
                  <a:pt x="38" y="110"/>
                </a:lnTo>
                <a:lnTo>
                  <a:pt x="78" y="216"/>
                </a:lnTo>
                <a:lnTo>
                  <a:pt x="106" y="304"/>
                </a:lnTo>
                <a:lnTo>
                  <a:pt x="136" y="398"/>
                </a:lnTo>
                <a:lnTo>
                  <a:pt x="164" y="506"/>
                </a:lnTo>
                <a:lnTo>
                  <a:pt x="206" y="672"/>
                </a:lnTo>
                <a:lnTo>
                  <a:pt x="236" y="788"/>
                </a:lnTo>
                <a:lnTo>
                  <a:pt x="272" y="990"/>
                </a:lnTo>
                <a:lnTo>
                  <a:pt x="286" y="1086"/>
                </a:lnTo>
                <a:lnTo>
                  <a:pt x="302" y="1194"/>
                </a:lnTo>
                <a:lnTo>
                  <a:pt x="638" y="1194"/>
                </a:lnTo>
                <a:lnTo>
                  <a:pt x="624" y="1142"/>
                </a:lnTo>
                <a:lnTo>
                  <a:pt x="598" y="1060"/>
                </a:lnTo>
                <a:lnTo>
                  <a:pt x="572" y="980"/>
                </a:lnTo>
                <a:lnTo>
                  <a:pt x="548" y="912"/>
                </a:lnTo>
                <a:lnTo>
                  <a:pt x="494" y="784"/>
                </a:lnTo>
                <a:lnTo>
                  <a:pt x="456" y="698"/>
                </a:lnTo>
                <a:lnTo>
                  <a:pt x="424" y="626"/>
                </a:lnTo>
                <a:lnTo>
                  <a:pt x="378" y="532"/>
                </a:lnTo>
                <a:lnTo>
                  <a:pt x="340" y="470"/>
                </a:lnTo>
                <a:lnTo>
                  <a:pt x="306" y="414"/>
                </a:lnTo>
                <a:lnTo>
                  <a:pt x="268" y="342"/>
                </a:lnTo>
                <a:lnTo>
                  <a:pt x="228" y="286"/>
                </a:lnTo>
                <a:lnTo>
                  <a:pt x="174" y="210"/>
                </a:lnTo>
                <a:lnTo>
                  <a:pt x="122" y="140"/>
                </a:lnTo>
                <a:lnTo>
                  <a:pt x="58" y="52"/>
                </a:lnTo>
                <a:lnTo>
                  <a:pt x="30" y="20"/>
                </a:lnTo>
                <a:lnTo>
                  <a:pt x="0" y="0"/>
                </a:lnTo>
                <a:close/>
              </a:path>
            </a:pathLst>
          </a:custGeom>
          <a:noFill/>
          <a:ln w="9525" cap="flat" cmpd="sng">
            <a:noFill/>
            <a:prstDash val="solid"/>
            <a:round/>
            <a:headEnd type="none" w="med" len="med"/>
            <a:tailEnd type="none" w="med" len="med"/>
          </a:ln>
          <a:effectLst/>
        </p:spPr>
        <p:txBody>
          <a:bodyPr wrap="none" anchor="ctr"/>
          <a:lstStyle/>
          <a:p>
            <a:pPr>
              <a:spcBef>
                <a:spcPct val="50000"/>
              </a:spcBef>
              <a:buFontTx/>
              <a:buChar char="•"/>
              <a:defRPr/>
            </a:pPr>
            <a:endParaRPr lang="en-US" sz="1300" b="0" dirty="0"/>
          </a:p>
        </p:txBody>
      </p:sp>
      <p:sp>
        <p:nvSpPr>
          <p:cNvPr id="260" name="Freeform 1683"/>
          <p:cNvSpPr>
            <a:spLocks/>
          </p:cNvSpPr>
          <p:nvPr userDrawn="1"/>
        </p:nvSpPr>
        <p:spPr bwMode="auto">
          <a:xfrm flipH="1">
            <a:off x="7410450" y="3175"/>
            <a:ext cx="712788" cy="584200"/>
          </a:xfrm>
          <a:custGeom>
            <a:avLst/>
            <a:gdLst/>
            <a:ahLst/>
            <a:cxnLst>
              <a:cxn ang="0">
                <a:pos x="448" y="372"/>
              </a:cxn>
              <a:cxn ang="0">
                <a:pos x="388" y="302"/>
              </a:cxn>
              <a:cxn ang="0">
                <a:pos x="280" y="208"/>
              </a:cxn>
              <a:cxn ang="0">
                <a:pos x="210" y="142"/>
              </a:cxn>
              <a:cxn ang="0">
                <a:pos x="140" y="94"/>
              </a:cxn>
              <a:cxn ang="0">
                <a:pos x="64" y="44"/>
              </a:cxn>
              <a:cxn ang="0">
                <a:pos x="0" y="0"/>
              </a:cxn>
              <a:cxn ang="0">
                <a:pos x="280" y="0"/>
              </a:cxn>
              <a:cxn ang="0">
                <a:pos x="300" y="36"/>
              </a:cxn>
              <a:cxn ang="0">
                <a:pos x="324" y="82"/>
              </a:cxn>
              <a:cxn ang="0">
                <a:pos x="346" y="134"/>
              </a:cxn>
              <a:cxn ang="0">
                <a:pos x="378" y="206"/>
              </a:cxn>
              <a:cxn ang="0">
                <a:pos x="408" y="264"/>
              </a:cxn>
              <a:cxn ang="0">
                <a:pos x="434" y="334"/>
              </a:cxn>
              <a:cxn ang="0">
                <a:pos x="448" y="372"/>
              </a:cxn>
            </a:cxnLst>
            <a:rect l="0" t="0" r="r" b="b"/>
            <a:pathLst>
              <a:path w="448" h="372">
                <a:moveTo>
                  <a:pt x="448" y="372"/>
                </a:moveTo>
                <a:lnTo>
                  <a:pt x="388" y="302"/>
                </a:lnTo>
                <a:lnTo>
                  <a:pt x="280" y="208"/>
                </a:lnTo>
                <a:lnTo>
                  <a:pt x="210" y="142"/>
                </a:lnTo>
                <a:lnTo>
                  <a:pt x="140" y="94"/>
                </a:lnTo>
                <a:lnTo>
                  <a:pt x="64" y="44"/>
                </a:lnTo>
                <a:lnTo>
                  <a:pt x="0" y="0"/>
                </a:lnTo>
                <a:lnTo>
                  <a:pt x="280" y="0"/>
                </a:lnTo>
                <a:lnTo>
                  <a:pt x="300" y="36"/>
                </a:lnTo>
                <a:lnTo>
                  <a:pt x="324" y="82"/>
                </a:lnTo>
                <a:lnTo>
                  <a:pt x="346" y="134"/>
                </a:lnTo>
                <a:lnTo>
                  <a:pt x="378" y="206"/>
                </a:lnTo>
                <a:lnTo>
                  <a:pt x="408" y="264"/>
                </a:lnTo>
                <a:lnTo>
                  <a:pt x="434" y="334"/>
                </a:lnTo>
                <a:lnTo>
                  <a:pt x="448" y="372"/>
                </a:lnTo>
                <a:close/>
              </a:path>
            </a:pathLst>
          </a:custGeom>
          <a:noFill/>
          <a:ln w="9525" cap="flat" cmpd="sng">
            <a:noFill/>
            <a:prstDash val="solid"/>
            <a:round/>
            <a:headEnd type="none" w="med" len="med"/>
            <a:tailEnd type="none" w="med" len="med"/>
          </a:ln>
          <a:effectLst/>
        </p:spPr>
        <p:txBody>
          <a:bodyPr wrap="none" anchor="ctr"/>
          <a:lstStyle/>
          <a:p>
            <a:pPr>
              <a:spcBef>
                <a:spcPct val="50000"/>
              </a:spcBef>
              <a:buFontTx/>
              <a:buChar char="•"/>
              <a:defRPr/>
            </a:pPr>
            <a:endParaRPr lang="en-US" sz="1300" b="0" dirty="0"/>
          </a:p>
        </p:txBody>
      </p:sp>
      <p:sp>
        <p:nvSpPr>
          <p:cNvPr id="265" name="Line 1086"/>
          <p:cNvSpPr>
            <a:spLocks noChangeShapeType="1"/>
          </p:cNvSpPr>
          <p:nvPr userDrawn="1"/>
        </p:nvSpPr>
        <p:spPr bwMode="auto">
          <a:xfrm>
            <a:off x="484188" y="617538"/>
            <a:ext cx="1587" cy="1587"/>
          </a:xfrm>
          <a:prstGeom prst="line">
            <a:avLst/>
          </a:prstGeom>
          <a:noFill/>
          <a:ln w="9525">
            <a:noFill/>
            <a:round/>
            <a:headEnd/>
            <a:tailEnd/>
          </a:ln>
        </p:spPr>
        <p:txBody>
          <a:bodyPr/>
          <a:lstStyle/>
          <a:p>
            <a:pPr>
              <a:spcBef>
                <a:spcPct val="50000"/>
              </a:spcBef>
              <a:buFontTx/>
              <a:buChar char="•"/>
              <a:defRPr/>
            </a:pPr>
            <a:endParaRPr lang="en-US" sz="1300" b="0" dirty="0"/>
          </a:p>
        </p:txBody>
      </p:sp>
      <p:sp>
        <p:nvSpPr>
          <p:cNvPr id="266" name="Line 1087"/>
          <p:cNvSpPr>
            <a:spLocks noChangeShapeType="1"/>
          </p:cNvSpPr>
          <p:nvPr userDrawn="1"/>
        </p:nvSpPr>
        <p:spPr bwMode="auto">
          <a:xfrm>
            <a:off x="484188" y="617538"/>
            <a:ext cx="1587" cy="1587"/>
          </a:xfrm>
          <a:prstGeom prst="line">
            <a:avLst/>
          </a:prstGeom>
          <a:noFill/>
          <a:ln w="9525">
            <a:noFill/>
            <a:round/>
            <a:headEnd/>
            <a:tailEnd/>
          </a:ln>
        </p:spPr>
        <p:txBody>
          <a:bodyPr/>
          <a:lstStyle/>
          <a:p>
            <a:pPr>
              <a:spcBef>
                <a:spcPct val="50000"/>
              </a:spcBef>
              <a:buFontTx/>
              <a:buChar char="•"/>
              <a:defRPr/>
            </a:pPr>
            <a:endParaRPr lang="en-US" sz="1300" b="0" dirty="0"/>
          </a:p>
        </p:txBody>
      </p:sp>
      <p:sp>
        <p:nvSpPr>
          <p:cNvPr id="267" name="Rectangle 1088"/>
          <p:cNvSpPr>
            <a:spLocks noChangeArrowheads="1"/>
          </p:cNvSpPr>
          <p:nvPr userDrawn="1"/>
        </p:nvSpPr>
        <p:spPr bwMode="auto">
          <a:xfrm>
            <a:off x="484188" y="617538"/>
            <a:ext cx="1587" cy="1587"/>
          </a:xfrm>
          <a:prstGeom prst="rect">
            <a:avLst/>
          </a:prstGeom>
          <a:solidFill>
            <a:srgbClr val="000000"/>
          </a:solidFill>
          <a:ln w="9525">
            <a:noFill/>
            <a:miter lim="800000"/>
            <a:headEnd/>
            <a:tailEnd/>
          </a:ln>
        </p:spPr>
        <p:txBody>
          <a:bodyPr/>
          <a:lstStyle/>
          <a:p>
            <a:pPr>
              <a:spcBef>
                <a:spcPct val="50000"/>
              </a:spcBef>
              <a:buFontTx/>
              <a:buChar char="•"/>
              <a:defRPr/>
            </a:pPr>
            <a:endParaRPr lang="en-US" sz="1300" b="0" dirty="0"/>
          </a:p>
        </p:txBody>
      </p:sp>
      <p:sp>
        <p:nvSpPr>
          <p:cNvPr id="268" name="Rectangle 1089"/>
          <p:cNvSpPr>
            <a:spLocks noChangeArrowheads="1"/>
          </p:cNvSpPr>
          <p:nvPr userDrawn="1"/>
        </p:nvSpPr>
        <p:spPr bwMode="auto">
          <a:xfrm>
            <a:off x="484188" y="617538"/>
            <a:ext cx="1587" cy="1587"/>
          </a:xfrm>
          <a:prstGeom prst="rect">
            <a:avLst/>
          </a:prstGeom>
          <a:noFill/>
          <a:ln w="9525">
            <a:noFill/>
            <a:miter lim="800000"/>
            <a:headEnd/>
            <a:tailEnd/>
          </a:ln>
        </p:spPr>
        <p:txBody>
          <a:bodyPr/>
          <a:lstStyle/>
          <a:p>
            <a:pPr>
              <a:spcBef>
                <a:spcPct val="50000"/>
              </a:spcBef>
              <a:buFontTx/>
              <a:buChar char="•"/>
              <a:defRPr/>
            </a:pPr>
            <a:endParaRPr lang="en-US" sz="1300" b="0" dirty="0"/>
          </a:p>
        </p:txBody>
      </p:sp>
      <p:sp>
        <p:nvSpPr>
          <p:cNvPr id="269" name="Freeform 1098"/>
          <p:cNvSpPr>
            <a:spLocks/>
          </p:cNvSpPr>
          <p:nvPr userDrawn="1"/>
        </p:nvSpPr>
        <p:spPr bwMode="auto">
          <a:xfrm>
            <a:off x="487363" y="617538"/>
            <a:ext cx="3175" cy="1587"/>
          </a:xfrm>
          <a:custGeom>
            <a:avLst/>
            <a:gdLst/>
            <a:ahLst/>
            <a:cxnLst>
              <a:cxn ang="0">
                <a:pos x="0" y="0"/>
              </a:cxn>
              <a:cxn ang="0">
                <a:pos x="2" y="0"/>
              </a:cxn>
              <a:cxn ang="0">
                <a:pos x="2" y="0"/>
              </a:cxn>
              <a:cxn ang="0">
                <a:pos x="2"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2" y="0"/>
              </a:cxn>
              <a:cxn ang="0">
                <a:pos x="2" y="0"/>
              </a:cxn>
              <a:cxn ang="0">
                <a:pos x="2" y="0"/>
              </a:cxn>
              <a:cxn ang="0">
                <a:pos x="0" y="0"/>
              </a:cxn>
              <a:cxn ang="0">
                <a:pos x="0" y="0"/>
              </a:cxn>
              <a:cxn ang="0">
                <a:pos x="0" y="0"/>
              </a:cxn>
            </a:cxnLst>
            <a:rect l="0" t="0" r="r" b="b"/>
            <a:pathLst>
              <a:path w="2">
                <a:moveTo>
                  <a:pt x="0" y="0"/>
                </a:moveTo>
                <a:lnTo>
                  <a:pt x="2" y="0"/>
                </a:lnTo>
                <a:lnTo>
                  <a:pt x="2" y="0"/>
                </a:lnTo>
                <a:lnTo>
                  <a:pt x="2"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2" y="0"/>
                </a:lnTo>
                <a:lnTo>
                  <a:pt x="2" y="0"/>
                </a:lnTo>
                <a:lnTo>
                  <a:pt x="2" y="0"/>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1300" b="0" dirty="0"/>
          </a:p>
        </p:txBody>
      </p:sp>
      <p:sp>
        <p:nvSpPr>
          <p:cNvPr id="270" name="Freeform 1115"/>
          <p:cNvSpPr>
            <a:spLocks/>
          </p:cNvSpPr>
          <p:nvPr userDrawn="1"/>
        </p:nvSpPr>
        <p:spPr bwMode="auto">
          <a:xfrm>
            <a:off x="458788" y="473075"/>
            <a:ext cx="3175" cy="3175"/>
          </a:xfrm>
          <a:custGeom>
            <a:avLst/>
            <a:gdLst/>
            <a:ahLst/>
            <a:cxnLst>
              <a:cxn ang="0">
                <a:pos x="0" y="2"/>
              </a:cxn>
              <a:cxn ang="0">
                <a:pos x="0" y="2"/>
              </a:cxn>
              <a:cxn ang="0">
                <a:pos x="0" y="2"/>
              </a:cxn>
              <a:cxn ang="0">
                <a:pos x="0" y="2"/>
              </a:cxn>
              <a:cxn ang="0">
                <a:pos x="0" y="2"/>
              </a:cxn>
              <a:cxn ang="0">
                <a:pos x="0" y="2"/>
              </a:cxn>
              <a:cxn ang="0">
                <a:pos x="2" y="2"/>
              </a:cxn>
              <a:cxn ang="0">
                <a:pos x="2" y="2"/>
              </a:cxn>
              <a:cxn ang="0">
                <a:pos x="2" y="0"/>
              </a:cxn>
              <a:cxn ang="0">
                <a:pos x="0" y="2"/>
              </a:cxn>
              <a:cxn ang="0">
                <a:pos x="0" y="2"/>
              </a:cxn>
              <a:cxn ang="0">
                <a:pos x="0" y="2"/>
              </a:cxn>
              <a:cxn ang="0">
                <a:pos x="0" y="2"/>
              </a:cxn>
              <a:cxn ang="0">
                <a:pos x="0" y="2"/>
              </a:cxn>
              <a:cxn ang="0">
                <a:pos x="2" y="2"/>
              </a:cxn>
              <a:cxn ang="0">
                <a:pos x="2" y="2"/>
              </a:cxn>
              <a:cxn ang="0">
                <a:pos x="2" y="2"/>
              </a:cxn>
              <a:cxn ang="0">
                <a:pos x="2" y="2"/>
              </a:cxn>
              <a:cxn ang="0">
                <a:pos x="2" y="2"/>
              </a:cxn>
              <a:cxn ang="0">
                <a:pos x="2" y="2"/>
              </a:cxn>
              <a:cxn ang="0">
                <a:pos x="0" y="2"/>
              </a:cxn>
              <a:cxn ang="0">
                <a:pos x="0" y="2"/>
              </a:cxn>
              <a:cxn ang="0">
                <a:pos x="0" y="2"/>
              </a:cxn>
              <a:cxn ang="0">
                <a:pos x="0" y="2"/>
              </a:cxn>
              <a:cxn ang="0">
                <a:pos x="0" y="2"/>
              </a:cxn>
              <a:cxn ang="0">
                <a:pos x="0" y="2"/>
              </a:cxn>
              <a:cxn ang="0">
                <a:pos x="0" y="2"/>
              </a:cxn>
              <a:cxn ang="0">
                <a:pos x="2" y="2"/>
              </a:cxn>
              <a:cxn ang="0">
                <a:pos x="0" y="2"/>
              </a:cxn>
              <a:cxn ang="0">
                <a:pos x="2" y="2"/>
              </a:cxn>
              <a:cxn ang="0">
                <a:pos x="2" y="2"/>
              </a:cxn>
              <a:cxn ang="0">
                <a:pos x="2" y="2"/>
              </a:cxn>
              <a:cxn ang="0">
                <a:pos x="0" y="2"/>
              </a:cxn>
              <a:cxn ang="0">
                <a:pos x="0" y="2"/>
              </a:cxn>
            </a:cxnLst>
            <a:rect l="0" t="0" r="r" b="b"/>
            <a:pathLst>
              <a:path w="2" h="2">
                <a:moveTo>
                  <a:pt x="0" y="2"/>
                </a:moveTo>
                <a:lnTo>
                  <a:pt x="0" y="2"/>
                </a:lnTo>
                <a:lnTo>
                  <a:pt x="0" y="2"/>
                </a:lnTo>
                <a:lnTo>
                  <a:pt x="0" y="2"/>
                </a:lnTo>
                <a:lnTo>
                  <a:pt x="0" y="2"/>
                </a:lnTo>
                <a:lnTo>
                  <a:pt x="0" y="2"/>
                </a:lnTo>
                <a:lnTo>
                  <a:pt x="0" y="2"/>
                </a:lnTo>
                <a:lnTo>
                  <a:pt x="0" y="2"/>
                </a:lnTo>
                <a:lnTo>
                  <a:pt x="0" y="2"/>
                </a:lnTo>
                <a:lnTo>
                  <a:pt x="0" y="2"/>
                </a:lnTo>
                <a:lnTo>
                  <a:pt x="0" y="2"/>
                </a:lnTo>
                <a:lnTo>
                  <a:pt x="0" y="2"/>
                </a:lnTo>
                <a:lnTo>
                  <a:pt x="2" y="2"/>
                </a:lnTo>
                <a:lnTo>
                  <a:pt x="2" y="2"/>
                </a:lnTo>
                <a:lnTo>
                  <a:pt x="2" y="2"/>
                </a:lnTo>
                <a:lnTo>
                  <a:pt x="2" y="2"/>
                </a:lnTo>
                <a:lnTo>
                  <a:pt x="2" y="2"/>
                </a:lnTo>
                <a:lnTo>
                  <a:pt x="2" y="0"/>
                </a:lnTo>
                <a:lnTo>
                  <a:pt x="0" y="2"/>
                </a:lnTo>
                <a:lnTo>
                  <a:pt x="0" y="2"/>
                </a:lnTo>
                <a:lnTo>
                  <a:pt x="0" y="2"/>
                </a:lnTo>
                <a:lnTo>
                  <a:pt x="0" y="2"/>
                </a:lnTo>
                <a:lnTo>
                  <a:pt x="0" y="2"/>
                </a:lnTo>
                <a:lnTo>
                  <a:pt x="0" y="2"/>
                </a:lnTo>
                <a:lnTo>
                  <a:pt x="0" y="2"/>
                </a:lnTo>
                <a:lnTo>
                  <a:pt x="0" y="2"/>
                </a:lnTo>
                <a:lnTo>
                  <a:pt x="0" y="2"/>
                </a:lnTo>
                <a:lnTo>
                  <a:pt x="0" y="2"/>
                </a:lnTo>
                <a:lnTo>
                  <a:pt x="0" y="2"/>
                </a:lnTo>
                <a:lnTo>
                  <a:pt x="2" y="2"/>
                </a:lnTo>
                <a:lnTo>
                  <a:pt x="2" y="2"/>
                </a:lnTo>
                <a:lnTo>
                  <a:pt x="2" y="2"/>
                </a:lnTo>
                <a:lnTo>
                  <a:pt x="2" y="2"/>
                </a:lnTo>
                <a:lnTo>
                  <a:pt x="2" y="2"/>
                </a:lnTo>
                <a:lnTo>
                  <a:pt x="2" y="2"/>
                </a:lnTo>
                <a:lnTo>
                  <a:pt x="2" y="2"/>
                </a:lnTo>
                <a:lnTo>
                  <a:pt x="2" y="2"/>
                </a:lnTo>
                <a:lnTo>
                  <a:pt x="2" y="2"/>
                </a:lnTo>
                <a:lnTo>
                  <a:pt x="0" y="2"/>
                </a:lnTo>
                <a:lnTo>
                  <a:pt x="2" y="2"/>
                </a:lnTo>
                <a:lnTo>
                  <a:pt x="2"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2" y="2"/>
                </a:lnTo>
                <a:lnTo>
                  <a:pt x="2" y="2"/>
                </a:lnTo>
                <a:lnTo>
                  <a:pt x="0" y="2"/>
                </a:lnTo>
                <a:lnTo>
                  <a:pt x="2" y="2"/>
                </a:lnTo>
                <a:lnTo>
                  <a:pt x="2" y="2"/>
                </a:lnTo>
                <a:lnTo>
                  <a:pt x="2" y="2"/>
                </a:lnTo>
                <a:lnTo>
                  <a:pt x="2" y="2"/>
                </a:lnTo>
                <a:lnTo>
                  <a:pt x="2" y="2"/>
                </a:lnTo>
                <a:lnTo>
                  <a:pt x="2" y="2"/>
                </a:lnTo>
                <a:lnTo>
                  <a:pt x="2" y="2"/>
                </a:lnTo>
                <a:lnTo>
                  <a:pt x="0" y="2"/>
                </a:lnTo>
                <a:lnTo>
                  <a:pt x="0" y="2"/>
                </a:lnTo>
                <a:lnTo>
                  <a:pt x="0" y="2"/>
                </a:lnTo>
                <a:lnTo>
                  <a:pt x="0" y="2"/>
                </a:lnTo>
              </a:path>
            </a:pathLst>
          </a:custGeom>
          <a:noFill/>
          <a:ln w="9525">
            <a:noFill/>
            <a:round/>
            <a:headEnd/>
            <a:tailEnd/>
          </a:ln>
        </p:spPr>
        <p:txBody>
          <a:bodyPr/>
          <a:lstStyle/>
          <a:p>
            <a:pPr>
              <a:spcBef>
                <a:spcPct val="50000"/>
              </a:spcBef>
              <a:buFontTx/>
              <a:buChar char="•"/>
              <a:defRPr/>
            </a:pPr>
            <a:endParaRPr lang="en-US" sz="1300" b="0" dirty="0"/>
          </a:p>
        </p:txBody>
      </p:sp>
      <p:sp>
        <p:nvSpPr>
          <p:cNvPr id="271" name="Freeform 1120"/>
          <p:cNvSpPr>
            <a:spLocks/>
          </p:cNvSpPr>
          <p:nvPr userDrawn="1"/>
        </p:nvSpPr>
        <p:spPr bwMode="auto">
          <a:xfrm>
            <a:off x="458788" y="463550"/>
            <a:ext cx="3175" cy="3175"/>
          </a:xfrm>
          <a:custGeom>
            <a:avLst/>
            <a:gdLst/>
            <a:ahLst/>
            <a:cxnLst>
              <a:cxn ang="0">
                <a:pos x="0" y="0"/>
              </a:cxn>
              <a:cxn ang="0">
                <a:pos x="0" y="2"/>
              </a:cxn>
              <a:cxn ang="0">
                <a:pos x="0" y="2"/>
              </a:cxn>
              <a:cxn ang="0">
                <a:pos x="0" y="2"/>
              </a:cxn>
              <a:cxn ang="0">
                <a:pos x="2" y="2"/>
              </a:cxn>
              <a:cxn ang="0">
                <a:pos x="2" y="0"/>
              </a:cxn>
              <a:cxn ang="0">
                <a:pos x="2" y="0"/>
              </a:cxn>
              <a:cxn ang="0">
                <a:pos x="2" y="0"/>
              </a:cxn>
              <a:cxn ang="0">
                <a:pos x="0" y="0"/>
              </a:cxn>
              <a:cxn ang="0">
                <a:pos x="0" y="2"/>
              </a:cxn>
              <a:cxn ang="0">
                <a:pos x="0" y="2"/>
              </a:cxn>
              <a:cxn ang="0">
                <a:pos x="2" y="0"/>
              </a:cxn>
              <a:cxn ang="0">
                <a:pos x="2" y="0"/>
              </a:cxn>
              <a:cxn ang="0">
                <a:pos x="2" y="0"/>
              </a:cxn>
              <a:cxn ang="0">
                <a:pos x="2" y="2"/>
              </a:cxn>
              <a:cxn ang="0">
                <a:pos x="0" y="2"/>
              </a:cxn>
              <a:cxn ang="0">
                <a:pos x="0" y="2"/>
              </a:cxn>
              <a:cxn ang="0">
                <a:pos x="0" y="2"/>
              </a:cxn>
              <a:cxn ang="0">
                <a:pos x="0" y="2"/>
              </a:cxn>
              <a:cxn ang="0">
                <a:pos x="0" y="2"/>
              </a:cxn>
              <a:cxn ang="0">
                <a:pos x="0" y="2"/>
              </a:cxn>
              <a:cxn ang="0">
                <a:pos x="0" y="2"/>
              </a:cxn>
              <a:cxn ang="0">
                <a:pos x="0" y="2"/>
              </a:cxn>
              <a:cxn ang="0">
                <a:pos x="2" y="2"/>
              </a:cxn>
              <a:cxn ang="0">
                <a:pos x="0" y="2"/>
              </a:cxn>
              <a:cxn ang="0">
                <a:pos x="0" y="2"/>
              </a:cxn>
              <a:cxn ang="0">
                <a:pos x="2" y="2"/>
              </a:cxn>
              <a:cxn ang="0">
                <a:pos x="2" y="2"/>
              </a:cxn>
              <a:cxn ang="0">
                <a:pos x="2" y="0"/>
              </a:cxn>
              <a:cxn ang="0">
                <a:pos x="0" y="0"/>
              </a:cxn>
              <a:cxn ang="0">
                <a:pos x="0" y="0"/>
              </a:cxn>
            </a:cxnLst>
            <a:rect l="0" t="0" r="r" b="b"/>
            <a:pathLst>
              <a:path w="2" h="2">
                <a:moveTo>
                  <a:pt x="0" y="0"/>
                </a:moveTo>
                <a:lnTo>
                  <a:pt x="0" y="2"/>
                </a:lnTo>
                <a:lnTo>
                  <a:pt x="0" y="2"/>
                </a:lnTo>
                <a:lnTo>
                  <a:pt x="0" y="2"/>
                </a:lnTo>
                <a:lnTo>
                  <a:pt x="2" y="2"/>
                </a:lnTo>
                <a:lnTo>
                  <a:pt x="2" y="0"/>
                </a:lnTo>
                <a:lnTo>
                  <a:pt x="2" y="0"/>
                </a:lnTo>
                <a:lnTo>
                  <a:pt x="2" y="0"/>
                </a:lnTo>
                <a:lnTo>
                  <a:pt x="0" y="0"/>
                </a:lnTo>
                <a:lnTo>
                  <a:pt x="0" y="2"/>
                </a:lnTo>
                <a:lnTo>
                  <a:pt x="0" y="2"/>
                </a:lnTo>
                <a:lnTo>
                  <a:pt x="2" y="0"/>
                </a:lnTo>
                <a:lnTo>
                  <a:pt x="2" y="0"/>
                </a:lnTo>
                <a:lnTo>
                  <a:pt x="2" y="0"/>
                </a:lnTo>
                <a:lnTo>
                  <a:pt x="2" y="2"/>
                </a:lnTo>
                <a:lnTo>
                  <a:pt x="0" y="2"/>
                </a:lnTo>
                <a:lnTo>
                  <a:pt x="0" y="2"/>
                </a:lnTo>
                <a:lnTo>
                  <a:pt x="0" y="2"/>
                </a:lnTo>
                <a:lnTo>
                  <a:pt x="0" y="2"/>
                </a:lnTo>
                <a:lnTo>
                  <a:pt x="0" y="2"/>
                </a:lnTo>
                <a:lnTo>
                  <a:pt x="0" y="2"/>
                </a:lnTo>
                <a:lnTo>
                  <a:pt x="0" y="2"/>
                </a:lnTo>
                <a:lnTo>
                  <a:pt x="0" y="2"/>
                </a:lnTo>
                <a:lnTo>
                  <a:pt x="2" y="2"/>
                </a:lnTo>
                <a:lnTo>
                  <a:pt x="0" y="2"/>
                </a:lnTo>
                <a:lnTo>
                  <a:pt x="0" y="2"/>
                </a:lnTo>
                <a:lnTo>
                  <a:pt x="2" y="2"/>
                </a:lnTo>
                <a:lnTo>
                  <a:pt x="2" y="2"/>
                </a:lnTo>
                <a:lnTo>
                  <a:pt x="2" y="0"/>
                </a:lnTo>
                <a:lnTo>
                  <a:pt x="0" y="0"/>
                </a:lnTo>
                <a:lnTo>
                  <a:pt x="0" y="0"/>
                </a:lnTo>
              </a:path>
            </a:pathLst>
          </a:custGeom>
          <a:noFill/>
          <a:ln w="9525">
            <a:noFill/>
            <a:round/>
            <a:headEnd/>
            <a:tailEnd/>
          </a:ln>
        </p:spPr>
        <p:txBody>
          <a:bodyPr/>
          <a:lstStyle/>
          <a:p>
            <a:pPr>
              <a:spcBef>
                <a:spcPct val="50000"/>
              </a:spcBef>
              <a:buFontTx/>
              <a:buChar char="•"/>
              <a:defRPr/>
            </a:pPr>
            <a:endParaRPr lang="en-US" sz="1300" b="0" dirty="0"/>
          </a:p>
        </p:txBody>
      </p:sp>
      <p:sp>
        <p:nvSpPr>
          <p:cNvPr id="272" name="Freeform 1134"/>
          <p:cNvSpPr>
            <a:spLocks/>
          </p:cNvSpPr>
          <p:nvPr userDrawn="1"/>
        </p:nvSpPr>
        <p:spPr bwMode="auto">
          <a:xfrm>
            <a:off x="703263" y="514350"/>
            <a:ext cx="3175" cy="6350"/>
          </a:xfrm>
          <a:custGeom>
            <a:avLst/>
            <a:gdLst/>
            <a:ahLst/>
            <a:cxnLst>
              <a:cxn ang="0">
                <a:pos x="2" y="4"/>
              </a:cxn>
              <a:cxn ang="0">
                <a:pos x="2" y="4"/>
              </a:cxn>
              <a:cxn ang="0">
                <a:pos x="2" y="4"/>
              </a:cxn>
              <a:cxn ang="0">
                <a:pos x="2" y="2"/>
              </a:cxn>
              <a:cxn ang="0">
                <a:pos x="2" y="0"/>
              </a:cxn>
              <a:cxn ang="0">
                <a:pos x="2" y="0"/>
              </a:cxn>
              <a:cxn ang="0">
                <a:pos x="2" y="0"/>
              </a:cxn>
              <a:cxn ang="0">
                <a:pos x="0" y="2"/>
              </a:cxn>
              <a:cxn ang="0">
                <a:pos x="2" y="4"/>
              </a:cxn>
              <a:cxn ang="0">
                <a:pos x="2" y="2"/>
              </a:cxn>
              <a:cxn ang="0">
                <a:pos x="2" y="2"/>
              </a:cxn>
              <a:cxn ang="0">
                <a:pos x="2" y="0"/>
              </a:cxn>
              <a:cxn ang="0">
                <a:pos x="2" y="2"/>
              </a:cxn>
              <a:cxn ang="0">
                <a:pos x="2" y="2"/>
              </a:cxn>
              <a:cxn ang="0">
                <a:pos x="2" y="2"/>
              </a:cxn>
              <a:cxn ang="0">
                <a:pos x="2" y="2"/>
              </a:cxn>
              <a:cxn ang="0">
                <a:pos x="2" y="2"/>
              </a:cxn>
              <a:cxn ang="0">
                <a:pos x="2" y="2"/>
              </a:cxn>
              <a:cxn ang="0">
                <a:pos x="2" y="2"/>
              </a:cxn>
              <a:cxn ang="0">
                <a:pos x="2" y="2"/>
              </a:cxn>
              <a:cxn ang="0">
                <a:pos x="2" y="2"/>
              </a:cxn>
              <a:cxn ang="0">
                <a:pos x="2" y="2"/>
              </a:cxn>
              <a:cxn ang="0">
                <a:pos x="2" y="2"/>
              </a:cxn>
              <a:cxn ang="0">
                <a:pos x="2" y="2"/>
              </a:cxn>
              <a:cxn ang="0">
                <a:pos x="2" y="2"/>
              </a:cxn>
              <a:cxn ang="0">
                <a:pos x="2" y="2"/>
              </a:cxn>
              <a:cxn ang="0">
                <a:pos x="0" y="2"/>
              </a:cxn>
              <a:cxn ang="0">
                <a:pos x="2" y="4"/>
              </a:cxn>
            </a:cxnLst>
            <a:rect l="0" t="0" r="r" b="b"/>
            <a:pathLst>
              <a:path w="2" h="4">
                <a:moveTo>
                  <a:pt x="2" y="4"/>
                </a:moveTo>
                <a:lnTo>
                  <a:pt x="2" y="4"/>
                </a:lnTo>
                <a:lnTo>
                  <a:pt x="2" y="4"/>
                </a:lnTo>
                <a:lnTo>
                  <a:pt x="2" y="2"/>
                </a:lnTo>
                <a:lnTo>
                  <a:pt x="2" y="0"/>
                </a:lnTo>
                <a:lnTo>
                  <a:pt x="2" y="0"/>
                </a:lnTo>
                <a:lnTo>
                  <a:pt x="2" y="0"/>
                </a:lnTo>
                <a:lnTo>
                  <a:pt x="0" y="2"/>
                </a:lnTo>
                <a:lnTo>
                  <a:pt x="2" y="4"/>
                </a:lnTo>
                <a:lnTo>
                  <a:pt x="2" y="2"/>
                </a:lnTo>
                <a:lnTo>
                  <a:pt x="2" y="2"/>
                </a:lnTo>
                <a:lnTo>
                  <a:pt x="2" y="0"/>
                </a:lnTo>
                <a:lnTo>
                  <a:pt x="2" y="2"/>
                </a:lnTo>
                <a:lnTo>
                  <a:pt x="2" y="2"/>
                </a:lnTo>
                <a:lnTo>
                  <a:pt x="2" y="2"/>
                </a:lnTo>
                <a:lnTo>
                  <a:pt x="2" y="2"/>
                </a:lnTo>
                <a:lnTo>
                  <a:pt x="2" y="2"/>
                </a:lnTo>
                <a:lnTo>
                  <a:pt x="2" y="2"/>
                </a:lnTo>
                <a:lnTo>
                  <a:pt x="2" y="2"/>
                </a:lnTo>
                <a:lnTo>
                  <a:pt x="2" y="2"/>
                </a:lnTo>
                <a:lnTo>
                  <a:pt x="2" y="2"/>
                </a:lnTo>
                <a:lnTo>
                  <a:pt x="2" y="2"/>
                </a:lnTo>
                <a:lnTo>
                  <a:pt x="2" y="2"/>
                </a:lnTo>
                <a:lnTo>
                  <a:pt x="2" y="2"/>
                </a:lnTo>
                <a:lnTo>
                  <a:pt x="2" y="2"/>
                </a:lnTo>
                <a:lnTo>
                  <a:pt x="2" y="2"/>
                </a:lnTo>
                <a:lnTo>
                  <a:pt x="0" y="2"/>
                </a:lnTo>
                <a:lnTo>
                  <a:pt x="2" y="4"/>
                </a:lnTo>
              </a:path>
            </a:pathLst>
          </a:custGeom>
          <a:noFill/>
          <a:ln w="9525">
            <a:noFill/>
            <a:round/>
            <a:headEnd/>
            <a:tailEnd/>
          </a:ln>
        </p:spPr>
        <p:txBody>
          <a:bodyPr/>
          <a:lstStyle/>
          <a:p>
            <a:pPr>
              <a:spcBef>
                <a:spcPct val="50000"/>
              </a:spcBef>
              <a:buFontTx/>
              <a:buChar char="•"/>
              <a:defRPr/>
            </a:pPr>
            <a:endParaRPr lang="en-US" sz="1300" b="0" dirty="0"/>
          </a:p>
        </p:txBody>
      </p:sp>
      <p:sp>
        <p:nvSpPr>
          <p:cNvPr id="273" name="Freeform 1141"/>
          <p:cNvSpPr>
            <a:spLocks/>
          </p:cNvSpPr>
          <p:nvPr userDrawn="1"/>
        </p:nvSpPr>
        <p:spPr bwMode="auto">
          <a:xfrm>
            <a:off x="706438" y="479425"/>
            <a:ext cx="1587" cy="6350"/>
          </a:xfrm>
          <a:custGeom>
            <a:avLst/>
            <a:gdLst/>
            <a:ahLst/>
            <a:cxnLst>
              <a:cxn ang="0">
                <a:pos x="0" y="4"/>
              </a:cxn>
              <a:cxn ang="0">
                <a:pos x="0" y="2"/>
              </a:cxn>
              <a:cxn ang="0">
                <a:pos x="0" y="0"/>
              </a:cxn>
              <a:cxn ang="0">
                <a:pos x="0" y="0"/>
              </a:cxn>
              <a:cxn ang="0">
                <a:pos x="0" y="2"/>
              </a:cxn>
              <a:cxn ang="0">
                <a:pos x="0" y="2"/>
              </a:cxn>
              <a:cxn ang="0">
                <a:pos x="0" y="4"/>
              </a:cxn>
              <a:cxn ang="0">
                <a:pos x="0" y="2"/>
              </a:cxn>
              <a:cxn ang="0">
                <a:pos x="0" y="2"/>
              </a:cxn>
              <a:cxn ang="0">
                <a:pos x="0" y="2"/>
              </a:cxn>
              <a:cxn ang="0">
                <a:pos x="0" y="2"/>
              </a:cxn>
              <a:cxn ang="0">
                <a:pos x="0" y="2"/>
              </a:cxn>
              <a:cxn ang="0">
                <a:pos x="0" y="2"/>
              </a:cxn>
              <a:cxn ang="0">
                <a:pos x="0" y="2"/>
              </a:cxn>
              <a:cxn ang="0">
                <a:pos x="0" y="4"/>
              </a:cxn>
            </a:cxnLst>
            <a:rect l="0" t="0" r="r" b="b"/>
            <a:pathLst>
              <a:path h="4">
                <a:moveTo>
                  <a:pt x="0" y="4"/>
                </a:moveTo>
                <a:lnTo>
                  <a:pt x="0" y="2"/>
                </a:lnTo>
                <a:lnTo>
                  <a:pt x="0" y="0"/>
                </a:lnTo>
                <a:lnTo>
                  <a:pt x="0" y="0"/>
                </a:lnTo>
                <a:lnTo>
                  <a:pt x="0" y="2"/>
                </a:lnTo>
                <a:lnTo>
                  <a:pt x="0" y="2"/>
                </a:lnTo>
                <a:lnTo>
                  <a:pt x="0" y="4"/>
                </a:lnTo>
                <a:lnTo>
                  <a:pt x="0" y="2"/>
                </a:lnTo>
                <a:lnTo>
                  <a:pt x="0" y="2"/>
                </a:lnTo>
                <a:lnTo>
                  <a:pt x="0" y="2"/>
                </a:lnTo>
                <a:lnTo>
                  <a:pt x="0" y="2"/>
                </a:lnTo>
                <a:lnTo>
                  <a:pt x="0" y="2"/>
                </a:lnTo>
                <a:lnTo>
                  <a:pt x="0" y="2"/>
                </a:lnTo>
                <a:lnTo>
                  <a:pt x="0" y="2"/>
                </a:lnTo>
                <a:lnTo>
                  <a:pt x="0" y="4"/>
                </a:lnTo>
              </a:path>
            </a:pathLst>
          </a:custGeom>
          <a:noFill/>
          <a:ln w="9525">
            <a:noFill/>
            <a:round/>
            <a:headEnd/>
            <a:tailEnd/>
          </a:ln>
        </p:spPr>
        <p:txBody>
          <a:bodyPr/>
          <a:lstStyle/>
          <a:p>
            <a:pPr>
              <a:spcBef>
                <a:spcPct val="50000"/>
              </a:spcBef>
              <a:buFontTx/>
              <a:buChar char="•"/>
              <a:defRPr/>
            </a:pPr>
            <a:endParaRPr lang="en-US" sz="1300" b="0" dirty="0"/>
          </a:p>
        </p:txBody>
      </p:sp>
      <p:sp>
        <p:nvSpPr>
          <p:cNvPr id="274" name="Freeform 1148"/>
          <p:cNvSpPr>
            <a:spLocks/>
          </p:cNvSpPr>
          <p:nvPr userDrawn="1"/>
        </p:nvSpPr>
        <p:spPr bwMode="auto">
          <a:xfrm>
            <a:off x="693738" y="460375"/>
            <a:ext cx="3175" cy="3175"/>
          </a:xfrm>
          <a:custGeom>
            <a:avLst/>
            <a:gdLst/>
            <a:ahLst/>
            <a:cxnLst>
              <a:cxn ang="0">
                <a:pos x="2" y="2"/>
              </a:cxn>
              <a:cxn ang="0">
                <a:pos x="2" y="0"/>
              </a:cxn>
              <a:cxn ang="0">
                <a:pos x="2" y="0"/>
              </a:cxn>
              <a:cxn ang="0">
                <a:pos x="2" y="0"/>
              </a:cxn>
              <a:cxn ang="0">
                <a:pos x="2" y="0"/>
              </a:cxn>
              <a:cxn ang="0">
                <a:pos x="0" y="0"/>
              </a:cxn>
              <a:cxn ang="0">
                <a:pos x="0" y="0"/>
              </a:cxn>
              <a:cxn ang="0">
                <a:pos x="0" y="2"/>
              </a:cxn>
              <a:cxn ang="0">
                <a:pos x="0" y="2"/>
              </a:cxn>
              <a:cxn ang="0">
                <a:pos x="0" y="2"/>
              </a:cxn>
              <a:cxn ang="0">
                <a:pos x="2" y="2"/>
              </a:cxn>
              <a:cxn ang="0">
                <a:pos x="2" y="2"/>
              </a:cxn>
              <a:cxn ang="0">
                <a:pos x="2" y="0"/>
              </a:cxn>
              <a:cxn ang="0">
                <a:pos x="2" y="0"/>
              </a:cxn>
              <a:cxn ang="0">
                <a:pos x="2" y="0"/>
              </a:cxn>
              <a:cxn ang="0">
                <a:pos x="0" y="2"/>
              </a:cxn>
              <a:cxn ang="0">
                <a:pos x="2" y="2"/>
              </a:cxn>
              <a:cxn ang="0">
                <a:pos x="2" y="0"/>
              </a:cxn>
              <a:cxn ang="0">
                <a:pos x="0" y="2"/>
              </a:cxn>
              <a:cxn ang="0">
                <a:pos x="2" y="2"/>
              </a:cxn>
              <a:cxn ang="0">
                <a:pos x="0" y="2"/>
              </a:cxn>
              <a:cxn ang="0">
                <a:pos x="0" y="2"/>
              </a:cxn>
              <a:cxn ang="0">
                <a:pos x="0" y="2"/>
              </a:cxn>
              <a:cxn ang="0">
                <a:pos x="0" y="2"/>
              </a:cxn>
              <a:cxn ang="0">
                <a:pos x="0" y="2"/>
              </a:cxn>
              <a:cxn ang="0">
                <a:pos x="0" y="2"/>
              </a:cxn>
              <a:cxn ang="0">
                <a:pos x="0" y="2"/>
              </a:cxn>
              <a:cxn ang="0">
                <a:pos x="0" y="2"/>
              </a:cxn>
              <a:cxn ang="0">
                <a:pos x="0" y="2"/>
              </a:cxn>
              <a:cxn ang="0">
                <a:pos x="2" y="2"/>
              </a:cxn>
              <a:cxn ang="0">
                <a:pos x="2" y="2"/>
              </a:cxn>
            </a:cxnLst>
            <a:rect l="0" t="0" r="r" b="b"/>
            <a:pathLst>
              <a:path w="2" h="2">
                <a:moveTo>
                  <a:pt x="2" y="2"/>
                </a:moveTo>
                <a:lnTo>
                  <a:pt x="2" y="0"/>
                </a:lnTo>
                <a:lnTo>
                  <a:pt x="2" y="0"/>
                </a:lnTo>
                <a:lnTo>
                  <a:pt x="2" y="0"/>
                </a:lnTo>
                <a:lnTo>
                  <a:pt x="2" y="0"/>
                </a:lnTo>
                <a:lnTo>
                  <a:pt x="0" y="0"/>
                </a:lnTo>
                <a:lnTo>
                  <a:pt x="0" y="0"/>
                </a:lnTo>
                <a:lnTo>
                  <a:pt x="0" y="2"/>
                </a:lnTo>
                <a:lnTo>
                  <a:pt x="0" y="2"/>
                </a:lnTo>
                <a:lnTo>
                  <a:pt x="0" y="2"/>
                </a:lnTo>
                <a:lnTo>
                  <a:pt x="2" y="2"/>
                </a:lnTo>
                <a:lnTo>
                  <a:pt x="2" y="2"/>
                </a:lnTo>
                <a:lnTo>
                  <a:pt x="2" y="0"/>
                </a:lnTo>
                <a:lnTo>
                  <a:pt x="2" y="0"/>
                </a:lnTo>
                <a:lnTo>
                  <a:pt x="2" y="0"/>
                </a:lnTo>
                <a:lnTo>
                  <a:pt x="0" y="2"/>
                </a:lnTo>
                <a:lnTo>
                  <a:pt x="2" y="2"/>
                </a:lnTo>
                <a:lnTo>
                  <a:pt x="2" y="0"/>
                </a:lnTo>
                <a:lnTo>
                  <a:pt x="0" y="2"/>
                </a:lnTo>
                <a:lnTo>
                  <a:pt x="2" y="2"/>
                </a:lnTo>
                <a:lnTo>
                  <a:pt x="0" y="2"/>
                </a:lnTo>
                <a:lnTo>
                  <a:pt x="0" y="2"/>
                </a:lnTo>
                <a:lnTo>
                  <a:pt x="0" y="2"/>
                </a:lnTo>
                <a:lnTo>
                  <a:pt x="0" y="2"/>
                </a:lnTo>
                <a:lnTo>
                  <a:pt x="0" y="2"/>
                </a:lnTo>
                <a:lnTo>
                  <a:pt x="0" y="2"/>
                </a:lnTo>
                <a:lnTo>
                  <a:pt x="0" y="2"/>
                </a:lnTo>
                <a:lnTo>
                  <a:pt x="0" y="2"/>
                </a:lnTo>
                <a:lnTo>
                  <a:pt x="0" y="2"/>
                </a:lnTo>
                <a:lnTo>
                  <a:pt x="2" y="2"/>
                </a:lnTo>
                <a:lnTo>
                  <a:pt x="2" y="2"/>
                </a:lnTo>
              </a:path>
            </a:pathLst>
          </a:custGeom>
          <a:noFill/>
          <a:ln w="9525">
            <a:noFill/>
            <a:round/>
            <a:headEnd/>
            <a:tailEnd/>
          </a:ln>
        </p:spPr>
        <p:txBody>
          <a:bodyPr/>
          <a:lstStyle/>
          <a:p>
            <a:pPr>
              <a:spcBef>
                <a:spcPct val="50000"/>
              </a:spcBef>
              <a:buFontTx/>
              <a:buChar char="•"/>
              <a:defRPr/>
            </a:pPr>
            <a:endParaRPr lang="en-US" sz="1300" b="0" dirty="0"/>
          </a:p>
        </p:txBody>
      </p:sp>
      <p:sp>
        <p:nvSpPr>
          <p:cNvPr id="275" name="Freeform 1150"/>
          <p:cNvSpPr>
            <a:spLocks/>
          </p:cNvSpPr>
          <p:nvPr userDrawn="1"/>
        </p:nvSpPr>
        <p:spPr bwMode="auto">
          <a:xfrm>
            <a:off x="684213" y="447675"/>
            <a:ext cx="1587" cy="3175"/>
          </a:xfrm>
          <a:custGeom>
            <a:avLst/>
            <a:gdLst/>
            <a:ahLst/>
            <a:cxnLst>
              <a:cxn ang="0">
                <a:pos x="0" y="2"/>
              </a:cxn>
              <a:cxn ang="0">
                <a:pos x="0" y="0"/>
              </a:cxn>
              <a:cxn ang="0">
                <a:pos x="0" y="2"/>
              </a:cxn>
            </a:cxnLst>
            <a:rect l="0" t="0" r="r" b="b"/>
            <a:pathLst>
              <a:path h="2">
                <a:moveTo>
                  <a:pt x="0" y="2"/>
                </a:moveTo>
                <a:lnTo>
                  <a:pt x="0" y="0"/>
                </a:lnTo>
                <a:lnTo>
                  <a:pt x="0" y="2"/>
                </a:lnTo>
              </a:path>
            </a:pathLst>
          </a:custGeom>
          <a:noFill/>
          <a:ln w="9525">
            <a:noFill/>
            <a:round/>
            <a:headEnd/>
            <a:tailEnd/>
          </a:ln>
        </p:spPr>
        <p:txBody>
          <a:bodyPr/>
          <a:lstStyle/>
          <a:p>
            <a:pPr>
              <a:spcBef>
                <a:spcPct val="50000"/>
              </a:spcBef>
              <a:buFontTx/>
              <a:buChar char="•"/>
              <a:defRPr/>
            </a:pPr>
            <a:endParaRPr lang="en-US" sz="1300" b="0" dirty="0"/>
          </a:p>
        </p:txBody>
      </p:sp>
      <p:sp>
        <p:nvSpPr>
          <p:cNvPr id="276" name="Freeform 1152"/>
          <p:cNvSpPr>
            <a:spLocks/>
          </p:cNvSpPr>
          <p:nvPr userDrawn="1"/>
        </p:nvSpPr>
        <p:spPr bwMode="auto">
          <a:xfrm>
            <a:off x="684213" y="447675"/>
            <a:ext cx="3175" cy="3175"/>
          </a:xfrm>
          <a:custGeom>
            <a:avLst/>
            <a:gdLst/>
            <a:ahLst/>
            <a:cxnLst>
              <a:cxn ang="0">
                <a:pos x="2" y="0"/>
              </a:cxn>
              <a:cxn ang="0">
                <a:pos x="0" y="0"/>
              </a:cxn>
              <a:cxn ang="0">
                <a:pos x="0" y="0"/>
              </a:cxn>
              <a:cxn ang="0">
                <a:pos x="0" y="0"/>
              </a:cxn>
              <a:cxn ang="0">
                <a:pos x="0" y="2"/>
              </a:cxn>
              <a:cxn ang="0">
                <a:pos x="2" y="2"/>
              </a:cxn>
              <a:cxn ang="0">
                <a:pos x="2" y="0"/>
              </a:cxn>
              <a:cxn ang="0">
                <a:pos x="0" y="0"/>
              </a:cxn>
              <a:cxn ang="0">
                <a:pos x="0" y="0"/>
              </a:cxn>
              <a:cxn ang="0">
                <a:pos x="0" y="0"/>
              </a:cxn>
              <a:cxn ang="0">
                <a:pos x="0" y="2"/>
              </a:cxn>
              <a:cxn ang="0">
                <a:pos x="2" y="2"/>
              </a:cxn>
              <a:cxn ang="0">
                <a:pos x="2" y="0"/>
              </a:cxn>
            </a:cxnLst>
            <a:rect l="0" t="0" r="r" b="b"/>
            <a:pathLst>
              <a:path w="2" h="2">
                <a:moveTo>
                  <a:pt x="2" y="0"/>
                </a:moveTo>
                <a:lnTo>
                  <a:pt x="0" y="0"/>
                </a:lnTo>
                <a:lnTo>
                  <a:pt x="0" y="0"/>
                </a:lnTo>
                <a:lnTo>
                  <a:pt x="0" y="0"/>
                </a:lnTo>
                <a:lnTo>
                  <a:pt x="0" y="2"/>
                </a:lnTo>
                <a:lnTo>
                  <a:pt x="2" y="2"/>
                </a:lnTo>
                <a:lnTo>
                  <a:pt x="2" y="0"/>
                </a:lnTo>
                <a:lnTo>
                  <a:pt x="0" y="0"/>
                </a:lnTo>
                <a:lnTo>
                  <a:pt x="0" y="0"/>
                </a:lnTo>
                <a:lnTo>
                  <a:pt x="0" y="0"/>
                </a:lnTo>
                <a:lnTo>
                  <a:pt x="0" y="2"/>
                </a:lnTo>
                <a:lnTo>
                  <a:pt x="2" y="2"/>
                </a:lnTo>
                <a:lnTo>
                  <a:pt x="2" y="0"/>
                </a:lnTo>
              </a:path>
            </a:pathLst>
          </a:custGeom>
          <a:noFill/>
          <a:ln w="9525">
            <a:noFill/>
            <a:round/>
            <a:headEnd/>
            <a:tailEnd/>
          </a:ln>
        </p:spPr>
        <p:txBody>
          <a:bodyPr/>
          <a:lstStyle/>
          <a:p>
            <a:pPr>
              <a:spcBef>
                <a:spcPct val="50000"/>
              </a:spcBef>
              <a:buFontTx/>
              <a:buChar char="•"/>
              <a:defRPr/>
            </a:pPr>
            <a:endParaRPr lang="en-US" sz="1300" b="0" dirty="0"/>
          </a:p>
        </p:txBody>
      </p:sp>
      <p:sp>
        <p:nvSpPr>
          <p:cNvPr id="277" name="Freeform 1154"/>
          <p:cNvSpPr>
            <a:spLocks/>
          </p:cNvSpPr>
          <p:nvPr userDrawn="1"/>
        </p:nvSpPr>
        <p:spPr bwMode="auto">
          <a:xfrm>
            <a:off x="665163" y="434975"/>
            <a:ext cx="3175" cy="1588"/>
          </a:xfrm>
          <a:custGeom>
            <a:avLst/>
            <a:gdLst/>
            <a:ahLst/>
            <a:cxnLst>
              <a:cxn ang="0">
                <a:pos x="2" y="0"/>
              </a:cxn>
              <a:cxn ang="0">
                <a:pos x="0" y="0"/>
              </a:cxn>
              <a:cxn ang="0">
                <a:pos x="2" y="0"/>
              </a:cxn>
            </a:cxnLst>
            <a:rect l="0" t="0" r="r" b="b"/>
            <a:pathLst>
              <a:path w="2">
                <a:moveTo>
                  <a:pt x="2" y="0"/>
                </a:moveTo>
                <a:lnTo>
                  <a:pt x="0" y="0"/>
                </a:lnTo>
                <a:lnTo>
                  <a:pt x="2" y="0"/>
                </a:lnTo>
              </a:path>
            </a:pathLst>
          </a:custGeom>
          <a:noFill/>
          <a:ln w="9525">
            <a:noFill/>
            <a:round/>
            <a:headEnd/>
            <a:tailEnd/>
          </a:ln>
        </p:spPr>
        <p:txBody>
          <a:bodyPr/>
          <a:lstStyle/>
          <a:p>
            <a:pPr>
              <a:spcBef>
                <a:spcPct val="50000"/>
              </a:spcBef>
              <a:buFontTx/>
              <a:buChar char="•"/>
              <a:defRPr/>
            </a:pPr>
            <a:endParaRPr lang="en-US" sz="1300" b="0" dirty="0"/>
          </a:p>
        </p:txBody>
      </p:sp>
      <p:sp>
        <p:nvSpPr>
          <p:cNvPr id="278" name="Freeform 1156"/>
          <p:cNvSpPr>
            <a:spLocks/>
          </p:cNvSpPr>
          <p:nvPr userDrawn="1"/>
        </p:nvSpPr>
        <p:spPr bwMode="auto">
          <a:xfrm>
            <a:off x="665163" y="431800"/>
            <a:ext cx="3175" cy="3175"/>
          </a:xfrm>
          <a:custGeom>
            <a:avLst/>
            <a:gdLst/>
            <a:ahLst/>
            <a:cxnLst>
              <a:cxn ang="0">
                <a:pos x="2" y="2"/>
              </a:cxn>
              <a:cxn ang="0">
                <a:pos x="0" y="0"/>
              </a:cxn>
              <a:cxn ang="0">
                <a:pos x="0" y="0"/>
              </a:cxn>
              <a:cxn ang="0">
                <a:pos x="0" y="2"/>
              </a:cxn>
              <a:cxn ang="0">
                <a:pos x="2" y="2"/>
              </a:cxn>
              <a:cxn ang="0">
                <a:pos x="2" y="2"/>
              </a:cxn>
              <a:cxn ang="0">
                <a:pos x="2" y="2"/>
              </a:cxn>
              <a:cxn ang="0">
                <a:pos x="0" y="0"/>
              </a:cxn>
              <a:cxn ang="0">
                <a:pos x="0" y="0"/>
              </a:cxn>
              <a:cxn ang="0">
                <a:pos x="0" y="2"/>
              </a:cxn>
              <a:cxn ang="0">
                <a:pos x="2" y="2"/>
              </a:cxn>
              <a:cxn ang="0">
                <a:pos x="2" y="2"/>
              </a:cxn>
              <a:cxn ang="0">
                <a:pos x="2" y="2"/>
              </a:cxn>
            </a:cxnLst>
            <a:rect l="0" t="0" r="r" b="b"/>
            <a:pathLst>
              <a:path w="2" h="2">
                <a:moveTo>
                  <a:pt x="2" y="2"/>
                </a:moveTo>
                <a:lnTo>
                  <a:pt x="0" y="0"/>
                </a:lnTo>
                <a:lnTo>
                  <a:pt x="0" y="0"/>
                </a:lnTo>
                <a:lnTo>
                  <a:pt x="0" y="2"/>
                </a:lnTo>
                <a:lnTo>
                  <a:pt x="2" y="2"/>
                </a:lnTo>
                <a:lnTo>
                  <a:pt x="2" y="2"/>
                </a:lnTo>
                <a:lnTo>
                  <a:pt x="2" y="2"/>
                </a:lnTo>
                <a:lnTo>
                  <a:pt x="0" y="0"/>
                </a:lnTo>
                <a:lnTo>
                  <a:pt x="0" y="0"/>
                </a:lnTo>
                <a:lnTo>
                  <a:pt x="0" y="2"/>
                </a:lnTo>
                <a:lnTo>
                  <a:pt x="2" y="2"/>
                </a:lnTo>
                <a:lnTo>
                  <a:pt x="2" y="2"/>
                </a:lnTo>
                <a:lnTo>
                  <a:pt x="2" y="2"/>
                </a:lnTo>
              </a:path>
            </a:pathLst>
          </a:custGeom>
          <a:noFill/>
          <a:ln w="9525">
            <a:noFill/>
            <a:round/>
            <a:headEnd/>
            <a:tailEnd/>
          </a:ln>
        </p:spPr>
        <p:txBody>
          <a:bodyPr/>
          <a:lstStyle/>
          <a:p>
            <a:pPr>
              <a:spcBef>
                <a:spcPct val="50000"/>
              </a:spcBef>
              <a:buFontTx/>
              <a:buChar char="•"/>
              <a:defRPr/>
            </a:pPr>
            <a:endParaRPr lang="en-US" sz="1300" b="0" dirty="0"/>
          </a:p>
        </p:txBody>
      </p:sp>
      <p:sp>
        <p:nvSpPr>
          <p:cNvPr id="279" name="Freeform 1163"/>
          <p:cNvSpPr>
            <a:spLocks/>
          </p:cNvSpPr>
          <p:nvPr userDrawn="1"/>
        </p:nvSpPr>
        <p:spPr bwMode="auto">
          <a:xfrm>
            <a:off x="611188" y="415925"/>
            <a:ext cx="6350" cy="3175"/>
          </a:xfrm>
          <a:custGeom>
            <a:avLst/>
            <a:gdLst/>
            <a:ahLst/>
            <a:cxnLst>
              <a:cxn ang="0">
                <a:pos x="2" y="2"/>
              </a:cxn>
              <a:cxn ang="0">
                <a:pos x="2" y="2"/>
              </a:cxn>
              <a:cxn ang="0">
                <a:pos x="4" y="2"/>
              </a:cxn>
              <a:cxn ang="0">
                <a:pos x="4" y="0"/>
              </a:cxn>
              <a:cxn ang="0">
                <a:pos x="4" y="0"/>
              </a:cxn>
              <a:cxn ang="0">
                <a:pos x="2" y="0"/>
              </a:cxn>
              <a:cxn ang="0">
                <a:pos x="2" y="0"/>
              </a:cxn>
              <a:cxn ang="0">
                <a:pos x="0" y="2"/>
              </a:cxn>
              <a:cxn ang="0">
                <a:pos x="2" y="2"/>
              </a:cxn>
              <a:cxn ang="0">
                <a:pos x="2" y="0"/>
              </a:cxn>
              <a:cxn ang="0">
                <a:pos x="4" y="2"/>
              </a:cxn>
              <a:cxn ang="0">
                <a:pos x="4" y="0"/>
              </a:cxn>
              <a:cxn ang="0">
                <a:pos x="4" y="0"/>
              </a:cxn>
              <a:cxn ang="0">
                <a:pos x="2" y="0"/>
              </a:cxn>
              <a:cxn ang="0">
                <a:pos x="2" y="0"/>
              </a:cxn>
              <a:cxn ang="0">
                <a:pos x="0" y="0"/>
              </a:cxn>
              <a:cxn ang="0">
                <a:pos x="2" y="2"/>
              </a:cxn>
            </a:cxnLst>
            <a:rect l="0" t="0" r="r" b="b"/>
            <a:pathLst>
              <a:path w="4" h="2">
                <a:moveTo>
                  <a:pt x="2" y="2"/>
                </a:moveTo>
                <a:lnTo>
                  <a:pt x="2" y="2"/>
                </a:lnTo>
                <a:lnTo>
                  <a:pt x="4" y="2"/>
                </a:lnTo>
                <a:lnTo>
                  <a:pt x="4" y="0"/>
                </a:lnTo>
                <a:lnTo>
                  <a:pt x="4" y="0"/>
                </a:lnTo>
                <a:lnTo>
                  <a:pt x="2" y="0"/>
                </a:lnTo>
                <a:lnTo>
                  <a:pt x="2" y="0"/>
                </a:lnTo>
                <a:lnTo>
                  <a:pt x="0" y="2"/>
                </a:lnTo>
                <a:lnTo>
                  <a:pt x="2" y="2"/>
                </a:lnTo>
                <a:lnTo>
                  <a:pt x="2" y="0"/>
                </a:lnTo>
                <a:lnTo>
                  <a:pt x="4" y="2"/>
                </a:lnTo>
                <a:lnTo>
                  <a:pt x="4" y="0"/>
                </a:lnTo>
                <a:lnTo>
                  <a:pt x="4" y="0"/>
                </a:lnTo>
                <a:lnTo>
                  <a:pt x="2" y="0"/>
                </a:lnTo>
                <a:lnTo>
                  <a:pt x="2" y="0"/>
                </a:lnTo>
                <a:lnTo>
                  <a:pt x="0" y="0"/>
                </a:lnTo>
                <a:lnTo>
                  <a:pt x="2" y="2"/>
                </a:lnTo>
              </a:path>
            </a:pathLst>
          </a:custGeom>
          <a:noFill/>
          <a:ln w="9525">
            <a:noFill/>
            <a:round/>
            <a:headEnd/>
            <a:tailEnd/>
          </a:ln>
        </p:spPr>
        <p:txBody>
          <a:bodyPr/>
          <a:lstStyle/>
          <a:p>
            <a:pPr>
              <a:spcBef>
                <a:spcPct val="50000"/>
              </a:spcBef>
              <a:buFontTx/>
              <a:buChar char="•"/>
              <a:defRPr/>
            </a:pPr>
            <a:endParaRPr lang="en-US" sz="1300" b="0" dirty="0"/>
          </a:p>
        </p:txBody>
      </p:sp>
      <p:sp>
        <p:nvSpPr>
          <p:cNvPr id="280" name="Freeform 1172"/>
          <p:cNvSpPr>
            <a:spLocks/>
          </p:cNvSpPr>
          <p:nvPr userDrawn="1"/>
        </p:nvSpPr>
        <p:spPr bwMode="auto">
          <a:xfrm>
            <a:off x="582613" y="476250"/>
            <a:ext cx="3175" cy="3175"/>
          </a:xfrm>
          <a:custGeom>
            <a:avLst/>
            <a:gdLst/>
            <a:ahLst/>
            <a:cxnLst>
              <a:cxn ang="0">
                <a:pos x="0" y="2"/>
              </a:cxn>
              <a:cxn ang="0">
                <a:pos x="0" y="2"/>
              </a:cxn>
              <a:cxn ang="0">
                <a:pos x="2" y="2"/>
              </a:cxn>
              <a:cxn ang="0">
                <a:pos x="0" y="0"/>
              </a:cxn>
              <a:cxn ang="0">
                <a:pos x="0" y="0"/>
              </a:cxn>
              <a:cxn ang="0">
                <a:pos x="0" y="0"/>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Lst>
            <a:rect l="0" t="0" r="r" b="b"/>
            <a:pathLst>
              <a:path w="2" h="2">
                <a:moveTo>
                  <a:pt x="0" y="2"/>
                </a:moveTo>
                <a:lnTo>
                  <a:pt x="0" y="2"/>
                </a:lnTo>
                <a:lnTo>
                  <a:pt x="2" y="2"/>
                </a:lnTo>
                <a:lnTo>
                  <a:pt x="0" y="0"/>
                </a:lnTo>
                <a:lnTo>
                  <a:pt x="0" y="0"/>
                </a:lnTo>
                <a:lnTo>
                  <a:pt x="0" y="0"/>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path>
            </a:pathLst>
          </a:custGeom>
          <a:noFill/>
          <a:ln w="9525">
            <a:noFill/>
            <a:round/>
            <a:headEnd/>
            <a:tailEnd/>
          </a:ln>
        </p:spPr>
        <p:txBody>
          <a:bodyPr/>
          <a:lstStyle/>
          <a:p>
            <a:pPr>
              <a:spcBef>
                <a:spcPct val="50000"/>
              </a:spcBef>
              <a:buFontTx/>
              <a:buChar char="•"/>
              <a:defRPr/>
            </a:pPr>
            <a:endParaRPr lang="en-US" sz="1300" b="0" dirty="0"/>
          </a:p>
        </p:txBody>
      </p:sp>
      <p:sp>
        <p:nvSpPr>
          <p:cNvPr id="281" name="Freeform 1177"/>
          <p:cNvSpPr>
            <a:spLocks/>
          </p:cNvSpPr>
          <p:nvPr userDrawn="1"/>
        </p:nvSpPr>
        <p:spPr bwMode="auto">
          <a:xfrm>
            <a:off x="557213" y="534988"/>
            <a:ext cx="3175" cy="3175"/>
          </a:xfrm>
          <a:custGeom>
            <a:avLst/>
            <a:gdLst/>
            <a:ahLst/>
            <a:cxnLst>
              <a:cxn ang="0">
                <a:pos x="0" y="2"/>
              </a:cxn>
              <a:cxn ang="0">
                <a:pos x="2" y="2"/>
              </a:cxn>
              <a:cxn ang="0">
                <a:pos x="2" y="2"/>
              </a:cxn>
              <a:cxn ang="0">
                <a:pos x="2" y="0"/>
              </a:cxn>
              <a:cxn ang="0">
                <a:pos x="2" y="0"/>
              </a:cxn>
              <a:cxn ang="0">
                <a:pos x="2"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2"/>
              </a:cxn>
              <a:cxn ang="0">
                <a:pos x="0" y="2"/>
              </a:cxn>
              <a:cxn ang="0">
                <a:pos x="2" y="2"/>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2"/>
              </a:cxn>
              <a:cxn ang="0">
                <a:pos x="2" y="0"/>
              </a:cxn>
              <a:cxn ang="0">
                <a:pos x="2" y="0"/>
              </a:cxn>
              <a:cxn ang="0">
                <a:pos x="0" y="0"/>
              </a:cxn>
              <a:cxn ang="0">
                <a:pos x="0" y="0"/>
              </a:cxn>
              <a:cxn ang="0">
                <a:pos x="0" y="2"/>
              </a:cxn>
            </a:cxnLst>
            <a:rect l="0" t="0" r="r" b="b"/>
            <a:pathLst>
              <a:path w="2" h="2">
                <a:moveTo>
                  <a:pt x="0" y="2"/>
                </a:moveTo>
                <a:lnTo>
                  <a:pt x="2" y="2"/>
                </a:lnTo>
                <a:lnTo>
                  <a:pt x="2" y="2"/>
                </a:lnTo>
                <a:lnTo>
                  <a:pt x="2" y="0"/>
                </a:lnTo>
                <a:lnTo>
                  <a:pt x="2" y="0"/>
                </a:lnTo>
                <a:lnTo>
                  <a:pt x="2"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2"/>
                </a:lnTo>
                <a:lnTo>
                  <a:pt x="0" y="2"/>
                </a:lnTo>
                <a:lnTo>
                  <a:pt x="2" y="2"/>
                </a:lnTo>
                <a:lnTo>
                  <a:pt x="2" y="0"/>
                </a:lnTo>
                <a:lnTo>
                  <a:pt x="2" y="0"/>
                </a:lnTo>
                <a:lnTo>
                  <a:pt x="2" y="0"/>
                </a:lnTo>
                <a:lnTo>
                  <a:pt x="2" y="0"/>
                </a:lnTo>
                <a:lnTo>
                  <a:pt x="2" y="0"/>
                </a:lnTo>
                <a:lnTo>
                  <a:pt x="2" y="0"/>
                </a:lnTo>
                <a:lnTo>
                  <a:pt x="2" y="0"/>
                </a:lnTo>
                <a:lnTo>
                  <a:pt x="2" y="0"/>
                </a:lnTo>
                <a:lnTo>
                  <a:pt x="2" y="0"/>
                </a:lnTo>
                <a:lnTo>
                  <a:pt x="2" y="0"/>
                </a:lnTo>
                <a:lnTo>
                  <a:pt x="2" y="0"/>
                </a:lnTo>
                <a:lnTo>
                  <a:pt x="2" y="2"/>
                </a:lnTo>
                <a:lnTo>
                  <a:pt x="2" y="0"/>
                </a:lnTo>
                <a:lnTo>
                  <a:pt x="2" y="0"/>
                </a:lnTo>
                <a:lnTo>
                  <a:pt x="0" y="0"/>
                </a:lnTo>
                <a:lnTo>
                  <a:pt x="0" y="0"/>
                </a:lnTo>
                <a:lnTo>
                  <a:pt x="0" y="2"/>
                </a:lnTo>
              </a:path>
            </a:pathLst>
          </a:custGeom>
          <a:noFill/>
          <a:ln w="9525">
            <a:noFill/>
            <a:round/>
            <a:headEnd/>
            <a:tailEnd/>
          </a:ln>
        </p:spPr>
        <p:txBody>
          <a:bodyPr/>
          <a:lstStyle/>
          <a:p>
            <a:pPr>
              <a:spcBef>
                <a:spcPct val="50000"/>
              </a:spcBef>
              <a:buFontTx/>
              <a:buChar char="•"/>
              <a:defRPr/>
            </a:pPr>
            <a:endParaRPr lang="en-US" sz="1300" b="0" dirty="0"/>
          </a:p>
        </p:txBody>
      </p:sp>
      <p:sp>
        <p:nvSpPr>
          <p:cNvPr id="282" name="Freeform 1180"/>
          <p:cNvSpPr>
            <a:spLocks/>
          </p:cNvSpPr>
          <p:nvPr userDrawn="1"/>
        </p:nvSpPr>
        <p:spPr bwMode="auto">
          <a:xfrm>
            <a:off x="560388" y="530225"/>
            <a:ext cx="3175" cy="4763"/>
          </a:xfrm>
          <a:custGeom>
            <a:avLst/>
            <a:gdLst/>
            <a:ahLst/>
            <a:cxnLst>
              <a:cxn ang="0">
                <a:pos x="0" y="3"/>
              </a:cxn>
              <a:cxn ang="0">
                <a:pos x="0" y="3"/>
              </a:cxn>
              <a:cxn ang="0">
                <a:pos x="2" y="3"/>
              </a:cxn>
              <a:cxn ang="0">
                <a:pos x="2" y="3"/>
              </a:cxn>
              <a:cxn ang="0">
                <a:pos x="0" y="0"/>
              </a:cxn>
              <a:cxn ang="0">
                <a:pos x="0" y="0"/>
              </a:cxn>
              <a:cxn ang="0">
                <a:pos x="0" y="0"/>
              </a:cxn>
              <a:cxn ang="0">
                <a:pos x="0" y="3"/>
              </a:cxn>
              <a:cxn ang="0">
                <a:pos x="0" y="3"/>
              </a:cxn>
              <a:cxn ang="0">
                <a:pos x="0" y="3"/>
              </a:cxn>
              <a:cxn ang="0">
                <a:pos x="0" y="3"/>
              </a:cxn>
              <a:cxn ang="0">
                <a:pos x="0" y="0"/>
              </a:cxn>
              <a:cxn ang="0">
                <a:pos x="0" y="3"/>
              </a:cxn>
              <a:cxn ang="0">
                <a:pos x="0" y="3"/>
              </a:cxn>
              <a:cxn ang="0">
                <a:pos x="0" y="3"/>
              </a:cxn>
              <a:cxn ang="0">
                <a:pos x="0" y="3"/>
              </a:cxn>
              <a:cxn ang="0">
                <a:pos x="0" y="3"/>
              </a:cxn>
              <a:cxn ang="0">
                <a:pos x="0" y="3"/>
              </a:cxn>
              <a:cxn ang="0">
                <a:pos x="0" y="3"/>
              </a:cxn>
              <a:cxn ang="0">
                <a:pos x="0" y="3"/>
              </a:cxn>
              <a:cxn ang="0">
                <a:pos x="0" y="3"/>
              </a:cxn>
              <a:cxn ang="0">
                <a:pos x="0" y="3"/>
              </a:cxn>
              <a:cxn ang="0">
                <a:pos x="0" y="3"/>
              </a:cxn>
              <a:cxn ang="0">
                <a:pos x="0" y="3"/>
              </a:cxn>
              <a:cxn ang="0">
                <a:pos x="0" y="3"/>
              </a:cxn>
              <a:cxn ang="0">
                <a:pos x="0" y="3"/>
              </a:cxn>
              <a:cxn ang="0">
                <a:pos x="0" y="3"/>
              </a:cxn>
            </a:cxnLst>
            <a:rect l="0" t="0" r="r" b="b"/>
            <a:pathLst>
              <a:path w="2" h="3">
                <a:moveTo>
                  <a:pt x="0" y="3"/>
                </a:moveTo>
                <a:lnTo>
                  <a:pt x="0" y="3"/>
                </a:lnTo>
                <a:lnTo>
                  <a:pt x="2" y="3"/>
                </a:lnTo>
                <a:lnTo>
                  <a:pt x="2" y="3"/>
                </a:lnTo>
                <a:lnTo>
                  <a:pt x="0" y="0"/>
                </a:lnTo>
                <a:lnTo>
                  <a:pt x="0" y="0"/>
                </a:lnTo>
                <a:lnTo>
                  <a:pt x="0" y="0"/>
                </a:lnTo>
                <a:lnTo>
                  <a:pt x="0" y="3"/>
                </a:lnTo>
                <a:lnTo>
                  <a:pt x="0" y="3"/>
                </a:lnTo>
                <a:lnTo>
                  <a:pt x="0" y="3"/>
                </a:lnTo>
                <a:lnTo>
                  <a:pt x="0" y="3"/>
                </a:lnTo>
                <a:lnTo>
                  <a:pt x="0" y="0"/>
                </a:lnTo>
                <a:lnTo>
                  <a:pt x="0" y="3"/>
                </a:lnTo>
                <a:lnTo>
                  <a:pt x="0" y="3"/>
                </a:lnTo>
                <a:lnTo>
                  <a:pt x="0" y="3"/>
                </a:lnTo>
                <a:lnTo>
                  <a:pt x="0" y="3"/>
                </a:lnTo>
                <a:lnTo>
                  <a:pt x="0" y="3"/>
                </a:lnTo>
                <a:lnTo>
                  <a:pt x="0" y="3"/>
                </a:lnTo>
                <a:lnTo>
                  <a:pt x="0" y="3"/>
                </a:lnTo>
                <a:lnTo>
                  <a:pt x="0" y="3"/>
                </a:lnTo>
                <a:lnTo>
                  <a:pt x="0" y="3"/>
                </a:lnTo>
                <a:lnTo>
                  <a:pt x="0" y="3"/>
                </a:lnTo>
                <a:lnTo>
                  <a:pt x="0" y="3"/>
                </a:lnTo>
                <a:lnTo>
                  <a:pt x="0" y="3"/>
                </a:lnTo>
                <a:lnTo>
                  <a:pt x="0" y="3"/>
                </a:lnTo>
                <a:lnTo>
                  <a:pt x="0" y="3"/>
                </a:lnTo>
                <a:lnTo>
                  <a:pt x="0" y="3"/>
                </a:lnTo>
              </a:path>
            </a:pathLst>
          </a:custGeom>
          <a:noFill/>
          <a:ln w="9525">
            <a:noFill/>
            <a:round/>
            <a:headEnd/>
            <a:tailEnd/>
          </a:ln>
        </p:spPr>
        <p:txBody>
          <a:bodyPr/>
          <a:lstStyle/>
          <a:p>
            <a:pPr>
              <a:spcBef>
                <a:spcPct val="50000"/>
              </a:spcBef>
              <a:buFontTx/>
              <a:buChar char="•"/>
              <a:defRPr/>
            </a:pPr>
            <a:endParaRPr lang="en-US" sz="1300" b="0" dirty="0"/>
          </a:p>
        </p:txBody>
      </p:sp>
      <p:sp>
        <p:nvSpPr>
          <p:cNvPr id="283" name="Line 1187"/>
          <p:cNvSpPr>
            <a:spLocks noChangeShapeType="1"/>
          </p:cNvSpPr>
          <p:nvPr userDrawn="1"/>
        </p:nvSpPr>
        <p:spPr bwMode="auto">
          <a:xfrm>
            <a:off x="569913" y="520700"/>
            <a:ext cx="1587" cy="1588"/>
          </a:xfrm>
          <a:prstGeom prst="line">
            <a:avLst/>
          </a:prstGeom>
          <a:noFill/>
          <a:ln w="9525">
            <a:noFill/>
            <a:round/>
            <a:headEnd/>
            <a:tailEnd/>
          </a:ln>
        </p:spPr>
        <p:txBody>
          <a:bodyPr/>
          <a:lstStyle/>
          <a:p>
            <a:pPr>
              <a:spcBef>
                <a:spcPct val="50000"/>
              </a:spcBef>
              <a:buFontTx/>
              <a:buChar char="•"/>
              <a:defRPr/>
            </a:pPr>
            <a:endParaRPr lang="en-US" sz="1300" b="0" dirty="0"/>
          </a:p>
        </p:txBody>
      </p:sp>
      <p:sp>
        <p:nvSpPr>
          <p:cNvPr id="284" name="Line 1188"/>
          <p:cNvSpPr>
            <a:spLocks noChangeShapeType="1"/>
          </p:cNvSpPr>
          <p:nvPr userDrawn="1"/>
        </p:nvSpPr>
        <p:spPr bwMode="auto">
          <a:xfrm>
            <a:off x="569913" y="520700"/>
            <a:ext cx="1587" cy="1588"/>
          </a:xfrm>
          <a:prstGeom prst="line">
            <a:avLst/>
          </a:prstGeom>
          <a:noFill/>
          <a:ln w="9525">
            <a:noFill/>
            <a:round/>
            <a:headEnd/>
            <a:tailEnd/>
          </a:ln>
        </p:spPr>
        <p:txBody>
          <a:bodyPr/>
          <a:lstStyle/>
          <a:p>
            <a:pPr>
              <a:spcBef>
                <a:spcPct val="50000"/>
              </a:spcBef>
              <a:buFontTx/>
              <a:buChar char="•"/>
              <a:defRPr/>
            </a:pPr>
            <a:endParaRPr lang="en-US" sz="1300" b="0" dirty="0"/>
          </a:p>
        </p:txBody>
      </p:sp>
      <p:sp>
        <p:nvSpPr>
          <p:cNvPr id="285" name="Freeform 1208"/>
          <p:cNvSpPr>
            <a:spLocks/>
          </p:cNvSpPr>
          <p:nvPr userDrawn="1"/>
        </p:nvSpPr>
        <p:spPr bwMode="auto">
          <a:xfrm>
            <a:off x="595313" y="557213"/>
            <a:ext cx="1587" cy="1587"/>
          </a:xfrm>
          <a:custGeom>
            <a:avLst/>
            <a:gdLst/>
            <a:ahLst/>
            <a:cxnLst>
              <a:cxn ang="0">
                <a:pos x="0" y="0"/>
              </a:cxn>
              <a:cxn ang="0">
                <a:pos x="0" y="0"/>
              </a:cxn>
              <a:cxn ang="0">
                <a:pos x="0" y="0"/>
              </a:cxn>
            </a:cxnLst>
            <a:rect l="0" t="0" r="r" b="b"/>
            <a:pathLst>
              <a:path>
                <a:moveTo>
                  <a:pt x="0" y="0"/>
                </a:moveTo>
                <a:lnTo>
                  <a:pt x="0" y="0"/>
                </a:lnTo>
                <a:lnTo>
                  <a:pt x="0" y="0"/>
                </a:lnTo>
              </a:path>
            </a:pathLst>
          </a:custGeom>
          <a:noFill/>
          <a:ln w="9525">
            <a:noFill/>
            <a:round/>
            <a:headEnd/>
            <a:tailEnd/>
          </a:ln>
        </p:spPr>
        <p:txBody>
          <a:bodyPr/>
          <a:lstStyle/>
          <a:p>
            <a:pPr>
              <a:spcBef>
                <a:spcPct val="50000"/>
              </a:spcBef>
              <a:buFontTx/>
              <a:buChar char="•"/>
              <a:defRPr/>
            </a:pPr>
            <a:endParaRPr lang="en-US" sz="1300" b="0" dirty="0"/>
          </a:p>
        </p:txBody>
      </p:sp>
      <p:sp>
        <p:nvSpPr>
          <p:cNvPr id="286" name="Freeform 1210"/>
          <p:cNvSpPr>
            <a:spLocks/>
          </p:cNvSpPr>
          <p:nvPr userDrawn="1"/>
        </p:nvSpPr>
        <p:spPr bwMode="auto">
          <a:xfrm>
            <a:off x="595313" y="557213"/>
            <a:ext cx="3175" cy="3175"/>
          </a:xfrm>
          <a:custGeom>
            <a:avLst/>
            <a:gdLst/>
            <a:ahLst/>
            <a:cxnLst>
              <a:cxn ang="0">
                <a:pos x="0" y="2"/>
              </a:cxn>
              <a:cxn ang="0">
                <a:pos x="0" y="2"/>
              </a:cxn>
              <a:cxn ang="0">
                <a:pos x="2" y="2"/>
              </a:cxn>
              <a:cxn ang="0">
                <a:pos x="2" y="0"/>
              </a:cxn>
              <a:cxn ang="0">
                <a:pos x="2" y="0"/>
              </a:cxn>
              <a:cxn ang="0">
                <a:pos x="0" y="0"/>
              </a:cxn>
              <a:cxn ang="0">
                <a:pos x="0" y="0"/>
              </a:cxn>
              <a:cxn ang="0">
                <a:pos x="0" y="0"/>
              </a:cxn>
              <a:cxn ang="0">
                <a:pos x="0" y="2"/>
              </a:cxn>
              <a:cxn ang="0">
                <a:pos x="0" y="2"/>
              </a:cxn>
              <a:cxn ang="0">
                <a:pos x="2" y="2"/>
              </a:cxn>
              <a:cxn ang="0">
                <a:pos x="2" y="0"/>
              </a:cxn>
              <a:cxn ang="0">
                <a:pos x="2" y="0"/>
              </a:cxn>
              <a:cxn ang="0">
                <a:pos x="0" y="0"/>
              </a:cxn>
              <a:cxn ang="0">
                <a:pos x="0" y="0"/>
              </a:cxn>
              <a:cxn ang="0">
                <a:pos x="0" y="0"/>
              </a:cxn>
              <a:cxn ang="0">
                <a:pos x="0" y="2"/>
              </a:cxn>
            </a:cxnLst>
            <a:rect l="0" t="0" r="r" b="b"/>
            <a:pathLst>
              <a:path w="2" h="2">
                <a:moveTo>
                  <a:pt x="0" y="2"/>
                </a:moveTo>
                <a:lnTo>
                  <a:pt x="0" y="2"/>
                </a:lnTo>
                <a:lnTo>
                  <a:pt x="2" y="2"/>
                </a:lnTo>
                <a:lnTo>
                  <a:pt x="2" y="0"/>
                </a:lnTo>
                <a:lnTo>
                  <a:pt x="2" y="0"/>
                </a:lnTo>
                <a:lnTo>
                  <a:pt x="0" y="0"/>
                </a:lnTo>
                <a:lnTo>
                  <a:pt x="0" y="0"/>
                </a:lnTo>
                <a:lnTo>
                  <a:pt x="0" y="0"/>
                </a:lnTo>
                <a:lnTo>
                  <a:pt x="0" y="2"/>
                </a:lnTo>
                <a:lnTo>
                  <a:pt x="0" y="2"/>
                </a:lnTo>
                <a:lnTo>
                  <a:pt x="2" y="2"/>
                </a:lnTo>
                <a:lnTo>
                  <a:pt x="2" y="0"/>
                </a:lnTo>
                <a:lnTo>
                  <a:pt x="2" y="0"/>
                </a:lnTo>
                <a:lnTo>
                  <a:pt x="0" y="0"/>
                </a:lnTo>
                <a:lnTo>
                  <a:pt x="0" y="0"/>
                </a:lnTo>
                <a:lnTo>
                  <a:pt x="0" y="0"/>
                </a:lnTo>
                <a:lnTo>
                  <a:pt x="0" y="2"/>
                </a:lnTo>
              </a:path>
            </a:pathLst>
          </a:custGeom>
          <a:noFill/>
          <a:ln w="9525">
            <a:noFill/>
            <a:round/>
            <a:headEnd/>
            <a:tailEnd/>
          </a:ln>
        </p:spPr>
        <p:txBody>
          <a:bodyPr/>
          <a:lstStyle/>
          <a:p>
            <a:pPr>
              <a:spcBef>
                <a:spcPct val="50000"/>
              </a:spcBef>
              <a:buFontTx/>
              <a:buChar char="•"/>
              <a:defRPr/>
            </a:pPr>
            <a:endParaRPr lang="en-US" sz="1300" b="0" dirty="0"/>
          </a:p>
        </p:txBody>
      </p:sp>
      <p:sp>
        <p:nvSpPr>
          <p:cNvPr id="287" name="Freeform 1214"/>
          <p:cNvSpPr>
            <a:spLocks/>
          </p:cNvSpPr>
          <p:nvPr userDrawn="1"/>
        </p:nvSpPr>
        <p:spPr bwMode="auto">
          <a:xfrm>
            <a:off x="595313" y="557213"/>
            <a:ext cx="3175" cy="3175"/>
          </a:xfrm>
          <a:custGeom>
            <a:avLst/>
            <a:gdLst/>
            <a:ahLst/>
            <a:cxnLst>
              <a:cxn ang="0">
                <a:pos x="0" y="2"/>
              </a:cxn>
              <a:cxn ang="0">
                <a:pos x="2" y="2"/>
              </a:cxn>
              <a:cxn ang="0">
                <a:pos x="0" y="0"/>
              </a:cxn>
              <a:cxn ang="0">
                <a:pos x="0" y="2"/>
              </a:cxn>
              <a:cxn ang="0">
                <a:pos x="0" y="2"/>
              </a:cxn>
            </a:cxnLst>
            <a:rect l="0" t="0" r="r" b="b"/>
            <a:pathLst>
              <a:path w="2" h="2">
                <a:moveTo>
                  <a:pt x="0" y="2"/>
                </a:moveTo>
                <a:lnTo>
                  <a:pt x="2" y="2"/>
                </a:lnTo>
                <a:lnTo>
                  <a:pt x="0" y="0"/>
                </a:lnTo>
                <a:lnTo>
                  <a:pt x="0" y="2"/>
                </a:lnTo>
                <a:lnTo>
                  <a:pt x="0" y="2"/>
                </a:lnTo>
              </a:path>
            </a:pathLst>
          </a:custGeom>
          <a:noFill/>
          <a:ln w="9525">
            <a:noFill/>
            <a:round/>
            <a:headEnd/>
            <a:tailEnd/>
          </a:ln>
        </p:spPr>
        <p:txBody>
          <a:bodyPr/>
          <a:lstStyle/>
          <a:p>
            <a:pPr>
              <a:spcBef>
                <a:spcPct val="50000"/>
              </a:spcBef>
              <a:buFontTx/>
              <a:buChar char="•"/>
              <a:defRPr/>
            </a:pPr>
            <a:endParaRPr lang="en-US" sz="1300" b="0" dirty="0"/>
          </a:p>
        </p:txBody>
      </p:sp>
      <p:sp>
        <p:nvSpPr>
          <p:cNvPr id="288" name="Rectangle 1215"/>
          <p:cNvSpPr>
            <a:spLocks noChangeArrowheads="1"/>
          </p:cNvSpPr>
          <p:nvPr userDrawn="1"/>
        </p:nvSpPr>
        <p:spPr bwMode="auto">
          <a:xfrm>
            <a:off x="595313" y="627063"/>
            <a:ext cx="1587" cy="1587"/>
          </a:xfrm>
          <a:prstGeom prst="rect">
            <a:avLst/>
          </a:prstGeom>
          <a:solidFill>
            <a:srgbClr val="000000"/>
          </a:solidFill>
          <a:ln w="9525">
            <a:noFill/>
            <a:miter lim="800000"/>
            <a:headEnd/>
            <a:tailEnd/>
          </a:ln>
        </p:spPr>
        <p:txBody>
          <a:bodyPr/>
          <a:lstStyle/>
          <a:p>
            <a:pPr>
              <a:spcBef>
                <a:spcPct val="50000"/>
              </a:spcBef>
              <a:buFontTx/>
              <a:buChar char="•"/>
              <a:defRPr/>
            </a:pPr>
            <a:endParaRPr lang="en-US" sz="1300" b="0" dirty="0"/>
          </a:p>
        </p:txBody>
      </p:sp>
      <p:sp>
        <p:nvSpPr>
          <p:cNvPr id="289" name="Freeform 1217"/>
          <p:cNvSpPr>
            <a:spLocks/>
          </p:cNvSpPr>
          <p:nvPr userDrawn="1"/>
        </p:nvSpPr>
        <p:spPr bwMode="auto">
          <a:xfrm>
            <a:off x="595313" y="627063"/>
            <a:ext cx="1587" cy="1587"/>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1300" b="0" dirty="0"/>
          </a:p>
        </p:txBody>
      </p:sp>
      <p:sp>
        <p:nvSpPr>
          <p:cNvPr id="290" name="Freeform 1219"/>
          <p:cNvSpPr>
            <a:spLocks/>
          </p:cNvSpPr>
          <p:nvPr userDrawn="1"/>
        </p:nvSpPr>
        <p:spPr bwMode="auto">
          <a:xfrm>
            <a:off x="731838" y="541338"/>
            <a:ext cx="1587" cy="1587"/>
          </a:xfrm>
          <a:custGeom>
            <a:avLst/>
            <a:gdLst/>
            <a:ahLst/>
            <a:cxnLst>
              <a:cxn ang="0">
                <a:pos x="0" y="0"/>
              </a:cxn>
              <a:cxn ang="0">
                <a:pos x="0" y="0"/>
              </a:cxn>
              <a:cxn ang="0">
                <a:pos x="0" y="0"/>
              </a:cxn>
            </a:cxnLst>
            <a:rect l="0" t="0" r="r" b="b"/>
            <a:pathLst>
              <a:path>
                <a:moveTo>
                  <a:pt x="0" y="0"/>
                </a:moveTo>
                <a:lnTo>
                  <a:pt x="0" y="0"/>
                </a:lnTo>
                <a:lnTo>
                  <a:pt x="0" y="0"/>
                </a:lnTo>
              </a:path>
            </a:pathLst>
          </a:custGeom>
          <a:noFill/>
          <a:ln w="9525">
            <a:noFill/>
            <a:round/>
            <a:headEnd/>
            <a:tailEnd/>
          </a:ln>
        </p:spPr>
        <p:txBody>
          <a:bodyPr/>
          <a:lstStyle/>
          <a:p>
            <a:pPr>
              <a:spcBef>
                <a:spcPct val="50000"/>
              </a:spcBef>
              <a:buFontTx/>
              <a:buChar char="•"/>
              <a:defRPr/>
            </a:pPr>
            <a:endParaRPr lang="en-US" sz="1300" b="0" dirty="0"/>
          </a:p>
        </p:txBody>
      </p:sp>
      <p:sp>
        <p:nvSpPr>
          <p:cNvPr id="291" name="Freeform 1221"/>
          <p:cNvSpPr>
            <a:spLocks/>
          </p:cNvSpPr>
          <p:nvPr userDrawn="1"/>
        </p:nvSpPr>
        <p:spPr bwMode="auto">
          <a:xfrm>
            <a:off x="731838" y="541338"/>
            <a:ext cx="3175" cy="3175"/>
          </a:xfrm>
          <a:custGeom>
            <a:avLst/>
            <a:gdLst/>
            <a:ahLst/>
            <a:cxnLst>
              <a:cxn ang="0">
                <a:pos x="2" y="0"/>
              </a:cxn>
              <a:cxn ang="0">
                <a:pos x="2" y="0"/>
              </a:cxn>
              <a:cxn ang="0">
                <a:pos x="2" y="0"/>
              </a:cxn>
              <a:cxn ang="0">
                <a:pos x="0" y="0"/>
              </a:cxn>
              <a:cxn ang="0">
                <a:pos x="0" y="0"/>
              </a:cxn>
              <a:cxn ang="0">
                <a:pos x="0" y="2"/>
              </a:cxn>
              <a:cxn ang="0">
                <a:pos x="2" y="0"/>
              </a:cxn>
              <a:cxn ang="0">
                <a:pos x="2" y="0"/>
              </a:cxn>
              <a:cxn ang="0">
                <a:pos x="2" y="0"/>
              </a:cxn>
              <a:cxn ang="0">
                <a:pos x="0" y="0"/>
              </a:cxn>
              <a:cxn ang="0">
                <a:pos x="0" y="0"/>
              </a:cxn>
              <a:cxn ang="0">
                <a:pos x="0" y="2"/>
              </a:cxn>
              <a:cxn ang="0">
                <a:pos x="2" y="0"/>
              </a:cxn>
            </a:cxnLst>
            <a:rect l="0" t="0" r="r" b="b"/>
            <a:pathLst>
              <a:path w="2" h="2">
                <a:moveTo>
                  <a:pt x="2" y="0"/>
                </a:moveTo>
                <a:lnTo>
                  <a:pt x="2" y="0"/>
                </a:lnTo>
                <a:lnTo>
                  <a:pt x="2" y="0"/>
                </a:lnTo>
                <a:lnTo>
                  <a:pt x="0" y="0"/>
                </a:lnTo>
                <a:lnTo>
                  <a:pt x="0" y="0"/>
                </a:lnTo>
                <a:lnTo>
                  <a:pt x="0" y="2"/>
                </a:lnTo>
                <a:lnTo>
                  <a:pt x="2" y="0"/>
                </a:lnTo>
                <a:lnTo>
                  <a:pt x="2" y="0"/>
                </a:lnTo>
                <a:lnTo>
                  <a:pt x="2" y="0"/>
                </a:lnTo>
                <a:lnTo>
                  <a:pt x="0" y="0"/>
                </a:lnTo>
                <a:lnTo>
                  <a:pt x="0" y="0"/>
                </a:lnTo>
                <a:lnTo>
                  <a:pt x="0" y="2"/>
                </a:lnTo>
                <a:lnTo>
                  <a:pt x="2" y="0"/>
                </a:lnTo>
              </a:path>
            </a:pathLst>
          </a:custGeom>
          <a:noFill/>
          <a:ln w="9525">
            <a:noFill/>
            <a:round/>
            <a:headEnd/>
            <a:tailEnd/>
          </a:ln>
        </p:spPr>
        <p:txBody>
          <a:bodyPr/>
          <a:lstStyle/>
          <a:p>
            <a:pPr>
              <a:spcBef>
                <a:spcPct val="50000"/>
              </a:spcBef>
              <a:buFontTx/>
              <a:buChar char="•"/>
              <a:defRPr/>
            </a:pPr>
            <a:endParaRPr lang="en-US" sz="1300" b="0" dirty="0"/>
          </a:p>
        </p:txBody>
      </p:sp>
      <p:sp>
        <p:nvSpPr>
          <p:cNvPr id="292" name="Freeform 1234"/>
          <p:cNvSpPr>
            <a:spLocks/>
          </p:cNvSpPr>
          <p:nvPr userDrawn="1"/>
        </p:nvSpPr>
        <p:spPr bwMode="auto">
          <a:xfrm>
            <a:off x="722313" y="550863"/>
            <a:ext cx="3175" cy="1587"/>
          </a:xfrm>
          <a:custGeom>
            <a:avLst/>
            <a:gdLst/>
            <a:ahLst/>
            <a:cxnLst>
              <a:cxn ang="0">
                <a:pos x="0" y="0"/>
              </a:cxn>
              <a:cxn ang="0">
                <a:pos x="0" y="0"/>
              </a:cxn>
              <a:cxn ang="0">
                <a:pos x="2" y="0"/>
              </a:cxn>
              <a:cxn ang="0">
                <a:pos x="2" y="0"/>
              </a:cxn>
              <a:cxn ang="0">
                <a:pos x="2" y="0"/>
              </a:cxn>
              <a:cxn ang="0">
                <a:pos x="2" y="0"/>
              </a:cxn>
              <a:cxn ang="0">
                <a:pos x="0" y="0"/>
              </a:cxn>
              <a:cxn ang="0">
                <a:pos x="0" y="0"/>
              </a:cxn>
              <a:cxn ang="0">
                <a:pos x="0" y="0"/>
              </a:cxn>
              <a:cxn ang="0">
                <a:pos x="0" y="0"/>
              </a:cxn>
              <a:cxn ang="0">
                <a:pos x="0" y="0"/>
              </a:cxn>
              <a:cxn ang="0">
                <a:pos x="0" y="0"/>
              </a:cxn>
              <a:cxn ang="0">
                <a:pos x="2" y="0"/>
              </a:cxn>
              <a:cxn ang="0">
                <a:pos x="2" y="0"/>
              </a:cxn>
              <a:cxn ang="0">
                <a:pos x="2" y="0"/>
              </a:cxn>
              <a:cxn ang="0">
                <a:pos x="0" y="0"/>
              </a:cxn>
              <a:cxn ang="0">
                <a:pos x="0" y="0"/>
              </a:cxn>
              <a:cxn ang="0">
                <a:pos x="2"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w="2">
                <a:moveTo>
                  <a:pt x="0" y="0"/>
                </a:moveTo>
                <a:lnTo>
                  <a:pt x="0" y="0"/>
                </a:lnTo>
                <a:lnTo>
                  <a:pt x="2" y="0"/>
                </a:lnTo>
                <a:lnTo>
                  <a:pt x="2" y="0"/>
                </a:lnTo>
                <a:lnTo>
                  <a:pt x="2" y="0"/>
                </a:lnTo>
                <a:lnTo>
                  <a:pt x="2" y="0"/>
                </a:lnTo>
                <a:lnTo>
                  <a:pt x="0" y="0"/>
                </a:lnTo>
                <a:lnTo>
                  <a:pt x="0" y="0"/>
                </a:lnTo>
                <a:lnTo>
                  <a:pt x="0" y="0"/>
                </a:lnTo>
                <a:lnTo>
                  <a:pt x="0" y="0"/>
                </a:lnTo>
                <a:lnTo>
                  <a:pt x="0" y="0"/>
                </a:lnTo>
                <a:lnTo>
                  <a:pt x="0" y="0"/>
                </a:lnTo>
                <a:lnTo>
                  <a:pt x="2" y="0"/>
                </a:lnTo>
                <a:lnTo>
                  <a:pt x="2" y="0"/>
                </a:lnTo>
                <a:lnTo>
                  <a:pt x="2" y="0"/>
                </a:lnTo>
                <a:lnTo>
                  <a:pt x="0" y="0"/>
                </a:lnTo>
                <a:lnTo>
                  <a:pt x="0" y="0"/>
                </a:lnTo>
                <a:lnTo>
                  <a:pt x="2"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1300" b="0" dirty="0"/>
          </a:p>
        </p:txBody>
      </p:sp>
      <p:sp>
        <p:nvSpPr>
          <p:cNvPr id="293" name="Line 1237"/>
          <p:cNvSpPr>
            <a:spLocks noChangeShapeType="1"/>
          </p:cNvSpPr>
          <p:nvPr userDrawn="1"/>
        </p:nvSpPr>
        <p:spPr bwMode="auto">
          <a:xfrm>
            <a:off x="728663" y="544513"/>
            <a:ext cx="1587" cy="1587"/>
          </a:xfrm>
          <a:prstGeom prst="line">
            <a:avLst/>
          </a:prstGeom>
          <a:noFill/>
          <a:ln w="9525">
            <a:noFill/>
            <a:round/>
            <a:headEnd/>
            <a:tailEnd/>
          </a:ln>
        </p:spPr>
        <p:txBody>
          <a:bodyPr/>
          <a:lstStyle/>
          <a:p>
            <a:pPr>
              <a:spcBef>
                <a:spcPct val="50000"/>
              </a:spcBef>
              <a:buFontTx/>
              <a:buChar char="•"/>
              <a:defRPr/>
            </a:pPr>
            <a:endParaRPr lang="en-US" sz="1300" b="0" dirty="0"/>
          </a:p>
        </p:txBody>
      </p:sp>
      <p:sp>
        <p:nvSpPr>
          <p:cNvPr id="294" name="Line 1238"/>
          <p:cNvSpPr>
            <a:spLocks noChangeShapeType="1"/>
          </p:cNvSpPr>
          <p:nvPr userDrawn="1"/>
        </p:nvSpPr>
        <p:spPr bwMode="auto">
          <a:xfrm>
            <a:off x="728663" y="544513"/>
            <a:ext cx="1587" cy="1587"/>
          </a:xfrm>
          <a:prstGeom prst="line">
            <a:avLst/>
          </a:prstGeom>
          <a:noFill/>
          <a:ln w="9525">
            <a:noFill/>
            <a:round/>
            <a:headEnd/>
            <a:tailEnd/>
          </a:ln>
        </p:spPr>
        <p:txBody>
          <a:bodyPr/>
          <a:lstStyle/>
          <a:p>
            <a:pPr>
              <a:spcBef>
                <a:spcPct val="50000"/>
              </a:spcBef>
              <a:buFontTx/>
              <a:buChar char="•"/>
              <a:defRPr/>
            </a:pPr>
            <a:endParaRPr lang="en-US" sz="1300" b="0" dirty="0"/>
          </a:p>
        </p:txBody>
      </p:sp>
      <p:sp>
        <p:nvSpPr>
          <p:cNvPr id="295" name="Freeform 1240"/>
          <p:cNvSpPr>
            <a:spLocks/>
          </p:cNvSpPr>
          <p:nvPr userDrawn="1"/>
        </p:nvSpPr>
        <p:spPr bwMode="auto">
          <a:xfrm>
            <a:off x="728663" y="541338"/>
            <a:ext cx="1587" cy="3175"/>
          </a:xfrm>
          <a:custGeom>
            <a:avLst/>
            <a:gdLst/>
            <a:ahLst/>
            <a:cxnLst>
              <a:cxn ang="0">
                <a:pos x="0" y="2"/>
              </a:cxn>
              <a:cxn ang="0">
                <a:pos x="0" y="2"/>
              </a:cxn>
              <a:cxn ang="0">
                <a:pos x="0" y="0"/>
              </a:cxn>
              <a:cxn ang="0">
                <a:pos x="0" y="2"/>
              </a:cxn>
              <a:cxn ang="0">
                <a:pos x="0" y="2"/>
              </a:cxn>
            </a:cxnLst>
            <a:rect l="0" t="0" r="r" b="b"/>
            <a:pathLst>
              <a:path h="2">
                <a:moveTo>
                  <a:pt x="0" y="2"/>
                </a:moveTo>
                <a:lnTo>
                  <a:pt x="0" y="2"/>
                </a:lnTo>
                <a:lnTo>
                  <a:pt x="0" y="0"/>
                </a:lnTo>
                <a:lnTo>
                  <a:pt x="0" y="2"/>
                </a:lnTo>
                <a:lnTo>
                  <a:pt x="0" y="2"/>
                </a:lnTo>
              </a:path>
            </a:pathLst>
          </a:custGeom>
          <a:noFill/>
          <a:ln w="9525">
            <a:noFill/>
            <a:round/>
            <a:headEnd/>
            <a:tailEnd/>
          </a:ln>
        </p:spPr>
        <p:txBody>
          <a:bodyPr/>
          <a:lstStyle/>
          <a:p>
            <a:pPr>
              <a:spcBef>
                <a:spcPct val="50000"/>
              </a:spcBef>
              <a:buFontTx/>
              <a:buChar char="•"/>
              <a:defRPr/>
            </a:pPr>
            <a:endParaRPr lang="en-US" sz="1300" b="0" dirty="0"/>
          </a:p>
        </p:txBody>
      </p:sp>
      <p:sp>
        <p:nvSpPr>
          <p:cNvPr id="296" name="Freeform 1243"/>
          <p:cNvSpPr>
            <a:spLocks/>
          </p:cNvSpPr>
          <p:nvPr userDrawn="1"/>
        </p:nvSpPr>
        <p:spPr bwMode="auto">
          <a:xfrm>
            <a:off x="728663" y="538163"/>
            <a:ext cx="3175" cy="3175"/>
          </a:xfrm>
          <a:custGeom>
            <a:avLst/>
            <a:gdLst/>
            <a:ahLst/>
            <a:cxnLst>
              <a:cxn ang="0">
                <a:pos x="2" y="2"/>
              </a:cxn>
              <a:cxn ang="0">
                <a:pos x="2" y="2"/>
              </a:cxn>
              <a:cxn ang="0">
                <a:pos x="2" y="2"/>
              </a:cxn>
              <a:cxn ang="0">
                <a:pos x="2" y="2"/>
              </a:cxn>
              <a:cxn ang="0">
                <a:pos x="0" y="2"/>
              </a:cxn>
              <a:cxn ang="0">
                <a:pos x="0" y="2"/>
              </a:cxn>
              <a:cxn ang="0">
                <a:pos x="2"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2" y="2"/>
              </a:cxn>
              <a:cxn ang="0">
                <a:pos x="2" y="2"/>
              </a:cxn>
              <a:cxn ang="0">
                <a:pos x="2" y="2"/>
              </a:cxn>
              <a:cxn ang="0">
                <a:pos x="2" y="2"/>
              </a:cxn>
              <a:cxn ang="0">
                <a:pos x="2" y="2"/>
              </a:cxn>
              <a:cxn ang="0">
                <a:pos x="0" y="0"/>
              </a:cxn>
              <a:cxn ang="0">
                <a:pos x="0" y="2"/>
              </a:cxn>
              <a:cxn ang="0">
                <a:pos x="0" y="2"/>
              </a:cxn>
              <a:cxn ang="0">
                <a:pos x="0" y="2"/>
              </a:cxn>
              <a:cxn ang="0">
                <a:pos x="2" y="2"/>
              </a:cxn>
            </a:cxnLst>
            <a:rect l="0" t="0" r="r" b="b"/>
            <a:pathLst>
              <a:path w="2" h="2">
                <a:moveTo>
                  <a:pt x="2" y="2"/>
                </a:moveTo>
                <a:lnTo>
                  <a:pt x="2" y="2"/>
                </a:lnTo>
                <a:lnTo>
                  <a:pt x="2" y="2"/>
                </a:lnTo>
                <a:lnTo>
                  <a:pt x="2" y="2"/>
                </a:lnTo>
                <a:lnTo>
                  <a:pt x="0" y="2"/>
                </a:lnTo>
                <a:lnTo>
                  <a:pt x="0" y="2"/>
                </a:lnTo>
                <a:lnTo>
                  <a:pt x="2"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2" y="2"/>
                </a:lnTo>
                <a:lnTo>
                  <a:pt x="2" y="2"/>
                </a:lnTo>
                <a:lnTo>
                  <a:pt x="2" y="2"/>
                </a:lnTo>
                <a:lnTo>
                  <a:pt x="2" y="2"/>
                </a:lnTo>
                <a:lnTo>
                  <a:pt x="2" y="2"/>
                </a:lnTo>
                <a:lnTo>
                  <a:pt x="0" y="0"/>
                </a:lnTo>
                <a:lnTo>
                  <a:pt x="0" y="2"/>
                </a:lnTo>
                <a:lnTo>
                  <a:pt x="0" y="2"/>
                </a:lnTo>
                <a:lnTo>
                  <a:pt x="0" y="2"/>
                </a:lnTo>
                <a:lnTo>
                  <a:pt x="2" y="2"/>
                </a:lnTo>
              </a:path>
            </a:pathLst>
          </a:custGeom>
          <a:noFill/>
          <a:ln w="9525">
            <a:noFill/>
            <a:round/>
            <a:headEnd/>
            <a:tailEnd/>
          </a:ln>
        </p:spPr>
        <p:txBody>
          <a:bodyPr/>
          <a:lstStyle/>
          <a:p>
            <a:pPr>
              <a:spcBef>
                <a:spcPct val="50000"/>
              </a:spcBef>
              <a:buFontTx/>
              <a:buChar char="•"/>
              <a:defRPr/>
            </a:pPr>
            <a:endParaRPr lang="en-US" sz="1300" b="0" dirty="0"/>
          </a:p>
        </p:txBody>
      </p:sp>
      <p:sp>
        <p:nvSpPr>
          <p:cNvPr id="297" name="Freeform 1246"/>
          <p:cNvSpPr>
            <a:spLocks/>
          </p:cNvSpPr>
          <p:nvPr userDrawn="1"/>
        </p:nvSpPr>
        <p:spPr bwMode="auto">
          <a:xfrm>
            <a:off x="725488" y="547688"/>
            <a:ext cx="3175" cy="3175"/>
          </a:xfrm>
          <a:custGeom>
            <a:avLst/>
            <a:gdLst/>
            <a:ahLst/>
            <a:cxnLst>
              <a:cxn ang="0">
                <a:pos x="0" y="2"/>
              </a:cxn>
              <a:cxn ang="0">
                <a:pos x="0" y="2"/>
              </a:cxn>
              <a:cxn ang="0">
                <a:pos x="2" y="0"/>
              </a:cxn>
              <a:cxn ang="0">
                <a:pos x="2" y="0"/>
              </a:cxn>
              <a:cxn ang="0">
                <a:pos x="0" y="0"/>
              </a:cxn>
              <a:cxn ang="0">
                <a:pos x="0" y="0"/>
              </a:cxn>
              <a:cxn ang="0">
                <a:pos x="0" y="2"/>
              </a:cxn>
              <a:cxn ang="0">
                <a:pos x="0" y="2"/>
              </a:cxn>
              <a:cxn ang="0">
                <a:pos x="2" y="0"/>
              </a:cxn>
              <a:cxn ang="0">
                <a:pos x="2"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2"/>
              </a:cxn>
              <a:cxn ang="0">
                <a:pos x="0" y="2"/>
              </a:cxn>
            </a:cxnLst>
            <a:rect l="0" t="0" r="r" b="b"/>
            <a:pathLst>
              <a:path w="2" h="2">
                <a:moveTo>
                  <a:pt x="0" y="2"/>
                </a:moveTo>
                <a:lnTo>
                  <a:pt x="0" y="2"/>
                </a:lnTo>
                <a:lnTo>
                  <a:pt x="2" y="0"/>
                </a:lnTo>
                <a:lnTo>
                  <a:pt x="2" y="0"/>
                </a:lnTo>
                <a:lnTo>
                  <a:pt x="0" y="0"/>
                </a:lnTo>
                <a:lnTo>
                  <a:pt x="0" y="0"/>
                </a:lnTo>
                <a:lnTo>
                  <a:pt x="0" y="2"/>
                </a:lnTo>
                <a:lnTo>
                  <a:pt x="0" y="2"/>
                </a:lnTo>
                <a:lnTo>
                  <a:pt x="2" y="0"/>
                </a:lnTo>
                <a:lnTo>
                  <a:pt x="2"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2"/>
                </a:lnTo>
                <a:lnTo>
                  <a:pt x="0" y="2"/>
                </a:lnTo>
              </a:path>
            </a:pathLst>
          </a:custGeom>
          <a:noFill/>
          <a:ln w="9525">
            <a:noFill/>
            <a:round/>
            <a:headEnd/>
            <a:tailEnd/>
          </a:ln>
        </p:spPr>
        <p:txBody>
          <a:bodyPr/>
          <a:lstStyle/>
          <a:p>
            <a:pPr>
              <a:spcBef>
                <a:spcPct val="50000"/>
              </a:spcBef>
              <a:buFontTx/>
              <a:buChar char="•"/>
              <a:defRPr/>
            </a:pPr>
            <a:endParaRPr lang="en-US" sz="1300" b="0" dirty="0"/>
          </a:p>
        </p:txBody>
      </p:sp>
      <p:sp>
        <p:nvSpPr>
          <p:cNvPr id="298" name="Freeform 1250"/>
          <p:cNvSpPr>
            <a:spLocks/>
          </p:cNvSpPr>
          <p:nvPr userDrawn="1"/>
        </p:nvSpPr>
        <p:spPr bwMode="auto">
          <a:xfrm>
            <a:off x="731838" y="530225"/>
            <a:ext cx="3175" cy="1588"/>
          </a:xfrm>
          <a:custGeom>
            <a:avLst/>
            <a:gdLst/>
            <a:ahLst/>
            <a:cxnLst>
              <a:cxn ang="0">
                <a:pos x="2" y="0"/>
              </a:cxn>
              <a:cxn ang="0">
                <a:pos x="0" y="0"/>
              </a:cxn>
              <a:cxn ang="0">
                <a:pos x="2" y="0"/>
              </a:cxn>
            </a:cxnLst>
            <a:rect l="0" t="0" r="r" b="b"/>
            <a:pathLst>
              <a:path w="2">
                <a:moveTo>
                  <a:pt x="2" y="0"/>
                </a:moveTo>
                <a:lnTo>
                  <a:pt x="0" y="0"/>
                </a:lnTo>
                <a:lnTo>
                  <a:pt x="2" y="0"/>
                </a:lnTo>
              </a:path>
            </a:pathLst>
          </a:custGeom>
          <a:noFill/>
          <a:ln w="9525">
            <a:noFill/>
            <a:round/>
            <a:headEnd/>
            <a:tailEnd/>
          </a:ln>
        </p:spPr>
        <p:txBody>
          <a:bodyPr/>
          <a:lstStyle/>
          <a:p>
            <a:pPr>
              <a:spcBef>
                <a:spcPct val="50000"/>
              </a:spcBef>
              <a:buFontTx/>
              <a:buChar char="•"/>
              <a:defRPr/>
            </a:pPr>
            <a:endParaRPr lang="en-US" sz="1300" b="0" dirty="0"/>
          </a:p>
        </p:txBody>
      </p:sp>
      <p:sp>
        <p:nvSpPr>
          <p:cNvPr id="299" name="Freeform 1252"/>
          <p:cNvSpPr>
            <a:spLocks/>
          </p:cNvSpPr>
          <p:nvPr userDrawn="1"/>
        </p:nvSpPr>
        <p:spPr bwMode="auto">
          <a:xfrm>
            <a:off x="731838" y="527050"/>
            <a:ext cx="3175" cy="7938"/>
          </a:xfrm>
          <a:custGeom>
            <a:avLst/>
            <a:gdLst/>
            <a:ahLst/>
            <a:cxnLst>
              <a:cxn ang="0">
                <a:pos x="2" y="2"/>
              </a:cxn>
              <a:cxn ang="0">
                <a:pos x="2" y="2"/>
              </a:cxn>
              <a:cxn ang="0">
                <a:pos x="0" y="0"/>
              </a:cxn>
              <a:cxn ang="0">
                <a:pos x="0" y="2"/>
              </a:cxn>
              <a:cxn ang="0">
                <a:pos x="0" y="2"/>
              </a:cxn>
              <a:cxn ang="0">
                <a:pos x="2" y="5"/>
              </a:cxn>
              <a:cxn ang="0">
                <a:pos x="2" y="2"/>
              </a:cxn>
              <a:cxn ang="0">
                <a:pos x="2" y="2"/>
              </a:cxn>
              <a:cxn ang="0">
                <a:pos x="0" y="0"/>
              </a:cxn>
              <a:cxn ang="0">
                <a:pos x="0" y="2"/>
              </a:cxn>
              <a:cxn ang="0">
                <a:pos x="0" y="2"/>
              </a:cxn>
              <a:cxn ang="0">
                <a:pos x="2" y="5"/>
              </a:cxn>
              <a:cxn ang="0">
                <a:pos x="2" y="2"/>
              </a:cxn>
            </a:cxnLst>
            <a:rect l="0" t="0" r="r" b="b"/>
            <a:pathLst>
              <a:path w="2" h="5">
                <a:moveTo>
                  <a:pt x="2" y="2"/>
                </a:moveTo>
                <a:lnTo>
                  <a:pt x="2" y="2"/>
                </a:lnTo>
                <a:lnTo>
                  <a:pt x="0" y="0"/>
                </a:lnTo>
                <a:lnTo>
                  <a:pt x="0" y="2"/>
                </a:lnTo>
                <a:lnTo>
                  <a:pt x="0" y="2"/>
                </a:lnTo>
                <a:lnTo>
                  <a:pt x="2" y="5"/>
                </a:lnTo>
                <a:lnTo>
                  <a:pt x="2" y="2"/>
                </a:lnTo>
                <a:lnTo>
                  <a:pt x="2" y="2"/>
                </a:lnTo>
                <a:lnTo>
                  <a:pt x="0" y="0"/>
                </a:lnTo>
                <a:lnTo>
                  <a:pt x="0" y="2"/>
                </a:lnTo>
                <a:lnTo>
                  <a:pt x="0" y="2"/>
                </a:lnTo>
                <a:lnTo>
                  <a:pt x="2" y="5"/>
                </a:lnTo>
                <a:lnTo>
                  <a:pt x="2" y="2"/>
                </a:lnTo>
              </a:path>
            </a:pathLst>
          </a:custGeom>
          <a:noFill/>
          <a:ln w="9525">
            <a:noFill/>
            <a:round/>
            <a:headEnd/>
            <a:tailEnd/>
          </a:ln>
        </p:spPr>
        <p:txBody>
          <a:bodyPr/>
          <a:lstStyle/>
          <a:p>
            <a:pPr>
              <a:spcBef>
                <a:spcPct val="50000"/>
              </a:spcBef>
              <a:buFontTx/>
              <a:buChar char="•"/>
              <a:defRPr/>
            </a:pPr>
            <a:endParaRPr lang="en-US" sz="1300" b="0" dirty="0"/>
          </a:p>
        </p:txBody>
      </p:sp>
      <p:sp>
        <p:nvSpPr>
          <p:cNvPr id="300" name="Freeform 1255"/>
          <p:cNvSpPr>
            <a:spLocks/>
          </p:cNvSpPr>
          <p:nvPr userDrawn="1"/>
        </p:nvSpPr>
        <p:spPr bwMode="auto">
          <a:xfrm>
            <a:off x="712788" y="550863"/>
            <a:ext cx="3175" cy="1587"/>
          </a:xfrm>
          <a:custGeom>
            <a:avLst/>
            <a:gdLst/>
            <a:ahLst/>
            <a:cxnLst>
              <a:cxn ang="0">
                <a:pos x="0" y="0"/>
              </a:cxn>
              <a:cxn ang="0">
                <a:pos x="2" y="0"/>
              </a:cxn>
              <a:cxn ang="0">
                <a:pos x="2" y="0"/>
              </a:cxn>
              <a:cxn ang="0">
                <a:pos x="2" y="0"/>
              </a:cxn>
              <a:cxn ang="0">
                <a:pos x="2" y="0"/>
              </a:cxn>
              <a:cxn ang="0">
                <a:pos x="0" y="0"/>
              </a:cxn>
              <a:cxn ang="0">
                <a:pos x="0" y="0"/>
              </a:cxn>
              <a:cxn ang="0">
                <a:pos x="0" y="0"/>
              </a:cxn>
              <a:cxn ang="0">
                <a:pos x="0"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0" y="0"/>
              </a:cxn>
              <a:cxn ang="0">
                <a:pos x="0" y="0"/>
              </a:cxn>
              <a:cxn ang="0">
                <a:pos x="0" y="0"/>
              </a:cxn>
            </a:cxnLst>
            <a:rect l="0" t="0" r="r" b="b"/>
            <a:pathLst>
              <a:path w="2">
                <a:moveTo>
                  <a:pt x="0" y="0"/>
                </a:moveTo>
                <a:lnTo>
                  <a:pt x="2" y="0"/>
                </a:lnTo>
                <a:lnTo>
                  <a:pt x="2" y="0"/>
                </a:lnTo>
                <a:lnTo>
                  <a:pt x="2" y="0"/>
                </a:lnTo>
                <a:lnTo>
                  <a:pt x="2" y="0"/>
                </a:lnTo>
                <a:lnTo>
                  <a:pt x="0" y="0"/>
                </a:lnTo>
                <a:lnTo>
                  <a:pt x="0" y="0"/>
                </a:lnTo>
                <a:lnTo>
                  <a:pt x="0" y="0"/>
                </a:lnTo>
                <a:lnTo>
                  <a:pt x="0"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1300" b="0" dirty="0"/>
          </a:p>
        </p:txBody>
      </p:sp>
      <p:sp>
        <p:nvSpPr>
          <p:cNvPr id="301" name="Rectangle 1256"/>
          <p:cNvSpPr>
            <a:spLocks noChangeArrowheads="1"/>
          </p:cNvSpPr>
          <p:nvPr userDrawn="1"/>
        </p:nvSpPr>
        <p:spPr bwMode="auto">
          <a:xfrm>
            <a:off x="722313" y="550863"/>
            <a:ext cx="1587" cy="1587"/>
          </a:xfrm>
          <a:prstGeom prst="rect">
            <a:avLst/>
          </a:prstGeom>
          <a:solidFill>
            <a:srgbClr val="FFFFFF"/>
          </a:solidFill>
          <a:ln w="9525">
            <a:noFill/>
            <a:miter lim="800000"/>
            <a:headEnd/>
            <a:tailEnd/>
          </a:ln>
        </p:spPr>
        <p:txBody>
          <a:bodyPr/>
          <a:lstStyle/>
          <a:p>
            <a:pPr>
              <a:spcBef>
                <a:spcPct val="50000"/>
              </a:spcBef>
              <a:buFontTx/>
              <a:buChar char="•"/>
              <a:defRPr/>
            </a:pPr>
            <a:endParaRPr lang="en-US" sz="1300" b="0" dirty="0"/>
          </a:p>
        </p:txBody>
      </p:sp>
      <p:sp>
        <p:nvSpPr>
          <p:cNvPr id="302" name="Freeform 1258"/>
          <p:cNvSpPr>
            <a:spLocks/>
          </p:cNvSpPr>
          <p:nvPr userDrawn="1"/>
        </p:nvSpPr>
        <p:spPr bwMode="auto">
          <a:xfrm>
            <a:off x="722313" y="550863"/>
            <a:ext cx="1587" cy="1587"/>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1300" b="0" dirty="0"/>
          </a:p>
        </p:txBody>
      </p:sp>
      <p:sp>
        <p:nvSpPr>
          <p:cNvPr id="303" name="Freeform 1266"/>
          <p:cNvSpPr>
            <a:spLocks/>
          </p:cNvSpPr>
          <p:nvPr userDrawn="1"/>
        </p:nvSpPr>
        <p:spPr bwMode="auto">
          <a:xfrm>
            <a:off x="728663" y="534988"/>
            <a:ext cx="1587" cy="1587"/>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1300" b="0" dirty="0"/>
          </a:p>
        </p:txBody>
      </p:sp>
      <p:sp>
        <p:nvSpPr>
          <p:cNvPr id="304" name="Freeform 1269"/>
          <p:cNvSpPr>
            <a:spLocks/>
          </p:cNvSpPr>
          <p:nvPr userDrawn="1"/>
        </p:nvSpPr>
        <p:spPr bwMode="auto">
          <a:xfrm>
            <a:off x="728663" y="530225"/>
            <a:ext cx="3175" cy="4763"/>
          </a:xfrm>
          <a:custGeom>
            <a:avLst/>
            <a:gdLst/>
            <a:ahLst/>
            <a:cxnLst>
              <a:cxn ang="0">
                <a:pos x="0" y="3"/>
              </a:cxn>
              <a:cxn ang="0">
                <a:pos x="2" y="0"/>
              </a:cxn>
              <a:cxn ang="0">
                <a:pos x="2" y="0"/>
              </a:cxn>
              <a:cxn ang="0">
                <a:pos x="2" y="0"/>
              </a:cxn>
              <a:cxn ang="0">
                <a:pos x="2" y="0"/>
              </a:cxn>
              <a:cxn ang="0">
                <a:pos x="0" y="0"/>
              </a:cxn>
              <a:cxn ang="0">
                <a:pos x="0" y="0"/>
              </a:cxn>
              <a:cxn ang="0">
                <a:pos x="0" y="3"/>
              </a:cxn>
              <a:cxn ang="0">
                <a:pos x="0" y="3"/>
              </a:cxn>
              <a:cxn ang="0">
                <a:pos x="2" y="0"/>
              </a:cxn>
              <a:cxn ang="0">
                <a:pos x="2" y="0"/>
              </a:cxn>
              <a:cxn ang="0">
                <a:pos x="0" y="0"/>
              </a:cxn>
              <a:cxn ang="0">
                <a:pos x="0" y="0"/>
              </a:cxn>
              <a:cxn ang="0">
                <a:pos x="0" y="0"/>
              </a:cxn>
              <a:cxn ang="0">
                <a:pos x="0" y="0"/>
              </a:cxn>
              <a:cxn ang="0">
                <a:pos x="0" y="0"/>
              </a:cxn>
              <a:cxn ang="0">
                <a:pos x="0" y="0"/>
              </a:cxn>
              <a:cxn ang="0">
                <a:pos x="0" y="0"/>
              </a:cxn>
              <a:cxn ang="0">
                <a:pos x="0" y="0"/>
              </a:cxn>
              <a:cxn ang="0">
                <a:pos x="0" y="3"/>
              </a:cxn>
              <a:cxn ang="0">
                <a:pos x="0" y="3"/>
              </a:cxn>
            </a:cxnLst>
            <a:rect l="0" t="0" r="r" b="b"/>
            <a:pathLst>
              <a:path w="2" h="3">
                <a:moveTo>
                  <a:pt x="0" y="3"/>
                </a:moveTo>
                <a:lnTo>
                  <a:pt x="2" y="0"/>
                </a:lnTo>
                <a:lnTo>
                  <a:pt x="2" y="0"/>
                </a:lnTo>
                <a:lnTo>
                  <a:pt x="2" y="0"/>
                </a:lnTo>
                <a:lnTo>
                  <a:pt x="2" y="0"/>
                </a:lnTo>
                <a:lnTo>
                  <a:pt x="0" y="0"/>
                </a:lnTo>
                <a:lnTo>
                  <a:pt x="0" y="0"/>
                </a:lnTo>
                <a:lnTo>
                  <a:pt x="0" y="3"/>
                </a:lnTo>
                <a:lnTo>
                  <a:pt x="0" y="3"/>
                </a:lnTo>
                <a:lnTo>
                  <a:pt x="2" y="0"/>
                </a:lnTo>
                <a:lnTo>
                  <a:pt x="2" y="0"/>
                </a:lnTo>
                <a:lnTo>
                  <a:pt x="0" y="0"/>
                </a:lnTo>
                <a:lnTo>
                  <a:pt x="0" y="0"/>
                </a:lnTo>
                <a:lnTo>
                  <a:pt x="0" y="0"/>
                </a:lnTo>
                <a:lnTo>
                  <a:pt x="0" y="0"/>
                </a:lnTo>
                <a:lnTo>
                  <a:pt x="0" y="0"/>
                </a:lnTo>
                <a:lnTo>
                  <a:pt x="0" y="0"/>
                </a:lnTo>
                <a:lnTo>
                  <a:pt x="0" y="0"/>
                </a:lnTo>
                <a:lnTo>
                  <a:pt x="0" y="0"/>
                </a:lnTo>
                <a:lnTo>
                  <a:pt x="0" y="3"/>
                </a:lnTo>
                <a:lnTo>
                  <a:pt x="0" y="3"/>
                </a:lnTo>
              </a:path>
            </a:pathLst>
          </a:custGeom>
          <a:noFill/>
          <a:ln w="9525">
            <a:noFill/>
            <a:round/>
            <a:headEnd/>
            <a:tailEnd/>
          </a:ln>
        </p:spPr>
        <p:txBody>
          <a:bodyPr/>
          <a:lstStyle/>
          <a:p>
            <a:pPr>
              <a:spcBef>
                <a:spcPct val="50000"/>
              </a:spcBef>
              <a:buFontTx/>
              <a:buChar char="•"/>
              <a:defRPr/>
            </a:pPr>
            <a:endParaRPr lang="en-US" sz="1300" b="0" dirty="0"/>
          </a:p>
        </p:txBody>
      </p:sp>
      <p:sp>
        <p:nvSpPr>
          <p:cNvPr id="305" name="Line 1270"/>
          <p:cNvSpPr>
            <a:spLocks noChangeShapeType="1"/>
          </p:cNvSpPr>
          <p:nvPr userDrawn="1"/>
        </p:nvSpPr>
        <p:spPr bwMode="auto">
          <a:xfrm>
            <a:off x="728663" y="530225"/>
            <a:ext cx="1587" cy="1588"/>
          </a:xfrm>
          <a:prstGeom prst="line">
            <a:avLst/>
          </a:prstGeom>
          <a:noFill/>
          <a:ln w="9525">
            <a:noFill/>
            <a:round/>
            <a:headEnd/>
            <a:tailEnd/>
          </a:ln>
        </p:spPr>
        <p:txBody>
          <a:bodyPr/>
          <a:lstStyle/>
          <a:p>
            <a:pPr>
              <a:spcBef>
                <a:spcPct val="50000"/>
              </a:spcBef>
              <a:buFontTx/>
              <a:buChar char="•"/>
              <a:defRPr/>
            </a:pPr>
            <a:endParaRPr lang="en-US" sz="1300" b="0" dirty="0"/>
          </a:p>
        </p:txBody>
      </p:sp>
      <p:sp>
        <p:nvSpPr>
          <p:cNvPr id="306" name="Line 1271"/>
          <p:cNvSpPr>
            <a:spLocks noChangeShapeType="1"/>
          </p:cNvSpPr>
          <p:nvPr userDrawn="1"/>
        </p:nvSpPr>
        <p:spPr bwMode="auto">
          <a:xfrm>
            <a:off x="728663" y="530225"/>
            <a:ext cx="1587" cy="1588"/>
          </a:xfrm>
          <a:prstGeom prst="line">
            <a:avLst/>
          </a:prstGeom>
          <a:noFill/>
          <a:ln w="9525">
            <a:noFill/>
            <a:round/>
            <a:headEnd/>
            <a:tailEnd/>
          </a:ln>
        </p:spPr>
        <p:txBody>
          <a:bodyPr/>
          <a:lstStyle/>
          <a:p>
            <a:pPr>
              <a:spcBef>
                <a:spcPct val="50000"/>
              </a:spcBef>
              <a:buFontTx/>
              <a:buChar char="•"/>
              <a:defRPr/>
            </a:pPr>
            <a:endParaRPr lang="en-US" sz="1300" b="0" dirty="0"/>
          </a:p>
        </p:txBody>
      </p:sp>
      <p:sp>
        <p:nvSpPr>
          <p:cNvPr id="307" name="Rectangle 1272"/>
          <p:cNvSpPr>
            <a:spLocks noChangeArrowheads="1"/>
          </p:cNvSpPr>
          <p:nvPr userDrawn="1"/>
        </p:nvSpPr>
        <p:spPr bwMode="auto">
          <a:xfrm>
            <a:off x="728663" y="530225"/>
            <a:ext cx="1587" cy="1588"/>
          </a:xfrm>
          <a:prstGeom prst="rect">
            <a:avLst/>
          </a:prstGeom>
          <a:solidFill>
            <a:srgbClr val="FFFFFF"/>
          </a:solidFill>
          <a:ln w="9525">
            <a:noFill/>
            <a:miter lim="800000"/>
            <a:headEnd/>
            <a:tailEnd/>
          </a:ln>
        </p:spPr>
        <p:txBody>
          <a:bodyPr/>
          <a:lstStyle/>
          <a:p>
            <a:pPr>
              <a:spcBef>
                <a:spcPct val="50000"/>
              </a:spcBef>
              <a:buFontTx/>
              <a:buChar char="•"/>
              <a:defRPr/>
            </a:pPr>
            <a:endParaRPr lang="en-US" sz="1300" b="0" dirty="0"/>
          </a:p>
        </p:txBody>
      </p:sp>
      <p:sp>
        <p:nvSpPr>
          <p:cNvPr id="308" name="Rectangle 1273"/>
          <p:cNvSpPr>
            <a:spLocks noChangeArrowheads="1"/>
          </p:cNvSpPr>
          <p:nvPr userDrawn="1"/>
        </p:nvSpPr>
        <p:spPr bwMode="auto">
          <a:xfrm>
            <a:off x="728663" y="530225"/>
            <a:ext cx="1587" cy="1588"/>
          </a:xfrm>
          <a:prstGeom prst="rect">
            <a:avLst/>
          </a:prstGeom>
          <a:noFill/>
          <a:ln w="9525">
            <a:noFill/>
            <a:miter lim="800000"/>
            <a:headEnd/>
            <a:tailEnd/>
          </a:ln>
        </p:spPr>
        <p:txBody>
          <a:bodyPr/>
          <a:lstStyle/>
          <a:p>
            <a:pPr>
              <a:spcBef>
                <a:spcPct val="50000"/>
              </a:spcBef>
              <a:buFontTx/>
              <a:buChar char="•"/>
              <a:defRPr/>
            </a:pPr>
            <a:endParaRPr lang="en-US" sz="1300" b="0" dirty="0"/>
          </a:p>
        </p:txBody>
      </p:sp>
      <p:sp>
        <p:nvSpPr>
          <p:cNvPr id="309" name="Line 1274"/>
          <p:cNvSpPr>
            <a:spLocks noChangeShapeType="1"/>
          </p:cNvSpPr>
          <p:nvPr userDrawn="1"/>
        </p:nvSpPr>
        <p:spPr bwMode="auto">
          <a:xfrm>
            <a:off x="728663" y="527050"/>
            <a:ext cx="1587" cy="1588"/>
          </a:xfrm>
          <a:prstGeom prst="line">
            <a:avLst/>
          </a:prstGeom>
          <a:noFill/>
          <a:ln w="9525">
            <a:noFill/>
            <a:round/>
            <a:headEnd/>
            <a:tailEnd/>
          </a:ln>
        </p:spPr>
        <p:txBody>
          <a:bodyPr/>
          <a:lstStyle/>
          <a:p>
            <a:pPr>
              <a:spcBef>
                <a:spcPct val="50000"/>
              </a:spcBef>
              <a:buFontTx/>
              <a:buChar char="•"/>
              <a:defRPr/>
            </a:pPr>
            <a:endParaRPr lang="en-US" sz="1300" b="0" dirty="0"/>
          </a:p>
        </p:txBody>
      </p:sp>
      <p:sp>
        <p:nvSpPr>
          <p:cNvPr id="310" name="Line 1275"/>
          <p:cNvSpPr>
            <a:spLocks noChangeShapeType="1"/>
          </p:cNvSpPr>
          <p:nvPr userDrawn="1"/>
        </p:nvSpPr>
        <p:spPr bwMode="auto">
          <a:xfrm>
            <a:off x="728663" y="527050"/>
            <a:ext cx="1587" cy="1588"/>
          </a:xfrm>
          <a:prstGeom prst="line">
            <a:avLst/>
          </a:prstGeom>
          <a:noFill/>
          <a:ln w="9525">
            <a:noFill/>
            <a:round/>
            <a:headEnd/>
            <a:tailEnd/>
          </a:ln>
        </p:spPr>
        <p:txBody>
          <a:bodyPr/>
          <a:lstStyle/>
          <a:p>
            <a:pPr>
              <a:spcBef>
                <a:spcPct val="50000"/>
              </a:spcBef>
              <a:buFontTx/>
              <a:buChar char="•"/>
              <a:defRPr/>
            </a:pPr>
            <a:endParaRPr lang="en-US" sz="1300" b="0" dirty="0"/>
          </a:p>
        </p:txBody>
      </p:sp>
      <p:sp>
        <p:nvSpPr>
          <p:cNvPr id="311" name="Freeform 1277"/>
          <p:cNvSpPr>
            <a:spLocks/>
          </p:cNvSpPr>
          <p:nvPr userDrawn="1"/>
        </p:nvSpPr>
        <p:spPr bwMode="auto">
          <a:xfrm>
            <a:off x="728663" y="523875"/>
            <a:ext cx="1587" cy="3175"/>
          </a:xfrm>
          <a:custGeom>
            <a:avLst/>
            <a:gdLst/>
            <a:ahLst/>
            <a:cxnLst>
              <a:cxn ang="0">
                <a:pos x="0" y="2"/>
              </a:cxn>
              <a:cxn ang="0">
                <a:pos x="0" y="2"/>
              </a:cxn>
              <a:cxn ang="0">
                <a:pos x="0" y="0"/>
              </a:cxn>
              <a:cxn ang="0">
                <a:pos x="0" y="2"/>
              </a:cxn>
              <a:cxn ang="0">
                <a:pos x="0" y="2"/>
              </a:cxn>
            </a:cxnLst>
            <a:rect l="0" t="0" r="r" b="b"/>
            <a:pathLst>
              <a:path h="2">
                <a:moveTo>
                  <a:pt x="0" y="2"/>
                </a:moveTo>
                <a:lnTo>
                  <a:pt x="0" y="2"/>
                </a:lnTo>
                <a:lnTo>
                  <a:pt x="0" y="0"/>
                </a:lnTo>
                <a:lnTo>
                  <a:pt x="0" y="2"/>
                </a:lnTo>
                <a:lnTo>
                  <a:pt x="0" y="2"/>
                </a:lnTo>
              </a:path>
            </a:pathLst>
          </a:custGeom>
          <a:noFill/>
          <a:ln w="9525">
            <a:noFill/>
            <a:round/>
            <a:headEnd/>
            <a:tailEnd/>
          </a:ln>
        </p:spPr>
        <p:txBody>
          <a:bodyPr/>
          <a:lstStyle/>
          <a:p>
            <a:pPr>
              <a:spcBef>
                <a:spcPct val="50000"/>
              </a:spcBef>
              <a:buFontTx/>
              <a:buChar char="•"/>
              <a:defRPr/>
            </a:pPr>
            <a:endParaRPr lang="en-US" sz="1300" b="0" dirty="0"/>
          </a:p>
        </p:txBody>
      </p:sp>
      <p:sp>
        <p:nvSpPr>
          <p:cNvPr id="312" name="Freeform 1287"/>
          <p:cNvSpPr>
            <a:spLocks/>
          </p:cNvSpPr>
          <p:nvPr userDrawn="1"/>
        </p:nvSpPr>
        <p:spPr bwMode="auto">
          <a:xfrm>
            <a:off x="719138" y="514350"/>
            <a:ext cx="3175" cy="3175"/>
          </a:xfrm>
          <a:custGeom>
            <a:avLst/>
            <a:gdLst/>
            <a:ahLst/>
            <a:cxnLst>
              <a:cxn ang="0">
                <a:pos x="0" y="0"/>
              </a:cxn>
              <a:cxn ang="0">
                <a:pos x="0" y="2"/>
              </a:cxn>
              <a:cxn ang="0">
                <a:pos x="2" y="2"/>
              </a:cxn>
              <a:cxn ang="0">
                <a:pos x="2" y="2"/>
              </a:cxn>
              <a:cxn ang="0">
                <a:pos x="2" y="2"/>
              </a:cxn>
              <a:cxn ang="0">
                <a:pos x="2" y="0"/>
              </a:cxn>
              <a:cxn ang="0">
                <a:pos x="0" y="0"/>
              </a:cxn>
              <a:cxn ang="0">
                <a:pos x="0" y="0"/>
              </a:cxn>
              <a:cxn ang="0">
                <a:pos x="0" y="2"/>
              </a:cxn>
              <a:cxn ang="0">
                <a:pos x="0" y="2"/>
              </a:cxn>
              <a:cxn ang="0">
                <a:pos x="0" y="2"/>
              </a:cxn>
              <a:cxn ang="0">
                <a:pos x="0" y="2"/>
              </a:cxn>
              <a:cxn ang="0">
                <a:pos x="2" y="2"/>
              </a:cxn>
              <a:cxn ang="0">
                <a:pos x="2" y="2"/>
              </a:cxn>
              <a:cxn ang="0">
                <a:pos x="0" y="0"/>
              </a:cxn>
              <a:cxn ang="0">
                <a:pos x="0" y="0"/>
              </a:cxn>
              <a:cxn ang="0">
                <a:pos x="0" y="0"/>
              </a:cxn>
            </a:cxnLst>
            <a:rect l="0" t="0" r="r" b="b"/>
            <a:pathLst>
              <a:path w="2" h="2">
                <a:moveTo>
                  <a:pt x="0" y="0"/>
                </a:moveTo>
                <a:lnTo>
                  <a:pt x="0" y="2"/>
                </a:lnTo>
                <a:lnTo>
                  <a:pt x="2" y="2"/>
                </a:lnTo>
                <a:lnTo>
                  <a:pt x="2" y="2"/>
                </a:lnTo>
                <a:lnTo>
                  <a:pt x="2" y="2"/>
                </a:lnTo>
                <a:lnTo>
                  <a:pt x="2" y="0"/>
                </a:lnTo>
                <a:lnTo>
                  <a:pt x="0" y="0"/>
                </a:lnTo>
                <a:lnTo>
                  <a:pt x="0" y="0"/>
                </a:lnTo>
                <a:lnTo>
                  <a:pt x="0" y="2"/>
                </a:lnTo>
                <a:lnTo>
                  <a:pt x="0" y="2"/>
                </a:lnTo>
                <a:lnTo>
                  <a:pt x="0" y="2"/>
                </a:lnTo>
                <a:lnTo>
                  <a:pt x="0" y="2"/>
                </a:lnTo>
                <a:lnTo>
                  <a:pt x="2" y="2"/>
                </a:lnTo>
                <a:lnTo>
                  <a:pt x="2" y="2"/>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1300" b="0" dirty="0"/>
          </a:p>
        </p:txBody>
      </p:sp>
      <p:sp>
        <p:nvSpPr>
          <p:cNvPr id="313" name="Freeform 1290"/>
          <p:cNvSpPr>
            <a:spLocks/>
          </p:cNvSpPr>
          <p:nvPr userDrawn="1"/>
        </p:nvSpPr>
        <p:spPr bwMode="auto">
          <a:xfrm>
            <a:off x="719138" y="517525"/>
            <a:ext cx="3175" cy="3175"/>
          </a:xfrm>
          <a:custGeom>
            <a:avLst/>
            <a:gdLst/>
            <a:ahLst/>
            <a:cxnLst>
              <a:cxn ang="0">
                <a:pos x="0" y="2"/>
              </a:cxn>
              <a:cxn ang="0">
                <a:pos x="0" y="2"/>
              </a:cxn>
              <a:cxn ang="0">
                <a:pos x="2" y="2"/>
              </a:cxn>
              <a:cxn ang="0">
                <a:pos x="2" y="2"/>
              </a:cxn>
              <a:cxn ang="0">
                <a:pos x="2" y="2"/>
              </a:cxn>
              <a:cxn ang="0">
                <a:pos x="2" y="0"/>
              </a:cxn>
              <a:cxn ang="0">
                <a:pos x="0" y="0"/>
              </a:cxn>
              <a:cxn ang="0">
                <a:pos x="0" y="0"/>
              </a:cxn>
              <a:cxn ang="0">
                <a:pos x="0" y="0"/>
              </a:cxn>
              <a:cxn ang="0">
                <a:pos x="0" y="0"/>
              </a:cxn>
              <a:cxn ang="0">
                <a:pos x="2" y="0"/>
              </a:cxn>
              <a:cxn ang="0">
                <a:pos x="0" y="0"/>
              </a:cxn>
              <a:cxn ang="0">
                <a:pos x="0" y="0"/>
              </a:cxn>
              <a:cxn ang="0">
                <a:pos x="0" y="0"/>
              </a:cxn>
              <a:cxn ang="0">
                <a:pos x="0" y="0"/>
              </a:cxn>
              <a:cxn ang="0">
                <a:pos x="0" y="2"/>
              </a:cxn>
              <a:cxn ang="0">
                <a:pos x="0" y="2"/>
              </a:cxn>
              <a:cxn ang="0">
                <a:pos x="0" y="2"/>
              </a:cxn>
              <a:cxn ang="0">
                <a:pos x="0" y="0"/>
              </a:cxn>
              <a:cxn ang="0">
                <a:pos x="0" y="0"/>
              </a:cxn>
              <a:cxn ang="0">
                <a:pos x="0" y="0"/>
              </a:cxn>
              <a:cxn ang="0">
                <a:pos x="0" y="0"/>
              </a:cxn>
              <a:cxn ang="0">
                <a:pos x="0" y="0"/>
              </a:cxn>
              <a:cxn ang="0">
                <a:pos x="0" y="0"/>
              </a:cxn>
              <a:cxn ang="0">
                <a:pos x="0" y="2"/>
              </a:cxn>
              <a:cxn ang="0">
                <a:pos x="2" y="2"/>
              </a:cxn>
              <a:cxn ang="0">
                <a:pos x="2" y="0"/>
              </a:cxn>
              <a:cxn ang="0">
                <a:pos x="2" y="0"/>
              </a:cxn>
              <a:cxn ang="0">
                <a:pos x="0" y="0"/>
              </a:cxn>
              <a:cxn ang="0">
                <a:pos x="0" y="0"/>
              </a:cxn>
              <a:cxn ang="0">
                <a:pos x="0" y="2"/>
              </a:cxn>
              <a:cxn ang="0">
                <a:pos x="0" y="2"/>
              </a:cxn>
              <a:cxn ang="0">
                <a:pos x="2" y="2"/>
              </a:cxn>
              <a:cxn ang="0">
                <a:pos x="2" y="2"/>
              </a:cxn>
              <a:cxn ang="0">
                <a:pos x="0" y="2"/>
              </a:cxn>
              <a:cxn ang="0">
                <a:pos x="0" y="2"/>
              </a:cxn>
              <a:cxn ang="0">
                <a:pos x="0" y="2"/>
              </a:cxn>
            </a:cxnLst>
            <a:rect l="0" t="0" r="r" b="b"/>
            <a:pathLst>
              <a:path w="2" h="2">
                <a:moveTo>
                  <a:pt x="0" y="2"/>
                </a:moveTo>
                <a:lnTo>
                  <a:pt x="0" y="2"/>
                </a:lnTo>
                <a:lnTo>
                  <a:pt x="2" y="2"/>
                </a:lnTo>
                <a:lnTo>
                  <a:pt x="2" y="2"/>
                </a:lnTo>
                <a:lnTo>
                  <a:pt x="2" y="2"/>
                </a:lnTo>
                <a:lnTo>
                  <a:pt x="2" y="0"/>
                </a:lnTo>
                <a:lnTo>
                  <a:pt x="0" y="0"/>
                </a:lnTo>
                <a:lnTo>
                  <a:pt x="0" y="0"/>
                </a:lnTo>
                <a:lnTo>
                  <a:pt x="0" y="0"/>
                </a:lnTo>
                <a:lnTo>
                  <a:pt x="0" y="0"/>
                </a:lnTo>
                <a:lnTo>
                  <a:pt x="2" y="0"/>
                </a:lnTo>
                <a:lnTo>
                  <a:pt x="0" y="0"/>
                </a:lnTo>
                <a:lnTo>
                  <a:pt x="0" y="0"/>
                </a:lnTo>
                <a:lnTo>
                  <a:pt x="0" y="0"/>
                </a:lnTo>
                <a:lnTo>
                  <a:pt x="0" y="0"/>
                </a:lnTo>
                <a:lnTo>
                  <a:pt x="0" y="2"/>
                </a:lnTo>
                <a:lnTo>
                  <a:pt x="0" y="2"/>
                </a:lnTo>
                <a:lnTo>
                  <a:pt x="0" y="2"/>
                </a:lnTo>
                <a:lnTo>
                  <a:pt x="0" y="0"/>
                </a:lnTo>
                <a:lnTo>
                  <a:pt x="0" y="0"/>
                </a:lnTo>
                <a:lnTo>
                  <a:pt x="0" y="0"/>
                </a:lnTo>
                <a:lnTo>
                  <a:pt x="0" y="0"/>
                </a:lnTo>
                <a:lnTo>
                  <a:pt x="0" y="0"/>
                </a:lnTo>
                <a:lnTo>
                  <a:pt x="0" y="0"/>
                </a:lnTo>
                <a:lnTo>
                  <a:pt x="0" y="2"/>
                </a:lnTo>
                <a:lnTo>
                  <a:pt x="2" y="2"/>
                </a:lnTo>
                <a:lnTo>
                  <a:pt x="2" y="0"/>
                </a:lnTo>
                <a:lnTo>
                  <a:pt x="2" y="0"/>
                </a:lnTo>
                <a:lnTo>
                  <a:pt x="0" y="0"/>
                </a:lnTo>
                <a:lnTo>
                  <a:pt x="0" y="0"/>
                </a:lnTo>
                <a:lnTo>
                  <a:pt x="0" y="2"/>
                </a:lnTo>
                <a:lnTo>
                  <a:pt x="0" y="2"/>
                </a:lnTo>
                <a:lnTo>
                  <a:pt x="2" y="2"/>
                </a:lnTo>
                <a:lnTo>
                  <a:pt x="2" y="2"/>
                </a:lnTo>
                <a:lnTo>
                  <a:pt x="0" y="2"/>
                </a:lnTo>
                <a:lnTo>
                  <a:pt x="0" y="2"/>
                </a:lnTo>
                <a:lnTo>
                  <a:pt x="0" y="2"/>
                </a:lnTo>
              </a:path>
            </a:pathLst>
          </a:custGeom>
          <a:noFill/>
          <a:ln w="9525">
            <a:noFill/>
            <a:round/>
            <a:headEnd/>
            <a:tailEnd/>
          </a:ln>
        </p:spPr>
        <p:txBody>
          <a:bodyPr/>
          <a:lstStyle/>
          <a:p>
            <a:pPr>
              <a:spcBef>
                <a:spcPct val="50000"/>
              </a:spcBef>
              <a:buFontTx/>
              <a:buChar char="•"/>
              <a:defRPr/>
            </a:pPr>
            <a:endParaRPr lang="en-US" sz="1300" b="0" dirty="0"/>
          </a:p>
        </p:txBody>
      </p:sp>
      <p:sp>
        <p:nvSpPr>
          <p:cNvPr id="314" name="Rectangle 1335"/>
          <p:cNvSpPr>
            <a:spLocks noChangeArrowheads="1"/>
          </p:cNvSpPr>
          <p:nvPr userDrawn="1"/>
        </p:nvSpPr>
        <p:spPr bwMode="auto">
          <a:xfrm>
            <a:off x="468313" y="508000"/>
            <a:ext cx="1587" cy="1588"/>
          </a:xfrm>
          <a:prstGeom prst="rect">
            <a:avLst/>
          </a:prstGeom>
          <a:solidFill>
            <a:srgbClr val="000000"/>
          </a:solidFill>
          <a:ln w="9525">
            <a:noFill/>
            <a:miter lim="800000"/>
            <a:headEnd/>
            <a:tailEnd/>
          </a:ln>
        </p:spPr>
        <p:txBody>
          <a:bodyPr/>
          <a:lstStyle/>
          <a:p>
            <a:pPr>
              <a:spcBef>
                <a:spcPct val="50000"/>
              </a:spcBef>
              <a:buFontTx/>
              <a:buChar char="•"/>
              <a:defRPr/>
            </a:pPr>
            <a:endParaRPr lang="en-US" sz="1300" b="0" dirty="0"/>
          </a:p>
        </p:txBody>
      </p:sp>
      <p:sp>
        <p:nvSpPr>
          <p:cNvPr id="315" name="Rectangle 1336"/>
          <p:cNvSpPr>
            <a:spLocks noChangeArrowheads="1"/>
          </p:cNvSpPr>
          <p:nvPr userDrawn="1"/>
        </p:nvSpPr>
        <p:spPr bwMode="auto">
          <a:xfrm>
            <a:off x="474663" y="495300"/>
            <a:ext cx="1587" cy="1588"/>
          </a:xfrm>
          <a:prstGeom prst="rect">
            <a:avLst/>
          </a:prstGeom>
          <a:solidFill>
            <a:srgbClr val="000000"/>
          </a:solidFill>
          <a:ln w="9525">
            <a:noFill/>
            <a:miter lim="800000"/>
            <a:headEnd/>
            <a:tailEnd/>
          </a:ln>
        </p:spPr>
        <p:txBody>
          <a:bodyPr/>
          <a:lstStyle/>
          <a:p>
            <a:pPr>
              <a:spcBef>
                <a:spcPct val="50000"/>
              </a:spcBef>
              <a:buFontTx/>
              <a:buChar char="•"/>
              <a:defRPr/>
            </a:pPr>
            <a:endParaRPr lang="en-US" sz="1300" b="0" dirty="0"/>
          </a:p>
        </p:txBody>
      </p:sp>
      <p:sp>
        <p:nvSpPr>
          <p:cNvPr id="316" name="Rectangle 1337"/>
          <p:cNvSpPr>
            <a:spLocks noChangeArrowheads="1"/>
          </p:cNvSpPr>
          <p:nvPr userDrawn="1"/>
        </p:nvSpPr>
        <p:spPr bwMode="auto">
          <a:xfrm>
            <a:off x="474663" y="495300"/>
            <a:ext cx="1587" cy="1588"/>
          </a:xfrm>
          <a:prstGeom prst="rect">
            <a:avLst/>
          </a:prstGeom>
          <a:solidFill>
            <a:srgbClr val="000000"/>
          </a:solidFill>
          <a:ln w="9525">
            <a:noFill/>
            <a:miter lim="800000"/>
            <a:headEnd/>
            <a:tailEnd/>
          </a:ln>
        </p:spPr>
        <p:txBody>
          <a:bodyPr/>
          <a:lstStyle/>
          <a:p>
            <a:pPr>
              <a:spcBef>
                <a:spcPct val="50000"/>
              </a:spcBef>
              <a:buFontTx/>
              <a:buChar char="•"/>
              <a:defRPr/>
            </a:pPr>
            <a:endParaRPr lang="en-US" sz="1300" b="0" dirty="0"/>
          </a:p>
        </p:txBody>
      </p:sp>
      <p:sp>
        <p:nvSpPr>
          <p:cNvPr id="317" name="Rectangle 1340"/>
          <p:cNvSpPr>
            <a:spLocks noChangeArrowheads="1"/>
          </p:cNvSpPr>
          <p:nvPr userDrawn="1"/>
        </p:nvSpPr>
        <p:spPr bwMode="auto">
          <a:xfrm>
            <a:off x="468313" y="508000"/>
            <a:ext cx="1587" cy="1588"/>
          </a:xfrm>
          <a:prstGeom prst="rect">
            <a:avLst/>
          </a:prstGeom>
          <a:solidFill>
            <a:srgbClr val="FFFFFF"/>
          </a:solidFill>
          <a:ln w="9525">
            <a:noFill/>
            <a:miter lim="800000"/>
            <a:headEnd/>
            <a:tailEnd/>
          </a:ln>
        </p:spPr>
        <p:txBody>
          <a:bodyPr/>
          <a:lstStyle/>
          <a:p>
            <a:pPr>
              <a:spcBef>
                <a:spcPct val="50000"/>
              </a:spcBef>
              <a:buFontTx/>
              <a:buChar char="•"/>
              <a:defRPr/>
            </a:pPr>
            <a:endParaRPr lang="en-US" sz="1300" b="0" dirty="0"/>
          </a:p>
        </p:txBody>
      </p:sp>
      <p:sp>
        <p:nvSpPr>
          <p:cNvPr id="318" name="Rectangle 1341"/>
          <p:cNvSpPr>
            <a:spLocks noChangeArrowheads="1"/>
          </p:cNvSpPr>
          <p:nvPr userDrawn="1"/>
        </p:nvSpPr>
        <p:spPr bwMode="auto">
          <a:xfrm>
            <a:off x="468313" y="508000"/>
            <a:ext cx="1587" cy="1588"/>
          </a:xfrm>
          <a:prstGeom prst="rect">
            <a:avLst/>
          </a:prstGeom>
          <a:solidFill>
            <a:srgbClr val="FFFFFF"/>
          </a:solidFill>
          <a:ln w="9525">
            <a:noFill/>
            <a:miter lim="800000"/>
            <a:headEnd/>
            <a:tailEnd/>
          </a:ln>
        </p:spPr>
        <p:txBody>
          <a:bodyPr/>
          <a:lstStyle/>
          <a:p>
            <a:pPr>
              <a:spcBef>
                <a:spcPct val="50000"/>
              </a:spcBef>
              <a:buFontTx/>
              <a:buChar char="•"/>
              <a:defRPr/>
            </a:pPr>
            <a:endParaRPr lang="en-US" sz="1300" b="0" dirty="0"/>
          </a:p>
        </p:txBody>
      </p:sp>
      <p:sp>
        <p:nvSpPr>
          <p:cNvPr id="319" name="Rectangle 1342"/>
          <p:cNvSpPr>
            <a:spLocks noChangeArrowheads="1"/>
          </p:cNvSpPr>
          <p:nvPr userDrawn="1"/>
        </p:nvSpPr>
        <p:spPr bwMode="auto">
          <a:xfrm>
            <a:off x="468313" y="508000"/>
            <a:ext cx="1587" cy="1588"/>
          </a:xfrm>
          <a:prstGeom prst="rect">
            <a:avLst/>
          </a:prstGeom>
          <a:solidFill>
            <a:srgbClr val="FFFFFF"/>
          </a:solidFill>
          <a:ln w="9525">
            <a:noFill/>
            <a:miter lim="800000"/>
            <a:headEnd/>
            <a:tailEnd/>
          </a:ln>
        </p:spPr>
        <p:txBody>
          <a:bodyPr/>
          <a:lstStyle/>
          <a:p>
            <a:pPr>
              <a:spcBef>
                <a:spcPct val="50000"/>
              </a:spcBef>
              <a:buFontTx/>
              <a:buChar char="•"/>
              <a:defRPr/>
            </a:pPr>
            <a:endParaRPr lang="en-US" sz="1300" b="0" dirty="0"/>
          </a:p>
        </p:txBody>
      </p:sp>
      <p:sp>
        <p:nvSpPr>
          <p:cNvPr id="320" name="Rectangle 1343"/>
          <p:cNvSpPr>
            <a:spLocks noChangeArrowheads="1"/>
          </p:cNvSpPr>
          <p:nvPr userDrawn="1"/>
        </p:nvSpPr>
        <p:spPr bwMode="auto">
          <a:xfrm>
            <a:off x="468313" y="508000"/>
            <a:ext cx="1587" cy="1588"/>
          </a:xfrm>
          <a:prstGeom prst="rect">
            <a:avLst/>
          </a:prstGeom>
          <a:solidFill>
            <a:srgbClr val="000000"/>
          </a:solidFill>
          <a:ln w="9525">
            <a:noFill/>
            <a:miter lim="800000"/>
            <a:headEnd/>
            <a:tailEnd/>
          </a:ln>
        </p:spPr>
        <p:txBody>
          <a:bodyPr/>
          <a:lstStyle/>
          <a:p>
            <a:pPr>
              <a:spcBef>
                <a:spcPct val="50000"/>
              </a:spcBef>
              <a:buFontTx/>
              <a:buChar char="•"/>
              <a:defRPr/>
            </a:pPr>
            <a:endParaRPr lang="en-US" sz="1300" b="0" dirty="0"/>
          </a:p>
        </p:txBody>
      </p:sp>
      <p:sp>
        <p:nvSpPr>
          <p:cNvPr id="321" name="Rectangle 1344"/>
          <p:cNvSpPr>
            <a:spLocks noChangeArrowheads="1"/>
          </p:cNvSpPr>
          <p:nvPr userDrawn="1"/>
        </p:nvSpPr>
        <p:spPr bwMode="auto">
          <a:xfrm>
            <a:off x="465138" y="485775"/>
            <a:ext cx="1587" cy="3175"/>
          </a:xfrm>
          <a:prstGeom prst="rect">
            <a:avLst/>
          </a:prstGeom>
          <a:solidFill>
            <a:srgbClr val="FFFFFF"/>
          </a:solidFill>
          <a:ln w="9525">
            <a:noFill/>
            <a:miter lim="800000"/>
            <a:headEnd/>
            <a:tailEnd/>
          </a:ln>
        </p:spPr>
        <p:txBody>
          <a:bodyPr/>
          <a:lstStyle/>
          <a:p>
            <a:pPr>
              <a:spcBef>
                <a:spcPct val="50000"/>
              </a:spcBef>
              <a:buFontTx/>
              <a:buChar char="•"/>
              <a:defRPr/>
            </a:pPr>
            <a:endParaRPr lang="en-US" sz="1300" b="0" dirty="0"/>
          </a:p>
        </p:txBody>
      </p:sp>
      <p:sp>
        <p:nvSpPr>
          <p:cNvPr id="324" name="Title 323"/>
          <p:cNvSpPr>
            <a:spLocks noGrp="1"/>
          </p:cNvSpPr>
          <p:nvPr>
            <p:ph type="title" hasCustomPrompt="1"/>
          </p:nvPr>
        </p:nvSpPr>
        <p:spPr>
          <a:xfrm>
            <a:off x="343401" y="301625"/>
            <a:ext cx="8439652" cy="1031875"/>
          </a:xfrm>
        </p:spPr>
        <p:txBody>
          <a:bodyPr/>
          <a:lstStyle>
            <a:lvl1pPr>
              <a:defRPr b="0" i="0" cap="none" baseline="0">
                <a:solidFill>
                  <a:srgbClr val="021F43"/>
                </a:solidFill>
                <a:latin typeface="+mn-lt"/>
                <a:cs typeface="Andes ExtraLight"/>
              </a:defRPr>
            </a:lvl1pPr>
          </a:lstStyle>
          <a:p>
            <a:r>
              <a:rPr lang="en-US" dirty="0"/>
              <a:t>SLIDE TITLE</a:t>
            </a:r>
            <a:br>
              <a:rPr lang="en-US" dirty="0"/>
            </a:br>
            <a:r>
              <a:rPr lang="en-US" dirty="0"/>
              <a:t>UP TO THREE LINES </a:t>
            </a:r>
            <a:br>
              <a:rPr lang="en-US" dirty="0"/>
            </a:br>
            <a:r>
              <a:rPr lang="en-US" dirty="0"/>
              <a:t>MAY BE ALL CAPS OR TITLE CASE</a:t>
            </a:r>
          </a:p>
        </p:txBody>
      </p:sp>
      <p:sp>
        <p:nvSpPr>
          <p:cNvPr id="331" name="Content Placeholder 330"/>
          <p:cNvSpPr>
            <a:spLocks noGrp="1"/>
          </p:cNvSpPr>
          <p:nvPr>
            <p:ph sz="quarter" idx="10" hasCustomPrompt="1"/>
          </p:nvPr>
        </p:nvSpPr>
        <p:spPr>
          <a:xfrm>
            <a:off x="343401" y="1460500"/>
            <a:ext cx="8440305" cy="4600863"/>
          </a:xfrm>
        </p:spPr>
        <p:txBody>
          <a:bodyPr>
            <a:normAutofit/>
          </a:bodyPr>
          <a:lstStyle>
            <a:lvl1pPr>
              <a:lnSpc>
                <a:spcPct val="130000"/>
              </a:lnSpc>
              <a:spcBef>
                <a:spcPts val="1200"/>
              </a:spcBef>
              <a:defRPr>
                <a:solidFill>
                  <a:srgbClr val="7F7F7F"/>
                </a:solidFill>
              </a:defRPr>
            </a:lvl1pPr>
            <a:lvl2pPr>
              <a:lnSpc>
                <a:spcPct val="130000"/>
              </a:lnSpc>
              <a:spcBef>
                <a:spcPts val="1200"/>
              </a:spcBef>
              <a:buClr>
                <a:schemeClr val="tx2">
                  <a:lumMod val="50000"/>
                  <a:lumOff val="50000"/>
                </a:schemeClr>
              </a:buClr>
              <a:defRPr>
                <a:solidFill>
                  <a:srgbClr val="7F7F7F"/>
                </a:solidFill>
              </a:defRPr>
            </a:lvl2pPr>
            <a:lvl3pPr marL="557784">
              <a:lnSpc>
                <a:spcPct val="130000"/>
              </a:lnSpc>
              <a:spcBef>
                <a:spcPts val="0"/>
              </a:spcBef>
              <a:buClr>
                <a:schemeClr val="tx2">
                  <a:lumMod val="50000"/>
                  <a:lumOff val="50000"/>
                </a:schemeClr>
              </a:buClr>
              <a:defRPr>
                <a:solidFill>
                  <a:srgbClr val="7F7F7F"/>
                </a:solidFill>
              </a:defRPr>
            </a:lvl3pPr>
            <a:lvl4pPr>
              <a:lnSpc>
                <a:spcPct val="130000"/>
              </a:lnSpc>
              <a:spcBef>
                <a:spcPts val="0"/>
              </a:spcBef>
              <a:buClr>
                <a:schemeClr val="tx2">
                  <a:lumMod val="50000"/>
                  <a:lumOff val="50000"/>
                </a:schemeClr>
              </a:buClr>
              <a:defRPr>
                <a:solidFill>
                  <a:srgbClr val="7F7F7F"/>
                </a:solidFill>
              </a:defRPr>
            </a:lvl4pPr>
            <a:lvl5pPr>
              <a:lnSpc>
                <a:spcPct val="130000"/>
              </a:lnSpc>
              <a:spcBef>
                <a:spcPts val="0"/>
              </a:spcBef>
              <a:buClr>
                <a:schemeClr val="tx2">
                  <a:lumMod val="50000"/>
                  <a:lumOff val="50000"/>
                </a:schemeClr>
              </a:buClr>
              <a:defRPr>
                <a:solidFill>
                  <a:srgbClr val="7F7F7F"/>
                </a:solidFill>
              </a:defRPr>
            </a:lvl5pPr>
          </a:lstStyle>
          <a:p>
            <a:pPr lvl="0"/>
            <a:r>
              <a:rPr lang="en-US" dirty="0"/>
              <a:t>Paragraph content</a:t>
            </a:r>
          </a:p>
          <a:p>
            <a:pPr lvl="1"/>
            <a:r>
              <a:rPr lang="en-US" dirty="0"/>
              <a:t>Bullets </a:t>
            </a:r>
          </a:p>
          <a:p>
            <a:pPr lvl="2"/>
            <a:r>
              <a:rPr lang="en-US" dirty="0"/>
              <a:t>Bullets</a:t>
            </a:r>
          </a:p>
          <a:p>
            <a:pPr lvl="3"/>
            <a:r>
              <a:rPr lang="en-US" dirty="0"/>
              <a:t>Bullets</a:t>
            </a:r>
          </a:p>
          <a:p>
            <a:pPr lvl="4"/>
            <a:r>
              <a:rPr lang="en-US" dirty="0"/>
              <a:t>Bullets</a:t>
            </a:r>
          </a:p>
        </p:txBody>
      </p:sp>
      <p:sp>
        <p:nvSpPr>
          <p:cNvPr id="7" name="Footer Placeholder 6"/>
          <p:cNvSpPr>
            <a:spLocks noGrp="1"/>
          </p:cNvSpPr>
          <p:nvPr>
            <p:ph type="ftr" sz="quarter" idx="12"/>
          </p:nvPr>
        </p:nvSpPr>
        <p:spPr/>
        <p:txBody>
          <a:bodyPr/>
          <a:lstStyle/>
          <a:p>
            <a:r>
              <a:rPr lang="en-US"/>
              <a:t>Confidential &amp; for IFC Staff Only Working Draft – Discussion Paper Only</a:t>
            </a:r>
            <a:endParaRPr lang="en-US" dirty="0"/>
          </a:p>
        </p:txBody>
      </p:sp>
      <p:sp>
        <p:nvSpPr>
          <p:cNvPr id="8" name="Slide Number Placeholder 7"/>
          <p:cNvSpPr>
            <a:spLocks noGrp="1"/>
          </p:cNvSpPr>
          <p:nvPr>
            <p:ph type="sldNum" sz="quarter" idx="13"/>
          </p:nvPr>
        </p:nvSpPr>
        <p:spPr>
          <a:xfrm>
            <a:off x="356934" y="6350002"/>
            <a:ext cx="552283" cy="358440"/>
          </a:xfrm>
          <a:prstGeom prst="rect">
            <a:avLst/>
          </a:prstGeom>
        </p:spPr>
        <p:txBody>
          <a:bodyPr/>
          <a:lstStyle/>
          <a:p>
            <a:pPr>
              <a:defRPr/>
            </a:pPr>
            <a:fld id="{A91C009A-D183-4B06-A7F0-ADEC358427FA}" type="slidenum">
              <a:rPr lang="en-US" smtClean="0"/>
              <a:pPr>
                <a:defRPr/>
              </a:pPr>
              <a:t>‹#›</a:t>
            </a:fld>
            <a:endParaRPr lang="en-US" dirty="0"/>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3969195232"/>
      </p:ext>
    </p:extLst>
  </p:cSld>
  <p:clrMapOvr>
    <a:masterClrMapping/>
  </p:clrMapOvr>
</p:sldLayout>
</file>

<file path=ppt/slideLayouts/slideLayout8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reserve="1" userDrawn="1">
  <p:cSld name="1_White Title Slide">
    <p:spTree>
      <p:nvGrpSpPr>
        <p:cNvPr id="1" name=""/>
        <p:cNvGrpSpPr/>
        <p:nvPr/>
      </p:nvGrpSpPr>
      <p:grpSpPr>
        <a:xfrm>
          <a:off x="0" y="0"/>
          <a:ext cx="0" cy="0"/>
          <a:chOff x="0" y="0"/>
          <a:chExt cx="0" cy="0"/>
        </a:xfrm>
      </p:grpSpPr>
      <p:sp>
        <p:nvSpPr>
          <p:cNvPr id="265" name="Line 1086"/>
          <p:cNvSpPr>
            <a:spLocks noChangeShapeType="1"/>
          </p:cNvSpPr>
          <p:nvPr/>
        </p:nvSpPr>
        <p:spPr bwMode="auto">
          <a:xfrm>
            <a:off x="484190" y="617546"/>
            <a:ext cx="1587" cy="1587"/>
          </a:xfrm>
          <a:prstGeom prst="line">
            <a:avLst/>
          </a:pr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66" name="Line 1087"/>
          <p:cNvSpPr>
            <a:spLocks noChangeShapeType="1"/>
          </p:cNvSpPr>
          <p:nvPr/>
        </p:nvSpPr>
        <p:spPr bwMode="auto">
          <a:xfrm>
            <a:off x="484190" y="617546"/>
            <a:ext cx="1587" cy="1587"/>
          </a:xfrm>
          <a:prstGeom prst="line">
            <a:avLst/>
          </a:pr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67" name="Rectangle 1088"/>
          <p:cNvSpPr>
            <a:spLocks noChangeArrowheads="1"/>
          </p:cNvSpPr>
          <p:nvPr/>
        </p:nvSpPr>
        <p:spPr bwMode="auto">
          <a:xfrm>
            <a:off x="484190" y="617546"/>
            <a:ext cx="1587" cy="1587"/>
          </a:xfrm>
          <a:prstGeom prst="rect">
            <a:avLst/>
          </a:prstGeom>
          <a:solidFill>
            <a:srgbClr val="000000"/>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268" name="Rectangle 1089"/>
          <p:cNvSpPr>
            <a:spLocks noChangeArrowheads="1"/>
          </p:cNvSpPr>
          <p:nvPr/>
        </p:nvSpPr>
        <p:spPr bwMode="auto">
          <a:xfrm>
            <a:off x="484190" y="617546"/>
            <a:ext cx="1587" cy="1587"/>
          </a:xfrm>
          <a:prstGeom prst="rect">
            <a:avLst/>
          </a:prstGeom>
          <a:no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269" name="Freeform 1098"/>
          <p:cNvSpPr>
            <a:spLocks/>
          </p:cNvSpPr>
          <p:nvPr/>
        </p:nvSpPr>
        <p:spPr bwMode="auto">
          <a:xfrm>
            <a:off x="487367" y="617546"/>
            <a:ext cx="3175" cy="1587"/>
          </a:xfrm>
          <a:custGeom>
            <a:avLst/>
            <a:gdLst/>
            <a:ahLst/>
            <a:cxnLst>
              <a:cxn ang="0">
                <a:pos x="0" y="0"/>
              </a:cxn>
              <a:cxn ang="0">
                <a:pos x="2" y="0"/>
              </a:cxn>
              <a:cxn ang="0">
                <a:pos x="2" y="0"/>
              </a:cxn>
              <a:cxn ang="0">
                <a:pos x="2"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2" y="0"/>
              </a:cxn>
              <a:cxn ang="0">
                <a:pos x="2" y="0"/>
              </a:cxn>
              <a:cxn ang="0">
                <a:pos x="2" y="0"/>
              </a:cxn>
              <a:cxn ang="0">
                <a:pos x="0" y="0"/>
              </a:cxn>
              <a:cxn ang="0">
                <a:pos x="0" y="0"/>
              </a:cxn>
              <a:cxn ang="0">
                <a:pos x="0" y="0"/>
              </a:cxn>
            </a:cxnLst>
            <a:rect l="0" t="0" r="r" b="b"/>
            <a:pathLst>
              <a:path w="2">
                <a:moveTo>
                  <a:pt x="0" y="0"/>
                </a:moveTo>
                <a:lnTo>
                  <a:pt x="2" y="0"/>
                </a:lnTo>
                <a:lnTo>
                  <a:pt x="2" y="0"/>
                </a:lnTo>
                <a:lnTo>
                  <a:pt x="2"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2" y="0"/>
                </a:lnTo>
                <a:lnTo>
                  <a:pt x="2" y="0"/>
                </a:lnTo>
                <a:lnTo>
                  <a:pt x="2" y="0"/>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70" name="Freeform 1115"/>
          <p:cNvSpPr>
            <a:spLocks/>
          </p:cNvSpPr>
          <p:nvPr/>
        </p:nvSpPr>
        <p:spPr bwMode="auto">
          <a:xfrm>
            <a:off x="458792" y="473075"/>
            <a:ext cx="3175" cy="3175"/>
          </a:xfrm>
          <a:custGeom>
            <a:avLst/>
            <a:gdLst/>
            <a:ahLst/>
            <a:cxnLst>
              <a:cxn ang="0">
                <a:pos x="0" y="2"/>
              </a:cxn>
              <a:cxn ang="0">
                <a:pos x="0" y="2"/>
              </a:cxn>
              <a:cxn ang="0">
                <a:pos x="0" y="2"/>
              </a:cxn>
              <a:cxn ang="0">
                <a:pos x="0" y="2"/>
              </a:cxn>
              <a:cxn ang="0">
                <a:pos x="0" y="2"/>
              </a:cxn>
              <a:cxn ang="0">
                <a:pos x="0" y="2"/>
              </a:cxn>
              <a:cxn ang="0">
                <a:pos x="2" y="2"/>
              </a:cxn>
              <a:cxn ang="0">
                <a:pos x="2" y="2"/>
              </a:cxn>
              <a:cxn ang="0">
                <a:pos x="2" y="0"/>
              </a:cxn>
              <a:cxn ang="0">
                <a:pos x="0" y="2"/>
              </a:cxn>
              <a:cxn ang="0">
                <a:pos x="0" y="2"/>
              </a:cxn>
              <a:cxn ang="0">
                <a:pos x="0" y="2"/>
              </a:cxn>
              <a:cxn ang="0">
                <a:pos x="0" y="2"/>
              </a:cxn>
              <a:cxn ang="0">
                <a:pos x="0" y="2"/>
              </a:cxn>
              <a:cxn ang="0">
                <a:pos x="2" y="2"/>
              </a:cxn>
              <a:cxn ang="0">
                <a:pos x="2" y="2"/>
              </a:cxn>
              <a:cxn ang="0">
                <a:pos x="2" y="2"/>
              </a:cxn>
              <a:cxn ang="0">
                <a:pos x="2" y="2"/>
              </a:cxn>
              <a:cxn ang="0">
                <a:pos x="2" y="2"/>
              </a:cxn>
              <a:cxn ang="0">
                <a:pos x="2" y="2"/>
              </a:cxn>
              <a:cxn ang="0">
                <a:pos x="0" y="2"/>
              </a:cxn>
              <a:cxn ang="0">
                <a:pos x="0" y="2"/>
              </a:cxn>
              <a:cxn ang="0">
                <a:pos x="0" y="2"/>
              </a:cxn>
              <a:cxn ang="0">
                <a:pos x="0" y="2"/>
              </a:cxn>
              <a:cxn ang="0">
                <a:pos x="0" y="2"/>
              </a:cxn>
              <a:cxn ang="0">
                <a:pos x="0" y="2"/>
              </a:cxn>
              <a:cxn ang="0">
                <a:pos x="0" y="2"/>
              </a:cxn>
              <a:cxn ang="0">
                <a:pos x="2" y="2"/>
              </a:cxn>
              <a:cxn ang="0">
                <a:pos x="0" y="2"/>
              </a:cxn>
              <a:cxn ang="0">
                <a:pos x="2" y="2"/>
              </a:cxn>
              <a:cxn ang="0">
                <a:pos x="2" y="2"/>
              </a:cxn>
              <a:cxn ang="0">
                <a:pos x="2" y="2"/>
              </a:cxn>
              <a:cxn ang="0">
                <a:pos x="0" y="2"/>
              </a:cxn>
              <a:cxn ang="0">
                <a:pos x="0" y="2"/>
              </a:cxn>
            </a:cxnLst>
            <a:rect l="0" t="0" r="r" b="b"/>
            <a:pathLst>
              <a:path w="2" h="2">
                <a:moveTo>
                  <a:pt x="0" y="2"/>
                </a:moveTo>
                <a:lnTo>
                  <a:pt x="0" y="2"/>
                </a:lnTo>
                <a:lnTo>
                  <a:pt x="0" y="2"/>
                </a:lnTo>
                <a:lnTo>
                  <a:pt x="0" y="2"/>
                </a:lnTo>
                <a:lnTo>
                  <a:pt x="0" y="2"/>
                </a:lnTo>
                <a:lnTo>
                  <a:pt x="0" y="2"/>
                </a:lnTo>
                <a:lnTo>
                  <a:pt x="0" y="2"/>
                </a:lnTo>
                <a:lnTo>
                  <a:pt x="0" y="2"/>
                </a:lnTo>
                <a:lnTo>
                  <a:pt x="0" y="2"/>
                </a:lnTo>
                <a:lnTo>
                  <a:pt x="0" y="2"/>
                </a:lnTo>
                <a:lnTo>
                  <a:pt x="0" y="2"/>
                </a:lnTo>
                <a:lnTo>
                  <a:pt x="0" y="2"/>
                </a:lnTo>
                <a:lnTo>
                  <a:pt x="2" y="2"/>
                </a:lnTo>
                <a:lnTo>
                  <a:pt x="2" y="2"/>
                </a:lnTo>
                <a:lnTo>
                  <a:pt x="2" y="2"/>
                </a:lnTo>
                <a:lnTo>
                  <a:pt x="2" y="2"/>
                </a:lnTo>
                <a:lnTo>
                  <a:pt x="2" y="2"/>
                </a:lnTo>
                <a:lnTo>
                  <a:pt x="2" y="0"/>
                </a:lnTo>
                <a:lnTo>
                  <a:pt x="0" y="2"/>
                </a:lnTo>
                <a:lnTo>
                  <a:pt x="0" y="2"/>
                </a:lnTo>
                <a:lnTo>
                  <a:pt x="0" y="2"/>
                </a:lnTo>
                <a:lnTo>
                  <a:pt x="0" y="2"/>
                </a:lnTo>
                <a:lnTo>
                  <a:pt x="0" y="2"/>
                </a:lnTo>
                <a:lnTo>
                  <a:pt x="0" y="2"/>
                </a:lnTo>
                <a:lnTo>
                  <a:pt x="0" y="2"/>
                </a:lnTo>
                <a:lnTo>
                  <a:pt x="0" y="2"/>
                </a:lnTo>
                <a:lnTo>
                  <a:pt x="0" y="2"/>
                </a:lnTo>
                <a:lnTo>
                  <a:pt x="0" y="2"/>
                </a:lnTo>
                <a:lnTo>
                  <a:pt x="0" y="2"/>
                </a:lnTo>
                <a:lnTo>
                  <a:pt x="2" y="2"/>
                </a:lnTo>
                <a:lnTo>
                  <a:pt x="2" y="2"/>
                </a:lnTo>
                <a:lnTo>
                  <a:pt x="2" y="2"/>
                </a:lnTo>
                <a:lnTo>
                  <a:pt x="2" y="2"/>
                </a:lnTo>
                <a:lnTo>
                  <a:pt x="2" y="2"/>
                </a:lnTo>
                <a:lnTo>
                  <a:pt x="2" y="2"/>
                </a:lnTo>
                <a:lnTo>
                  <a:pt x="2" y="2"/>
                </a:lnTo>
                <a:lnTo>
                  <a:pt x="2" y="2"/>
                </a:lnTo>
                <a:lnTo>
                  <a:pt x="2" y="2"/>
                </a:lnTo>
                <a:lnTo>
                  <a:pt x="0" y="2"/>
                </a:lnTo>
                <a:lnTo>
                  <a:pt x="2" y="2"/>
                </a:lnTo>
                <a:lnTo>
                  <a:pt x="2"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2" y="2"/>
                </a:lnTo>
                <a:lnTo>
                  <a:pt x="2" y="2"/>
                </a:lnTo>
                <a:lnTo>
                  <a:pt x="0" y="2"/>
                </a:lnTo>
                <a:lnTo>
                  <a:pt x="2" y="2"/>
                </a:lnTo>
                <a:lnTo>
                  <a:pt x="2" y="2"/>
                </a:lnTo>
                <a:lnTo>
                  <a:pt x="2" y="2"/>
                </a:lnTo>
                <a:lnTo>
                  <a:pt x="2" y="2"/>
                </a:lnTo>
                <a:lnTo>
                  <a:pt x="2" y="2"/>
                </a:lnTo>
                <a:lnTo>
                  <a:pt x="2" y="2"/>
                </a:lnTo>
                <a:lnTo>
                  <a:pt x="2" y="2"/>
                </a:lnTo>
                <a:lnTo>
                  <a:pt x="0" y="2"/>
                </a:lnTo>
                <a:lnTo>
                  <a:pt x="0" y="2"/>
                </a:lnTo>
                <a:lnTo>
                  <a:pt x="0" y="2"/>
                </a:lnTo>
                <a:lnTo>
                  <a:pt x="0"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71" name="Freeform 1120"/>
          <p:cNvSpPr>
            <a:spLocks/>
          </p:cNvSpPr>
          <p:nvPr/>
        </p:nvSpPr>
        <p:spPr bwMode="auto">
          <a:xfrm>
            <a:off x="458792" y="463554"/>
            <a:ext cx="3175" cy="3175"/>
          </a:xfrm>
          <a:custGeom>
            <a:avLst/>
            <a:gdLst/>
            <a:ahLst/>
            <a:cxnLst>
              <a:cxn ang="0">
                <a:pos x="0" y="0"/>
              </a:cxn>
              <a:cxn ang="0">
                <a:pos x="0" y="2"/>
              </a:cxn>
              <a:cxn ang="0">
                <a:pos x="0" y="2"/>
              </a:cxn>
              <a:cxn ang="0">
                <a:pos x="0" y="2"/>
              </a:cxn>
              <a:cxn ang="0">
                <a:pos x="2" y="2"/>
              </a:cxn>
              <a:cxn ang="0">
                <a:pos x="2" y="0"/>
              </a:cxn>
              <a:cxn ang="0">
                <a:pos x="2" y="0"/>
              </a:cxn>
              <a:cxn ang="0">
                <a:pos x="2" y="0"/>
              </a:cxn>
              <a:cxn ang="0">
                <a:pos x="0" y="0"/>
              </a:cxn>
              <a:cxn ang="0">
                <a:pos x="0" y="2"/>
              </a:cxn>
              <a:cxn ang="0">
                <a:pos x="0" y="2"/>
              </a:cxn>
              <a:cxn ang="0">
                <a:pos x="2" y="0"/>
              </a:cxn>
              <a:cxn ang="0">
                <a:pos x="2" y="0"/>
              </a:cxn>
              <a:cxn ang="0">
                <a:pos x="2" y="0"/>
              </a:cxn>
              <a:cxn ang="0">
                <a:pos x="2" y="2"/>
              </a:cxn>
              <a:cxn ang="0">
                <a:pos x="0" y="2"/>
              </a:cxn>
              <a:cxn ang="0">
                <a:pos x="0" y="2"/>
              </a:cxn>
              <a:cxn ang="0">
                <a:pos x="0" y="2"/>
              </a:cxn>
              <a:cxn ang="0">
                <a:pos x="0" y="2"/>
              </a:cxn>
              <a:cxn ang="0">
                <a:pos x="0" y="2"/>
              </a:cxn>
              <a:cxn ang="0">
                <a:pos x="0" y="2"/>
              </a:cxn>
              <a:cxn ang="0">
                <a:pos x="0" y="2"/>
              </a:cxn>
              <a:cxn ang="0">
                <a:pos x="0" y="2"/>
              </a:cxn>
              <a:cxn ang="0">
                <a:pos x="2" y="2"/>
              </a:cxn>
              <a:cxn ang="0">
                <a:pos x="0" y="2"/>
              </a:cxn>
              <a:cxn ang="0">
                <a:pos x="0" y="2"/>
              </a:cxn>
              <a:cxn ang="0">
                <a:pos x="2" y="2"/>
              </a:cxn>
              <a:cxn ang="0">
                <a:pos x="2" y="2"/>
              </a:cxn>
              <a:cxn ang="0">
                <a:pos x="2" y="0"/>
              </a:cxn>
              <a:cxn ang="0">
                <a:pos x="0" y="0"/>
              </a:cxn>
              <a:cxn ang="0">
                <a:pos x="0" y="0"/>
              </a:cxn>
            </a:cxnLst>
            <a:rect l="0" t="0" r="r" b="b"/>
            <a:pathLst>
              <a:path w="2" h="2">
                <a:moveTo>
                  <a:pt x="0" y="0"/>
                </a:moveTo>
                <a:lnTo>
                  <a:pt x="0" y="2"/>
                </a:lnTo>
                <a:lnTo>
                  <a:pt x="0" y="2"/>
                </a:lnTo>
                <a:lnTo>
                  <a:pt x="0" y="2"/>
                </a:lnTo>
                <a:lnTo>
                  <a:pt x="2" y="2"/>
                </a:lnTo>
                <a:lnTo>
                  <a:pt x="2" y="0"/>
                </a:lnTo>
                <a:lnTo>
                  <a:pt x="2" y="0"/>
                </a:lnTo>
                <a:lnTo>
                  <a:pt x="2" y="0"/>
                </a:lnTo>
                <a:lnTo>
                  <a:pt x="0" y="0"/>
                </a:lnTo>
                <a:lnTo>
                  <a:pt x="0" y="2"/>
                </a:lnTo>
                <a:lnTo>
                  <a:pt x="0" y="2"/>
                </a:lnTo>
                <a:lnTo>
                  <a:pt x="2" y="0"/>
                </a:lnTo>
                <a:lnTo>
                  <a:pt x="2" y="0"/>
                </a:lnTo>
                <a:lnTo>
                  <a:pt x="2" y="0"/>
                </a:lnTo>
                <a:lnTo>
                  <a:pt x="2" y="2"/>
                </a:lnTo>
                <a:lnTo>
                  <a:pt x="0" y="2"/>
                </a:lnTo>
                <a:lnTo>
                  <a:pt x="0" y="2"/>
                </a:lnTo>
                <a:lnTo>
                  <a:pt x="0" y="2"/>
                </a:lnTo>
                <a:lnTo>
                  <a:pt x="0" y="2"/>
                </a:lnTo>
                <a:lnTo>
                  <a:pt x="0" y="2"/>
                </a:lnTo>
                <a:lnTo>
                  <a:pt x="0" y="2"/>
                </a:lnTo>
                <a:lnTo>
                  <a:pt x="0" y="2"/>
                </a:lnTo>
                <a:lnTo>
                  <a:pt x="0" y="2"/>
                </a:lnTo>
                <a:lnTo>
                  <a:pt x="2" y="2"/>
                </a:lnTo>
                <a:lnTo>
                  <a:pt x="0" y="2"/>
                </a:lnTo>
                <a:lnTo>
                  <a:pt x="0" y="2"/>
                </a:lnTo>
                <a:lnTo>
                  <a:pt x="2" y="2"/>
                </a:lnTo>
                <a:lnTo>
                  <a:pt x="2" y="2"/>
                </a:lnTo>
                <a:lnTo>
                  <a:pt x="2" y="0"/>
                </a:lnTo>
                <a:lnTo>
                  <a:pt x="0" y="0"/>
                </a:lnTo>
                <a:lnTo>
                  <a:pt x="0"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72" name="Freeform 1134"/>
          <p:cNvSpPr>
            <a:spLocks/>
          </p:cNvSpPr>
          <p:nvPr/>
        </p:nvSpPr>
        <p:spPr bwMode="auto">
          <a:xfrm>
            <a:off x="703267" y="514350"/>
            <a:ext cx="3175" cy="6350"/>
          </a:xfrm>
          <a:custGeom>
            <a:avLst/>
            <a:gdLst/>
            <a:ahLst/>
            <a:cxnLst>
              <a:cxn ang="0">
                <a:pos x="2" y="4"/>
              </a:cxn>
              <a:cxn ang="0">
                <a:pos x="2" y="4"/>
              </a:cxn>
              <a:cxn ang="0">
                <a:pos x="2" y="4"/>
              </a:cxn>
              <a:cxn ang="0">
                <a:pos x="2" y="2"/>
              </a:cxn>
              <a:cxn ang="0">
                <a:pos x="2" y="0"/>
              </a:cxn>
              <a:cxn ang="0">
                <a:pos x="2" y="0"/>
              </a:cxn>
              <a:cxn ang="0">
                <a:pos x="2" y="0"/>
              </a:cxn>
              <a:cxn ang="0">
                <a:pos x="0" y="2"/>
              </a:cxn>
              <a:cxn ang="0">
                <a:pos x="2" y="4"/>
              </a:cxn>
              <a:cxn ang="0">
                <a:pos x="2" y="2"/>
              </a:cxn>
              <a:cxn ang="0">
                <a:pos x="2" y="2"/>
              </a:cxn>
              <a:cxn ang="0">
                <a:pos x="2" y="0"/>
              </a:cxn>
              <a:cxn ang="0">
                <a:pos x="2" y="2"/>
              </a:cxn>
              <a:cxn ang="0">
                <a:pos x="2" y="2"/>
              </a:cxn>
              <a:cxn ang="0">
                <a:pos x="2" y="2"/>
              </a:cxn>
              <a:cxn ang="0">
                <a:pos x="2" y="2"/>
              </a:cxn>
              <a:cxn ang="0">
                <a:pos x="2" y="2"/>
              </a:cxn>
              <a:cxn ang="0">
                <a:pos x="2" y="2"/>
              </a:cxn>
              <a:cxn ang="0">
                <a:pos x="2" y="2"/>
              </a:cxn>
              <a:cxn ang="0">
                <a:pos x="2" y="2"/>
              </a:cxn>
              <a:cxn ang="0">
                <a:pos x="2" y="2"/>
              </a:cxn>
              <a:cxn ang="0">
                <a:pos x="2" y="2"/>
              </a:cxn>
              <a:cxn ang="0">
                <a:pos x="2" y="2"/>
              </a:cxn>
              <a:cxn ang="0">
                <a:pos x="2" y="2"/>
              </a:cxn>
              <a:cxn ang="0">
                <a:pos x="2" y="2"/>
              </a:cxn>
              <a:cxn ang="0">
                <a:pos x="2" y="2"/>
              </a:cxn>
              <a:cxn ang="0">
                <a:pos x="0" y="2"/>
              </a:cxn>
              <a:cxn ang="0">
                <a:pos x="2" y="4"/>
              </a:cxn>
            </a:cxnLst>
            <a:rect l="0" t="0" r="r" b="b"/>
            <a:pathLst>
              <a:path w="2" h="4">
                <a:moveTo>
                  <a:pt x="2" y="4"/>
                </a:moveTo>
                <a:lnTo>
                  <a:pt x="2" y="4"/>
                </a:lnTo>
                <a:lnTo>
                  <a:pt x="2" y="4"/>
                </a:lnTo>
                <a:lnTo>
                  <a:pt x="2" y="2"/>
                </a:lnTo>
                <a:lnTo>
                  <a:pt x="2" y="0"/>
                </a:lnTo>
                <a:lnTo>
                  <a:pt x="2" y="0"/>
                </a:lnTo>
                <a:lnTo>
                  <a:pt x="2" y="0"/>
                </a:lnTo>
                <a:lnTo>
                  <a:pt x="0" y="2"/>
                </a:lnTo>
                <a:lnTo>
                  <a:pt x="2" y="4"/>
                </a:lnTo>
                <a:lnTo>
                  <a:pt x="2" y="2"/>
                </a:lnTo>
                <a:lnTo>
                  <a:pt x="2" y="2"/>
                </a:lnTo>
                <a:lnTo>
                  <a:pt x="2" y="0"/>
                </a:lnTo>
                <a:lnTo>
                  <a:pt x="2" y="2"/>
                </a:lnTo>
                <a:lnTo>
                  <a:pt x="2" y="2"/>
                </a:lnTo>
                <a:lnTo>
                  <a:pt x="2" y="2"/>
                </a:lnTo>
                <a:lnTo>
                  <a:pt x="2" y="2"/>
                </a:lnTo>
                <a:lnTo>
                  <a:pt x="2" y="2"/>
                </a:lnTo>
                <a:lnTo>
                  <a:pt x="2" y="2"/>
                </a:lnTo>
                <a:lnTo>
                  <a:pt x="2" y="2"/>
                </a:lnTo>
                <a:lnTo>
                  <a:pt x="2" y="2"/>
                </a:lnTo>
                <a:lnTo>
                  <a:pt x="2" y="2"/>
                </a:lnTo>
                <a:lnTo>
                  <a:pt x="2" y="2"/>
                </a:lnTo>
                <a:lnTo>
                  <a:pt x="2" y="2"/>
                </a:lnTo>
                <a:lnTo>
                  <a:pt x="2" y="2"/>
                </a:lnTo>
                <a:lnTo>
                  <a:pt x="2" y="2"/>
                </a:lnTo>
                <a:lnTo>
                  <a:pt x="2" y="2"/>
                </a:lnTo>
                <a:lnTo>
                  <a:pt x="0" y="2"/>
                </a:lnTo>
                <a:lnTo>
                  <a:pt x="2" y="4"/>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73" name="Freeform 1141"/>
          <p:cNvSpPr>
            <a:spLocks/>
          </p:cNvSpPr>
          <p:nvPr/>
        </p:nvSpPr>
        <p:spPr bwMode="auto">
          <a:xfrm>
            <a:off x="706439" y="479425"/>
            <a:ext cx="1587" cy="6350"/>
          </a:xfrm>
          <a:custGeom>
            <a:avLst/>
            <a:gdLst/>
            <a:ahLst/>
            <a:cxnLst>
              <a:cxn ang="0">
                <a:pos x="0" y="4"/>
              </a:cxn>
              <a:cxn ang="0">
                <a:pos x="0" y="2"/>
              </a:cxn>
              <a:cxn ang="0">
                <a:pos x="0" y="0"/>
              </a:cxn>
              <a:cxn ang="0">
                <a:pos x="0" y="0"/>
              </a:cxn>
              <a:cxn ang="0">
                <a:pos x="0" y="2"/>
              </a:cxn>
              <a:cxn ang="0">
                <a:pos x="0" y="2"/>
              </a:cxn>
              <a:cxn ang="0">
                <a:pos x="0" y="4"/>
              </a:cxn>
              <a:cxn ang="0">
                <a:pos x="0" y="2"/>
              </a:cxn>
              <a:cxn ang="0">
                <a:pos x="0" y="2"/>
              </a:cxn>
              <a:cxn ang="0">
                <a:pos x="0" y="2"/>
              </a:cxn>
              <a:cxn ang="0">
                <a:pos x="0" y="2"/>
              </a:cxn>
              <a:cxn ang="0">
                <a:pos x="0" y="2"/>
              </a:cxn>
              <a:cxn ang="0">
                <a:pos x="0" y="2"/>
              </a:cxn>
              <a:cxn ang="0">
                <a:pos x="0" y="2"/>
              </a:cxn>
              <a:cxn ang="0">
                <a:pos x="0" y="4"/>
              </a:cxn>
            </a:cxnLst>
            <a:rect l="0" t="0" r="r" b="b"/>
            <a:pathLst>
              <a:path h="4">
                <a:moveTo>
                  <a:pt x="0" y="4"/>
                </a:moveTo>
                <a:lnTo>
                  <a:pt x="0" y="2"/>
                </a:lnTo>
                <a:lnTo>
                  <a:pt x="0" y="0"/>
                </a:lnTo>
                <a:lnTo>
                  <a:pt x="0" y="0"/>
                </a:lnTo>
                <a:lnTo>
                  <a:pt x="0" y="2"/>
                </a:lnTo>
                <a:lnTo>
                  <a:pt x="0" y="2"/>
                </a:lnTo>
                <a:lnTo>
                  <a:pt x="0" y="4"/>
                </a:lnTo>
                <a:lnTo>
                  <a:pt x="0" y="2"/>
                </a:lnTo>
                <a:lnTo>
                  <a:pt x="0" y="2"/>
                </a:lnTo>
                <a:lnTo>
                  <a:pt x="0" y="2"/>
                </a:lnTo>
                <a:lnTo>
                  <a:pt x="0" y="2"/>
                </a:lnTo>
                <a:lnTo>
                  <a:pt x="0" y="2"/>
                </a:lnTo>
                <a:lnTo>
                  <a:pt x="0" y="2"/>
                </a:lnTo>
                <a:lnTo>
                  <a:pt x="0" y="2"/>
                </a:lnTo>
                <a:lnTo>
                  <a:pt x="0" y="4"/>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74" name="Freeform 1148"/>
          <p:cNvSpPr>
            <a:spLocks/>
          </p:cNvSpPr>
          <p:nvPr/>
        </p:nvSpPr>
        <p:spPr bwMode="auto">
          <a:xfrm>
            <a:off x="693742" y="460376"/>
            <a:ext cx="3175" cy="3175"/>
          </a:xfrm>
          <a:custGeom>
            <a:avLst/>
            <a:gdLst/>
            <a:ahLst/>
            <a:cxnLst>
              <a:cxn ang="0">
                <a:pos x="2" y="2"/>
              </a:cxn>
              <a:cxn ang="0">
                <a:pos x="2" y="0"/>
              </a:cxn>
              <a:cxn ang="0">
                <a:pos x="2" y="0"/>
              </a:cxn>
              <a:cxn ang="0">
                <a:pos x="2" y="0"/>
              </a:cxn>
              <a:cxn ang="0">
                <a:pos x="2" y="0"/>
              </a:cxn>
              <a:cxn ang="0">
                <a:pos x="0" y="0"/>
              </a:cxn>
              <a:cxn ang="0">
                <a:pos x="0" y="0"/>
              </a:cxn>
              <a:cxn ang="0">
                <a:pos x="0" y="2"/>
              </a:cxn>
              <a:cxn ang="0">
                <a:pos x="0" y="2"/>
              </a:cxn>
              <a:cxn ang="0">
                <a:pos x="0" y="2"/>
              </a:cxn>
              <a:cxn ang="0">
                <a:pos x="2" y="2"/>
              </a:cxn>
              <a:cxn ang="0">
                <a:pos x="2" y="2"/>
              </a:cxn>
              <a:cxn ang="0">
                <a:pos x="2" y="0"/>
              </a:cxn>
              <a:cxn ang="0">
                <a:pos x="2" y="0"/>
              </a:cxn>
              <a:cxn ang="0">
                <a:pos x="2" y="0"/>
              </a:cxn>
              <a:cxn ang="0">
                <a:pos x="0" y="2"/>
              </a:cxn>
              <a:cxn ang="0">
                <a:pos x="2" y="2"/>
              </a:cxn>
              <a:cxn ang="0">
                <a:pos x="2" y="0"/>
              </a:cxn>
              <a:cxn ang="0">
                <a:pos x="0" y="2"/>
              </a:cxn>
              <a:cxn ang="0">
                <a:pos x="2" y="2"/>
              </a:cxn>
              <a:cxn ang="0">
                <a:pos x="0" y="2"/>
              </a:cxn>
              <a:cxn ang="0">
                <a:pos x="0" y="2"/>
              </a:cxn>
              <a:cxn ang="0">
                <a:pos x="0" y="2"/>
              </a:cxn>
              <a:cxn ang="0">
                <a:pos x="0" y="2"/>
              </a:cxn>
              <a:cxn ang="0">
                <a:pos x="0" y="2"/>
              </a:cxn>
              <a:cxn ang="0">
                <a:pos x="0" y="2"/>
              </a:cxn>
              <a:cxn ang="0">
                <a:pos x="0" y="2"/>
              </a:cxn>
              <a:cxn ang="0">
                <a:pos x="0" y="2"/>
              </a:cxn>
              <a:cxn ang="0">
                <a:pos x="0" y="2"/>
              </a:cxn>
              <a:cxn ang="0">
                <a:pos x="2" y="2"/>
              </a:cxn>
              <a:cxn ang="0">
                <a:pos x="2" y="2"/>
              </a:cxn>
            </a:cxnLst>
            <a:rect l="0" t="0" r="r" b="b"/>
            <a:pathLst>
              <a:path w="2" h="2">
                <a:moveTo>
                  <a:pt x="2" y="2"/>
                </a:moveTo>
                <a:lnTo>
                  <a:pt x="2" y="0"/>
                </a:lnTo>
                <a:lnTo>
                  <a:pt x="2" y="0"/>
                </a:lnTo>
                <a:lnTo>
                  <a:pt x="2" y="0"/>
                </a:lnTo>
                <a:lnTo>
                  <a:pt x="2" y="0"/>
                </a:lnTo>
                <a:lnTo>
                  <a:pt x="0" y="0"/>
                </a:lnTo>
                <a:lnTo>
                  <a:pt x="0" y="0"/>
                </a:lnTo>
                <a:lnTo>
                  <a:pt x="0" y="2"/>
                </a:lnTo>
                <a:lnTo>
                  <a:pt x="0" y="2"/>
                </a:lnTo>
                <a:lnTo>
                  <a:pt x="0" y="2"/>
                </a:lnTo>
                <a:lnTo>
                  <a:pt x="2" y="2"/>
                </a:lnTo>
                <a:lnTo>
                  <a:pt x="2" y="2"/>
                </a:lnTo>
                <a:lnTo>
                  <a:pt x="2" y="0"/>
                </a:lnTo>
                <a:lnTo>
                  <a:pt x="2" y="0"/>
                </a:lnTo>
                <a:lnTo>
                  <a:pt x="2" y="0"/>
                </a:lnTo>
                <a:lnTo>
                  <a:pt x="0" y="2"/>
                </a:lnTo>
                <a:lnTo>
                  <a:pt x="2" y="2"/>
                </a:lnTo>
                <a:lnTo>
                  <a:pt x="2" y="0"/>
                </a:lnTo>
                <a:lnTo>
                  <a:pt x="0" y="2"/>
                </a:lnTo>
                <a:lnTo>
                  <a:pt x="2" y="2"/>
                </a:lnTo>
                <a:lnTo>
                  <a:pt x="0" y="2"/>
                </a:lnTo>
                <a:lnTo>
                  <a:pt x="0" y="2"/>
                </a:lnTo>
                <a:lnTo>
                  <a:pt x="0" y="2"/>
                </a:lnTo>
                <a:lnTo>
                  <a:pt x="0" y="2"/>
                </a:lnTo>
                <a:lnTo>
                  <a:pt x="0" y="2"/>
                </a:lnTo>
                <a:lnTo>
                  <a:pt x="0" y="2"/>
                </a:lnTo>
                <a:lnTo>
                  <a:pt x="0" y="2"/>
                </a:lnTo>
                <a:lnTo>
                  <a:pt x="0" y="2"/>
                </a:lnTo>
                <a:lnTo>
                  <a:pt x="0" y="2"/>
                </a:lnTo>
                <a:lnTo>
                  <a:pt x="2" y="2"/>
                </a:lnTo>
                <a:lnTo>
                  <a:pt x="2"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75" name="Freeform 1150"/>
          <p:cNvSpPr>
            <a:spLocks/>
          </p:cNvSpPr>
          <p:nvPr/>
        </p:nvSpPr>
        <p:spPr bwMode="auto">
          <a:xfrm>
            <a:off x="684215" y="447677"/>
            <a:ext cx="1587" cy="3175"/>
          </a:xfrm>
          <a:custGeom>
            <a:avLst/>
            <a:gdLst/>
            <a:ahLst/>
            <a:cxnLst>
              <a:cxn ang="0">
                <a:pos x="0" y="2"/>
              </a:cxn>
              <a:cxn ang="0">
                <a:pos x="0" y="0"/>
              </a:cxn>
              <a:cxn ang="0">
                <a:pos x="0" y="2"/>
              </a:cxn>
            </a:cxnLst>
            <a:rect l="0" t="0" r="r" b="b"/>
            <a:pathLst>
              <a:path h="2">
                <a:moveTo>
                  <a:pt x="0" y="2"/>
                </a:moveTo>
                <a:lnTo>
                  <a:pt x="0" y="0"/>
                </a:lnTo>
                <a:lnTo>
                  <a:pt x="0"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76" name="Freeform 1152"/>
          <p:cNvSpPr>
            <a:spLocks/>
          </p:cNvSpPr>
          <p:nvPr/>
        </p:nvSpPr>
        <p:spPr bwMode="auto">
          <a:xfrm>
            <a:off x="684217" y="447677"/>
            <a:ext cx="3175" cy="3175"/>
          </a:xfrm>
          <a:custGeom>
            <a:avLst/>
            <a:gdLst/>
            <a:ahLst/>
            <a:cxnLst>
              <a:cxn ang="0">
                <a:pos x="2" y="0"/>
              </a:cxn>
              <a:cxn ang="0">
                <a:pos x="0" y="0"/>
              </a:cxn>
              <a:cxn ang="0">
                <a:pos x="0" y="0"/>
              </a:cxn>
              <a:cxn ang="0">
                <a:pos x="0" y="0"/>
              </a:cxn>
              <a:cxn ang="0">
                <a:pos x="0" y="2"/>
              </a:cxn>
              <a:cxn ang="0">
                <a:pos x="2" y="2"/>
              </a:cxn>
              <a:cxn ang="0">
                <a:pos x="2" y="0"/>
              </a:cxn>
              <a:cxn ang="0">
                <a:pos x="0" y="0"/>
              </a:cxn>
              <a:cxn ang="0">
                <a:pos x="0" y="0"/>
              </a:cxn>
              <a:cxn ang="0">
                <a:pos x="0" y="0"/>
              </a:cxn>
              <a:cxn ang="0">
                <a:pos x="0" y="2"/>
              </a:cxn>
              <a:cxn ang="0">
                <a:pos x="2" y="2"/>
              </a:cxn>
              <a:cxn ang="0">
                <a:pos x="2" y="0"/>
              </a:cxn>
            </a:cxnLst>
            <a:rect l="0" t="0" r="r" b="b"/>
            <a:pathLst>
              <a:path w="2" h="2">
                <a:moveTo>
                  <a:pt x="2" y="0"/>
                </a:moveTo>
                <a:lnTo>
                  <a:pt x="0" y="0"/>
                </a:lnTo>
                <a:lnTo>
                  <a:pt x="0" y="0"/>
                </a:lnTo>
                <a:lnTo>
                  <a:pt x="0" y="0"/>
                </a:lnTo>
                <a:lnTo>
                  <a:pt x="0" y="2"/>
                </a:lnTo>
                <a:lnTo>
                  <a:pt x="2" y="2"/>
                </a:lnTo>
                <a:lnTo>
                  <a:pt x="2" y="0"/>
                </a:lnTo>
                <a:lnTo>
                  <a:pt x="0" y="0"/>
                </a:lnTo>
                <a:lnTo>
                  <a:pt x="0" y="0"/>
                </a:lnTo>
                <a:lnTo>
                  <a:pt x="0" y="0"/>
                </a:lnTo>
                <a:lnTo>
                  <a:pt x="0" y="2"/>
                </a:lnTo>
                <a:lnTo>
                  <a:pt x="2" y="2"/>
                </a:lnTo>
                <a:lnTo>
                  <a:pt x="2"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77" name="Freeform 1154"/>
          <p:cNvSpPr>
            <a:spLocks/>
          </p:cNvSpPr>
          <p:nvPr/>
        </p:nvSpPr>
        <p:spPr bwMode="auto">
          <a:xfrm>
            <a:off x="665165" y="434975"/>
            <a:ext cx="3175" cy="1588"/>
          </a:xfrm>
          <a:custGeom>
            <a:avLst/>
            <a:gdLst/>
            <a:ahLst/>
            <a:cxnLst>
              <a:cxn ang="0">
                <a:pos x="2" y="0"/>
              </a:cxn>
              <a:cxn ang="0">
                <a:pos x="0" y="0"/>
              </a:cxn>
              <a:cxn ang="0">
                <a:pos x="2" y="0"/>
              </a:cxn>
            </a:cxnLst>
            <a:rect l="0" t="0" r="r" b="b"/>
            <a:pathLst>
              <a:path w="2">
                <a:moveTo>
                  <a:pt x="2" y="0"/>
                </a:moveTo>
                <a:lnTo>
                  <a:pt x="0" y="0"/>
                </a:lnTo>
                <a:lnTo>
                  <a:pt x="2"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78" name="Freeform 1156"/>
          <p:cNvSpPr>
            <a:spLocks/>
          </p:cNvSpPr>
          <p:nvPr/>
        </p:nvSpPr>
        <p:spPr bwMode="auto">
          <a:xfrm>
            <a:off x="665165" y="431801"/>
            <a:ext cx="3175" cy="3175"/>
          </a:xfrm>
          <a:custGeom>
            <a:avLst/>
            <a:gdLst/>
            <a:ahLst/>
            <a:cxnLst>
              <a:cxn ang="0">
                <a:pos x="2" y="2"/>
              </a:cxn>
              <a:cxn ang="0">
                <a:pos x="0" y="0"/>
              </a:cxn>
              <a:cxn ang="0">
                <a:pos x="0" y="0"/>
              </a:cxn>
              <a:cxn ang="0">
                <a:pos x="0" y="2"/>
              </a:cxn>
              <a:cxn ang="0">
                <a:pos x="2" y="2"/>
              </a:cxn>
              <a:cxn ang="0">
                <a:pos x="2" y="2"/>
              </a:cxn>
              <a:cxn ang="0">
                <a:pos x="2" y="2"/>
              </a:cxn>
              <a:cxn ang="0">
                <a:pos x="0" y="0"/>
              </a:cxn>
              <a:cxn ang="0">
                <a:pos x="0" y="0"/>
              </a:cxn>
              <a:cxn ang="0">
                <a:pos x="0" y="2"/>
              </a:cxn>
              <a:cxn ang="0">
                <a:pos x="2" y="2"/>
              </a:cxn>
              <a:cxn ang="0">
                <a:pos x="2" y="2"/>
              </a:cxn>
              <a:cxn ang="0">
                <a:pos x="2" y="2"/>
              </a:cxn>
            </a:cxnLst>
            <a:rect l="0" t="0" r="r" b="b"/>
            <a:pathLst>
              <a:path w="2" h="2">
                <a:moveTo>
                  <a:pt x="2" y="2"/>
                </a:moveTo>
                <a:lnTo>
                  <a:pt x="0" y="0"/>
                </a:lnTo>
                <a:lnTo>
                  <a:pt x="0" y="0"/>
                </a:lnTo>
                <a:lnTo>
                  <a:pt x="0" y="2"/>
                </a:lnTo>
                <a:lnTo>
                  <a:pt x="2" y="2"/>
                </a:lnTo>
                <a:lnTo>
                  <a:pt x="2" y="2"/>
                </a:lnTo>
                <a:lnTo>
                  <a:pt x="2" y="2"/>
                </a:lnTo>
                <a:lnTo>
                  <a:pt x="0" y="0"/>
                </a:lnTo>
                <a:lnTo>
                  <a:pt x="0" y="0"/>
                </a:lnTo>
                <a:lnTo>
                  <a:pt x="0" y="2"/>
                </a:lnTo>
                <a:lnTo>
                  <a:pt x="2" y="2"/>
                </a:lnTo>
                <a:lnTo>
                  <a:pt x="2" y="2"/>
                </a:lnTo>
                <a:lnTo>
                  <a:pt x="2"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79" name="Freeform 1163"/>
          <p:cNvSpPr>
            <a:spLocks/>
          </p:cNvSpPr>
          <p:nvPr/>
        </p:nvSpPr>
        <p:spPr bwMode="auto">
          <a:xfrm>
            <a:off x="611188" y="415933"/>
            <a:ext cx="6350" cy="3175"/>
          </a:xfrm>
          <a:custGeom>
            <a:avLst/>
            <a:gdLst/>
            <a:ahLst/>
            <a:cxnLst>
              <a:cxn ang="0">
                <a:pos x="2" y="2"/>
              </a:cxn>
              <a:cxn ang="0">
                <a:pos x="2" y="2"/>
              </a:cxn>
              <a:cxn ang="0">
                <a:pos x="4" y="2"/>
              </a:cxn>
              <a:cxn ang="0">
                <a:pos x="4" y="0"/>
              </a:cxn>
              <a:cxn ang="0">
                <a:pos x="4" y="0"/>
              </a:cxn>
              <a:cxn ang="0">
                <a:pos x="2" y="0"/>
              </a:cxn>
              <a:cxn ang="0">
                <a:pos x="2" y="0"/>
              </a:cxn>
              <a:cxn ang="0">
                <a:pos x="0" y="2"/>
              </a:cxn>
              <a:cxn ang="0">
                <a:pos x="2" y="2"/>
              </a:cxn>
              <a:cxn ang="0">
                <a:pos x="2" y="0"/>
              </a:cxn>
              <a:cxn ang="0">
                <a:pos x="4" y="2"/>
              </a:cxn>
              <a:cxn ang="0">
                <a:pos x="4" y="0"/>
              </a:cxn>
              <a:cxn ang="0">
                <a:pos x="4" y="0"/>
              </a:cxn>
              <a:cxn ang="0">
                <a:pos x="2" y="0"/>
              </a:cxn>
              <a:cxn ang="0">
                <a:pos x="2" y="0"/>
              </a:cxn>
              <a:cxn ang="0">
                <a:pos x="0" y="0"/>
              </a:cxn>
              <a:cxn ang="0">
                <a:pos x="2" y="2"/>
              </a:cxn>
            </a:cxnLst>
            <a:rect l="0" t="0" r="r" b="b"/>
            <a:pathLst>
              <a:path w="4" h="2">
                <a:moveTo>
                  <a:pt x="2" y="2"/>
                </a:moveTo>
                <a:lnTo>
                  <a:pt x="2" y="2"/>
                </a:lnTo>
                <a:lnTo>
                  <a:pt x="4" y="2"/>
                </a:lnTo>
                <a:lnTo>
                  <a:pt x="4" y="0"/>
                </a:lnTo>
                <a:lnTo>
                  <a:pt x="4" y="0"/>
                </a:lnTo>
                <a:lnTo>
                  <a:pt x="2" y="0"/>
                </a:lnTo>
                <a:lnTo>
                  <a:pt x="2" y="0"/>
                </a:lnTo>
                <a:lnTo>
                  <a:pt x="0" y="2"/>
                </a:lnTo>
                <a:lnTo>
                  <a:pt x="2" y="2"/>
                </a:lnTo>
                <a:lnTo>
                  <a:pt x="2" y="0"/>
                </a:lnTo>
                <a:lnTo>
                  <a:pt x="4" y="2"/>
                </a:lnTo>
                <a:lnTo>
                  <a:pt x="4" y="0"/>
                </a:lnTo>
                <a:lnTo>
                  <a:pt x="4" y="0"/>
                </a:lnTo>
                <a:lnTo>
                  <a:pt x="2" y="0"/>
                </a:lnTo>
                <a:lnTo>
                  <a:pt x="2" y="0"/>
                </a:lnTo>
                <a:lnTo>
                  <a:pt x="0" y="0"/>
                </a:lnTo>
                <a:lnTo>
                  <a:pt x="2"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80" name="Freeform 1172"/>
          <p:cNvSpPr>
            <a:spLocks/>
          </p:cNvSpPr>
          <p:nvPr/>
        </p:nvSpPr>
        <p:spPr bwMode="auto">
          <a:xfrm>
            <a:off x="582617" y="476253"/>
            <a:ext cx="3175" cy="3175"/>
          </a:xfrm>
          <a:custGeom>
            <a:avLst/>
            <a:gdLst/>
            <a:ahLst/>
            <a:cxnLst>
              <a:cxn ang="0">
                <a:pos x="0" y="2"/>
              </a:cxn>
              <a:cxn ang="0">
                <a:pos x="0" y="2"/>
              </a:cxn>
              <a:cxn ang="0">
                <a:pos x="2" y="2"/>
              </a:cxn>
              <a:cxn ang="0">
                <a:pos x="0" y="0"/>
              </a:cxn>
              <a:cxn ang="0">
                <a:pos x="0" y="0"/>
              </a:cxn>
              <a:cxn ang="0">
                <a:pos x="0" y="0"/>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Lst>
            <a:rect l="0" t="0" r="r" b="b"/>
            <a:pathLst>
              <a:path w="2" h="2">
                <a:moveTo>
                  <a:pt x="0" y="2"/>
                </a:moveTo>
                <a:lnTo>
                  <a:pt x="0" y="2"/>
                </a:lnTo>
                <a:lnTo>
                  <a:pt x="2" y="2"/>
                </a:lnTo>
                <a:lnTo>
                  <a:pt x="0" y="0"/>
                </a:lnTo>
                <a:lnTo>
                  <a:pt x="0" y="0"/>
                </a:lnTo>
                <a:lnTo>
                  <a:pt x="0" y="0"/>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81" name="Freeform 1177"/>
          <p:cNvSpPr>
            <a:spLocks/>
          </p:cNvSpPr>
          <p:nvPr/>
        </p:nvSpPr>
        <p:spPr bwMode="auto">
          <a:xfrm>
            <a:off x="557217" y="534996"/>
            <a:ext cx="3175" cy="3175"/>
          </a:xfrm>
          <a:custGeom>
            <a:avLst/>
            <a:gdLst/>
            <a:ahLst/>
            <a:cxnLst>
              <a:cxn ang="0">
                <a:pos x="0" y="2"/>
              </a:cxn>
              <a:cxn ang="0">
                <a:pos x="2" y="2"/>
              </a:cxn>
              <a:cxn ang="0">
                <a:pos x="2" y="2"/>
              </a:cxn>
              <a:cxn ang="0">
                <a:pos x="2" y="0"/>
              </a:cxn>
              <a:cxn ang="0">
                <a:pos x="2" y="0"/>
              </a:cxn>
              <a:cxn ang="0">
                <a:pos x="2"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2"/>
              </a:cxn>
              <a:cxn ang="0">
                <a:pos x="0" y="2"/>
              </a:cxn>
              <a:cxn ang="0">
                <a:pos x="2" y="2"/>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2"/>
              </a:cxn>
              <a:cxn ang="0">
                <a:pos x="2" y="0"/>
              </a:cxn>
              <a:cxn ang="0">
                <a:pos x="2" y="0"/>
              </a:cxn>
              <a:cxn ang="0">
                <a:pos x="0" y="0"/>
              </a:cxn>
              <a:cxn ang="0">
                <a:pos x="0" y="0"/>
              </a:cxn>
              <a:cxn ang="0">
                <a:pos x="0" y="2"/>
              </a:cxn>
            </a:cxnLst>
            <a:rect l="0" t="0" r="r" b="b"/>
            <a:pathLst>
              <a:path w="2" h="2">
                <a:moveTo>
                  <a:pt x="0" y="2"/>
                </a:moveTo>
                <a:lnTo>
                  <a:pt x="2" y="2"/>
                </a:lnTo>
                <a:lnTo>
                  <a:pt x="2" y="2"/>
                </a:lnTo>
                <a:lnTo>
                  <a:pt x="2" y="0"/>
                </a:lnTo>
                <a:lnTo>
                  <a:pt x="2" y="0"/>
                </a:lnTo>
                <a:lnTo>
                  <a:pt x="2"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2"/>
                </a:lnTo>
                <a:lnTo>
                  <a:pt x="0" y="2"/>
                </a:lnTo>
                <a:lnTo>
                  <a:pt x="2" y="2"/>
                </a:lnTo>
                <a:lnTo>
                  <a:pt x="2" y="0"/>
                </a:lnTo>
                <a:lnTo>
                  <a:pt x="2" y="0"/>
                </a:lnTo>
                <a:lnTo>
                  <a:pt x="2" y="0"/>
                </a:lnTo>
                <a:lnTo>
                  <a:pt x="2" y="0"/>
                </a:lnTo>
                <a:lnTo>
                  <a:pt x="2" y="0"/>
                </a:lnTo>
                <a:lnTo>
                  <a:pt x="2" y="0"/>
                </a:lnTo>
                <a:lnTo>
                  <a:pt x="2" y="0"/>
                </a:lnTo>
                <a:lnTo>
                  <a:pt x="2" y="0"/>
                </a:lnTo>
                <a:lnTo>
                  <a:pt x="2" y="0"/>
                </a:lnTo>
                <a:lnTo>
                  <a:pt x="2" y="0"/>
                </a:lnTo>
                <a:lnTo>
                  <a:pt x="2" y="0"/>
                </a:lnTo>
                <a:lnTo>
                  <a:pt x="2" y="2"/>
                </a:lnTo>
                <a:lnTo>
                  <a:pt x="2" y="0"/>
                </a:lnTo>
                <a:lnTo>
                  <a:pt x="2" y="0"/>
                </a:lnTo>
                <a:lnTo>
                  <a:pt x="0" y="0"/>
                </a:lnTo>
                <a:lnTo>
                  <a:pt x="0" y="0"/>
                </a:lnTo>
                <a:lnTo>
                  <a:pt x="0"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82" name="Freeform 1180"/>
          <p:cNvSpPr>
            <a:spLocks/>
          </p:cNvSpPr>
          <p:nvPr/>
        </p:nvSpPr>
        <p:spPr bwMode="auto">
          <a:xfrm>
            <a:off x="560392" y="530233"/>
            <a:ext cx="3175" cy="4763"/>
          </a:xfrm>
          <a:custGeom>
            <a:avLst/>
            <a:gdLst/>
            <a:ahLst/>
            <a:cxnLst>
              <a:cxn ang="0">
                <a:pos x="0" y="3"/>
              </a:cxn>
              <a:cxn ang="0">
                <a:pos x="0" y="3"/>
              </a:cxn>
              <a:cxn ang="0">
                <a:pos x="2" y="3"/>
              </a:cxn>
              <a:cxn ang="0">
                <a:pos x="2" y="3"/>
              </a:cxn>
              <a:cxn ang="0">
                <a:pos x="0" y="0"/>
              </a:cxn>
              <a:cxn ang="0">
                <a:pos x="0" y="0"/>
              </a:cxn>
              <a:cxn ang="0">
                <a:pos x="0" y="0"/>
              </a:cxn>
              <a:cxn ang="0">
                <a:pos x="0" y="3"/>
              </a:cxn>
              <a:cxn ang="0">
                <a:pos x="0" y="3"/>
              </a:cxn>
              <a:cxn ang="0">
                <a:pos x="0" y="3"/>
              </a:cxn>
              <a:cxn ang="0">
                <a:pos x="0" y="3"/>
              </a:cxn>
              <a:cxn ang="0">
                <a:pos x="0" y="0"/>
              </a:cxn>
              <a:cxn ang="0">
                <a:pos x="0" y="3"/>
              </a:cxn>
              <a:cxn ang="0">
                <a:pos x="0" y="3"/>
              </a:cxn>
              <a:cxn ang="0">
                <a:pos x="0" y="3"/>
              </a:cxn>
              <a:cxn ang="0">
                <a:pos x="0" y="3"/>
              </a:cxn>
              <a:cxn ang="0">
                <a:pos x="0" y="3"/>
              </a:cxn>
              <a:cxn ang="0">
                <a:pos x="0" y="3"/>
              </a:cxn>
              <a:cxn ang="0">
                <a:pos x="0" y="3"/>
              </a:cxn>
              <a:cxn ang="0">
                <a:pos x="0" y="3"/>
              </a:cxn>
              <a:cxn ang="0">
                <a:pos x="0" y="3"/>
              </a:cxn>
              <a:cxn ang="0">
                <a:pos x="0" y="3"/>
              </a:cxn>
              <a:cxn ang="0">
                <a:pos x="0" y="3"/>
              </a:cxn>
              <a:cxn ang="0">
                <a:pos x="0" y="3"/>
              </a:cxn>
              <a:cxn ang="0">
                <a:pos x="0" y="3"/>
              </a:cxn>
              <a:cxn ang="0">
                <a:pos x="0" y="3"/>
              </a:cxn>
              <a:cxn ang="0">
                <a:pos x="0" y="3"/>
              </a:cxn>
            </a:cxnLst>
            <a:rect l="0" t="0" r="r" b="b"/>
            <a:pathLst>
              <a:path w="2" h="3">
                <a:moveTo>
                  <a:pt x="0" y="3"/>
                </a:moveTo>
                <a:lnTo>
                  <a:pt x="0" y="3"/>
                </a:lnTo>
                <a:lnTo>
                  <a:pt x="2" y="3"/>
                </a:lnTo>
                <a:lnTo>
                  <a:pt x="2" y="3"/>
                </a:lnTo>
                <a:lnTo>
                  <a:pt x="0" y="0"/>
                </a:lnTo>
                <a:lnTo>
                  <a:pt x="0" y="0"/>
                </a:lnTo>
                <a:lnTo>
                  <a:pt x="0" y="0"/>
                </a:lnTo>
                <a:lnTo>
                  <a:pt x="0" y="3"/>
                </a:lnTo>
                <a:lnTo>
                  <a:pt x="0" y="3"/>
                </a:lnTo>
                <a:lnTo>
                  <a:pt x="0" y="3"/>
                </a:lnTo>
                <a:lnTo>
                  <a:pt x="0" y="3"/>
                </a:lnTo>
                <a:lnTo>
                  <a:pt x="0" y="0"/>
                </a:lnTo>
                <a:lnTo>
                  <a:pt x="0" y="3"/>
                </a:lnTo>
                <a:lnTo>
                  <a:pt x="0" y="3"/>
                </a:lnTo>
                <a:lnTo>
                  <a:pt x="0" y="3"/>
                </a:lnTo>
                <a:lnTo>
                  <a:pt x="0" y="3"/>
                </a:lnTo>
                <a:lnTo>
                  <a:pt x="0" y="3"/>
                </a:lnTo>
                <a:lnTo>
                  <a:pt x="0" y="3"/>
                </a:lnTo>
                <a:lnTo>
                  <a:pt x="0" y="3"/>
                </a:lnTo>
                <a:lnTo>
                  <a:pt x="0" y="3"/>
                </a:lnTo>
                <a:lnTo>
                  <a:pt x="0" y="3"/>
                </a:lnTo>
                <a:lnTo>
                  <a:pt x="0" y="3"/>
                </a:lnTo>
                <a:lnTo>
                  <a:pt x="0" y="3"/>
                </a:lnTo>
                <a:lnTo>
                  <a:pt x="0" y="3"/>
                </a:lnTo>
                <a:lnTo>
                  <a:pt x="0" y="3"/>
                </a:lnTo>
                <a:lnTo>
                  <a:pt x="0" y="3"/>
                </a:lnTo>
                <a:lnTo>
                  <a:pt x="0" y="3"/>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83" name="Line 1187"/>
          <p:cNvSpPr>
            <a:spLocks noChangeShapeType="1"/>
          </p:cNvSpPr>
          <p:nvPr/>
        </p:nvSpPr>
        <p:spPr bwMode="auto">
          <a:xfrm>
            <a:off x="569915" y="520700"/>
            <a:ext cx="1587" cy="1588"/>
          </a:xfrm>
          <a:prstGeom prst="line">
            <a:avLst/>
          </a:pr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84" name="Line 1188"/>
          <p:cNvSpPr>
            <a:spLocks noChangeShapeType="1"/>
          </p:cNvSpPr>
          <p:nvPr/>
        </p:nvSpPr>
        <p:spPr bwMode="auto">
          <a:xfrm>
            <a:off x="569915" y="520700"/>
            <a:ext cx="1587" cy="1588"/>
          </a:xfrm>
          <a:prstGeom prst="line">
            <a:avLst/>
          </a:pr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85" name="Freeform 1208"/>
          <p:cNvSpPr>
            <a:spLocks/>
          </p:cNvSpPr>
          <p:nvPr/>
        </p:nvSpPr>
        <p:spPr bwMode="auto">
          <a:xfrm>
            <a:off x="595313" y="557221"/>
            <a:ext cx="1587" cy="1587"/>
          </a:xfrm>
          <a:custGeom>
            <a:avLst/>
            <a:gdLst/>
            <a:ahLst/>
            <a:cxnLst>
              <a:cxn ang="0">
                <a:pos x="0" y="0"/>
              </a:cxn>
              <a:cxn ang="0">
                <a:pos x="0" y="0"/>
              </a:cxn>
              <a:cxn ang="0">
                <a:pos x="0" y="0"/>
              </a:cxn>
            </a:cxnLst>
            <a:rect l="0" t="0" r="r" b="b"/>
            <a:pathLst>
              <a:path>
                <a:moveTo>
                  <a:pt x="0" y="0"/>
                </a:moveTo>
                <a:lnTo>
                  <a:pt x="0" y="0"/>
                </a:lnTo>
                <a:lnTo>
                  <a:pt x="0"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86" name="Freeform 1210"/>
          <p:cNvSpPr>
            <a:spLocks/>
          </p:cNvSpPr>
          <p:nvPr/>
        </p:nvSpPr>
        <p:spPr bwMode="auto">
          <a:xfrm>
            <a:off x="595317" y="557221"/>
            <a:ext cx="3175" cy="3175"/>
          </a:xfrm>
          <a:custGeom>
            <a:avLst/>
            <a:gdLst/>
            <a:ahLst/>
            <a:cxnLst>
              <a:cxn ang="0">
                <a:pos x="0" y="2"/>
              </a:cxn>
              <a:cxn ang="0">
                <a:pos x="0" y="2"/>
              </a:cxn>
              <a:cxn ang="0">
                <a:pos x="2" y="2"/>
              </a:cxn>
              <a:cxn ang="0">
                <a:pos x="2" y="0"/>
              </a:cxn>
              <a:cxn ang="0">
                <a:pos x="2" y="0"/>
              </a:cxn>
              <a:cxn ang="0">
                <a:pos x="0" y="0"/>
              </a:cxn>
              <a:cxn ang="0">
                <a:pos x="0" y="0"/>
              </a:cxn>
              <a:cxn ang="0">
                <a:pos x="0" y="0"/>
              </a:cxn>
              <a:cxn ang="0">
                <a:pos x="0" y="2"/>
              </a:cxn>
              <a:cxn ang="0">
                <a:pos x="0" y="2"/>
              </a:cxn>
              <a:cxn ang="0">
                <a:pos x="2" y="2"/>
              </a:cxn>
              <a:cxn ang="0">
                <a:pos x="2" y="0"/>
              </a:cxn>
              <a:cxn ang="0">
                <a:pos x="2" y="0"/>
              </a:cxn>
              <a:cxn ang="0">
                <a:pos x="0" y="0"/>
              </a:cxn>
              <a:cxn ang="0">
                <a:pos x="0" y="0"/>
              </a:cxn>
              <a:cxn ang="0">
                <a:pos x="0" y="0"/>
              </a:cxn>
              <a:cxn ang="0">
                <a:pos x="0" y="2"/>
              </a:cxn>
            </a:cxnLst>
            <a:rect l="0" t="0" r="r" b="b"/>
            <a:pathLst>
              <a:path w="2" h="2">
                <a:moveTo>
                  <a:pt x="0" y="2"/>
                </a:moveTo>
                <a:lnTo>
                  <a:pt x="0" y="2"/>
                </a:lnTo>
                <a:lnTo>
                  <a:pt x="2" y="2"/>
                </a:lnTo>
                <a:lnTo>
                  <a:pt x="2" y="0"/>
                </a:lnTo>
                <a:lnTo>
                  <a:pt x="2" y="0"/>
                </a:lnTo>
                <a:lnTo>
                  <a:pt x="0" y="0"/>
                </a:lnTo>
                <a:lnTo>
                  <a:pt x="0" y="0"/>
                </a:lnTo>
                <a:lnTo>
                  <a:pt x="0" y="0"/>
                </a:lnTo>
                <a:lnTo>
                  <a:pt x="0" y="2"/>
                </a:lnTo>
                <a:lnTo>
                  <a:pt x="0" y="2"/>
                </a:lnTo>
                <a:lnTo>
                  <a:pt x="2" y="2"/>
                </a:lnTo>
                <a:lnTo>
                  <a:pt x="2" y="0"/>
                </a:lnTo>
                <a:lnTo>
                  <a:pt x="2" y="0"/>
                </a:lnTo>
                <a:lnTo>
                  <a:pt x="0" y="0"/>
                </a:lnTo>
                <a:lnTo>
                  <a:pt x="0" y="0"/>
                </a:lnTo>
                <a:lnTo>
                  <a:pt x="0" y="0"/>
                </a:lnTo>
                <a:lnTo>
                  <a:pt x="0"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87" name="Freeform 1214"/>
          <p:cNvSpPr>
            <a:spLocks/>
          </p:cNvSpPr>
          <p:nvPr/>
        </p:nvSpPr>
        <p:spPr bwMode="auto">
          <a:xfrm>
            <a:off x="595317" y="557221"/>
            <a:ext cx="3175" cy="3175"/>
          </a:xfrm>
          <a:custGeom>
            <a:avLst/>
            <a:gdLst/>
            <a:ahLst/>
            <a:cxnLst>
              <a:cxn ang="0">
                <a:pos x="0" y="2"/>
              </a:cxn>
              <a:cxn ang="0">
                <a:pos x="2" y="2"/>
              </a:cxn>
              <a:cxn ang="0">
                <a:pos x="0" y="0"/>
              </a:cxn>
              <a:cxn ang="0">
                <a:pos x="0" y="2"/>
              </a:cxn>
              <a:cxn ang="0">
                <a:pos x="0" y="2"/>
              </a:cxn>
            </a:cxnLst>
            <a:rect l="0" t="0" r="r" b="b"/>
            <a:pathLst>
              <a:path w="2" h="2">
                <a:moveTo>
                  <a:pt x="0" y="2"/>
                </a:moveTo>
                <a:lnTo>
                  <a:pt x="2" y="2"/>
                </a:lnTo>
                <a:lnTo>
                  <a:pt x="0" y="0"/>
                </a:lnTo>
                <a:lnTo>
                  <a:pt x="0" y="2"/>
                </a:lnTo>
                <a:lnTo>
                  <a:pt x="0"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88" name="Rectangle 1215"/>
          <p:cNvSpPr>
            <a:spLocks noChangeArrowheads="1"/>
          </p:cNvSpPr>
          <p:nvPr/>
        </p:nvSpPr>
        <p:spPr bwMode="auto">
          <a:xfrm>
            <a:off x="595313" y="627071"/>
            <a:ext cx="1587" cy="1587"/>
          </a:xfrm>
          <a:prstGeom prst="rect">
            <a:avLst/>
          </a:prstGeom>
          <a:solidFill>
            <a:srgbClr val="000000"/>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289" name="Freeform 1217"/>
          <p:cNvSpPr>
            <a:spLocks/>
          </p:cNvSpPr>
          <p:nvPr/>
        </p:nvSpPr>
        <p:spPr bwMode="auto">
          <a:xfrm>
            <a:off x="595313" y="627071"/>
            <a:ext cx="1587" cy="1587"/>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90" name="Freeform 1219"/>
          <p:cNvSpPr>
            <a:spLocks/>
          </p:cNvSpPr>
          <p:nvPr/>
        </p:nvSpPr>
        <p:spPr bwMode="auto">
          <a:xfrm>
            <a:off x="731840" y="541346"/>
            <a:ext cx="1587" cy="1587"/>
          </a:xfrm>
          <a:custGeom>
            <a:avLst/>
            <a:gdLst/>
            <a:ahLst/>
            <a:cxnLst>
              <a:cxn ang="0">
                <a:pos x="0" y="0"/>
              </a:cxn>
              <a:cxn ang="0">
                <a:pos x="0" y="0"/>
              </a:cxn>
              <a:cxn ang="0">
                <a:pos x="0" y="0"/>
              </a:cxn>
            </a:cxnLst>
            <a:rect l="0" t="0" r="r" b="b"/>
            <a:pathLst>
              <a:path>
                <a:moveTo>
                  <a:pt x="0" y="0"/>
                </a:moveTo>
                <a:lnTo>
                  <a:pt x="0" y="0"/>
                </a:lnTo>
                <a:lnTo>
                  <a:pt x="0"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91" name="Freeform 1221"/>
          <p:cNvSpPr>
            <a:spLocks/>
          </p:cNvSpPr>
          <p:nvPr/>
        </p:nvSpPr>
        <p:spPr bwMode="auto">
          <a:xfrm>
            <a:off x="731842" y="541346"/>
            <a:ext cx="3175" cy="3175"/>
          </a:xfrm>
          <a:custGeom>
            <a:avLst/>
            <a:gdLst/>
            <a:ahLst/>
            <a:cxnLst>
              <a:cxn ang="0">
                <a:pos x="2" y="0"/>
              </a:cxn>
              <a:cxn ang="0">
                <a:pos x="2" y="0"/>
              </a:cxn>
              <a:cxn ang="0">
                <a:pos x="2" y="0"/>
              </a:cxn>
              <a:cxn ang="0">
                <a:pos x="0" y="0"/>
              </a:cxn>
              <a:cxn ang="0">
                <a:pos x="0" y="0"/>
              </a:cxn>
              <a:cxn ang="0">
                <a:pos x="0" y="2"/>
              </a:cxn>
              <a:cxn ang="0">
                <a:pos x="2" y="0"/>
              </a:cxn>
              <a:cxn ang="0">
                <a:pos x="2" y="0"/>
              </a:cxn>
              <a:cxn ang="0">
                <a:pos x="2" y="0"/>
              </a:cxn>
              <a:cxn ang="0">
                <a:pos x="0" y="0"/>
              </a:cxn>
              <a:cxn ang="0">
                <a:pos x="0" y="0"/>
              </a:cxn>
              <a:cxn ang="0">
                <a:pos x="0" y="2"/>
              </a:cxn>
              <a:cxn ang="0">
                <a:pos x="2" y="0"/>
              </a:cxn>
            </a:cxnLst>
            <a:rect l="0" t="0" r="r" b="b"/>
            <a:pathLst>
              <a:path w="2" h="2">
                <a:moveTo>
                  <a:pt x="2" y="0"/>
                </a:moveTo>
                <a:lnTo>
                  <a:pt x="2" y="0"/>
                </a:lnTo>
                <a:lnTo>
                  <a:pt x="2" y="0"/>
                </a:lnTo>
                <a:lnTo>
                  <a:pt x="0" y="0"/>
                </a:lnTo>
                <a:lnTo>
                  <a:pt x="0" y="0"/>
                </a:lnTo>
                <a:lnTo>
                  <a:pt x="0" y="2"/>
                </a:lnTo>
                <a:lnTo>
                  <a:pt x="2" y="0"/>
                </a:lnTo>
                <a:lnTo>
                  <a:pt x="2" y="0"/>
                </a:lnTo>
                <a:lnTo>
                  <a:pt x="2" y="0"/>
                </a:lnTo>
                <a:lnTo>
                  <a:pt x="0" y="0"/>
                </a:lnTo>
                <a:lnTo>
                  <a:pt x="0" y="0"/>
                </a:lnTo>
                <a:lnTo>
                  <a:pt x="0" y="2"/>
                </a:lnTo>
                <a:lnTo>
                  <a:pt x="2"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92" name="Freeform 1234"/>
          <p:cNvSpPr>
            <a:spLocks/>
          </p:cNvSpPr>
          <p:nvPr/>
        </p:nvSpPr>
        <p:spPr bwMode="auto">
          <a:xfrm>
            <a:off x="722317" y="550871"/>
            <a:ext cx="3175" cy="1587"/>
          </a:xfrm>
          <a:custGeom>
            <a:avLst/>
            <a:gdLst/>
            <a:ahLst/>
            <a:cxnLst>
              <a:cxn ang="0">
                <a:pos x="0" y="0"/>
              </a:cxn>
              <a:cxn ang="0">
                <a:pos x="0" y="0"/>
              </a:cxn>
              <a:cxn ang="0">
                <a:pos x="2" y="0"/>
              </a:cxn>
              <a:cxn ang="0">
                <a:pos x="2" y="0"/>
              </a:cxn>
              <a:cxn ang="0">
                <a:pos x="2" y="0"/>
              </a:cxn>
              <a:cxn ang="0">
                <a:pos x="2" y="0"/>
              </a:cxn>
              <a:cxn ang="0">
                <a:pos x="0" y="0"/>
              </a:cxn>
              <a:cxn ang="0">
                <a:pos x="0" y="0"/>
              </a:cxn>
              <a:cxn ang="0">
                <a:pos x="0" y="0"/>
              </a:cxn>
              <a:cxn ang="0">
                <a:pos x="0" y="0"/>
              </a:cxn>
              <a:cxn ang="0">
                <a:pos x="0" y="0"/>
              </a:cxn>
              <a:cxn ang="0">
                <a:pos x="0" y="0"/>
              </a:cxn>
              <a:cxn ang="0">
                <a:pos x="2" y="0"/>
              </a:cxn>
              <a:cxn ang="0">
                <a:pos x="2" y="0"/>
              </a:cxn>
              <a:cxn ang="0">
                <a:pos x="2" y="0"/>
              </a:cxn>
              <a:cxn ang="0">
                <a:pos x="0" y="0"/>
              </a:cxn>
              <a:cxn ang="0">
                <a:pos x="0" y="0"/>
              </a:cxn>
              <a:cxn ang="0">
                <a:pos x="2"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w="2">
                <a:moveTo>
                  <a:pt x="0" y="0"/>
                </a:moveTo>
                <a:lnTo>
                  <a:pt x="0" y="0"/>
                </a:lnTo>
                <a:lnTo>
                  <a:pt x="2" y="0"/>
                </a:lnTo>
                <a:lnTo>
                  <a:pt x="2" y="0"/>
                </a:lnTo>
                <a:lnTo>
                  <a:pt x="2" y="0"/>
                </a:lnTo>
                <a:lnTo>
                  <a:pt x="2" y="0"/>
                </a:lnTo>
                <a:lnTo>
                  <a:pt x="0" y="0"/>
                </a:lnTo>
                <a:lnTo>
                  <a:pt x="0" y="0"/>
                </a:lnTo>
                <a:lnTo>
                  <a:pt x="0" y="0"/>
                </a:lnTo>
                <a:lnTo>
                  <a:pt x="0" y="0"/>
                </a:lnTo>
                <a:lnTo>
                  <a:pt x="0" y="0"/>
                </a:lnTo>
                <a:lnTo>
                  <a:pt x="0" y="0"/>
                </a:lnTo>
                <a:lnTo>
                  <a:pt x="2" y="0"/>
                </a:lnTo>
                <a:lnTo>
                  <a:pt x="2" y="0"/>
                </a:lnTo>
                <a:lnTo>
                  <a:pt x="2" y="0"/>
                </a:lnTo>
                <a:lnTo>
                  <a:pt x="0" y="0"/>
                </a:lnTo>
                <a:lnTo>
                  <a:pt x="0" y="0"/>
                </a:lnTo>
                <a:lnTo>
                  <a:pt x="2"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93" name="Line 1237"/>
          <p:cNvSpPr>
            <a:spLocks noChangeShapeType="1"/>
          </p:cNvSpPr>
          <p:nvPr/>
        </p:nvSpPr>
        <p:spPr bwMode="auto">
          <a:xfrm>
            <a:off x="728663" y="544521"/>
            <a:ext cx="1587" cy="1587"/>
          </a:xfrm>
          <a:prstGeom prst="line">
            <a:avLst/>
          </a:pr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94" name="Line 1238"/>
          <p:cNvSpPr>
            <a:spLocks noChangeShapeType="1"/>
          </p:cNvSpPr>
          <p:nvPr/>
        </p:nvSpPr>
        <p:spPr bwMode="auto">
          <a:xfrm>
            <a:off x="728663" y="544521"/>
            <a:ext cx="1587" cy="1587"/>
          </a:xfrm>
          <a:prstGeom prst="line">
            <a:avLst/>
          </a:pr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95" name="Freeform 1240"/>
          <p:cNvSpPr>
            <a:spLocks/>
          </p:cNvSpPr>
          <p:nvPr/>
        </p:nvSpPr>
        <p:spPr bwMode="auto">
          <a:xfrm>
            <a:off x="728663" y="541346"/>
            <a:ext cx="1587" cy="3175"/>
          </a:xfrm>
          <a:custGeom>
            <a:avLst/>
            <a:gdLst/>
            <a:ahLst/>
            <a:cxnLst>
              <a:cxn ang="0">
                <a:pos x="0" y="2"/>
              </a:cxn>
              <a:cxn ang="0">
                <a:pos x="0" y="2"/>
              </a:cxn>
              <a:cxn ang="0">
                <a:pos x="0" y="0"/>
              </a:cxn>
              <a:cxn ang="0">
                <a:pos x="0" y="2"/>
              </a:cxn>
              <a:cxn ang="0">
                <a:pos x="0" y="2"/>
              </a:cxn>
            </a:cxnLst>
            <a:rect l="0" t="0" r="r" b="b"/>
            <a:pathLst>
              <a:path h="2">
                <a:moveTo>
                  <a:pt x="0" y="2"/>
                </a:moveTo>
                <a:lnTo>
                  <a:pt x="0" y="2"/>
                </a:lnTo>
                <a:lnTo>
                  <a:pt x="0" y="0"/>
                </a:lnTo>
                <a:lnTo>
                  <a:pt x="0" y="2"/>
                </a:lnTo>
                <a:lnTo>
                  <a:pt x="0"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96" name="Freeform 1243"/>
          <p:cNvSpPr>
            <a:spLocks/>
          </p:cNvSpPr>
          <p:nvPr/>
        </p:nvSpPr>
        <p:spPr bwMode="auto">
          <a:xfrm>
            <a:off x="728667" y="538171"/>
            <a:ext cx="3175" cy="3175"/>
          </a:xfrm>
          <a:custGeom>
            <a:avLst/>
            <a:gdLst/>
            <a:ahLst/>
            <a:cxnLst>
              <a:cxn ang="0">
                <a:pos x="2" y="2"/>
              </a:cxn>
              <a:cxn ang="0">
                <a:pos x="2" y="2"/>
              </a:cxn>
              <a:cxn ang="0">
                <a:pos x="2" y="2"/>
              </a:cxn>
              <a:cxn ang="0">
                <a:pos x="2" y="2"/>
              </a:cxn>
              <a:cxn ang="0">
                <a:pos x="0" y="2"/>
              </a:cxn>
              <a:cxn ang="0">
                <a:pos x="0" y="2"/>
              </a:cxn>
              <a:cxn ang="0">
                <a:pos x="2"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2" y="2"/>
              </a:cxn>
              <a:cxn ang="0">
                <a:pos x="2" y="2"/>
              </a:cxn>
              <a:cxn ang="0">
                <a:pos x="2" y="2"/>
              </a:cxn>
              <a:cxn ang="0">
                <a:pos x="2" y="2"/>
              </a:cxn>
              <a:cxn ang="0">
                <a:pos x="2" y="2"/>
              </a:cxn>
              <a:cxn ang="0">
                <a:pos x="0" y="0"/>
              </a:cxn>
              <a:cxn ang="0">
                <a:pos x="0" y="2"/>
              </a:cxn>
              <a:cxn ang="0">
                <a:pos x="0" y="2"/>
              </a:cxn>
              <a:cxn ang="0">
                <a:pos x="0" y="2"/>
              </a:cxn>
              <a:cxn ang="0">
                <a:pos x="2" y="2"/>
              </a:cxn>
            </a:cxnLst>
            <a:rect l="0" t="0" r="r" b="b"/>
            <a:pathLst>
              <a:path w="2" h="2">
                <a:moveTo>
                  <a:pt x="2" y="2"/>
                </a:moveTo>
                <a:lnTo>
                  <a:pt x="2" y="2"/>
                </a:lnTo>
                <a:lnTo>
                  <a:pt x="2" y="2"/>
                </a:lnTo>
                <a:lnTo>
                  <a:pt x="2" y="2"/>
                </a:lnTo>
                <a:lnTo>
                  <a:pt x="0" y="2"/>
                </a:lnTo>
                <a:lnTo>
                  <a:pt x="0" y="2"/>
                </a:lnTo>
                <a:lnTo>
                  <a:pt x="2"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2" y="2"/>
                </a:lnTo>
                <a:lnTo>
                  <a:pt x="2" y="2"/>
                </a:lnTo>
                <a:lnTo>
                  <a:pt x="2" y="2"/>
                </a:lnTo>
                <a:lnTo>
                  <a:pt x="2" y="2"/>
                </a:lnTo>
                <a:lnTo>
                  <a:pt x="2" y="2"/>
                </a:lnTo>
                <a:lnTo>
                  <a:pt x="0" y="0"/>
                </a:lnTo>
                <a:lnTo>
                  <a:pt x="0" y="2"/>
                </a:lnTo>
                <a:lnTo>
                  <a:pt x="0" y="2"/>
                </a:lnTo>
                <a:lnTo>
                  <a:pt x="0" y="2"/>
                </a:lnTo>
                <a:lnTo>
                  <a:pt x="2"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97" name="Freeform 1246"/>
          <p:cNvSpPr>
            <a:spLocks/>
          </p:cNvSpPr>
          <p:nvPr/>
        </p:nvSpPr>
        <p:spPr bwMode="auto">
          <a:xfrm>
            <a:off x="725492" y="547696"/>
            <a:ext cx="3175" cy="3175"/>
          </a:xfrm>
          <a:custGeom>
            <a:avLst/>
            <a:gdLst/>
            <a:ahLst/>
            <a:cxnLst>
              <a:cxn ang="0">
                <a:pos x="0" y="2"/>
              </a:cxn>
              <a:cxn ang="0">
                <a:pos x="0" y="2"/>
              </a:cxn>
              <a:cxn ang="0">
                <a:pos x="2" y="0"/>
              </a:cxn>
              <a:cxn ang="0">
                <a:pos x="2" y="0"/>
              </a:cxn>
              <a:cxn ang="0">
                <a:pos x="0" y="0"/>
              </a:cxn>
              <a:cxn ang="0">
                <a:pos x="0" y="0"/>
              </a:cxn>
              <a:cxn ang="0">
                <a:pos x="0" y="2"/>
              </a:cxn>
              <a:cxn ang="0">
                <a:pos x="0" y="2"/>
              </a:cxn>
              <a:cxn ang="0">
                <a:pos x="2" y="0"/>
              </a:cxn>
              <a:cxn ang="0">
                <a:pos x="2"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2"/>
              </a:cxn>
              <a:cxn ang="0">
                <a:pos x="0" y="2"/>
              </a:cxn>
            </a:cxnLst>
            <a:rect l="0" t="0" r="r" b="b"/>
            <a:pathLst>
              <a:path w="2" h="2">
                <a:moveTo>
                  <a:pt x="0" y="2"/>
                </a:moveTo>
                <a:lnTo>
                  <a:pt x="0" y="2"/>
                </a:lnTo>
                <a:lnTo>
                  <a:pt x="2" y="0"/>
                </a:lnTo>
                <a:lnTo>
                  <a:pt x="2" y="0"/>
                </a:lnTo>
                <a:lnTo>
                  <a:pt x="0" y="0"/>
                </a:lnTo>
                <a:lnTo>
                  <a:pt x="0" y="0"/>
                </a:lnTo>
                <a:lnTo>
                  <a:pt x="0" y="2"/>
                </a:lnTo>
                <a:lnTo>
                  <a:pt x="0" y="2"/>
                </a:lnTo>
                <a:lnTo>
                  <a:pt x="2" y="0"/>
                </a:lnTo>
                <a:lnTo>
                  <a:pt x="2"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2"/>
                </a:lnTo>
                <a:lnTo>
                  <a:pt x="0"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98" name="Freeform 1250"/>
          <p:cNvSpPr>
            <a:spLocks/>
          </p:cNvSpPr>
          <p:nvPr/>
        </p:nvSpPr>
        <p:spPr bwMode="auto">
          <a:xfrm>
            <a:off x="731842" y="530225"/>
            <a:ext cx="3175" cy="1588"/>
          </a:xfrm>
          <a:custGeom>
            <a:avLst/>
            <a:gdLst/>
            <a:ahLst/>
            <a:cxnLst>
              <a:cxn ang="0">
                <a:pos x="2" y="0"/>
              </a:cxn>
              <a:cxn ang="0">
                <a:pos x="0" y="0"/>
              </a:cxn>
              <a:cxn ang="0">
                <a:pos x="2" y="0"/>
              </a:cxn>
            </a:cxnLst>
            <a:rect l="0" t="0" r="r" b="b"/>
            <a:pathLst>
              <a:path w="2">
                <a:moveTo>
                  <a:pt x="2" y="0"/>
                </a:moveTo>
                <a:lnTo>
                  <a:pt x="0" y="0"/>
                </a:lnTo>
                <a:lnTo>
                  <a:pt x="2"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99" name="Freeform 1252"/>
          <p:cNvSpPr>
            <a:spLocks/>
          </p:cNvSpPr>
          <p:nvPr/>
        </p:nvSpPr>
        <p:spPr bwMode="auto">
          <a:xfrm>
            <a:off x="731842" y="527050"/>
            <a:ext cx="3175" cy="7938"/>
          </a:xfrm>
          <a:custGeom>
            <a:avLst/>
            <a:gdLst/>
            <a:ahLst/>
            <a:cxnLst>
              <a:cxn ang="0">
                <a:pos x="2" y="2"/>
              </a:cxn>
              <a:cxn ang="0">
                <a:pos x="2" y="2"/>
              </a:cxn>
              <a:cxn ang="0">
                <a:pos x="0" y="0"/>
              </a:cxn>
              <a:cxn ang="0">
                <a:pos x="0" y="2"/>
              </a:cxn>
              <a:cxn ang="0">
                <a:pos x="0" y="2"/>
              </a:cxn>
              <a:cxn ang="0">
                <a:pos x="2" y="5"/>
              </a:cxn>
              <a:cxn ang="0">
                <a:pos x="2" y="2"/>
              </a:cxn>
              <a:cxn ang="0">
                <a:pos x="2" y="2"/>
              </a:cxn>
              <a:cxn ang="0">
                <a:pos x="0" y="0"/>
              </a:cxn>
              <a:cxn ang="0">
                <a:pos x="0" y="2"/>
              </a:cxn>
              <a:cxn ang="0">
                <a:pos x="0" y="2"/>
              </a:cxn>
              <a:cxn ang="0">
                <a:pos x="2" y="5"/>
              </a:cxn>
              <a:cxn ang="0">
                <a:pos x="2" y="2"/>
              </a:cxn>
            </a:cxnLst>
            <a:rect l="0" t="0" r="r" b="b"/>
            <a:pathLst>
              <a:path w="2" h="5">
                <a:moveTo>
                  <a:pt x="2" y="2"/>
                </a:moveTo>
                <a:lnTo>
                  <a:pt x="2" y="2"/>
                </a:lnTo>
                <a:lnTo>
                  <a:pt x="0" y="0"/>
                </a:lnTo>
                <a:lnTo>
                  <a:pt x="0" y="2"/>
                </a:lnTo>
                <a:lnTo>
                  <a:pt x="0" y="2"/>
                </a:lnTo>
                <a:lnTo>
                  <a:pt x="2" y="5"/>
                </a:lnTo>
                <a:lnTo>
                  <a:pt x="2" y="2"/>
                </a:lnTo>
                <a:lnTo>
                  <a:pt x="2" y="2"/>
                </a:lnTo>
                <a:lnTo>
                  <a:pt x="0" y="0"/>
                </a:lnTo>
                <a:lnTo>
                  <a:pt x="0" y="2"/>
                </a:lnTo>
                <a:lnTo>
                  <a:pt x="0" y="2"/>
                </a:lnTo>
                <a:lnTo>
                  <a:pt x="2" y="5"/>
                </a:lnTo>
                <a:lnTo>
                  <a:pt x="2"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00" name="Freeform 1255"/>
          <p:cNvSpPr>
            <a:spLocks/>
          </p:cNvSpPr>
          <p:nvPr/>
        </p:nvSpPr>
        <p:spPr bwMode="auto">
          <a:xfrm>
            <a:off x="712792" y="550871"/>
            <a:ext cx="3175" cy="1587"/>
          </a:xfrm>
          <a:custGeom>
            <a:avLst/>
            <a:gdLst/>
            <a:ahLst/>
            <a:cxnLst>
              <a:cxn ang="0">
                <a:pos x="0" y="0"/>
              </a:cxn>
              <a:cxn ang="0">
                <a:pos x="2" y="0"/>
              </a:cxn>
              <a:cxn ang="0">
                <a:pos x="2" y="0"/>
              </a:cxn>
              <a:cxn ang="0">
                <a:pos x="2" y="0"/>
              </a:cxn>
              <a:cxn ang="0">
                <a:pos x="2" y="0"/>
              </a:cxn>
              <a:cxn ang="0">
                <a:pos x="0" y="0"/>
              </a:cxn>
              <a:cxn ang="0">
                <a:pos x="0" y="0"/>
              </a:cxn>
              <a:cxn ang="0">
                <a:pos x="0" y="0"/>
              </a:cxn>
              <a:cxn ang="0">
                <a:pos x="0"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0" y="0"/>
              </a:cxn>
              <a:cxn ang="0">
                <a:pos x="0" y="0"/>
              </a:cxn>
              <a:cxn ang="0">
                <a:pos x="0" y="0"/>
              </a:cxn>
            </a:cxnLst>
            <a:rect l="0" t="0" r="r" b="b"/>
            <a:pathLst>
              <a:path w="2">
                <a:moveTo>
                  <a:pt x="0" y="0"/>
                </a:moveTo>
                <a:lnTo>
                  <a:pt x="2" y="0"/>
                </a:lnTo>
                <a:lnTo>
                  <a:pt x="2" y="0"/>
                </a:lnTo>
                <a:lnTo>
                  <a:pt x="2" y="0"/>
                </a:lnTo>
                <a:lnTo>
                  <a:pt x="2" y="0"/>
                </a:lnTo>
                <a:lnTo>
                  <a:pt x="0" y="0"/>
                </a:lnTo>
                <a:lnTo>
                  <a:pt x="0" y="0"/>
                </a:lnTo>
                <a:lnTo>
                  <a:pt x="0" y="0"/>
                </a:lnTo>
                <a:lnTo>
                  <a:pt x="0"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01" name="Rectangle 1256"/>
          <p:cNvSpPr>
            <a:spLocks noChangeArrowheads="1"/>
          </p:cNvSpPr>
          <p:nvPr/>
        </p:nvSpPr>
        <p:spPr bwMode="auto">
          <a:xfrm>
            <a:off x="722315" y="550871"/>
            <a:ext cx="1587" cy="1587"/>
          </a:xfrm>
          <a:prstGeom prst="rect">
            <a:avLst/>
          </a:prstGeom>
          <a:solidFill>
            <a:srgbClr val="FFFFFF"/>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02" name="Freeform 1258"/>
          <p:cNvSpPr>
            <a:spLocks/>
          </p:cNvSpPr>
          <p:nvPr/>
        </p:nvSpPr>
        <p:spPr bwMode="auto">
          <a:xfrm>
            <a:off x="722315" y="550871"/>
            <a:ext cx="1587" cy="1587"/>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03" name="Freeform 1266"/>
          <p:cNvSpPr>
            <a:spLocks/>
          </p:cNvSpPr>
          <p:nvPr/>
        </p:nvSpPr>
        <p:spPr bwMode="auto">
          <a:xfrm>
            <a:off x="728663" y="534996"/>
            <a:ext cx="1587" cy="1587"/>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04" name="Freeform 1269"/>
          <p:cNvSpPr>
            <a:spLocks/>
          </p:cNvSpPr>
          <p:nvPr/>
        </p:nvSpPr>
        <p:spPr bwMode="auto">
          <a:xfrm>
            <a:off x="728667" y="530233"/>
            <a:ext cx="3175" cy="4763"/>
          </a:xfrm>
          <a:custGeom>
            <a:avLst/>
            <a:gdLst/>
            <a:ahLst/>
            <a:cxnLst>
              <a:cxn ang="0">
                <a:pos x="0" y="3"/>
              </a:cxn>
              <a:cxn ang="0">
                <a:pos x="2" y="0"/>
              </a:cxn>
              <a:cxn ang="0">
                <a:pos x="2" y="0"/>
              </a:cxn>
              <a:cxn ang="0">
                <a:pos x="2" y="0"/>
              </a:cxn>
              <a:cxn ang="0">
                <a:pos x="2" y="0"/>
              </a:cxn>
              <a:cxn ang="0">
                <a:pos x="0" y="0"/>
              </a:cxn>
              <a:cxn ang="0">
                <a:pos x="0" y="0"/>
              </a:cxn>
              <a:cxn ang="0">
                <a:pos x="0" y="3"/>
              </a:cxn>
              <a:cxn ang="0">
                <a:pos x="0" y="3"/>
              </a:cxn>
              <a:cxn ang="0">
                <a:pos x="2" y="0"/>
              </a:cxn>
              <a:cxn ang="0">
                <a:pos x="2" y="0"/>
              </a:cxn>
              <a:cxn ang="0">
                <a:pos x="0" y="0"/>
              </a:cxn>
              <a:cxn ang="0">
                <a:pos x="0" y="0"/>
              </a:cxn>
              <a:cxn ang="0">
                <a:pos x="0" y="0"/>
              </a:cxn>
              <a:cxn ang="0">
                <a:pos x="0" y="0"/>
              </a:cxn>
              <a:cxn ang="0">
                <a:pos x="0" y="0"/>
              </a:cxn>
              <a:cxn ang="0">
                <a:pos x="0" y="0"/>
              </a:cxn>
              <a:cxn ang="0">
                <a:pos x="0" y="0"/>
              </a:cxn>
              <a:cxn ang="0">
                <a:pos x="0" y="0"/>
              </a:cxn>
              <a:cxn ang="0">
                <a:pos x="0" y="3"/>
              </a:cxn>
              <a:cxn ang="0">
                <a:pos x="0" y="3"/>
              </a:cxn>
            </a:cxnLst>
            <a:rect l="0" t="0" r="r" b="b"/>
            <a:pathLst>
              <a:path w="2" h="3">
                <a:moveTo>
                  <a:pt x="0" y="3"/>
                </a:moveTo>
                <a:lnTo>
                  <a:pt x="2" y="0"/>
                </a:lnTo>
                <a:lnTo>
                  <a:pt x="2" y="0"/>
                </a:lnTo>
                <a:lnTo>
                  <a:pt x="2" y="0"/>
                </a:lnTo>
                <a:lnTo>
                  <a:pt x="2" y="0"/>
                </a:lnTo>
                <a:lnTo>
                  <a:pt x="0" y="0"/>
                </a:lnTo>
                <a:lnTo>
                  <a:pt x="0" y="0"/>
                </a:lnTo>
                <a:lnTo>
                  <a:pt x="0" y="3"/>
                </a:lnTo>
                <a:lnTo>
                  <a:pt x="0" y="3"/>
                </a:lnTo>
                <a:lnTo>
                  <a:pt x="2" y="0"/>
                </a:lnTo>
                <a:lnTo>
                  <a:pt x="2" y="0"/>
                </a:lnTo>
                <a:lnTo>
                  <a:pt x="0" y="0"/>
                </a:lnTo>
                <a:lnTo>
                  <a:pt x="0" y="0"/>
                </a:lnTo>
                <a:lnTo>
                  <a:pt x="0" y="0"/>
                </a:lnTo>
                <a:lnTo>
                  <a:pt x="0" y="0"/>
                </a:lnTo>
                <a:lnTo>
                  <a:pt x="0" y="0"/>
                </a:lnTo>
                <a:lnTo>
                  <a:pt x="0" y="0"/>
                </a:lnTo>
                <a:lnTo>
                  <a:pt x="0" y="0"/>
                </a:lnTo>
                <a:lnTo>
                  <a:pt x="0" y="0"/>
                </a:lnTo>
                <a:lnTo>
                  <a:pt x="0" y="3"/>
                </a:lnTo>
                <a:lnTo>
                  <a:pt x="0" y="3"/>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05" name="Line 1270"/>
          <p:cNvSpPr>
            <a:spLocks noChangeShapeType="1"/>
          </p:cNvSpPr>
          <p:nvPr/>
        </p:nvSpPr>
        <p:spPr bwMode="auto">
          <a:xfrm>
            <a:off x="728663" y="530225"/>
            <a:ext cx="1587" cy="1588"/>
          </a:xfrm>
          <a:prstGeom prst="line">
            <a:avLst/>
          </a:pr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06" name="Line 1271"/>
          <p:cNvSpPr>
            <a:spLocks noChangeShapeType="1"/>
          </p:cNvSpPr>
          <p:nvPr/>
        </p:nvSpPr>
        <p:spPr bwMode="auto">
          <a:xfrm>
            <a:off x="728663" y="530225"/>
            <a:ext cx="1587" cy="1588"/>
          </a:xfrm>
          <a:prstGeom prst="line">
            <a:avLst/>
          </a:pr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07" name="Rectangle 1272"/>
          <p:cNvSpPr>
            <a:spLocks noChangeArrowheads="1"/>
          </p:cNvSpPr>
          <p:nvPr/>
        </p:nvSpPr>
        <p:spPr bwMode="auto">
          <a:xfrm>
            <a:off x="728663" y="530225"/>
            <a:ext cx="1587" cy="1588"/>
          </a:xfrm>
          <a:prstGeom prst="rect">
            <a:avLst/>
          </a:prstGeom>
          <a:solidFill>
            <a:srgbClr val="FFFFFF"/>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08" name="Rectangle 1273"/>
          <p:cNvSpPr>
            <a:spLocks noChangeArrowheads="1"/>
          </p:cNvSpPr>
          <p:nvPr/>
        </p:nvSpPr>
        <p:spPr bwMode="auto">
          <a:xfrm>
            <a:off x="728663" y="530225"/>
            <a:ext cx="1587" cy="1588"/>
          </a:xfrm>
          <a:prstGeom prst="rect">
            <a:avLst/>
          </a:prstGeom>
          <a:no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09" name="Line 1274"/>
          <p:cNvSpPr>
            <a:spLocks noChangeShapeType="1"/>
          </p:cNvSpPr>
          <p:nvPr/>
        </p:nvSpPr>
        <p:spPr bwMode="auto">
          <a:xfrm>
            <a:off x="728663" y="527050"/>
            <a:ext cx="1587" cy="1588"/>
          </a:xfrm>
          <a:prstGeom prst="line">
            <a:avLst/>
          </a:pr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10" name="Line 1275"/>
          <p:cNvSpPr>
            <a:spLocks noChangeShapeType="1"/>
          </p:cNvSpPr>
          <p:nvPr/>
        </p:nvSpPr>
        <p:spPr bwMode="auto">
          <a:xfrm>
            <a:off x="728663" y="527050"/>
            <a:ext cx="1587" cy="1588"/>
          </a:xfrm>
          <a:prstGeom prst="line">
            <a:avLst/>
          </a:pr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11" name="Freeform 1277"/>
          <p:cNvSpPr>
            <a:spLocks/>
          </p:cNvSpPr>
          <p:nvPr/>
        </p:nvSpPr>
        <p:spPr bwMode="auto">
          <a:xfrm>
            <a:off x="728663" y="523883"/>
            <a:ext cx="1587" cy="3175"/>
          </a:xfrm>
          <a:custGeom>
            <a:avLst/>
            <a:gdLst/>
            <a:ahLst/>
            <a:cxnLst>
              <a:cxn ang="0">
                <a:pos x="0" y="2"/>
              </a:cxn>
              <a:cxn ang="0">
                <a:pos x="0" y="2"/>
              </a:cxn>
              <a:cxn ang="0">
                <a:pos x="0" y="0"/>
              </a:cxn>
              <a:cxn ang="0">
                <a:pos x="0" y="2"/>
              </a:cxn>
              <a:cxn ang="0">
                <a:pos x="0" y="2"/>
              </a:cxn>
            </a:cxnLst>
            <a:rect l="0" t="0" r="r" b="b"/>
            <a:pathLst>
              <a:path h="2">
                <a:moveTo>
                  <a:pt x="0" y="2"/>
                </a:moveTo>
                <a:lnTo>
                  <a:pt x="0" y="2"/>
                </a:lnTo>
                <a:lnTo>
                  <a:pt x="0" y="0"/>
                </a:lnTo>
                <a:lnTo>
                  <a:pt x="0" y="2"/>
                </a:lnTo>
                <a:lnTo>
                  <a:pt x="0"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12" name="Freeform 1287"/>
          <p:cNvSpPr>
            <a:spLocks/>
          </p:cNvSpPr>
          <p:nvPr/>
        </p:nvSpPr>
        <p:spPr bwMode="auto">
          <a:xfrm>
            <a:off x="719142" y="514350"/>
            <a:ext cx="3175" cy="3175"/>
          </a:xfrm>
          <a:custGeom>
            <a:avLst/>
            <a:gdLst/>
            <a:ahLst/>
            <a:cxnLst>
              <a:cxn ang="0">
                <a:pos x="0" y="0"/>
              </a:cxn>
              <a:cxn ang="0">
                <a:pos x="0" y="2"/>
              </a:cxn>
              <a:cxn ang="0">
                <a:pos x="2" y="2"/>
              </a:cxn>
              <a:cxn ang="0">
                <a:pos x="2" y="2"/>
              </a:cxn>
              <a:cxn ang="0">
                <a:pos x="2" y="2"/>
              </a:cxn>
              <a:cxn ang="0">
                <a:pos x="2" y="0"/>
              </a:cxn>
              <a:cxn ang="0">
                <a:pos x="0" y="0"/>
              </a:cxn>
              <a:cxn ang="0">
                <a:pos x="0" y="0"/>
              </a:cxn>
              <a:cxn ang="0">
                <a:pos x="0" y="2"/>
              </a:cxn>
              <a:cxn ang="0">
                <a:pos x="0" y="2"/>
              </a:cxn>
              <a:cxn ang="0">
                <a:pos x="0" y="2"/>
              </a:cxn>
              <a:cxn ang="0">
                <a:pos x="0" y="2"/>
              </a:cxn>
              <a:cxn ang="0">
                <a:pos x="2" y="2"/>
              </a:cxn>
              <a:cxn ang="0">
                <a:pos x="2" y="2"/>
              </a:cxn>
              <a:cxn ang="0">
                <a:pos x="0" y="0"/>
              </a:cxn>
              <a:cxn ang="0">
                <a:pos x="0" y="0"/>
              </a:cxn>
              <a:cxn ang="0">
                <a:pos x="0" y="0"/>
              </a:cxn>
            </a:cxnLst>
            <a:rect l="0" t="0" r="r" b="b"/>
            <a:pathLst>
              <a:path w="2" h="2">
                <a:moveTo>
                  <a:pt x="0" y="0"/>
                </a:moveTo>
                <a:lnTo>
                  <a:pt x="0" y="2"/>
                </a:lnTo>
                <a:lnTo>
                  <a:pt x="2" y="2"/>
                </a:lnTo>
                <a:lnTo>
                  <a:pt x="2" y="2"/>
                </a:lnTo>
                <a:lnTo>
                  <a:pt x="2" y="2"/>
                </a:lnTo>
                <a:lnTo>
                  <a:pt x="2" y="0"/>
                </a:lnTo>
                <a:lnTo>
                  <a:pt x="0" y="0"/>
                </a:lnTo>
                <a:lnTo>
                  <a:pt x="0" y="0"/>
                </a:lnTo>
                <a:lnTo>
                  <a:pt x="0" y="2"/>
                </a:lnTo>
                <a:lnTo>
                  <a:pt x="0" y="2"/>
                </a:lnTo>
                <a:lnTo>
                  <a:pt x="0" y="2"/>
                </a:lnTo>
                <a:lnTo>
                  <a:pt x="0" y="2"/>
                </a:lnTo>
                <a:lnTo>
                  <a:pt x="2" y="2"/>
                </a:lnTo>
                <a:lnTo>
                  <a:pt x="2" y="2"/>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13" name="Freeform 1290"/>
          <p:cNvSpPr>
            <a:spLocks/>
          </p:cNvSpPr>
          <p:nvPr/>
        </p:nvSpPr>
        <p:spPr bwMode="auto">
          <a:xfrm>
            <a:off x="719142" y="517527"/>
            <a:ext cx="3175" cy="3175"/>
          </a:xfrm>
          <a:custGeom>
            <a:avLst/>
            <a:gdLst/>
            <a:ahLst/>
            <a:cxnLst>
              <a:cxn ang="0">
                <a:pos x="0" y="2"/>
              </a:cxn>
              <a:cxn ang="0">
                <a:pos x="0" y="2"/>
              </a:cxn>
              <a:cxn ang="0">
                <a:pos x="2" y="2"/>
              </a:cxn>
              <a:cxn ang="0">
                <a:pos x="2" y="2"/>
              </a:cxn>
              <a:cxn ang="0">
                <a:pos x="2" y="2"/>
              </a:cxn>
              <a:cxn ang="0">
                <a:pos x="2" y="0"/>
              </a:cxn>
              <a:cxn ang="0">
                <a:pos x="0" y="0"/>
              </a:cxn>
              <a:cxn ang="0">
                <a:pos x="0" y="0"/>
              </a:cxn>
              <a:cxn ang="0">
                <a:pos x="0" y="0"/>
              </a:cxn>
              <a:cxn ang="0">
                <a:pos x="0" y="0"/>
              </a:cxn>
              <a:cxn ang="0">
                <a:pos x="2" y="0"/>
              </a:cxn>
              <a:cxn ang="0">
                <a:pos x="0" y="0"/>
              </a:cxn>
              <a:cxn ang="0">
                <a:pos x="0" y="0"/>
              </a:cxn>
              <a:cxn ang="0">
                <a:pos x="0" y="0"/>
              </a:cxn>
              <a:cxn ang="0">
                <a:pos x="0" y="0"/>
              </a:cxn>
              <a:cxn ang="0">
                <a:pos x="0" y="2"/>
              </a:cxn>
              <a:cxn ang="0">
                <a:pos x="0" y="2"/>
              </a:cxn>
              <a:cxn ang="0">
                <a:pos x="0" y="2"/>
              </a:cxn>
              <a:cxn ang="0">
                <a:pos x="0" y="0"/>
              </a:cxn>
              <a:cxn ang="0">
                <a:pos x="0" y="0"/>
              </a:cxn>
              <a:cxn ang="0">
                <a:pos x="0" y="0"/>
              </a:cxn>
              <a:cxn ang="0">
                <a:pos x="0" y="0"/>
              </a:cxn>
              <a:cxn ang="0">
                <a:pos x="0" y="0"/>
              </a:cxn>
              <a:cxn ang="0">
                <a:pos x="0" y="0"/>
              </a:cxn>
              <a:cxn ang="0">
                <a:pos x="0" y="2"/>
              </a:cxn>
              <a:cxn ang="0">
                <a:pos x="2" y="2"/>
              </a:cxn>
              <a:cxn ang="0">
                <a:pos x="2" y="0"/>
              </a:cxn>
              <a:cxn ang="0">
                <a:pos x="2" y="0"/>
              </a:cxn>
              <a:cxn ang="0">
                <a:pos x="0" y="0"/>
              </a:cxn>
              <a:cxn ang="0">
                <a:pos x="0" y="0"/>
              </a:cxn>
              <a:cxn ang="0">
                <a:pos x="0" y="2"/>
              </a:cxn>
              <a:cxn ang="0">
                <a:pos x="0" y="2"/>
              </a:cxn>
              <a:cxn ang="0">
                <a:pos x="2" y="2"/>
              </a:cxn>
              <a:cxn ang="0">
                <a:pos x="2" y="2"/>
              </a:cxn>
              <a:cxn ang="0">
                <a:pos x="0" y="2"/>
              </a:cxn>
              <a:cxn ang="0">
                <a:pos x="0" y="2"/>
              </a:cxn>
              <a:cxn ang="0">
                <a:pos x="0" y="2"/>
              </a:cxn>
            </a:cxnLst>
            <a:rect l="0" t="0" r="r" b="b"/>
            <a:pathLst>
              <a:path w="2" h="2">
                <a:moveTo>
                  <a:pt x="0" y="2"/>
                </a:moveTo>
                <a:lnTo>
                  <a:pt x="0" y="2"/>
                </a:lnTo>
                <a:lnTo>
                  <a:pt x="2" y="2"/>
                </a:lnTo>
                <a:lnTo>
                  <a:pt x="2" y="2"/>
                </a:lnTo>
                <a:lnTo>
                  <a:pt x="2" y="2"/>
                </a:lnTo>
                <a:lnTo>
                  <a:pt x="2" y="0"/>
                </a:lnTo>
                <a:lnTo>
                  <a:pt x="0" y="0"/>
                </a:lnTo>
                <a:lnTo>
                  <a:pt x="0" y="0"/>
                </a:lnTo>
                <a:lnTo>
                  <a:pt x="0" y="0"/>
                </a:lnTo>
                <a:lnTo>
                  <a:pt x="0" y="0"/>
                </a:lnTo>
                <a:lnTo>
                  <a:pt x="2" y="0"/>
                </a:lnTo>
                <a:lnTo>
                  <a:pt x="0" y="0"/>
                </a:lnTo>
                <a:lnTo>
                  <a:pt x="0" y="0"/>
                </a:lnTo>
                <a:lnTo>
                  <a:pt x="0" y="0"/>
                </a:lnTo>
                <a:lnTo>
                  <a:pt x="0" y="0"/>
                </a:lnTo>
                <a:lnTo>
                  <a:pt x="0" y="2"/>
                </a:lnTo>
                <a:lnTo>
                  <a:pt x="0" y="2"/>
                </a:lnTo>
                <a:lnTo>
                  <a:pt x="0" y="2"/>
                </a:lnTo>
                <a:lnTo>
                  <a:pt x="0" y="0"/>
                </a:lnTo>
                <a:lnTo>
                  <a:pt x="0" y="0"/>
                </a:lnTo>
                <a:lnTo>
                  <a:pt x="0" y="0"/>
                </a:lnTo>
                <a:lnTo>
                  <a:pt x="0" y="0"/>
                </a:lnTo>
                <a:lnTo>
                  <a:pt x="0" y="0"/>
                </a:lnTo>
                <a:lnTo>
                  <a:pt x="0" y="0"/>
                </a:lnTo>
                <a:lnTo>
                  <a:pt x="0" y="2"/>
                </a:lnTo>
                <a:lnTo>
                  <a:pt x="2" y="2"/>
                </a:lnTo>
                <a:lnTo>
                  <a:pt x="2" y="0"/>
                </a:lnTo>
                <a:lnTo>
                  <a:pt x="2" y="0"/>
                </a:lnTo>
                <a:lnTo>
                  <a:pt x="0" y="0"/>
                </a:lnTo>
                <a:lnTo>
                  <a:pt x="0" y="0"/>
                </a:lnTo>
                <a:lnTo>
                  <a:pt x="0" y="2"/>
                </a:lnTo>
                <a:lnTo>
                  <a:pt x="0" y="2"/>
                </a:lnTo>
                <a:lnTo>
                  <a:pt x="2" y="2"/>
                </a:lnTo>
                <a:lnTo>
                  <a:pt x="2" y="2"/>
                </a:lnTo>
                <a:lnTo>
                  <a:pt x="0" y="2"/>
                </a:lnTo>
                <a:lnTo>
                  <a:pt x="0" y="2"/>
                </a:lnTo>
                <a:lnTo>
                  <a:pt x="0"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14" name="Rectangle 1335"/>
          <p:cNvSpPr>
            <a:spLocks noChangeArrowheads="1"/>
          </p:cNvSpPr>
          <p:nvPr/>
        </p:nvSpPr>
        <p:spPr bwMode="auto">
          <a:xfrm>
            <a:off x="468314" y="508000"/>
            <a:ext cx="1587" cy="1588"/>
          </a:xfrm>
          <a:prstGeom prst="rect">
            <a:avLst/>
          </a:prstGeom>
          <a:solidFill>
            <a:srgbClr val="000000"/>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15" name="Rectangle 1336"/>
          <p:cNvSpPr>
            <a:spLocks noChangeArrowheads="1"/>
          </p:cNvSpPr>
          <p:nvPr/>
        </p:nvSpPr>
        <p:spPr bwMode="auto">
          <a:xfrm>
            <a:off x="474665" y="495300"/>
            <a:ext cx="1587" cy="1588"/>
          </a:xfrm>
          <a:prstGeom prst="rect">
            <a:avLst/>
          </a:prstGeom>
          <a:solidFill>
            <a:srgbClr val="000000"/>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16" name="Rectangle 1337"/>
          <p:cNvSpPr>
            <a:spLocks noChangeArrowheads="1"/>
          </p:cNvSpPr>
          <p:nvPr/>
        </p:nvSpPr>
        <p:spPr bwMode="auto">
          <a:xfrm>
            <a:off x="474665" y="495300"/>
            <a:ext cx="1587" cy="1588"/>
          </a:xfrm>
          <a:prstGeom prst="rect">
            <a:avLst/>
          </a:prstGeom>
          <a:solidFill>
            <a:srgbClr val="000000"/>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17" name="Rectangle 1340"/>
          <p:cNvSpPr>
            <a:spLocks noChangeArrowheads="1"/>
          </p:cNvSpPr>
          <p:nvPr/>
        </p:nvSpPr>
        <p:spPr bwMode="auto">
          <a:xfrm>
            <a:off x="468314" y="508000"/>
            <a:ext cx="1587" cy="1588"/>
          </a:xfrm>
          <a:prstGeom prst="rect">
            <a:avLst/>
          </a:prstGeom>
          <a:solidFill>
            <a:srgbClr val="FFFFFF"/>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18" name="Rectangle 1341"/>
          <p:cNvSpPr>
            <a:spLocks noChangeArrowheads="1"/>
          </p:cNvSpPr>
          <p:nvPr/>
        </p:nvSpPr>
        <p:spPr bwMode="auto">
          <a:xfrm>
            <a:off x="468314" y="508000"/>
            <a:ext cx="1587" cy="1588"/>
          </a:xfrm>
          <a:prstGeom prst="rect">
            <a:avLst/>
          </a:prstGeom>
          <a:solidFill>
            <a:srgbClr val="FFFFFF"/>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19" name="Rectangle 1342"/>
          <p:cNvSpPr>
            <a:spLocks noChangeArrowheads="1"/>
          </p:cNvSpPr>
          <p:nvPr/>
        </p:nvSpPr>
        <p:spPr bwMode="auto">
          <a:xfrm>
            <a:off x="468314" y="508000"/>
            <a:ext cx="1587" cy="1588"/>
          </a:xfrm>
          <a:prstGeom prst="rect">
            <a:avLst/>
          </a:prstGeom>
          <a:solidFill>
            <a:srgbClr val="FFFFFF"/>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20" name="Rectangle 1343"/>
          <p:cNvSpPr>
            <a:spLocks noChangeArrowheads="1"/>
          </p:cNvSpPr>
          <p:nvPr/>
        </p:nvSpPr>
        <p:spPr bwMode="auto">
          <a:xfrm>
            <a:off x="468314" y="508000"/>
            <a:ext cx="1587" cy="1588"/>
          </a:xfrm>
          <a:prstGeom prst="rect">
            <a:avLst/>
          </a:prstGeom>
          <a:solidFill>
            <a:srgbClr val="000000"/>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21" name="Rectangle 1344"/>
          <p:cNvSpPr>
            <a:spLocks noChangeArrowheads="1"/>
          </p:cNvSpPr>
          <p:nvPr/>
        </p:nvSpPr>
        <p:spPr bwMode="auto">
          <a:xfrm>
            <a:off x="465140" y="485780"/>
            <a:ext cx="1587" cy="3175"/>
          </a:xfrm>
          <a:prstGeom prst="rect">
            <a:avLst/>
          </a:prstGeom>
          <a:solidFill>
            <a:srgbClr val="FFFFFF"/>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30" name="Title 329"/>
          <p:cNvSpPr>
            <a:spLocks noGrp="1"/>
          </p:cNvSpPr>
          <p:nvPr>
            <p:ph type="title" hasCustomPrompt="1"/>
          </p:nvPr>
        </p:nvSpPr>
        <p:spPr>
          <a:xfrm>
            <a:off x="1512624" y="1189797"/>
            <a:ext cx="6971806" cy="1822161"/>
          </a:xfrm>
          <a:prstGeom prst="rect">
            <a:avLst/>
          </a:prstGeom>
        </p:spPr>
        <p:txBody>
          <a:bodyPr lIns="0" tIns="0" rIns="0" bIns="0" anchor="b">
            <a:normAutofit/>
          </a:bodyPr>
          <a:lstStyle>
            <a:lvl1pPr>
              <a:lnSpc>
                <a:spcPct val="100000"/>
              </a:lnSpc>
              <a:spcBef>
                <a:spcPts val="0"/>
              </a:spcBef>
              <a:defRPr sz="3750" b="1" baseline="0">
                <a:solidFill>
                  <a:srgbClr val="021F43"/>
                </a:solidFill>
              </a:defRPr>
            </a:lvl1pPr>
          </a:lstStyle>
          <a:p>
            <a:r>
              <a:rPr lang="en-US" dirty="0"/>
              <a:t>Presentation Title Up to Three Lines at this size</a:t>
            </a:r>
          </a:p>
        </p:txBody>
      </p:sp>
      <p:sp>
        <p:nvSpPr>
          <p:cNvPr id="332" name="Text Placeholder 331"/>
          <p:cNvSpPr>
            <a:spLocks noGrp="1"/>
          </p:cNvSpPr>
          <p:nvPr>
            <p:ph type="body" sz="quarter" idx="13" hasCustomPrompt="1"/>
          </p:nvPr>
        </p:nvSpPr>
        <p:spPr>
          <a:xfrm>
            <a:off x="1525176" y="3000005"/>
            <a:ext cx="6959257" cy="875885"/>
          </a:xfrm>
          <a:prstGeom prst="rect">
            <a:avLst/>
          </a:prstGeom>
        </p:spPr>
        <p:txBody>
          <a:bodyPr lIns="0" tIns="0" rIns="0" bIns="0" anchor="t">
            <a:normAutofit/>
          </a:bodyPr>
          <a:lstStyle>
            <a:lvl1pPr>
              <a:lnSpc>
                <a:spcPct val="100000"/>
              </a:lnSpc>
              <a:spcBef>
                <a:spcPts val="0"/>
              </a:spcBef>
              <a:defRPr sz="1875" b="0" i="0" cap="all" baseline="0">
                <a:solidFill>
                  <a:srgbClr val="021F43"/>
                </a:solidFill>
                <a:latin typeface="+mn-lt"/>
                <a:cs typeface="Andes ExtraLight"/>
              </a:defRPr>
            </a:lvl1pPr>
            <a:lvl2pPr>
              <a:defRPr b="0" i="0">
                <a:latin typeface="Andes ExtraLight"/>
                <a:cs typeface="Andes ExtraLight"/>
              </a:defRPr>
            </a:lvl2pPr>
            <a:lvl3pPr>
              <a:defRPr b="0" i="0">
                <a:latin typeface="Andes ExtraLight"/>
                <a:cs typeface="Andes ExtraLight"/>
              </a:defRPr>
            </a:lvl3pPr>
            <a:lvl4pPr>
              <a:defRPr b="0" i="0">
                <a:latin typeface="Andes ExtraLight"/>
                <a:cs typeface="Andes ExtraLight"/>
              </a:defRPr>
            </a:lvl4pPr>
            <a:lvl5pPr>
              <a:defRPr b="0" i="0">
                <a:latin typeface="Andes ExtraLight"/>
                <a:cs typeface="Andes ExtraLight"/>
              </a:defRPr>
            </a:lvl5pPr>
          </a:lstStyle>
          <a:p>
            <a:pPr lvl="0"/>
            <a:r>
              <a:rPr lang="en-US" dirty="0"/>
              <a:t>Subtitle</a:t>
            </a:r>
            <a:br>
              <a:rPr lang="en-US" dirty="0"/>
            </a:br>
            <a:r>
              <a:rPr lang="en-US" dirty="0"/>
              <a:t>up to Two Lines</a:t>
            </a:r>
          </a:p>
        </p:txBody>
      </p:sp>
      <p:sp>
        <p:nvSpPr>
          <p:cNvPr id="73" name="Rectangle 72"/>
          <p:cNvSpPr/>
          <p:nvPr/>
        </p:nvSpPr>
        <p:spPr bwMode="auto">
          <a:xfrm>
            <a:off x="6714071" y="4308323"/>
            <a:ext cx="2429933" cy="182880"/>
          </a:xfrm>
          <a:prstGeom prst="rect">
            <a:avLst/>
          </a:prstGeom>
          <a:solidFill>
            <a:srgbClr val="00ADE4"/>
          </a:solidFill>
          <a:ln w="9525" cap="flat" cmpd="sng" algn="ctr">
            <a:noFill/>
            <a:prstDash val="solid"/>
            <a:round/>
            <a:headEnd type="none" w="med" len="med"/>
            <a:tailEnd type="none" w="med" len="med"/>
          </a:ln>
          <a:effectLst/>
        </p:spPr>
        <p:txBody>
          <a:bodyPr vert="horz" wrap="square" lIns="68580" tIns="34290" rIns="68580" bIns="34290" numCol="1" rtlCol="0" anchor="t" anchorCtr="0" compatLnSpc="1">
            <a:prstTxWarp prst="textNoShape">
              <a:avLst/>
            </a:prstTxWarp>
          </a:bodyPr>
          <a:lstStyle/>
          <a:p>
            <a:pPr marL="86914" marR="0" indent="-86914" algn="l" defTabSz="685783" rtl="0" eaLnBrk="1" fontAlgn="base" latinLnBrk="0" hangingPunct="1">
              <a:lnSpc>
                <a:spcPct val="100000"/>
              </a:lnSpc>
              <a:spcBef>
                <a:spcPct val="50000"/>
              </a:spcBef>
              <a:spcAft>
                <a:spcPct val="0"/>
              </a:spcAft>
              <a:buClrTx/>
              <a:buSzTx/>
              <a:buFontTx/>
              <a:buChar char="•"/>
              <a:tabLst/>
            </a:pPr>
            <a:endParaRPr kumimoji="0" lang="en-US" sz="975" b="0" i="0" u="none" strike="noStrike" cap="none" normalizeH="0" baseline="0" dirty="0">
              <a:ln>
                <a:noFill/>
              </a:ln>
              <a:solidFill>
                <a:schemeClr val="accent3"/>
              </a:solidFill>
              <a:effectLst/>
              <a:latin typeface="Arial Regular" charset="0"/>
              <a:cs typeface="Times New Roman" pitchFamily="18" charset="0"/>
            </a:endParaRPr>
          </a:p>
        </p:txBody>
      </p:sp>
      <p:sp>
        <p:nvSpPr>
          <p:cNvPr id="72" name="Rectangle 71"/>
          <p:cNvSpPr/>
          <p:nvPr/>
        </p:nvSpPr>
        <p:spPr bwMode="auto">
          <a:xfrm>
            <a:off x="2" y="4309534"/>
            <a:ext cx="6976533" cy="182880"/>
          </a:xfrm>
          <a:prstGeom prst="rect">
            <a:avLst/>
          </a:prstGeom>
          <a:solidFill>
            <a:schemeClr val="tx1"/>
          </a:solidFill>
          <a:ln w="9525" cap="flat" cmpd="sng" algn="ctr">
            <a:noFill/>
            <a:prstDash val="solid"/>
            <a:round/>
            <a:headEnd type="none" w="med" len="med"/>
            <a:tailEnd type="none" w="med" len="med"/>
          </a:ln>
          <a:effectLst/>
        </p:spPr>
        <p:txBody>
          <a:bodyPr vert="horz" wrap="square" lIns="68580" tIns="34290" rIns="68580" bIns="34290" numCol="1" rtlCol="0" anchor="t" anchorCtr="0" compatLnSpc="1">
            <a:prstTxWarp prst="textNoShape">
              <a:avLst/>
            </a:prstTxWarp>
          </a:bodyPr>
          <a:lstStyle/>
          <a:p>
            <a:pPr marL="86914" marR="0" indent="-86914" algn="l" defTabSz="685783" rtl="0" eaLnBrk="1" fontAlgn="base" latinLnBrk="0" hangingPunct="1">
              <a:lnSpc>
                <a:spcPct val="100000"/>
              </a:lnSpc>
              <a:spcBef>
                <a:spcPct val="50000"/>
              </a:spcBef>
              <a:spcAft>
                <a:spcPct val="0"/>
              </a:spcAft>
              <a:buClrTx/>
              <a:buSzTx/>
              <a:buFontTx/>
              <a:buChar char="•"/>
              <a:tabLst/>
            </a:pPr>
            <a:endParaRPr kumimoji="0" lang="en-US" sz="975" b="0" i="0" u="none" strike="noStrike" cap="none" normalizeH="0" baseline="0" dirty="0">
              <a:ln>
                <a:noFill/>
              </a:ln>
              <a:solidFill>
                <a:schemeClr val="bg1"/>
              </a:solidFill>
              <a:effectLst/>
              <a:latin typeface="Arial Regular" charset="0"/>
              <a:cs typeface="Times New Roman" pitchFamily="18" charset="0"/>
            </a:endParaRPr>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3171174990"/>
      </p:ext>
    </p:extLst>
  </p:cSld>
  <p:clrMapOvr>
    <a:masterClrMapping/>
  </p:clrMapOvr>
</p:sldLayout>
</file>

<file path=ppt/slideLayouts/slideLayout8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reserve="1" userDrawn="1">
  <p:cSld name="1_BLANK title">
    <p:spTree>
      <p:nvGrpSpPr>
        <p:cNvPr id="1" name=""/>
        <p:cNvGrpSpPr/>
        <p:nvPr/>
      </p:nvGrpSpPr>
      <p:grpSpPr>
        <a:xfrm>
          <a:off x="0" y="0"/>
          <a:ext cx="0" cy="0"/>
          <a:chOff x="0" y="0"/>
          <a:chExt cx="0" cy="0"/>
        </a:xfrm>
      </p:grpSpPr>
      <p:sp>
        <p:nvSpPr>
          <p:cNvPr id="4" name="Rectangle 9">
            <a:extLst>
              <a:ext uri="{FF2B5EF4-FFF2-40B4-BE49-F238E27FC236}">
                <a16:creationId xmlns="" xmlns:a="http://schemas.openxmlformats.org/drawingml/2006/main" xmlns:r="http://schemas.openxmlformats.org/officeDocument/2006/relationships" xmlns:p="http://schemas.openxmlformats.org/presentationml/2006/main" xmlns:a16="http://schemas.microsoft.com/office/drawing/2014/main" xmlns:mv="urn:schemas-microsoft-com:mac:vml" xmlns:mc="http://schemas.openxmlformats.org/markup-compatibility/2006" id="{C3ECE642-877D-554E-AA9E-1163268F1073}"/>
              </a:ext>
            </a:extLst>
          </p:cNvPr>
          <p:cNvSpPr>
            <a:spLocks noChangeArrowheads="1"/>
          </p:cNvSpPr>
          <p:nvPr userDrawn="1"/>
        </p:nvSpPr>
        <p:spPr bwMode="auto">
          <a:xfrm flipV="1">
            <a:off x="0" y="7"/>
            <a:ext cx="9144000" cy="807647"/>
          </a:xfrm>
          <a:prstGeom prst="rect">
            <a:avLst/>
          </a:prstGeom>
          <a:solidFill>
            <a:srgbClr val="00AB51"/>
          </a:solidFill>
          <a:ln>
            <a:noFill/>
          </a:ln>
          <a:extLst>
            <a:ext uri="{91240B29-F687-4f45-9708-019B960494DF}">
              <a14:hiddenLine xmlns:a="http://schemas.openxmlformats.org/drawingml/2006/main" xmlns:r="http://schemas.openxmlformats.org/officeDocument/2006/relationships" xmlns:p="http://schemas.openxmlformats.org/presentationml/2006/main" xmlns:a14="http://schemas.microsoft.com/office/drawing/2010/main" xmlns="" xmlns:mv="urn:schemas-microsoft-com:mac:vml" xmlns:mc="http://schemas.openxmlformats.org/markup-compatibility/2006" w="9525">
                <a:solidFill>
                  <a:srgbClr val="000000"/>
                </a:solidFill>
                <a:round/>
                <a:headEnd/>
                <a:tailEnd/>
              </a14:hiddenLine>
            </a:ext>
          </a:extLst>
        </p:spPr>
        <p:txBody>
          <a:bodyPr lIns="68580" tIns="34290" rIns="68580" bIns="34290"/>
          <a:lstStyle/>
          <a:p>
            <a:pPr marL="86912" indent="-86912">
              <a:spcBef>
                <a:spcPct val="50000"/>
              </a:spcBef>
              <a:buFontTx/>
              <a:buChar char="•"/>
            </a:pPr>
            <a:endParaRPr lang="en-US" sz="1000" b="0" dirty="0">
              <a:solidFill>
                <a:schemeClr val="bg1"/>
              </a:solidFill>
            </a:endParaRPr>
          </a:p>
        </p:txBody>
      </p:sp>
      <p:sp>
        <p:nvSpPr>
          <p:cNvPr id="2" name="Title 1"/>
          <p:cNvSpPr>
            <a:spLocks noGrp="1"/>
          </p:cNvSpPr>
          <p:nvPr>
            <p:ph type="title"/>
          </p:nvPr>
        </p:nvSpPr>
        <p:spPr>
          <a:xfrm>
            <a:off x="524884" y="301630"/>
            <a:ext cx="8114114" cy="420269"/>
          </a:xfrm>
          <a:prstGeom prst="rect">
            <a:avLst/>
          </a:prstGeom>
        </p:spPr>
        <p:txBody>
          <a:bodyPr>
            <a:normAutofit/>
          </a:bodyPr>
          <a:lstStyle>
            <a:lvl1pPr>
              <a:defRPr sz="1800">
                <a:solidFill>
                  <a:schemeClr val="bg1"/>
                </a:solidFill>
              </a:defRPr>
            </a:lvl1pPr>
          </a:lstStyle>
          <a:p>
            <a:r>
              <a:rPr lang="en-US" dirty="0"/>
              <a:t>Click to edit Master title style</a:t>
            </a:r>
          </a:p>
        </p:txBody>
      </p:sp>
      <p:sp>
        <p:nvSpPr>
          <p:cNvPr id="7" name="Slide Number Placeholder 2"/>
          <p:cNvSpPr>
            <a:spLocks noGrp="1"/>
          </p:cNvSpPr>
          <p:nvPr>
            <p:ph type="sldNum" sz="quarter" idx="10"/>
          </p:nvPr>
        </p:nvSpPr>
        <p:spPr>
          <a:xfrm>
            <a:off x="3" y="6499560"/>
            <a:ext cx="552283" cy="358440"/>
          </a:xfrm>
        </p:spPr>
        <p:txBody>
          <a:bodyPr anchor="ctr"/>
          <a:lstStyle>
            <a:lvl1pPr algn="ctr">
              <a:defRPr sz="675" b="0">
                <a:solidFill>
                  <a:schemeClr val="tx2">
                    <a:lumMod val="65000"/>
                    <a:lumOff val="35000"/>
                  </a:schemeClr>
                </a:solidFill>
                <a:latin typeface="+mn-lt"/>
              </a:defRPr>
            </a:lvl1pPr>
          </a:lstStyle>
          <a:p>
            <a:pPr>
              <a:defRPr/>
            </a:pPr>
            <a:fld id="{A91C009A-D183-4B06-A7F0-ADEC358427FA}" type="slidenum">
              <a:rPr lang="en-US" smtClean="0"/>
              <a:pPr>
                <a:defRPr/>
              </a:pPr>
              <a:t>‹#›</a:t>
            </a:fld>
            <a:endParaRPr lang="en-US" dirty="0"/>
          </a:p>
        </p:txBody>
      </p:sp>
      <p:pic>
        <p:nvPicPr>
          <p:cNvPr id="8" name="Picture 7">
            <a:extLst>
              <a:ext uri="{FF2B5EF4-FFF2-40B4-BE49-F238E27FC236}">
                <a16:creationId xmlns="" xmlns:a="http://schemas.openxmlformats.org/drawingml/2006/main" xmlns:r="http://schemas.openxmlformats.org/officeDocument/2006/relationships" xmlns:p="http://schemas.openxmlformats.org/presentationml/2006/main" xmlns:a16="http://schemas.microsoft.com/office/drawing/2014/main" xmlns:mv="urn:schemas-microsoft-com:mac:vml" xmlns:mc="http://schemas.openxmlformats.org/markup-compatibility/2006" id="{CC601290-045C-480F-860C-F1EFFBDA9F77}"/>
              </a:ext>
            </a:extLst>
          </p:cNvPr>
          <p:cNvPicPr>
            <a:picLocks noChangeAspect="1"/>
          </p:cNvPicPr>
          <p:nvPr userDrawn="1"/>
        </p:nvPicPr>
        <p:blipFill>
          <a:blip r:embed="rId2" cstate="print">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ext>
            </a:extLst>
          </a:blip>
          <a:stretch>
            <a:fillRect/>
          </a:stretch>
        </p:blipFill>
        <p:spPr>
          <a:xfrm>
            <a:off x="6858000" y="6190515"/>
            <a:ext cx="1969950" cy="501751"/>
          </a:xfrm>
          <a:prstGeom prst="rect">
            <a:avLst/>
          </a:prstGeom>
        </p:spPr>
      </p:pic>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1718582077"/>
      </p:ext>
    </p:extLst>
  </p:cSld>
  <p:clrMapOvr>
    <a:masterClrMapping/>
  </p:clrMapOvr>
</p:sldLayout>
</file>

<file path=ppt/slideLayouts/slideLayout8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reserve="1" userDrawn="1">
  <p:cSld name="2_BLANK title">
    <p:spTree>
      <p:nvGrpSpPr>
        <p:cNvPr id="1" name=""/>
        <p:cNvGrpSpPr/>
        <p:nvPr/>
      </p:nvGrpSpPr>
      <p:grpSpPr>
        <a:xfrm>
          <a:off x="0" y="0"/>
          <a:ext cx="0" cy="0"/>
          <a:chOff x="0" y="0"/>
          <a:chExt cx="0" cy="0"/>
        </a:xfrm>
      </p:grpSpPr>
      <p:sp>
        <p:nvSpPr>
          <p:cNvPr id="4" name="Rectangle 9">
            <a:extLst>
              <a:ext uri="{FF2B5EF4-FFF2-40B4-BE49-F238E27FC236}">
                <a16:creationId xmlns="" xmlns:a="http://schemas.openxmlformats.org/drawingml/2006/main" xmlns:r="http://schemas.openxmlformats.org/officeDocument/2006/relationships" xmlns:p="http://schemas.openxmlformats.org/presentationml/2006/main" xmlns:a16="http://schemas.microsoft.com/office/drawing/2014/main" xmlns:mv="urn:schemas-microsoft-com:mac:vml" xmlns:mc="http://schemas.openxmlformats.org/markup-compatibility/2006" id="{C3ECE642-877D-554E-AA9E-1163268F1073}"/>
              </a:ext>
            </a:extLst>
          </p:cNvPr>
          <p:cNvSpPr>
            <a:spLocks noChangeArrowheads="1"/>
          </p:cNvSpPr>
          <p:nvPr userDrawn="1"/>
        </p:nvSpPr>
        <p:spPr bwMode="auto">
          <a:xfrm flipV="1">
            <a:off x="0" y="7"/>
            <a:ext cx="9144000" cy="807647"/>
          </a:xfrm>
          <a:prstGeom prst="rect">
            <a:avLst/>
          </a:prstGeom>
          <a:solidFill>
            <a:srgbClr val="006450"/>
          </a:solidFill>
          <a:ln>
            <a:noFill/>
          </a:ln>
          <a:extLst>
            <a:ext uri="{91240B29-F687-4f45-9708-019B960494DF}">
              <a14:hiddenLine xmlns:a="http://schemas.openxmlformats.org/drawingml/2006/main" xmlns:r="http://schemas.openxmlformats.org/officeDocument/2006/relationships" xmlns:p="http://schemas.openxmlformats.org/presentationml/2006/main" xmlns:a14="http://schemas.microsoft.com/office/drawing/2010/main" xmlns="" xmlns:mv="urn:schemas-microsoft-com:mac:vml" xmlns:mc="http://schemas.openxmlformats.org/markup-compatibility/2006" w="9525">
                <a:solidFill>
                  <a:srgbClr val="000000"/>
                </a:solidFill>
                <a:round/>
                <a:headEnd/>
                <a:tailEnd/>
              </a14:hiddenLine>
            </a:ext>
          </a:extLst>
        </p:spPr>
        <p:txBody>
          <a:bodyPr lIns="68580" tIns="34290" rIns="68580" bIns="34290"/>
          <a:lstStyle/>
          <a:p>
            <a:pPr marL="86912" indent="-86912">
              <a:spcBef>
                <a:spcPct val="50000"/>
              </a:spcBef>
              <a:buFontTx/>
              <a:buChar char="•"/>
            </a:pPr>
            <a:endParaRPr lang="en-US" sz="1000" b="0" dirty="0">
              <a:solidFill>
                <a:schemeClr val="bg1"/>
              </a:solidFill>
            </a:endParaRPr>
          </a:p>
        </p:txBody>
      </p:sp>
      <p:sp>
        <p:nvSpPr>
          <p:cNvPr id="2" name="Title 1"/>
          <p:cNvSpPr>
            <a:spLocks noGrp="1"/>
          </p:cNvSpPr>
          <p:nvPr>
            <p:ph type="title"/>
          </p:nvPr>
        </p:nvSpPr>
        <p:spPr>
          <a:xfrm>
            <a:off x="524884" y="301630"/>
            <a:ext cx="8114114" cy="420269"/>
          </a:xfrm>
          <a:prstGeom prst="rect">
            <a:avLst/>
          </a:prstGeom>
        </p:spPr>
        <p:txBody>
          <a:bodyPr>
            <a:normAutofit/>
          </a:bodyPr>
          <a:lstStyle>
            <a:lvl1pPr>
              <a:defRPr sz="1800">
                <a:solidFill>
                  <a:schemeClr val="bg1"/>
                </a:solidFill>
              </a:defRPr>
            </a:lvl1pPr>
          </a:lstStyle>
          <a:p>
            <a:r>
              <a:rPr lang="en-US" dirty="0"/>
              <a:t>Click to edit Master title style</a:t>
            </a:r>
          </a:p>
        </p:txBody>
      </p:sp>
      <p:sp>
        <p:nvSpPr>
          <p:cNvPr id="7" name="Slide Number Placeholder 2"/>
          <p:cNvSpPr>
            <a:spLocks noGrp="1"/>
          </p:cNvSpPr>
          <p:nvPr>
            <p:ph type="sldNum" sz="quarter" idx="10"/>
          </p:nvPr>
        </p:nvSpPr>
        <p:spPr>
          <a:xfrm>
            <a:off x="3" y="6499560"/>
            <a:ext cx="552283" cy="358440"/>
          </a:xfrm>
        </p:spPr>
        <p:txBody>
          <a:bodyPr anchor="ctr"/>
          <a:lstStyle>
            <a:lvl1pPr algn="ctr">
              <a:defRPr sz="675" b="0">
                <a:solidFill>
                  <a:schemeClr val="tx2">
                    <a:lumMod val="65000"/>
                    <a:lumOff val="35000"/>
                  </a:schemeClr>
                </a:solidFill>
                <a:latin typeface="+mn-lt"/>
              </a:defRPr>
            </a:lvl1pPr>
          </a:lstStyle>
          <a:p>
            <a:pPr>
              <a:defRPr/>
            </a:pPr>
            <a:fld id="{A91C009A-D183-4B06-A7F0-ADEC358427FA}" type="slidenum">
              <a:rPr lang="en-US" smtClean="0"/>
              <a:pPr>
                <a:defRPr/>
              </a:pPr>
              <a:t>‹#›</a:t>
            </a:fld>
            <a:endParaRPr lang="en-US" dirty="0"/>
          </a:p>
        </p:txBody>
      </p:sp>
      <p:pic>
        <p:nvPicPr>
          <p:cNvPr id="8" name="Picture 7">
            <a:extLst>
              <a:ext uri="{FF2B5EF4-FFF2-40B4-BE49-F238E27FC236}">
                <a16:creationId xmlns="" xmlns:a="http://schemas.openxmlformats.org/drawingml/2006/main" xmlns:r="http://schemas.openxmlformats.org/officeDocument/2006/relationships" xmlns:p="http://schemas.openxmlformats.org/presentationml/2006/main" xmlns:a16="http://schemas.microsoft.com/office/drawing/2014/main" xmlns:mv="urn:schemas-microsoft-com:mac:vml" xmlns:mc="http://schemas.openxmlformats.org/markup-compatibility/2006" id="{59AD0CA6-E461-4E39-B8EC-2761C1E88F68}"/>
              </a:ext>
            </a:extLst>
          </p:cNvPr>
          <p:cNvPicPr>
            <a:picLocks noChangeAspect="1"/>
          </p:cNvPicPr>
          <p:nvPr userDrawn="1"/>
        </p:nvPicPr>
        <p:blipFill>
          <a:blip r:embed="rId2" cstate="print">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ext>
            </a:extLst>
          </a:blip>
          <a:stretch>
            <a:fillRect/>
          </a:stretch>
        </p:blipFill>
        <p:spPr>
          <a:xfrm>
            <a:off x="6858000" y="6190515"/>
            <a:ext cx="1969950" cy="501751"/>
          </a:xfrm>
          <a:prstGeom prst="rect">
            <a:avLst/>
          </a:prstGeom>
        </p:spPr>
      </p:pic>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1173959498"/>
      </p:ext>
    </p:extLst>
  </p:cSld>
  <p:clrMapOvr>
    <a:masterClrMapping/>
  </p:clrMapOvr>
</p:sldLayout>
</file>

<file path=ppt/slideLayouts/slideLayout8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reserve="1" userDrawn="1">
  <p:cSld name="3_BLANK title">
    <p:spTree>
      <p:nvGrpSpPr>
        <p:cNvPr id="1" name=""/>
        <p:cNvGrpSpPr/>
        <p:nvPr/>
      </p:nvGrpSpPr>
      <p:grpSpPr>
        <a:xfrm>
          <a:off x="0" y="0"/>
          <a:ext cx="0" cy="0"/>
          <a:chOff x="0" y="0"/>
          <a:chExt cx="0" cy="0"/>
        </a:xfrm>
      </p:grpSpPr>
      <p:sp>
        <p:nvSpPr>
          <p:cNvPr id="4" name="Rectangle 9">
            <a:extLst>
              <a:ext uri="{FF2B5EF4-FFF2-40B4-BE49-F238E27FC236}">
                <a16:creationId xmlns="" xmlns:a="http://schemas.openxmlformats.org/drawingml/2006/main" xmlns:r="http://schemas.openxmlformats.org/officeDocument/2006/relationships" xmlns:p="http://schemas.openxmlformats.org/presentationml/2006/main" xmlns:a16="http://schemas.microsoft.com/office/drawing/2014/main" xmlns:mv="urn:schemas-microsoft-com:mac:vml" xmlns:mc="http://schemas.openxmlformats.org/markup-compatibility/2006" id="{C3ECE642-877D-554E-AA9E-1163268F1073}"/>
              </a:ext>
            </a:extLst>
          </p:cNvPr>
          <p:cNvSpPr>
            <a:spLocks noChangeArrowheads="1"/>
          </p:cNvSpPr>
          <p:nvPr userDrawn="1"/>
        </p:nvSpPr>
        <p:spPr bwMode="auto">
          <a:xfrm flipV="1">
            <a:off x="0" y="7"/>
            <a:ext cx="9144000" cy="807647"/>
          </a:xfrm>
          <a:prstGeom prst="rect">
            <a:avLst/>
          </a:prstGeom>
          <a:solidFill>
            <a:srgbClr val="033053"/>
          </a:solidFill>
          <a:ln>
            <a:noFill/>
          </a:ln>
          <a:extLst>
            <a:ext uri="{91240B29-F687-4f45-9708-019B960494DF}">
              <a14:hiddenLine xmlns:a="http://schemas.openxmlformats.org/drawingml/2006/main" xmlns:r="http://schemas.openxmlformats.org/officeDocument/2006/relationships" xmlns:p="http://schemas.openxmlformats.org/presentationml/2006/main" xmlns:a14="http://schemas.microsoft.com/office/drawing/2010/main" xmlns="" xmlns:mv="urn:schemas-microsoft-com:mac:vml" xmlns:mc="http://schemas.openxmlformats.org/markup-compatibility/2006" w="9525">
                <a:solidFill>
                  <a:srgbClr val="000000"/>
                </a:solidFill>
                <a:round/>
                <a:headEnd/>
                <a:tailEnd/>
              </a14:hiddenLine>
            </a:ext>
          </a:extLst>
        </p:spPr>
        <p:txBody>
          <a:bodyPr lIns="68580" tIns="34290" rIns="68580" bIns="34290"/>
          <a:lstStyle/>
          <a:p>
            <a:pPr marL="86912" indent="-86912">
              <a:spcBef>
                <a:spcPct val="50000"/>
              </a:spcBef>
              <a:buFontTx/>
              <a:buChar char="•"/>
            </a:pPr>
            <a:endParaRPr lang="en-US" sz="1000" b="0" dirty="0">
              <a:solidFill>
                <a:schemeClr val="bg1"/>
              </a:solidFill>
            </a:endParaRPr>
          </a:p>
        </p:txBody>
      </p:sp>
      <p:sp>
        <p:nvSpPr>
          <p:cNvPr id="2" name="Title 1"/>
          <p:cNvSpPr>
            <a:spLocks noGrp="1"/>
          </p:cNvSpPr>
          <p:nvPr>
            <p:ph type="title"/>
          </p:nvPr>
        </p:nvSpPr>
        <p:spPr>
          <a:xfrm>
            <a:off x="524884" y="301630"/>
            <a:ext cx="8114114" cy="420269"/>
          </a:xfrm>
          <a:prstGeom prst="rect">
            <a:avLst/>
          </a:prstGeom>
        </p:spPr>
        <p:txBody>
          <a:bodyPr>
            <a:normAutofit/>
          </a:bodyPr>
          <a:lstStyle>
            <a:lvl1pPr>
              <a:defRPr sz="1800">
                <a:solidFill>
                  <a:schemeClr val="bg1"/>
                </a:solidFill>
              </a:defRPr>
            </a:lvl1pPr>
          </a:lstStyle>
          <a:p>
            <a:r>
              <a:rPr lang="en-US" dirty="0"/>
              <a:t>Click to edit Master title style</a:t>
            </a:r>
          </a:p>
        </p:txBody>
      </p:sp>
      <p:sp>
        <p:nvSpPr>
          <p:cNvPr id="7" name="Slide Number Placeholder 2"/>
          <p:cNvSpPr>
            <a:spLocks noGrp="1"/>
          </p:cNvSpPr>
          <p:nvPr>
            <p:ph type="sldNum" sz="quarter" idx="10"/>
          </p:nvPr>
        </p:nvSpPr>
        <p:spPr>
          <a:xfrm>
            <a:off x="3" y="6513045"/>
            <a:ext cx="552283" cy="358440"/>
          </a:xfrm>
        </p:spPr>
        <p:txBody>
          <a:bodyPr anchor="ctr"/>
          <a:lstStyle>
            <a:lvl1pPr algn="ctr">
              <a:defRPr sz="675" b="0">
                <a:solidFill>
                  <a:schemeClr val="tx2">
                    <a:lumMod val="65000"/>
                    <a:lumOff val="35000"/>
                  </a:schemeClr>
                </a:solidFill>
                <a:latin typeface="+mn-lt"/>
              </a:defRPr>
            </a:lvl1pPr>
          </a:lstStyle>
          <a:p>
            <a:pPr>
              <a:defRPr/>
            </a:pPr>
            <a:fld id="{A91C009A-D183-4B06-A7F0-ADEC358427FA}" type="slidenum">
              <a:rPr lang="en-US" smtClean="0"/>
              <a:pPr>
                <a:defRPr/>
              </a:pPr>
              <a:t>‹#›</a:t>
            </a:fld>
            <a:endParaRPr lang="en-US" dirty="0"/>
          </a:p>
        </p:txBody>
      </p:sp>
      <p:pic>
        <p:nvPicPr>
          <p:cNvPr id="8" name="Picture 7">
            <a:extLst>
              <a:ext uri="{FF2B5EF4-FFF2-40B4-BE49-F238E27FC236}">
                <a16:creationId xmlns="" xmlns:a="http://schemas.openxmlformats.org/drawingml/2006/main" xmlns:r="http://schemas.openxmlformats.org/officeDocument/2006/relationships" xmlns:p="http://schemas.openxmlformats.org/presentationml/2006/main" xmlns:a16="http://schemas.microsoft.com/office/drawing/2014/main" xmlns:mv="urn:schemas-microsoft-com:mac:vml" xmlns:mc="http://schemas.openxmlformats.org/markup-compatibility/2006" id="{7EE41C4C-06EB-4948-BF19-EF12C1075F59}"/>
              </a:ext>
            </a:extLst>
          </p:cNvPr>
          <p:cNvPicPr>
            <a:picLocks noChangeAspect="1"/>
          </p:cNvPicPr>
          <p:nvPr userDrawn="1"/>
        </p:nvPicPr>
        <p:blipFill>
          <a:blip r:embed="rId2" cstate="print">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ext>
            </a:extLst>
          </a:blip>
          <a:stretch>
            <a:fillRect/>
          </a:stretch>
        </p:blipFill>
        <p:spPr>
          <a:xfrm>
            <a:off x="6858000" y="6190515"/>
            <a:ext cx="1969950" cy="501751"/>
          </a:xfrm>
          <a:prstGeom prst="rect">
            <a:avLst/>
          </a:prstGeom>
        </p:spPr>
      </p:pic>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81852837"/>
      </p:ext>
    </p:extLst>
  </p:cSld>
  <p:clrMapOvr>
    <a:masterClrMapping/>
  </p:clrMapOvr>
</p:sldLayout>
</file>

<file path=ppt/slideLayouts/slideLayout8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userDrawn="1">
  <p:cSld name="Blue Geometric Divider">
    <p:spTree>
      <p:nvGrpSpPr>
        <p:cNvPr id="1" name=""/>
        <p:cNvGrpSpPr/>
        <p:nvPr/>
      </p:nvGrpSpPr>
      <p:grpSpPr>
        <a:xfrm>
          <a:off x="0" y="0"/>
          <a:ext cx="0" cy="0"/>
          <a:chOff x="0" y="0"/>
          <a:chExt cx="0" cy="0"/>
        </a:xfrm>
      </p:grpSpPr>
      <p:sp>
        <p:nvSpPr>
          <p:cNvPr id="61" name="Rectangle 60"/>
          <p:cNvSpPr>
            <a:spLocks noChangeArrowheads="1"/>
          </p:cNvSpPr>
          <p:nvPr/>
        </p:nvSpPr>
        <p:spPr bwMode="auto">
          <a:xfrm>
            <a:off x="0" y="2828927"/>
            <a:ext cx="9144000" cy="176213"/>
          </a:xfrm>
          <a:prstGeom prst="rect">
            <a:avLst/>
          </a:prstGeom>
          <a:solidFill>
            <a:schemeClr val="tx1"/>
          </a:solidFill>
          <a:ln>
            <a:noFill/>
          </a:ln>
          <a:extLs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pPr marL="115888" indent="-115888">
              <a:spcBef>
                <a:spcPct val="50000"/>
              </a:spcBef>
              <a:buFontTx/>
              <a:buChar char="•"/>
            </a:pPr>
            <a:endParaRPr lang="en-US" sz="1300" b="0">
              <a:solidFill>
                <a:schemeClr val="bg1"/>
              </a:solidFill>
            </a:endParaRPr>
          </a:p>
        </p:txBody>
      </p:sp>
      <p:sp>
        <p:nvSpPr>
          <p:cNvPr id="330" name="Title 329"/>
          <p:cNvSpPr>
            <a:spLocks noGrp="1"/>
          </p:cNvSpPr>
          <p:nvPr>
            <p:ph type="title"/>
          </p:nvPr>
        </p:nvSpPr>
        <p:spPr>
          <a:xfrm>
            <a:off x="865910" y="1306550"/>
            <a:ext cx="7296726" cy="1450437"/>
          </a:xfrm>
        </p:spPr>
        <p:txBody>
          <a:bodyPr lIns="0" tIns="0" rIns="0" bIns="0" anchor="b">
            <a:normAutofit/>
          </a:bodyPr>
          <a:lstStyle>
            <a:lvl1pPr>
              <a:defRPr sz="3800" b="1" cap="none" baseline="0">
                <a:solidFill>
                  <a:schemeClr val="bg2"/>
                </a:solidFill>
              </a:defRPr>
            </a:lvl1pPr>
          </a:lstStyle>
          <a:p>
            <a:r>
              <a:rPr lang="en-US"/>
              <a:t>Click to edit Master title style</a:t>
            </a:r>
            <a:endParaRPr lang="en-US" dirty="0"/>
          </a:p>
        </p:txBody>
      </p:sp>
      <p:sp>
        <p:nvSpPr>
          <p:cNvPr id="332" name="Text Placeholder 331"/>
          <p:cNvSpPr>
            <a:spLocks noGrp="1"/>
          </p:cNvSpPr>
          <p:nvPr>
            <p:ph type="body" sz="quarter" idx="13"/>
          </p:nvPr>
        </p:nvSpPr>
        <p:spPr>
          <a:xfrm>
            <a:off x="851105" y="3074090"/>
            <a:ext cx="7328771" cy="2397495"/>
          </a:xfrm>
        </p:spPr>
        <p:txBody>
          <a:bodyPr lIns="0" tIns="0" rIns="0" bIns="0">
            <a:normAutofit/>
          </a:bodyPr>
          <a:lstStyle>
            <a:lvl1pPr>
              <a:lnSpc>
                <a:spcPct val="100000"/>
              </a:lnSpc>
              <a:defRPr sz="3000" b="0" i="0" cap="none" baseline="0">
                <a:solidFill>
                  <a:schemeClr val="tx1"/>
                </a:solidFill>
                <a:latin typeface="+mn-lt"/>
                <a:cs typeface="Andes ExtraLight"/>
              </a:defRPr>
            </a:lvl1pPr>
            <a:lvl2pPr>
              <a:defRPr b="0" i="0">
                <a:latin typeface="Andes ExtraLight"/>
                <a:cs typeface="Andes ExtraLight"/>
              </a:defRPr>
            </a:lvl2pPr>
            <a:lvl3pPr>
              <a:defRPr b="0" i="0">
                <a:latin typeface="Andes ExtraLight"/>
                <a:cs typeface="Andes ExtraLight"/>
              </a:defRPr>
            </a:lvl3pPr>
            <a:lvl4pPr>
              <a:defRPr b="0" i="0">
                <a:latin typeface="Andes ExtraLight"/>
                <a:cs typeface="Andes ExtraLight"/>
              </a:defRPr>
            </a:lvl4pPr>
            <a:lvl5pPr>
              <a:defRPr b="0" i="0">
                <a:latin typeface="Andes ExtraLight"/>
                <a:cs typeface="Andes ExtraLight"/>
              </a:defRPr>
            </a:lvl5pPr>
          </a:lstStyle>
          <a:p>
            <a:pPr lvl="0"/>
            <a:r>
              <a:rPr lang="en-US"/>
              <a:t>Click to edit Master text styles</a:t>
            </a:r>
          </a:p>
        </p:txBody>
      </p:sp>
      <p:pic>
        <p:nvPicPr>
          <p:cNvPr id="6" name="Picture 5">
            <a:extLst>
              <a:ext uri="{FF2B5EF4-FFF2-40B4-BE49-F238E27FC236}">
                <a16:creationId xmlns="" xmlns:a="http://schemas.openxmlformats.org/drawingml/2006/main" xmlns:r="http://schemas.openxmlformats.org/officeDocument/2006/relationships" xmlns:p="http://schemas.openxmlformats.org/presentationml/2006/main" xmlns:a16="http://schemas.microsoft.com/office/drawing/2014/main" xmlns:mv="urn:schemas-microsoft-com:mac:vml" xmlns:mc="http://schemas.openxmlformats.org/markup-compatibility/2006" id="{A7BF02A4-E8AF-4226-8024-FA5D75031977}"/>
              </a:ext>
            </a:extLst>
          </p:cNvPr>
          <p:cNvPicPr>
            <a:picLocks noChangeAspect="1"/>
          </p:cNvPicPr>
          <p:nvPr userDrawn="1"/>
        </p:nvPicPr>
        <p:blipFill>
          <a:blip r:embed="rId2" cstate="print">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ext>
            </a:extLst>
          </a:blip>
          <a:stretch>
            <a:fillRect/>
          </a:stretch>
        </p:blipFill>
        <p:spPr>
          <a:xfrm>
            <a:off x="6858000" y="6190515"/>
            <a:ext cx="1969950" cy="501751"/>
          </a:xfrm>
          <a:prstGeom prst="rect">
            <a:avLst/>
          </a:prstGeom>
        </p:spPr>
      </p:pic>
      <p:pic>
        <p:nvPicPr>
          <p:cNvPr id="7" name="Picture 6">
            <a:extLst>
              <a:ext uri="{FF2B5EF4-FFF2-40B4-BE49-F238E27FC236}">
                <a16:creationId xmlns="" xmlns:a="http://schemas.openxmlformats.org/drawingml/2006/main" xmlns:r="http://schemas.openxmlformats.org/officeDocument/2006/relationships" xmlns:p="http://schemas.openxmlformats.org/presentationml/2006/main" xmlns:a16="http://schemas.microsoft.com/office/drawing/2014/main" xmlns:mv="urn:schemas-microsoft-com:mac:vml" xmlns:mc="http://schemas.openxmlformats.org/markup-compatibility/2006" id="{3B889FB9-288F-4EB1-9824-F92850E8E2F6}"/>
              </a:ext>
            </a:extLst>
          </p:cNvPr>
          <p:cNvPicPr>
            <a:picLocks noChangeAspect="1"/>
          </p:cNvPicPr>
          <p:nvPr userDrawn="1"/>
        </p:nvPicPr>
        <p:blipFill>
          <a:blip r:embed="rId3" cstate="print">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val="0"/>
              </a:ext>
            </a:extLst>
          </a:blip>
          <a:stretch>
            <a:fillRect/>
          </a:stretch>
        </p:blipFill>
        <p:spPr>
          <a:xfrm>
            <a:off x="4823987" y="6152415"/>
            <a:ext cx="1669542" cy="617411"/>
          </a:xfrm>
          <a:prstGeom prst="rect">
            <a:avLst/>
          </a:prstGeom>
        </p:spPr>
      </p:pic>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1307131565"/>
      </p:ext>
    </p:extLst>
  </p:cSld>
  <p:clrMapOvr>
    <a:masterClrMapping/>
  </p:clrMapOvr>
</p:sldLayout>
</file>

<file path=ppt/slideLayouts/slideLayout8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reserve="1">
  <p:cSld name="Light Blue Title Slide">
    <p:spTree>
      <p:nvGrpSpPr>
        <p:cNvPr id="1" name=""/>
        <p:cNvGrpSpPr/>
        <p:nvPr/>
      </p:nvGrpSpPr>
      <p:grpSpPr>
        <a:xfrm>
          <a:off x="0" y="0"/>
          <a:ext cx="0" cy="0"/>
          <a:chOff x="0" y="0"/>
          <a:chExt cx="0" cy="0"/>
        </a:xfrm>
      </p:grpSpPr>
      <p:sp>
        <p:nvSpPr>
          <p:cNvPr id="3" name="Rectangle 2"/>
          <p:cNvSpPr/>
          <p:nvPr/>
        </p:nvSpPr>
        <p:spPr bwMode="auto">
          <a:xfrm flipV="1">
            <a:off x="0" y="0"/>
            <a:ext cx="9144000" cy="4479636"/>
          </a:xfrm>
          <a:prstGeom prst="rect">
            <a:avLst/>
          </a:prstGeom>
          <a:solidFill>
            <a:srgbClr val="139AF0"/>
          </a:solidFill>
          <a:ln w="9525" cap="flat" cmpd="sng" algn="ctr">
            <a:noFill/>
            <a:prstDash val="solid"/>
            <a:round/>
            <a:headEnd type="none" w="med" len="med"/>
            <a:tailEnd type="none" w="med" len="med"/>
          </a:ln>
          <a:effectLst/>
        </p:spPr>
        <p:txBody>
          <a:bodyPr vert="horz" wrap="square" lIns="68580" tIns="34290" rIns="68580" bIns="34290" numCol="1" rtlCol="0" anchor="t" anchorCtr="0" compatLnSpc="1">
            <a:prstTxWarp prst="textNoShape">
              <a:avLst/>
            </a:prstTxWarp>
          </a:bodyPr>
          <a:lstStyle/>
          <a:p>
            <a:pPr marL="86914" marR="0" indent="-86914" algn="l" defTabSz="685783" rtl="0" eaLnBrk="1" fontAlgn="base" latinLnBrk="0" hangingPunct="1">
              <a:lnSpc>
                <a:spcPct val="100000"/>
              </a:lnSpc>
              <a:spcBef>
                <a:spcPct val="50000"/>
              </a:spcBef>
              <a:spcAft>
                <a:spcPct val="0"/>
              </a:spcAft>
              <a:buClrTx/>
              <a:buSzTx/>
              <a:buFontTx/>
              <a:buChar char="•"/>
              <a:tabLst/>
            </a:pPr>
            <a:endParaRPr kumimoji="0" lang="en-US" sz="975" b="0" i="0" u="none" strike="noStrike" cap="none" normalizeH="0" baseline="0">
              <a:ln>
                <a:noFill/>
              </a:ln>
              <a:solidFill>
                <a:schemeClr val="tx1"/>
              </a:solidFill>
              <a:effectLst/>
              <a:latin typeface="Arial Regular" charset="0"/>
              <a:cs typeface="Times New Roman" pitchFamily="18" charset="0"/>
            </a:endParaRPr>
          </a:p>
        </p:txBody>
      </p:sp>
      <p:pic>
        <p:nvPicPr>
          <p:cNvPr id="70" name="Picture 69"/>
          <p:cNvPicPr>
            <a:picLocks noChangeAspect="1"/>
          </p:cNvPicPr>
          <p:nvPr/>
        </p:nvPicPr>
        <p:blipFill>
          <a:blip r:embed="rId2">
            <a:duotone>
              <a:prstClr val="black"/>
              <a:schemeClr val="tx2">
                <a:tint val="45000"/>
                <a:satMod val="400000"/>
              </a:schemeClr>
            </a:duotone>
            <a:alphaModFix amt="72000"/>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ext>
            </a:extLst>
          </a:blip>
          <a:stretch>
            <a:fillRect/>
          </a:stretch>
        </p:blipFill>
        <p:spPr>
          <a:xfrm>
            <a:off x="6966336" y="3580"/>
            <a:ext cx="2192664" cy="4314420"/>
          </a:xfrm>
          <a:prstGeom prst="rect">
            <a:avLst/>
          </a:prstGeom>
        </p:spPr>
      </p:pic>
      <p:pic>
        <p:nvPicPr>
          <p:cNvPr id="6" name="Picture 5"/>
          <p:cNvPicPr>
            <a:picLocks noChangeAspect="1"/>
          </p:cNvPicPr>
          <p:nvPr/>
        </p:nvPicPr>
        <p:blipFill>
          <a:blip r:embed="rId3">
            <a:alphaModFix amt="50000"/>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ext>
            </a:extLst>
          </a:blip>
          <a:stretch>
            <a:fillRect/>
          </a:stretch>
        </p:blipFill>
        <p:spPr>
          <a:xfrm>
            <a:off x="4" y="8"/>
            <a:ext cx="6942667" cy="4358709"/>
          </a:xfrm>
          <a:prstGeom prst="rect">
            <a:avLst/>
          </a:prstGeom>
        </p:spPr>
      </p:pic>
      <p:pic>
        <p:nvPicPr>
          <p:cNvPr id="7" name="Picture 6"/>
          <p:cNvPicPr>
            <a:picLocks noChangeAspect="1"/>
          </p:cNvPicPr>
          <p:nvPr/>
        </p:nvPicPr>
        <p:blipFill>
          <a:blip r:embed="rId4">
            <a:alphaModFix amt="58000"/>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ext>
            </a:extLst>
          </a:blip>
          <a:stretch>
            <a:fillRect/>
          </a:stretch>
        </p:blipFill>
        <p:spPr>
          <a:xfrm>
            <a:off x="4661505" y="0"/>
            <a:ext cx="2324100" cy="4362148"/>
          </a:xfrm>
          <a:prstGeom prst="rect">
            <a:avLst/>
          </a:prstGeom>
        </p:spPr>
      </p:pic>
      <p:sp>
        <p:nvSpPr>
          <p:cNvPr id="5" name="Rectangle 4"/>
          <p:cNvSpPr/>
          <p:nvPr/>
        </p:nvSpPr>
        <p:spPr bwMode="auto">
          <a:xfrm>
            <a:off x="6495147" y="4318009"/>
            <a:ext cx="2648857" cy="846667"/>
          </a:xfrm>
          <a:prstGeom prst="rect">
            <a:avLst/>
          </a:prstGeom>
          <a:solidFill>
            <a:schemeClr val="bg1"/>
          </a:solidFill>
          <a:ln w="9525" cap="flat" cmpd="sng" algn="ctr">
            <a:noFill/>
            <a:prstDash val="solid"/>
            <a:round/>
            <a:headEnd type="none" w="med" len="med"/>
            <a:tailEnd type="none" w="med" len="med"/>
          </a:ln>
          <a:effectLst/>
        </p:spPr>
        <p:txBody>
          <a:bodyPr vert="horz" wrap="square" lIns="68580" tIns="34290" rIns="68580" bIns="34290" numCol="1" rtlCol="0" anchor="t" anchorCtr="0" compatLnSpc="1">
            <a:prstTxWarp prst="textNoShape">
              <a:avLst/>
            </a:prstTxWarp>
          </a:bodyPr>
          <a:lstStyle/>
          <a:p>
            <a:pPr marL="86914" marR="0" indent="-86914" algn="l" defTabSz="685783" rtl="0" eaLnBrk="1" fontAlgn="base" latinLnBrk="0" hangingPunct="1">
              <a:lnSpc>
                <a:spcPct val="100000"/>
              </a:lnSpc>
              <a:spcBef>
                <a:spcPct val="50000"/>
              </a:spcBef>
              <a:spcAft>
                <a:spcPct val="0"/>
              </a:spcAft>
              <a:buClrTx/>
              <a:buSzTx/>
              <a:buFontTx/>
              <a:buChar char="•"/>
              <a:tabLst/>
            </a:pPr>
            <a:endParaRPr kumimoji="0" lang="en-US" sz="975" b="0" i="0" u="none" strike="noStrike" cap="none" normalizeH="0" baseline="0">
              <a:ln>
                <a:noFill/>
              </a:ln>
              <a:solidFill>
                <a:schemeClr val="tx1"/>
              </a:solidFill>
              <a:effectLst/>
              <a:latin typeface="Arial Regular" charset="0"/>
              <a:cs typeface="Times New Roman" pitchFamily="18" charset="0"/>
            </a:endParaRPr>
          </a:p>
        </p:txBody>
      </p:sp>
      <p:sp>
        <p:nvSpPr>
          <p:cNvPr id="265" name="Line 1086"/>
          <p:cNvSpPr>
            <a:spLocks noChangeShapeType="1"/>
          </p:cNvSpPr>
          <p:nvPr/>
        </p:nvSpPr>
        <p:spPr bwMode="auto">
          <a:xfrm>
            <a:off x="484190" y="617546"/>
            <a:ext cx="1587" cy="1587"/>
          </a:xfrm>
          <a:prstGeom prst="line">
            <a:avLst/>
          </a:pr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266" name="Line 1087"/>
          <p:cNvSpPr>
            <a:spLocks noChangeShapeType="1"/>
          </p:cNvSpPr>
          <p:nvPr/>
        </p:nvSpPr>
        <p:spPr bwMode="auto">
          <a:xfrm>
            <a:off x="484190" y="617546"/>
            <a:ext cx="1587" cy="1587"/>
          </a:xfrm>
          <a:prstGeom prst="line">
            <a:avLst/>
          </a:pr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267" name="Rectangle 1088"/>
          <p:cNvSpPr>
            <a:spLocks noChangeArrowheads="1"/>
          </p:cNvSpPr>
          <p:nvPr/>
        </p:nvSpPr>
        <p:spPr bwMode="auto">
          <a:xfrm>
            <a:off x="484190" y="617546"/>
            <a:ext cx="1587" cy="1587"/>
          </a:xfrm>
          <a:prstGeom prst="rect">
            <a:avLst/>
          </a:prstGeom>
          <a:solidFill>
            <a:srgbClr val="000000"/>
          </a:solidFill>
          <a:ln w="9525">
            <a:noFill/>
            <a:miter lim="800000"/>
            <a:headEnd/>
            <a:tailEnd/>
          </a:ln>
        </p:spPr>
        <p:txBody>
          <a:bodyPr/>
          <a:lstStyle/>
          <a:p>
            <a:pPr>
              <a:spcBef>
                <a:spcPct val="50000"/>
              </a:spcBef>
              <a:buFontTx/>
              <a:buChar char="•"/>
              <a:defRPr/>
            </a:pPr>
            <a:endParaRPr lang="en-US" sz="975" b="0" i="0">
              <a:latin typeface="Arial Regular" charset="0"/>
            </a:endParaRPr>
          </a:p>
        </p:txBody>
      </p:sp>
      <p:sp>
        <p:nvSpPr>
          <p:cNvPr id="268" name="Rectangle 1089"/>
          <p:cNvSpPr>
            <a:spLocks noChangeArrowheads="1"/>
          </p:cNvSpPr>
          <p:nvPr/>
        </p:nvSpPr>
        <p:spPr bwMode="auto">
          <a:xfrm>
            <a:off x="484190" y="617546"/>
            <a:ext cx="1587" cy="1587"/>
          </a:xfrm>
          <a:prstGeom prst="rect">
            <a:avLst/>
          </a:prstGeom>
          <a:noFill/>
          <a:ln w="9525">
            <a:noFill/>
            <a:miter lim="800000"/>
            <a:headEnd/>
            <a:tailEnd/>
          </a:ln>
        </p:spPr>
        <p:txBody>
          <a:bodyPr/>
          <a:lstStyle/>
          <a:p>
            <a:pPr>
              <a:spcBef>
                <a:spcPct val="50000"/>
              </a:spcBef>
              <a:buFontTx/>
              <a:buChar char="•"/>
              <a:defRPr/>
            </a:pPr>
            <a:endParaRPr lang="en-US" sz="975" b="0" i="0">
              <a:latin typeface="Arial Regular" charset="0"/>
            </a:endParaRPr>
          </a:p>
        </p:txBody>
      </p:sp>
      <p:sp>
        <p:nvSpPr>
          <p:cNvPr id="269" name="Freeform 1098"/>
          <p:cNvSpPr>
            <a:spLocks/>
          </p:cNvSpPr>
          <p:nvPr/>
        </p:nvSpPr>
        <p:spPr bwMode="auto">
          <a:xfrm>
            <a:off x="487367" y="617546"/>
            <a:ext cx="3175" cy="1587"/>
          </a:xfrm>
          <a:custGeom>
            <a:avLst/>
            <a:gdLst/>
            <a:ahLst/>
            <a:cxnLst>
              <a:cxn ang="0">
                <a:pos x="0" y="0"/>
              </a:cxn>
              <a:cxn ang="0">
                <a:pos x="2" y="0"/>
              </a:cxn>
              <a:cxn ang="0">
                <a:pos x="2" y="0"/>
              </a:cxn>
              <a:cxn ang="0">
                <a:pos x="2"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2" y="0"/>
              </a:cxn>
              <a:cxn ang="0">
                <a:pos x="2" y="0"/>
              </a:cxn>
              <a:cxn ang="0">
                <a:pos x="2" y="0"/>
              </a:cxn>
              <a:cxn ang="0">
                <a:pos x="0" y="0"/>
              </a:cxn>
              <a:cxn ang="0">
                <a:pos x="0" y="0"/>
              </a:cxn>
              <a:cxn ang="0">
                <a:pos x="0" y="0"/>
              </a:cxn>
            </a:cxnLst>
            <a:rect l="0" t="0" r="r" b="b"/>
            <a:pathLst>
              <a:path w="2">
                <a:moveTo>
                  <a:pt x="0" y="0"/>
                </a:moveTo>
                <a:lnTo>
                  <a:pt x="2" y="0"/>
                </a:lnTo>
                <a:lnTo>
                  <a:pt x="2" y="0"/>
                </a:lnTo>
                <a:lnTo>
                  <a:pt x="2"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2" y="0"/>
                </a:lnTo>
                <a:lnTo>
                  <a:pt x="2" y="0"/>
                </a:lnTo>
                <a:lnTo>
                  <a:pt x="2" y="0"/>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270" name="Freeform 1115"/>
          <p:cNvSpPr>
            <a:spLocks/>
          </p:cNvSpPr>
          <p:nvPr/>
        </p:nvSpPr>
        <p:spPr bwMode="auto">
          <a:xfrm>
            <a:off x="458792" y="473075"/>
            <a:ext cx="3175" cy="3175"/>
          </a:xfrm>
          <a:custGeom>
            <a:avLst/>
            <a:gdLst/>
            <a:ahLst/>
            <a:cxnLst>
              <a:cxn ang="0">
                <a:pos x="0" y="2"/>
              </a:cxn>
              <a:cxn ang="0">
                <a:pos x="0" y="2"/>
              </a:cxn>
              <a:cxn ang="0">
                <a:pos x="0" y="2"/>
              </a:cxn>
              <a:cxn ang="0">
                <a:pos x="0" y="2"/>
              </a:cxn>
              <a:cxn ang="0">
                <a:pos x="0" y="2"/>
              </a:cxn>
              <a:cxn ang="0">
                <a:pos x="0" y="2"/>
              </a:cxn>
              <a:cxn ang="0">
                <a:pos x="2" y="2"/>
              </a:cxn>
              <a:cxn ang="0">
                <a:pos x="2" y="2"/>
              </a:cxn>
              <a:cxn ang="0">
                <a:pos x="2" y="0"/>
              </a:cxn>
              <a:cxn ang="0">
                <a:pos x="0" y="2"/>
              </a:cxn>
              <a:cxn ang="0">
                <a:pos x="0" y="2"/>
              </a:cxn>
              <a:cxn ang="0">
                <a:pos x="0" y="2"/>
              </a:cxn>
              <a:cxn ang="0">
                <a:pos x="0" y="2"/>
              </a:cxn>
              <a:cxn ang="0">
                <a:pos x="0" y="2"/>
              </a:cxn>
              <a:cxn ang="0">
                <a:pos x="2" y="2"/>
              </a:cxn>
              <a:cxn ang="0">
                <a:pos x="2" y="2"/>
              </a:cxn>
              <a:cxn ang="0">
                <a:pos x="2" y="2"/>
              </a:cxn>
              <a:cxn ang="0">
                <a:pos x="2" y="2"/>
              </a:cxn>
              <a:cxn ang="0">
                <a:pos x="2" y="2"/>
              </a:cxn>
              <a:cxn ang="0">
                <a:pos x="2" y="2"/>
              </a:cxn>
              <a:cxn ang="0">
                <a:pos x="0" y="2"/>
              </a:cxn>
              <a:cxn ang="0">
                <a:pos x="0" y="2"/>
              </a:cxn>
              <a:cxn ang="0">
                <a:pos x="0" y="2"/>
              </a:cxn>
              <a:cxn ang="0">
                <a:pos x="0" y="2"/>
              </a:cxn>
              <a:cxn ang="0">
                <a:pos x="0" y="2"/>
              </a:cxn>
              <a:cxn ang="0">
                <a:pos x="0" y="2"/>
              </a:cxn>
              <a:cxn ang="0">
                <a:pos x="0" y="2"/>
              </a:cxn>
              <a:cxn ang="0">
                <a:pos x="2" y="2"/>
              </a:cxn>
              <a:cxn ang="0">
                <a:pos x="0" y="2"/>
              </a:cxn>
              <a:cxn ang="0">
                <a:pos x="2" y="2"/>
              </a:cxn>
              <a:cxn ang="0">
                <a:pos x="2" y="2"/>
              </a:cxn>
              <a:cxn ang="0">
                <a:pos x="2" y="2"/>
              </a:cxn>
              <a:cxn ang="0">
                <a:pos x="0" y="2"/>
              </a:cxn>
              <a:cxn ang="0">
                <a:pos x="0" y="2"/>
              </a:cxn>
            </a:cxnLst>
            <a:rect l="0" t="0" r="r" b="b"/>
            <a:pathLst>
              <a:path w="2" h="2">
                <a:moveTo>
                  <a:pt x="0" y="2"/>
                </a:moveTo>
                <a:lnTo>
                  <a:pt x="0" y="2"/>
                </a:lnTo>
                <a:lnTo>
                  <a:pt x="0" y="2"/>
                </a:lnTo>
                <a:lnTo>
                  <a:pt x="0" y="2"/>
                </a:lnTo>
                <a:lnTo>
                  <a:pt x="0" y="2"/>
                </a:lnTo>
                <a:lnTo>
                  <a:pt x="0" y="2"/>
                </a:lnTo>
                <a:lnTo>
                  <a:pt x="0" y="2"/>
                </a:lnTo>
                <a:lnTo>
                  <a:pt x="0" y="2"/>
                </a:lnTo>
                <a:lnTo>
                  <a:pt x="0" y="2"/>
                </a:lnTo>
                <a:lnTo>
                  <a:pt x="0" y="2"/>
                </a:lnTo>
                <a:lnTo>
                  <a:pt x="0" y="2"/>
                </a:lnTo>
                <a:lnTo>
                  <a:pt x="0" y="2"/>
                </a:lnTo>
                <a:lnTo>
                  <a:pt x="2" y="2"/>
                </a:lnTo>
                <a:lnTo>
                  <a:pt x="2" y="2"/>
                </a:lnTo>
                <a:lnTo>
                  <a:pt x="2" y="2"/>
                </a:lnTo>
                <a:lnTo>
                  <a:pt x="2" y="2"/>
                </a:lnTo>
                <a:lnTo>
                  <a:pt x="2" y="2"/>
                </a:lnTo>
                <a:lnTo>
                  <a:pt x="2" y="0"/>
                </a:lnTo>
                <a:lnTo>
                  <a:pt x="0" y="2"/>
                </a:lnTo>
                <a:lnTo>
                  <a:pt x="0" y="2"/>
                </a:lnTo>
                <a:lnTo>
                  <a:pt x="0" y="2"/>
                </a:lnTo>
                <a:lnTo>
                  <a:pt x="0" y="2"/>
                </a:lnTo>
                <a:lnTo>
                  <a:pt x="0" y="2"/>
                </a:lnTo>
                <a:lnTo>
                  <a:pt x="0" y="2"/>
                </a:lnTo>
                <a:lnTo>
                  <a:pt x="0" y="2"/>
                </a:lnTo>
                <a:lnTo>
                  <a:pt x="0" y="2"/>
                </a:lnTo>
                <a:lnTo>
                  <a:pt x="0" y="2"/>
                </a:lnTo>
                <a:lnTo>
                  <a:pt x="0" y="2"/>
                </a:lnTo>
                <a:lnTo>
                  <a:pt x="0" y="2"/>
                </a:lnTo>
                <a:lnTo>
                  <a:pt x="2" y="2"/>
                </a:lnTo>
                <a:lnTo>
                  <a:pt x="2" y="2"/>
                </a:lnTo>
                <a:lnTo>
                  <a:pt x="2" y="2"/>
                </a:lnTo>
                <a:lnTo>
                  <a:pt x="2" y="2"/>
                </a:lnTo>
                <a:lnTo>
                  <a:pt x="2" y="2"/>
                </a:lnTo>
                <a:lnTo>
                  <a:pt x="2" y="2"/>
                </a:lnTo>
                <a:lnTo>
                  <a:pt x="2" y="2"/>
                </a:lnTo>
                <a:lnTo>
                  <a:pt x="2" y="2"/>
                </a:lnTo>
                <a:lnTo>
                  <a:pt x="2" y="2"/>
                </a:lnTo>
                <a:lnTo>
                  <a:pt x="0" y="2"/>
                </a:lnTo>
                <a:lnTo>
                  <a:pt x="2" y="2"/>
                </a:lnTo>
                <a:lnTo>
                  <a:pt x="2"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2" y="2"/>
                </a:lnTo>
                <a:lnTo>
                  <a:pt x="2" y="2"/>
                </a:lnTo>
                <a:lnTo>
                  <a:pt x="0" y="2"/>
                </a:lnTo>
                <a:lnTo>
                  <a:pt x="2" y="2"/>
                </a:lnTo>
                <a:lnTo>
                  <a:pt x="2" y="2"/>
                </a:lnTo>
                <a:lnTo>
                  <a:pt x="2" y="2"/>
                </a:lnTo>
                <a:lnTo>
                  <a:pt x="2" y="2"/>
                </a:lnTo>
                <a:lnTo>
                  <a:pt x="2" y="2"/>
                </a:lnTo>
                <a:lnTo>
                  <a:pt x="2" y="2"/>
                </a:lnTo>
                <a:lnTo>
                  <a:pt x="2" y="2"/>
                </a:lnTo>
                <a:lnTo>
                  <a:pt x="0" y="2"/>
                </a:lnTo>
                <a:lnTo>
                  <a:pt x="0" y="2"/>
                </a:lnTo>
                <a:lnTo>
                  <a:pt x="0" y="2"/>
                </a:lnTo>
                <a:lnTo>
                  <a:pt x="0" y="2"/>
                </a:lnTo>
              </a:path>
            </a:pathLst>
          </a:cu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271" name="Freeform 1120"/>
          <p:cNvSpPr>
            <a:spLocks/>
          </p:cNvSpPr>
          <p:nvPr/>
        </p:nvSpPr>
        <p:spPr bwMode="auto">
          <a:xfrm>
            <a:off x="458792" y="463554"/>
            <a:ext cx="3175" cy="3175"/>
          </a:xfrm>
          <a:custGeom>
            <a:avLst/>
            <a:gdLst/>
            <a:ahLst/>
            <a:cxnLst>
              <a:cxn ang="0">
                <a:pos x="0" y="0"/>
              </a:cxn>
              <a:cxn ang="0">
                <a:pos x="0" y="2"/>
              </a:cxn>
              <a:cxn ang="0">
                <a:pos x="0" y="2"/>
              </a:cxn>
              <a:cxn ang="0">
                <a:pos x="0" y="2"/>
              </a:cxn>
              <a:cxn ang="0">
                <a:pos x="2" y="2"/>
              </a:cxn>
              <a:cxn ang="0">
                <a:pos x="2" y="0"/>
              </a:cxn>
              <a:cxn ang="0">
                <a:pos x="2" y="0"/>
              </a:cxn>
              <a:cxn ang="0">
                <a:pos x="2" y="0"/>
              </a:cxn>
              <a:cxn ang="0">
                <a:pos x="0" y="0"/>
              </a:cxn>
              <a:cxn ang="0">
                <a:pos x="0" y="2"/>
              </a:cxn>
              <a:cxn ang="0">
                <a:pos x="0" y="2"/>
              </a:cxn>
              <a:cxn ang="0">
                <a:pos x="2" y="0"/>
              </a:cxn>
              <a:cxn ang="0">
                <a:pos x="2" y="0"/>
              </a:cxn>
              <a:cxn ang="0">
                <a:pos x="2" y="0"/>
              </a:cxn>
              <a:cxn ang="0">
                <a:pos x="2" y="2"/>
              </a:cxn>
              <a:cxn ang="0">
                <a:pos x="0" y="2"/>
              </a:cxn>
              <a:cxn ang="0">
                <a:pos x="0" y="2"/>
              </a:cxn>
              <a:cxn ang="0">
                <a:pos x="0" y="2"/>
              </a:cxn>
              <a:cxn ang="0">
                <a:pos x="0" y="2"/>
              </a:cxn>
              <a:cxn ang="0">
                <a:pos x="0" y="2"/>
              </a:cxn>
              <a:cxn ang="0">
                <a:pos x="0" y="2"/>
              </a:cxn>
              <a:cxn ang="0">
                <a:pos x="0" y="2"/>
              </a:cxn>
              <a:cxn ang="0">
                <a:pos x="0" y="2"/>
              </a:cxn>
              <a:cxn ang="0">
                <a:pos x="2" y="2"/>
              </a:cxn>
              <a:cxn ang="0">
                <a:pos x="0" y="2"/>
              </a:cxn>
              <a:cxn ang="0">
                <a:pos x="0" y="2"/>
              </a:cxn>
              <a:cxn ang="0">
                <a:pos x="2" y="2"/>
              </a:cxn>
              <a:cxn ang="0">
                <a:pos x="2" y="2"/>
              </a:cxn>
              <a:cxn ang="0">
                <a:pos x="2" y="0"/>
              </a:cxn>
              <a:cxn ang="0">
                <a:pos x="0" y="0"/>
              </a:cxn>
              <a:cxn ang="0">
                <a:pos x="0" y="0"/>
              </a:cxn>
            </a:cxnLst>
            <a:rect l="0" t="0" r="r" b="b"/>
            <a:pathLst>
              <a:path w="2" h="2">
                <a:moveTo>
                  <a:pt x="0" y="0"/>
                </a:moveTo>
                <a:lnTo>
                  <a:pt x="0" y="2"/>
                </a:lnTo>
                <a:lnTo>
                  <a:pt x="0" y="2"/>
                </a:lnTo>
                <a:lnTo>
                  <a:pt x="0" y="2"/>
                </a:lnTo>
                <a:lnTo>
                  <a:pt x="2" y="2"/>
                </a:lnTo>
                <a:lnTo>
                  <a:pt x="2" y="0"/>
                </a:lnTo>
                <a:lnTo>
                  <a:pt x="2" y="0"/>
                </a:lnTo>
                <a:lnTo>
                  <a:pt x="2" y="0"/>
                </a:lnTo>
                <a:lnTo>
                  <a:pt x="0" y="0"/>
                </a:lnTo>
                <a:lnTo>
                  <a:pt x="0" y="2"/>
                </a:lnTo>
                <a:lnTo>
                  <a:pt x="0" y="2"/>
                </a:lnTo>
                <a:lnTo>
                  <a:pt x="2" y="0"/>
                </a:lnTo>
                <a:lnTo>
                  <a:pt x="2" y="0"/>
                </a:lnTo>
                <a:lnTo>
                  <a:pt x="2" y="0"/>
                </a:lnTo>
                <a:lnTo>
                  <a:pt x="2" y="2"/>
                </a:lnTo>
                <a:lnTo>
                  <a:pt x="0" y="2"/>
                </a:lnTo>
                <a:lnTo>
                  <a:pt x="0" y="2"/>
                </a:lnTo>
                <a:lnTo>
                  <a:pt x="0" y="2"/>
                </a:lnTo>
                <a:lnTo>
                  <a:pt x="0" y="2"/>
                </a:lnTo>
                <a:lnTo>
                  <a:pt x="0" y="2"/>
                </a:lnTo>
                <a:lnTo>
                  <a:pt x="0" y="2"/>
                </a:lnTo>
                <a:lnTo>
                  <a:pt x="0" y="2"/>
                </a:lnTo>
                <a:lnTo>
                  <a:pt x="0" y="2"/>
                </a:lnTo>
                <a:lnTo>
                  <a:pt x="2" y="2"/>
                </a:lnTo>
                <a:lnTo>
                  <a:pt x="0" y="2"/>
                </a:lnTo>
                <a:lnTo>
                  <a:pt x="0" y="2"/>
                </a:lnTo>
                <a:lnTo>
                  <a:pt x="2" y="2"/>
                </a:lnTo>
                <a:lnTo>
                  <a:pt x="2" y="2"/>
                </a:lnTo>
                <a:lnTo>
                  <a:pt x="2" y="0"/>
                </a:lnTo>
                <a:lnTo>
                  <a:pt x="0" y="0"/>
                </a:lnTo>
                <a:lnTo>
                  <a:pt x="0" y="0"/>
                </a:lnTo>
              </a:path>
            </a:pathLst>
          </a:cu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272" name="Freeform 1134"/>
          <p:cNvSpPr>
            <a:spLocks/>
          </p:cNvSpPr>
          <p:nvPr/>
        </p:nvSpPr>
        <p:spPr bwMode="auto">
          <a:xfrm>
            <a:off x="703267" y="514350"/>
            <a:ext cx="3175" cy="6350"/>
          </a:xfrm>
          <a:custGeom>
            <a:avLst/>
            <a:gdLst/>
            <a:ahLst/>
            <a:cxnLst>
              <a:cxn ang="0">
                <a:pos x="2" y="4"/>
              </a:cxn>
              <a:cxn ang="0">
                <a:pos x="2" y="4"/>
              </a:cxn>
              <a:cxn ang="0">
                <a:pos x="2" y="4"/>
              </a:cxn>
              <a:cxn ang="0">
                <a:pos x="2" y="2"/>
              </a:cxn>
              <a:cxn ang="0">
                <a:pos x="2" y="0"/>
              </a:cxn>
              <a:cxn ang="0">
                <a:pos x="2" y="0"/>
              </a:cxn>
              <a:cxn ang="0">
                <a:pos x="2" y="0"/>
              </a:cxn>
              <a:cxn ang="0">
                <a:pos x="0" y="2"/>
              </a:cxn>
              <a:cxn ang="0">
                <a:pos x="2" y="4"/>
              </a:cxn>
              <a:cxn ang="0">
                <a:pos x="2" y="2"/>
              </a:cxn>
              <a:cxn ang="0">
                <a:pos x="2" y="2"/>
              </a:cxn>
              <a:cxn ang="0">
                <a:pos x="2" y="0"/>
              </a:cxn>
              <a:cxn ang="0">
                <a:pos x="2" y="2"/>
              </a:cxn>
              <a:cxn ang="0">
                <a:pos x="2" y="2"/>
              </a:cxn>
              <a:cxn ang="0">
                <a:pos x="2" y="2"/>
              </a:cxn>
              <a:cxn ang="0">
                <a:pos x="2" y="2"/>
              </a:cxn>
              <a:cxn ang="0">
                <a:pos x="2" y="2"/>
              </a:cxn>
              <a:cxn ang="0">
                <a:pos x="2" y="2"/>
              </a:cxn>
              <a:cxn ang="0">
                <a:pos x="2" y="2"/>
              </a:cxn>
              <a:cxn ang="0">
                <a:pos x="2" y="2"/>
              </a:cxn>
              <a:cxn ang="0">
                <a:pos x="2" y="2"/>
              </a:cxn>
              <a:cxn ang="0">
                <a:pos x="2" y="2"/>
              </a:cxn>
              <a:cxn ang="0">
                <a:pos x="2" y="2"/>
              </a:cxn>
              <a:cxn ang="0">
                <a:pos x="2" y="2"/>
              </a:cxn>
              <a:cxn ang="0">
                <a:pos x="2" y="2"/>
              </a:cxn>
              <a:cxn ang="0">
                <a:pos x="2" y="2"/>
              </a:cxn>
              <a:cxn ang="0">
                <a:pos x="0" y="2"/>
              </a:cxn>
              <a:cxn ang="0">
                <a:pos x="2" y="4"/>
              </a:cxn>
            </a:cxnLst>
            <a:rect l="0" t="0" r="r" b="b"/>
            <a:pathLst>
              <a:path w="2" h="4">
                <a:moveTo>
                  <a:pt x="2" y="4"/>
                </a:moveTo>
                <a:lnTo>
                  <a:pt x="2" y="4"/>
                </a:lnTo>
                <a:lnTo>
                  <a:pt x="2" y="4"/>
                </a:lnTo>
                <a:lnTo>
                  <a:pt x="2" y="2"/>
                </a:lnTo>
                <a:lnTo>
                  <a:pt x="2" y="0"/>
                </a:lnTo>
                <a:lnTo>
                  <a:pt x="2" y="0"/>
                </a:lnTo>
                <a:lnTo>
                  <a:pt x="2" y="0"/>
                </a:lnTo>
                <a:lnTo>
                  <a:pt x="0" y="2"/>
                </a:lnTo>
                <a:lnTo>
                  <a:pt x="2" y="4"/>
                </a:lnTo>
                <a:lnTo>
                  <a:pt x="2" y="2"/>
                </a:lnTo>
                <a:lnTo>
                  <a:pt x="2" y="2"/>
                </a:lnTo>
                <a:lnTo>
                  <a:pt x="2" y="0"/>
                </a:lnTo>
                <a:lnTo>
                  <a:pt x="2" y="2"/>
                </a:lnTo>
                <a:lnTo>
                  <a:pt x="2" y="2"/>
                </a:lnTo>
                <a:lnTo>
                  <a:pt x="2" y="2"/>
                </a:lnTo>
                <a:lnTo>
                  <a:pt x="2" y="2"/>
                </a:lnTo>
                <a:lnTo>
                  <a:pt x="2" y="2"/>
                </a:lnTo>
                <a:lnTo>
                  <a:pt x="2" y="2"/>
                </a:lnTo>
                <a:lnTo>
                  <a:pt x="2" y="2"/>
                </a:lnTo>
                <a:lnTo>
                  <a:pt x="2" y="2"/>
                </a:lnTo>
                <a:lnTo>
                  <a:pt x="2" y="2"/>
                </a:lnTo>
                <a:lnTo>
                  <a:pt x="2" y="2"/>
                </a:lnTo>
                <a:lnTo>
                  <a:pt x="2" y="2"/>
                </a:lnTo>
                <a:lnTo>
                  <a:pt x="2" y="2"/>
                </a:lnTo>
                <a:lnTo>
                  <a:pt x="2" y="2"/>
                </a:lnTo>
                <a:lnTo>
                  <a:pt x="2" y="2"/>
                </a:lnTo>
                <a:lnTo>
                  <a:pt x="0" y="2"/>
                </a:lnTo>
                <a:lnTo>
                  <a:pt x="2" y="4"/>
                </a:lnTo>
              </a:path>
            </a:pathLst>
          </a:cu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273" name="Freeform 1141"/>
          <p:cNvSpPr>
            <a:spLocks/>
          </p:cNvSpPr>
          <p:nvPr/>
        </p:nvSpPr>
        <p:spPr bwMode="auto">
          <a:xfrm>
            <a:off x="706439" y="479425"/>
            <a:ext cx="1587" cy="6350"/>
          </a:xfrm>
          <a:custGeom>
            <a:avLst/>
            <a:gdLst/>
            <a:ahLst/>
            <a:cxnLst>
              <a:cxn ang="0">
                <a:pos x="0" y="4"/>
              </a:cxn>
              <a:cxn ang="0">
                <a:pos x="0" y="2"/>
              </a:cxn>
              <a:cxn ang="0">
                <a:pos x="0" y="0"/>
              </a:cxn>
              <a:cxn ang="0">
                <a:pos x="0" y="0"/>
              </a:cxn>
              <a:cxn ang="0">
                <a:pos x="0" y="2"/>
              </a:cxn>
              <a:cxn ang="0">
                <a:pos x="0" y="2"/>
              </a:cxn>
              <a:cxn ang="0">
                <a:pos x="0" y="4"/>
              </a:cxn>
              <a:cxn ang="0">
                <a:pos x="0" y="2"/>
              </a:cxn>
              <a:cxn ang="0">
                <a:pos x="0" y="2"/>
              </a:cxn>
              <a:cxn ang="0">
                <a:pos x="0" y="2"/>
              </a:cxn>
              <a:cxn ang="0">
                <a:pos x="0" y="2"/>
              </a:cxn>
              <a:cxn ang="0">
                <a:pos x="0" y="2"/>
              </a:cxn>
              <a:cxn ang="0">
                <a:pos x="0" y="2"/>
              </a:cxn>
              <a:cxn ang="0">
                <a:pos x="0" y="2"/>
              </a:cxn>
              <a:cxn ang="0">
                <a:pos x="0" y="4"/>
              </a:cxn>
            </a:cxnLst>
            <a:rect l="0" t="0" r="r" b="b"/>
            <a:pathLst>
              <a:path h="4">
                <a:moveTo>
                  <a:pt x="0" y="4"/>
                </a:moveTo>
                <a:lnTo>
                  <a:pt x="0" y="2"/>
                </a:lnTo>
                <a:lnTo>
                  <a:pt x="0" y="0"/>
                </a:lnTo>
                <a:lnTo>
                  <a:pt x="0" y="0"/>
                </a:lnTo>
                <a:lnTo>
                  <a:pt x="0" y="2"/>
                </a:lnTo>
                <a:lnTo>
                  <a:pt x="0" y="2"/>
                </a:lnTo>
                <a:lnTo>
                  <a:pt x="0" y="4"/>
                </a:lnTo>
                <a:lnTo>
                  <a:pt x="0" y="2"/>
                </a:lnTo>
                <a:lnTo>
                  <a:pt x="0" y="2"/>
                </a:lnTo>
                <a:lnTo>
                  <a:pt x="0" y="2"/>
                </a:lnTo>
                <a:lnTo>
                  <a:pt x="0" y="2"/>
                </a:lnTo>
                <a:lnTo>
                  <a:pt x="0" y="2"/>
                </a:lnTo>
                <a:lnTo>
                  <a:pt x="0" y="2"/>
                </a:lnTo>
                <a:lnTo>
                  <a:pt x="0" y="2"/>
                </a:lnTo>
                <a:lnTo>
                  <a:pt x="0" y="4"/>
                </a:lnTo>
              </a:path>
            </a:pathLst>
          </a:cu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274" name="Freeform 1148"/>
          <p:cNvSpPr>
            <a:spLocks/>
          </p:cNvSpPr>
          <p:nvPr/>
        </p:nvSpPr>
        <p:spPr bwMode="auto">
          <a:xfrm>
            <a:off x="693742" y="460376"/>
            <a:ext cx="3175" cy="3175"/>
          </a:xfrm>
          <a:custGeom>
            <a:avLst/>
            <a:gdLst/>
            <a:ahLst/>
            <a:cxnLst>
              <a:cxn ang="0">
                <a:pos x="2" y="2"/>
              </a:cxn>
              <a:cxn ang="0">
                <a:pos x="2" y="0"/>
              </a:cxn>
              <a:cxn ang="0">
                <a:pos x="2" y="0"/>
              </a:cxn>
              <a:cxn ang="0">
                <a:pos x="2" y="0"/>
              </a:cxn>
              <a:cxn ang="0">
                <a:pos x="2" y="0"/>
              </a:cxn>
              <a:cxn ang="0">
                <a:pos x="0" y="0"/>
              </a:cxn>
              <a:cxn ang="0">
                <a:pos x="0" y="0"/>
              </a:cxn>
              <a:cxn ang="0">
                <a:pos x="0" y="2"/>
              </a:cxn>
              <a:cxn ang="0">
                <a:pos x="0" y="2"/>
              </a:cxn>
              <a:cxn ang="0">
                <a:pos x="0" y="2"/>
              </a:cxn>
              <a:cxn ang="0">
                <a:pos x="2" y="2"/>
              </a:cxn>
              <a:cxn ang="0">
                <a:pos x="2" y="2"/>
              </a:cxn>
              <a:cxn ang="0">
                <a:pos x="2" y="0"/>
              </a:cxn>
              <a:cxn ang="0">
                <a:pos x="2" y="0"/>
              </a:cxn>
              <a:cxn ang="0">
                <a:pos x="2" y="0"/>
              </a:cxn>
              <a:cxn ang="0">
                <a:pos x="0" y="2"/>
              </a:cxn>
              <a:cxn ang="0">
                <a:pos x="2" y="2"/>
              </a:cxn>
              <a:cxn ang="0">
                <a:pos x="2" y="0"/>
              </a:cxn>
              <a:cxn ang="0">
                <a:pos x="0" y="2"/>
              </a:cxn>
              <a:cxn ang="0">
                <a:pos x="2" y="2"/>
              </a:cxn>
              <a:cxn ang="0">
                <a:pos x="0" y="2"/>
              </a:cxn>
              <a:cxn ang="0">
                <a:pos x="0" y="2"/>
              </a:cxn>
              <a:cxn ang="0">
                <a:pos x="0" y="2"/>
              </a:cxn>
              <a:cxn ang="0">
                <a:pos x="0" y="2"/>
              </a:cxn>
              <a:cxn ang="0">
                <a:pos x="0" y="2"/>
              </a:cxn>
              <a:cxn ang="0">
                <a:pos x="0" y="2"/>
              </a:cxn>
              <a:cxn ang="0">
                <a:pos x="0" y="2"/>
              </a:cxn>
              <a:cxn ang="0">
                <a:pos x="0" y="2"/>
              </a:cxn>
              <a:cxn ang="0">
                <a:pos x="0" y="2"/>
              </a:cxn>
              <a:cxn ang="0">
                <a:pos x="2" y="2"/>
              </a:cxn>
              <a:cxn ang="0">
                <a:pos x="2" y="2"/>
              </a:cxn>
            </a:cxnLst>
            <a:rect l="0" t="0" r="r" b="b"/>
            <a:pathLst>
              <a:path w="2" h="2">
                <a:moveTo>
                  <a:pt x="2" y="2"/>
                </a:moveTo>
                <a:lnTo>
                  <a:pt x="2" y="0"/>
                </a:lnTo>
                <a:lnTo>
                  <a:pt x="2" y="0"/>
                </a:lnTo>
                <a:lnTo>
                  <a:pt x="2" y="0"/>
                </a:lnTo>
                <a:lnTo>
                  <a:pt x="2" y="0"/>
                </a:lnTo>
                <a:lnTo>
                  <a:pt x="0" y="0"/>
                </a:lnTo>
                <a:lnTo>
                  <a:pt x="0" y="0"/>
                </a:lnTo>
                <a:lnTo>
                  <a:pt x="0" y="2"/>
                </a:lnTo>
                <a:lnTo>
                  <a:pt x="0" y="2"/>
                </a:lnTo>
                <a:lnTo>
                  <a:pt x="0" y="2"/>
                </a:lnTo>
                <a:lnTo>
                  <a:pt x="2" y="2"/>
                </a:lnTo>
                <a:lnTo>
                  <a:pt x="2" y="2"/>
                </a:lnTo>
                <a:lnTo>
                  <a:pt x="2" y="0"/>
                </a:lnTo>
                <a:lnTo>
                  <a:pt x="2" y="0"/>
                </a:lnTo>
                <a:lnTo>
                  <a:pt x="2" y="0"/>
                </a:lnTo>
                <a:lnTo>
                  <a:pt x="0" y="2"/>
                </a:lnTo>
                <a:lnTo>
                  <a:pt x="2" y="2"/>
                </a:lnTo>
                <a:lnTo>
                  <a:pt x="2" y="0"/>
                </a:lnTo>
                <a:lnTo>
                  <a:pt x="0" y="2"/>
                </a:lnTo>
                <a:lnTo>
                  <a:pt x="2" y="2"/>
                </a:lnTo>
                <a:lnTo>
                  <a:pt x="0" y="2"/>
                </a:lnTo>
                <a:lnTo>
                  <a:pt x="0" y="2"/>
                </a:lnTo>
                <a:lnTo>
                  <a:pt x="0" y="2"/>
                </a:lnTo>
                <a:lnTo>
                  <a:pt x="0" y="2"/>
                </a:lnTo>
                <a:lnTo>
                  <a:pt x="0" y="2"/>
                </a:lnTo>
                <a:lnTo>
                  <a:pt x="0" y="2"/>
                </a:lnTo>
                <a:lnTo>
                  <a:pt x="0" y="2"/>
                </a:lnTo>
                <a:lnTo>
                  <a:pt x="0" y="2"/>
                </a:lnTo>
                <a:lnTo>
                  <a:pt x="0" y="2"/>
                </a:lnTo>
                <a:lnTo>
                  <a:pt x="2" y="2"/>
                </a:lnTo>
                <a:lnTo>
                  <a:pt x="2" y="2"/>
                </a:lnTo>
              </a:path>
            </a:pathLst>
          </a:cu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275" name="Freeform 1150"/>
          <p:cNvSpPr>
            <a:spLocks/>
          </p:cNvSpPr>
          <p:nvPr/>
        </p:nvSpPr>
        <p:spPr bwMode="auto">
          <a:xfrm>
            <a:off x="684215" y="447677"/>
            <a:ext cx="1587" cy="3175"/>
          </a:xfrm>
          <a:custGeom>
            <a:avLst/>
            <a:gdLst/>
            <a:ahLst/>
            <a:cxnLst>
              <a:cxn ang="0">
                <a:pos x="0" y="2"/>
              </a:cxn>
              <a:cxn ang="0">
                <a:pos x="0" y="0"/>
              </a:cxn>
              <a:cxn ang="0">
                <a:pos x="0" y="2"/>
              </a:cxn>
            </a:cxnLst>
            <a:rect l="0" t="0" r="r" b="b"/>
            <a:pathLst>
              <a:path h="2">
                <a:moveTo>
                  <a:pt x="0" y="2"/>
                </a:moveTo>
                <a:lnTo>
                  <a:pt x="0" y="0"/>
                </a:lnTo>
                <a:lnTo>
                  <a:pt x="0" y="2"/>
                </a:lnTo>
              </a:path>
            </a:pathLst>
          </a:cu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276" name="Freeform 1152"/>
          <p:cNvSpPr>
            <a:spLocks/>
          </p:cNvSpPr>
          <p:nvPr/>
        </p:nvSpPr>
        <p:spPr bwMode="auto">
          <a:xfrm>
            <a:off x="684217" y="447677"/>
            <a:ext cx="3175" cy="3175"/>
          </a:xfrm>
          <a:custGeom>
            <a:avLst/>
            <a:gdLst/>
            <a:ahLst/>
            <a:cxnLst>
              <a:cxn ang="0">
                <a:pos x="2" y="0"/>
              </a:cxn>
              <a:cxn ang="0">
                <a:pos x="0" y="0"/>
              </a:cxn>
              <a:cxn ang="0">
                <a:pos x="0" y="0"/>
              </a:cxn>
              <a:cxn ang="0">
                <a:pos x="0" y="0"/>
              </a:cxn>
              <a:cxn ang="0">
                <a:pos x="0" y="2"/>
              </a:cxn>
              <a:cxn ang="0">
                <a:pos x="2" y="2"/>
              </a:cxn>
              <a:cxn ang="0">
                <a:pos x="2" y="0"/>
              </a:cxn>
              <a:cxn ang="0">
                <a:pos x="0" y="0"/>
              </a:cxn>
              <a:cxn ang="0">
                <a:pos x="0" y="0"/>
              </a:cxn>
              <a:cxn ang="0">
                <a:pos x="0" y="0"/>
              </a:cxn>
              <a:cxn ang="0">
                <a:pos x="0" y="2"/>
              </a:cxn>
              <a:cxn ang="0">
                <a:pos x="2" y="2"/>
              </a:cxn>
              <a:cxn ang="0">
                <a:pos x="2" y="0"/>
              </a:cxn>
            </a:cxnLst>
            <a:rect l="0" t="0" r="r" b="b"/>
            <a:pathLst>
              <a:path w="2" h="2">
                <a:moveTo>
                  <a:pt x="2" y="0"/>
                </a:moveTo>
                <a:lnTo>
                  <a:pt x="0" y="0"/>
                </a:lnTo>
                <a:lnTo>
                  <a:pt x="0" y="0"/>
                </a:lnTo>
                <a:lnTo>
                  <a:pt x="0" y="0"/>
                </a:lnTo>
                <a:lnTo>
                  <a:pt x="0" y="2"/>
                </a:lnTo>
                <a:lnTo>
                  <a:pt x="2" y="2"/>
                </a:lnTo>
                <a:lnTo>
                  <a:pt x="2" y="0"/>
                </a:lnTo>
                <a:lnTo>
                  <a:pt x="0" y="0"/>
                </a:lnTo>
                <a:lnTo>
                  <a:pt x="0" y="0"/>
                </a:lnTo>
                <a:lnTo>
                  <a:pt x="0" y="0"/>
                </a:lnTo>
                <a:lnTo>
                  <a:pt x="0" y="2"/>
                </a:lnTo>
                <a:lnTo>
                  <a:pt x="2" y="2"/>
                </a:lnTo>
                <a:lnTo>
                  <a:pt x="2" y="0"/>
                </a:lnTo>
              </a:path>
            </a:pathLst>
          </a:cu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277" name="Freeform 1154"/>
          <p:cNvSpPr>
            <a:spLocks/>
          </p:cNvSpPr>
          <p:nvPr/>
        </p:nvSpPr>
        <p:spPr bwMode="auto">
          <a:xfrm>
            <a:off x="665165" y="434975"/>
            <a:ext cx="3175" cy="1588"/>
          </a:xfrm>
          <a:custGeom>
            <a:avLst/>
            <a:gdLst/>
            <a:ahLst/>
            <a:cxnLst>
              <a:cxn ang="0">
                <a:pos x="2" y="0"/>
              </a:cxn>
              <a:cxn ang="0">
                <a:pos x="0" y="0"/>
              </a:cxn>
              <a:cxn ang="0">
                <a:pos x="2" y="0"/>
              </a:cxn>
            </a:cxnLst>
            <a:rect l="0" t="0" r="r" b="b"/>
            <a:pathLst>
              <a:path w="2">
                <a:moveTo>
                  <a:pt x="2" y="0"/>
                </a:moveTo>
                <a:lnTo>
                  <a:pt x="0" y="0"/>
                </a:lnTo>
                <a:lnTo>
                  <a:pt x="2" y="0"/>
                </a:lnTo>
              </a:path>
            </a:pathLst>
          </a:cu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278" name="Freeform 1156"/>
          <p:cNvSpPr>
            <a:spLocks/>
          </p:cNvSpPr>
          <p:nvPr/>
        </p:nvSpPr>
        <p:spPr bwMode="auto">
          <a:xfrm>
            <a:off x="665165" y="431801"/>
            <a:ext cx="3175" cy="3175"/>
          </a:xfrm>
          <a:custGeom>
            <a:avLst/>
            <a:gdLst/>
            <a:ahLst/>
            <a:cxnLst>
              <a:cxn ang="0">
                <a:pos x="2" y="2"/>
              </a:cxn>
              <a:cxn ang="0">
                <a:pos x="0" y="0"/>
              </a:cxn>
              <a:cxn ang="0">
                <a:pos x="0" y="0"/>
              </a:cxn>
              <a:cxn ang="0">
                <a:pos x="0" y="2"/>
              </a:cxn>
              <a:cxn ang="0">
                <a:pos x="2" y="2"/>
              </a:cxn>
              <a:cxn ang="0">
                <a:pos x="2" y="2"/>
              </a:cxn>
              <a:cxn ang="0">
                <a:pos x="2" y="2"/>
              </a:cxn>
              <a:cxn ang="0">
                <a:pos x="0" y="0"/>
              </a:cxn>
              <a:cxn ang="0">
                <a:pos x="0" y="0"/>
              </a:cxn>
              <a:cxn ang="0">
                <a:pos x="0" y="2"/>
              </a:cxn>
              <a:cxn ang="0">
                <a:pos x="2" y="2"/>
              </a:cxn>
              <a:cxn ang="0">
                <a:pos x="2" y="2"/>
              </a:cxn>
              <a:cxn ang="0">
                <a:pos x="2" y="2"/>
              </a:cxn>
            </a:cxnLst>
            <a:rect l="0" t="0" r="r" b="b"/>
            <a:pathLst>
              <a:path w="2" h="2">
                <a:moveTo>
                  <a:pt x="2" y="2"/>
                </a:moveTo>
                <a:lnTo>
                  <a:pt x="0" y="0"/>
                </a:lnTo>
                <a:lnTo>
                  <a:pt x="0" y="0"/>
                </a:lnTo>
                <a:lnTo>
                  <a:pt x="0" y="2"/>
                </a:lnTo>
                <a:lnTo>
                  <a:pt x="2" y="2"/>
                </a:lnTo>
                <a:lnTo>
                  <a:pt x="2" y="2"/>
                </a:lnTo>
                <a:lnTo>
                  <a:pt x="2" y="2"/>
                </a:lnTo>
                <a:lnTo>
                  <a:pt x="0" y="0"/>
                </a:lnTo>
                <a:lnTo>
                  <a:pt x="0" y="0"/>
                </a:lnTo>
                <a:lnTo>
                  <a:pt x="0" y="2"/>
                </a:lnTo>
                <a:lnTo>
                  <a:pt x="2" y="2"/>
                </a:lnTo>
                <a:lnTo>
                  <a:pt x="2" y="2"/>
                </a:lnTo>
                <a:lnTo>
                  <a:pt x="2" y="2"/>
                </a:lnTo>
              </a:path>
            </a:pathLst>
          </a:cu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279" name="Freeform 1163"/>
          <p:cNvSpPr>
            <a:spLocks/>
          </p:cNvSpPr>
          <p:nvPr/>
        </p:nvSpPr>
        <p:spPr bwMode="auto">
          <a:xfrm>
            <a:off x="611188" y="415933"/>
            <a:ext cx="6350" cy="3175"/>
          </a:xfrm>
          <a:custGeom>
            <a:avLst/>
            <a:gdLst/>
            <a:ahLst/>
            <a:cxnLst>
              <a:cxn ang="0">
                <a:pos x="2" y="2"/>
              </a:cxn>
              <a:cxn ang="0">
                <a:pos x="2" y="2"/>
              </a:cxn>
              <a:cxn ang="0">
                <a:pos x="4" y="2"/>
              </a:cxn>
              <a:cxn ang="0">
                <a:pos x="4" y="0"/>
              </a:cxn>
              <a:cxn ang="0">
                <a:pos x="4" y="0"/>
              </a:cxn>
              <a:cxn ang="0">
                <a:pos x="2" y="0"/>
              </a:cxn>
              <a:cxn ang="0">
                <a:pos x="2" y="0"/>
              </a:cxn>
              <a:cxn ang="0">
                <a:pos x="0" y="2"/>
              </a:cxn>
              <a:cxn ang="0">
                <a:pos x="2" y="2"/>
              </a:cxn>
              <a:cxn ang="0">
                <a:pos x="2" y="0"/>
              </a:cxn>
              <a:cxn ang="0">
                <a:pos x="4" y="2"/>
              </a:cxn>
              <a:cxn ang="0">
                <a:pos x="4" y="0"/>
              </a:cxn>
              <a:cxn ang="0">
                <a:pos x="4" y="0"/>
              </a:cxn>
              <a:cxn ang="0">
                <a:pos x="2" y="0"/>
              </a:cxn>
              <a:cxn ang="0">
                <a:pos x="2" y="0"/>
              </a:cxn>
              <a:cxn ang="0">
                <a:pos x="0" y="0"/>
              </a:cxn>
              <a:cxn ang="0">
                <a:pos x="2" y="2"/>
              </a:cxn>
            </a:cxnLst>
            <a:rect l="0" t="0" r="r" b="b"/>
            <a:pathLst>
              <a:path w="4" h="2">
                <a:moveTo>
                  <a:pt x="2" y="2"/>
                </a:moveTo>
                <a:lnTo>
                  <a:pt x="2" y="2"/>
                </a:lnTo>
                <a:lnTo>
                  <a:pt x="4" y="2"/>
                </a:lnTo>
                <a:lnTo>
                  <a:pt x="4" y="0"/>
                </a:lnTo>
                <a:lnTo>
                  <a:pt x="4" y="0"/>
                </a:lnTo>
                <a:lnTo>
                  <a:pt x="2" y="0"/>
                </a:lnTo>
                <a:lnTo>
                  <a:pt x="2" y="0"/>
                </a:lnTo>
                <a:lnTo>
                  <a:pt x="0" y="2"/>
                </a:lnTo>
                <a:lnTo>
                  <a:pt x="2" y="2"/>
                </a:lnTo>
                <a:lnTo>
                  <a:pt x="2" y="0"/>
                </a:lnTo>
                <a:lnTo>
                  <a:pt x="4" y="2"/>
                </a:lnTo>
                <a:lnTo>
                  <a:pt x="4" y="0"/>
                </a:lnTo>
                <a:lnTo>
                  <a:pt x="4" y="0"/>
                </a:lnTo>
                <a:lnTo>
                  <a:pt x="2" y="0"/>
                </a:lnTo>
                <a:lnTo>
                  <a:pt x="2" y="0"/>
                </a:lnTo>
                <a:lnTo>
                  <a:pt x="0" y="0"/>
                </a:lnTo>
                <a:lnTo>
                  <a:pt x="2" y="2"/>
                </a:lnTo>
              </a:path>
            </a:pathLst>
          </a:cu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280" name="Freeform 1172"/>
          <p:cNvSpPr>
            <a:spLocks/>
          </p:cNvSpPr>
          <p:nvPr/>
        </p:nvSpPr>
        <p:spPr bwMode="auto">
          <a:xfrm>
            <a:off x="582617" y="476253"/>
            <a:ext cx="3175" cy="3175"/>
          </a:xfrm>
          <a:custGeom>
            <a:avLst/>
            <a:gdLst/>
            <a:ahLst/>
            <a:cxnLst>
              <a:cxn ang="0">
                <a:pos x="0" y="2"/>
              </a:cxn>
              <a:cxn ang="0">
                <a:pos x="0" y="2"/>
              </a:cxn>
              <a:cxn ang="0">
                <a:pos x="2" y="2"/>
              </a:cxn>
              <a:cxn ang="0">
                <a:pos x="0" y="0"/>
              </a:cxn>
              <a:cxn ang="0">
                <a:pos x="0" y="0"/>
              </a:cxn>
              <a:cxn ang="0">
                <a:pos x="0" y="0"/>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Lst>
            <a:rect l="0" t="0" r="r" b="b"/>
            <a:pathLst>
              <a:path w="2" h="2">
                <a:moveTo>
                  <a:pt x="0" y="2"/>
                </a:moveTo>
                <a:lnTo>
                  <a:pt x="0" y="2"/>
                </a:lnTo>
                <a:lnTo>
                  <a:pt x="2" y="2"/>
                </a:lnTo>
                <a:lnTo>
                  <a:pt x="0" y="0"/>
                </a:lnTo>
                <a:lnTo>
                  <a:pt x="0" y="0"/>
                </a:lnTo>
                <a:lnTo>
                  <a:pt x="0" y="0"/>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path>
            </a:pathLst>
          </a:cu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281" name="Freeform 1177"/>
          <p:cNvSpPr>
            <a:spLocks/>
          </p:cNvSpPr>
          <p:nvPr/>
        </p:nvSpPr>
        <p:spPr bwMode="auto">
          <a:xfrm>
            <a:off x="557217" y="534996"/>
            <a:ext cx="3175" cy="3175"/>
          </a:xfrm>
          <a:custGeom>
            <a:avLst/>
            <a:gdLst/>
            <a:ahLst/>
            <a:cxnLst>
              <a:cxn ang="0">
                <a:pos x="0" y="2"/>
              </a:cxn>
              <a:cxn ang="0">
                <a:pos x="2" y="2"/>
              </a:cxn>
              <a:cxn ang="0">
                <a:pos x="2" y="2"/>
              </a:cxn>
              <a:cxn ang="0">
                <a:pos x="2" y="0"/>
              </a:cxn>
              <a:cxn ang="0">
                <a:pos x="2" y="0"/>
              </a:cxn>
              <a:cxn ang="0">
                <a:pos x="2"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2"/>
              </a:cxn>
              <a:cxn ang="0">
                <a:pos x="0" y="2"/>
              </a:cxn>
              <a:cxn ang="0">
                <a:pos x="2" y="2"/>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2"/>
              </a:cxn>
              <a:cxn ang="0">
                <a:pos x="2" y="0"/>
              </a:cxn>
              <a:cxn ang="0">
                <a:pos x="2" y="0"/>
              </a:cxn>
              <a:cxn ang="0">
                <a:pos x="0" y="0"/>
              </a:cxn>
              <a:cxn ang="0">
                <a:pos x="0" y="0"/>
              </a:cxn>
              <a:cxn ang="0">
                <a:pos x="0" y="2"/>
              </a:cxn>
            </a:cxnLst>
            <a:rect l="0" t="0" r="r" b="b"/>
            <a:pathLst>
              <a:path w="2" h="2">
                <a:moveTo>
                  <a:pt x="0" y="2"/>
                </a:moveTo>
                <a:lnTo>
                  <a:pt x="2" y="2"/>
                </a:lnTo>
                <a:lnTo>
                  <a:pt x="2" y="2"/>
                </a:lnTo>
                <a:lnTo>
                  <a:pt x="2" y="0"/>
                </a:lnTo>
                <a:lnTo>
                  <a:pt x="2" y="0"/>
                </a:lnTo>
                <a:lnTo>
                  <a:pt x="2"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2"/>
                </a:lnTo>
                <a:lnTo>
                  <a:pt x="0" y="2"/>
                </a:lnTo>
                <a:lnTo>
                  <a:pt x="2" y="2"/>
                </a:lnTo>
                <a:lnTo>
                  <a:pt x="2" y="0"/>
                </a:lnTo>
                <a:lnTo>
                  <a:pt x="2" y="0"/>
                </a:lnTo>
                <a:lnTo>
                  <a:pt x="2" y="0"/>
                </a:lnTo>
                <a:lnTo>
                  <a:pt x="2" y="0"/>
                </a:lnTo>
                <a:lnTo>
                  <a:pt x="2" y="0"/>
                </a:lnTo>
                <a:lnTo>
                  <a:pt x="2" y="0"/>
                </a:lnTo>
                <a:lnTo>
                  <a:pt x="2" y="0"/>
                </a:lnTo>
                <a:lnTo>
                  <a:pt x="2" y="0"/>
                </a:lnTo>
                <a:lnTo>
                  <a:pt x="2" y="0"/>
                </a:lnTo>
                <a:lnTo>
                  <a:pt x="2" y="0"/>
                </a:lnTo>
                <a:lnTo>
                  <a:pt x="2" y="0"/>
                </a:lnTo>
                <a:lnTo>
                  <a:pt x="2" y="2"/>
                </a:lnTo>
                <a:lnTo>
                  <a:pt x="2" y="0"/>
                </a:lnTo>
                <a:lnTo>
                  <a:pt x="2" y="0"/>
                </a:lnTo>
                <a:lnTo>
                  <a:pt x="0" y="0"/>
                </a:lnTo>
                <a:lnTo>
                  <a:pt x="0" y="0"/>
                </a:lnTo>
                <a:lnTo>
                  <a:pt x="0" y="2"/>
                </a:lnTo>
              </a:path>
            </a:pathLst>
          </a:cu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282" name="Freeform 1180"/>
          <p:cNvSpPr>
            <a:spLocks/>
          </p:cNvSpPr>
          <p:nvPr/>
        </p:nvSpPr>
        <p:spPr bwMode="auto">
          <a:xfrm>
            <a:off x="560392" y="530233"/>
            <a:ext cx="3175" cy="4763"/>
          </a:xfrm>
          <a:custGeom>
            <a:avLst/>
            <a:gdLst/>
            <a:ahLst/>
            <a:cxnLst>
              <a:cxn ang="0">
                <a:pos x="0" y="3"/>
              </a:cxn>
              <a:cxn ang="0">
                <a:pos x="0" y="3"/>
              </a:cxn>
              <a:cxn ang="0">
                <a:pos x="2" y="3"/>
              </a:cxn>
              <a:cxn ang="0">
                <a:pos x="2" y="3"/>
              </a:cxn>
              <a:cxn ang="0">
                <a:pos x="0" y="0"/>
              </a:cxn>
              <a:cxn ang="0">
                <a:pos x="0" y="0"/>
              </a:cxn>
              <a:cxn ang="0">
                <a:pos x="0" y="0"/>
              </a:cxn>
              <a:cxn ang="0">
                <a:pos x="0" y="3"/>
              </a:cxn>
              <a:cxn ang="0">
                <a:pos x="0" y="3"/>
              </a:cxn>
              <a:cxn ang="0">
                <a:pos x="0" y="3"/>
              </a:cxn>
              <a:cxn ang="0">
                <a:pos x="0" y="3"/>
              </a:cxn>
              <a:cxn ang="0">
                <a:pos x="0" y="0"/>
              </a:cxn>
              <a:cxn ang="0">
                <a:pos x="0" y="3"/>
              </a:cxn>
              <a:cxn ang="0">
                <a:pos x="0" y="3"/>
              </a:cxn>
              <a:cxn ang="0">
                <a:pos x="0" y="3"/>
              </a:cxn>
              <a:cxn ang="0">
                <a:pos x="0" y="3"/>
              </a:cxn>
              <a:cxn ang="0">
                <a:pos x="0" y="3"/>
              </a:cxn>
              <a:cxn ang="0">
                <a:pos x="0" y="3"/>
              </a:cxn>
              <a:cxn ang="0">
                <a:pos x="0" y="3"/>
              </a:cxn>
              <a:cxn ang="0">
                <a:pos x="0" y="3"/>
              </a:cxn>
              <a:cxn ang="0">
                <a:pos x="0" y="3"/>
              </a:cxn>
              <a:cxn ang="0">
                <a:pos x="0" y="3"/>
              </a:cxn>
              <a:cxn ang="0">
                <a:pos x="0" y="3"/>
              </a:cxn>
              <a:cxn ang="0">
                <a:pos x="0" y="3"/>
              </a:cxn>
              <a:cxn ang="0">
                <a:pos x="0" y="3"/>
              </a:cxn>
              <a:cxn ang="0">
                <a:pos x="0" y="3"/>
              </a:cxn>
              <a:cxn ang="0">
                <a:pos x="0" y="3"/>
              </a:cxn>
            </a:cxnLst>
            <a:rect l="0" t="0" r="r" b="b"/>
            <a:pathLst>
              <a:path w="2" h="3">
                <a:moveTo>
                  <a:pt x="0" y="3"/>
                </a:moveTo>
                <a:lnTo>
                  <a:pt x="0" y="3"/>
                </a:lnTo>
                <a:lnTo>
                  <a:pt x="2" y="3"/>
                </a:lnTo>
                <a:lnTo>
                  <a:pt x="2" y="3"/>
                </a:lnTo>
                <a:lnTo>
                  <a:pt x="0" y="0"/>
                </a:lnTo>
                <a:lnTo>
                  <a:pt x="0" y="0"/>
                </a:lnTo>
                <a:lnTo>
                  <a:pt x="0" y="0"/>
                </a:lnTo>
                <a:lnTo>
                  <a:pt x="0" y="3"/>
                </a:lnTo>
                <a:lnTo>
                  <a:pt x="0" y="3"/>
                </a:lnTo>
                <a:lnTo>
                  <a:pt x="0" y="3"/>
                </a:lnTo>
                <a:lnTo>
                  <a:pt x="0" y="3"/>
                </a:lnTo>
                <a:lnTo>
                  <a:pt x="0" y="0"/>
                </a:lnTo>
                <a:lnTo>
                  <a:pt x="0" y="3"/>
                </a:lnTo>
                <a:lnTo>
                  <a:pt x="0" y="3"/>
                </a:lnTo>
                <a:lnTo>
                  <a:pt x="0" y="3"/>
                </a:lnTo>
                <a:lnTo>
                  <a:pt x="0" y="3"/>
                </a:lnTo>
                <a:lnTo>
                  <a:pt x="0" y="3"/>
                </a:lnTo>
                <a:lnTo>
                  <a:pt x="0" y="3"/>
                </a:lnTo>
                <a:lnTo>
                  <a:pt x="0" y="3"/>
                </a:lnTo>
                <a:lnTo>
                  <a:pt x="0" y="3"/>
                </a:lnTo>
                <a:lnTo>
                  <a:pt x="0" y="3"/>
                </a:lnTo>
                <a:lnTo>
                  <a:pt x="0" y="3"/>
                </a:lnTo>
                <a:lnTo>
                  <a:pt x="0" y="3"/>
                </a:lnTo>
                <a:lnTo>
                  <a:pt x="0" y="3"/>
                </a:lnTo>
                <a:lnTo>
                  <a:pt x="0" y="3"/>
                </a:lnTo>
                <a:lnTo>
                  <a:pt x="0" y="3"/>
                </a:lnTo>
                <a:lnTo>
                  <a:pt x="0" y="3"/>
                </a:lnTo>
              </a:path>
            </a:pathLst>
          </a:cu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283" name="Line 1187"/>
          <p:cNvSpPr>
            <a:spLocks noChangeShapeType="1"/>
          </p:cNvSpPr>
          <p:nvPr/>
        </p:nvSpPr>
        <p:spPr bwMode="auto">
          <a:xfrm>
            <a:off x="569915" y="520700"/>
            <a:ext cx="1587" cy="1588"/>
          </a:xfrm>
          <a:prstGeom prst="line">
            <a:avLst/>
          </a:pr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284" name="Line 1188"/>
          <p:cNvSpPr>
            <a:spLocks noChangeShapeType="1"/>
          </p:cNvSpPr>
          <p:nvPr/>
        </p:nvSpPr>
        <p:spPr bwMode="auto">
          <a:xfrm>
            <a:off x="569915" y="520700"/>
            <a:ext cx="1587" cy="1588"/>
          </a:xfrm>
          <a:prstGeom prst="line">
            <a:avLst/>
          </a:pr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285" name="Freeform 1208"/>
          <p:cNvSpPr>
            <a:spLocks/>
          </p:cNvSpPr>
          <p:nvPr/>
        </p:nvSpPr>
        <p:spPr bwMode="auto">
          <a:xfrm>
            <a:off x="595313" y="557221"/>
            <a:ext cx="1587" cy="1587"/>
          </a:xfrm>
          <a:custGeom>
            <a:avLst/>
            <a:gdLst/>
            <a:ahLst/>
            <a:cxnLst>
              <a:cxn ang="0">
                <a:pos x="0" y="0"/>
              </a:cxn>
              <a:cxn ang="0">
                <a:pos x="0" y="0"/>
              </a:cxn>
              <a:cxn ang="0">
                <a:pos x="0" y="0"/>
              </a:cxn>
            </a:cxnLst>
            <a:rect l="0" t="0" r="r" b="b"/>
            <a:pathLst>
              <a:path>
                <a:moveTo>
                  <a:pt x="0" y="0"/>
                </a:moveTo>
                <a:lnTo>
                  <a:pt x="0" y="0"/>
                </a:lnTo>
                <a:lnTo>
                  <a:pt x="0" y="0"/>
                </a:lnTo>
              </a:path>
            </a:pathLst>
          </a:cu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286" name="Freeform 1210"/>
          <p:cNvSpPr>
            <a:spLocks/>
          </p:cNvSpPr>
          <p:nvPr/>
        </p:nvSpPr>
        <p:spPr bwMode="auto">
          <a:xfrm>
            <a:off x="595317" y="557221"/>
            <a:ext cx="3175" cy="3175"/>
          </a:xfrm>
          <a:custGeom>
            <a:avLst/>
            <a:gdLst/>
            <a:ahLst/>
            <a:cxnLst>
              <a:cxn ang="0">
                <a:pos x="0" y="2"/>
              </a:cxn>
              <a:cxn ang="0">
                <a:pos x="0" y="2"/>
              </a:cxn>
              <a:cxn ang="0">
                <a:pos x="2" y="2"/>
              </a:cxn>
              <a:cxn ang="0">
                <a:pos x="2" y="0"/>
              </a:cxn>
              <a:cxn ang="0">
                <a:pos x="2" y="0"/>
              </a:cxn>
              <a:cxn ang="0">
                <a:pos x="0" y="0"/>
              </a:cxn>
              <a:cxn ang="0">
                <a:pos x="0" y="0"/>
              </a:cxn>
              <a:cxn ang="0">
                <a:pos x="0" y="0"/>
              </a:cxn>
              <a:cxn ang="0">
                <a:pos x="0" y="2"/>
              </a:cxn>
              <a:cxn ang="0">
                <a:pos x="0" y="2"/>
              </a:cxn>
              <a:cxn ang="0">
                <a:pos x="2" y="2"/>
              </a:cxn>
              <a:cxn ang="0">
                <a:pos x="2" y="0"/>
              </a:cxn>
              <a:cxn ang="0">
                <a:pos x="2" y="0"/>
              </a:cxn>
              <a:cxn ang="0">
                <a:pos x="0" y="0"/>
              </a:cxn>
              <a:cxn ang="0">
                <a:pos x="0" y="0"/>
              </a:cxn>
              <a:cxn ang="0">
                <a:pos x="0" y="0"/>
              </a:cxn>
              <a:cxn ang="0">
                <a:pos x="0" y="2"/>
              </a:cxn>
            </a:cxnLst>
            <a:rect l="0" t="0" r="r" b="b"/>
            <a:pathLst>
              <a:path w="2" h="2">
                <a:moveTo>
                  <a:pt x="0" y="2"/>
                </a:moveTo>
                <a:lnTo>
                  <a:pt x="0" y="2"/>
                </a:lnTo>
                <a:lnTo>
                  <a:pt x="2" y="2"/>
                </a:lnTo>
                <a:lnTo>
                  <a:pt x="2" y="0"/>
                </a:lnTo>
                <a:lnTo>
                  <a:pt x="2" y="0"/>
                </a:lnTo>
                <a:lnTo>
                  <a:pt x="0" y="0"/>
                </a:lnTo>
                <a:lnTo>
                  <a:pt x="0" y="0"/>
                </a:lnTo>
                <a:lnTo>
                  <a:pt x="0" y="0"/>
                </a:lnTo>
                <a:lnTo>
                  <a:pt x="0" y="2"/>
                </a:lnTo>
                <a:lnTo>
                  <a:pt x="0" y="2"/>
                </a:lnTo>
                <a:lnTo>
                  <a:pt x="2" y="2"/>
                </a:lnTo>
                <a:lnTo>
                  <a:pt x="2" y="0"/>
                </a:lnTo>
                <a:lnTo>
                  <a:pt x="2" y="0"/>
                </a:lnTo>
                <a:lnTo>
                  <a:pt x="0" y="0"/>
                </a:lnTo>
                <a:lnTo>
                  <a:pt x="0" y="0"/>
                </a:lnTo>
                <a:lnTo>
                  <a:pt x="0" y="0"/>
                </a:lnTo>
                <a:lnTo>
                  <a:pt x="0" y="2"/>
                </a:lnTo>
              </a:path>
            </a:pathLst>
          </a:cu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287" name="Freeform 1214"/>
          <p:cNvSpPr>
            <a:spLocks/>
          </p:cNvSpPr>
          <p:nvPr/>
        </p:nvSpPr>
        <p:spPr bwMode="auto">
          <a:xfrm>
            <a:off x="595317" y="557221"/>
            <a:ext cx="3175" cy="3175"/>
          </a:xfrm>
          <a:custGeom>
            <a:avLst/>
            <a:gdLst/>
            <a:ahLst/>
            <a:cxnLst>
              <a:cxn ang="0">
                <a:pos x="0" y="2"/>
              </a:cxn>
              <a:cxn ang="0">
                <a:pos x="2" y="2"/>
              </a:cxn>
              <a:cxn ang="0">
                <a:pos x="0" y="0"/>
              </a:cxn>
              <a:cxn ang="0">
                <a:pos x="0" y="2"/>
              </a:cxn>
              <a:cxn ang="0">
                <a:pos x="0" y="2"/>
              </a:cxn>
            </a:cxnLst>
            <a:rect l="0" t="0" r="r" b="b"/>
            <a:pathLst>
              <a:path w="2" h="2">
                <a:moveTo>
                  <a:pt x="0" y="2"/>
                </a:moveTo>
                <a:lnTo>
                  <a:pt x="2" y="2"/>
                </a:lnTo>
                <a:lnTo>
                  <a:pt x="0" y="0"/>
                </a:lnTo>
                <a:lnTo>
                  <a:pt x="0" y="2"/>
                </a:lnTo>
                <a:lnTo>
                  <a:pt x="0" y="2"/>
                </a:lnTo>
              </a:path>
            </a:pathLst>
          </a:cu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288" name="Rectangle 1215"/>
          <p:cNvSpPr>
            <a:spLocks noChangeArrowheads="1"/>
          </p:cNvSpPr>
          <p:nvPr/>
        </p:nvSpPr>
        <p:spPr bwMode="auto">
          <a:xfrm>
            <a:off x="595313" y="627071"/>
            <a:ext cx="1587" cy="1587"/>
          </a:xfrm>
          <a:prstGeom prst="rect">
            <a:avLst/>
          </a:prstGeom>
          <a:solidFill>
            <a:srgbClr val="000000"/>
          </a:solidFill>
          <a:ln w="9525">
            <a:noFill/>
            <a:miter lim="800000"/>
            <a:headEnd/>
            <a:tailEnd/>
          </a:ln>
        </p:spPr>
        <p:txBody>
          <a:bodyPr/>
          <a:lstStyle/>
          <a:p>
            <a:pPr>
              <a:spcBef>
                <a:spcPct val="50000"/>
              </a:spcBef>
              <a:buFontTx/>
              <a:buChar char="•"/>
              <a:defRPr/>
            </a:pPr>
            <a:endParaRPr lang="en-US" sz="975" b="0" i="0">
              <a:latin typeface="Arial Regular" charset="0"/>
            </a:endParaRPr>
          </a:p>
        </p:txBody>
      </p:sp>
      <p:sp>
        <p:nvSpPr>
          <p:cNvPr id="289" name="Freeform 1217"/>
          <p:cNvSpPr>
            <a:spLocks/>
          </p:cNvSpPr>
          <p:nvPr/>
        </p:nvSpPr>
        <p:spPr bwMode="auto">
          <a:xfrm>
            <a:off x="595313" y="627071"/>
            <a:ext cx="1587" cy="1587"/>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290" name="Freeform 1219"/>
          <p:cNvSpPr>
            <a:spLocks/>
          </p:cNvSpPr>
          <p:nvPr/>
        </p:nvSpPr>
        <p:spPr bwMode="auto">
          <a:xfrm>
            <a:off x="731840" y="541346"/>
            <a:ext cx="1587" cy="1587"/>
          </a:xfrm>
          <a:custGeom>
            <a:avLst/>
            <a:gdLst/>
            <a:ahLst/>
            <a:cxnLst>
              <a:cxn ang="0">
                <a:pos x="0" y="0"/>
              </a:cxn>
              <a:cxn ang="0">
                <a:pos x="0" y="0"/>
              </a:cxn>
              <a:cxn ang="0">
                <a:pos x="0" y="0"/>
              </a:cxn>
            </a:cxnLst>
            <a:rect l="0" t="0" r="r" b="b"/>
            <a:pathLst>
              <a:path>
                <a:moveTo>
                  <a:pt x="0" y="0"/>
                </a:moveTo>
                <a:lnTo>
                  <a:pt x="0" y="0"/>
                </a:lnTo>
                <a:lnTo>
                  <a:pt x="0" y="0"/>
                </a:lnTo>
              </a:path>
            </a:pathLst>
          </a:cu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291" name="Freeform 1221"/>
          <p:cNvSpPr>
            <a:spLocks/>
          </p:cNvSpPr>
          <p:nvPr/>
        </p:nvSpPr>
        <p:spPr bwMode="auto">
          <a:xfrm>
            <a:off x="731842" y="541346"/>
            <a:ext cx="3175" cy="3175"/>
          </a:xfrm>
          <a:custGeom>
            <a:avLst/>
            <a:gdLst/>
            <a:ahLst/>
            <a:cxnLst>
              <a:cxn ang="0">
                <a:pos x="2" y="0"/>
              </a:cxn>
              <a:cxn ang="0">
                <a:pos x="2" y="0"/>
              </a:cxn>
              <a:cxn ang="0">
                <a:pos x="2" y="0"/>
              </a:cxn>
              <a:cxn ang="0">
                <a:pos x="0" y="0"/>
              </a:cxn>
              <a:cxn ang="0">
                <a:pos x="0" y="0"/>
              </a:cxn>
              <a:cxn ang="0">
                <a:pos x="0" y="2"/>
              </a:cxn>
              <a:cxn ang="0">
                <a:pos x="2" y="0"/>
              </a:cxn>
              <a:cxn ang="0">
                <a:pos x="2" y="0"/>
              </a:cxn>
              <a:cxn ang="0">
                <a:pos x="2" y="0"/>
              </a:cxn>
              <a:cxn ang="0">
                <a:pos x="0" y="0"/>
              </a:cxn>
              <a:cxn ang="0">
                <a:pos x="0" y="0"/>
              </a:cxn>
              <a:cxn ang="0">
                <a:pos x="0" y="2"/>
              </a:cxn>
              <a:cxn ang="0">
                <a:pos x="2" y="0"/>
              </a:cxn>
            </a:cxnLst>
            <a:rect l="0" t="0" r="r" b="b"/>
            <a:pathLst>
              <a:path w="2" h="2">
                <a:moveTo>
                  <a:pt x="2" y="0"/>
                </a:moveTo>
                <a:lnTo>
                  <a:pt x="2" y="0"/>
                </a:lnTo>
                <a:lnTo>
                  <a:pt x="2" y="0"/>
                </a:lnTo>
                <a:lnTo>
                  <a:pt x="0" y="0"/>
                </a:lnTo>
                <a:lnTo>
                  <a:pt x="0" y="0"/>
                </a:lnTo>
                <a:lnTo>
                  <a:pt x="0" y="2"/>
                </a:lnTo>
                <a:lnTo>
                  <a:pt x="2" y="0"/>
                </a:lnTo>
                <a:lnTo>
                  <a:pt x="2" y="0"/>
                </a:lnTo>
                <a:lnTo>
                  <a:pt x="2" y="0"/>
                </a:lnTo>
                <a:lnTo>
                  <a:pt x="0" y="0"/>
                </a:lnTo>
                <a:lnTo>
                  <a:pt x="0" y="0"/>
                </a:lnTo>
                <a:lnTo>
                  <a:pt x="0" y="2"/>
                </a:lnTo>
                <a:lnTo>
                  <a:pt x="2" y="0"/>
                </a:lnTo>
              </a:path>
            </a:pathLst>
          </a:cu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292" name="Freeform 1234"/>
          <p:cNvSpPr>
            <a:spLocks/>
          </p:cNvSpPr>
          <p:nvPr/>
        </p:nvSpPr>
        <p:spPr bwMode="auto">
          <a:xfrm>
            <a:off x="722317" y="550871"/>
            <a:ext cx="3175" cy="1587"/>
          </a:xfrm>
          <a:custGeom>
            <a:avLst/>
            <a:gdLst/>
            <a:ahLst/>
            <a:cxnLst>
              <a:cxn ang="0">
                <a:pos x="0" y="0"/>
              </a:cxn>
              <a:cxn ang="0">
                <a:pos x="0" y="0"/>
              </a:cxn>
              <a:cxn ang="0">
                <a:pos x="2" y="0"/>
              </a:cxn>
              <a:cxn ang="0">
                <a:pos x="2" y="0"/>
              </a:cxn>
              <a:cxn ang="0">
                <a:pos x="2" y="0"/>
              </a:cxn>
              <a:cxn ang="0">
                <a:pos x="2" y="0"/>
              </a:cxn>
              <a:cxn ang="0">
                <a:pos x="0" y="0"/>
              </a:cxn>
              <a:cxn ang="0">
                <a:pos x="0" y="0"/>
              </a:cxn>
              <a:cxn ang="0">
                <a:pos x="0" y="0"/>
              </a:cxn>
              <a:cxn ang="0">
                <a:pos x="0" y="0"/>
              </a:cxn>
              <a:cxn ang="0">
                <a:pos x="0" y="0"/>
              </a:cxn>
              <a:cxn ang="0">
                <a:pos x="0" y="0"/>
              </a:cxn>
              <a:cxn ang="0">
                <a:pos x="2" y="0"/>
              </a:cxn>
              <a:cxn ang="0">
                <a:pos x="2" y="0"/>
              </a:cxn>
              <a:cxn ang="0">
                <a:pos x="2" y="0"/>
              </a:cxn>
              <a:cxn ang="0">
                <a:pos x="0" y="0"/>
              </a:cxn>
              <a:cxn ang="0">
                <a:pos x="0" y="0"/>
              </a:cxn>
              <a:cxn ang="0">
                <a:pos x="2"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w="2">
                <a:moveTo>
                  <a:pt x="0" y="0"/>
                </a:moveTo>
                <a:lnTo>
                  <a:pt x="0" y="0"/>
                </a:lnTo>
                <a:lnTo>
                  <a:pt x="2" y="0"/>
                </a:lnTo>
                <a:lnTo>
                  <a:pt x="2" y="0"/>
                </a:lnTo>
                <a:lnTo>
                  <a:pt x="2" y="0"/>
                </a:lnTo>
                <a:lnTo>
                  <a:pt x="2" y="0"/>
                </a:lnTo>
                <a:lnTo>
                  <a:pt x="0" y="0"/>
                </a:lnTo>
                <a:lnTo>
                  <a:pt x="0" y="0"/>
                </a:lnTo>
                <a:lnTo>
                  <a:pt x="0" y="0"/>
                </a:lnTo>
                <a:lnTo>
                  <a:pt x="0" y="0"/>
                </a:lnTo>
                <a:lnTo>
                  <a:pt x="0" y="0"/>
                </a:lnTo>
                <a:lnTo>
                  <a:pt x="0" y="0"/>
                </a:lnTo>
                <a:lnTo>
                  <a:pt x="2" y="0"/>
                </a:lnTo>
                <a:lnTo>
                  <a:pt x="2" y="0"/>
                </a:lnTo>
                <a:lnTo>
                  <a:pt x="2" y="0"/>
                </a:lnTo>
                <a:lnTo>
                  <a:pt x="0" y="0"/>
                </a:lnTo>
                <a:lnTo>
                  <a:pt x="0" y="0"/>
                </a:lnTo>
                <a:lnTo>
                  <a:pt x="2"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293" name="Line 1237"/>
          <p:cNvSpPr>
            <a:spLocks noChangeShapeType="1"/>
          </p:cNvSpPr>
          <p:nvPr/>
        </p:nvSpPr>
        <p:spPr bwMode="auto">
          <a:xfrm>
            <a:off x="728663" y="544521"/>
            <a:ext cx="1587" cy="1587"/>
          </a:xfrm>
          <a:prstGeom prst="line">
            <a:avLst/>
          </a:pr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294" name="Line 1238"/>
          <p:cNvSpPr>
            <a:spLocks noChangeShapeType="1"/>
          </p:cNvSpPr>
          <p:nvPr/>
        </p:nvSpPr>
        <p:spPr bwMode="auto">
          <a:xfrm>
            <a:off x="728663" y="544521"/>
            <a:ext cx="1587" cy="1587"/>
          </a:xfrm>
          <a:prstGeom prst="line">
            <a:avLst/>
          </a:pr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295" name="Freeform 1240"/>
          <p:cNvSpPr>
            <a:spLocks/>
          </p:cNvSpPr>
          <p:nvPr/>
        </p:nvSpPr>
        <p:spPr bwMode="auto">
          <a:xfrm>
            <a:off x="728663" y="541346"/>
            <a:ext cx="1587" cy="3175"/>
          </a:xfrm>
          <a:custGeom>
            <a:avLst/>
            <a:gdLst/>
            <a:ahLst/>
            <a:cxnLst>
              <a:cxn ang="0">
                <a:pos x="0" y="2"/>
              </a:cxn>
              <a:cxn ang="0">
                <a:pos x="0" y="2"/>
              </a:cxn>
              <a:cxn ang="0">
                <a:pos x="0" y="0"/>
              </a:cxn>
              <a:cxn ang="0">
                <a:pos x="0" y="2"/>
              </a:cxn>
              <a:cxn ang="0">
                <a:pos x="0" y="2"/>
              </a:cxn>
            </a:cxnLst>
            <a:rect l="0" t="0" r="r" b="b"/>
            <a:pathLst>
              <a:path h="2">
                <a:moveTo>
                  <a:pt x="0" y="2"/>
                </a:moveTo>
                <a:lnTo>
                  <a:pt x="0" y="2"/>
                </a:lnTo>
                <a:lnTo>
                  <a:pt x="0" y="0"/>
                </a:lnTo>
                <a:lnTo>
                  <a:pt x="0" y="2"/>
                </a:lnTo>
                <a:lnTo>
                  <a:pt x="0" y="2"/>
                </a:lnTo>
              </a:path>
            </a:pathLst>
          </a:cu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296" name="Freeform 1243"/>
          <p:cNvSpPr>
            <a:spLocks/>
          </p:cNvSpPr>
          <p:nvPr/>
        </p:nvSpPr>
        <p:spPr bwMode="auto">
          <a:xfrm>
            <a:off x="728667" y="538171"/>
            <a:ext cx="3175" cy="3175"/>
          </a:xfrm>
          <a:custGeom>
            <a:avLst/>
            <a:gdLst/>
            <a:ahLst/>
            <a:cxnLst>
              <a:cxn ang="0">
                <a:pos x="2" y="2"/>
              </a:cxn>
              <a:cxn ang="0">
                <a:pos x="2" y="2"/>
              </a:cxn>
              <a:cxn ang="0">
                <a:pos x="2" y="2"/>
              </a:cxn>
              <a:cxn ang="0">
                <a:pos x="2" y="2"/>
              </a:cxn>
              <a:cxn ang="0">
                <a:pos x="0" y="2"/>
              </a:cxn>
              <a:cxn ang="0">
                <a:pos x="0" y="2"/>
              </a:cxn>
              <a:cxn ang="0">
                <a:pos x="2"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2" y="2"/>
              </a:cxn>
              <a:cxn ang="0">
                <a:pos x="2" y="2"/>
              </a:cxn>
              <a:cxn ang="0">
                <a:pos x="2" y="2"/>
              </a:cxn>
              <a:cxn ang="0">
                <a:pos x="2" y="2"/>
              </a:cxn>
              <a:cxn ang="0">
                <a:pos x="2" y="2"/>
              </a:cxn>
              <a:cxn ang="0">
                <a:pos x="0" y="0"/>
              </a:cxn>
              <a:cxn ang="0">
                <a:pos x="0" y="2"/>
              </a:cxn>
              <a:cxn ang="0">
                <a:pos x="0" y="2"/>
              </a:cxn>
              <a:cxn ang="0">
                <a:pos x="0" y="2"/>
              </a:cxn>
              <a:cxn ang="0">
                <a:pos x="2" y="2"/>
              </a:cxn>
            </a:cxnLst>
            <a:rect l="0" t="0" r="r" b="b"/>
            <a:pathLst>
              <a:path w="2" h="2">
                <a:moveTo>
                  <a:pt x="2" y="2"/>
                </a:moveTo>
                <a:lnTo>
                  <a:pt x="2" y="2"/>
                </a:lnTo>
                <a:lnTo>
                  <a:pt x="2" y="2"/>
                </a:lnTo>
                <a:lnTo>
                  <a:pt x="2" y="2"/>
                </a:lnTo>
                <a:lnTo>
                  <a:pt x="0" y="2"/>
                </a:lnTo>
                <a:lnTo>
                  <a:pt x="0" y="2"/>
                </a:lnTo>
                <a:lnTo>
                  <a:pt x="2"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2" y="2"/>
                </a:lnTo>
                <a:lnTo>
                  <a:pt x="2" y="2"/>
                </a:lnTo>
                <a:lnTo>
                  <a:pt x="2" y="2"/>
                </a:lnTo>
                <a:lnTo>
                  <a:pt x="2" y="2"/>
                </a:lnTo>
                <a:lnTo>
                  <a:pt x="2" y="2"/>
                </a:lnTo>
                <a:lnTo>
                  <a:pt x="0" y="0"/>
                </a:lnTo>
                <a:lnTo>
                  <a:pt x="0" y="2"/>
                </a:lnTo>
                <a:lnTo>
                  <a:pt x="0" y="2"/>
                </a:lnTo>
                <a:lnTo>
                  <a:pt x="0" y="2"/>
                </a:lnTo>
                <a:lnTo>
                  <a:pt x="2" y="2"/>
                </a:lnTo>
              </a:path>
            </a:pathLst>
          </a:cu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297" name="Freeform 1246"/>
          <p:cNvSpPr>
            <a:spLocks/>
          </p:cNvSpPr>
          <p:nvPr/>
        </p:nvSpPr>
        <p:spPr bwMode="auto">
          <a:xfrm>
            <a:off x="725492" y="547696"/>
            <a:ext cx="3175" cy="3175"/>
          </a:xfrm>
          <a:custGeom>
            <a:avLst/>
            <a:gdLst/>
            <a:ahLst/>
            <a:cxnLst>
              <a:cxn ang="0">
                <a:pos x="0" y="2"/>
              </a:cxn>
              <a:cxn ang="0">
                <a:pos x="0" y="2"/>
              </a:cxn>
              <a:cxn ang="0">
                <a:pos x="2" y="0"/>
              </a:cxn>
              <a:cxn ang="0">
                <a:pos x="2" y="0"/>
              </a:cxn>
              <a:cxn ang="0">
                <a:pos x="0" y="0"/>
              </a:cxn>
              <a:cxn ang="0">
                <a:pos x="0" y="0"/>
              </a:cxn>
              <a:cxn ang="0">
                <a:pos x="0" y="2"/>
              </a:cxn>
              <a:cxn ang="0">
                <a:pos x="0" y="2"/>
              </a:cxn>
              <a:cxn ang="0">
                <a:pos x="2" y="0"/>
              </a:cxn>
              <a:cxn ang="0">
                <a:pos x="2"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2"/>
              </a:cxn>
              <a:cxn ang="0">
                <a:pos x="0" y="2"/>
              </a:cxn>
            </a:cxnLst>
            <a:rect l="0" t="0" r="r" b="b"/>
            <a:pathLst>
              <a:path w="2" h="2">
                <a:moveTo>
                  <a:pt x="0" y="2"/>
                </a:moveTo>
                <a:lnTo>
                  <a:pt x="0" y="2"/>
                </a:lnTo>
                <a:lnTo>
                  <a:pt x="2" y="0"/>
                </a:lnTo>
                <a:lnTo>
                  <a:pt x="2" y="0"/>
                </a:lnTo>
                <a:lnTo>
                  <a:pt x="0" y="0"/>
                </a:lnTo>
                <a:lnTo>
                  <a:pt x="0" y="0"/>
                </a:lnTo>
                <a:lnTo>
                  <a:pt x="0" y="2"/>
                </a:lnTo>
                <a:lnTo>
                  <a:pt x="0" y="2"/>
                </a:lnTo>
                <a:lnTo>
                  <a:pt x="2" y="0"/>
                </a:lnTo>
                <a:lnTo>
                  <a:pt x="2"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2"/>
                </a:lnTo>
                <a:lnTo>
                  <a:pt x="0" y="2"/>
                </a:lnTo>
              </a:path>
            </a:pathLst>
          </a:cu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298" name="Freeform 1250"/>
          <p:cNvSpPr>
            <a:spLocks/>
          </p:cNvSpPr>
          <p:nvPr/>
        </p:nvSpPr>
        <p:spPr bwMode="auto">
          <a:xfrm>
            <a:off x="731842" y="530225"/>
            <a:ext cx="3175" cy="1588"/>
          </a:xfrm>
          <a:custGeom>
            <a:avLst/>
            <a:gdLst/>
            <a:ahLst/>
            <a:cxnLst>
              <a:cxn ang="0">
                <a:pos x="2" y="0"/>
              </a:cxn>
              <a:cxn ang="0">
                <a:pos x="0" y="0"/>
              </a:cxn>
              <a:cxn ang="0">
                <a:pos x="2" y="0"/>
              </a:cxn>
            </a:cxnLst>
            <a:rect l="0" t="0" r="r" b="b"/>
            <a:pathLst>
              <a:path w="2">
                <a:moveTo>
                  <a:pt x="2" y="0"/>
                </a:moveTo>
                <a:lnTo>
                  <a:pt x="0" y="0"/>
                </a:lnTo>
                <a:lnTo>
                  <a:pt x="2" y="0"/>
                </a:lnTo>
              </a:path>
            </a:pathLst>
          </a:cu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299" name="Freeform 1252"/>
          <p:cNvSpPr>
            <a:spLocks/>
          </p:cNvSpPr>
          <p:nvPr/>
        </p:nvSpPr>
        <p:spPr bwMode="auto">
          <a:xfrm>
            <a:off x="731842" y="527050"/>
            <a:ext cx="3175" cy="7938"/>
          </a:xfrm>
          <a:custGeom>
            <a:avLst/>
            <a:gdLst/>
            <a:ahLst/>
            <a:cxnLst>
              <a:cxn ang="0">
                <a:pos x="2" y="2"/>
              </a:cxn>
              <a:cxn ang="0">
                <a:pos x="2" y="2"/>
              </a:cxn>
              <a:cxn ang="0">
                <a:pos x="0" y="0"/>
              </a:cxn>
              <a:cxn ang="0">
                <a:pos x="0" y="2"/>
              </a:cxn>
              <a:cxn ang="0">
                <a:pos x="0" y="2"/>
              </a:cxn>
              <a:cxn ang="0">
                <a:pos x="2" y="5"/>
              </a:cxn>
              <a:cxn ang="0">
                <a:pos x="2" y="2"/>
              </a:cxn>
              <a:cxn ang="0">
                <a:pos x="2" y="2"/>
              </a:cxn>
              <a:cxn ang="0">
                <a:pos x="0" y="0"/>
              </a:cxn>
              <a:cxn ang="0">
                <a:pos x="0" y="2"/>
              </a:cxn>
              <a:cxn ang="0">
                <a:pos x="0" y="2"/>
              </a:cxn>
              <a:cxn ang="0">
                <a:pos x="2" y="5"/>
              </a:cxn>
              <a:cxn ang="0">
                <a:pos x="2" y="2"/>
              </a:cxn>
            </a:cxnLst>
            <a:rect l="0" t="0" r="r" b="b"/>
            <a:pathLst>
              <a:path w="2" h="5">
                <a:moveTo>
                  <a:pt x="2" y="2"/>
                </a:moveTo>
                <a:lnTo>
                  <a:pt x="2" y="2"/>
                </a:lnTo>
                <a:lnTo>
                  <a:pt x="0" y="0"/>
                </a:lnTo>
                <a:lnTo>
                  <a:pt x="0" y="2"/>
                </a:lnTo>
                <a:lnTo>
                  <a:pt x="0" y="2"/>
                </a:lnTo>
                <a:lnTo>
                  <a:pt x="2" y="5"/>
                </a:lnTo>
                <a:lnTo>
                  <a:pt x="2" y="2"/>
                </a:lnTo>
                <a:lnTo>
                  <a:pt x="2" y="2"/>
                </a:lnTo>
                <a:lnTo>
                  <a:pt x="0" y="0"/>
                </a:lnTo>
                <a:lnTo>
                  <a:pt x="0" y="2"/>
                </a:lnTo>
                <a:lnTo>
                  <a:pt x="0" y="2"/>
                </a:lnTo>
                <a:lnTo>
                  <a:pt x="2" y="5"/>
                </a:lnTo>
                <a:lnTo>
                  <a:pt x="2" y="2"/>
                </a:lnTo>
              </a:path>
            </a:pathLst>
          </a:cu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300" name="Freeform 1255"/>
          <p:cNvSpPr>
            <a:spLocks/>
          </p:cNvSpPr>
          <p:nvPr/>
        </p:nvSpPr>
        <p:spPr bwMode="auto">
          <a:xfrm>
            <a:off x="712792" y="550871"/>
            <a:ext cx="3175" cy="1587"/>
          </a:xfrm>
          <a:custGeom>
            <a:avLst/>
            <a:gdLst/>
            <a:ahLst/>
            <a:cxnLst>
              <a:cxn ang="0">
                <a:pos x="0" y="0"/>
              </a:cxn>
              <a:cxn ang="0">
                <a:pos x="2" y="0"/>
              </a:cxn>
              <a:cxn ang="0">
                <a:pos x="2" y="0"/>
              </a:cxn>
              <a:cxn ang="0">
                <a:pos x="2" y="0"/>
              </a:cxn>
              <a:cxn ang="0">
                <a:pos x="2" y="0"/>
              </a:cxn>
              <a:cxn ang="0">
                <a:pos x="0" y="0"/>
              </a:cxn>
              <a:cxn ang="0">
                <a:pos x="0" y="0"/>
              </a:cxn>
              <a:cxn ang="0">
                <a:pos x="0" y="0"/>
              </a:cxn>
              <a:cxn ang="0">
                <a:pos x="0"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0" y="0"/>
              </a:cxn>
              <a:cxn ang="0">
                <a:pos x="0" y="0"/>
              </a:cxn>
              <a:cxn ang="0">
                <a:pos x="0" y="0"/>
              </a:cxn>
            </a:cxnLst>
            <a:rect l="0" t="0" r="r" b="b"/>
            <a:pathLst>
              <a:path w="2">
                <a:moveTo>
                  <a:pt x="0" y="0"/>
                </a:moveTo>
                <a:lnTo>
                  <a:pt x="2" y="0"/>
                </a:lnTo>
                <a:lnTo>
                  <a:pt x="2" y="0"/>
                </a:lnTo>
                <a:lnTo>
                  <a:pt x="2" y="0"/>
                </a:lnTo>
                <a:lnTo>
                  <a:pt x="2" y="0"/>
                </a:lnTo>
                <a:lnTo>
                  <a:pt x="0" y="0"/>
                </a:lnTo>
                <a:lnTo>
                  <a:pt x="0" y="0"/>
                </a:lnTo>
                <a:lnTo>
                  <a:pt x="0" y="0"/>
                </a:lnTo>
                <a:lnTo>
                  <a:pt x="0"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301" name="Rectangle 1256"/>
          <p:cNvSpPr>
            <a:spLocks noChangeArrowheads="1"/>
          </p:cNvSpPr>
          <p:nvPr/>
        </p:nvSpPr>
        <p:spPr bwMode="auto">
          <a:xfrm>
            <a:off x="722315" y="550871"/>
            <a:ext cx="1587" cy="1587"/>
          </a:xfrm>
          <a:prstGeom prst="rect">
            <a:avLst/>
          </a:prstGeom>
          <a:solidFill>
            <a:srgbClr val="FFFFFF"/>
          </a:solidFill>
          <a:ln w="9525">
            <a:noFill/>
            <a:miter lim="800000"/>
            <a:headEnd/>
            <a:tailEnd/>
          </a:ln>
        </p:spPr>
        <p:txBody>
          <a:bodyPr/>
          <a:lstStyle/>
          <a:p>
            <a:pPr>
              <a:spcBef>
                <a:spcPct val="50000"/>
              </a:spcBef>
              <a:buFontTx/>
              <a:buChar char="•"/>
              <a:defRPr/>
            </a:pPr>
            <a:endParaRPr lang="en-US" sz="975" b="0" i="0">
              <a:latin typeface="Arial Regular" charset="0"/>
            </a:endParaRPr>
          </a:p>
        </p:txBody>
      </p:sp>
      <p:sp>
        <p:nvSpPr>
          <p:cNvPr id="302" name="Freeform 1258"/>
          <p:cNvSpPr>
            <a:spLocks/>
          </p:cNvSpPr>
          <p:nvPr/>
        </p:nvSpPr>
        <p:spPr bwMode="auto">
          <a:xfrm>
            <a:off x="722315" y="550871"/>
            <a:ext cx="1587" cy="1587"/>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303" name="Freeform 1266"/>
          <p:cNvSpPr>
            <a:spLocks/>
          </p:cNvSpPr>
          <p:nvPr/>
        </p:nvSpPr>
        <p:spPr bwMode="auto">
          <a:xfrm>
            <a:off x="728663" y="534996"/>
            <a:ext cx="1587" cy="1587"/>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304" name="Freeform 1269"/>
          <p:cNvSpPr>
            <a:spLocks/>
          </p:cNvSpPr>
          <p:nvPr/>
        </p:nvSpPr>
        <p:spPr bwMode="auto">
          <a:xfrm>
            <a:off x="728667" y="530233"/>
            <a:ext cx="3175" cy="4763"/>
          </a:xfrm>
          <a:custGeom>
            <a:avLst/>
            <a:gdLst/>
            <a:ahLst/>
            <a:cxnLst>
              <a:cxn ang="0">
                <a:pos x="0" y="3"/>
              </a:cxn>
              <a:cxn ang="0">
                <a:pos x="2" y="0"/>
              </a:cxn>
              <a:cxn ang="0">
                <a:pos x="2" y="0"/>
              </a:cxn>
              <a:cxn ang="0">
                <a:pos x="2" y="0"/>
              </a:cxn>
              <a:cxn ang="0">
                <a:pos x="2" y="0"/>
              </a:cxn>
              <a:cxn ang="0">
                <a:pos x="0" y="0"/>
              </a:cxn>
              <a:cxn ang="0">
                <a:pos x="0" y="0"/>
              </a:cxn>
              <a:cxn ang="0">
                <a:pos x="0" y="3"/>
              </a:cxn>
              <a:cxn ang="0">
                <a:pos x="0" y="3"/>
              </a:cxn>
              <a:cxn ang="0">
                <a:pos x="2" y="0"/>
              </a:cxn>
              <a:cxn ang="0">
                <a:pos x="2" y="0"/>
              </a:cxn>
              <a:cxn ang="0">
                <a:pos x="0" y="0"/>
              </a:cxn>
              <a:cxn ang="0">
                <a:pos x="0" y="0"/>
              </a:cxn>
              <a:cxn ang="0">
                <a:pos x="0" y="0"/>
              </a:cxn>
              <a:cxn ang="0">
                <a:pos x="0" y="0"/>
              </a:cxn>
              <a:cxn ang="0">
                <a:pos x="0" y="0"/>
              </a:cxn>
              <a:cxn ang="0">
                <a:pos x="0" y="0"/>
              </a:cxn>
              <a:cxn ang="0">
                <a:pos x="0" y="0"/>
              </a:cxn>
              <a:cxn ang="0">
                <a:pos x="0" y="0"/>
              </a:cxn>
              <a:cxn ang="0">
                <a:pos x="0" y="3"/>
              </a:cxn>
              <a:cxn ang="0">
                <a:pos x="0" y="3"/>
              </a:cxn>
            </a:cxnLst>
            <a:rect l="0" t="0" r="r" b="b"/>
            <a:pathLst>
              <a:path w="2" h="3">
                <a:moveTo>
                  <a:pt x="0" y="3"/>
                </a:moveTo>
                <a:lnTo>
                  <a:pt x="2" y="0"/>
                </a:lnTo>
                <a:lnTo>
                  <a:pt x="2" y="0"/>
                </a:lnTo>
                <a:lnTo>
                  <a:pt x="2" y="0"/>
                </a:lnTo>
                <a:lnTo>
                  <a:pt x="2" y="0"/>
                </a:lnTo>
                <a:lnTo>
                  <a:pt x="0" y="0"/>
                </a:lnTo>
                <a:lnTo>
                  <a:pt x="0" y="0"/>
                </a:lnTo>
                <a:lnTo>
                  <a:pt x="0" y="3"/>
                </a:lnTo>
                <a:lnTo>
                  <a:pt x="0" y="3"/>
                </a:lnTo>
                <a:lnTo>
                  <a:pt x="2" y="0"/>
                </a:lnTo>
                <a:lnTo>
                  <a:pt x="2" y="0"/>
                </a:lnTo>
                <a:lnTo>
                  <a:pt x="0" y="0"/>
                </a:lnTo>
                <a:lnTo>
                  <a:pt x="0" y="0"/>
                </a:lnTo>
                <a:lnTo>
                  <a:pt x="0" y="0"/>
                </a:lnTo>
                <a:lnTo>
                  <a:pt x="0" y="0"/>
                </a:lnTo>
                <a:lnTo>
                  <a:pt x="0" y="0"/>
                </a:lnTo>
                <a:lnTo>
                  <a:pt x="0" y="0"/>
                </a:lnTo>
                <a:lnTo>
                  <a:pt x="0" y="0"/>
                </a:lnTo>
                <a:lnTo>
                  <a:pt x="0" y="0"/>
                </a:lnTo>
                <a:lnTo>
                  <a:pt x="0" y="3"/>
                </a:lnTo>
                <a:lnTo>
                  <a:pt x="0" y="3"/>
                </a:lnTo>
              </a:path>
            </a:pathLst>
          </a:cu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305" name="Line 1270"/>
          <p:cNvSpPr>
            <a:spLocks noChangeShapeType="1"/>
          </p:cNvSpPr>
          <p:nvPr/>
        </p:nvSpPr>
        <p:spPr bwMode="auto">
          <a:xfrm>
            <a:off x="728663" y="530225"/>
            <a:ext cx="1587" cy="1588"/>
          </a:xfrm>
          <a:prstGeom prst="line">
            <a:avLst/>
          </a:pr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306" name="Line 1271"/>
          <p:cNvSpPr>
            <a:spLocks noChangeShapeType="1"/>
          </p:cNvSpPr>
          <p:nvPr/>
        </p:nvSpPr>
        <p:spPr bwMode="auto">
          <a:xfrm>
            <a:off x="728663" y="530225"/>
            <a:ext cx="1587" cy="1588"/>
          </a:xfrm>
          <a:prstGeom prst="line">
            <a:avLst/>
          </a:pr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307" name="Rectangle 1272"/>
          <p:cNvSpPr>
            <a:spLocks noChangeArrowheads="1"/>
          </p:cNvSpPr>
          <p:nvPr/>
        </p:nvSpPr>
        <p:spPr bwMode="auto">
          <a:xfrm>
            <a:off x="728663" y="530225"/>
            <a:ext cx="1587" cy="1588"/>
          </a:xfrm>
          <a:prstGeom prst="rect">
            <a:avLst/>
          </a:prstGeom>
          <a:solidFill>
            <a:srgbClr val="FFFFFF"/>
          </a:solidFill>
          <a:ln w="9525">
            <a:noFill/>
            <a:miter lim="800000"/>
            <a:headEnd/>
            <a:tailEnd/>
          </a:ln>
        </p:spPr>
        <p:txBody>
          <a:bodyPr/>
          <a:lstStyle/>
          <a:p>
            <a:pPr>
              <a:spcBef>
                <a:spcPct val="50000"/>
              </a:spcBef>
              <a:buFontTx/>
              <a:buChar char="•"/>
              <a:defRPr/>
            </a:pPr>
            <a:endParaRPr lang="en-US" sz="975" b="0" i="0">
              <a:latin typeface="Arial Regular" charset="0"/>
            </a:endParaRPr>
          </a:p>
        </p:txBody>
      </p:sp>
      <p:sp>
        <p:nvSpPr>
          <p:cNvPr id="308" name="Rectangle 1273"/>
          <p:cNvSpPr>
            <a:spLocks noChangeArrowheads="1"/>
          </p:cNvSpPr>
          <p:nvPr/>
        </p:nvSpPr>
        <p:spPr bwMode="auto">
          <a:xfrm>
            <a:off x="728663" y="530225"/>
            <a:ext cx="1587" cy="1588"/>
          </a:xfrm>
          <a:prstGeom prst="rect">
            <a:avLst/>
          </a:prstGeom>
          <a:noFill/>
          <a:ln w="9525">
            <a:noFill/>
            <a:miter lim="800000"/>
            <a:headEnd/>
            <a:tailEnd/>
          </a:ln>
        </p:spPr>
        <p:txBody>
          <a:bodyPr/>
          <a:lstStyle/>
          <a:p>
            <a:pPr>
              <a:spcBef>
                <a:spcPct val="50000"/>
              </a:spcBef>
              <a:buFontTx/>
              <a:buChar char="•"/>
              <a:defRPr/>
            </a:pPr>
            <a:endParaRPr lang="en-US" sz="975" b="0" i="0">
              <a:latin typeface="Arial Regular" charset="0"/>
            </a:endParaRPr>
          </a:p>
        </p:txBody>
      </p:sp>
      <p:sp>
        <p:nvSpPr>
          <p:cNvPr id="309" name="Line 1274"/>
          <p:cNvSpPr>
            <a:spLocks noChangeShapeType="1"/>
          </p:cNvSpPr>
          <p:nvPr/>
        </p:nvSpPr>
        <p:spPr bwMode="auto">
          <a:xfrm>
            <a:off x="728663" y="527050"/>
            <a:ext cx="1587" cy="1588"/>
          </a:xfrm>
          <a:prstGeom prst="line">
            <a:avLst/>
          </a:pr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310" name="Line 1275"/>
          <p:cNvSpPr>
            <a:spLocks noChangeShapeType="1"/>
          </p:cNvSpPr>
          <p:nvPr/>
        </p:nvSpPr>
        <p:spPr bwMode="auto">
          <a:xfrm>
            <a:off x="728663" y="527050"/>
            <a:ext cx="1587" cy="1588"/>
          </a:xfrm>
          <a:prstGeom prst="line">
            <a:avLst/>
          </a:pr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311" name="Freeform 1277"/>
          <p:cNvSpPr>
            <a:spLocks/>
          </p:cNvSpPr>
          <p:nvPr/>
        </p:nvSpPr>
        <p:spPr bwMode="auto">
          <a:xfrm>
            <a:off x="728663" y="523883"/>
            <a:ext cx="1587" cy="3175"/>
          </a:xfrm>
          <a:custGeom>
            <a:avLst/>
            <a:gdLst/>
            <a:ahLst/>
            <a:cxnLst>
              <a:cxn ang="0">
                <a:pos x="0" y="2"/>
              </a:cxn>
              <a:cxn ang="0">
                <a:pos x="0" y="2"/>
              </a:cxn>
              <a:cxn ang="0">
                <a:pos x="0" y="0"/>
              </a:cxn>
              <a:cxn ang="0">
                <a:pos x="0" y="2"/>
              </a:cxn>
              <a:cxn ang="0">
                <a:pos x="0" y="2"/>
              </a:cxn>
            </a:cxnLst>
            <a:rect l="0" t="0" r="r" b="b"/>
            <a:pathLst>
              <a:path h="2">
                <a:moveTo>
                  <a:pt x="0" y="2"/>
                </a:moveTo>
                <a:lnTo>
                  <a:pt x="0" y="2"/>
                </a:lnTo>
                <a:lnTo>
                  <a:pt x="0" y="0"/>
                </a:lnTo>
                <a:lnTo>
                  <a:pt x="0" y="2"/>
                </a:lnTo>
                <a:lnTo>
                  <a:pt x="0" y="2"/>
                </a:lnTo>
              </a:path>
            </a:pathLst>
          </a:cu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312" name="Freeform 1287"/>
          <p:cNvSpPr>
            <a:spLocks/>
          </p:cNvSpPr>
          <p:nvPr/>
        </p:nvSpPr>
        <p:spPr bwMode="auto">
          <a:xfrm>
            <a:off x="719142" y="514350"/>
            <a:ext cx="3175" cy="3175"/>
          </a:xfrm>
          <a:custGeom>
            <a:avLst/>
            <a:gdLst/>
            <a:ahLst/>
            <a:cxnLst>
              <a:cxn ang="0">
                <a:pos x="0" y="0"/>
              </a:cxn>
              <a:cxn ang="0">
                <a:pos x="0" y="2"/>
              </a:cxn>
              <a:cxn ang="0">
                <a:pos x="2" y="2"/>
              </a:cxn>
              <a:cxn ang="0">
                <a:pos x="2" y="2"/>
              </a:cxn>
              <a:cxn ang="0">
                <a:pos x="2" y="2"/>
              </a:cxn>
              <a:cxn ang="0">
                <a:pos x="2" y="0"/>
              </a:cxn>
              <a:cxn ang="0">
                <a:pos x="0" y="0"/>
              </a:cxn>
              <a:cxn ang="0">
                <a:pos x="0" y="0"/>
              </a:cxn>
              <a:cxn ang="0">
                <a:pos x="0" y="2"/>
              </a:cxn>
              <a:cxn ang="0">
                <a:pos x="0" y="2"/>
              </a:cxn>
              <a:cxn ang="0">
                <a:pos x="0" y="2"/>
              </a:cxn>
              <a:cxn ang="0">
                <a:pos x="0" y="2"/>
              </a:cxn>
              <a:cxn ang="0">
                <a:pos x="2" y="2"/>
              </a:cxn>
              <a:cxn ang="0">
                <a:pos x="2" y="2"/>
              </a:cxn>
              <a:cxn ang="0">
                <a:pos x="0" y="0"/>
              </a:cxn>
              <a:cxn ang="0">
                <a:pos x="0" y="0"/>
              </a:cxn>
              <a:cxn ang="0">
                <a:pos x="0" y="0"/>
              </a:cxn>
            </a:cxnLst>
            <a:rect l="0" t="0" r="r" b="b"/>
            <a:pathLst>
              <a:path w="2" h="2">
                <a:moveTo>
                  <a:pt x="0" y="0"/>
                </a:moveTo>
                <a:lnTo>
                  <a:pt x="0" y="2"/>
                </a:lnTo>
                <a:lnTo>
                  <a:pt x="2" y="2"/>
                </a:lnTo>
                <a:lnTo>
                  <a:pt x="2" y="2"/>
                </a:lnTo>
                <a:lnTo>
                  <a:pt x="2" y="2"/>
                </a:lnTo>
                <a:lnTo>
                  <a:pt x="2" y="0"/>
                </a:lnTo>
                <a:lnTo>
                  <a:pt x="0" y="0"/>
                </a:lnTo>
                <a:lnTo>
                  <a:pt x="0" y="0"/>
                </a:lnTo>
                <a:lnTo>
                  <a:pt x="0" y="2"/>
                </a:lnTo>
                <a:lnTo>
                  <a:pt x="0" y="2"/>
                </a:lnTo>
                <a:lnTo>
                  <a:pt x="0" y="2"/>
                </a:lnTo>
                <a:lnTo>
                  <a:pt x="0" y="2"/>
                </a:lnTo>
                <a:lnTo>
                  <a:pt x="2" y="2"/>
                </a:lnTo>
                <a:lnTo>
                  <a:pt x="2" y="2"/>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313" name="Freeform 1290"/>
          <p:cNvSpPr>
            <a:spLocks/>
          </p:cNvSpPr>
          <p:nvPr/>
        </p:nvSpPr>
        <p:spPr bwMode="auto">
          <a:xfrm>
            <a:off x="719142" y="517527"/>
            <a:ext cx="3175" cy="3175"/>
          </a:xfrm>
          <a:custGeom>
            <a:avLst/>
            <a:gdLst/>
            <a:ahLst/>
            <a:cxnLst>
              <a:cxn ang="0">
                <a:pos x="0" y="2"/>
              </a:cxn>
              <a:cxn ang="0">
                <a:pos x="0" y="2"/>
              </a:cxn>
              <a:cxn ang="0">
                <a:pos x="2" y="2"/>
              </a:cxn>
              <a:cxn ang="0">
                <a:pos x="2" y="2"/>
              </a:cxn>
              <a:cxn ang="0">
                <a:pos x="2" y="2"/>
              </a:cxn>
              <a:cxn ang="0">
                <a:pos x="2" y="0"/>
              </a:cxn>
              <a:cxn ang="0">
                <a:pos x="0" y="0"/>
              </a:cxn>
              <a:cxn ang="0">
                <a:pos x="0" y="0"/>
              </a:cxn>
              <a:cxn ang="0">
                <a:pos x="0" y="0"/>
              </a:cxn>
              <a:cxn ang="0">
                <a:pos x="0" y="0"/>
              </a:cxn>
              <a:cxn ang="0">
                <a:pos x="2" y="0"/>
              </a:cxn>
              <a:cxn ang="0">
                <a:pos x="0" y="0"/>
              </a:cxn>
              <a:cxn ang="0">
                <a:pos x="0" y="0"/>
              </a:cxn>
              <a:cxn ang="0">
                <a:pos x="0" y="0"/>
              </a:cxn>
              <a:cxn ang="0">
                <a:pos x="0" y="0"/>
              </a:cxn>
              <a:cxn ang="0">
                <a:pos x="0" y="2"/>
              </a:cxn>
              <a:cxn ang="0">
                <a:pos x="0" y="2"/>
              </a:cxn>
              <a:cxn ang="0">
                <a:pos x="0" y="2"/>
              </a:cxn>
              <a:cxn ang="0">
                <a:pos x="0" y="0"/>
              </a:cxn>
              <a:cxn ang="0">
                <a:pos x="0" y="0"/>
              </a:cxn>
              <a:cxn ang="0">
                <a:pos x="0" y="0"/>
              </a:cxn>
              <a:cxn ang="0">
                <a:pos x="0" y="0"/>
              </a:cxn>
              <a:cxn ang="0">
                <a:pos x="0" y="0"/>
              </a:cxn>
              <a:cxn ang="0">
                <a:pos x="0" y="0"/>
              </a:cxn>
              <a:cxn ang="0">
                <a:pos x="0" y="2"/>
              </a:cxn>
              <a:cxn ang="0">
                <a:pos x="2" y="2"/>
              </a:cxn>
              <a:cxn ang="0">
                <a:pos x="2" y="0"/>
              </a:cxn>
              <a:cxn ang="0">
                <a:pos x="2" y="0"/>
              </a:cxn>
              <a:cxn ang="0">
                <a:pos x="0" y="0"/>
              </a:cxn>
              <a:cxn ang="0">
                <a:pos x="0" y="0"/>
              </a:cxn>
              <a:cxn ang="0">
                <a:pos x="0" y="2"/>
              </a:cxn>
              <a:cxn ang="0">
                <a:pos x="0" y="2"/>
              </a:cxn>
              <a:cxn ang="0">
                <a:pos x="2" y="2"/>
              </a:cxn>
              <a:cxn ang="0">
                <a:pos x="2" y="2"/>
              </a:cxn>
              <a:cxn ang="0">
                <a:pos x="0" y="2"/>
              </a:cxn>
              <a:cxn ang="0">
                <a:pos x="0" y="2"/>
              </a:cxn>
              <a:cxn ang="0">
                <a:pos x="0" y="2"/>
              </a:cxn>
            </a:cxnLst>
            <a:rect l="0" t="0" r="r" b="b"/>
            <a:pathLst>
              <a:path w="2" h="2">
                <a:moveTo>
                  <a:pt x="0" y="2"/>
                </a:moveTo>
                <a:lnTo>
                  <a:pt x="0" y="2"/>
                </a:lnTo>
                <a:lnTo>
                  <a:pt x="2" y="2"/>
                </a:lnTo>
                <a:lnTo>
                  <a:pt x="2" y="2"/>
                </a:lnTo>
                <a:lnTo>
                  <a:pt x="2" y="2"/>
                </a:lnTo>
                <a:lnTo>
                  <a:pt x="2" y="0"/>
                </a:lnTo>
                <a:lnTo>
                  <a:pt x="0" y="0"/>
                </a:lnTo>
                <a:lnTo>
                  <a:pt x="0" y="0"/>
                </a:lnTo>
                <a:lnTo>
                  <a:pt x="0" y="0"/>
                </a:lnTo>
                <a:lnTo>
                  <a:pt x="0" y="0"/>
                </a:lnTo>
                <a:lnTo>
                  <a:pt x="2" y="0"/>
                </a:lnTo>
                <a:lnTo>
                  <a:pt x="0" y="0"/>
                </a:lnTo>
                <a:lnTo>
                  <a:pt x="0" y="0"/>
                </a:lnTo>
                <a:lnTo>
                  <a:pt x="0" y="0"/>
                </a:lnTo>
                <a:lnTo>
                  <a:pt x="0" y="0"/>
                </a:lnTo>
                <a:lnTo>
                  <a:pt x="0" y="2"/>
                </a:lnTo>
                <a:lnTo>
                  <a:pt x="0" y="2"/>
                </a:lnTo>
                <a:lnTo>
                  <a:pt x="0" y="2"/>
                </a:lnTo>
                <a:lnTo>
                  <a:pt x="0" y="0"/>
                </a:lnTo>
                <a:lnTo>
                  <a:pt x="0" y="0"/>
                </a:lnTo>
                <a:lnTo>
                  <a:pt x="0" y="0"/>
                </a:lnTo>
                <a:lnTo>
                  <a:pt x="0" y="0"/>
                </a:lnTo>
                <a:lnTo>
                  <a:pt x="0" y="0"/>
                </a:lnTo>
                <a:lnTo>
                  <a:pt x="0" y="0"/>
                </a:lnTo>
                <a:lnTo>
                  <a:pt x="0" y="2"/>
                </a:lnTo>
                <a:lnTo>
                  <a:pt x="2" y="2"/>
                </a:lnTo>
                <a:lnTo>
                  <a:pt x="2" y="0"/>
                </a:lnTo>
                <a:lnTo>
                  <a:pt x="2" y="0"/>
                </a:lnTo>
                <a:lnTo>
                  <a:pt x="0" y="0"/>
                </a:lnTo>
                <a:lnTo>
                  <a:pt x="0" y="0"/>
                </a:lnTo>
                <a:lnTo>
                  <a:pt x="0" y="2"/>
                </a:lnTo>
                <a:lnTo>
                  <a:pt x="0" y="2"/>
                </a:lnTo>
                <a:lnTo>
                  <a:pt x="2" y="2"/>
                </a:lnTo>
                <a:lnTo>
                  <a:pt x="2" y="2"/>
                </a:lnTo>
                <a:lnTo>
                  <a:pt x="0" y="2"/>
                </a:lnTo>
                <a:lnTo>
                  <a:pt x="0" y="2"/>
                </a:lnTo>
                <a:lnTo>
                  <a:pt x="0" y="2"/>
                </a:lnTo>
              </a:path>
            </a:pathLst>
          </a:cu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314" name="Rectangle 1335"/>
          <p:cNvSpPr>
            <a:spLocks noChangeArrowheads="1"/>
          </p:cNvSpPr>
          <p:nvPr/>
        </p:nvSpPr>
        <p:spPr bwMode="auto">
          <a:xfrm>
            <a:off x="468314" y="508000"/>
            <a:ext cx="1587" cy="1588"/>
          </a:xfrm>
          <a:prstGeom prst="rect">
            <a:avLst/>
          </a:prstGeom>
          <a:solidFill>
            <a:srgbClr val="000000"/>
          </a:solidFill>
          <a:ln w="9525">
            <a:noFill/>
            <a:miter lim="800000"/>
            <a:headEnd/>
            <a:tailEnd/>
          </a:ln>
        </p:spPr>
        <p:txBody>
          <a:bodyPr/>
          <a:lstStyle/>
          <a:p>
            <a:pPr>
              <a:spcBef>
                <a:spcPct val="50000"/>
              </a:spcBef>
              <a:buFontTx/>
              <a:buChar char="•"/>
              <a:defRPr/>
            </a:pPr>
            <a:endParaRPr lang="en-US" sz="975" b="0" i="0">
              <a:latin typeface="Arial Regular" charset="0"/>
            </a:endParaRPr>
          </a:p>
        </p:txBody>
      </p:sp>
      <p:sp>
        <p:nvSpPr>
          <p:cNvPr id="315" name="Rectangle 1336"/>
          <p:cNvSpPr>
            <a:spLocks noChangeArrowheads="1"/>
          </p:cNvSpPr>
          <p:nvPr/>
        </p:nvSpPr>
        <p:spPr bwMode="auto">
          <a:xfrm>
            <a:off x="474665" y="495300"/>
            <a:ext cx="1587" cy="1588"/>
          </a:xfrm>
          <a:prstGeom prst="rect">
            <a:avLst/>
          </a:prstGeom>
          <a:solidFill>
            <a:srgbClr val="000000"/>
          </a:solidFill>
          <a:ln w="9525">
            <a:noFill/>
            <a:miter lim="800000"/>
            <a:headEnd/>
            <a:tailEnd/>
          </a:ln>
        </p:spPr>
        <p:txBody>
          <a:bodyPr/>
          <a:lstStyle/>
          <a:p>
            <a:pPr>
              <a:spcBef>
                <a:spcPct val="50000"/>
              </a:spcBef>
              <a:buFontTx/>
              <a:buChar char="•"/>
              <a:defRPr/>
            </a:pPr>
            <a:endParaRPr lang="en-US" sz="975" b="0" i="0">
              <a:latin typeface="Arial Regular" charset="0"/>
            </a:endParaRPr>
          </a:p>
        </p:txBody>
      </p:sp>
      <p:sp>
        <p:nvSpPr>
          <p:cNvPr id="316" name="Rectangle 1337"/>
          <p:cNvSpPr>
            <a:spLocks noChangeArrowheads="1"/>
          </p:cNvSpPr>
          <p:nvPr/>
        </p:nvSpPr>
        <p:spPr bwMode="auto">
          <a:xfrm>
            <a:off x="474665" y="495300"/>
            <a:ext cx="1587" cy="1588"/>
          </a:xfrm>
          <a:prstGeom prst="rect">
            <a:avLst/>
          </a:prstGeom>
          <a:solidFill>
            <a:srgbClr val="000000"/>
          </a:solidFill>
          <a:ln w="9525">
            <a:noFill/>
            <a:miter lim="800000"/>
            <a:headEnd/>
            <a:tailEnd/>
          </a:ln>
        </p:spPr>
        <p:txBody>
          <a:bodyPr/>
          <a:lstStyle/>
          <a:p>
            <a:pPr>
              <a:spcBef>
                <a:spcPct val="50000"/>
              </a:spcBef>
              <a:buFontTx/>
              <a:buChar char="•"/>
              <a:defRPr/>
            </a:pPr>
            <a:endParaRPr lang="en-US" sz="975" b="0" i="0">
              <a:latin typeface="Arial Regular" charset="0"/>
            </a:endParaRPr>
          </a:p>
        </p:txBody>
      </p:sp>
      <p:sp>
        <p:nvSpPr>
          <p:cNvPr id="317" name="Rectangle 1340"/>
          <p:cNvSpPr>
            <a:spLocks noChangeArrowheads="1"/>
          </p:cNvSpPr>
          <p:nvPr/>
        </p:nvSpPr>
        <p:spPr bwMode="auto">
          <a:xfrm>
            <a:off x="468314" y="508000"/>
            <a:ext cx="1587" cy="1588"/>
          </a:xfrm>
          <a:prstGeom prst="rect">
            <a:avLst/>
          </a:prstGeom>
          <a:solidFill>
            <a:srgbClr val="FFFFFF"/>
          </a:solidFill>
          <a:ln w="9525">
            <a:noFill/>
            <a:miter lim="800000"/>
            <a:headEnd/>
            <a:tailEnd/>
          </a:ln>
        </p:spPr>
        <p:txBody>
          <a:bodyPr/>
          <a:lstStyle/>
          <a:p>
            <a:pPr>
              <a:spcBef>
                <a:spcPct val="50000"/>
              </a:spcBef>
              <a:buFontTx/>
              <a:buChar char="•"/>
              <a:defRPr/>
            </a:pPr>
            <a:endParaRPr lang="en-US" sz="975" b="0" i="0">
              <a:latin typeface="Arial Regular" charset="0"/>
            </a:endParaRPr>
          </a:p>
        </p:txBody>
      </p:sp>
      <p:sp>
        <p:nvSpPr>
          <p:cNvPr id="318" name="Rectangle 1341"/>
          <p:cNvSpPr>
            <a:spLocks noChangeArrowheads="1"/>
          </p:cNvSpPr>
          <p:nvPr/>
        </p:nvSpPr>
        <p:spPr bwMode="auto">
          <a:xfrm>
            <a:off x="468314" y="508000"/>
            <a:ext cx="1587" cy="1588"/>
          </a:xfrm>
          <a:prstGeom prst="rect">
            <a:avLst/>
          </a:prstGeom>
          <a:solidFill>
            <a:srgbClr val="FFFFFF"/>
          </a:solidFill>
          <a:ln w="9525">
            <a:noFill/>
            <a:miter lim="800000"/>
            <a:headEnd/>
            <a:tailEnd/>
          </a:ln>
        </p:spPr>
        <p:txBody>
          <a:bodyPr/>
          <a:lstStyle/>
          <a:p>
            <a:pPr>
              <a:spcBef>
                <a:spcPct val="50000"/>
              </a:spcBef>
              <a:buFontTx/>
              <a:buChar char="•"/>
              <a:defRPr/>
            </a:pPr>
            <a:endParaRPr lang="en-US" sz="975" b="0" i="0">
              <a:latin typeface="Arial Regular" charset="0"/>
            </a:endParaRPr>
          </a:p>
        </p:txBody>
      </p:sp>
      <p:sp>
        <p:nvSpPr>
          <p:cNvPr id="319" name="Rectangle 1342"/>
          <p:cNvSpPr>
            <a:spLocks noChangeArrowheads="1"/>
          </p:cNvSpPr>
          <p:nvPr/>
        </p:nvSpPr>
        <p:spPr bwMode="auto">
          <a:xfrm>
            <a:off x="468314" y="508000"/>
            <a:ext cx="1587" cy="1588"/>
          </a:xfrm>
          <a:prstGeom prst="rect">
            <a:avLst/>
          </a:prstGeom>
          <a:solidFill>
            <a:srgbClr val="FFFFFF"/>
          </a:solidFill>
          <a:ln w="9525">
            <a:noFill/>
            <a:miter lim="800000"/>
            <a:headEnd/>
            <a:tailEnd/>
          </a:ln>
        </p:spPr>
        <p:txBody>
          <a:bodyPr/>
          <a:lstStyle/>
          <a:p>
            <a:pPr>
              <a:spcBef>
                <a:spcPct val="50000"/>
              </a:spcBef>
              <a:buFontTx/>
              <a:buChar char="•"/>
              <a:defRPr/>
            </a:pPr>
            <a:endParaRPr lang="en-US" sz="975" b="0" i="0">
              <a:latin typeface="Arial Regular" charset="0"/>
            </a:endParaRPr>
          </a:p>
        </p:txBody>
      </p:sp>
      <p:sp>
        <p:nvSpPr>
          <p:cNvPr id="320" name="Rectangle 1343"/>
          <p:cNvSpPr>
            <a:spLocks noChangeArrowheads="1"/>
          </p:cNvSpPr>
          <p:nvPr/>
        </p:nvSpPr>
        <p:spPr bwMode="auto">
          <a:xfrm>
            <a:off x="468314" y="508000"/>
            <a:ext cx="1587" cy="1588"/>
          </a:xfrm>
          <a:prstGeom prst="rect">
            <a:avLst/>
          </a:prstGeom>
          <a:solidFill>
            <a:srgbClr val="000000"/>
          </a:solidFill>
          <a:ln w="9525">
            <a:noFill/>
            <a:miter lim="800000"/>
            <a:headEnd/>
            <a:tailEnd/>
          </a:ln>
        </p:spPr>
        <p:txBody>
          <a:bodyPr/>
          <a:lstStyle/>
          <a:p>
            <a:pPr>
              <a:spcBef>
                <a:spcPct val="50000"/>
              </a:spcBef>
              <a:buFontTx/>
              <a:buChar char="•"/>
              <a:defRPr/>
            </a:pPr>
            <a:endParaRPr lang="en-US" sz="975" b="0" i="0">
              <a:latin typeface="Arial Regular" charset="0"/>
            </a:endParaRPr>
          </a:p>
        </p:txBody>
      </p:sp>
      <p:sp>
        <p:nvSpPr>
          <p:cNvPr id="321" name="Rectangle 1344"/>
          <p:cNvSpPr>
            <a:spLocks noChangeArrowheads="1"/>
          </p:cNvSpPr>
          <p:nvPr/>
        </p:nvSpPr>
        <p:spPr bwMode="auto">
          <a:xfrm>
            <a:off x="465140" y="485780"/>
            <a:ext cx="1587" cy="3175"/>
          </a:xfrm>
          <a:prstGeom prst="rect">
            <a:avLst/>
          </a:prstGeom>
          <a:solidFill>
            <a:srgbClr val="FFFFFF"/>
          </a:solidFill>
          <a:ln w="9525">
            <a:noFill/>
            <a:miter lim="800000"/>
            <a:headEnd/>
            <a:tailEnd/>
          </a:ln>
        </p:spPr>
        <p:txBody>
          <a:bodyPr/>
          <a:lstStyle/>
          <a:p>
            <a:pPr>
              <a:spcBef>
                <a:spcPct val="50000"/>
              </a:spcBef>
              <a:buFontTx/>
              <a:buChar char="•"/>
              <a:defRPr/>
            </a:pPr>
            <a:endParaRPr lang="en-US" sz="975" b="0" i="0">
              <a:latin typeface="Arial Regular" charset="0"/>
            </a:endParaRPr>
          </a:p>
        </p:txBody>
      </p:sp>
      <p:sp>
        <p:nvSpPr>
          <p:cNvPr id="322" name="Rectangle 1028"/>
          <p:cNvSpPr>
            <a:spLocks noGrp="1" noChangeArrowheads="1"/>
          </p:cNvSpPr>
          <p:nvPr>
            <p:ph type="dt" sz="half" idx="10"/>
          </p:nvPr>
        </p:nvSpPr>
        <p:spPr>
          <a:xfrm>
            <a:off x="5941620" y="6107067"/>
            <a:ext cx="2552218" cy="306564"/>
          </a:xfrm>
          <a:prstGeom prst="rect">
            <a:avLst/>
          </a:prstGeom>
        </p:spPr>
        <p:txBody>
          <a:bodyPr lIns="0" tIns="0" rIns="0" bIns="0" anchor="ctr"/>
          <a:lstStyle>
            <a:lvl1pPr algn="r">
              <a:defRPr b="0" i="0">
                <a:solidFill>
                  <a:schemeClr val="tx1"/>
                </a:solidFill>
                <a:latin typeface="Arial"/>
                <a:cs typeface="Arial"/>
              </a:defRPr>
            </a:lvl1pPr>
          </a:lstStyle>
          <a:p>
            <a:pPr>
              <a:defRPr/>
            </a:pPr>
            <a:endParaRPr lang="en-US"/>
          </a:p>
        </p:txBody>
      </p:sp>
      <p:sp>
        <p:nvSpPr>
          <p:cNvPr id="330" name="Title 329"/>
          <p:cNvSpPr>
            <a:spLocks noGrp="1"/>
          </p:cNvSpPr>
          <p:nvPr>
            <p:ph type="title" hasCustomPrompt="1"/>
          </p:nvPr>
        </p:nvSpPr>
        <p:spPr>
          <a:xfrm>
            <a:off x="1512624" y="1189797"/>
            <a:ext cx="6971806" cy="1822161"/>
          </a:xfrm>
          <a:prstGeom prst="rect">
            <a:avLst/>
          </a:prstGeom>
        </p:spPr>
        <p:txBody>
          <a:bodyPr lIns="0" tIns="0" rIns="0" bIns="0" anchor="b">
            <a:normAutofit/>
          </a:bodyPr>
          <a:lstStyle>
            <a:lvl1pPr>
              <a:lnSpc>
                <a:spcPct val="100000"/>
              </a:lnSpc>
              <a:spcBef>
                <a:spcPts val="0"/>
              </a:spcBef>
              <a:defRPr sz="3750" b="1" baseline="0">
                <a:solidFill>
                  <a:schemeClr val="bg1"/>
                </a:solidFill>
              </a:defRPr>
            </a:lvl1pPr>
          </a:lstStyle>
          <a:p>
            <a:r>
              <a:rPr lang="en-US"/>
              <a:t>Presentation Title Up to Three Lines at this size</a:t>
            </a:r>
          </a:p>
        </p:txBody>
      </p:sp>
      <p:sp>
        <p:nvSpPr>
          <p:cNvPr id="332" name="Text Placeholder 331"/>
          <p:cNvSpPr>
            <a:spLocks noGrp="1"/>
          </p:cNvSpPr>
          <p:nvPr>
            <p:ph type="body" sz="quarter" idx="13" hasCustomPrompt="1"/>
          </p:nvPr>
        </p:nvSpPr>
        <p:spPr>
          <a:xfrm>
            <a:off x="1525176" y="3000005"/>
            <a:ext cx="6959257" cy="875885"/>
          </a:xfrm>
          <a:prstGeom prst="rect">
            <a:avLst/>
          </a:prstGeom>
        </p:spPr>
        <p:txBody>
          <a:bodyPr lIns="0" tIns="0" rIns="0" bIns="0" anchor="t">
            <a:normAutofit/>
          </a:bodyPr>
          <a:lstStyle>
            <a:lvl1pPr>
              <a:lnSpc>
                <a:spcPct val="100000"/>
              </a:lnSpc>
              <a:spcBef>
                <a:spcPts val="0"/>
              </a:spcBef>
              <a:defRPr sz="1875" b="0" i="0" cap="all" baseline="0">
                <a:solidFill>
                  <a:srgbClr val="FFFFFF"/>
                </a:solidFill>
                <a:latin typeface="+mn-lt"/>
                <a:cs typeface="Andes ExtraLight"/>
              </a:defRPr>
            </a:lvl1pPr>
            <a:lvl2pPr>
              <a:defRPr b="0" i="0">
                <a:latin typeface="Andes ExtraLight"/>
                <a:cs typeface="Andes ExtraLight"/>
              </a:defRPr>
            </a:lvl2pPr>
            <a:lvl3pPr>
              <a:defRPr b="0" i="0">
                <a:latin typeface="Andes ExtraLight"/>
                <a:cs typeface="Andes ExtraLight"/>
              </a:defRPr>
            </a:lvl3pPr>
            <a:lvl4pPr>
              <a:defRPr b="0" i="0">
                <a:latin typeface="Andes ExtraLight"/>
                <a:cs typeface="Andes ExtraLight"/>
              </a:defRPr>
            </a:lvl4pPr>
            <a:lvl5pPr>
              <a:defRPr b="0" i="0">
                <a:latin typeface="Andes ExtraLight"/>
                <a:cs typeface="Andes ExtraLight"/>
              </a:defRPr>
            </a:lvl5pPr>
          </a:lstStyle>
          <a:p>
            <a:pPr lvl="0"/>
            <a:r>
              <a:rPr lang="en-US"/>
              <a:t>Subtitle</a:t>
            </a:r>
            <a:br>
              <a:rPr lang="en-US"/>
            </a:br>
            <a:r>
              <a:rPr lang="en-US"/>
              <a:t>up to Two Lines</a:t>
            </a:r>
          </a:p>
        </p:txBody>
      </p:sp>
      <p:sp>
        <p:nvSpPr>
          <p:cNvPr id="69" name="Text Placeholder 331"/>
          <p:cNvSpPr>
            <a:spLocks noGrp="1"/>
          </p:cNvSpPr>
          <p:nvPr>
            <p:ph type="body" sz="quarter" idx="14" hasCustomPrompt="1"/>
          </p:nvPr>
        </p:nvSpPr>
        <p:spPr>
          <a:xfrm>
            <a:off x="5682073" y="5051785"/>
            <a:ext cx="2821170" cy="1040861"/>
          </a:xfrm>
          <a:prstGeom prst="rect">
            <a:avLst/>
          </a:prstGeom>
        </p:spPr>
        <p:txBody>
          <a:bodyPr lIns="0" tIns="0" rIns="0" bIns="0" anchor="b"/>
          <a:lstStyle>
            <a:lvl1pPr algn="r">
              <a:lnSpc>
                <a:spcPct val="100000"/>
              </a:lnSpc>
              <a:defRPr sz="1125" b="0" i="0" baseline="0">
                <a:solidFill>
                  <a:schemeClr val="tx1"/>
                </a:solidFill>
                <a:latin typeface="Arial"/>
                <a:cs typeface="Arial"/>
              </a:defRPr>
            </a:lvl1pPr>
            <a:lvl2pPr>
              <a:defRPr b="0" i="0">
                <a:latin typeface="Andes ExtraLight"/>
                <a:cs typeface="Andes ExtraLight"/>
              </a:defRPr>
            </a:lvl2pPr>
            <a:lvl3pPr>
              <a:defRPr b="0" i="0">
                <a:latin typeface="Andes ExtraLight"/>
                <a:cs typeface="Andes ExtraLight"/>
              </a:defRPr>
            </a:lvl3pPr>
            <a:lvl4pPr>
              <a:defRPr b="0" i="0">
                <a:latin typeface="Andes ExtraLight"/>
                <a:cs typeface="Andes ExtraLight"/>
              </a:defRPr>
            </a:lvl4pPr>
            <a:lvl5pPr>
              <a:defRPr b="0" i="0">
                <a:latin typeface="Andes ExtraLight"/>
                <a:cs typeface="Andes ExtraLight"/>
              </a:defRPr>
            </a:lvl5pPr>
          </a:lstStyle>
          <a:p>
            <a:pPr lvl="0"/>
            <a:r>
              <a:rPr lang="en-US"/>
              <a:t>Presenter Information</a:t>
            </a:r>
          </a:p>
          <a:p>
            <a:pPr lvl="0"/>
            <a:r>
              <a:rPr lang="en-US"/>
              <a:t>Location</a:t>
            </a:r>
          </a:p>
        </p:txBody>
      </p:sp>
      <p:sp>
        <p:nvSpPr>
          <p:cNvPr id="73" name="Rectangle 72"/>
          <p:cNvSpPr/>
          <p:nvPr/>
        </p:nvSpPr>
        <p:spPr bwMode="auto">
          <a:xfrm>
            <a:off x="6714071" y="4308323"/>
            <a:ext cx="2429933" cy="182880"/>
          </a:xfrm>
          <a:prstGeom prst="rect">
            <a:avLst/>
          </a:prstGeom>
          <a:solidFill>
            <a:schemeClr val="bg2"/>
          </a:solidFill>
          <a:ln w="9525" cap="flat" cmpd="sng" algn="ctr">
            <a:noFill/>
            <a:prstDash val="solid"/>
            <a:round/>
            <a:headEnd type="none" w="med" len="med"/>
            <a:tailEnd type="none" w="med" len="med"/>
          </a:ln>
          <a:effectLst/>
        </p:spPr>
        <p:txBody>
          <a:bodyPr vert="horz" wrap="square" lIns="68580" tIns="34290" rIns="68580" bIns="34290" numCol="1" rtlCol="0" anchor="t" anchorCtr="0" compatLnSpc="1">
            <a:prstTxWarp prst="textNoShape">
              <a:avLst/>
            </a:prstTxWarp>
          </a:bodyPr>
          <a:lstStyle/>
          <a:p>
            <a:pPr marL="86914" marR="0" indent="-86914" algn="l" defTabSz="685783" rtl="0" eaLnBrk="1" fontAlgn="base" latinLnBrk="0" hangingPunct="1">
              <a:lnSpc>
                <a:spcPct val="100000"/>
              </a:lnSpc>
              <a:spcBef>
                <a:spcPct val="50000"/>
              </a:spcBef>
              <a:spcAft>
                <a:spcPct val="0"/>
              </a:spcAft>
              <a:buClrTx/>
              <a:buSzTx/>
              <a:buFontTx/>
              <a:buChar char="•"/>
              <a:tabLst/>
            </a:pPr>
            <a:endParaRPr kumimoji="0" lang="en-US" sz="975" b="0" i="0" u="none" strike="noStrike" cap="none" normalizeH="0" baseline="0">
              <a:ln>
                <a:noFill/>
              </a:ln>
              <a:solidFill>
                <a:schemeClr val="accent3"/>
              </a:solidFill>
              <a:effectLst/>
              <a:latin typeface="Arial Regular" charset="0"/>
              <a:cs typeface="Times New Roman" pitchFamily="18" charset="0"/>
            </a:endParaRPr>
          </a:p>
        </p:txBody>
      </p:sp>
      <p:sp>
        <p:nvSpPr>
          <p:cNvPr id="72" name="Rectangle 71"/>
          <p:cNvSpPr/>
          <p:nvPr/>
        </p:nvSpPr>
        <p:spPr bwMode="auto">
          <a:xfrm>
            <a:off x="2" y="4309534"/>
            <a:ext cx="6976533" cy="182880"/>
          </a:xfrm>
          <a:prstGeom prst="rect">
            <a:avLst/>
          </a:prstGeom>
          <a:solidFill>
            <a:schemeClr val="tx1"/>
          </a:solidFill>
          <a:ln w="9525" cap="flat" cmpd="sng" algn="ctr">
            <a:noFill/>
            <a:prstDash val="solid"/>
            <a:round/>
            <a:headEnd type="none" w="med" len="med"/>
            <a:tailEnd type="none" w="med" len="med"/>
          </a:ln>
          <a:effectLst/>
        </p:spPr>
        <p:txBody>
          <a:bodyPr vert="horz" wrap="square" lIns="68580" tIns="34290" rIns="68580" bIns="34290" numCol="1" rtlCol="0" anchor="t" anchorCtr="0" compatLnSpc="1">
            <a:prstTxWarp prst="textNoShape">
              <a:avLst/>
            </a:prstTxWarp>
          </a:bodyPr>
          <a:lstStyle/>
          <a:p>
            <a:pPr marL="86914" marR="0" indent="-86914" algn="l" defTabSz="685783" rtl="0" eaLnBrk="1" fontAlgn="base" latinLnBrk="0" hangingPunct="1">
              <a:lnSpc>
                <a:spcPct val="100000"/>
              </a:lnSpc>
              <a:spcBef>
                <a:spcPct val="50000"/>
              </a:spcBef>
              <a:spcAft>
                <a:spcPct val="0"/>
              </a:spcAft>
              <a:buClrTx/>
              <a:buSzTx/>
              <a:buFontTx/>
              <a:buChar char="•"/>
              <a:tabLst/>
            </a:pPr>
            <a:endParaRPr kumimoji="0" lang="en-US" sz="975" b="0" i="0" u="none" strike="noStrike" cap="none" normalizeH="0" baseline="0">
              <a:ln>
                <a:noFill/>
              </a:ln>
              <a:solidFill>
                <a:schemeClr val="bg1"/>
              </a:solidFill>
              <a:effectLst/>
              <a:latin typeface="Arial Regular" charset="0"/>
              <a:cs typeface="Times New Roman" pitchFamily="18" charset="0"/>
            </a:endParaRPr>
          </a:p>
        </p:txBody>
      </p:sp>
      <p:sp>
        <p:nvSpPr>
          <p:cNvPr id="74" name="Footer Placeholder 1"/>
          <p:cNvSpPr>
            <a:spLocks noGrp="1"/>
          </p:cNvSpPr>
          <p:nvPr>
            <p:ph type="ftr" sz="quarter" idx="15"/>
          </p:nvPr>
        </p:nvSpPr>
        <p:spPr>
          <a:xfrm>
            <a:off x="1439761" y="6417310"/>
            <a:ext cx="7064988" cy="301124"/>
          </a:xfrm>
        </p:spPr>
        <p:txBody>
          <a:bodyPr rIns="0" anchor="t" anchorCtr="0">
            <a:normAutofit/>
          </a:bodyPr>
          <a:lstStyle>
            <a:lvl1pPr>
              <a:defRPr b="0"/>
            </a:lvl1pPr>
          </a:lstStyle>
          <a:p>
            <a:pPr algn="r">
              <a:defRPr/>
            </a:pPr>
            <a:r>
              <a:rPr lang="en-US"/>
              <a:t>Confidential &amp; for IFC Staff Only Working Draft – Discussion Paper Only</a:t>
            </a:r>
          </a:p>
        </p:txBody>
      </p:sp>
      <p:pic>
        <p:nvPicPr>
          <p:cNvPr id="76" name="Picture 75">
            <a:extLst>
              <a:ext uri="{FF2B5EF4-FFF2-40B4-BE49-F238E27FC236}">
                <a16:creationId xmlns="" xmlns:a="http://schemas.openxmlformats.org/drawingml/2006/main" xmlns:r="http://schemas.openxmlformats.org/officeDocument/2006/relationships" xmlns:p="http://schemas.openxmlformats.org/presentationml/2006/main" xmlns:a16="http://schemas.microsoft.com/office/drawing/2014/main" xmlns:mv="urn:schemas-microsoft-com:mac:vml" xmlns:mc="http://schemas.openxmlformats.org/markup-compatibility/2006" id="{B02D7674-7DCE-0E45-9686-E5067D9F9304}"/>
              </a:ext>
            </a:extLst>
          </p:cNvPr>
          <p:cNvPicPr>
            <a:picLocks noChangeAspect="1"/>
          </p:cNvPicPr>
          <p:nvPr userDrawn="1"/>
        </p:nvPicPr>
        <p:blipFill>
          <a:blip r:embed="rId5">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ext>
            </a:extLst>
          </a:blip>
          <a:stretch>
            <a:fillRect/>
          </a:stretch>
        </p:blipFill>
        <p:spPr>
          <a:xfrm>
            <a:off x="1563394" y="4870973"/>
            <a:ext cx="3435132" cy="1166581"/>
          </a:xfrm>
          <a:prstGeom prst="rect">
            <a:avLst/>
          </a:prstGeom>
        </p:spPr>
      </p:pic>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3957779313"/>
      </p:ext>
    </p:extLst>
  </p:cSld>
  <p:clrMapOvr>
    <a:masterClrMapping/>
  </p:clrMapOvr>
</p:sldLayout>
</file>

<file path=ppt/slideLayouts/slideLayout8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reserve="1">
  <p:cSld name="White Title Slide">
    <p:spTree>
      <p:nvGrpSpPr>
        <p:cNvPr id="1" name=""/>
        <p:cNvGrpSpPr/>
        <p:nvPr/>
      </p:nvGrpSpPr>
      <p:grpSpPr>
        <a:xfrm>
          <a:off x="0" y="0"/>
          <a:ext cx="0" cy="0"/>
          <a:chOff x="0" y="0"/>
          <a:chExt cx="0" cy="0"/>
        </a:xfrm>
      </p:grpSpPr>
      <p:sp>
        <p:nvSpPr>
          <p:cNvPr id="265" name="Line 1086"/>
          <p:cNvSpPr>
            <a:spLocks noChangeShapeType="1"/>
          </p:cNvSpPr>
          <p:nvPr/>
        </p:nvSpPr>
        <p:spPr bwMode="auto">
          <a:xfrm>
            <a:off x="484190" y="617546"/>
            <a:ext cx="1587" cy="1587"/>
          </a:xfrm>
          <a:prstGeom prst="line">
            <a:avLst/>
          </a:pr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266" name="Line 1087"/>
          <p:cNvSpPr>
            <a:spLocks noChangeShapeType="1"/>
          </p:cNvSpPr>
          <p:nvPr/>
        </p:nvSpPr>
        <p:spPr bwMode="auto">
          <a:xfrm>
            <a:off x="484190" y="617546"/>
            <a:ext cx="1587" cy="1587"/>
          </a:xfrm>
          <a:prstGeom prst="line">
            <a:avLst/>
          </a:pr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267" name="Rectangle 1088"/>
          <p:cNvSpPr>
            <a:spLocks noChangeArrowheads="1"/>
          </p:cNvSpPr>
          <p:nvPr/>
        </p:nvSpPr>
        <p:spPr bwMode="auto">
          <a:xfrm>
            <a:off x="484190" y="617546"/>
            <a:ext cx="1587" cy="1587"/>
          </a:xfrm>
          <a:prstGeom prst="rect">
            <a:avLst/>
          </a:prstGeom>
          <a:solidFill>
            <a:srgbClr val="000000"/>
          </a:solidFill>
          <a:ln w="9525">
            <a:noFill/>
            <a:miter lim="800000"/>
            <a:headEnd/>
            <a:tailEnd/>
          </a:ln>
        </p:spPr>
        <p:txBody>
          <a:bodyPr/>
          <a:lstStyle/>
          <a:p>
            <a:pPr>
              <a:spcBef>
                <a:spcPct val="50000"/>
              </a:spcBef>
              <a:buFontTx/>
              <a:buChar char="•"/>
              <a:defRPr/>
            </a:pPr>
            <a:endParaRPr lang="en-US" sz="975" b="0" i="0">
              <a:latin typeface="Arial Regular" charset="0"/>
            </a:endParaRPr>
          </a:p>
        </p:txBody>
      </p:sp>
      <p:sp>
        <p:nvSpPr>
          <p:cNvPr id="268" name="Rectangle 1089"/>
          <p:cNvSpPr>
            <a:spLocks noChangeArrowheads="1"/>
          </p:cNvSpPr>
          <p:nvPr/>
        </p:nvSpPr>
        <p:spPr bwMode="auto">
          <a:xfrm>
            <a:off x="484190" y="617546"/>
            <a:ext cx="1587" cy="1587"/>
          </a:xfrm>
          <a:prstGeom prst="rect">
            <a:avLst/>
          </a:prstGeom>
          <a:noFill/>
          <a:ln w="9525">
            <a:noFill/>
            <a:miter lim="800000"/>
            <a:headEnd/>
            <a:tailEnd/>
          </a:ln>
        </p:spPr>
        <p:txBody>
          <a:bodyPr/>
          <a:lstStyle/>
          <a:p>
            <a:pPr>
              <a:spcBef>
                <a:spcPct val="50000"/>
              </a:spcBef>
              <a:buFontTx/>
              <a:buChar char="•"/>
              <a:defRPr/>
            </a:pPr>
            <a:endParaRPr lang="en-US" sz="975" b="0" i="0">
              <a:latin typeface="Arial Regular" charset="0"/>
            </a:endParaRPr>
          </a:p>
        </p:txBody>
      </p:sp>
      <p:sp>
        <p:nvSpPr>
          <p:cNvPr id="269" name="Freeform 1098"/>
          <p:cNvSpPr>
            <a:spLocks/>
          </p:cNvSpPr>
          <p:nvPr/>
        </p:nvSpPr>
        <p:spPr bwMode="auto">
          <a:xfrm>
            <a:off x="487367" y="617546"/>
            <a:ext cx="3175" cy="1587"/>
          </a:xfrm>
          <a:custGeom>
            <a:avLst/>
            <a:gdLst/>
            <a:ahLst/>
            <a:cxnLst>
              <a:cxn ang="0">
                <a:pos x="0" y="0"/>
              </a:cxn>
              <a:cxn ang="0">
                <a:pos x="2" y="0"/>
              </a:cxn>
              <a:cxn ang="0">
                <a:pos x="2" y="0"/>
              </a:cxn>
              <a:cxn ang="0">
                <a:pos x="2"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2" y="0"/>
              </a:cxn>
              <a:cxn ang="0">
                <a:pos x="2" y="0"/>
              </a:cxn>
              <a:cxn ang="0">
                <a:pos x="2" y="0"/>
              </a:cxn>
              <a:cxn ang="0">
                <a:pos x="0" y="0"/>
              </a:cxn>
              <a:cxn ang="0">
                <a:pos x="0" y="0"/>
              </a:cxn>
              <a:cxn ang="0">
                <a:pos x="0" y="0"/>
              </a:cxn>
            </a:cxnLst>
            <a:rect l="0" t="0" r="r" b="b"/>
            <a:pathLst>
              <a:path w="2">
                <a:moveTo>
                  <a:pt x="0" y="0"/>
                </a:moveTo>
                <a:lnTo>
                  <a:pt x="2" y="0"/>
                </a:lnTo>
                <a:lnTo>
                  <a:pt x="2" y="0"/>
                </a:lnTo>
                <a:lnTo>
                  <a:pt x="2"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2" y="0"/>
                </a:lnTo>
                <a:lnTo>
                  <a:pt x="2" y="0"/>
                </a:lnTo>
                <a:lnTo>
                  <a:pt x="2" y="0"/>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270" name="Freeform 1115"/>
          <p:cNvSpPr>
            <a:spLocks/>
          </p:cNvSpPr>
          <p:nvPr/>
        </p:nvSpPr>
        <p:spPr bwMode="auto">
          <a:xfrm>
            <a:off x="458792" y="473075"/>
            <a:ext cx="3175" cy="3175"/>
          </a:xfrm>
          <a:custGeom>
            <a:avLst/>
            <a:gdLst/>
            <a:ahLst/>
            <a:cxnLst>
              <a:cxn ang="0">
                <a:pos x="0" y="2"/>
              </a:cxn>
              <a:cxn ang="0">
                <a:pos x="0" y="2"/>
              </a:cxn>
              <a:cxn ang="0">
                <a:pos x="0" y="2"/>
              </a:cxn>
              <a:cxn ang="0">
                <a:pos x="0" y="2"/>
              </a:cxn>
              <a:cxn ang="0">
                <a:pos x="0" y="2"/>
              </a:cxn>
              <a:cxn ang="0">
                <a:pos x="0" y="2"/>
              </a:cxn>
              <a:cxn ang="0">
                <a:pos x="2" y="2"/>
              </a:cxn>
              <a:cxn ang="0">
                <a:pos x="2" y="2"/>
              </a:cxn>
              <a:cxn ang="0">
                <a:pos x="2" y="0"/>
              </a:cxn>
              <a:cxn ang="0">
                <a:pos x="0" y="2"/>
              </a:cxn>
              <a:cxn ang="0">
                <a:pos x="0" y="2"/>
              </a:cxn>
              <a:cxn ang="0">
                <a:pos x="0" y="2"/>
              </a:cxn>
              <a:cxn ang="0">
                <a:pos x="0" y="2"/>
              </a:cxn>
              <a:cxn ang="0">
                <a:pos x="0" y="2"/>
              </a:cxn>
              <a:cxn ang="0">
                <a:pos x="2" y="2"/>
              </a:cxn>
              <a:cxn ang="0">
                <a:pos x="2" y="2"/>
              </a:cxn>
              <a:cxn ang="0">
                <a:pos x="2" y="2"/>
              </a:cxn>
              <a:cxn ang="0">
                <a:pos x="2" y="2"/>
              </a:cxn>
              <a:cxn ang="0">
                <a:pos x="2" y="2"/>
              </a:cxn>
              <a:cxn ang="0">
                <a:pos x="2" y="2"/>
              </a:cxn>
              <a:cxn ang="0">
                <a:pos x="0" y="2"/>
              </a:cxn>
              <a:cxn ang="0">
                <a:pos x="0" y="2"/>
              </a:cxn>
              <a:cxn ang="0">
                <a:pos x="0" y="2"/>
              </a:cxn>
              <a:cxn ang="0">
                <a:pos x="0" y="2"/>
              </a:cxn>
              <a:cxn ang="0">
                <a:pos x="0" y="2"/>
              </a:cxn>
              <a:cxn ang="0">
                <a:pos x="0" y="2"/>
              </a:cxn>
              <a:cxn ang="0">
                <a:pos x="0" y="2"/>
              </a:cxn>
              <a:cxn ang="0">
                <a:pos x="2" y="2"/>
              </a:cxn>
              <a:cxn ang="0">
                <a:pos x="0" y="2"/>
              </a:cxn>
              <a:cxn ang="0">
                <a:pos x="2" y="2"/>
              </a:cxn>
              <a:cxn ang="0">
                <a:pos x="2" y="2"/>
              </a:cxn>
              <a:cxn ang="0">
                <a:pos x="2" y="2"/>
              </a:cxn>
              <a:cxn ang="0">
                <a:pos x="0" y="2"/>
              </a:cxn>
              <a:cxn ang="0">
                <a:pos x="0" y="2"/>
              </a:cxn>
            </a:cxnLst>
            <a:rect l="0" t="0" r="r" b="b"/>
            <a:pathLst>
              <a:path w="2" h="2">
                <a:moveTo>
                  <a:pt x="0" y="2"/>
                </a:moveTo>
                <a:lnTo>
                  <a:pt x="0" y="2"/>
                </a:lnTo>
                <a:lnTo>
                  <a:pt x="0" y="2"/>
                </a:lnTo>
                <a:lnTo>
                  <a:pt x="0" y="2"/>
                </a:lnTo>
                <a:lnTo>
                  <a:pt x="0" y="2"/>
                </a:lnTo>
                <a:lnTo>
                  <a:pt x="0" y="2"/>
                </a:lnTo>
                <a:lnTo>
                  <a:pt x="0" y="2"/>
                </a:lnTo>
                <a:lnTo>
                  <a:pt x="0" y="2"/>
                </a:lnTo>
                <a:lnTo>
                  <a:pt x="0" y="2"/>
                </a:lnTo>
                <a:lnTo>
                  <a:pt x="0" y="2"/>
                </a:lnTo>
                <a:lnTo>
                  <a:pt x="0" y="2"/>
                </a:lnTo>
                <a:lnTo>
                  <a:pt x="0" y="2"/>
                </a:lnTo>
                <a:lnTo>
                  <a:pt x="2" y="2"/>
                </a:lnTo>
                <a:lnTo>
                  <a:pt x="2" y="2"/>
                </a:lnTo>
                <a:lnTo>
                  <a:pt x="2" y="2"/>
                </a:lnTo>
                <a:lnTo>
                  <a:pt x="2" y="2"/>
                </a:lnTo>
                <a:lnTo>
                  <a:pt x="2" y="2"/>
                </a:lnTo>
                <a:lnTo>
                  <a:pt x="2" y="0"/>
                </a:lnTo>
                <a:lnTo>
                  <a:pt x="0" y="2"/>
                </a:lnTo>
                <a:lnTo>
                  <a:pt x="0" y="2"/>
                </a:lnTo>
                <a:lnTo>
                  <a:pt x="0" y="2"/>
                </a:lnTo>
                <a:lnTo>
                  <a:pt x="0" y="2"/>
                </a:lnTo>
                <a:lnTo>
                  <a:pt x="0" y="2"/>
                </a:lnTo>
                <a:lnTo>
                  <a:pt x="0" y="2"/>
                </a:lnTo>
                <a:lnTo>
                  <a:pt x="0" y="2"/>
                </a:lnTo>
                <a:lnTo>
                  <a:pt x="0" y="2"/>
                </a:lnTo>
                <a:lnTo>
                  <a:pt x="0" y="2"/>
                </a:lnTo>
                <a:lnTo>
                  <a:pt x="0" y="2"/>
                </a:lnTo>
                <a:lnTo>
                  <a:pt x="0" y="2"/>
                </a:lnTo>
                <a:lnTo>
                  <a:pt x="2" y="2"/>
                </a:lnTo>
                <a:lnTo>
                  <a:pt x="2" y="2"/>
                </a:lnTo>
                <a:lnTo>
                  <a:pt x="2" y="2"/>
                </a:lnTo>
                <a:lnTo>
                  <a:pt x="2" y="2"/>
                </a:lnTo>
                <a:lnTo>
                  <a:pt x="2" y="2"/>
                </a:lnTo>
                <a:lnTo>
                  <a:pt x="2" y="2"/>
                </a:lnTo>
                <a:lnTo>
                  <a:pt x="2" y="2"/>
                </a:lnTo>
                <a:lnTo>
                  <a:pt x="2" y="2"/>
                </a:lnTo>
                <a:lnTo>
                  <a:pt x="2" y="2"/>
                </a:lnTo>
                <a:lnTo>
                  <a:pt x="0" y="2"/>
                </a:lnTo>
                <a:lnTo>
                  <a:pt x="2" y="2"/>
                </a:lnTo>
                <a:lnTo>
                  <a:pt x="2"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2" y="2"/>
                </a:lnTo>
                <a:lnTo>
                  <a:pt x="2" y="2"/>
                </a:lnTo>
                <a:lnTo>
                  <a:pt x="0" y="2"/>
                </a:lnTo>
                <a:lnTo>
                  <a:pt x="2" y="2"/>
                </a:lnTo>
                <a:lnTo>
                  <a:pt x="2" y="2"/>
                </a:lnTo>
                <a:lnTo>
                  <a:pt x="2" y="2"/>
                </a:lnTo>
                <a:lnTo>
                  <a:pt x="2" y="2"/>
                </a:lnTo>
                <a:lnTo>
                  <a:pt x="2" y="2"/>
                </a:lnTo>
                <a:lnTo>
                  <a:pt x="2" y="2"/>
                </a:lnTo>
                <a:lnTo>
                  <a:pt x="2" y="2"/>
                </a:lnTo>
                <a:lnTo>
                  <a:pt x="0" y="2"/>
                </a:lnTo>
                <a:lnTo>
                  <a:pt x="0" y="2"/>
                </a:lnTo>
                <a:lnTo>
                  <a:pt x="0" y="2"/>
                </a:lnTo>
                <a:lnTo>
                  <a:pt x="0" y="2"/>
                </a:lnTo>
              </a:path>
            </a:pathLst>
          </a:cu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271" name="Freeform 1120"/>
          <p:cNvSpPr>
            <a:spLocks/>
          </p:cNvSpPr>
          <p:nvPr/>
        </p:nvSpPr>
        <p:spPr bwMode="auto">
          <a:xfrm>
            <a:off x="458792" y="463554"/>
            <a:ext cx="3175" cy="3175"/>
          </a:xfrm>
          <a:custGeom>
            <a:avLst/>
            <a:gdLst/>
            <a:ahLst/>
            <a:cxnLst>
              <a:cxn ang="0">
                <a:pos x="0" y="0"/>
              </a:cxn>
              <a:cxn ang="0">
                <a:pos x="0" y="2"/>
              </a:cxn>
              <a:cxn ang="0">
                <a:pos x="0" y="2"/>
              </a:cxn>
              <a:cxn ang="0">
                <a:pos x="0" y="2"/>
              </a:cxn>
              <a:cxn ang="0">
                <a:pos x="2" y="2"/>
              </a:cxn>
              <a:cxn ang="0">
                <a:pos x="2" y="0"/>
              </a:cxn>
              <a:cxn ang="0">
                <a:pos x="2" y="0"/>
              </a:cxn>
              <a:cxn ang="0">
                <a:pos x="2" y="0"/>
              </a:cxn>
              <a:cxn ang="0">
                <a:pos x="0" y="0"/>
              </a:cxn>
              <a:cxn ang="0">
                <a:pos x="0" y="2"/>
              </a:cxn>
              <a:cxn ang="0">
                <a:pos x="0" y="2"/>
              </a:cxn>
              <a:cxn ang="0">
                <a:pos x="2" y="0"/>
              </a:cxn>
              <a:cxn ang="0">
                <a:pos x="2" y="0"/>
              </a:cxn>
              <a:cxn ang="0">
                <a:pos x="2" y="0"/>
              </a:cxn>
              <a:cxn ang="0">
                <a:pos x="2" y="2"/>
              </a:cxn>
              <a:cxn ang="0">
                <a:pos x="0" y="2"/>
              </a:cxn>
              <a:cxn ang="0">
                <a:pos x="0" y="2"/>
              </a:cxn>
              <a:cxn ang="0">
                <a:pos x="0" y="2"/>
              </a:cxn>
              <a:cxn ang="0">
                <a:pos x="0" y="2"/>
              </a:cxn>
              <a:cxn ang="0">
                <a:pos x="0" y="2"/>
              </a:cxn>
              <a:cxn ang="0">
                <a:pos x="0" y="2"/>
              </a:cxn>
              <a:cxn ang="0">
                <a:pos x="0" y="2"/>
              </a:cxn>
              <a:cxn ang="0">
                <a:pos x="0" y="2"/>
              </a:cxn>
              <a:cxn ang="0">
                <a:pos x="2" y="2"/>
              </a:cxn>
              <a:cxn ang="0">
                <a:pos x="0" y="2"/>
              </a:cxn>
              <a:cxn ang="0">
                <a:pos x="0" y="2"/>
              </a:cxn>
              <a:cxn ang="0">
                <a:pos x="2" y="2"/>
              </a:cxn>
              <a:cxn ang="0">
                <a:pos x="2" y="2"/>
              </a:cxn>
              <a:cxn ang="0">
                <a:pos x="2" y="0"/>
              </a:cxn>
              <a:cxn ang="0">
                <a:pos x="0" y="0"/>
              </a:cxn>
              <a:cxn ang="0">
                <a:pos x="0" y="0"/>
              </a:cxn>
            </a:cxnLst>
            <a:rect l="0" t="0" r="r" b="b"/>
            <a:pathLst>
              <a:path w="2" h="2">
                <a:moveTo>
                  <a:pt x="0" y="0"/>
                </a:moveTo>
                <a:lnTo>
                  <a:pt x="0" y="2"/>
                </a:lnTo>
                <a:lnTo>
                  <a:pt x="0" y="2"/>
                </a:lnTo>
                <a:lnTo>
                  <a:pt x="0" y="2"/>
                </a:lnTo>
                <a:lnTo>
                  <a:pt x="2" y="2"/>
                </a:lnTo>
                <a:lnTo>
                  <a:pt x="2" y="0"/>
                </a:lnTo>
                <a:lnTo>
                  <a:pt x="2" y="0"/>
                </a:lnTo>
                <a:lnTo>
                  <a:pt x="2" y="0"/>
                </a:lnTo>
                <a:lnTo>
                  <a:pt x="0" y="0"/>
                </a:lnTo>
                <a:lnTo>
                  <a:pt x="0" y="2"/>
                </a:lnTo>
                <a:lnTo>
                  <a:pt x="0" y="2"/>
                </a:lnTo>
                <a:lnTo>
                  <a:pt x="2" y="0"/>
                </a:lnTo>
                <a:lnTo>
                  <a:pt x="2" y="0"/>
                </a:lnTo>
                <a:lnTo>
                  <a:pt x="2" y="0"/>
                </a:lnTo>
                <a:lnTo>
                  <a:pt x="2" y="2"/>
                </a:lnTo>
                <a:lnTo>
                  <a:pt x="0" y="2"/>
                </a:lnTo>
                <a:lnTo>
                  <a:pt x="0" y="2"/>
                </a:lnTo>
                <a:lnTo>
                  <a:pt x="0" y="2"/>
                </a:lnTo>
                <a:lnTo>
                  <a:pt x="0" y="2"/>
                </a:lnTo>
                <a:lnTo>
                  <a:pt x="0" y="2"/>
                </a:lnTo>
                <a:lnTo>
                  <a:pt x="0" y="2"/>
                </a:lnTo>
                <a:lnTo>
                  <a:pt x="0" y="2"/>
                </a:lnTo>
                <a:lnTo>
                  <a:pt x="0" y="2"/>
                </a:lnTo>
                <a:lnTo>
                  <a:pt x="2" y="2"/>
                </a:lnTo>
                <a:lnTo>
                  <a:pt x="0" y="2"/>
                </a:lnTo>
                <a:lnTo>
                  <a:pt x="0" y="2"/>
                </a:lnTo>
                <a:lnTo>
                  <a:pt x="2" y="2"/>
                </a:lnTo>
                <a:lnTo>
                  <a:pt x="2" y="2"/>
                </a:lnTo>
                <a:lnTo>
                  <a:pt x="2" y="0"/>
                </a:lnTo>
                <a:lnTo>
                  <a:pt x="0" y="0"/>
                </a:lnTo>
                <a:lnTo>
                  <a:pt x="0" y="0"/>
                </a:lnTo>
              </a:path>
            </a:pathLst>
          </a:cu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272" name="Freeform 1134"/>
          <p:cNvSpPr>
            <a:spLocks/>
          </p:cNvSpPr>
          <p:nvPr/>
        </p:nvSpPr>
        <p:spPr bwMode="auto">
          <a:xfrm>
            <a:off x="703267" y="514350"/>
            <a:ext cx="3175" cy="6350"/>
          </a:xfrm>
          <a:custGeom>
            <a:avLst/>
            <a:gdLst/>
            <a:ahLst/>
            <a:cxnLst>
              <a:cxn ang="0">
                <a:pos x="2" y="4"/>
              </a:cxn>
              <a:cxn ang="0">
                <a:pos x="2" y="4"/>
              </a:cxn>
              <a:cxn ang="0">
                <a:pos x="2" y="4"/>
              </a:cxn>
              <a:cxn ang="0">
                <a:pos x="2" y="2"/>
              </a:cxn>
              <a:cxn ang="0">
                <a:pos x="2" y="0"/>
              </a:cxn>
              <a:cxn ang="0">
                <a:pos x="2" y="0"/>
              </a:cxn>
              <a:cxn ang="0">
                <a:pos x="2" y="0"/>
              </a:cxn>
              <a:cxn ang="0">
                <a:pos x="0" y="2"/>
              </a:cxn>
              <a:cxn ang="0">
                <a:pos x="2" y="4"/>
              </a:cxn>
              <a:cxn ang="0">
                <a:pos x="2" y="2"/>
              </a:cxn>
              <a:cxn ang="0">
                <a:pos x="2" y="2"/>
              </a:cxn>
              <a:cxn ang="0">
                <a:pos x="2" y="0"/>
              </a:cxn>
              <a:cxn ang="0">
                <a:pos x="2" y="2"/>
              </a:cxn>
              <a:cxn ang="0">
                <a:pos x="2" y="2"/>
              </a:cxn>
              <a:cxn ang="0">
                <a:pos x="2" y="2"/>
              </a:cxn>
              <a:cxn ang="0">
                <a:pos x="2" y="2"/>
              </a:cxn>
              <a:cxn ang="0">
                <a:pos x="2" y="2"/>
              </a:cxn>
              <a:cxn ang="0">
                <a:pos x="2" y="2"/>
              </a:cxn>
              <a:cxn ang="0">
                <a:pos x="2" y="2"/>
              </a:cxn>
              <a:cxn ang="0">
                <a:pos x="2" y="2"/>
              </a:cxn>
              <a:cxn ang="0">
                <a:pos x="2" y="2"/>
              </a:cxn>
              <a:cxn ang="0">
                <a:pos x="2" y="2"/>
              </a:cxn>
              <a:cxn ang="0">
                <a:pos x="2" y="2"/>
              </a:cxn>
              <a:cxn ang="0">
                <a:pos x="2" y="2"/>
              </a:cxn>
              <a:cxn ang="0">
                <a:pos x="2" y="2"/>
              </a:cxn>
              <a:cxn ang="0">
                <a:pos x="2" y="2"/>
              </a:cxn>
              <a:cxn ang="0">
                <a:pos x="0" y="2"/>
              </a:cxn>
              <a:cxn ang="0">
                <a:pos x="2" y="4"/>
              </a:cxn>
            </a:cxnLst>
            <a:rect l="0" t="0" r="r" b="b"/>
            <a:pathLst>
              <a:path w="2" h="4">
                <a:moveTo>
                  <a:pt x="2" y="4"/>
                </a:moveTo>
                <a:lnTo>
                  <a:pt x="2" y="4"/>
                </a:lnTo>
                <a:lnTo>
                  <a:pt x="2" y="4"/>
                </a:lnTo>
                <a:lnTo>
                  <a:pt x="2" y="2"/>
                </a:lnTo>
                <a:lnTo>
                  <a:pt x="2" y="0"/>
                </a:lnTo>
                <a:lnTo>
                  <a:pt x="2" y="0"/>
                </a:lnTo>
                <a:lnTo>
                  <a:pt x="2" y="0"/>
                </a:lnTo>
                <a:lnTo>
                  <a:pt x="0" y="2"/>
                </a:lnTo>
                <a:lnTo>
                  <a:pt x="2" y="4"/>
                </a:lnTo>
                <a:lnTo>
                  <a:pt x="2" y="2"/>
                </a:lnTo>
                <a:lnTo>
                  <a:pt x="2" y="2"/>
                </a:lnTo>
                <a:lnTo>
                  <a:pt x="2" y="0"/>
                </a:lnTo>
                <a:lnTo>
                  <a:pt x="2" y="2"/>
                </a:lnTo>
                <a:lnTo>
                  <a:pt x="2" y="2"/>
                </a:lnTo>
                <a:lnTo>
                  <a:pt x="2" y="2"/>
                </a:lnTo>
                <a:lnTo>
                  <a:pt x="2" y="2"/>
                </a:lnTo>
                <a:lnTo>
                  <a:pt x="2" y="2"/>
                </a:lnTo>
                <a:lnTo>
                  <a:pt x="2" y="2"/>
                </a:lnTo>
                <a:lnTo>
                  <a:pt x="2" y="2"/>
                </a:lnTo>
                <a:lnTo>
                  <a:pt x="2" y="2"/>
                </a:lnTo>
                <a:lnTo>
                  <a:pt x="2" y="2"/>
                </a:lnTo>
                <a:lnTo>
                  <a:pt x="2" y="2"/>
                </a:lnTo>
                <a:lnTo>
                  <a:pt x="2" y="2"/>
                </a:lnTo>
                <a:lnTo>
                  <a:pt x="2" y="2"/>
                </a:lnTo>
                <a:lnTo>
                  <a:pt x="2" y="2"/>
                </a:lnTo>
                <a:lnTo>
                  <a:pt x="2" y="2"/>
                </a:lnTo>
                <a:lnTo>
                  <a:pt x="0" y="2"/>
                </a:lnTo>
                <a:lnTo>
                  <a:pt x="2" y="4"/>
                </a:lnTo>
              </a:path>
            </a:pathLst>
          </a:cu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273" name="Freeform 1141"/>
          <p:cNvSpPr>
            <a:spLocks/>
          </p:cNvSpPr>
          <p:nvPr/>
        </p:nvSpPr>
        <p:spPr bwMode="auto">
          <a:xfrm>
            <a:off x="706439" y="479425"/>
            <a:ext cx="1587" cy="6350"/>
          </a:xfrm>
          <a:custGeom>
            <a:avLst/>
            <a:gdLst/>
            <a:ahLst/>
            <a:cxnLst>
              <a:cxn ang="0">
                <a:pos x="0" y="4"/>
              </a:cxn>
              <a:cxn ang="0">
                <a:pos x="0" y="2"/>
              </a:cxn>
              <a:cxn ang="0">
                <a:pos x="0" y="0"/>
              </a:cxn>
              <a:cxn ang="0">
                <a:pos x="0" y="0"/>
              </a:cxn>
              <a:cxn ang="0">
                <a:pos x="0" y="2"/>
              </a:cxn>
              <a:cxn ang="0">
                <a:pos x="0" y="2"/>
              </a:cxn>
              <a:cxn ang="0">
                <a:pos x="0" y="4"/>
              </a:cxn>
              <a:cxn ang="0">
                <a:pos x="0" y="2"/>
              </a:cxn>
              <a:cxn ang="0">
                <a:pos x="0" y="2"/>
              </a:cxn>
              <a:cxn ang="0">
                <a:pos x="0" y="2"/>
              </a:cxn>
              <a:cxn ang="0">
                <a:pos x="0" y="2"/>
              </a:cxn>
              <a:cxn ang="0">
                <a:pos x="0" y="2"/>
              </a:cxn>
              <a:cxn ang="0">
                <a:pos x="0" y="2"/>
              </a:cxn>
              <a:cxn ang="0">
                <a:pos x="0" y="2"/>
              </a:cxn>
              <a:cxn ang="0">
                <a:pos x="0" y="4"/>
              </a:cxn>
            </a:cxnLst>
            <a:rect l="0" t="0" r="r" b="b"/>
            <a:pathLst>
              <a:path h="4">
                <a:moveTo>
                  <a:pt x="0" y="4"/>
                </a:moveTo>
                <a:lnTo>
                  <a:pt x="0" y="2"/>
                </a:lnTo>
                <a:lnTo>
                  <a:pt x="0" y="0"/>
                </a:lnTo>
                <a:lnTo>
                  <a:pt x="0" y="0"/>
                </a:lnTo>
                <a:lnTo>
                  <a:pt x="0" y="2"/>
                </a:lnTo>
                <a:lnTo>
                  <a:pt x="0" y="2"/>
                </a:lnTo>
                <a:lnTo>
                  <a:pt x="0" y="4"/>
                </a:lnTo>
                <a:lnTo>
                  <a:pt x="0" y="2"/>
                </a:lnTo>
                <a:lnTo>
                  <a:pt x="0" y="2"/>
                </a:lnTo>
                <a:lnTo>
                  <a:pt x="0" y="2"/>
                </a:lnTo>
                <a:lnTo>
                  <a:pt x="0" y="2"/>
                </a:lnTo>
                <a:lnTo>
                  <a:pt x="0" y="2"/>
                </a:lnTo>
                <a:lnTo>
                  <a:pt x="0" y="2"/>
                </a:lnTo>
                <a:lnTo>
                  <a:pt x="0" y="2"/>
                </a:lnTo>
                <a:lnTo>
                  <a:pt x="0" y="4"/>
                </a:lnTo>
              </a:path>
            </a:pathLst>
          </a:cu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274" name="Freeform 1148"/>
          <p:cNvSpPr>
            <a:spLocks/>
          </p:cNvSpPr>
          <p:nvPr/>
        </p:nvSpPr>
        <p:spPr bwMode="auto">
          <a:xfrm>
            <a:off x="693742" y="460376"/>
            <a:ext cx="3175" cy="3175"/>
          </a:xfrm>
          <a:custGeom>
            <a:avLst/>
            <a:gdLst/>
            <a:ahLst/>
            <a:cxnLst>
              <a:cxn ang="0">
                <a:pos x="2" y="2"/>
              </a:cxn>
              <a:cxn ang="0">
                <a:pos x="2" y="0"/>
              </a:cxn>
              <a:cxn ang="0">
                <a:pos x="2" y="0"/>
              </a:cxn>
              <a:cxn ang="0">
                <a:pos x="2" y="0"/>
              </a:cxn>
              <a:cxn ang="0">
                <a:pos x="2" y="0"/>
              </a:cxn>
              <a:cxn ang="0">
                <a:pos x="0" y="0"/>
              </a:cxn>
              <a:cxn ang="0">
                <a:pos x="0" y="0"/>
              </a:cxn>
              <a:cxn ang="0">
                <a:pos x="0" y="2"/>
              </a:cxn>
              <a:cxn ang="0">
                <a:pos x="0" y="2"/>
              </a:cxn>
              <a:cxn ang="0">
                <a:pos x="0" y="2"/>
              </a:cxn>
              <a:cxn ang="0">
                <a:pos x="2" y="2"/>
              </a:cxn>
              <a:cxn ang="0">
                <a:pos x="2" y="2"/>
              </a:cxn>
              <a:cxn ang="0">
                <a:pos x="2" y="0"/>
              </a:cxn>
              <a:cxn ang="0">
                <a:pos x="2" y="0"/>
              </a:cxn>
              <a:cxn ang="0">
                <a:pos x="2" y="0"/>
              </a:cxn>
              <a:cxn ang="0">
                <a:pos x="0" y="2"/>
              </a:cxn>
              <a:cxn ang="0">
                <a:pos x="2" y="2"/>
              </a:cxn>
              <a:cxn ang="0">
                <a:pos x="2" y="0"/>
              </a:cxn>
              <a:cxn ang="0">
                <a:pos x="0" y="2"/>
              </a:cxn>
              <a:cxn ang="0">
                <a:pos x="2" y="2"/>
              </a:cxn>
              <a:cxn ang="0">
                <a:pos x="0" y="2"/>
              </a:cxn>
              <a:cxn ang="0">
                <a:pos x="0" y="2"/>
              </a:cxn>
              <a:cxn ang="0">
                <a:pos x="0" y="2"/>
              </a:cxn>
              <a:cxn ang="0">
                <a:pos x="0" y="2"/>
              </a:cxn>
              <a:cxn ang="0">
                <a:pos x="0" y="2"/>
              </a:cxn>
              <a:cxn ang="0">
                <a:pos x="0" y="2"/>
              </a:cxn>
              <a:cxn ang="0">
                <a:pos x="0" y="2"/>
              </a:cxn>
              <a:cxn ang="0">
                <a:pos x="0" y="2"/>
              </a:cxn>
              <a:cxn ang="0">
                <a:pos x="0" y="2"/>
              </a:cxn>
              <a:cxn ang="0">
                <a:pos x="2" y="2"/>
              </a:cxn>
              <a:cxn ang="0">
                <a:pos x="2" y="2"/>
              </a:cxn>
            </a:cxnLst>
            <a:rect l="0" t="0" r="r" b="b"/>
            <a:pathLst>
              <a:path w="2" h="2">
                <a:moveTo>
                  <a:pt x="2" y="2"/>
                </a:moveTo>
                <a:lnTo>
                  <a:pt x="2" y="0"/>
                </a:lnTo>
                <a:lnTo>
                  <a:pt x="2" y="0"/>
                </a:lnTo>
                <a:lnTo>
                  <a:pt x="2" y="0"/>
                </a:lnTo>
                <a:lnTo>
                  <a:pt x="2" y="0"/>
                </a:lnTo>
                <a:lnTo>
                  <a:pt x="0" y="0"/>
                </a:lnTo>
                <a:lnTo>
                  <a:pt x="0" y="0"/>
                </a:lnTo>
                <a:lnTo>
                  <a:pt x="0" y="2"/>
                </a:lnTo>
                <a:lnTo>
                  <a:pt x="0" y="2"/>
                </a:lnTo>
                <a:lnTo>
                  <a:pt x="0" y="2"/>
                </a:lnTo>
                <a:lnTo>
                  <a:pt x="2" y="2"/>
                </a:lnTo>
                <a:lnTo>
                  <a:pt x="2" y="2"/>
                </a:lnTo>
                <a:lnTo>
                  <a:pt x="2" y="0"/>
                </a:lnTo>
                <a:lnTo>
                  <a:pt x="2" y="0"/>
                </a:lnTo>
                <a:lnTo>
                  <a:pt x="2" y="0"/>
                </a:lnTo>
                <a:lnTo>
                  <a:pt x="0" y="2"/>
                </a:lnTo>
                <a:lnTo>
                  <a:pt x="2" y="2"/>
                </a:lnTo>
                <a:lnTo>
                  <a:pt x="2" y="0"/>
                </a:lnTo>
                <a:lnTo>
                  <a:pt x="0" y="2"/>
                </a:lnTo>
                <a:lnTo>
                  <a:pt x="2" y="2"/>
                </a:lnTo>
                <a:lnTo>
                  <a:pt x="0" y="2"/>
                </a:lnTo>
                <a:lnTo>
                  <a:pt x="0" y="2"/>
                </a:lnTo>
                <a:lnTo>
                  <a:pt x="0" y="2"/>
                </a:lnTo>
                <a:lnTo>
                  <a:pt x="0" y="2"/>
                </a:lnTo>
                <a:lnTo>
                  <a:pt x="0" y="2"/>
                </a:lnTo>
                <a:lnTo>
                  <a:pt x="0" y="2"/>
                </a:lnTo>
                <a:lnTo>
                  <a:pt x="0" y="2"/>
                </a:lnTo>
                <a:lnTo>
                  <a:pt x="0" y="2"/>
                </a:lnTo>
                <a:lnTo>
                  <a:pt x="0" y="2"/>
                </a:lnTo>
                <a:lnTo>
                  <a:pt x="2" y="2"/>
                </a:lnTo>
                <a:lnTo>
                  <a:pt x="2" y="2"/>
                </a:lnTo>
              </a:path>
            </a:pathLst>
          </a:cu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275" name="Freeform 1150"/>
          <p:cNvSpPr>
            <a:spLocks/>
          </p:cNvSpPr>
          <p:nvPr/>
        </p:nvSpPr>
        <p:spPr bwMode="auto">
          <a:xfrm>
            <a:off x="684215" y="447677"/>
            <a:ext cx="1587" cy="3175"/>
          </a:xfrm>
          <a:custGeom>
            <a:avLst/>
            <a:gdLst/>
            <a:ahLst/>
            <a:cxnLst>
              <a:cxn ang="0">
                <a:pos x="0" y="2"/>
              </a:cxn>
              <a:cxn ang="0">
                <a:pos x="0" y="0"/>
              </a:cxn>
              <a:cxn ang="0">
                <a:pos x="0" y="2"/>
              </a:cxn>
            </a:cxnLst>
            <a:rect l="0" t="0" r="r" b="b"/>
            <a:pathLst>
              <a:path h="2">
                <a:moveTo>
                  <a:pt x="0" y="2"/>
                </a:moveTo>
                <a:lnTo>
                  <a:pt x="0" y="0"/>
                </a:lnTo>
                <a:lnTo>
                  <a:pt x="0" y="2"/>
                </a:lnTo>
              </a:path>
            </a:pathLst>
          </a:cu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276" name="Freeform 1152"/>
          <p:cNvSpPr>
            <a:spLocks/>
          </p:cNvSpPr>
          <p:nvPr/>
        </p:nvSpPr>
        <p:spPr bwMode="auto">
          <a:xfrm>
            <a:off x="684217" y="447677"/>
            <a:ext cx="3175" cy="3175"/>
          </a:xfrm>
          <a:custGeom>
            <a:avLst/>
            <a:gdLst/>
            <a:ahLst/>
            <a:cxnLst>
              <a:cxn ang="0">
                <a:pos x="2" y="0"/>
              </a:cxn>
              <a:cxn ang="0">
                <a:pos x="0" y="0"/>
              </a:cxn>
              <a:cxn ang="0">
                <a:pos x="0" y="0"/>
              </a:cxn>
              <a:cxn ang="0">
                <a:pos x="0" y="0"/>
              </a:cxn>
              <a:cxn ang="0">
                <a:pos x="0" y="2"/>
              </a:cxn>
              <a:cxn ang="0">
                <a:pos x="2" y="2"/>
              </a:cxn>
              <a:cxn ang="0">
                <a:pos x="2" y="0"/>
              </a:cxn>
              <a:cxn ang="0">
                <a:pos x="0" y="0"/>
              </a:cxn>
              <a:cxn ang="0">
                <a:pos x="0" y="0"/>
              </a:cxn>
              <a:cxn ang="0">
                <a:pos x="0" y="0"/>
              </a:cxn>
              <a:cxn ang="0">
                <a:pos x="0" y="2"/>
              </a:cxn>
              <a:cxn ang="0">
                <a:pos x="2" y="2"/>
              </a:cxn>
              <a:cxn ang="0">
                <a:pos x="2" y="0"/>
              </a:cxn>
            </a:cxnLst>
            <a:rect l="0" t="0" r="r" b="b"/>
            <a:pathLst>
              <a:path w="2" h="2">
                <a:moveTo>
                  <a:pt x="2" y="0"/>
                </a:moveTo>
                <a:lnTo>
                  <a:pt x="0" y="0"/>
                </a:lnTo>
                <a:lnTo>
                  <a:pt x="0" y="0"/>
                </a:lnTo>
                <a:lnTo>
                  <a:pt x="0" y="0"/>
                </a:lnTo>
                <a:lnTo>
                  <a:pt x="0" y="2"/>
                </a:lnTo>
                <a:lnTo>
                  <a:pt x="2" y="2"/>
                </a:lnTo>
                <a:lnTo>
                  <a:pt x="2" y="0"/>
                </a:lnTo>
                <a:lnTo>
                  <a:pt x="0" y="0"/>
                </a:lnTo>
                <a:lnTo>
                  <a:pt x="0" y="0"/>
                </a:lnTo>
                <a:lnTo>
                  <a:pt x="0" y="0"/>
                </a:lnTo>
                <a:lnTo>
                  <a:pt x="0" y="2"/>
                </a:lnTo>
                <a:lnTo>
                  <a:pt x="2" y="2"/>
                </a:lnTo>
                <a:lnTo>
                  <a:pt x="2" y="0"/>
                </a:lnTo>
              </a:path>
            </a:pathLst>
          </a:cu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277" name="Freeform 1154"/>
          <p:cNvSpPr>
            <a:spLocks/>
          </p:cNvSpPr>
          <p:nvPr/>
        </p:nvSpPr>
        <p:spPr bwMode="auto">
          <a:xfrm>
            <a:off x="665165" y="434975"/>
            <a:ext cx="3175" cy="1588"/>
          </a:xfrm>
          <a:custGeom>
            <a:avLst/>
            <a:gdLst/>
            <a:ahLst/>
            <a:cxnLst>
              <a:cxn ang="0">
                <a:pos x="2" y="0"/>
              </a:cxn>
              <a:cxn ang="0">
                <a:pos x="0" y="0"/>
              </a:cxn>
              <a:cxn ang="0">
                <a:pos x="2" y="0"/>
              </a:cxn>
            </a:cxnLst>
            <a:rect l="0" t="0" r="r" b="b"/>
            <a:pathLst>
              <a:path w="2">
                <a:moveTo>
                  <a:pt x="2" y="0"/>
                </a:moveTo>
                <a:lnTo>
                  <a:pt x="0" y="0"/>
                </a:lnTo>
                <a:lnTo>
                  <a:pt x="2" y="0"/>
                </a:lnTo>
              </a:path>
            </a:pathLst>
          </a:cu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278" name="Freeform 1156"/>
          <p:cNvSpPr>
            <a:spLocks/>
          </p:cNvSpPr>
          <p:nvPr/>
        </p:nvSpPr>
        <p:spPr bwMode="auto">
          <a:xfrm>
            <a:off x="665165" y="431801"/>
            <a:ext cx="3175" cy="3175"/>
          </a:xfrm>
          <a:custGeom>
            <a:avLst/>
            <a:gdLst/>
            <a:ahLst/>
            <a:cxnLst>
              <a:cxn ang="0">
                <a:pos x="2" y="2"/>
              </a:cxn>
              <a:cxn ang="0">
                <a:pos x="0" y="0"/>
              </a:cxn>
              <a:cxn ang="0">
                <a:pos x="0" y="0"/>
              </a:cxn>
              <a:cxn ang="0">
                <a:pos x="0" y="2"/>
              </a:cxn>
              <a:cxn ang="0">
                <a:pos x="2" y="2"/>
              </a:cxn>
              <a:cxn ang="0">
                <a:pos x="2" y="2"/>
              </a:cxn>
              <a:cxn ang="0">
                <a:pos x="2" y="2"/>
              </a:cxn>
              <a:cxn ang="0">
                <a:pos x="0" y="0"/>
              </a:cxn>
              <a:cxn ang="0">
                <a:pos x="0" y="0"/>
              </a:cxn>
              <a:cxn ang="0">
                <a:pos x="0" y="2"/>
              </a:cxn>
              <a:cxn ang="0">
                <a:pos x="2" y="2"/>
              </a:cxn>
              <a:cxn ang="0">
                <a:pos x="2" y="2"/>
              </a:cxn>
              <a:cxn ang="0">
                <a:pos x="2" y="2"/>
              </a:cxn>
            </a:cxnLst>
            <a:rect l="0" t="0" r="r" b="b"/>
            <a:pathLst>
              <a:path w="2" h="2">
                <a:moveTo>
                  <a:pt x="2" y="2"/>
                </a:moveTo>
                <a:lnTo>
                  <a:pt x="0" y="0"/>
                </a:lnTo>
                <a:lnTo>
                  <a:pt x="0" y="0"/>
                </a:lnTo>
                <a:lnTo>
                  <a:pt x="0" y="2"/>
                </a:lnTo>
                <a:lnTo>
                  <a:pt x="2" y="2"/>
                </a:lnTo>
                <a:lnTo>
                  <a:pt x="2" y="2"/>
                </a:lnTo>
                <a:lnTo>
                  <a:pt x="2" y="2"/>
                </a:lnTo>
                <a:lnTo>
                  <a:pt x="0" y="0"/>
                </a:lnTo>
                <a:lnTo>
                  <a:pt x="0" y="0"/>
                </a:lnTo>
                <a:lnTo>
                  <a:pt x="0" y="2"/>
                </a:lnTo>
                <a:lnTo>
                  <a:pt x="2" y="2"/>
                </a:lnTo>
                <a:lnTo>
                  <a:pt x="2" y="2"/>
                </a:lnTo>
                <a:lnTo>
                  <a:pt x="2" y="2"/>
                </a:lnTo>
              </a:path>
            </a:pathLst>
          </a:cu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279" name="Freeform 1163"/>
          <p:cNvSpPr>
            <a:spLocks/>
          </p:cNvSpPr>
          <p:nvPr/>
        </p:nvSpPr>
        <p:spPr bwMode="auto">
          <a:xfrm>
            <a:off x="611188" y="415933"/>
            <a:ext cx="6350" cy="3175"/>
          </a:xfrm>
          <a:custGeom>
            <a:avLst/>
            <a:gdLst/>
            <a:ahLst/>
            <a:cxnLst>
              <a:cxn ang="0">
                <a:pos x="2" y="2"/>
              </a:cxn>
              <a:cxn ang="0">
                <a:pos x="2" y="2"/>
              </a:cxn>
              <a:cxn ang="0">
                <a:pos x="4" y="2"/>
              </a:cxn>
              <a:cxn ang="0">
                <a:pos x="4" y="0"/>
              </a:cxn>
              <a:cxn ang="0">
                <a:pos x="4" y="0"/>
              </a:cxn>
              <a:cxn ang="0">
                <a:pos x="2" y="0"/>
              </a:cxn>
              <a:cxn ang="0">
                <a:pos x="2" y="0"/>
              </a:cxn>
              <a:cxn ang="0">
                <a:pos x="0" y="2"/>
              </a:cxn>
              <a:cxn ang="0">
                <a:pos x="2" y="2"/>
              </a:cxn>
              <a:cxn ang="0">
                <a:pos x="2" y="0"/>
              </a:cxn>
              <a:cxn ang="0">
                <a:pos x="4" y="2"/>
              </a:cxn>
              <a:cxn ang="0">
                <a:pos x="4" y="0"/>
              </a:cxn>
              <a:cxn ang="0">
                <a:pos x="4" y="0"/>
              </a:cxn>
              <a:cxn ang="0">
                <a:pos x="2" y="0"/>
              </a:cxn>
              <a:cxn ang="0">
                <a:pos x="2" y="0"/>
              </a:cxn>
              <a:cxn ang="0">
                <a:pos x="0" y="0"/>
              </a:cxn>
              <a:cxn ang="0">
                <a:pos x="2" y="2"/>
              </a:cxn>
            </a:cxnLst>
            <a:rect l="0" t="0" r="r" b="b"/>
            <a:pathLst>
              <a:path w="4" h="2">
                <a:moveTo>
                  <a:pt x="2" y="2"/>
                </a:moveTo>
                <a:lnTo>
                  <a:pt x="2" y="2"/>
                </a:lnTo>
                <a:lnTo>
                  <a:pt x="4" y="2"/>
                </a:lnTo>
                <a:lnTo>
                  <a:pt x="4" y="0"/>
                </a:lnTo>
                <a:lnTo>
                  <a:pt x="4" y="0"/>
                </a:lnTo>
                <a:lnTo>
                  <a:pt x="2" y="0"/>
                </a:lnTo>
                <a:lnTo>
                  <a:pt x="2" y="0"/>
                </a:lnTo>
                <a:lnTo>
                  <a:pt x="0" y="2"/>
                </a:lnTo>
                <a:lnTo>
                  <a:pt x="2" y="2"/>
                </a:lnTo>
                <a:lnTo>
                  <a:pt x="2" y="0"/>
                </a:lnTo>
                <a:lnTo>
                  <a:pt x="4" y="2"/>
                </a:lnTo>
                <a:lnTo>
                  <a:pt x="4" y="0"/>
                </a:lnTo>
                <a:lnTo>
                  <a:pt x="4" y="0"/>
                </a:lnTo>
                <a:lnTo>
                  <a:pt x="2" y="0"/>
                </a:lnTo>
                <a:lnTo>
                  <a:pt x="2" y="0"/>
                </a:lnTo>
                <a:lnTo>
                  <a:pt x="0" y="0"/>
                </a:lnTo>
                <a:lnTo>
                  <a:pt x="2" y="2"/>
                </a:lnTo>
              </a:path>
            </a:pathLst>
          </a:cu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280" name="Freeform 1172"/>
          <p:cNvSpPr>
            <a:spLocks/>
          </p:cNvSpPr>
          <p:nvPr/>
        </p:nvSpPr>
        <p:spPr bwMode="auto">
          <a:xfrm>
            <a:off x="582617" y="476253"/>
            <a:ext cx="3175" cy="3175"/>
          </a:xfrm>
          <a:custGeom>
            <a:avLst/>
            <a:gdLst/>
            <a:ahLst/>
            <a:cxnLst>
              <a:cxn ang="0">
                <a:pos x="0" y="2"/>
              </a:cxn>
              <a:cxn ang="0">
                <a:pos x="0" y="2"/>
              </a:cxn>
              <a:cxn ang="0">
                <a:pos x="2" y="2"/>
              </a:cxn>
              <a:cxn ang="0">
                <a:pos x="0" y="0"/>
              </a:cxn>
              <a:cxn ang="0">
                <a:pos x="0" y="0"/>
              </a:cxn>
              <a:cxn ang="0">
                <a:pos x="0" y="0"/>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Lst>
            <a:rect l="0" t="0" r="r" b="b"/>
            <a:pathLst>
              <a:path w="2" h="2">
                <a:moveTo>
                  <a:pt x="0" y="2"/>
                </a:moveTo>
                <a:lnTo>
                  <a:pt x="0" y="2"/>
                </a:lnTo>
                <a:lnTo>
                  <a:pt x="2" y="2"/>
                </a:lnTo>
                <a:lnTo>
                  <a:pt x="0" y="0"/>
                </a:lnTo>
                <a:lnTo>
                  <a:pt x="0" y="0"/>
                </a:lnTo>
                <a:lnTo>
                  <a:pt x="0" y="0"/>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path>
            </a:pathLst>
          </a:cu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281" name="Freeform 1177"/>
          <p:cNvSpPr>
            <a:spLocks/>
          </p:cNvSpPr>
          <p:nvPr/>
        </p:nvSpPr>
        <p:spPr bwMode="auto">
          <a:xfrm>
            <a:off x="557217" y="534996"/>
            <a:ext cx="3175" cy="3175"/>
          </a:xfrm>
          <a:custGeom>
            <a:avLst/>
            <a:gdLst/>
            <a:ahLst/>
            <a:cxnLst>
              <a:cxn ang="0">
                <a:pos x="0" y="2"/>
              </a:cxn>
              <a:cxn ang="0">
                <a:pos x="2" y="2"/>
              </a:cxn>
              <a:cxn ang="0">
                <a:pos x="2" y="2"/>
              </a:cxn>
              <a:cxn ang="0">
                <a:pos x="2" y="0"/>
              </a:cxn>
              <a:cxn ang="0">
                <a:pos x="2" y="0"/>
              </a:cxn>
              <a:cxn ang="0">
                <a:pos x="2"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2"/>
              </a:cxn>
              <a:cxn ang="0">
                <a:pos x="0" y="2"/>
              </a:cxn>
              <a:cxn ang="0">
                <a:pos x="2" y="2"/>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2"/>
              </a:cxn>
              <a:cxn ang="0">
                <a:pos x="2" y="0"/>
              </a:cxn>
              <a:cxn ang="0">
                <a:pos x="2" y="0"/>
              </a:cxn>
              <a:cxn ang="0">
                <a:pos x="0" y="0"/>
              </a:cxn>
              <a:cxn ang="0">
                <a:pos x="0" y="0"/>
              </a:cxn>
              <a:cxn ang="0">
                <a:pos x="0" y="2"/>
              </a:cxn>
            </a:cxnLst>
            <a:rect l="0" t="0" r="r" b="b"/>
            <a:pathLst>
              <a:path w="2" h="2">
                <a:moveTo>
                  <a:pt x="0" y="2"/>
                </a:moveTo>
                <a:lnTo>
                  <a:pt x="2" y="2"/>
                </a:lnTo>
                <a:lnTo>
                  <a:pt x="2" y="2"/>
                </a:lnTo>
                <a:lnTo>
                  <a:pt x="2" y="0"/>
                </a:lnTo>
                <a:lnTo>
                  <a:pt x="2" y="0"/>
                </a:lnTo>
                <a:lnTo>
                  <a:pt x="2"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2"/>
                </a:lnTo>
                <a:lnTo>
                  <a:pt x="0" y="2"/>
                </a:lnTo>
                <a:lnTo>
                  <a:pt x="2" y="2"/>
                </a:lnTo>
                <a:lnTo>
                  <a:pt x="2" y="0"/>
                </a:lnTo>
                <a:lnTo>
                  <a:pt x="2" y="0"/>
                </a:lnTo>
                <a:lnTo>
                  <a:pt x="2" y="0"/>
                </a:lnTo>
                <a:lnTo>
                  <a:pt x="2" y="0"/>
                </a:lnTo>
                <a:lnTo>
                  <a:pt x="2" y="0"/>
                </a:lnTo>
                <a:lnTo>
                  <a:pt x="2" y="0"/>
                </a:lnTo>
                <a:lnTo>
                  <a:pt x="2" y="0"/>
                </a:lnTo>
                <a:lnTo>
                  <a:pt x="2" y="0"/>
                </a:lnTo>
                <a:lnTo>
                  <a:pt x="2" y="0"/>
                </a:lnTo>
                <a:lnTo>
                  <a:pt x="2" y="0"/>
                </a:lnTo>
                <a:lnTo>
                  <a:pt x="2" y="0"/>
                </a:lnTo>
                <a:lnTo>
                  <a:pt x="2" y="2"/>
                </a:lnTo>
                <a:lnTo>
                  <a:pt x="2" y="0"/>
                </a:lnTo>
                <a:lnTo>
                  <a:pt x="2" y="0"/>
                </a:lnTo>
                <a:lnTo>
                  <a:pt x="0" y="0"/>
                </a:lnTo>
                <a:lnTo>
                  <a:pt x="0" y="0"/>
                </a:lnTo>
                <a:lnTo>
                  <a:pt x="0" y="2"/>
                </a:lnTo>
              </a:path>
            </a:pathLst>
          </a:cu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282" name="Freeform 1180"/>
          <p:cNvSpPr>
            <a:spLocks/>
          </p:cNvSpPr>
          <p:nvPr/>
        </p:nvSpPr>
        <p:spPr bwMode="auto">
          <a:xfrm>
            <a:off x="560392" y="530233"/>
            <a:ext cx="3175" cy="4763"/>
          </a:xfrm>
          <a:custGeom>
            <a:avLst/>
            <a:gdLst/>
            <a:ahLst/>
            <a:cxnLst>
              <a:cxn ang="0">
                <a:pos x="0" y="3"/>
              </a:cxn>
              <a:cxn ang="0">
                <a:pos x="0" y="3"/>
              </a:cxn>
              <a:cxn ang="0">
                <a:pos x="2" y="3"/>
              </a:cxn>
              <a:cxn ang="0">
                <a:pos x="2" y="3"/>
              </a:cxn>
              <a:cxn ang="0">
                <a:pos x="0" y="0"/>
              </a:cxn>
              <a:cxn ang="0">
                <a:pos x="0" y="0"/>
              </a:cxn>
              <a:cxn ang="0">
                <a:pos x="0" y="0"/>
              </a:cxn>
              <a:cxn ang="0">
                <a:pos x="0" y="3"/>
              </a:cxn>
              <a:cxn ang="0">
                <a:pos x="0" y="3"/>
              </a:cxn>
              <a:cxn ang="0">
                <a:pos x="0" y="3"/>
              </a:cxn>
              <a:cxn ang="0">
                <a:pos x="0" y="3"/>
              </a:cxn>
              <a:cxn ang="0">
                <a:pos x="0" y="0"/>
              </a:cxn>
              <a:cxn ang="0">
                <a:pos x="0" y="3"/>
              </a:cxn>
              <a:cxn ang="0">
                <a:pos x="0" y="3"/>
              </a:cxn>
              <a:cxn ang="0">
                <a:pos x="0" y="3"/>
              </a:cxn>
              <a:cxn ang="0">
                <a:pos x="0" y="3"/>
              </a:cxn>
              <a:cxn ang="0">
                <a:pos x="0" y="3"/>
              </a:cxn>
              <a:cxn ang="0">
                <a:pos x="0" y="3"/>
              </a:cxn>
              <a:cxn ang="0">
                <a:pos x="0" y="3"/>
              </a:cxn>
              <a:cxn ang="0">
                <a:pos x="0" y="3"/>
              </a:cxn>
              <a:cxn ang="0">
                <a:pos x="0" y="3"/>
              </a:cxn>
              <a:cxn ang="0">
                <a:pos x="0" y="3"/>
              </a:cxn>
              <a:cxn ang="0">
                <a:pos x="0" y="3"/>
              </a:cxn>
              <a:cxn ang="0">
                <a:pos x="0" y="3"/>
              </a:cxn>
              <a:cxn ang="0">
                <a:pos x="0" y="3"/>
              </a:cxn>
              <a:cxn ang="0">
                <a:pos x="0" y="3"/>
              </a:cxn>
              <a:cxn ang="0">
                <a:pos x="0" y="3"/>
              </a:cxn>
            </a:cxnLst>
            <a:rect l="0" t="0" r="r" b="b"/>
            <a:pathLst>
              <a:path w="2" h="3">
                <a:moveTo>
                  <a:pt x="0" y="3"/>
                </a:moveTo>
                <a:lnTo>
                  <a:pt x="0" y="3"/>
                </a:lnTo>
                <a:lnTo>
                  <a:pt x="2" y="3"/>
                </a:lnTo>
                <a:lnTo>
                  <a:pt x="2" y="3"/>
                </a:lnTo>
                <a:lnTo>
                  <a:pt x="0" y="0"/>
                </a:lnTo>
                <a:lnTo>
                  <a:pt x="0" y="0"/>
                </a:lnTo>
                <a:lnTo>
                  <a:pt x="0" y="0"/>
                </a:lnTo>
                <a:lnTo>
                  <a:pt x="0" y="3"/>
                </a:lnTo>
                <a:lnTo>
                  <a:pt x="0" y="3"/>
                </a:lnTo>
                <a:lnTo>
                  <a:pt x="0" y="3"/>
                </a:lnTo>
                <a:lnTo>
                  <a:pt x="0" y="3"/>
                </a:lnTo>
                <a:lnTo>
                  <a:pt x="0" y="0"/>
                </a:lnTo>
                <a:lnTo>
                  <a:pt x="0" y="3"/>
                </a:lnTo>
                <a:lnTo>
                  <a:pt x="0" y="3"/>
                </a:lnTo>
                <a:lnTo>
                  <a:pt x="0" y="3"/>
                </a:lnTo>
                <a:lnTo>
                  <a:pt x="0" y="3"/>
                </a:lnTo>
                <a:lnTo>
                  <a:pt x="0" y="3"/>
                </a:lnTo>
                <a:lnTo>
                  <a:pt x="0" y="3"/>
                </a:lnTo>
                <a:lnTo>
                  <a:pt x="0" y="3"/>
                </a:lnTo>
                <a:lnTo>
                  <a:pt x="0" y="3"/>
                </a:lnTo>
                <a:lnTo>
                  <a:pt x="0" y="3"/>
                </a:lnTo>
                <a:lnTo>
                  <a:pt x="0" y="3"/>
                </a:lnTo>
                <a:lnTo>
                  <a:pt x="0" y="3"/>
                </a:lnTo>
                <a:lnTo>
                  <a:pt x="0" y="3"/>
                </a:lnTo>
                <a:lnTo>
                  <a:pt x="0" y="3"/>
                </a:lnTo>
                <a:lnTo>
                  <a:pt x="0" y="3"/>
                </a:lnTo>
                <a:lnTo>
                  <a:pt x="0" y="3"/>
                </a:lnTo>
              </a:path>
            </a:pathLst>
          </a:cu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283" name="Line 1187"/>
          <p:cNvSpPr>
            <a:spLocks noChangeShapeType="1"/>
          </p:cNvSpPr>
          <p:nvPr/>
        </p:nvSpPr>
        <p:spPr bwMode="auto">
          <a:xfrm>
            <a:off x="569915" y="520700"/>
            <a:ext cx="1587" cy="1588"/>
          </a:xfrm>
          <a:prstGeom prst="line">
            <a:avLst/>
          </a:pr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284" name="Line 1188"/>
          <p:cNvSpPr>
            <a:spLocks noChangeShapeType="1"/>
          </p:cNvSpPr>
          <p:nvPr/>
        </p:nvSpPr>
        <p:spPr bwMode="auto">
          <a:xfrm>
            <a:off x="569915" y="520700"/>
            <a:ext cx="1587" cy="1588"/>
          </a:xfrm>
          <a:prstGeom prst="line">
            <a:avLst/>
          </a:pr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285" name="Freeform 1208"/>
          <p:cNvSpPr>
            <a:spLocks/>
          </p:cNvSpPr>
          <p:nvPr/>
        </p:nvSpPr>
        <p:spPr bwMode="auto">
          <a:xfrm>
            <a:off x="595313" y="557221"/>
            <a:ext cx="1587" cy="1587"/>
          </a:xfrm>
          <a:custGeom>
            <a:avLst/>
            <a:gdLst/>
            <a:ahLst/>
            <a:cxnLst>
              <a:cxn ang="0">
                <a:pos x="0" y="0"/>
              </a:cxn>
              <a:cxn ang="0">
                <a:pos x="0" y="0"/>
              </a:cxn>
              <a:cxn ang="0">
                <a:pos x="0" y="0"/>
              </a:cxn>
            </a:cxnLst>
            <a:rect l="0" t="0" r="r" b="b"/>
            <a:pathLst>
              <a:path>
                <a:moveTo>
                  <a:pt x="0" y="0"/>
                </a:moveTo>
                <a:lnTo>
                  <a:pt x="0" y="0"/>
                </a:lnTo>
                <a:lnTo>
                  <a:pt x="0" y="0"/>
                </a:lnTo>
              </a:path>
            </a:pathLst>
          </a:cu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286" name="Freeform 1210"/>
          <p:cNvSpPr>
            <a:spLocks/>
          </p:cNvSpPr>
          <p:nvPr/>
        </p:nvSpPr>
        <p:spPr bwMode="auto">
          <a:xfrm>
            <a:off x="595317" y="557221"/>
            <a:ext cx="3175" cy="3175"/>
          </a:xfrm>
          <a:custGeom>
            <a:avLst/>
            <a:gdLst/>
            <a:ahLst/>
            <a:cxnLst>
              <a:cxn ang="0">
                <a:pos x="0" y="2"/>
              </a:cxn>
              <a:cxn ang="0">
                <a:pos x="0" y="2"/>
              </a:cxn>
              <a:cxn ang="0">
                <a:pos x="2" y="2"/>
              </a:cxn>
              <a:cxn ang="0">
                <a:pos x="2" y="0"/>
              </a:cxn>
              <a:cxn ang="0">
                <a:pos x="2" y="0"/>
              </a:cxn>
              <a:cxn ang="0">
                <a:pos x="0" y="0"/>
              </a:cxn>
              <a:cxn ang="0">
                <a:pos x="0" y="0"/>
              </a:cxn>
              <a:cxn ang="0">
                <a:pos x="0" y="0"/>
              </a:cxn>
              <a:cxn ang="0">
                <a:pos x="0" y="2"/>
              </a:cxn>
              <a:cxn ang="0">
                <a:pos x="0" y="2"/>
              </a:cxn>
              <a:cxn ang="0">
                <a:pos x="2" y="2"/>
              </a:cxn>
              <a:cxn ang="0">
                <a:pos x="2" y="0"/>
              </a:cxn>
              <a:cxn ang="0">
                <a:pos x="2" y="0"/>
              </a:cxn>
              <a:cxn ang="0">
                <a:pos x="0" y="0"/>
              </a:cxn>
              <a:cxn ang="0">
                <a:pos x="0" y="0"/>
              </a:cxn>
              <a:cxn ang="0">
                <a:pos x="0" y="0"/>
              </a:cxn>
              <a:cxn ang="0">
                <a:pos x="0" y="2"/>
              </a:cxn>
            </a:cxnLst>
            <a:rect l="0" t="0" r="r" b="b"/>
            <a:pathLst>
              <a:path w="2" h="2">
                <a:moveTo>
                  <a:pt x="0" y="2"/>
                </a:moveTo>
                <a:lnTo>
                  <a:pt x="0" y="2"/>
                </a:lnTo>
                <a:lnTo>
                  <a:pt x="2" y="2"/>
                </a:lnTo>
                <a:lnTo>
                  <a:pt x="2" y="0"/>
                </a:lnTo>
                <a:lnTo>
                  <a:pt x="2" y="0"/>
                </a:lnTo>
                <a:lnTo>
                  <a:pt x="0" y="0"/>
                </a:lnTo>
                <a:lnTo>
                  <a:pt x="0" y="0"/>
                </a:lnTo>
                <a:lnTo>
                  <a:pt x="0" y="0"/>
                </a:lnTo>
                <a:lnTo>
                  <a:pt x="0" y="2"/>
                </a:lnTo>
                <a:lnTo>
                  <a:pt x="0" y="2"/>
                </a:lnTo>
                <a:lnTo>
                  <a:pt x="2" y="2"/>
                </a:lnTo>
                <a:lnTo>
                  <a:pt x="2" y="0"/>
                </a:lnTo>
                <a:lnTo>
                  <a:pt x="2" y="0"/>
                </a:lnTo>
                <a:lnTo>
                  <a:pt x="0" y="0"/>
                </a:lnTo>
                <a:lnTo>
                  <a:pt x="0" y="0"/>
                </a:lnTo>
                <a:lnTo>
                  <a:pt x="0" y="0"/>
                </a:lnTo>
                <a:lnTo>
                  <a:pt x="0" y="2"/>
                </a:lnTo>
              </a:path>
            </a:pathLst>
          </a:cu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287" name="Freeform 1214"/>
          <p:cNvSpPr>
            <a:spLocks/>
          </p:cNvSpPr>
          <p:nvPr/>
        </p:nvSpPr>
        <p:spPr bwMode="auto">
          <a:xfrm>
            <a:off x="595317" y="557221"/>
            <a:ext cx="3175" cy="3175"/>
          </a:xfrm>
          <a:custGeom>
            <a:avLst/>
            <a:gdLst/>
            <a:ahLst/>
            <a:cxnLst>
              <a:cxn ang="0">
                <a:pos x="0" y="2"/>
              </a:cxn>
              <a:cxn ang="0">
                <a:pos x="2" y="2"/>
              </a:cxn>
              <a:cxn ang="0">
                <a:pos x="0" y="0"/>
              </a:cxn>
              <a:cxn ang="0">
                <a:pos x="0" y="2"/>
              </a:cxn>
              <a:cxn ang="0">
                <a:pos x="0" y="2"/>
              </a:cxn>
            </a:cxnLst>
            <a:rect l="0" t="0" r="r" b="b"/>
            <a:pathLst>
              <a:path w="2" h="2">
                <a:moveTo>
                  <a:pt x="0" y="2"/>
                </a:moveTo>
                <a:lnTo>
                  <a:pt x="2" y="2"/>
                </a:lnTo>
                <a:lnTo>
                  <a:pt x="0" y="0"/>
                </a:lnTo>
                <a:lnTo>
                  <a:pt x="0" y="2"/>
                </a:lnTo>
                <a:lnTo>
                  <a:pt x="0" y="2"/>
                </a:lnTo>
              </a:path>
            </a:pathLst>
          </a:cu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288" name="Rectangle 1215"/>
          <p:cNvSpPr>
            <a:spLocks noChangeArrowheads="1"/>
          </p:cNvSpPr>
          <p:nvPr/>
        </p:nvSpPr>
        <p:spPr bwMode="auto">
          <a:xfrm>
            <a:off x="595313" y="627071"/>
            <a:ext cx="1587" cy="1587"/>
          </a:xfrm>
          <a:prstGeom prst="rect">
            <a:avLst/>
          </a:prstGeom>
          <a:solidFill>
            <a:srgbClr val="000000"/>
          </a:solidFill>
          <a:ln w="9525">
            <a:noFill/>
            <a:miter lim="800000"/>
            <a:headEnd/>
            <a:tailEnd/>
          </a:ln>
        </p:spPr>
        <p:txBody>
          <a:bodyPr/>
          <a:lstStyle/>
          <a:p>
            <a:pPr>
              <a:spcBef>
                <a:spcPct val="50000"/>
              </a:spcBef>
              <a:buFontTx/>
              <a:buChar char="•"/>
              <a:defRPr/>
            </a:pPr>
            <a:endParaRPr lang="en-US" sz="975" b="0" i="0">
              <a:latin typeface="Arial Regular" charset="0"/>
            </a:endParaRPr>
          </a:p>
        </p:txBody>
      </p:sp>
      <p:sp>
        <p:nvSpPr>
          <p:cNvPr id="289" name="Freeform 1217"/>
          <p:cNvSpPr>
            <a:spLocks/>
          </p:cNvSpPr>
          <p:nvPr/>
        </p:nvSpPr>
        <p:spPr bwMode="auto">
          <a:xfrm>
            <a:off x="595313" y="627071"/>
            <a:ext cx="1587" cy="1587"/>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290" name="Freeform 1219"/>
          <p:cNvSpPr>
            <a:spLocks/>
          </p:cNvSpPr>
          <p:nvPr/>
        </p:nvSpPr>
        <p:spPr bwMode="auto">
          <a:xfrm>
            <a:off x="731840" y="541346"/>
            <a:ext cx="1587" cy="1587"/>
          </a:xfrm>
          <a:custGeom>
            <a:avLst/>
            <a:gdLst/>
            <a:ahLst/>
            <a:cxnLst>
              <a:cxn ang="0">
                <a:pos x="0" y="0"/>
              </a:cxn>
              <a:cxn ang="0">
                <a:pos x="0" y="0"/>
              </a:cxn>
              <a:cxn ang="0">
                <a:pos x="0" y="0"/>
              </a:cxn>
            </a:cxnLst>
            <a:rect l="0" t="0" r="r" b="b"/>
            <a:pathLst>
              <a:path>
                <a:moveTo>
                  <a:pt x="0" y="0"/>
                </a:moveTo>
                <a:lnTo>
                  <a:pt x="0" y="0"/>
                </a:lnTo>
                <a:lnTo>
                  <a:pt x="0" y="0"/>
                </a:lnTo>
              </a:path>
            </a:pathLst>
          </a:cu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291" name="Freeform 1221"/>
          <p:cNvSpPr>
            <a:spLocks/>
          </p:cNvSpPr>
          <p:nvPr/>
        </p:nvSpPr>
        <p:spPr bwMode="auto">
          <a:xfrm>
            <a:off x="731842" y="541346"/>
            <a:ext cx="3175" cy="3175"/>
          </a:xfrm>
          <a:custGeom>
            <a:avLst/>
            <a:gdLst/>
            <a:ahLst/>
            <a:cxnLst>
              <a:cxn ang="0">
                <a:pos x="2" y="0"/>
              </a:cxn>
              <a:cxn ang="0">
                <a:pos x="2" y="0"/>
              </a:cxn>
              <a:cxn ang="0">
                <a:pos x="2" y="0"/>
              </a:cxn>
              <a:cxn ang="0">
                <a:pos x="0" y="0"/>
              </a:cxn>
              <a:cxn ang="0">
                <a:pos x="0" y="0"/>
              </a:cxn>
              <a:cxn ang="0">
                <a:pos x="0" y="2"/>
              </a:cxn>
              <a:cxn ang="0">
                <a:pos x="2" y="0"/>
              </a:cxn>
              <a:cxn ang="0">
                <a:pos x="2" y="0"/>
              </a:cxn>
              <a:cxn ang="0">
                <a:pos x="2" y="0"/>
              </a:cxn>
              <a:cxn ang="0">
                <a:pos x="0" y="0"/>
              </a:cxn>
              <a:cxn ang="0">
                <a:pos x="0" y="0"/>
              </a:cxn>
              <a:cxn ang="0">
                <a:pos x="0" y="2"/>
              </a:cxn>
              <a:cxn ang="0">
                <a:pos x="2" y="0"/>
              </a:cxn>
            </a:cxnLst>
            <a:rect l="0" t="0" r="r" b="b"/>
            <a:pathLst>
              <a:path w="2" h="2">
                <a:moveTo>
                  <a:pt x="2" y="0"/>
                </a:moveTo>
                <a:lnTo>
                  <a:pt x="2" y="0"/>
                </a:lnTo>
                <a:lnTo>
                  <a:pt x="2" y="0"/>
                </a:lnTo>
                <a:lnTo>
                  <a:pt x="0" y="0"/>
                </a:lnTo>
                <a:lnTo>
                  <a:pt x="0" y="0"/>
                </a:lnTo>
                <a:lnTo>
                  <a:pt x="0" y="2"/>
                </a:lnTo>
                <a:lnTo>
                  <a:pt x="2" y="0"/>
                </a:lnTo>
                <a:lnTo>
                  <a:pt x="2" y="0"/>
                </a:lnTo>
                <a:lnTo>
                  <a:pt x="2" y="0"/>
                </a:lnTo>
                <a:lnTo>
                  <a:pt x="0" y="0"/>
                </a:lnTo>
                <a:lnTo>
                  <a:pt x="0" y="0"/>
                </a:lnTo>
                <a:lnTo>
                  <a:pt x="0" y="2"/>
                </a:lnTo>
                <a:lnTo>
                  <a:pt x="2" y="0"/>
                </a:lnTo>
              </a:path>
            </a:pathLst>
          </a:cu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292" name="Freeform 1234"/>
          <p:cNvSpPr>
            <a:spLocks/>
          </p:cNvSpPr>
          <p:nvPr/>
        </p:nvSpPr>
        <p:spPr bwMode="auto">
          <a:xfrm>
            <a:off x="722317" y="550871"/>
            <a:ext cx="3175" cy="1587"/>
          </a:xfrm>
          <a:custGeom>
            <a:avLst/>
            <a:gdLst/>
            <a:ahLst/>
            <a:cxnLst>
              <a:cxn ang="0">
                <a:pos x="0" y="0"/>
              </a:cxn>
              <a:cxn ang="0">
                <a:pos x="0" y="0"/>
              </a:cxn>
              <a:cxn ang="0">
                <a:pos x="2" y="0"/>
              </a:cxn>
              <a:cxn ang="0">
                <a:pos x="2" y="0"/>
              </a:cxn>
              <a:cxn ang="0">
                <a:pos x="2" y="0"/>
              </a:cxn>
              <a:cxn ang="0">
                <a:pos x="2" y="0"/>
              </a:cxn>
              <a:cxn ang="0">
                <a:pos x="0" y="0"/>
              </a:cxn>
              <a:cxn ang="0">
                <a:pos x="0" y="0"/>
              </a:cxn>
              <a:cxn ang="0">
                <a:pos x="0" y="0"/>
              </a:cxn>
              <a:cxn ang="0">
                <a:pos x="0" y="0"/>
              </a:cxn>
              <a:cxn ang="0">
                <a:pos x="0" y="0"/>
              </a:cxn>
              <a:cxn ang="0">
                <a:pos x="0" y="0"/>
              </a:cxn>
              <a:cxn ang="0">
                <a:pos x="2" y="0"/>
              </a:cxn>
              <a:cxn ang="0">
                <a:pos x="2" y="0"/>
              </a:cxn>
              <a:cxn ang="0">
                <a:pos x="2" y="0"/>
              </a:cxn>
              <a:cxn ang="0">
                <a:pos x="0" y="0"/>
              </a:cxn>
              <a:cxn ang="0">
                <a:pos x="0" y="0"/>
              </a:cxn>
              <a:cxn ang="0">
                <a:pos x="2"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w="2">
                <a:moveTo>
                  <a:pt x="0" y="0"/>
                </a:moveTo>
                <a:lnTo>
                  <a:pt x="0" y="0"/>
                </a:lnTo>
                <a:lnTo>
                  <a:pt x="2" y="0"/>
                </a:lnTo>
                <a:lnTo>
                  <a:pt x="2" y="0"/>
                </a:lnTo>
                <a:lnTo>
                  <a:pt x="2" y="0"/>
                </a:lnTo>
                <a:lnTo>
                  <a:pt x="2" y="0"/>
                </a:lnTo>
                <a:lnTo>
                  <a:pt x="0" y="0"/>
                </a:lnTo>
                <a:lnTo>
                  <a:pt x="0" y="0"/>
                </a:lnTo>
                <a:lnTo>
                  <a:pt x="0" y="0"/>
                </a:lnTo>
                <a:lnTo>
                  <a:pt x="0" y="0"/>
                </a:lnTo>
                <a:lnTo>
                  <a:pt x="0" y="0"/>
                </a:lnTo>
                <a:lnTo>
                  <a:pt x="0" y="0"/>
                </a:lnTo>
                <a:lnTo>
                  <a:pt x="2" y="0"/>
                </a:lnTo>
                <a:lnTo>
                  <a:pt x="2" y="0"/>
                </a:lnTo>
                <a:lnTo>
                  <a:pt x="2" y="0"/>
                </a:lnTo>
                <a:lnTo>
                  <a:pt x="0" y="0"/>
                </a:lnTo>
                <a:lnTo>
                  <a:pt x="0" y="0"/>
                </a:lnTo>
                <a:lnTo>
                  <a:pt x="2"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293" name="Line 1237"/>
          <p:cNvSpPr>
            <a:spLocks noChangeShapeType="1"/>
          </p:cNvSpPr>
          <p:nvPr/>
        </p:nvSpPr>
        <p:spPr bwMode="auto">
          <a:xfrm>
            <a:off x="728663" y="544521"/>
            <a:ext cx="1587" cy="1587"/>
          </a:xfrm>
          <a:prstGeom prst="line">
            <a:avLst/>
          </a:pr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294" name="Line 1238"/>
          <p:cNvSpPr>
            <a:spLocks noChangeShapeType="1"/>
          </p:cNvSpPr>
          <p:nvPr/>
        </p:nvSpPr>
        <p:spPr bwMode="auto">
          <a:xfrm>
            <a:off x="728663" y="544521"/>
            <a:ext cx="1587" cy="1587"/>
          </a:xfrm>
          <a:prstGeom prst="line">
            <a:avLst/>
          </a:pr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295" name="Freeform 1240"/>
          <p:cNvSpPr>
            <a:spLocks/>
          </p:cNvSpPr>
          <p:nvPr/>
        </p:nvSpPr>
        <p:spPr bwMode="auto">
          <a:xfrm>
            <a:off x="728663" y="541346"/>
            <a:ext cx="1587" cy="3175"/>
          </a:xfrm>
          <a:custGeom>
            <a:avLst/>
            <a:gdLst/>
            <a:ahLst/>
            <a:cxnLst>
              <a:cxn ang="0">
                <a:pos x="0" y="2"/>
              </a:cxn>
              <a:cxn ang="0">
                <a:pos x="0" y="2"/>
              </a:cxn>
              <a:cxn ang="0">
                <a:pos x="0" y="0"/>
              </a:cxn>
              <a:cxn ang="0">
                <a:pos x="0" y="2"/>
              </a:cxn>
              <a:cxn ang="0">
                <a:pos x="0" y="2"/>
              </a:cxn>
            </a:cxnLst>
            <a:rect l="0" t="0" r="r" b="b"/>
            <a:pathLst>
              <a:path h="2">
                <a:moveTo>
                  <a:pt x="0" y="2"/>
                </a:moveTo>
                <a:lnTo>
                  <a:pt x="0" y="2"/>
                </a:lnTo>
                <a:lnTo>
                  <a:pt x="0" y="0"/>
                </a:lnTo>
                <a:lnTo>
                  <a:pt x="0" y="2"/>
                </a:lnTo>
                <a:lnTo>
                  <a:pt x="0" y="2"/>
                </a:lnTo>
              </a:path>
            </a:pathLst>
          </a:cu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296" name="Freeform 1243"/>
          <p:cNvSpPr>
            <a:spLocks/>
          </p:cNvSpPr>
          <p:nvPr/>
        </p:nvSpPr>
        <p:spPr bwMode="auto">
          <a:xfrm>
            <a:off x="728667" y="538171"/>
            <a:ext cx="3175" cy="3175"/>
          </a:xfrm>
          <a:custGeom>
            <a:avLst/>
            <a:gdLst/>
            <a:ahLst/>
            <a:cxnLst>
              <a:cxn ang="0">
                <a:pos x="2" y="2"/>
              </a:cxn>
              <a:cxn ang="0">
                <a:pos x="2" y="2"/>
              </a:cxn>
              <a:cxn ang="0">
                <a:pos x="2" y="2"/>
              </a:cxn>
              <a:cxn ang="0">
                <a:pos x="2" y="2"/>
              </a:cxn>
              <a:cxn ang="0">
                <a:pos x="0" y="2"/>
              </a:cxn>
              <a:cxn ang="0">
                <a:pos x="0" y="2"/>
              </a:cxn>
              <a:cxn ang="0">
                <a:pos x="2"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2" y="2"/>
              </a:cxn>
              <a:cxn ang="0">
                <a:pos x="2" y="2"/>
              </a:cxn>
              <a:cxn ang="0">
                <a:pos x="2" y="2"/>
              </a:cxn>
              <a:cxn ang="0">
                <a:pos x="2" y="2"/>
              </a:cxn>
              <a:cxn ang="0">
                <a:pos x="2" y="2"/>
              </a:cxn>
              <a:cxn ang="0">
                <a:pos x="0" y="0"/>
              </a:cxn>
              <a:cxn ang="0">
                <a:pos x="0" y="2"/>
              </a:cxn>
              <a:cxn ang="0">
                <a:pos x="0" y="2"/>
              </a:cxn>
              <a:cxn ang="0">
                <a:pos x="0" y="2"/>
              </a:cxn>
              <a:cxn ang="0">
                <a:pos x="2" y="2"/>
              </a:cxn>
            </a:cxnLst>
            <a:rect l="0" t="0" r="r" b="b"/>
            <a:pathLst>
              <a:path w="2" h="2">
                <a:moveTo>
                  <a:pt x="2" y="2"/>
                </a:moveTo>
                <a:lnTo>
                  <a:pt x="2" y="2"/>
                </a:lnTo>
                <a:lnTo>
                  <a:pt x="2" y="2"/>
                </a:lnTo>
                <a:lnTo>
                  <a:pt x="2" y="2"/>
                </a:lnTo>
                <a:lnTo>
                  <a:pt x="0" y="2"/>
                </a:lnTo>
                <a:lnTo>
                  <a:pt x="0" y="2"/>
                </a:lnTo>
                <a:lnTo>
                  <a:pt x="2"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2" y="2"/>
                </a:lnTo>
                <a:lnTo>
                  <a:pt x="2" y="2"/>
                </a:lnTo>
                <a:lnTo>
                  <a:pt x="2" y="2"/>
                </a:lnTo>
                <a:lnTo>
                  <a:pt x="2" y="2"/>
                </a:lnTo>
                <a:lnTo>
                  <a:pt x="2" y="2"/>
                </a:lnTo>
                <a:lnTo>
                  <a:pt x="0" y="0"/>
                </a:lnTo>
                <a:lnTo>
                  <a:pt x="0" y="2"/>
                </a:lnTo>
                <a:lnTo>
                  <a:pt x="0" y="2"/>
                </a:lnTo>
                <a:lnTo>
                  <a:pt x="0" y="2"/>
                </a:lnTo>
                <a:lnTo>
                  <a:pt x="2" y="2"/>
                </a:lnTo>
              </a:path>
            </a:pathLst>
          </a:cu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297" name="Freeform 1246"/>
          <p:cNvSpPr>
            <a:spLocks/>
          </p:cNvSpPr>
          <p:nvPr/>
        </p:nvSpPr>
        <p:spPr bwMode="auto">
          <a:xfrm>
            <a:off x="725492" y="547696"/>
            <a:ext cx="3175" cy="3175"/>
          </a:xfrm>
          <a:custGeom>
            <a:avLst/>
            <a:gdLst/>
            <a:ahLst/>
            <a:cxnLst>
              <a:cxn ang="0">
                <a:pos x="0" y="2"/>
              </a:cxn>
              <a:cxn ang="0">
                <a:pos x="0" y="2"/>
              </a:cxn>
              <a:cxn ang="0">
                <a:pos x="2" y="0"/>
              </a:cxn>
              <a:cxn ang="0">
                <a:pos x="2" y="0"/>
              </a:cxn>
              <a:cxn ang="0">
                <a:pos x="0" y="0"/>
              </a:cxn>
              <a:cxn ang="0">
                <a:pos x="0" y="0"/>
              </a:cxn>
              <a:cxn ang="0">
                <a:pos x="0" y="2"/>
              </a:cxn>
              <a:cxn ang="0">
                <a:pos x="0" y="2"/>
              </a:cxn>
              <a:cxn ang="0">
                <a:pos x="2" y="0"/>
              </a:cxn>
              <a:cxn ang="0">
                <a:pos x="2"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2"/>
              </a:cxn>
              <a:cxn ang="0">
                <a:pos x="0" y="2"/>
              </a:cxn>
            </a:cxnLst>
            <a:rect l="0" t="0" r="r" b="b"/>
            <a:pathLst>
              <a:path w="2" h="2">
                <a:moveTo>
                  <a:pt x="0" y="2"/>
                </a:moveTo>
                <a:lnTo>
                  <a:pt x="0" y="2"/>
                </a:lnTo>
                <a:lnTo>
                  <a:pt x="2" y="0"/>
                </a:lnTo>
                <a:lnTo>
                  <a:pt x="2" y="0"/>
                </a:lnTo>
                <a:lnTo>
                  <a:pt x="0" y="0"/>
                </a:lnTo>
                <a:lnTo>
                  <a:pt x="0" y="0"/>
                </a:lnTo>
                <a:lnTo>
                  <a:pt x="0" y="2"/>
                </a:lnTo>
                <a:lnTo>
                  <a:pt x="0" y="2"/>
                </a:lnTo>
                <a:lnTo>
                  <a:pt x="2" y="0"/>
                </a:lnTo>
                <a:lnTo>
                  <a:pt x="2"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2"/>
                </a:lnTo>
                <a:lnTo>
                  <a:pt x="0" y="2"/>
                </a:lnTo>
              </a:path>
            </a:pathLst>
          </a:cu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298" name="Freeform 1250"/>
          <p:cNvSpPr>
            <a:spLocks/>
          </p:cNvSpPr>
          <p:nvPr/>
        </p:nvSpPr>
        <p:spPr bwMode="auto">
          <a:xfrm>
            <a:off x="731842" y="530225"/>
            <a:ext cx="3175" cy="1588"/>
          </a:xfrm>
          <a:custGeom>
            <a:avLst/>
            <a:gdLst/>
            <a:ahLst/>
            <a:cxnLst>
              <a:cxn ang="0">
                <a:pos x="2" y="0"/>
              </a:cxn>
              <a:cxn ang="0">
                <a:pos x="0" y="0"/>
              </a:cxn>
              <a:cxn ang="0">
                <a:pos x="2" y="0"/>
              </a:cxn>
            </a:cxnLst>
            <a:rect l="0" t="0" r="r" b="b"/>
            <a:pathLst>
              <a:path w="2">
                <a:moveTo>
                  <a:pt x="2" y="0"/>
                </a:moveTo>
                <a:lnTo>
                  <a:pt x="0" y="0"/>
                </a:lnTo>
                <a:lnTo>
                  <a:pt x="2" y="0"/>
                </a:lnTo>
              </a:path>
            </a:pathLst>
          </a:cu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299" name="Freeform 1252"/>
          <p:cNvSpPr>
            <a:spLocks/>
          </p:cNvSpPr>
          <p:nvPr/>
        </p:nvSpPr>
        <p:spPr bwMode="auto">
          <a:xfrm>
            <a:off x="731842" y="527050"/>
            <a:ext cx="3175" cy="7938"/>
          </a:xfrm>
          <a:custGeom>
            <a:avLst/>
            <a:gdLst/>
            <a:ahLst/>
            <a:cxnLst>
              <a:cxn ang="0">
                <a:pos x="2" y="2"/>
              </a:cxn>
              <a:cxn ang="0">
                <a:pos x="2" y="2"/>
              </a:cxn>
              <a:cxn ang="0">
                <a:pos x="0" y="0"/>
              </a:cxn>
              <a:cxn ang="0">
                <a:pos x="0" y="2"/>
              </a:cxn>
              <a:cxn ang="0">
                <a:pos x="0" y="2"/>
              </a:cxn>
              <a:cxn ang="0">
                <a:pos x="2" y="5"/>
              </a:cxn>
              <a:cxn ang="0">
                <a:pos x="2" y="2"/>
              </a:cxn>
              <a:cxn ang="0">
                <a:pos x="2" y="2"/>
              </a:cxn>
              <a:cxn ang="0">
                <a:pos x="0" y="0"/>
              </a:cxn>
              <a:cxn ang="0">
                <a:pos x="0" y="2"/>
              </a:cxn>
              <a:cxn ang="0">
                <a:pos x="0" y="2"/>
              </a:cxn>
              <a:cxn ang="0">
                <a:pos x="2" y="5"/>
              </a:cxn>
              <a:cxn ang="0">
                <a:pos x="2" y="2"/>
              </a:cxn>
            </a:cxnLst>
            <a:rect l="0" t="0" r="r" b="b"/>
            <a:pathLst>
              <a:path w="2" h="5">
                <a:moveTo>
                  <a:pt x="2" y="2"/>
                </a:moveTo>
                <a:lnTo>
                  <a:pt x="2" y="2"/>
                </a:lnTo>
                <a:lnTo>
                  <a:pt x="0" y="0"/>
                </a:lnTo>
                <a:lnTo>
                  <a:pt x="0" y="2"/>
                </a:lnTo>
                <a:lnTo>
                  <a:pt x="0" y="2"/>
                </a:lnTo>
                <a:lnTo>
                  <a:pt x="2" y="5"/>
                </a:lnTo>
                <a:lnTo>
                  <a:pt x="2" y="2"/>
                </a:lnTo>
                <a:lnTo>
                  <a:pt x="2" y="2"/>
                </a:lnTo>
                <a:lnTo>
                  <a:pt x="0" y="0"/>
                </a:lnTo>
                <a:lnTo>
                  <a:pt x="0" y="2"/>
                </a:lnTo>
                <a:lnTo>
                  <a:pt x="0" y="2"/>
                </a:lnTo>
                <a:lnTo>
                  <a:pt x="2" y="5"/>
                </a:lnTo>
                <a:lnTo>
                  <a:pt x="2" y="2"/>
                </a:lnTo>
              </a:path>
            </a:pathLst>
          </a:cu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300" name="Freeform 1255"/>
          <p:cNvSpPr>
            <a:spLocks/>
          </p:cNvSpPr>
          <p:nvPr/>
        </p:nvSpPr>
        <p:spPr bwMode="auto">
          <a:xfrm>
            <a:off x="712792" y="550871"/>
            <a:ext cx="3175" cy="1587"/>
          </a:xfrm>
          <a:custGeom>
            <a:avLst/>
            <a:gdLst/>
            <a:ahLst/>
            <a:cxnLst>
              <a:cxn ang="0">
                <a:pos x="0" y="0"/>
              </a:cxn>
              <a:cxn ang="0">
                <a:pos x="2" y="0"/>
              </a:cxn>
              <a:cxn ang="0">
                <a:pos x="2" y="0"/>
              </a:cxn>
              <a:cxn ang="0">
                <a:pos x="2" y="0"/>
              </a:cxn>
              <a:cxn ang="0">
                <a:pos x="2" y="0"/>
              </a:cxn>
              <a:cxn ang="0">
                <a:pos x="0" y="0"/>
              </a:cxn>
              <a:cxn ang="0">
                <a:pos x="0" y="0"/>
              </a:cxn>
              <a:cxn ang="0">
                <a:pos x="0" y="0"/>
              </a:cxn>
              <a:cxn ang="0">
                <a:pos x="0"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0" y="0"/>
              </a:cxn>
              <a:cxn ang="0">
                <a:pos x="0" y="0"/>
              </a:cxn>
              <a:cxn ang="0">
                <a:pos x="0" y="0"/>
              </a:cxn>
            </a:cxnLst>
            <a:rect l="0" t="0" r="r" b="b"/>
            <a:pathLst>
              <a:path w="2">
                <a:moveTo>
                  <a:pt x="0" y="0"/>
                </a:moveTo>
                <a:lnTo>
                  <a:pt x="2" y="0"/>
                </a:lnTo>
                <a:lnTo>
                  <a:pt x="2" y="0"/>
                </a:lnTo>
                <a:lnTo>
                  <a:pt x="2" y="0"/>
                </a:lnTo>
                <a:lnTo>
                  <a:pt x="2" y="0"/>
                </a:lnTo>
                <a:lnTo>
                  <a:pt x="0" y="0"/>
                </a:lnTo>
                <a:lnTo>
                  <a:pt x="0" y="0"/>
                </a:lnTo>
                <a:lnTo>
                  <a:pt x="0" y="0"/>
                </a:lnTo>
                <a:lnTo>
                  <a:pt x="0"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301" name="Rectangle 1256"/>
          <p:cNvSpPr>
            <a:spLocks noChangeArrowheads="1"/>
          </p:cNvSpPr>
          <p:nvPr/>
        </p:nvSpPr>
        <p:spPr bwMode="auto">
          <a:xfrm>
            <a:off x="722315" y="550871"/>
            <a:ext cx="1587" cy="1587"/>
          </a:xfrm>
          <a:prstGeom prst="rect">
            <a:avLst/>
          </a:prstGeom>
          <a:solidFill>
            <a:srgbClr val="FFFFFF"/>
          </a:solidFill>
          <a:ln w="9525">
            <a:noFill/>
            <a:miter lim="800000"/>
            <a:headEnd/>
            <a:tailEnd/>
          </a:ln>
        </p:spPr>
        <p:txBody>
          <a:bodyPr/>
          <a:lstStyle/>
          <a:p>
            <a:pPr>
              <a:spcBef>
                <a:spcPct val="50000"/>
              </a:spcBef>
              <a:buFontTx/>
              <a:buChar char="•"/>
              <a:defRPr/>
            </a:pPr>
            <a:endParaRPr lang="en-US" sz="975" b="0" i="0">
              <a:latin typeface="Arial Regular" charset="0"/>
            </a:endParaRPr>
          </a:p>
        </p:txBody>
      </p:sp>
      <p:sp>
        <p:nvSpPr>
          <p:cNvPr id="302" name="Freeform 1258"/>
          <p:cNvSpPr>
            <a:spLocks/>
          </p:cNvSpPr>
          <p:nvPr/>
        </p:nvSpPr>
        <p:spPr bwMode="auto">
          <a:xfrm>
            <a:off x="722315" y="550871"/>
            <a:ext cx="1587" cy="1587"/>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303" name="Freeform 1266"/>
          <p:cNvSpPr>
            <a:spLocks/>
          </p:cNvSpPr>
          <p:nvPr/>
        </p:nvSpPr>
        <p:spPr bwMode="auto">
          <a:xfrm>
            <a:off x="728663" y="534996"/>
            <a:ext cx="1587" cy="1587"/>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304" name="Freeform 1269"/>
          <p:cNvSpPr>
            <a:spLocks/>
          </p:cNvSpPr>
          <p:nvPr/>
        </p:nvSpPr>
        <p:spPr bwMode="auto">
          <a:xfrm>
            <a:off x="728667" y="530233"/>
            <a:ext cx="3175" cy="4763"/>
          </a:xfrm>
          <a:custGeom>
            <a:avLst/>
            <a:gdLst/>
            <a:ahLst/>
            <a:cxnLst>
              <a:cxn ang="0">
                <a:pos x="0" y="3"/>
              </a:cxn>
              <a:cxn ang="0">
                <a:pos x="2" y="0"/>
              </a:cxn>
              <a:cxn ang="0">
                <a:pos x="2" y="0"/>
              </a:cxn>
              <a:cxn ang="0">
                <a:pos x="2" y="0"/>
              </a:cxn>
              <a:cxn ang="0">
                <a:pos x="2" y="0"/>
              </a:cxn>
              <a:cxn ang="0">
                <a:pos x="0" y="0"/>
              </a:cxn>
              <a:cxn ang="0">
                <a:pos x="0" y="0"/>
              </a:cxn>
              <a:cxn ang="0">
                <a:pos x="0" y="3"/>
              </a:cxn>
              <a:cxn ang="0">
                <a:pos x="0" y="3"/>
              </a:cxn>
              <a:cxn ang="0">
                <a:pos x="2" y="0"/>
              </a:cxn>
              <a:cxn ang="0">
                <a:pos x="2" y="0"/>
              </a:cxn>
              <a:cxn ang="0">
                <a:pos x="0" y="0"/>
              </a:cxn>
              <a:cxn ang="0">
                <a:pos x="0" y="0"/>
              </a:cxn>
              <a:cxn ang="0">
                <a:pos x="0" y="0"/>
              </a:cxn>
              <a:cxn ang="0">
                <a:pos x="0" y="0"/>
              </a:cxn>
              <a:cxn ang="0">
                <a:pos x="0" y="0"/>
              </a:cxn>
              <a:cxn ang="0">
                <a:pos x="0" y="0"/>
              </a:cxn>
              <a:cxn ang="0">
                <a:pos x="0" y="0"/>
              </a:cxn>
              <a:cxn ang="0">
                <a:pos x="0" y="0"/>
              </a:cxn>
              <a:cxn ang="0">
                <a:pos x="0" y="3"/>
              </a:cxn>
              <a:cxn ang="0">
                <a:pos x="0" y="3"/>
              </a:cxn>
            </a:cxnLst>
            <a:rect l="0" t="0" r="r" b="b"/>
            <a:pathLst>
              <a:path w="2" h="3">
                <a:moveTo>
                  <a:pt x="0" y="3"/>
                </a:moveTo>
                <a:lnTo>
                  <a:pt x="2" y="0"/>
                </a:lnTo>
                <a:lnTo>
                  <a:pt x="2" y="0"/>
                </a:lnTo>
                <a:lnTo>
                  <a:pt x="2" y="0"/>
                </a:lnTo>
                <a:lnTo>
                  <a:pt x="2" y="0"/>
                </a:lnTo>
                <a:lnTo>
                  <a:pt x="0" y="0"/>
                </a:lnTo>
                <a:lnTo>
                  <a:pt x="0" y="0"/>
                </a:lnTo>
                <a:lnTo>
                  <a:pt x="0" y="3"/>
                </a:lnTo>
                <a:lnTo>
                  <a:pt x="0" y="3"/>
                </a:lnTo>
                <a:lnTo>
                  <a:pt x="2" y="0"/>
                </a:lnTo>
                <a:lnTo>
                  <a:pt x="2" y="0"/>
                </a:lnTo>
                <a:lnTo>
                  <a:pt x="0" y="0"/>
                </a:lnTo>
                <a:lnTo>
                  <a:pt x="0" y="0"/>
                </a:lnTo>
                <a:lnTo>
                  <a:pt x="0" y="0"/>
                </a:lnTo>
                <a:lnTo>
                  <a:pt x="0" y="0"/>
                </a:lnTo>
                <a:lnTo>
                  <a:pt x="0" y="0"/>
                </a:lnTo>
                <a:lnTo>
                  <a:pt x="0" y="0"/>
                </a:lnTo>
                <a:lnTo>
                  <a:pt x="0" y="0"/>
                </a:lnTo>
                <a:lnTo>
                  <a:pt x="0" y="0"/>
                </a:lnTo>
                <a:lnTo>
                  <a:pt x="0" y="3"/>
                </a:lnTo>
                <a:lnTo>
                  <a:pt x="0" y="3"/>
                </a:lnTo>
              </a:path>
            </a:pathLst>
          </a:cu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305" name="Line 1270"/>
          <p:cNvSpPr>
            <a:spLocks noChangeShapeType="1"/>
          </p:cNvSpPr>
          <p:nvPr/>
        </p:nvSpPr>
        <p:spPr bwMode="auto">
          <a:xfrm>
            <a:off x="728663" y="530225"/>
            <a:ext cx="1587" cy="1588"/>
          </a:xfrm>
          <a:prstGeom prst="line">
            <a:avLst/>
          </a:pr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306" name="Line 1271"/>
          <p:cNvSpPr>
            <a:spLocks noChangeShapeType="1"/>
          </p:cNvSpPr>
          <p:nvPr/>
        </p:nvSpPr>
        <p:spPr bwMode="auto">
          <a:xfrm>
            <a:off x="728663" y="530225"/>
            <a:ext cx="1587" cy="1588"/>
          </a:xfrm>
          <a:prstGeom prst="line">
            <a:avLst/>
          </a:pr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307" name="Rectangle 1272"/>
          <p:cNvSpPr>
            <a:spLocks noChangeArrowheads="1"/>
          </p:cNvSpPr>
          <p:nvPr/>
        </p:nvSpPr>
        <p:spPr bwMode="auto">
          <a:xfrm>
            <a:off x="728663" y="530225"/>
            <a:ext cx="1587" cy="1588"/>
          </a:xfrm>
          <a:prstGeom prst="rect">
            <a:avLst/>
          </a:prstGeom>
          <a:solidFill>
            <a:srgbClr val="FFFFFF"/>
          </a:solidFill>
          <a:ln w="9525">
            <a:noFill/>
            <a:miter lim="800000"/>
            <a:headEnd/>
            <a:tailEnd/>
          </a:ln>
        </p:spPr>
        <p:txBody>
          <a:bodyPr/>
          <a:lstStyle/>
          <a:p>
            <a:pPr>
              <a:spcBef>
                <a:spcPct val="50000"/>
              </a:spcBef>
              <a:buFontTx/>
              <a:buChar char="•"/>
              <a:defRPr/>
            </a:pPr>
            <a:endParaRPr lang="en-US" sz="975" b="0" i="0">
              <a:latin typeface="Arial Regular" charset="0"/>
            </a:endParaRPr>
          </a:p>
        </p:txBody>
      </p:sp>
      <p:sp>
        <p:nvSpPr>
          <p:cNvPr id="308" name="Rectangle 1273"/>
          <p:cNvSpPr>
            <a:spLocks noChangeArrowheads="1"/>
          </p:cNvSpPr>
          <p:nvPr/>
        </p:nvSpPr>
        <p:spPr bwMode="auto">
          <a:xfrm>
            <a:off x="728663" y="530225"/>
            <a:ext cx="1587" cy="1588"/>
          </a:xfrm>
          <a:prstGeom prst="rect">
            <a:avLst/>
          </a:prstGeom>
          <a:noFill/>
          <a:ln w="9525">
            <a:noFill/>
            <a:miter lim="800000"/>
            <a:headEnd/>
            <a:tailEnd/>
          </a:ln>
        </p:spPr>
        <p:txBody>
          <a:bodyPr/>
          <a:lstStyle/>
          <a:p>
            <a:pPr>
              <a:spcBef>
                <a:spcPct val="50000"/>
              </a:spcBef>
              <a:buFontTx/>
              <a:buChar char="•"/>
              <a:defRPr/>
            </a:pPr>
            <a:endParaRPr lang="en-US" sz="975" b="0" i="0">
              <a:latin typeface="Arial Regular" charset="0"/>
            </a:endParaRPr>
          </a:p>
        </p:txBody>
      </p:sp>
      <p:sp>
        <p:nvSpPr>
          <p:cNvPr id="309" name="Line 1274"/>
          <p:cNvSpPr>
            <a:spLocks noChangeShapeType="1"/>
          </p:cNvSpPr>
          <p:nvPr/>
        </p:nvSpPr>
        <p:spPr bwMode="auto">
          <a:xfrm>
            <a:off x="728663" y="527050"/>
            <a:ext cx="1587" cy="1588"/>
          </a:xfrm>
          <a:prstGeom prst="line">
            <a:avLst/>
          </a:pr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310" name="Line 1275"/>
          <p:cNvSpPr>
            <a:spLocks noChangeShapeType="1"/>
          </p:cNvSpPr>
          <p:nvPr/>
        </p:nvSpPr>
        <p:spPr bwMode="auto">
          <a:xfrm>
            <a:off x="728663" y="527050"/>
            <a:ext cx="1587" cy="1588"/>
          </a:xfrm>
          <a:prstGeom prst="line">
            <a:avLst/>
          </a:pr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311" name="Freeform 1277"/>
          <p:cNvSpPr>
            <a:spLocks/>
          </p:cNvSpPr>
          <p:nvPr/>
        </p:nvSpPr>
        <p:spPr bwMode="auto">
          <a:xfrm>
            <a:off x="728663" y="523883"/>
            <a:ext cx="1587" cy="3175"/>
          </a:xfrm>
          <a:custGeom>
            <a:avLst/>
            <a:gdLst/>
            <a:ahLst/>
            <a:cxnLst>
              <a:cxn ang="0">
                <a:pos x="0" y="2"/>
              </a:cxn>
              <a:cxn ang="0">
                <a:pos x="0" y="2"/>
              </a:cxn>
              <a:cxn ang="0">
                <a:pos x="0" y="0"/>
              </a:cxn>
              <a:cxn ang="0">
                <a:pos x="0" y="2"/>
              </a:cxn>
              <a:cxn ang="0">
                <a:pos x="0" y="2"/>
              </a:cxn>
            </a:cxnLst>
            <a:rect l="0" t="0" r="r" b="b"/>
            <a:pathLst>
              <a:path h="2">
                <a:moveTo>
                  <a:pt x="0" y="2"/>
                </a:moveTo>
                <a:lnTo>
                  <a:pt x="0" y="2"/>
                </a:lnTo>
                <a:lnTo>
                  <a:pt x="0" y="0"/>
                </a:lnTo>
                <a:lnTo>
                  <a:pt x="0" y="2"/>
                </a:lnTo>
                <a:lnTo>
                  <a:pt x="0" y="2"/>
                </a:lnTo>
              </a:path>
            </a:pathLst>
          </a:cu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312" name="Freeform 1287"/>
          <p:cNvSpPr>
            <a:spLocks/>
          </p:cNvSpPr>
          <p:nvPr/>
        </p:nvSpPr>
        <p:spPr bwMode="auto">
          <a:xfrm>
            <a:off x="719142" y="514350"/>
            <a:ext cx="3175" cy="3175"/>
          </a:xfrm>
          <a:custGeom>
            <a:avLst/>
            <a:gdLst/>
            <a:ahLst/>
            <a:cxnLst>
              <a:cxn ang="0">
                <a:pos x="0" y="0"/>
              </a:cxn>
              <a:cxn ang="0">
                <a:pos x="0" y="2"/>
              </a:cxn>
              <a:cxn ang="0">
                <a:pos x="2" y="2"/>
              </a:cxn>
              <a:cxn ang="0">
                <a:pos x="2" y="2"/>
              </a:cxn>
              <a:cxn ang="0">
                <a:pos x="2" y="2"/>
              </a:cxn>
              <a:cxn ang="0">
                <a:pos x="2" y="0"/>
              </a:cxn>
              <a:cxn ang="0">
                <a:pos x="0" y="0"/>
              </a:cxn>
              <a:cxn ang="0">
                <a:pos x="0" y="0"/>
              </a:cxn>
              <a:cxn ang="0">
                <a:pos x="0" y="2"/>
              </a:cxn>
              <a:cxn ang="0">
                <a:pos x="0" y="2"/>
              </a:cxn>
              <a:cxn ang="0">
                <a:pos x="0" y="2"/>
              </a:cxn>
              <a:cxn ang="0">
                <a:pos x="0" y="2"/>
              </a:cxn>
              <a:cxn ang="0">
                <a:pos x="2" y="2"/>
              </a:cxn>
              <a:cxn ang="0">
                <a:pos x="2" y="2"/>
              </a:cxn>
              <a:cxn ang="0">
                <a:pos x="0" y="0"/>
              </a:cxn>
              <a:cxn ang="0">
                <a:pos x="0" y="0"/>
              </a:cxn>
              <a:cxn ang="0">
                <a:pos x="0" y="0"/>
              </a:cxn>
            </a:cxnLst>
            <a:rect l="0" t="0" r="r" b="b"/>
            <a:pathLst>
              <a:path w="2" h="2">
                <a:moveTo>
                  <a:pt x="0" y="0"/>
                </a:moveTo>
                <a:lnTo>
                  <a:pt x="0" y="2"/>
                </a:lnTo>
                <a:lnTo>
                  <a:pt x="2" y="2"/>
                </a:lnTo>
                <a:lnTo>
                  <a:pt x="2" y="2"/>
                </a:lnTo>
                <a:lnTo>
                  <a:pt x="2" y="2"/>
                </a:lnTo>
                <a:lnTo>
                  <a:pt x="2" y="0"/>
                </a:lnTo>
                <a:lnTo>
                  <a:pt x="0" y="0"/>
                </a:lnTo>
                <a:lnTo>
                  <a:pt x="0" y="0"/>
                </a:lnTo>
                <a:lnTo>
                  <a:pt x="0" y="2"/>
                </a:lnTo>
                <a:lnTo>
                  <a:pt x="0" y="2"/>
                </a:lnTo>
                <a:lnTo>
                  <a:pt x="0" y="2"/>
                </a:lnTo>
                <a:lnTo>
                  <a:pt x="0" y="2"/>
                </a:lnTo>
                <a:lnTo>
                  <a:pt x="2" y="2"/>
                </a:lnTo>
                <a:lnTo>
                  <a:pt x="2" y="2"/>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313" name="Freeform 1290"/>
          <p:cNvSpPr>
            <a:spLocks/>
          </p:cNvSpPr>
          <p:nvPr/>
        </p:nvSpPr>
        <p:spPr bwMode="auto">
          <a:xfrm>
            <a:off x="719142" y="517527"/>
            <a:ext cx="3175" cy="3175"/>
          </a:xfrm>
          <a:custGeom>
            <a:avLst/>
            <a:gdLst/>
            <a:ahLst/>
            <a:cxnLst>
              <a:cxn ang="0">
                <a:pos x="0" y="2"/>
              </a:cxn>
              <a:cxn ang="0">
                <a:pos x="0" y="2"/>
              </a:cxn>
              <a:cxn ang="0">
                <a:pos x="2" y="2"/>
              </a:cxn>
              <a:cxn ang="0">
                <a:pos x="2" y="2"/>
              </a:cxn>
              <a:cxn ang="0">
                <a:pos x="2" y="2"/>
              </a:cxn>
              <a:cxn ang="0">
                <a:pos x="2" y="0"/>
              </a:cxn>
              <a:cxn ang="0">
                <a:pos x="0" y="0"/>
              </a:cxn>
              <a:cxn ang="0">
                <a:pos x="0" y="0"/>
              </a:cxn>
              <a:cxn ang="0">
                <a:pos x="0" y="0"/>
              </a:cxn>
              <a:cxn ang="0">
                <a:pos x="0" y="0"/>
              </a:cxn>
              <a:cxn ang="0">
                <a:pos x="2" y="0"/>
              </a:cxn>
              <a:cxn ang="0">
                <a:pos x="0" y="0"/>
              </a:cxn>
              <a:cxn ang="0">
                <a:pos x="0" y="0"/>
              </a:cxn>
              <a:cxn ang="0">
                <a:pos x="0" y="0"/>
              </a:cxn>
              <a:cxn ang="0">
                <a:pos x="0" y="0"/>
              </a:cxn>
              <a:cxn ang="0">
                <a:pos x="0" y="2"/>
              </a:cxn>
              <a:cxn ang="0">
                <a:pos x="0" y="2"/>
              </a:cxn>
              <a:cxn ang="0">
                <a:pos x="0" y="2"/>
              </a:cxn>
              <a:cxn ang="0">
                <a:pos x="0" y="0"/>
              </a:cxn>
              <a:cxn ang="0">
                <a:pos x="0" y="0"/>
              </a:cxn>
              <a:cxn ang="0">
                <a:pos x="0" y="0"/>
              </a:cxn>
              <a:cxn ang="0">
                <a:pos x="0" y="0"/>
              </a:cxn>
              <a:cxn ang="0">
                <a:pos x="0" y="0"/>
              </a:cxn>
              <a:cxn ang="0">
                <a:pos x="0" y="0"/>
              </a:cxn>
              <a:cxn ang="0">
                <a:pos x="0" y="2"/>
              </a:cxn>
              <a:cxn ang="0">
                <a:pos x="2" y="2"/>
              </a:cxn>
              <a:cxn ang="0">
                <a:pos x="2" y="0"/>
              </a:cxn>
              <a:cxn ang="0">
                <a:pos x="2" y="0"/>
              </a:cxn>
              <a:cxn ang="0">
                <a:pos x="0" y="0"/>
              </a:cxn>
              <a:cxn ang="0">
                <a:pos x="0" y="0"/>
              </a:cxn>
              <a:cxn ang="0">
                <a:pos x="0" y="2"/>
              </a:cxn>
              <a:cxn ang="0">
                <a:pos x="0" y="2"/>
              </a:cxn>
              <a:cxn ang="0">
                <a:pos x="2" y="2"/>
              </a:cxn>
              <a:cxn ang="0">
                <a:pos x="2" y="2"/>
              </a:cxn>
              <a:cxn ang="0">
                <a:pos x="0" y="2"/>
              </a:cxn>
              <a:cxn ang="0">
                <a:pos x="0" y="2"/>
              </a:cxn>
              <a:cxn ang="0">
                <a:pos x="0" y="2"/>
              </a:cxn>
            </a:cxnLst>
            <a:rect l="0" t="0" r="r" b="b"/>
            <a:pathLst>
              <a:path w="2" h="2">
                <a:moveTo>
                  <a:pt x="0" y="2"/>
                </a:moveTo>
                <a:lnTo>
                  <a:pt x="0" y="2"/>
                </a:lnTo>
                <a:lnTo>
                  <a:pt x="2" y="2"/>
                </a:lnTo>
                <a:lnTo>
                  <a:pt x="2" y="2"/>
                </a:lnTo>
                <a:lnTo>
                  <a:pt x="2" y="2"/>
                </a:lnTo>
                <a:lnTo>
                  <a:pt x="2" y="0"/>
                </a:lnTo>
                <a:lnTo>
                  <a:pt x="0" y="0"/>
                </a:lnTo>
                <a:lnTo>
                  <a:pt x="0" y="0"/>
                </a:lnTo>
                <a:lnTo>
                  <a:pt x="0" y="0"/>
                </a:lnTo>
                <a:lnTo>
                  <a:pt x="0" y="0"/>
                </a:lnTo>
                <a:lnTo>
                  <a:pt x="2" y="0"/>
                </a:lnTo>
                <a:lnTo>
                  <a:pt x="0" y="0"/>
                </a:lnTo>
                <a:lnTo>
                  <a:pt x="0" y="0"/>
                </a:lnTo>
                <a:lnTo>
                  <a:pt x="0" y="0"/>
                </a:lnTo>
                <a:lnTo>
                  <a:pt x="0" y="0"/>
                </a:lnTo>
                <a:lnTo>
                  <a:pt x="0" y="2"/>
                </a:lnTo>
                <a:lnTo>
                  <a:pt x="0" y="2"/>
                </a:lnTo>
                <a:lnTo>
                  <a:pt x="0" y="2"/>
                </a:lnTo>
                <a:lnTo>
                  <a:pt x="0" y="0"/>
                </a:lnTo>
                <a:lnTo>
                  <a:pt x="0" y="0"/>
                </a:lnTo>
                <a:lnTo>
                  <a:pt x="0" y="0"/>
                </a:lnTo>
                <a:lnTo>
                  <a:pt x="0" y="0"/>
                </a:lnTo>
                <a:lnTo>
                  <a:pt x="0" y="0"/>
                </a:lnTo>
                <a:lnTo>
                  <a:pt x="0" y="0"/>
                </a:lnTo>
                <a:lnTo>
                  <a:pt x="0" y="2"/>
                </a:lnTo>
                <a:lnTo>
                  <a:pt x="2" y="2"/>
                </a:lnTo>
                <a:lnTo>
                  <a:pt x="2" y="0"/>
                </a:lnTo>
                <a:lnTo>
                  <a:pt x="2" y="0"/>
                </a:lnTo>
                <a:lnTo>
                  <a:pt x="0" y="0"/>
                </a:lnTo>
                <a:lnTo>
                  <a:pt x="0" y="0"/>
                </a:lnTo>
                <a:lnTo>
                  <a:pt x="0" y="2"/>
                </a:lnTo>
                <a:lnTo>
                  <a:pt x="0" y="2"/>
                </a:lnTo>
                <a:lnTo>
                  <a:pt x="2" y="2"/>
                </a:lnTo>
                <a:lnTo>
                  <a:pt x="2" y="2"/>
                </a:lnTo>
                <a:lnTo>
                  <a:pt x="0" y="2"/>
                </a:lnTo>
                <a:lnTo>
                  <a:pt x="0" y="2"/>
                </a:lnTo>
                <a:lnTo>
                  <a:pt x="0" y="2"/>
                </a:lnTo>
              </a:path>
            </a:pathLst>
          </a:cu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314" name="Rectangle 1335"/>
          <p:cNvSpPr>
            <a:spLocks noChangeArrowheads="1"/>
          </p:cNvSpPr>
          <p:nvPr/>
        </p:nvSpPr>
        <p:spPr bwMode="auto">
          <a:xfrm>
            <a:off x="468314" y="508000"/>
            <a:ext cx="1587" cy="1588"/>
          </a:xfrm>
          <a:prstGeom prst="rect">
            <a:avLst/>
          </a:prstGeom>
          <a:solidFill>
            <a:srgbClr val="000000"/>
          </a:solidFill>
          <a:ln w="9525">
            <a:noFill/>
            <a:miter lim="800000"/>
            <a:headEnd/>
            <a:tailEnd/>
          </a:ln>
        </p:spPr>
        <p:txBody>
          <a:bodyPr/>
          <a:lstStyle/>
          <a:p>
            <a:pPr>
              <a:spcBef>
                <a:spcPct val="50000"/>
              </a:spcBef>
              <a:buFontTx/>
              <a:buChar char="•"/>
              <a:defRPr/>
            </a:pPr>
            <a:endParaRPr lang="en-US" sz="975" b="0" i="0">
              <a:latin typeface="Arial Regular" charset="0"/>
            </a:endParaRPr>
          </a:p>
        </p:txBody>
      </p:sp>
      <p:sp>
        <p:nvSpPr>
          <p:cNvPr id="315" name="Rectangle 1336"/>
          <p:cNvSpPr>
            <a:spLocks noChangeArrowheads="1"/>
          </p:cNvSpPr>
          <p:nvPr/>
        </p:nvSpPr>
        <p:spPr bwMode="auto">
          <a:xfrm>
            <a:off x="474665" y="495300"/>
            <a:ext cx="1587" cy="1588"/>
          </a:xfrm>
          <a:prstGeom prst="rect">
            <a:avLst/>
          </a:prstGeom>
          <a:solidFill>
            <a:srgbClr val="000000"/>
          </a:solidFill>
          <a:ln w="9525">
            <a:noFill/>
            <a:miter lim="800000"/>
            <a:headEnd/>
            <a:tailEnd/>
          </a:ln>
        </p:spPr>
        <p:txBody>
          <a:bodyPr/>
          <a:lstStyle/>
          <a:p>
            <a:pPr>
              <a:spcBef>
                <a:spcPct val="50000"/>
              </a:spcBef>
              <a:buFontTx/>
              <a:buChar char="•"/>
              <a:defRPr/>
            </a:pPr>
            <a:endParaRPr lang="en-US" sz="975" b="0" i="0">
              <a:latin typeface="Arial Regular" charset="0"/>
            </a:endParaRPr>
          </a:p>
        </p:txBody>
      </p:sp>
      <p:sp>
        <p:nvSpPr>
          <p:cNvPr id="316" name="Rectangle 1337"/>
          <p:cNvSpPr>
            <a:spLocks noChangeArrowheads="1"/>
          </p:cNvSpPr>
          <p:nvPr/>
        </p:nvSpPr>
        <p:spPr bwMode="auto">
          <a:xfrm>
            <a:off x="474665" y="495300"/>
            <a:ext cx="1587" cy="1588"/>
          </a:xfrm>
          <a:prstGeom prst="rect">
            <a:avLst/>
          </a:prstGeom>
          <a:solidFill>
            <a:srgbClr val="000000"/>
          </a:solidFill>
          <a:ln w="9525">
            <a:noFill/>
            <a:miter lim="800000"/>
            <a:headEnd/>
            <a:tailEnd/>
          </a:ln>
        </p:spPr>
        <p:txBody>
          <a:bodyPr/>
          <a:lstStyle/>
          <a:p>
            <a:pPr>
              <a:spcBef>
                <a:spcPct val="50000"/>
              </a:spcBef>
              <a:buFontTx/>
              <a:buChar char="•"/>
              <a:defRPr/>
            </a:pPr>
            <a:endParaRPr lang="en-US" sz="975" b="0" i="0">
              <a:latin typeface="Arial Regular" charset="0"/>
            </a:endParaRPr>
          </a:p>
        </p:txBody>
      </p:sp>
      <p:sp>
        <p:nvSpPr>
          <p:cNvPr id="317" name="Rectangle 1340"/>
          <p:cNvSpPr>
            <a:spLocks noChangeArrowheads="1"/>
          </p:cNvSpPr>
          <p:nvPr/>
        </p:nvSpPr>
        <p:spPr bwMode="auto">
          <a:xfrm>
            <a:off x="468314" y="508000"/>
            <a:ext cx="1587" cy="1588"/>
          </a:xfrm>
          <a:prstGeom prst="rect">
            <a:avLst/>
          </a:prstGeom>
          <a:solidFill>
            <a:srgbClr val="FFFFFF"/>
          </a:solidFill>
          <a:ln w="9525">
            <a:noFill/>
            <a:miter lim="800000"/>
            <a:headEnd/>
            <a:tailEnd/>
          </a:ln>
        </p:spPr>
        <p:txBody>
          <a:bodyPr/>
          <a:lstStyle/>
          <a:p>
            <a:pPr>
              <a:spcBef>
                <a:spcPct val="50000"/>
              </a:spcBef>
              <a:buFontTx/>
              <a:buChar char="•"/>
              <a:defRPr/>
            </a:pPr>
            <a:endParaRPr lang="en-US" sz="975" b="0" i="0">
              <a:latin typeface="Arial Regular" charset="0"/>
            </a:endParaRPr>
          </a:p>
        </p:txBody>
      </p:sp>
      <p:sp>
        <p:nvSpPr>
          <p:cNvPr id="318" name="Rectangle 1341"/>
          <p:cNvSpPr>
            <a:spLocks noChangeArrowheads="1"/>
          </p:cNvSpPr>
          <p:nvPr/>
        </p:nvSpPr>
        <p:spPr bwMode="auto">
          <a:xfrm>
            <a:off x="468314" y="508000"/>
            <a:ext cx="1587" cy="1588"/>
          </a:xfrm>
          <a:prstGeom prst="rect">
            <a:avLst/>
          </a:prstGeom>
          <a:solidFill>
            <a:srgbClr val="FFFFFF"/>
          </a:solidFill>
          <a:ln w="9525">
            <a:noFill/>
            <a:miter lim="800000"/>
            <a:headEnd/>
            <a:tailEnd/>
          </a:ln>
        </p:spPr>
        <p:txBody>
          <a:bodyPr/>
          <a:lstStyle/>
          <a:p>
            <a:pPr>
              <a:spcBef>
                <a:spcPct val="50000"/>
              </a:spcBef>
              <a:buFontTx/>
              <a:buChar char="•"/>
              <a:defRPr/>
            </a:pPr>
            <a:endParaRPr lang="en-US" sz="975" b="0" i="0">
              <a:latin typeface="Arial Regular" charset="0"/>
            </a:endParaRPr>
          </a:p>
        </p:txBody>
      </p:sp>
      <p:sp>
        <p:nvSpPr>
          <p:cNvPr id="319" name="Rectangle 1342"/>
          <p:cNvSpPr>
            <a:spLocks noChangeArrowheads="1"/>
          </p:cNvSpPr>
          <p:nvPr/>
        </p:nvSpPr>
        <p:spPr bwMode="auto">
          <a:xfrm>
            <a:off x="468314" y="508000"/>
            <a:ext cx="1587" cy="1588"/>
          </a:xfrm>
          <a:prstGeom prst="rect">
            <a:avLst/>
          </a:prstGeom>
          <a:solidFill>
            <a:srgbClr val="FFFFFF"/>
          </a:solidFill>
          <a:ln w="9525">
            <a:noFill/>
            <a:miter lim="800000"/>
            <a:headEnd/>
            <a:tailEnd/>
          </a:ln>
        </p:spPr>
        <p:txBody>
          <a:bodyPr/>
          <a:lstStyle/>
          <a:p>
            <a:pPr>
              <a:spcBef>
                <a:spcPct val="50000"/>
              </a:spcBef>
              <a:buFontTx/>
              <a:buChar char="•"/>
              <a:defRPr/>
            </a:pPr>
            <a:endParaRPr lang="en-US" sz="975" b="0" i="0">
              <a:latin typeface="Arial Regular" charset="0"/>
            </a:endParaRPr>
          </a:p>
        </p:txBody>
      </p:sp>
      <p:sp>
        <p:nvSpPr>
          <p:cNvPr id="320" name="Rectangle 1343"/>
          <p:cNvSpPr>
            <a:spLocks noChangeArrowheads="1"/>
          </p:cNvSpPr>
          <p:nvPr/>
        </p:nvSpPr>
        <p:spPr bwMode="auto">
          <a:xfrm>
            <a:off x="468314" y="508000"/>
            <a:ext cx="1587" cy="1588"/>
          </a:xfrm>
          <a:prstGeom prst="rect">
            <a:avLst/>
          </a:prstGeom>
          <a:solidFill>
            <a:srgbClr val="000000"/>
          </a:solidFill>
          <a:ln w="9525">
            <a:noFill/>
            <a:miter lim="800000"/>
            <a:headEnd/>
            <a:tailEnd/>
          </a:ln>
        </p:spPr>
        <p:txBody>
          <a:bodyPr/>
          <a:lstStyle/>
          <a:p>
            <a:pPr>
              <a:spcBef>
                <a:spcPct val="50000"/>
              </a:spcBef>
              <a:buFontTx/>
              <a:buChar char="•"/>
              <a:defRPr/>
            </a:pPr>
            <a:endParaRPr lang="en-US" sz="975" b="0" i="0">
              <a:latin typeface="Arial Regular" charset="0"/>
            </a:endParaRPr>
          </a:p>
        </p:txBody>
      </p:sp>
      <p:sp>
        <p:nvSpPr>
          <p:cNvPr id="321" name="Rectangle 1344"/>
          <p:cNvSpPr>
            <a:spLocks noChangeArrowheads="1"/>
          </p:cNvSpPr>
          <p:nvPr/>
        </p:nvSpPr>
        <p:spPr bwMode="auto">
          <a:xfrm>
            <a:off x="465140" y="485780"/>
            <a:ext cx="1587" cy="3175"/>
          </a:xfrm>
          <a:prstGeom prst="rect">
            <a:avLst/>
          </a:prstGeom>
          <a:solidFill>
            <a:srgbClr val="FFFFFF"/>
          </a:solidFill>
          <a:ln w="9525">
            <a:noFill/>
            <a:miter lim="800000"/>
            <a:headEnd/>
            <a:tailEnd/>
          </a:ln>
        </p:spPr>
        <p:txBody>
          <a:bodyPr/>
          <a:lstStyle/>
          <a:p>
            <a:pPr>
              <a:spcBef>
                <a:spcPct val="50000"/>
              </a:spcBef>
              <a:buFontTx/>
              <a:buChar char="•"/>
              <a:defRPr/>
            </a:pPr>
            <a:endParaRPr lang="en-US" sz="975" b="0" i="0">
              <a:latin typeface="Arial Regular" charset="0"/>
            </a:endParaRPr>
          </a:p>
        </p:txBody>
      </p:sp>
      <p:sp>
        <p:nvSpPr>
          <p:cNvPr id="322" name="Rectangle 1028"/>
          <p:cNvSpPr>
            <a:spLocks noGrp="1" noChangeArrowheads="1"/>
          </p:cNvSpPr>
          <p:nvPr>
            <p:ph type="dt" sz="half" idx="10"/>
          </p:nvPr>
        </p:nvSpPr>
        <p:spPr>
          <a:xfrm>
            <a:off x="5679444" y="6107067"/>
            <a:ext cx="2814397" cy="306564"/>
          </a:xfrm>
          <a:prstGeom prst="rect">
            <a:avLst/>
          </a:prstGeom>
        </p:spPr>
        <p:txBody>
          <a:bodyPr lIns="0" tIns="0" rIns="0" bIns="0" anchor="ctr"/>
          <a:lstStyle>
            <a:lvl1pPr algn="r">
              <a:defRPr b="0" i="0">
                <a:solidFill>
                  <a:schemeClr val="tx1"/>
                </a:solidFill>
                <a:latin typeface="Arial"/>
                <a:cs typeface="Arial"/>
              </a:defRPr>
            </a:lvl1pPr>
          </a:lstStyle>
          <a:p>
            <a:pPr>
              <a:defRPr/>
            </a:pPr>
            <a:endParaRPr lang="en-US"/>
          </a:p>
        </p:txBody>
      </p:sp>
      <p:sp>
        <p:nvSpPr>
          <p:cNvPr id="330" name="Title 329"/>
          <p:cNvSpPr>
            <a:spLocks noGrp="1"/>
          </p:cNvSpPr>
          <p:nvPr>
            <p:ph type="title" hasCustomPrompt="1"/>
          </p:nvPr>
        </p:nvSpPr>
        <p:spPr>
          <a:xfrm>
            <a:off x="1512624" y="1189797"/>
            <a:ext cx="6971806" cy="1822161"/>
          </a:xfrm>
          <a:prstGeom prst="rect">
            <a:avLst/>
          </a:prstGeom>
        </p:spPr>
        <p:txBody>
          <a:bodyPr lIns="0" tIns="0" rIns="0" bIns="0" anchor="b">
            <a:normAutofit/>
          </a:bodyPr>
          <a:lstStyle>
            <a:lvl1pPr>
              <a:lnSpc>
                <a:spcPct val="100000"/>
              </a:lnSpc>
              <a:spcBef>
                <a:spcPts val="0"/>
              </a:spcBef>
              <a:defRPr sz="3750" b="1" baseline="0">
                <a:solidFill>
                  <a:srgbClr val="021F43"/>
                </a:solidFill>
              </a:defRPr>
            </a:lvl1pPr>
          </a:lstStyle>
          <a:p>
            <a:r>
              <a:rPr lang="en-US"/>
              <a:t>Presentation Title Up to Three Lines at this size</a:t>
            </a:r>
          </a:p>
        </p:txBody>
      </p:sp>
      <p:sp>
        <p:nvSpPr>
          <p:cNvPr id="332" name="Text Placeholder 331"/>
          <p:cNvSpPr>
            <a:spLocks noGrp="1"/>
          </p:cNvSpPr>
          <p:nvPr>
            <p:ph type="body" sz="quarter" idx="13" hasCustomPrompt="1"/>
          </p:nvPr>
        </p:nvSpPr>
        <p:spPr>
          <a:xfrm>
            <a:off x="1525176" y="3000005"/>
            <a:ext cx="6959257" cy="875885"/>
          </a:xfrm>
          <a:prstGeom prst="rect">
            <a:avLst/>
          </a:prstGeom>
        </p:spPr>
        <p:txBody>
          <a:bodyPr lIns="0" tIns="0" rIns="0" bIns="0" anchor="t">
            <a:normAutofit/>
          </a:bodyPr>
          <a:lstStyle>
            <a:lvl1pPr>
              <a:lnSpc>
                <a:spcPct val="100000"/>
              </a:lnSpc>
              <a:spcBef>
                <a:spcPts val="0"/>
              </a:spcBef>
              <a:defRPr sz="1875" b="0" i="0" cap="all" baseline="0">
                <a:solidFill>
                  <a:srgbClr val="021F43"/>
                </a:solidFill>
                <a:latin typeface="+mn-lt"/>
                <a:cs typeface="Andes ExtraLight"/>
              </a:defRPr>
            </a:lvl1pPr>
            <a:lvl2pPr>
              <a:defRPr b="0" i="0">
                <a:latin typeface="Andes ExtraLight"/>
                <a:cs typeface="Andes ExtraLight"/>
              </a:defRPr>
            </a:lvl2pPr>
            <a:lvl3pPr>
              <a:defRPr b="0" i="0">
                <a:latin typeface="Andes ExtraLight"/>
                <a:cs typeface="Andes ExtraLight"/>
              </a:defRPr>
            </a:lvl3pPr>
            <a:lvl4pPr>
              <a:defRPr b="0" i="0">
                <a:latin typeface="Andes ExtraLight"/>
                <a:cs typeface="Andes ExtraLight"/>
              </a:defRPr>
            </a:lvl4pPr>
            <a:lvl5pPr>
              <a:defRPr b="0" i="0">
                <a:latin typeface="Andes ExtraLight"/>
                <a:cs typeface="Andes ExtraLight"/>
              </a:defRPr>
            </a:lvl5pPr>
          </a:lstStyle>
          <a:p>
            <a:pPr lvl="0"/>
            <a:r>
              <a:rPr lang="en-US"/>
              <a:t>Subtitle</a:t>
            </a:r>
            <a:br>
              <a:rPr lang="en-US"/>
            </a:br>
            <a:r>
              <a:rPr lang="en-US"/>
              <a:t>up to Two Lines</a:t>
            </a:r>
          </a:p>
        </p:txBody>
      </p:sp>
      <p:sp>
        <p:nvSpPr>
          <p:cNvPr id="69" name="Text Placeholder 331"/>
          <p:cNvSpPr>
            <a:spLocks noGrp="1"/>
          </p:cNvSpPr>
          <p:nvPr>
            <p:ph type="body" sz="quarter" idx="14" hasCustomPrompt="1"/>
          </p:nvPr>
        </p:nvSpPr>
        <p:spPr>
          <a:xfrm>
            <a:off x="5682073" y="4612641"/>
            <a:ext cx="2821170" cy="1479998"/>
          </a:xfrm>
          <a:prstGeom prst="rect">
            <a:avLst/>
          </a:prstGeom>
        </p:spPr>
        <p:txBody>
          <a:bodyPr lIns="0" tIns="0" rIns="0" bIns="0" anchor="b"/>
          <a:lstStyle>
            <a:lvl1pPr algn="r">
              <a:lnSpc>
                <a:spcPct val="100000"/>
              </a:lnSpc>
              <a:defRPr sz="1125" b="0" i="0" baseline="0">
                <a:solidFill>
                  <a:schemeClr val="tx1"/>
                </a:solidFill>
                <a:latin typeface="Arial"/>
                <a:cs typeface="Arial"/>
              </a:defRPr>
            </a:lvl1pPr>
            <a:lvl2pPr>
              <a:defRPr b="0" i="0">
                <a:latin typeface="Andes ExtraLight"/>
                <a:cs typeface="Andes ExtraLight"/>
              </a:defRPr>
            </a:lvl2pPr>
            <a:lvl3pPr>
              <a:defRPr b="0" i="0">
                <a:latin typeface="Andes ExtraLight"/>
                <a:cs typeface="Andes ExtraLight"/>
              </a:defRPr>
            </a:lvl3pPr>
            <a:lvl4pPr>
              <a:defRPr b="0" i="0">
                <a:latin typeface="Andes ExtraLight"/>
                <a:cs typeface="Andes ExtraLight"/>
              </a:defRPr>
            </a:lvl4pPr>
            <a:lvl5pPr>
              <a:defRPr b="0" i="0">
                <a:latin typeface="Andes ExtraLight"/>
                <a:cs typeface="Andes ExtraLight"/>
              </a:defRPr>
            </a:lvl5pPr>
          </a:lstStyle>
          <a:p>
            <a:pPr lvl="0"/>
            <a:r>
              <a:rPr lang="en-US"/>
              <a:t>Presenter Information</a:t>
            </a:r>
          </a:p>
          <a:p>
            <a:pPr lvl="0"/>
            <a:r>
              <a:rPr lang="en-US"/>
              <a:t>Location</a:t>
            </a:r>
          </a:p>
        </p:txBody>
      </p:sp>
      <p:sp>
        <p:nvSpPr>
          <p:cNvPr id="2" name="Footer Placeholder 1"/>
          <p:cNvSpPr>
            <a:spLocks noGrp="1"/>
          </p:cNvSpPr>
          <p:nvPr>
            <p:ph type="ftr" sz="quarter" idx="15"/>
          </p:nvPr>
        </p:nvSpPr>
        <p:spPr>
          <a:xfrm>
            <a:off x="1439761" y="6417310"/>
            <a:ext cx="7064988" cy="301124"/>
          </a:xfrm>
        </p:spPr>
        <p:txBody>
          <a:bodyPr rIns="0" anchor="t" anchorCtr="0">
            <a:normAutofit/>
          </a:bodyPr>
          <a:lstStyle>
            <a:lvl1pPr>
              <a:defRPr b="0"/>
            </a:lvl1pPr>
          </a:lstStyle>
          <a:p>
            <a:pPr algn="r">
              <a:defRPr/>
            </a:pPr>
            <a:r>
              <a:rPr lang="en-US"/>
              <a:t>Confidential &amp; for IFC Staff Only Working Draft – Discussion Paper Only</a:t>
            </a:r>
          </a:p>
        </p:txBody>
      </p:sp>
      <p:sp>
        <p:nvSpPr>
          <p:cNvPr id="73" name="Rectangle 72"/>
          <p:cNvSpPr/>
          <p:nvPr/>
        </p:nvSpPr>
        <p:spPr bwMode="auto">
          <a:xfrm>
            <a:off x="6714071" y="4308323"/>
            <a:ext cx="2429933" cy="182880"/>
          </a:xfrm>
          <a:prstGeom prst="rect">
            <a:avLst/>
          </a:prstGeom>
          <a:solidFill>
            <a:srgbClr val="00ADE4"/>
          </a:solidFill>
          <a:ln w="9525" cap="flat" cmpd="sng" algn="ctr">
            <a:noFill/>
            <a:prstDash val="solid"/>
            <a:round/>
            <a:headEnd type="none" w="med" len="med"/>
            <a:tailEnd type="none" w="med" len="med"/>
          </a:ln>
          <a:effectLst/>
        </p:spPr>
        <p:txBody>
          <a:bodyPr vert="horz" wrap="square" lIns="68580" tIns="34290" rIns="68580" bIns="34290" numCol="1" rtlCol="0" anchor="t" anchorCtr="0" compatLnSpc="1">
            <a:prstTxWarp prst="textNoShape">
              <a:avLst/>
            </a:prstTxWarp>
          </a:bodyPr>
          <a:lstStyle/>
          <a:p>
            <a:pPr marL="86914" marR="0" indent="-86914" algn="l" defTabSz="685783" rtl="0" eaLnBrk="1" fontAlgn="base" latinLnBrk="0" hangingPunct="1">
              <a:lnSpc>
                <a:spcPct val="100000"/>
              </a:lnSpc>
              <a:spcBef>
                <a:spcPct val="50000"/>
              </a:spcBef>
              <a:spcAft>
                <a:spcPct val="0"/>
              </a:spcAft>
              <a:buClrTx/>
              <a:buSzTx/>
              <a:buFontTx/>
              <a:buChar char="•"/>
              <a:tabLst/>
            </a:pPr>
            <a:endParaRPr kumimoji="0" lang="en-US" sz="975" b="0" i="0" u="none" strike="noStrike" cap="none" normalizeH="0" baseline="0">
              <a:ln>
                <a:noFill/>
              </a:ln>
              <a:solidFill>
                <a:schemeClr val="accent3"/>
              </a:solidFill>
              <a:effectLst/>
              <a:latin typeface="Arial Regular" charset="0"/>
              <a:cs typeface="Times New Roman" pitchFamily="18" charset="0"/>
            </a:endParaRPr>
          </a:p>
        </p:txBody>
      </p:sp>
      <p:sp>
        <p:nvSpPr>
          <p:cNvPr id="72" name="Rectangle 71"/>
          <p:cNvSpPr/>
          <p:nvPr/>
        </p:nvSpPr>
        <p:spPr bwMode="auto">
          <a:xfrm>
            <a:off x="2" y="4309534"/>
            <a:ext cx="6976533" cy="182880"/>
          </a:xfrm>
          <a:prstGeom prst="rect">
            <a:avLst/>
          </a:prstGeom>
          <a:solidFill>
            <a:schemeClr val="tx1"/>
          </a:solidFill>
          <a:ln w="9525" cap="flat" cmpd="sng" algn="ctr">
            <a:noFill/>
            <a:prstDash val="solid"/>
            <a:round/>
            <a:headEnd type="none" w="med" len="med"/>
            <a:tailEnd type="none" w="med" len="med"/>
          </a:ln>
          <a:effectLst/>
        </p:spPr>
        <p:txBody>
          <a:bodyPr vert="horz" wrap="square" lIns="68580" tIns="34290" rIns="68580" bIns="34290" numCol="1" rtlCol="0" anchor="t" anchorCtr="0" compatLnSpc="1">
            <a:prstTxWarp prst="textNoShape">
              <a:avLst/>
            </a:prstTxWarp>
          </a:bodyPr>
          <a:lstStyle/>
          <a:p>
            <a:pPr marL="86914" marR="0" indent="-86914" algn="l" defTabSz="685783" rtl="0" eaLnBrk="1" fontAlgn="base" latinLnBrk="0" hangingPunct="1">
              <a:lnSpc>
                <a:spcPct val="100000"/>
              </a:lnSpc>
              <a:spcBef>
                <a:spcPct val="50000"/>
              </a:spcBef>
              <a:spcAft>
                <a:spcPct val="0"/>
              </a:spcAft>
              <a:buClrTx/>
              <a:buSzTx/>
              <a:buFontTx/>
              <a:buChar char="•"/>
              <a:tabLst/>
            </a:pPr>
            <a:endParaRPr kumimoji="0" lang="en-US" sz="975" b="0" i="0" u="none" strike="noStrike" cap="none" normalizeH="0" baseline="0">
              <a:ln>
                <a:noFill/>
              </a:ln>
              <a:solidFill>
                <a:schemeClr val="bg1"/>
              </a:solidFill>
              <a:effectLst/>
              <a:latin typeface="Arial Regular" charset="0"/>
              <a:cs typeface="Times New Roman" pitchFamily="18" charset="0"/>
            </a:endParaRPr>
          </a:p>
        </p:txBody>
      </p:sp>
      <p:pic>
        <p:nvPicPr>
          <p:cNvPr id="67" name="Picture 66">
            <a:extLst>
              <a:ext uri="{FF2B5EF4-FFF2-40B4-BE49-F238E27FC236}">
                <a16:creationId xmlns="" xmlns:a="http://schemas.openxmlformats.org/drawingml/2006/main" xmlns:r="http://schemas.openxmlformats.org/officeDocument/2006/relationships" xmlns:p="http://schemas.openxmlformats.org/presentationml/2006/main" xmlns:a16="http://schemas.microsoft.com/office/drawing/2014/main" xmlns:mv="urn:schemas-microsoft-com:mac:vml" xmlns:mc="http://schemas.openxmlformats.org/markup-compatibility/2006" id="{E12CF37A-4B29-440D-838E-1BFFD8007D8E}"/>
              </a:ext>
            </a:extLst>
          </p:cNvPr>
          <p:cNvPicPr>
            <a:picLocks noChangeAspect="1"/>
          </p:cNvPicPr>
          <p:nvPr userDrawn="1"/>
        </p:nvPicPr>
        <p:blipFill>
          <a:blip r:embed="rId2" cstate="print">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ext>
            </a:extLst>
          </a:blip>
          <a:stretch>
            <a:fillRect/>
          </a:stretch>
        </p:blipFill>
        <p:spPr>
          <a:xfrm>
            <a:off x="897024" y="4908459"/>
            <a:ext cx="3764482" cy="958822"/>
          </a:xfrm>
          <a:prstGeom prst="rect">
            <a:avLst/>
          </a:prstGeom>
        </p:spPr>
      </p:pic>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1146357914"/>
      </p:ext>
    </p:extLst>
  </p:cSld>
  <p:clrMapOvr>
    <a:masterClrMapping/>
  </p:clrMapOvr>
</p:sldLayout>
</file>

<file path=ppt/slideLayouts/slideLayout8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reserve="1">
  <p:cSld name="1_Light Blue Title Slide">
    <p:spTree>
      <p:nvGrpSpPr>
        <p:cNvPr id="1" name=""/>
        <p:cNvGrpSpPr/>
        <p:nvPr/>
      </p:nvGrpSpPr>
      <p:grpSpPr>
        <a:xfrm>
          <a:off x="0" y="0"/>
          <a:ext cx="0" cy="0"/>
          <a:chOff x="0" y="0"/>
          <a:chExt cx="0" cy="0"/>
        </a:xfrm>
      </p:grpSpPr>
      <p:sp>
        <p:nvSpPr>
          <p:cNvPr id="3" name="Rectangle 2"/>
          <p:cNvSpPr/>
          <p:nvPr/>
        </p:nvSpPr>
        <p:spPr bwMode="auto">
          <a:xfrm flipV="1">
            <a:off x="0" y="0"/>
            <a:ext cx="9144000" cy="4479636"/>
          </a:xfrm>
          <a:prstGeom prst="rect">
            <a:avLst/>
          </a:prstGeom>
          <a:solidFill>
            <a:schemeClr val="tx1"/>
          </a:solidFill>
          <a:ln w="9525" cap="flat" cmpd="sng" algn="ctr">
            <a:noFill/>
            <a:prstDash val="solid"/>
            <a:round/>
            <a:headEnd type="none" w="med" len="med"/>
            <a:tailEnd type="none" w="med" len="med"/>
          </a:ln>
          <a:effectLst/>
        </p:spPr>
        <p:txBody>
          <a:bodyPr vert="horz" wrap="square" lIns="68580" tIns="34290" rIns="68580" bIns="34290" numCol="1" rtlCol="0" anchor="t" anchorCtr="0" compatLnSpc="1">
            <a:prstTxWarp prst="textNoShape">
              <a:avLst/>
            </a:prstTxWarp>
          </a:bodyPr>
          <a:lstStyle/>
          <a:p>
            <a:pPr marL="86914" marR="0" indent="-86914" algn="l" defTabSz="685783" rtl="0" eaLnBrk="1" fontAlgn="base" latinLnBrk="0" hangingPunct="1">
              <a:lnSpc>
                <a:spcPct val="100000"/>
              </a:lnSpc>
              <a:spcBef>
                <a:spcPct val="50000"/>
              </a:spcBef>
              <a:spcAft>
                <a:spcPct val="0"/>
              </a:spcAft>
              <a:buClrTx/>
              <a:buSzTx/>
              <a:buFontTx/>
              <a:buChar char="•"/>
              <a:tabLst/>
            </a:pPr>
            <a:endParaRPr kumimoji="0" lang="en-US" sz="975" b="0" i="0" u="none" strike="noStrike" cap="none" normalizeH="0" baseline="0">
              <a:ln>
                <a:noFill/>
              </a:ln>
              <a:solidFill>
                <a:schemeClr val="tx1"/>
              </a:solidFill>
              <a:effectLst/>
              <a:latin typeface="Arial Regular" charset="0"/>
              <a:cs typeface="Times New Roman" pitchFamily="18" charset="0"/>
            </a:endParaRPr>
          </a:p>
        </p:txBody>
      </p:sp>
      <p:pic>
        <p:nvPicPr>
          <p:cNvPr id="70" name="Picture 69"/>
          <p:cNvPicPr>
            <a:picLocks noChangeAspect="1"/>
          </p:cNvPicPr>
          <p:nvPr/>
        </p:nvPicPr>
        <p:blipFill>
          <a:blip r:embed="rId2">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ext>
            </a:extLst>
          </a:blip>
          <a:stretch>
            <a:fillRect/>
          </a:stretch>
        </p:blipFill>
        <p:spPr>
          <a:xfrm>
            <a:off x="6951336" y="3580"/>
            <a:ext cx="2192664" cy="4314420"/>
          </a:xfrm>
          <a:prstGeom prst="rect">
            <a:avLst/>
          </a:prstGeom>
          <a:noFill/>
          <a:ln>
            <a:noFill/>
          </a:ln>
        </p:spPr>
      </p:pic>
      <p:pic>
        <p:nvPicPr>
          <p:cNvPr id="6" name="Picture 5"/>
          <p:cNvPicPr>
            <a:picLocks noChangeAspect="1"/>
          </p:cNvPicPr>
          <p:nvPr/>
        </p:nvPicPr>
        <p:blipFill>
          <a:blip r:embed="rId3">
            <a:alphaModFix amt="50000"/>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ext>
            </a:extLst>
          </a:blip>
          <a:stretch>
            <a:fillRect/>
          </a:stretch>
        </p:blipFill>
        <p:spPr>
          <a:xfrm>
            <a:off x="4" y="8"/>
            <a:ext cx="6942667" cy="4358709"/>
          </a:xfrm>
          <a:prstGeom prst="rect">
            <a:avLst/>
          </a:prstGeom>
        </p:spPr>
      </p:pic>
      <p:pic>
        <p:nvPicPr>
          <p:cNvPr id="7" name="Picture 6"/>
          <p:cNvPicPr>
            <a:picLocks noChangeAspect="1"/>
          </p:cNvPicPr>
          <p:nvPr/>
        </p:nvPicPr>
        <p:blipFill>
          <a:blip r:embed="rId4">
            <a:alphaModFix amt="58000"/>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ext>
            </a:extLst>
          </a:blip>
          <a:stretch>
            <a:fillRect/>
          </a:stretch>
        </p:blipFill>
        <p:spPr>
          <a:xfrm>
            <a:off x="4661505" y="0"/>
            <a:ext cx="2324100" cy="4362148"/>
          </a:xfrm>
          <a:prstGeom prst="rect">
            <a:avLst/>
          </a:prstGeom>
        </p:spPr>
      </p:pic>
      <p:sp>
        <p:nvSpPr>
          <p:cNvPr id="5" name="Rectangle 4"/>
          <p:cNvSpPr/>
          <p:nvPr/>
        </p:nvSpPr>
        <p:spPr bwMode="auto">
          <a:xfrm>
            <a:off x="6495147" y="4318009"/>
            <a:ext cx="2648857" cy="846667"/>
          </a:xfrm>
          <a:prstGeom prst="rect">
            <a:avLst/>
          </a:prstGeom>
          <a:solidFill>
            <a:schemeClr val="bg1"/>
          </a:solidFill>
          <a:ln w="9525" cap="flat" cmpd="sng" algn="ctr">
            <a:noFill/>
            <a:prstDash val="solid"/>
            <a:round/>
            <a:headEnd type="none" w="med" len="med"/>
            <a:tailEnd type="none" w="med" len="med"/>
          </a:ln>
          <a:effectLst/>
        </p:spPr>
        <p:txBody>
          <a:bodyPr vert="horz" wrap="square" lIns="68580" tIns="34290" rIns="68580" bIns="34290" numCol="1" rtlCol="0" anchor="t" anchorCtr="0" compatLnSpc="1">
            <a:prstTxWarp prst="textNoShape">
              <a:avLst/>
            </a:prstTxWarp>
          </a:bodyPr>
          <a:lstStyle/>
          <a:p>
            <a:pPr marL="86914" marR="0" indent="-86914" algn="l" defTabSz="685783" rtl="0" eaLnBrk="1" fontAlgn="base" latinLnBrk="0" hangingPunct="1">
              <a:lnSpc>
                <a:spcPct val="100000"/>
              </a:lnSpc>
              <a:spcBef>
                <a:spcPct val="50000"/>
              </a:spcBef>
              <a:spcAft>
                <a:spcPct val="0"/>
              </a:spcAft>
              <a:buClrTx/>
              <a:buSzTx/>
              <a:buFontTx/>
              <a:buChar char="•"/>
              <a:tabLst/>
            </a:pPr>
            <a:endParaRPr kumimoji="0" lang="en-US" sz="975" b="0" i="0" u="none" strike="noStrike" cap="none" normalizeH="0" baseline="0">
              <a:ln>
                <a:noFill/>
              </a:ln>
              <a:solidFill>
                <a:schemeClr val="tx1"/>
              </a:solidFill>
              <a:effectLst/>
              <a:latin typeface="Arial Regular" charset="0"/>
              <a:cs typeface="Times New Roman" pitchFamily="18" charset="0"/>
            </a:endParaRPr>
          </a:p>
        </p:txBody>
      </p:sp>
      <p:sp>
        <p:nvSpPr>
          <p:cNvPr id="265" name="Line 1086"/>
          <p:cNvSpPr>
            <a:spLocks noChangeShapeType="1"/>
          </p:cNvSpPr>
          <p:nvPr/>
        </p:nvSpPr>
        <p:spPr bwMode="auto">
          <a:xfrm>
            <a:off x="484190" y="617546"/>
            <a:ext cx="1587" cy="1587"/>
          </a:xfrm>
          <a:prstGeom prst="line">
            <a:avLst/>
          </a:pr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266" name="Line 1087"/>
          <p:cNvSpPr>
            <a:spLocks noChangeShapeType="1"/>
          </p:cNvSpPr>
          <p:nvPr/>
        </p:nvSpPr>
        <p:spPr bwMode="auto">
          <a:xfrm>
            <a:off x="484190" y="617546"/>
            <a:ext cx="1587" cy="1587"/>
          </a:xfrm>
          <a:prstGeom prst="line">
            <a:avLst/>
          </a:pr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267" name="Rectangle 1088"/>
          <p:cNvSpPr>
            <a:spLocks noChangeArrowheads="1"/>
          </p:cNvSpPr>
          <p:nvPr/>
        </p:nvSpPr>
        <p:spPr bwMode="auto">
          <a:xfrm>
            <a:off x="484190" y="617546"/>
            <a:ext cx="1587" cy="1587"/>
          </a:xfrm>
          <a:prstGeom prst="rect">
            <a:avLst/>
          </a:prstGeom>
          <a:solidFill>
            <a:srgbClr val="000000"/>
          </a:solidFill>
          <a:ln w="9525">
            <a:noFill/>
            <a:miter lim="800000"/>
            <a:headEnd/>
            <a:tailEnd/>
          </a:ln>
        </p:spPr>
        <p:txBody>
          <a:bodyPr/>
          <a:lstStyle/>
          <a:p>
            <a:pPr>
              <a:spcBef>
                <a:spcPct val="50000"/>
              </a:spcBef>
              <a:buFontTx/>
              <a:buChar char="•"/>
              <a:defRPr/>
            </a:pPr>
            <a:endParaRPr lang="en-US" sz="975" b="0" i="0">
              <a:latin typeface="Arial Regular" charset="0"/>
            </a:endParaRPr>
          </a:p>
        </p:txBody>
      </p:sp>
      <p:sp>
        <p:nvSpPr>
          <p:cNvPr id="268" name="Rectangle 1089"/>
          <p:cNvSpPr>
            <a:spLocks noChangeArrowheads="1"/>
          </p:cNvSpPr>
          <p:nvPr/>
        </p:nvSpPr>
        <p:spPr bwMode="auto">
          <a:xfrm>
            <a:off x="484190" y="617546"/>
            <a:ext cx="1587" cy="1587"/>
          </a:xfrm>
          <a:prstGeom prst="rect">
            <a:avLst/>
          </a:prstGeom>
          <a:noFill/>
          <a:ln w="9525">
            <a:noFill/>
            <a:miter lim="800000"/>
            <a:headEnd/>
            <a:tailEnd/>
          </a:ln>
        </p:spPr>
        <p:txBody>
          <a:bodyPr/>
          <a:lstStyle/>
          <a:p>
            <a:pPr>
              <a:spcBef>
                <a:spcPct val="50000"/>
              </a:spcBef>
              <a:buFontTx/>
              <a:buChar char="•"/>
              <a:defRPr/>
            </a:pPr>
            <a:endParaRPr lang="en-US" sz="975" b="0" i="0">
              <a:latin typeface="Arial Regular" charset="0"/>
            </a:endParaRPr>
          </a:p>
        </p:txBody>
      </p:sp>
      <p:sp>
        <p:nvSpPr>
          <p:cNvPr id="269" name="Freeform 1098"/>
          <p:cNvSpPr>
            <a:spLocks/>
          </p:cNvSpPr>
          <p:nvPr/>
        </p:nvSpPr>
        <p:spPr bwMode="auto">
          <a:xfrm>
            <a:off x="487367" y="617546"/>
            <a:ext cx="3175" cy="1587"/>
          </a:xfrm>
          <a:custGeom>
            <a:avLst/>
            <a:gdLst/>
            <a:ahLst/>
            <a:cxnLst>
              <a:cxn ang="0">
                <a:pos x="0" y="0"/>
              </a:cxn>
              <a:cxn ang="0">
                <a:pos x="2" y="0"/>
              </a:cxn>
              <a:cxn ang="0">
                <a:pos x="2" y="0"/>
              </a:cxn>
              <a:cxn ang="0">
                <a:pos x="2"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2" y="0"/>
              </a:cxn>
              <a:cxn ang="0">
                <a:pos x="2" y="0"/>
              </a:cxn>
              <a:cxn ang="0">
                <a:pos x="2" y="0"/>
              </a:cxn>
              <a:cxn ang="0">
                <a:pos x="0" y="0"/>
              </a:cxn>
              <a:cxn ang="0">
                <a:pos x="0" y="0"/>
              </a:cxn>
              <a:cxn ang="0">
                <a:pos x="0" y="0"/>
              </a:cxn>
            </a:cxnLst>
            <a:rect l="0" t="0" r="r" b="b"/>
            <a:pathLst>
              <a:path w="2">
                <a:moveTo>
                  <a:pt x="0" y="0"/>
                </a:moveTo>
                <a:lnTo>
                  <a:pt x="2" y="0"/>
                </a:lnTo>
                <a:lnTo>
                  <a:pt x="2" y="0"/>
                </a:lnTo>
                <a:lnTo>
                  <a:pt x="2"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2" y="0"/>
                </a:lnTo>
                <a:lnTo>
                  <a:pt x="2" y="0"/>
                </a:lnTo>
                <a:lnTo>
                  <a:pt x="2" y="0"/>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270" name="Freeform 1115"/>
          <p:cNvSpPr>
            <a:spLocks/>
          </p:cNvSpPr>
          <p:nvPr/>
        </p:nvSpPr>
        <p:spPr bwMode="auto">
          <a:xfrm>
            <a:off x="458792" y="473075"/>
            <a:ext cx="3175" cy="3175"/>
          </a:xfrm>
          <a:custGeom>
            <a:avLst/>
            <a:gdLst/>
            <a:ahLst/>
            <a:cxnLst>
              <a:cxn ang="0">
                <a:pos x="0" y="2"/>
              </a:cxn>
              <a:cxn ang="0">
                <a:pos x="0" y="2"/>
              </a:cxn>
              <a:cxn ang="0">
                <a:pos x="0" y="2"/>
              </a:cxn>
              <a:cxn ang="0">
                <a:pos x="0" y="2"/>
              </a:cxn>
              <a:cxn ang="0">
                <a:pos x="0" y="2"/>
              </a:cxn>
              <a:cxn ang="0">
                <a:pos x="0" y="2"/>
              </a:cxn>
              <a:cxn ang="0">
                <a:pos x="2" y="2"/>
              </a:cxn>
              <a:cxn ang="0">
                <a:pos x="2" y="2"/>
              </a:cxn>
              <a:cxn ang="0">
                <a:pos x="2" y="0"/>
              </a:cxn>
              <a:cxn ang="0">
                <a:pos x="0" y="2"/>
              </a:cxn>
              <a:cxn ang="0">
                <a:pos x="0" y="2"/>
              </a:cxn>
              <a:cxn ang="0">
                <a:pos x="0" y="2"/>
              </a:cxn>
              <a:cxn ang="0">
                <a:pos x="0" y="2"/>
              </a:cxn>
              <a:cxn ang="0">
                <a:pos x="0" y="2"/>
              </a:cxn>
              <a:cxn ang="0">
                <a:pos x="2" y="2"/>
              </a:cxn>
              <a:cxn ang="0">
                <a:pos x="2" y="2"/>
              </a:cxn>
              <a:cxn ang="0">
                <a:pos x="2" y="2"/>
              </a:cxn>
              <a:cxn ang="0">
                <a:pos x="2" y="2"/>
              </a:cxn>
              <a:cxn ang="0">
                <a:pos x="2" y="2"/>
              </a:cxn>
              <a:cxn ang="0">
                <a:pos x="2" y="2"/>
              </a:cxn>
              <a:cxn ang="0">
                <a:pos x="0" y="2"/>
              </a:cxn>
              <a:cxn ang="0">
                <a:pos x="0" y="2"/>
              </a:cxn>
              <a:cxn ang="0">
                <a:pos x="0" y="2"/>
              </a:cxn>
              <a:cxn ang="0">
                <a:pos x="0" y="2"/>
              </a:cxn>
              <a:cxn ang="0">
                <a:pos x="0" y="2"/>
              </a:cxn>
              <a:cxn ang="0">
                <a:pos x="0" y="2"/>
              </a:cxn>
              <a:cxn ang="0">
                <a:pos x="0" y="2"/>
              </a:cxn>
              <a:cxn ang="0">
                <a:pos x="2" y="2"/>
              </a:cxn>
              <a:cxn ang="0">
                <a:pos x="0" y="2"/>
              </a:cxn>
              <a:cxn ang="0">
                <a:pos x="2" y="2"/>
              </a:cxn>
              <a:cxn ang="0">
                <a:pos x="2" y="2"/>
              </a:cxn>
              <a:cxn ang="0">
                <a:pos x="2" y="2"/>
              </a:cxn>
              <a:cxn ang="0">
                <a:pos x="0" y="2"/>
              </a:cxn>
              <a:cxn ang="0">
                <a:pos x="0" y="2"/>
              </a:cxn>
            </a:cxnLst>
            <a:rect l="0" t="0" r="r" b="b"/>
            <a:pathLst>
              <a:path w="2" h="2">
                <a:moveTo>
                  <a:pt x="0" y="2"/>
                </a:moveTo>
                <a:lnTo>
                  <a:pt x="0" y="2"/>
                </a:lnTo>
                <a:lnTo>
                  <a:pt x="0" y="2"/>
                </a:lnTo>
                <a:lnTo>
                  <a:pt x="0" y="2"/>
                </a:lnTo>
                <a:lnTo>
                  <a:pt x="0" y="2"/>
                </a:lnTo>
                <a:lnTo>
                  <a:pt x="0" y="2"/>
                </a:lnTo>
                <a:lnTo>
                  <a:pt x="0" y="2"/>
                </a:lnTo>
                <a:lnTo>
                  <a:pt x="0" y="2"/>
                </a:lnTo>
                <a:lnTo>
                  <a:pt x="0" y="2"/>
                </a:lnTo>
                <a:lnTo>
                  <a:pt x="0" y="2"/>
                </a:lnTo>
                <a:lnTo>
                  <a:pt x="0" y="2"/>
                </a:lnTo>
                <a:lnTo>
                  <a:pt x="0" y="2"/>
                </a:lnTo>
                <a:lnTo>
                  <a:pt x="2" y="2"/>
                </a:lnTo>
                <a:lnTo>
                  <a:pt x="2" y="2"/>
                </a:lnTo>
                <a:lnTo>
                  <a:pt x="2" y="2"/>
                </a:lnTo>
                <a:lnTo>
                  <a:pt x="2" y="2"/>
                </a:lnTo>
                <a:lnTo>
                  <a:pt x="2" y="2"/>
                </a:lnTo>
                <a:lnTo>
                  <a:pt x="2" y="0"/>
                </a:lnTo>
                <a:lnTo>
                  <a:pt x="0" y="2"/>
                </a:lnTo>
                <a:lnTo>
                  <a:pt x="0" y="2"/>
                </a:lnTo>
                <a:lnTo>
                  <a:pt x="0" y="2"/>
                </a:lnTo>
                <a:lnTo>
                  <a:pt x="0" y="2"/>
                </a:lnTo>
                <a:lnTo>
                  <a:pt x="0" y="2"/>
                </a:lnTo>
                <a:lnTo>
                  <a:pt x="0" y="2"/>
                </a:lnTo>
                <a:lnTo>
                  <a:pt x="0" y="2"/>
                </a:lnTo>
                <a:lnTo>
                  <a:pt x="0" y="2"/>
                </a:lnTo>
                <a:lnTo>
                  <a:pt x="0" y="2"/>
                </a:lnTo>
                <a:lnTo>
                  <a:pt x="0" y="2"/>
                </a:lnTo>
                <a:lnTo>
                  <a:pt x="0" y="2"/>
                </a:lnTo>
                <a:lnTo>
                  <a:pt x="2" y="2"/>
                </a:lnTo>
                <a:lnTo>
                  <a:pt x="2" y="2"/>
                </a:lnTo>
                <a:lnTo>
                  <a:pt x="2" y="2"/>
                </a:lnTo>
                <a:lnTo>
                  <a:pt x="2" y="2"/>
                </a:lnTo>
                <a:lnTo>
                  <a:pt x="2" y="2"/>
                </a:lnTo>
                <a:lnTo>
                  <a:pt x="2" y="2"/>
                </a:lnTo>
                <a:lnTo>
                  <a:pt x="2" y="2"/>
                </a:lnTo>
                <a:lnTo>
                  <a:pt x="2" y="2"/>
                </a:lnTo>
                <a:lnTo>
                  <a:pt x="2" y="2"/>
                </a:lnTo>
                <a:lnTo>
                  <a:pt x="0" y="2"/>
                </a:lnTo>
                <a:lnTo>
                  <a:pt x="2" y="2"/>
                </a:lnTo>
                <a:lnTo>
                  <a:pt x="2"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2" y="2"/>
                </a:lnTo>
                <a:lnTo>
                  <a:pt x="2" y="2"/>
                </a:lnTo>
                <a:lnTo>
                  <a:pt x="0" y="2"/>
                </a:lnTo>
                <a:lnTo>
                  <a:pt x="2" y="2"/>
                </a:lnTo>
                <a:lnTo>
                  <a:pt x="2" y="2"/>
                </a:lnTo>
                <a:lnTo>
                  <a:pt x="2" y="2"/>
                </a:lnTo>
                <a:lnTo>
                  <a:pt x="2" y="2"/>
                </a:lnTo>
                <a:lnTo>
                  <a:pt x="2" y="2"/>
                </a:lnTo>
                <a:lnTo>
                  <a:pt x="2" y="2"/>
                </a:lnTo>
                <a:lnTo>
                  <a:pt x="2" y="2"/>
                </a:lnTo>
                <a:lnTo>
                  <a:pt x="0" y="2"/>
                </a:lnTo>
                <a:lnTo>
                  <a:pt x="0" y="2"/>
                </a:lnTo>
                <a:lnTo>
                  <a:pt x="0" y="2"/>
                </a:lnTo>
                <a:lnTo>
                  <a:pt x="0" y="2"/>
                </a:lnTo>
              </a:path>
            </a:pathLst>
          </a:cu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271" name="Freeform 1120"/>
          <p:cNvSpPr>
            <a:spLocks/>
          </p:cNvSpPr>
          <p:nvPr/>
        </p:nvSpPr>
        <p:spPr bwMode="auto">
          <a:xfrm>
            <a:off x="458792" y="463554"/>
            <a:ext cx="3175" cy="3175"/>
          </a:xfrm>
          <a:custGeom>
            <a:avLst/>
            <a:gdLst/>
            <a:ahLst/>
            <a:cxnLst>
              <a:cxn ang="0">
                <a:pos x="0" y="0"/>
              </a:cxn>
              <a:cxn ang="0">
                <a:pos x="0" y="2"/>
              </a:cxn>
              <a:cxn ang="0">
                <a:pos x="0" y="2"/>
              </a:cxn>
              <a:cxn ang="0">
                <a:pos x="0" y="2"/>
              </a:cxn>
              <a:cxn ang="0">
                <a:pos x="2" y="2"/>
              </a:cxn>
              <a:cxn ang="0">
                <a:pos x="2" y="0"/>
              </a:cxn>
              <a:cxn ang="0">
                <a:pos x="2" y="0"/>
              </a:cxn>
              <a:cxn ang="0">
                <a:pos x="2" y="0"/>
              </a:cxn>
              <a:cxn ang="0">
                <a:pos x="0" y="0"/>
              </a:cxn>
              <a:cxn ang="0">
                <a:pos x="0" y="2"/>
              </a:cxn>
              <a:cxn ang="0">
                <a:pos x="0" y="2"/>
              </a:cxn>
              <a:cxn ang="0">
                <a:pos x="2" y="0"/>
              </a:cxn>
              <a:cxn ang="0">
                <a:pos x="2" y="0"/>
              </a:cxn>
              <a:cxn ang="0">
                <a:pos x="2" y="0"/>
              </a:cxn>
              <a:cxn ang="0">
                <a:pos x="2" y="2"/>
              </a:cxn>
              <a:cxn ang="0">
                <a:pos x="0" y="2"/>
              </a:cxn>
              <a:cxn ang="0">
                <a:pos x="0" y="2"/>
              </a:cxn>
              <a:cxn ang="0">
                <a:pos x="0" y="2"/>
              </a:cxn>
              <a:cxn ang="0">
                <a:pos x="0" y="2"/>
              </a:cxn>
              <a:cxn ang="0">
                <a:pos x="0" y="2"/>
              </a:cxn>
              <a:cxn ang="0">
                <a:pos x="0" y="2"/>
              </a:cxn>
              <a:cxn ang="0">
                <a:pos x="0" y="2"/>
              </a:cxn>
              <a:cxn ang="0">
                <a:pos x="0" y="2"/>
              </a:cxn>
              <a:cxn ang="0">
                <a:pos x="2" y="2"/>
              </a:cxn>
              <a:cxn ang="0">
                <a:pos x="0" y="2"/>
              </a:cxn>
              <a:cxn ang="0">
                <a:pos x="0" y="2"/>
              </a:cxn>
              <a:cxn ang="0">
                <a:pos x="2" y="2"/>
              </a:cxn>
              <a:cxn ang="0">
                <a:pos x="2" y="2"/>
              </a:cxn>
              <a:cxn ang="0">
                <a:pos x="2" y="0"/>
              </a:cxn>
              <a:cxn ang="0">
                <a:pos x="0" y="0"/>
              </a:cxn>
              <a:cxn ang="0">
                <a:pos x="0" y="0"/>
              </a:cxn>
            </a:cxnLst>
            <a:rect l="0" t="0" r="r" b="b"/>
            <a:pathLst>
              <a:path w="2" h="2">
                <a:moveTo>
                  <a:pt x="0" y="0"/>
                </a:moveTo>
                <a:lnTo>
                  <a:pt x="0" y="2"/>
                </a:lnTo>
                <a:lnTo>
                  <a:pt x="0" y="2"/>
                </a:lnTo>
                <a:lnTo>
                  <a:pt x="0" y="2"/>
                </a:lnTo>
                <a:lnTo>
                  <a:pt x="2" y="2"/>
                </a:lnTo>
                <a:lnTo>
                  <a:pt x="2" y="0"/>
                </a:lnTo>
                <a:lnTo>
                  <a:pt x="2" y="0"/>
                </a:lnTo>
                <a:lnTo>
                  <a:pt x="2" y="0"/>
                </a:lnTo>
                <a:lnTo>
                  <a:pt x="0" y="0"/>
                </a:lnTo>
                <a:lnTo>
                  <a:pt x="0" y="2"/>
                </a:lnTo>
                <a:lnTo>
                  <a:pt x="0" y="2"/>
                </a:lnTo>
                <a:lnTo>
                  <a:pt x="2" y="0"/>
                </a:lnTo>
                <a:lnTo>
                  <a:pt x="2" y="0"/>
                </a:lnTo>
                <a:lnTo>
                  <a:pt x="2" y="0"/>
                </a:lnTo>
                <a:lnTo>
                  <a:pt x="2" y="2"/>
                </a:lnTo>
                <a:lnTo>
                  <a:pt x="0" y="2"/>
                </a:lnTo>
                <a:lnTo>
                  <a:pt x="0" y="2"/>
                </a:lnTo>
                <a:lnTo>
                  <a:pt x="0" y="2"/>
                </a:lnTo>
                <a:lnTo>
                  <a:pt x="0" y="2"/>
                </a:lnTo>
                <a:lnTo>
                  <a:pt x="0" y="2"/>
                </a:lnTo>
                <a:lnTo>
                  <a:pt x="0" y="2"/>
                </a:lnTo>
                <a:lnTo>
                  <a:pt x="0" y="2"/>
                </a:lnTo>
                <a:lnTo>
                  <a:pt x="0" y="2"/>
                </a:lnTo>
                <a:lnTo>
                  <a:pt x="2" y="2"/>
                </a:lnTo>
                <a:lnTo>
                  <a:pt x="0" y="2"/>
                </a:lnTo>
                <a:lnTo>
                  <a:pt x="0" y="2"/>
                </a:lnTo>
                <a:lnTo>
                  <a:pt x="2" y="2"/>
                </a:lnTo>
                <a:lnTo>
                  <a:pt x="2" y="2"/>
                </a:lnTo>
                <a:lnTo>
                  <a:pt x="2" y="0"/>
                </a:lnTo>
                <a:lnTo>
                  <a:pt x="0" y="0"/>
                </a:lnTo>
                <a:lnTo>
                  <a:pt x="0" y="0"/>
                </a:lnTo>
              </a:path>
            </a:pathLst>
          </a:cu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272" name="Freeform 1134"/>
          <p:cNvSpPr>
            <a:spLocks/>
          </p:cNvSpPr>
          <p:nvPr/>
        </p:nvSpPr>
        <p:spPr bwMode="auto">
          <a:xfrm>
            <a:off x="703267" y="514350"/>
            <a:ext cx="3175" cy="6350"/>
          </a:xfrm>
          <a:custGeom>
            <a:avLst/>
            <a:gdLst/>
            <a:ahLst/>
            <a:cxnLst>
              <a:cxn ang="0">
                <a:pos x="2" y="4"/>
              </a:cxn>
              <a:cxn ang="0">
                <a:pos x="2" y="4"/>
              </a:cxn>
              <a:cxn ang="0">
                <a:pos x="2" y="4"/>
              </a:cxn>
              <a:cxn ang="0">
                <a:pos x="2" y="2"/>
              </a:cxn>
              <a:cxn ang="0">
                <a:pos x="2" y="0"/>
              </a:cxn>
              <a:cxn ang="0">
                <a:pos x="2" y="0"/>
              </a:cxn>
              <a:cxn ang="0">
                <a:pos x="2" y="0"/>
              </a:cxn>
              <a:cxn ang="0">
                <a:pos x="0" y="2"/>
              </a:cxn>
              <a:cxn ang="0">
                <a:pos x="2" y="4"/>
              </a:cxn>
              <a:cxn ang="0">
                <a:pos x="2" y="2"/>
              </a:cxn>
              <a:cxn ang="0">
                <a:pos x="2" y="2"/>
              </a:cxn>
              <a:cxn ang="0">
                <a:pos x="2" y="0"/>
              </a:cxn>
              <a:cxn ang="0">
                <a:pos x="2" y="2"/>
              </a:cxn>
              <a:cxn ang="0">
                <a:pos x="2" y="2"/>
              </a:cxn>
              <a:cxn ang="0">
                <a:pos x="2" y="2"/>
              </a:cxn>
              <a:cxn ang="0">
                <a:pos x="2" y="2"/>
              </a:cxn>
              <a:cxn ang="0">
                <a:pos x="2" y="2"/>
              </a:cxn>
              <a:cxn ang="0">
                <a:pos x="2" y="2"/>
              </a:cxn>
              <a:cxn ang="0">
                <a:pos x="2" y="2"/>
              </a:cxn>
              <a:cxn ang="0">
                <a:pos x="2" y="2"/>
              </a:cxn>
              <a:cxn ang="0">
                <a:pos x="2" y="2"/>
              </a:cxn>
              <a:cxn ang="0">
                <a:pos x="2" y="2"/>
              </a:cxn>
              <a:cxn ang="0">
                <a:pos x="2" y="2"/>
              </a:cxn>
              <a:cxn ang="0">
                <a:pos x="2" y="2"/>
              </a:cxn>
              <a:cxn ang="0">
                <a:pos x="2" y="2"/>
              </a:cxn>
              <a:cxn ang="0">
                <a:pos x="2" y="2"/>
              </a:cxn>
              <a:cxn ang="0">
                <a:pos x="0" y="2"/>
              </a:cxn>
              <a:cxn ang="0">
                <a:pos x="2" y="4"/>
              </a:cxn>
            </a:cxnLst>
            <a:rect l="0" t="0" r="r" b="b"/>
            <a:pathLst>
              <a:path w="2" h="4">
                <a:moveTo>
                  <a:pt x="2" y="4"/>
                </a:moveTo>
                <a:lnTo>
                  <a:pt x="2" y="4"/>
                </a:lnTo>
                <a:lnTo>
                  <a:pt x="2" y="4"/>
                </a:lnTo>
                <a:lnTo>
                  <a:pt x="2" y="2"/>
                </a:lnTo>
                <a:lnTo>
                  <a:pt x="2" y="0"/>
                </a:lnTo>
                <a:lnTo>
                  <a:pt x="2" y="0"/>
                </a:lnTo>
                <a:lnTo>
                  <a:pt x="2" y="0"/>
                </a:lnTo>
                <a:lnTo>
                  <a:pt x="0" y="2"/>
                </a:lnTo>
                <a:lnTo>
                  <a:pt x="2" y="4"/>
                </a:lnTo>
                <a:lnTo>
                  <a:pt x="2" y="2"/>
                </a:lnTo>
                <a:lnTo>
                  <a:pt x="2" y="2"/>
                </a:lnTo>
                <a:lnTo>
                  <a:pt x="2" y="0"/>
                </a:lnTo>
                <a:lnTo>
                  <a:pt x="2" y="2"/>
                </a:lnTo>
                <a:lnTo>
                  <a:pt x="2" y="2"/>
                </a:lnTo>
                <a:lnTo>
                  <a:pt x="2" y="2"/>
                </a:lnTo>
                <a:lnTo>
                  <a:pt x="2" y="2"/>
                </a:lnTo>
                <a:lnTo>
                  <a:pt x="2" y="2"/>
                </a:lnTo>
                <a:lnTo>
                  <a:pt x="2" y="2"/>
                </a:lnTo>
                <a:lnTo>
                  <a:pt x="2" y="2"/>
                </a:lnTo>
                <a:lnTo>
                  <a:pt x="2" y="2"/>
                </a:lnTo>
                <a:lnTo>
                  <a:pt x="2" y="2"/>
                </a:lnTo>
                <a:lnTo>
                  <a:pt x="2" y="2"/>
                </a:lnTo>
                <a:lnTo>
                  <a:pt x="2" y="2"/>
                </a:lnTo>
                <a:lnTo>
                  <a:pt x="2" y="2"/>
                </a:lnTo>
                <a:lnTo>
                  <a:pt x="2" y="2"/>
                </a:lnTo>
                <a:lnTo>
                  <a:pt x="2" y="2"/>
                </a:lnTo>
                <a:lnTo>
                  <a:pt x="0" y="2"/>
                </a:lnTo>
                <a:lnTo>
                  <a:pt x="2" y="4"/>
                </a:lnTo>
              </a:path>
            </a:pathLst>
          </a:cu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273" name="Freeform 1141"/>
          <p:cNvSpPr>
            <a:spLocks/>
          </p:cNvSpPr>
          <p:nvPr/>
        </p:nvSpPr>
        <p:spPr bwMode="auto">
          <a:xfrm>
            <a:off x="706439" y="479425"/>
            <a:ext cx="1587" cy="6350"/>
          </a:xfrm>
          <a:custGeom>
            <a:avLst/>
            <a:gdLst/>
            <a:ahLst/>
            <a:cxnLst>
              <a:cxn ang="0">
                <a:pos x="0" y="4"/>
              </a:cxn>
              <a:cxn ang="0">
                <a:pos x="0" y="2"/>
              </a:cxn>
              <a:cxn ang="0">
                <a:pos x="0" y="0"/>
              </a:cxn>
              <a:cxn ang="0">
                <a:pos x="0" y="0"/>
              </a:cxn>
              <a:cxn ang="0">
                <a:pos x="0" y="2"/>
              </a:cxn>
              <a:cxn ang="0">
                <a:pos x="0" y="2"/>
              </a:cxn>
              <a:cxn ang="0">
                <a:pos x="0" y="4"/>
              </a:cxn>
              <a:cxn ang="0">
                <a:pos x="0" y="2"/>
              </a:cxn>
              <a:cxn ang="0">
                <a:pos x="0" y="2"/>
              </a:cxn>
              <a:cxn ang="0">
                <a:pos x="0" y="2"/>
              </a:cxn>
              <a:cxn ang="0">
                <a:pos x="0" y="2"/>
              </a:cxn>
              <a:cxn ang="0">
                <a:pos x="0" y="2"/>
              </a:cxn>
              <a:cxn ang="0">
                <a:pos x="0" y="2"/>
              </a:cxn>
              <a:cxn ang="0">
                <a:pos x="0" y="2"/>
              </a:cxn>
              <a:cxn ang="0">
                <a:pos x="0" y="4"/>
              </a:cxn>
            </a:cxnLst>
            <a:rect l="0" t="0" r="r" b="b"/>
            <a:pathLst>
              <a:path h="4">
                <a:moveTo>
                  <a:pt x="0" y="4"/>
                </a:moveTo>
                <a:lnTo>
                  <a:pt x="0" y="2"/>
                </a:lnTo>
                <a:lnTo>
                  <a:pt x="0" y="0"/>
                </a:lnTo>
                <a:lnTo>
                  <a:pt x="0" y="0"/>
                </a:lnTo>
                <a:lnTo>
                  <a:pt x="0" y="2"/>
                </a:lnTo>
                <a:lnTo>
                  <a:pt x="0" y="2"/>
                </a:lnTo>
                <a:lnTo>
                  <a:pt x="0" y="4"/>
                </a:lnTo>
                <a:lnTo>
                  <a:pt x="0" y="2"/>
                </a:lnTo>
                <a:lnTo>
                  <a:pt x="0" y="2"/>
                </a:lnTo>
                <a:lnTo>
                  <a:pt x="0" y="2"/>
                </a:lnTo>
                <a:lnTo>
                  <a:pt x="0" y="2"/>
                </a:lnTo>
                <a:lnTo>
                  <a:pt x="0" y="2"/>
                </a:lnTo>
                <a:lnTo>
                  <a:pt x="0" y="2"/>
                </a:lnTo>
                <a:lnTo>
                  <a:pt x="0" y="2"/>
                </a:lnTo>
                <a:lnTo>
                  <a:pt x="0" y="4"/>
                </a:lnTo>
              </a:path>
            </a:pathLst>
          </a:cu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274" name="Freeform 1148"/>
          <p:cNvSpPr>
            <a:spLocks/>
          </p:cNvSpPr>
          <p:nvPr/>
        </p:nvSpPr>
        <p:spPr bwMode="auto">
          <a:xfrm>
            <a:off x="693742" y="460376"/>
            <a:ext cx="3175" cy="3175"/>
          </a:xfrm>
          <a:custGeom>
            <a:avLst/>
            <a:gdLst/>
            <a:ahLst/>
            <a:cxnLst>
              <a:cxn ang="0">
                <a:pos x="2" y="2"/>
              </a:cxn>
              <a:cxn ang="0">
                <a:pos x="2" y="0"/>
              </a:cxn>
              <a:cxn ang="0">
                <a:pos x="2" y="0"/>
              </a:cxn>
              <a:cxn ang="0">
                <a:pos x="2" y="0"/>
              </a:cxn>
              <a:cxn ang="0">
                <a:pos x="2" y="0"/>
              </a:cxn>
              <a:cxn ang="0">
                <a:pos x="0" y="0"/>
              </a:cxn>
              <a:cxn ang="0">
                <a:pos x="0" y="0"/>
              </a:cxn>
              <a:cxn ang="0">
                <a:pos x="0" y="2"/>
              </a:cxn>
              <a:cxn ang="0">
                <a:pos x="0" y="2"/>
              </a:cxn>
              <a:cxn ang="0">
                <a:pos x="0" y="2"/>
              </a:cxn>
              <a:cxn ang="0">
                <a:pos x="2" y="2"/>
              </a:cxn>
              <a:cxn ang="0">
                <a:pos x="2" y="2"/>
              </a:cxn>
              <a:cxn ang="0">
                <a:pos x="2" y="0"/>
              </a:cxn>
              <a:cxn ang="0">
                <a:pos x="2" y="0"/>
              </a:cxn>
              <a:cxn ang="0">
                <a:pos x="2" y="0"/>
              </a:cxn>
              <a:cxn ang="0">
                <a:pos x="0" y="2"/>
              </a:cxn>
              <a:cxn ang="0">
                <a:pos x="2" y="2"/>
              </a:cxn>
              <a:cxn ang="0">
                <a:pos x="2" y="0"/>
              </a:cxn>
              <a:cxn ang="0">
                <a:pos x="0" y="2"/>
              </a:cxn>
              <a:cxn ang="0">
                <a:pos x="2" y="2"/>
              </a:cxn>
              <a:cxn ang="0">
                <a:pos x="0" y="2"/>
              </a:cxn>
              <a:cxn ang="0">
                <a:pos x="0" y="2"/>
              </a:cxn>
              <a:cxn ang="0">
                <a:pos x="0" y="2"/>
              </a:cxn>
              <a:cxn ang="0">
                <a:pos x="0" y="2"/>
              </a:cxn>
              <a:cxn ang="0">
                <a:pos x="0" y="2"/>
              </a:cxn>
              <a:cxn ang="0">
                <a:pos x="0" y="2"/>
              </a:cxn>
              <a:cxn ang="0">
                <a:pos x="0" y="2"/>
              </a:cxn>
              <a:cxn ang="0">
                <a:pos x="0" y="2"/>
              </a:cxn>
              <a:cxn ang="0">
                <a:pos x="0" y="2"/>
              </a:cxn>
              <a:cxn ang="0">
                <a:pos x="2" y="2"/>
              </a:cxn>
              <a:cxn ang="0">
                <a:pos x="2" y="2"/>
              </a:cxn>
            </a:cxnLst>
            <a:rect l="0" t="0" r="r" b="b"/>
            <a:pathLst>
              <a:path w="2" h="2">
                <a:moveTo>
                  <a:pt x="2" y="2"/>
                </a:moveTo>
                <a:lnTo>
                  <a:pt x="2" y="0"/>
                </a:lnTo>
                <a:lnTo>
                  <a:pt x="2" y="0"/>
                </a:lnTo>
                <a:lnTo>
                  <a:pt x="2" y="0"/>
                </a:lnTo>
                <a:lnTo>
                  <a:pt x="2" y="0"/>
                </a:lnTo>
                <a:lnTo>
                  <a:pt x="0" y="0"/>
                </a:lnTo>
                <a:lnTo>
                  <a:pt x="0" y="0"/>
                </a:lnTo>
                <a:lnTo>
                  <a:pt x="0" y="2"/>
                </a:lnTo>
                <a:lnTo>
                  <a:pt x="0" y="2"/>
                </a:lnTo>
                <a:lnTo>
                  <a:pt x="0" y="2"/>
                </a:lnTo>
                <a:lnTo>
                  <a:pt x="2" y="2"/>
                </a:lnTo>
                <a:lnTo>
                  <a:pt x="2" y="2"/>
                </a:lnTo>
                <a:lnTo>
                  <a:pt x="2" y="0"/>
                </a:lnTo>
                <a:lnTo>
                  <a:pt x="2" y="0"/>
                </a:lnTo>
                <a:lnTo>
                  <a:pt x="2" y="0"/>
                </a:lnTo>
                <a:lnTo>
                  <a:pt x="0" y="2"/>
                </a:lnTo>
                <a:lnTo>
                  <a:pt x="2" y="2"/>
                </a:lnTo>
                <a:lnTo>
                  <a:pt x="2" y="0"/>
                </a:lnTo>
                <a:lnTo>
                  <a:pt x="0" y="2"/>
                </a:lnTo>
                <a:lnTo>
                  <a:pt x="2" y="2"/>
                </a:lnTo>
                <a:lnTo>
                  <a:pt x="0" y="2"/>
                </a:lnTo>
                <a:lnTo>
                  <a:pt x="0" y="2"/>
                </a:lnTo>
                <a:lnTo>
                  <a:pt x="0" y="2"/>
                </a:lnTo>
                <a:lnTo>
                  <a:pt x="0" y="2"/>
                </a:lnTo>
                <a:lnTo>
                  <a:pt x="0" y="2"/>
                </a:lnTo>
                <a:lnTo>
                  <a:pt x="0" y="2"/>
                </a:lnTo>
                <a:lnTo>
                  <a:pt x="0" y="2"/>
                </a:lnTo>
                <a:lnTo>
                  <a:pt x="0" y="2"/>
                </a:lnTo>
                <a:lnTo>
                  <a:pt x="0" y="2"/>
                </a:lnTo>
                <a:lnTo>
                  <a:pt x="2" y="2"/>
                </a:lnTo>
                <a:lnTo>
                  <a:pt x="2" y="2"/>
                </a:lnTo>
              </a:path>
            </a:pathLst>
          </a:cu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275" name="Freeform 1150"/>
          <p:cNvSpPr>
            <a:spLocks/>
          </p:cNvSpPr>
          <p:nvPr/>
        </p:nvSpPr>
        <p:spPr bwMode="auto">
          <a:xfrm>
            <a:off x="684215" y="447677"/>
            <a:ext cx="1587" cy="3175"/>
          </a:xfrm>
          <a:custGeom>
            <a:avLst/>
            <a:gdLst/>
            <a:ahLst/>
            <a:cxnLst>
              <a:cxn ang="0">
                <a:pos x="0" y="2"/>
              </a:cxn>
              <a:cxn ang="0">
                <a:pos x="0" y="0"/>
              </a:cxn>
              <a:cxn ang="0">
                <a:pos x="0" y="2"/>
              </a:cxn>
            </a:cxnLst>
            <a:rect l="0" t="0" r="r" b="b"/>
            <a:pathLst>
              <a:path h="2">
                <a:moveTo>
                  <a:pt x="0" y="2"/>
                </a:moveTo>
                <a:lnTo>
                  <a:pt x="0" y="0"/>
                </a:lnTo>
                <a:lnTo>
                  <a:pt x="0" y="2"/>
                </a:lnTo>
              </a:path>
            </a:pathLst>
          </a:cu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276" name="Freeform 1152"/>
          <p:cNvSpPr>
            <a:spLocks/>
          </p:cNvSpPr>
          <p:nvPr/>
        </p:nvSpPr>
        <p:spPr bwMode="auto">
          <a:xfrm>
            <a:off x="684217" y="447677"/>
            <a:ext cx="3175" cy="3175"/>
          </a:xfrm>
          <a:custGeom>
            <a:avLst/>
            <a:gdLst/>
            <a:ahLst/>
            <a:cxnLst>
              <a:cxn ang="0">
                <a:pos x="2" y="0"/>
              </a:cxn>
              <a:cxn ang="0">
                <a:pos x="0" y="0"/>
              </a:cxn>
              <a:cxn ang="0">
                <a:pos x="0" y="0"/>
              </a:cxn>
              <a:cxn ang="0">
                <a:pos x="0" y="0"/>
              </a:cxn>
              <a:cxn ang="0">
                <a:pos x="0" y="2"/>
              </a:cxn>
              <a:cxn ang="0">
                <a:pos x="2" y="2"/>
              </a:cxn>
              <a:cxn ang="0">
                <a:pos x="2" y="0"/>
              </a:cxn>
              <a:cxn ang="0">
                <a:pos x="0" y="0"/>
              </a:cxn>
              <a:cxn ang="0">
                <a:pos x="0" y="0"/>
              </a:cxn>
              <a:cxn ang="0">
                <a:pos x="0" y="0"/>
              </a:cxn>
              <a:cxn ang="0">
                <a:pos x="0" y="2"/>
              </a:cxn>
              <a:cxn ang="0">
                <a:pos x="2" y="2"/>
              </a:cxn>
              <a:cxn ang="0">
                <a:pos x="2" y="0"/>
              </a:cxn>
            </a:cxnLst>
            <a:rect l="0" t="0" r="r" b="b"/>
            <a:pathLst>
              <a:path w="2" h="2">
                <a:moveTo>
                  <a:pt x="2" y="0"/>
                </a:moveTo>
                <a:lnTo>
                  <a:pt x="0" y="0"/>
                </a:lnTo>
                <a:lnTo>
                  <a:pt x="0" y="0"/>
                </a:lnTo>
                <a:lnTo>
                  <a:pt x="0" y="0"/>
                </a:lnTo>
                <a:lnTo>
                  <a:pt x="0" y="2"/>
                </a:lnTo>
                <a:lnTo>
                  <a:pt x="2" y="2"/>
                </a:lnTo>
                <a:lnTo>
                  <a:pt x="2" y="0"/>
                </a:lnTo>
                <a:lnTo>
                  <a:pt x="0" y="0"/>
                </a:lnTo>
                <a:lnTo>
                  <a:pt x="0" y="0"/>
                </a:lnTo>
                <a:lnTo>
                  <a:pt x="0" y="0"/>
                </a:lnTo>
                <a:lnTo>
                  <a:pt x="0" y="2"/>
                </a:lnTo>
                <a:lnTo>
                  <a:pt x="2" y="2"/>
                </a:lnTo>
                <a:lnTo>
                  <a:pt x="2" y="0"/>
                </a:lnTo>
              </a:path>
            </a:pathLst>
          </a:cu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277" name="Freeform 1154"/>
          <p:cNvSpPr>
            <a:spLocks/>
          </p:cNvSpPr>
          <p:nvPr/>
        </p:nvSpPr>
        <p:spPr bwMode="auto">
          <a:xfrm>
            <a:off x="665165" y="434975"/>
            <a:ext cx="3175" cy="1588"/>
          </a:xfrm>
          <a:custGeom>
            <a:avLst/>
            <a:gdLst/>
            <a:ahLst/>
            <a:cxnLst>
              <a:cxn ang="0">
                <a:pos x="2" y="0"/>
              </a:cxn>
              <a:cxn ang="0">
                <a:pos x="0" y="0"/>
              </a:cxn>
              <a:cxn ang="0">
                <a:pos x="2" y="0"/>
              </a:cxn>
            </a:cxnLst>
            <a:rect l="0" t="0" r="r" b="b"/>
            <a:pathLst>
              <a:path w="2">
                <a:moveTo>
                  <a:pt x="2" y="0"/>
                </a:moveTo>
                <a:lnTo>
                  <a:pt x="0" y="0"/>
                </a:lnTo>
                <a:lnTo>
                  <a:pt x="2" y="0"/>
                </a:lnTo>
              </a:path>
            </a:pathLst>
          </a:cu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278" name="Freeform 1156"/>
          <p:cNvSpPr>
            <a:spLocks/>
          </p:cNvSpPr>
          <p:nvPr/>
        </p:nvSpPr>
        <p:spPr bwMode="auto">
          <a:xfrm>
            <a:off x="665165" y="431801"/>
            <a:ext cx="3175" cy="3175"/>
          </a:xfrm>
          <a:custGeom>
            <a:avLst/>
            <a:gdLst/>
            <a:ahLst/>
            <a:cxnLst>
              <a:cxn ang="0">
                <a:pos x="2" y="2"/>
              </a:cxn>
              <a:cxn ang="0">
                <a:pos x="0" y="0"/>
              </a:cxn>
              <a:cxn ang="0">
                <a:pos x="0" y="0"/>
              </a:cxn>
              <a:cxn ang="0">
                <a:pos x="0" y="2"/>
              </a:cxn>
              <a:cxn ang="0">
                <a:pos x="2" y="2"/>
              </a:cxn>
              <a:cxn ang="0">
                <a:pos x="2" y="2"/>
              </a:cxn>
              <a:cxn ang="0">
                <a:pos x="2" y="2"/>
              </a:cxn>
              <a:cxn ang="0">
                <a:pos x="0" y="0"/>
              </a:cxn>
              <a:cxn ang="0">
                <a:pos x="0" y="0"/>
              </a:cxn>
              <a:cxn ang="0">
                <a:pos x="0" y="2"/>
              </a:cxn>
              <a:cxn ang="0">
                <a:pos x="2" y="2"/>
              </a:cxn>
              <a:cxn ang="0">
                <a:pos x="2" y="2"/>
              </a:cxn>
              <a:cxn ang="0">
                <a:pos x="2" y="2"/>
              </a:cxn>
            </a:cxnLst>
            <a:rect l="0" t="0" r="r" b="b"/>
            <a:pathLst>
              <a:path w="2" h="2">
                <a:moveTo>
                  <a:pt x="2" y="2"/>
                </a:moveTo>
                <a:lnTo>
                  <a:pt x="0" y="0"/>
                </a:lnTo>
                <a:lnTo>
                  <a:pt x="0" y="0"/>
                </a:lnTo>
                <a:lnTo>
                  <a:pt x="0" y="2"/>
                </a:lnTo>
                <a:lnTo>
                  <a:pt x="2" y="2"/>
                </a:lnTo>
                <a:lnTo>
                  <a:pt x="2" y="2"/>
                </a:lnTo>
                <a:lnTo>
                  <a:pt x="2" y="2"/>
                </a:lnTo>
                <a:lnTo>
                  <a:pt x="0" y="0"/>
                </a:lnTo>
                <a:lnTo>
                  <a:pt x="0" y="0"/>
                </a:lnTo>
                <a:lnTo>
                  <a:pt x="0" y="2"/>
                </a:lnTo>
                <a:lnTo>
                  <a:pt x="2" y="2"/>
                </a:lnTo>
                <a:lnTo>
                  <a:pt x="2" y="2"/>
                </a:lnTo>
                <a:lnTo>
                  <a:pt x="2" y="2"/>
                </a:lnTo>
              </a:path>
            </a:pathLst>
          </a:cu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279" name="Freeform 1163"/>
          <p:cNvSpPr>
            <a:spLocks/>
          </p:cNvSpPr>
          <p:nvPr/>
        </p:nvSpPr>
        <p:spPr bwMode="auto">
          <a:xfrm>
            <a:off x="611188" y="415933"/>
            <a:ext cx="6350" cy="3175"/>
          </a:xfrm>
          <a:custGeom>
            <a:avLst/>
            <a:gdLst/>
            <a:ahLst/>
            <a:cxnLst>
              <a:cxn ang="0">
                <a:pos x="2" y="2"/>
              </a:cxn>
              <a:cxn ang="0">
                <a:pos x="2" y="2"/>
              </a:cxn>
              <a:cxn ang="0">
                <a:pos x="4" y="2"/>
              </a:cxn>
              <a:cxn ang="0">
                <a:pos x="4" y="0"/>
              </a:cxn>
              <a:cxn ang="0">
                <a:pos x="4" y="0"/>
              </a:cxn>
              <a:cxn ang="0">
                <a:pos x="2" y="0"/>
              </a:cxn>
              <a:cxn ang="0">
                <a:pos x="2" y="0"/>
              </a:cxn>
              <a:cxn ang="0">
                <a:pos x="0" y="2"/>
              </a:cxn>
              <a:cxn ang="0">
                <a:pos x="2" y="2"/>
              </a:cxn>
              <a:cxn ang="0">
                <a:pos x="2" y="0"/>
              </a:cxn>
              <a:cxn ang="0">
                <a:pos x="4" y="2"/>
              </a:cxn>
              <a:cxn ang="0">
                <a:pos x="4" y="0"/>
              </a:cxn>
              <a:cxn ang="0">
                <a:pos x="4" y="0"/>
              </a:cxn>
              <a:cxn ang="0">
                <a:pos x="2" y="0"/>
              </a:cxn>
              <a:cxn ang="0">
                <a:pos x="2" y="0"/>
              </a:cxn>
              <a:cxn ang="0">
                <a:pos x="0" y="0"/>
              </a:cxn>
              <a:cxn ang="0">
                <a:pos x="2" y="2"/>
              </a:cxn>
            </a:cxnLst>
            <a:rect l="0" t="0" r="r" b="b"/>
            <a:pathLst>
              <a:path w="4" h="2">
                <a:moveTo>
                  <a:pt x="2" y="2"/>
                </a:moveTo>
                <a:lnTo>
                  <a:pt x="2" y="2"/>
                </a:lnTo>
                <a:lnTo>
                  <a:pt x="4" y="2"/>
                </a:lnTo>
                <a:lnTo>
                  <a:pt x="4" y="0"/>
                </a:lnTo>
                <a:lnTo>
                  <a:pt x="4" y="0"/>
                </a:lnTo>
                <a:lnTo>
                  <a:pt x="2" y="0"/>
                </a:lnTo>
                <a:lnTo>
                  <a:pt x="2" y="0"/>
                </a:lnTo>
                <a:lnTo>
                  <a:pt x="0" y="2"/>
                </a:lnTo>
                <a:lnTo>
                  <a:pt x="2" y="2"/>
                </a:lnTo>
                <a:lnTo>
                  <a:pt x="2" y="0"/>
                </a:lnTo>
                <a:lnTo>
                  <a:pt x="4" y="2"/>
                </a:lnTo>
                <a:lnTo>
                  <a:pt x="4" y="0"/>
                </a:lnTo>
                <a:lnTo>
                  <a:pt x="4" y="0"/>
                </a:lnTo>
                <a:lnTo>
                  <a:pt x="2" y="0"/>
                </a:lnTo>
                <a:lnTo>
                  <a:pt x="2" y="0"/>
                </a:lnTo>
                <a:lnTo>
                  <a:pt x="0" y="0"/>
                </a:lnTo>
                <a:lnTo>
                  <a:pt x="2" y="2"/>
                </a:lnTo>
              </a:path>
            </a:pathLst>
          </a:cu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280" name="Freeform 1172"/>
          <p:cNvSpPr>
            <a:spLocks/>
          </p:cNvSpPr>
          <p:nvPr/>
        </p:nvSpPr>
        <p:spPr bwMode="auto">
          <a:xfrm>
            <a:off x="582617" y="476253"/>
            <a:ext cx="3175" cy="3175"/>
          </a:xfrm>
          <a:custGeom>
            <a:avLst/>
            <a:gdLst/>
            <a:ahLst/>
            <a:cxnLst>
              <a:cxn ang="0">
                <a:pos x="0" y="2"/>
              </a:cxn>
              <a:cxn ang="0">
                <a:pos x="0" y="2"/>
              </a:cxn>
              <a:cxn ang="0">
                <a:pos x="2" y="2"/>
              </a:cxn>
              <a:cxn ang="0">
                <a:pos x="0" y="0"/>
              </a:cxn>
              <a:cxn ang="0">
                <a:pos x="0" y="0"/>
              </a:cxn>
              <a:cxn ang="0">
                <a:pos x="0" y="0"/>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Lst>
            <a:rect l="0" t="0" r="r" b="b"/>
            <a:pathLst>
              <a:path w="2" h="2">
                <a:moveTo>
                  <a:pt x="0" y="2"/>
                </a:moveTo>
                <a:lnTo>
                  <a:pt x="0" y="2"/>
                </a:lnTo>
                <a:lnTo>
                  <a:pt x="2" y="2"/>
                </a:lnTo>
                <a:lnTo>
                  <a:pt x="0" y="0"/>
                </a:lnTo>
                <a:lnTo>
                  <a:pt x="0" y="0"/>
                </a:lnTo>
                <a:lnTo>
                  <a:pt x="0" y="0"/>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path>
            </a:pathLst>
          </a:cu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281" name="Freeform 1177"/>
          <p:cNvSpPr>
            <a:spLocks/>
          </p:cNvSpPr>
          <p:nvPr/>
        </p:nvSpPr>
        <p:spPr bwMode="auto">
          <a:xfrm>
            <a:off x="557217" y="534996"/>
            <a:ext cx="3175" cy="3175"/>
          </a:xfrm>
          <a:custGeom>
            <a:avLst/>
            <a:gdLst/>
            <a:ahLst/>
            <a:cxnLst>
              <a:cxn ang="0">
                <a:pos x="0" y="2"/>
              </a:cxn>
              <a:cxn ang="0">
                <a:pos x="2" y="2"/>
              </a:cxn>
              <a:cxn ang="0">
                <a:pos x="2" y="2"/>
              </a:cxn>
              <a:cxn ang="0">
                <a:pos x="2" y="0"/>
              </a:cxn>
              <a:cxn ang="0">
                <a:pos x="2" y="0"/>
              </a:cxn>
              <a:cxn ang="0">
                <a:pos x="2"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2"/>
              </a:cxn>
              <a:cxn ang="0">
                <a:pos x="0" y="2"/>
              </a:cxn>
              <a:cxn ang="0">
                <a:pos x="2" y="2"/>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2"/>
              </a:cxn>
              <a:cxn ang="0">
                <a:pos x="2" y="0"/>
              </a:cxn>
              <a:cxn ang="0">
                <a:pos x="2" y="0"/>
              </a:cxn>
              <a:cxn ang="0">
                <a:pos x="0" y="0"/>
              </a:cxn>
              <a:cxn ang="0">
                <a:pos x="0" y="0"/>
              </a:cxn>
              <a:cxn ang="0">
                <a:pos x="0" y="2"/>
              </a:cxn>
            </a:cxnLst>
            <a:rect l="0" t="0" r="r" b="b"/>
            <a:pathLst>
              <a:path w="2" h="2">
                <a:moveTo>
                  <a:pt x="0" y="2"/>
                </a:moveTo>
                <a:lnTo>
                  <a:pt x="2" y="2"/>
                </a:lnTo>
                <a:lnTo>
                  <a:pt x="2" y="2"/>
                </a:lnTo>
                <a:lnTo>
                  <a:pt x="2" y="0"/>
                </a:lnTo>
                <a:lnTo>
                  <a:pt x="2" y="0"/>
                </a:lnTo>
                <a:lnTo>
                  <a:pt x="2"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2"/>
                </a:lnTo>
                <a:lnTo>
                  <a:pt x="0" y="2"/>
                </a:lnTo>
                <a:lnTo>
                  <a:pt x="2" y="2"/>
                </a:lnTo>
                <a:lnTo>
                  <a:pt x="2" y="0"/>
                </a:lnTo>
                <a:lnTo>
                  <a:pt x="2" y="0"/>
                </a:lnTo>
                <a:lnTo>
                  <a:pt x="2" y="0"/>
                </a:lnTo>
                <a:lnTo>
                  <a:pt x="2" y="0"/>
                </a:lnTo>
                <a:lnTo>
                  <a:pt x="2" y="0"/>
                </a:lnTo>
                <a:lnTo>
                  <a:pt x="2" y="0"/>
                </a:lnTo>
                <a:lnTo>
                  <a:pt x="2" y="0"/>
                </a:lnTo>
                <a:lnTo>
                  <a:pt x="2" y="0"/>
                </a:lnTo>
                <a:lnTo>
                  <a:pt x="2" y="0"/>
                </a:lnTo>
                <a:lnTo>
                  <a:pt x="2" y="0"/>
                </a:lnTo>
                <a:lnTo>
                  <a:pt x="2" y="0"/>
                </a:lnTo>
                <a:lnTo>
                  <a:pt x="2" y="2"/>
                </a:lnTo>
                <a:lnTo>
                  <a:pt x="2" y="0"/>
                </a:lnTo>
                <a:lnTo>
                  <a:pt x="2" y="0"/>
                </a:lnTo>
                <a:lnTo>
                  <a:pt x="0" y="0"/>
                </a:lnTo>
                <a:lnTo>
                  <a:pt x="0" y="0"/>
                </a:lnTo>
                <a:lnTo>
                  <a:pt x="0" y="2"/>
                </a:lnTo>
              </a:path>
            </a:pathLst>
          </a:cu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282" name="Freeform 1180"/>
          <p:cNvSpPr>
            <a:spLocks/>
          </p:cNvSpPr>
          <p:nvPr/>
        </p:nvSpPr>
        <p:spPr bwMode="auto">
          <a:xfrm>
            <a:off x="560392" y="530233"/>
            <a:ext cx="3175" cy="4763"/>
          </a:xfrm>
          <a:custGeom>
            <a:avLst/>
            <a:gdLst/>
            <a:ahLst/>
            <a:cxnLst>
              <a:cxn ang="0">
                <a:pos x="0" y="3"/>
              </a:cxn>
              <a:cxn ang="0">
                <a:pos x="0" y="3"/>
              </a:cxn>
              <a:cxn ang="0">
                <a:pos x="2" y="3"/>
              </a:cxn>
              <a:cxn ang="0">
                <a:pos x="2" y="3"/>
              </a:cxn>
              <a:cxn ang="0">
                <a:pos x="0" y="0"/>
              </a:cxn>
              <a:cxn ang="0">
                <a:pos x="0" y="0"/>
              </a:cxn>
              <a:cxn ang="0">
                <a:pos x="0" y="0"/>
              </a:cxn>
              <a:cxn ang="0">
                <a:pos x="0" y="3"/>
              </a:cxn>
              <a:cxn ang="0">
                <a:pos x="0" y="3"/>
              </a:cxn>
              <a:cxn ang="0">
                <a:pos x="0" y="3"/>
              </a:cxn>
              <a:cxn ang="0">
                <a:pos x="0" y="3"/>
              </a:cxn>
              <a:cxn ang="0">
                <a:pos x="0" y="0"/>
              </a:cxn>
              <a:cxn ang="0">
                <a:pos x="0" y="3"/>
              </a:cxn>
              <a:cxn ang="0">
                <a:pos x="0" y="3"/>
              </a:cxn>
              <a:cxn ang="0">
                <a:pos x="0" y="3"/>
              </a:cxn>
              <a:cxn ang="0">
                <a:pos x="0" y="3"/>
              </a:cxn>
              <a:cxn ang="0">
                <a:pos x="0" y="3"/>
              </a:cxn>
              <a:cxn ang="0">
                <a:pos x="0" y="3"/>
              </a:cxn>
              <a:cxn ang="0">
                <a:pos x="0" y="3"/>
              </a:cxn>
              <a:cxn ang="0">
                <a:pos x="0" y="3"/>
              </a:cxn>
              <a:cxn ang="0">
                <a:pos x="0" y="3"/>
              </a:cxn>
              <a:cxn ang="0">
                <a:pos x="0" y="3"/>
              </a:cxn>
              <a:cxn ang="0">
                <a:pos x="0" y="3"/>
              </a:cxn>
              <a:cxn ang="0">
                <a:pos x="0" y="3"/>
              </a:cxn>
              <a:cxn ang="0">
                <a:pos x="0" y="3"/>
              </a:cxn>
              <a:cxn ang="0">
                <a:pos x="0" y="3"/>
              </a:cxn>
              <a:cxn ang="0">
                <a:pos x="0" y="3"/>
              </a:cxn>
            </a:cxnLst>
            <a:rect l="0" t="0" r="r" b="b"/>
            <a:pathLst>
              <a:path w="2" h="3">
                <a:moveTo>
                  <a:pt x="0" y="3"/>
                </a:moveTo>
                <a:lnTo>
                  <a:pt x="0" y="3"/>
                </a:lnTo>
                <a:lnTo>
                  <a:pt x="2" y="3"/>
                </a:lnTo>
                <a:lnTo>
                  <a:pt x="2" y="3"/>
                </a:lnTo>
                <a:lnTo>
                  <a:pt x="0" y="0"/>
                </a:lnTo>
                <a:lnTo>
                  <a:pt x="0" y="0"/>
                </a:lnTo>
                <a:lnTo>
                  <a:pt x="0" y="0"/>
                </a:lnTo>
                <a:lnTo>
                  <a:pt x="0" y="3"/>
                </a:lnTo>
                <a:lnTo>
                  <a:pt x="0" y="3"/>
                </a:lnTo>
                <a:lnTo>
                  <a:pt x="0" y="3"/>
                </a:lnTo>
                <a:lnTo>
                  <a:pt x="0" y="3"/>
                </a:lnTo>
                <a:lnTo>
                  <a:pt x="0" y="0"/>
                </a:lnTo>
                <a:lnTo>
                  <a:pt x="0" y="3"/>
                </a:lnTo>
                <a:lnTo>
                  <a:pt x="0" y="3"/>
                </a:lnTo>
                <a:lnTo>
                  <a:pt x="0" y="3"/>
                </a:lnTo>
                <a:lnTo>
                  <a:pt x="0" y="3"/>
                </a:lnTo>
                <a:lnTo>
                  <a:pt x="0" y="3"/>
                </a:lnTo>
                <a:lnTo>
                  <a:pt x="0" y="3"/>
                </a:lnTo>
                <a:lnTo>
                  <a:pt x="0" y="3"/>
                </a:lnTo>
                <a:lnTo>
                  <a:pt x="0" y="3"/>
                </a:lnTo>
                <a:lnTo>
                  <a:pt x="0" y="3"/>
                </a:lnTo>
                <a:lnTo>
                  <a:pt x="0" y="3"/>
                </a:lnTo>
                <a:lnTo>
                  <a:pt x="0" y="3"/>
                </a:lnTo>
                <a:lnTo>
                  <a:pt x="0" y="3"/>
                </a:lnTo>
                <a:lnTo>
                  <a:pt x="0" y="3"/>
                </a:lnTo>
                <a:lnTo>
                  <a:pt x="0" y="3"/>
                </a:lnTo>
                <a:lnTo>
                  <a:pt x="0" y="3"/>
                </a:lnTo>
              </a:path>
            </a:pathLst>
          </a:cu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283" name="Line 1187"/>
          <p:cNvSpPr>
            <a:spLocks noChangeShapeType="1"/>
          </p:cNvSpPr>
          <p:nvPr/>
        </p:nvSpPr>
        <p:spPr bwMode="auto">
          <a:xfrm>
            <a:off x="569915" y="520700"/>
            <a:ext cx="1587" cy="1588"/>
          </a:xfrm>
          <a:prstGeom prst="line">
            <a:avLst/>
          </a:pr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284" name="Line 1188"/>
          <p:cNvSpPr>
            <a:spLocks noChangeShapeType="1"/>
          </p:cNvSpPr>
          <p:nvPr/>
        </p:nvSpPr>
        <p:spPr bwMode="auto">
          <a:xfrm>
            <a:off x="569915" y="520700"/>
            <a:ext cx="1587" cy="1588"/>
          </a:xfrm>
          <a:prstGeom prst="line">
            <a:avLst/>
          </a:pr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285" name="Freeform 1208"/>
          <p:cNvSpPr>
            <a:spLocks/>
          </p:cNvSpPr>
          <p:nvPr/>
        </p:nvSpPr>
        <p:spPr bwMode="auto">
          <a:xfrm>
            <a:off x="595313" y="557221"/>
            <a:ext cx="1587" cy="1587"/>
          </a:xfrm>
          <a:custGeom>
            <a:avLst/>
            <a:gdLst/>
            <a:ahLst/>
            <a:cxnLst>
              <a:cxn ang="0">
                <a:pos x="0" y="0"/>
              </a:cxn>
              <a:cxn ang="0">
                <a:pos x="0" y="0"/>
              </a:cxn>
              <a:cxn ang="0">
                <a:pos x="0" y="0"/>
              </a:cxn>
            </a:cxnLst>
            <a:rect l="0" t="0" r="r" b="b"/>
            <a:pathLst>
              <a:path>
                <a:moveTo>
                  <a:pt x="0" y="0"/>
                </a:moveTo>
                <a:lnTo>
                  <a:pt x="0" y="0"/>
                </a:lnTo>
                <a:lnTo>
                  <a:pt x="0" y="0"/>
                </a:lnTo>
              </a:path>
            </a:pathLst>
          </a:cu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286" name="Freeform 1210"/>
          <p:cNvSpPr>
            <a:spLocks/>
          </p:cNvSpPr>
          <p:nvPr/>
        </p:nvSpPr>
        <p:spPr bwMode="auto">
          <a:xfrm>
            <a:off x="595317" y="557221"/>
            <a:ext cx="3175" cy="3175"/>
          </a:xfrm>
          <a:custGeom>
            <a:avLst/>
            <a:gdLst/>
            <a:ahLst/>
            <a:cxnLst>
              <a:cxn ang="0">
                <a:pos x="0" y="2"/>
              </a:cxn>
              <a:cxn ang="0">
                <a:pos x="0" y="2"/>
              </a:cxn>
              <a:cxn ang="0">
                <a:pos x="2" y="2"/>
              </a:cxn>
              <a:cxn ang="0">
                <a:pos x="2" y="0"/>
              </a:cxn>
              <a:cxn ang="0">
                <a:pos x="2" y="0"/>
              </a:cxn>
              <a:cxn ang="0">
                <a:pos x="0" y="0"/>
              </a:cxn>
              <a:cxn ang="0">
                <a:pos x="0" y="0"/>
              </a:cxn>
              <a:cxn ang="0">
                <a:pos x="0" y="0"/>
              </a:cxn>
              <a:cxn ang="0">
                <a:pos x="0" y="2"/>
              </a:cxn>
              <a:cxn ang="0">
                <a:pos x="0" y="2"/>
              </a:cxn>
              <a:cxn ang="0">
                <a:pos x="2" y="2"/>
              </a:cxn>
              <a:cxn ang="0">
                <a:pos x="2" y="0"/>
              </a:cxn>
              <a:cxn ang="0">
                <a:pos x="2" y="0"/>
              </a:cxn>
              <a:cxn ang="0">
                <a:pos x="0" y="0"/>
              </a:cxn>
              <a:cxn ang="0">
                <a:pos x="0" y="0"/>
              </a:cxn>
              <a:cxn ang="0">
                <a:pos x="0" y="0"/>
              </a:cxn>
              <a:cxn ang="0">
                <a:pos x="0" y="2"/>
              </a:cxn>
            </a:cxnLst>
            <a:rect l="0" t="0" r="r" b="b"/>
            <a:pathLst>
              <a:path w="2" h="2">
                <a:moveTo>
                  <a:pt x="0" y="2"/>
                </a:moveTo>
                <a:lnTo>
                  <a:pt x="0" y="2"/>
                </a:lnTo>
                <a:lnTo>
                  <a:pt x="2" y="2"/>
                </a:lnTo>
                <a:lnTo>
                  <a:pt x="2" y="0"/>
                </a:lnTo>
                <a:lnTo>
                  <a:pt x="2" y="0"/>
                </a:lnTo>
                <a:lnTo>
                  <a:pt x="0" y="0"/>
                </a:lnTo>
                <a:lnTo>
                  <a:pt x="0" y="0"/>
                </a:lnTo>
                <a:lnTo>
                  <a:pt x="0" y="0"/>
                </a:lnTo>
                <a:lnTo>
                  <a:pt x="0" y="2"/>
                </a:lnTo>
                <a:lnTo>
                  <a:pt x="0" y="2"/>
                </a:lnTo>
                <a:lnTo>
                  <a:pt x="2" y="2"/>
                </a:lnTo>
                <a:lnTo>
                  <a:pt x="2" y="0"/>
                </a:lnTo>
                <a:lnTo>
                  <a:pt x="2" y="0"/>
                </a:lnTo>
                <a:lnTo>
                  <a:pt x="0" y="0"/>
                </a:lnTo>
                <a:lnTo>
                  <a:pt x="0" y="0"/>
                </a:lnTo>
                <a:lnTo>
                  <a:pt x="0" y="0"/>
                </a:lnTo>
                <a:lnTo>
                  <a:pt x="0" y="2"/>
                </a:lnTo>
              </a:path>
            </a:pathLst>
          </a:cu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287" name="Freeform 1214"/>
          <p:cNvSpPr>
            <a:spLocks/>
          </p:cNvSpPr>
          <p:nvPr/>
        </p:nvSpPr>
        <p:spPr bwMode="auto">
          <a:xfrm>
            <a:off x="595317" y="557221"/>
            <a:ext cx="3175" cy="3175"/>
          </a:xfrm>
          <a:custGeom>
            <a:avLst/>
            <a:gdLst/>
            <a:ahLst/>
            <a:cxnLst>
              <a:cxn ang="0">
                <a:pos x="0" y="2"/>
              </a:cxn>
              <a:cxn ang="0">
                <a:pos x="2" y="2"/>
              </a:cxn>
              <a:cxn ang="0">
                <a:pos x="0" y="0"/>
              </a:cxn>
              <a:cxn ang="0">
                <a:pos x="0" y="2"/>
              </a:cxn>
              <a:cxn ang="0">
                <a:pos x="0" y="2"/>
              </a:cxn>
            </a:cxnLst>
            <a:rect l="0" t="0" r="r" b="b"/>
            <a:pathLst>
              <a:path w="2" h="2">
                <a:moveTo>
                  <a:pt x="0" y="2"/>
                </a:moveTo>
                <a:lnTo>
                  <a:pt x="2" y="2"/>
                </a:lnTo>
                <a:lnTo>
                  <a:pt x="0" y="0"/>
                </a:lnTo>
                <a:lnTo>
                  <a:pt x="0" y="2"/>
                </a:lnTo>
                <a:lnTo>
                  <a:pt x="0" y="2"/>
                </a:lnTo>
              </a:path>
            </a:pathLst>
          </a:cu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288" name="Rectangle 1215"/>
          <p:cNvSpPr>
            <a:spLocks noChangeArrowheads="1"/>
          </p:cNvSpPr>
          <p:nvPr/>
        </p:nvSpPr>
        <p:spPr bwMode="auto">
          <a:xfrm>
            <a:off x="595313" y="627071"/>
            <a:ext cx="1587" cy="1587"/>
          </a:xfrm>
          <a:prstGeom prst="rect">
            <a:avLst/>
          </a:prstGeom>
          <a:solidFill>
            <a:srgbClr val="000000"/>
          </a:solidFill>
          <a:ln w="9525">
            <a:noFill/>
            <a:miter lim="800000"/>
            <a:headEnd/>
            <a:tailEnd/>
          </a:ln>
        </p:spPr>
        <p:txBody>
          <a:bodyPr/>
          <a:lstStyle/>
          <a:p>
            <a:pPr>
              <a:spcBef>
                <a:spcPct val="50000"/>
              </a:spcBef>
              <a:buFontTx/>
              <a:buChar char="•"/>
              <a:defRPr/>
            </a:pPr>
            <a:endParaRPr lang="en-US" sz="975" b="0" i="0">
              <a:latin typeface="Arial Regular" charset="0"/>
            </a:endParaRPr>
          </a:p>
        </p:txBody>
      </p:sp>
      <p:sp>
        <p:nvSpPr>
          <p:cNvPr id="289" name="Freeform 1217"/>
          <p:cNvSpPr>
            <a:spLocks/>
          </p:cNvSpPr>
          <p:nvPr/>
        </p:nvSpPr>
        <p:spPr bwMode="auto">
          <a:xfrm>
            <a:off x="595313" y="627071"/>
            <a:ext cx="1587" cy="1587"/>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290" name="Freeform 1219"/>
          <p:cNvSpPr>
            <a:spLocks/>
          </p:cNvSpPr>
          <p:nvPr/>
        </p:nvSpPr>
        <p:spPr bwMode="auto">
          <a:xfrm>
            <a:off x="731840" y="541346"/>
            <a:ext cx="1587" cy="1587"/>
          </a:xfrm>
          <a:custGeom>
            <a:avLst/>
            <a:gdLst/>
            <a:ahLst/>
            <a:cxnLst>
              <a:cxn ang="0">
                <a:pos x="0" y="0"/>
              </a:cxn>
              <a:cxn ang="0">
                <a:pos x="0" y="0"/>
              </a:cxn>
              <a:cxn ang="0">
                <a:pos x="0" y="0"/>
              </a:cxn>
            </a:cxnLst>
            <a:rect l="0" t="0" r="r" b="b"/>
            <a:pathLst>
              <a:path>
                <a:moveTo>
                  <a:pt x="0" y="0"/>
                </a:moveTo>
                <a:lnTo>
                  <a:pt x="0" y="0"/>
                </a:lnTo>
                <a:lnTo>
                  <a:pt x="0" y="0"/>
                </a:lnTo>
              </a:path>
            </a:pathLst>
          </a:cu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291" name="Freeform 1221"/>
          <p:cNvSpPr>
            <a:spLocks/>
          </p:cNvSpPr>
          <p:nvPr/>
        </p:nvSpPr>
        <p:spPr bwMode="auto">
          <a:xfrm>
            <a:off x="731842" y="541346"/>
            <a:ext cx="3175" cy="3175"/>
          </a:xfrm>
          <a:custGeom>
            <a:avLst/>
            <a:gdLst/>
            <a:ahLst/>
            <a:cxnLst>
              <a:cxn ang="0">
                <a:pos x="2" y="0"/>
              </a:cxn>
              <a:cxn ang="0">
                <a:pos x="2" y="0"/>
              </a:cxn>
              <a:cxn ang="0">
                <a:pos x="2" y="0"/>
              </a:cxn>
              <a:cxn ang="0">
                <a:pos x="0" y="0"/>
              </a:cxn>
              <a:cxn ang="0">
                <a:pos x="0" y="0"/>
              </a:cxn>
              <a:cxn ang="0">
                <a:pos x="0" y="2"/>
              </a:cxn>
              <a:cxn ang="0">
                <a:pos x="2" y="0"/>
              </a:cxn>
              <a:cxn ang="0">
                <a:pos x="2" y="0"/>
              </a:cxn>
              <a:cxn ang="0">
                <a:pos x="2" y="0"/>
              </a:cxn>
              <a:cxn ang="0">
                <a:pos x="0" y="0"/>
              </a:cxn>
              <a:cxn ang="0">
                <a:pos x="0" y="0"/>
              </a:cxn>
              <a:cxn ang="0">
                <a:pos x="0" y="2"/>
              </a:cxn>
              <a:cxn ang="0">
                <a:pos x="2" y="0"/>
              </a:cxn>
            </a:cxnLst>
            <a:rect l="0" t="0" r="r" b="b"/>
            <a:pathLst>
              <a:path w="2" h="2">
                <a:moveTo>
                  <a:pt x="2" y="0"/>
                </a:moveTo>
                <a:lnTo>
                  <a:pt x="2" y="0"/>
                </a:lnTo>
                <a:lnTo>
                  <a:pt x="2" y="0"/>
                </a:lnTo>
                <a:lnTo>
                  <a:pt x="0" y="0"/>
                </a:lnTo>
                <a:lnTo>
                  <a:pt x="0" y="0"/>
                </a:lnTo>
                <a:lnTo>
                  <a:pt x="0" y="2"/>
                </a:lnTo>
                <a:lnTo>
                  <a:pt x="2" y="0"/>
                </a:lnTo>
                <a:lnTo>
                  <a:pt x="2" y="0"/>
                </a:lnTo>
                <a:lnTo>
                  <a:pt x="2" y="0"/>
                </a:lnTo>
                <a:lnTo>
                  <a:pt x="0" y="0"/>
                </a:lnTo>
                <a:lnTo>
                  <a:pt x="0" y="0"/>
                </a:lnTo>
                <a:lnTo>
                  <a:pt x="0" y="2"/>
                </a:lnTo>
                <a:lnTo>
                  <a:pt x="2" y="0"/>
                </a:lnTo>
              </a:path>
            </a:pathLst>
          </a:cu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292" name="Freeform 1234"/>
          <p:cNvSpPr>
            <a:spLocks/>
          </p:cNvSpPr>
          <p:nvPr/>
        </p:nvSpPr>
        <p:spPr bwMode="auto">
          <a:xfrm>
            <a:off x="722317" y="550871"/>
            <a:ext cx="3175" cy="1587"/>
          </a:xfrm>
          <a:custGeom>
            <a:avLst/>
            <a:gdLst/>
            <a:ahLst/>
            <a:cxnLst>
              <a:cxn ang="0">
                <a:pos x="0" y="0"/>
              </a:cxn>
              <a:cxn ang="0">
                <a:pos x="0" y="0"/>
              </a:cxn>
              <a:cxn ang="0">
                <a:pos x="2" y="0"/>
              </a:cxn>
              <a:cxn ang="0">
                <a:pos x="2" y="0"/>
              </a:cxn>
              <a:cxn ang="0">
                <a:pos x="2" y="0"/>
              </a:cxn>
              <a:cxn ang="0">
                <a:pos x="2" y="0"/>
              </a:cxn>
              <a:cxn ang="0">
                <a:pos x="0" y="0"/>
              </a:cxn>
              <a:cxn ang="0">
                <a:pos x="0" y="0"/>
              </a:cxn>
              <a:cxn ang="0">
                <a:pos x="0" y="0"/>
              </a:cxn>
              <a:cxn ang="0">
                <a:pos x="0" y="0"/>
              </a:cxn>
              <a:cxn ang="0">
                <a:pos x="0" y="0"/>
              </a:cxn>
              <a:cxn ang="0">
                <a:pos x="0" y="0"/>
              </a:cxn>
              <a:cxn ang="0">
                <a:pos x="2" y="0"/>
              </a:cxn>
              <a:cxn ang="0">
                <a:pos x="2" y="0"/>
              </a:cxn>
              <a:cxn ang="0">
                <a:pos x="2" y="0"/>
              </a:cxn>
              <a:cxn ang="0">
                <a:pos x="0" y="0"/>
              </a:cxn>
              <a:cxn ang="0">
                <a:pos x="0" y="0"/>
              </a:cxn>
              <a:cxn ang="0">
                <a:pos x="2"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w="2">
                <a:moveTo>
                  <a:pt x="0" y="0"/>
                </a:moveTo>
                <a:lnTo>
                  <a:pt x="0" y="0"/>
                </a:lnTo>
                <a:lnTo>
                  <a:pt x="2" y="0"/>
                </a:lnTo>
                <a:lnTo>
                  <a:pt x="2" y="0"/>
                </a:lnTo>
                <a:lnTo>
                  <a:pt x="2" y="0"/>
                </a:lnTo>
                <a:lnTo>
                  <a:pt x="2" y="0"/>
                </a:lnTo>
                <a:lnTo>
                  <a:pt x="0" y="0"/>
                </a:lnTo>
                <a:lnTo>
                  <a:pt x="0" y="0"/>
                </a:lnTo>
                <a:lnTo>
                  <a:pt x="0" y="0"/>
                </a:lnTo>
                <a:lnTo>
                  <a:pt x="0" y="0"/>
                </a:lnTo>
                <a:lnTo>
                  <a:pt x="0" y="0"/>
                </a:lnTo>
                <a:lnTo>
                  <a:pt x="0" y="0"/>
                </a:lnTo>
                <a:lnTo>
                  <a:pt x="2" y="0"/>
                </a:lnTo>
                <a:lnTo>
                  <a:pt x="2" y="0"/>
                </a:lnTo>
                <a:lnTo>
                  <a:pt x="2" y="0"/>
                </a:lnTo>
                <a:lnTo>
                  <a:pt x="0" y="0"/>
                </a:lnTo>
                <a:lnTo>
                  <a:pt x="0" y="0"/>
                </a:lnTo>
                <a:lnTo>
                  <a:pt x="2"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293" name="Line 1237"/>
          <p:cNvSpPr>
            <a:spLocks noChangeShapeType="1"/>
          </p:cNvSpPr>
          <p:nvPr/>
        </p:nvSpPr>
        <p:spPr bwMode="auto">
          <a:xfrm>
            <a:off x="728663" y="544521"/>
            <a:ext cx="1587" cy="1587"/>
          </a:xfrm>
          <a:prstGeom prst="line">
            <a:avLst/>
          </a:pr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294" name="Line 1238"/>
          <p:cNvSpPr>
            <a:spLocks noChangeShapeType="1"/>
          </p:cNvSpPr>
          <p:nvPr/>
        </p:nvSpPr>
        <p:spPr bwMode="auto">
          <a:xfrm>
            <a:off x="728663" y="544521"/>
            <a:ext cx="1587" cy="1587"/>
          </a:xfrm>
          <a:prstGeom prst="line">
            <a:avLst/>
          </a:pr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295" name="Freeform 1240"/>
          <p:cNvSpPr>
            <a:spLocks/>
          </p:cNvSpPr>
          <p:nvPr/>
        </p:nvSpPr>
        <p:spPr bwMode="auto">
          <a:xfrm>
            <a:off x="728663" y="541346"/>
            <a:ext cx="1587" cy="3175"/>
          </a:xfrm>
          <a:custGeom>
            <a:avLst/>
            <a:gdLst/>
            <a:ahLst/>
            <a:cxnLst>
              <a:cxn ang="0">
                <a:pos x="0" y="2"/>
              </a:cxn>
              <a:cxn ang="0">
                <a:pos x="0" y="2"/>
              </a:cxn>
              <a:cxn ang="0">
                <a:pos x="0" y="0"/>
              </a:cxn>
              <a:cxn ang="0">
                <a:pos x="0" y="2"/>
              </a:cxn>
              <a:cxn ang="0">
                <a:pos x="0" y="2"/>
              </a:cxn>
            </a:cxnLst>
            <a:rect l="0" t="0" r="r" b="b"/>
            <a:pathLst>
              <a:path h="2">
                <a:moveTo>
                  <a:pt x="0" y="2"/>
                </a:moveTo>
                <a:lnTo>
                  <a:pt x="0" y="2"/>
                </a:lnTo>
                <a:lnTo>
                  <a:pt x="0" y="0"/>
                </a:lnTo>
                <a:lnTo>
                  <a:pt x="0" y="2"/>
                </a:lnTo>
                <a:lnTo>
                  <a:pt x="0" y="2"/>
                </a:lnTo>
              </a:path>
            </a:pathLst>
          </a:cu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296" name="Freeform 1243"/>
          <p:cNvSpPr>
            <a:spLocks/>
          </p:cNvSpPr>
          <p:nvPr/>
        </p:nvSpPr>
        <p:spPr bwMode="auto">
          <a:xfrm>
            <a:off x="728667" y="538171"/>
            <a:ext cx="3175" cy="3175"/>
          </a:xfrm>
          <a:custGeom>
            <a:avLst/>
            <a:gdLst/>
            <a:ahLst/>
            <a:cxnLst>
              <a:cxn ang="0">
                <a:pos x="2" y="2"/>
              </a:cxn>
              <a:cxn ang="0">
                <a:pos x="2" y="2"/>
              </a:cxn>
              <a:cxn ang="0">
                <a:pos x="2" y="2"/>
              </a:cxn>
              <a:cxn ang="0">
                <a:pos x="2" y="2"/>
              </a:cxn>
              <a:cxn ang="0">
                <a:pos x="0" y="2"/>
              </a:cxn>
              <a:cxn ang="0">
                <a:pos x="0" y="2"/>
              </a:cxn>
              <a:cxn ang="0">
                <a:pos x="2"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2" y="2"/>
              </a:cxn>
              <a:cxn ang="0">
                <a:pos x="2" y="2"/>
              </a:cxn>
              <a:cxn ang="0">
                <a:pos x="2" y="2"/>
              </a:cxn>
              <a:cxn ang="0">
                <a:pos x="2" y="2"/>
              </a:cxn>
              <a:cxn ang="0">
                <a:pos x="2" y="2"/>
              </a:cxn>
              <a:cxn ang="0">
                <a:pos x="0" y="0"/>
              </a:cxn>
              <a:cxn ang="0">
                <a:pos x="0" y="2"/>
              </a:cxn>
              <a:cxn ang="0">
                <a:pos x="0" y="2"/>
              </a:cxn>
              <a:cxn ang="0">
                <a:pos x="0" y="2"/>
              </a:cxn>
              <a:cxn ang="0">
                <a:pos x="2" y="2"/>
              </a:cxn>
            </a:cxnLst>
            <a:rect l="0" t="0" r="r" b="b"/>
            <a:pathLst>
              <a:path w="2" h="2">
                <a:moveTo>
                  <a:pt x="2" y="2"/>
                </a:moveTo>
                <a:lnTo>
                  <a:pt x="2" y="2"/>
                </a:lnTo>
                <a:lnTo>
                  <a:pt x="2" y="2"/>
                </a:lnTo>
                <a:lnTo>
                  <a:pt x="2" y="2"/>
                </a:lnTo>
                <a:lnTo>
                  <a:pt x="0" y="2"/>
                </a:lnTo>
                <a:lnTo>
                  <a:pt x="0" y="2"/>
                </a:lnTo>
                <a:lnTo>
                  <a:pt x="2"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2" y="2"/>
                </a:lnTo>
                <a:lnTo>
                  <a:pt x="2" y="2"/>
                </a:lnTo>
                <a:lnTo>
                  <a:pt x="2" y="2"/>
                </a:lnTo>
                <a:lnTo>
                  <a:pt x="2" y="2"/>
                </a:lnTo>
                <a:lnTo>
                  <a:pt x="2" y="2"/>
                </a:lnTo>
                <a:lnTo>
                  <a:pt x="0" y="0"/>
                </a:lnTo>
                <a:lnTo>
                  <a:pt x="0" y="2"/>
                </a:lnTo>
                <a:lnTo>
                  <a:pt x="0" y="2"/>
                </a:lnTo>
                <a:lnTo>
                  <a:pt x="0" y="2"/>
                </a:lnTo>
                <a:lnTo>
                  <a:pt x="2" y="2"/>
                </a:lnTo>
              </a:path>
            </a:pathLst>
          </a:cu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297" name="Freeform 1246"/>
          <p:cNvSpPr>
            <a:spLocks/>
          </p:cNvSpPr>
          <p:nvPr/>
        </p:nvSpPr>
        <p:spPr bwMode="auto">
          <a:xfrm>
            <a:off x="725492" y="547696"/>
            <a:ext cx="3175" cy="3175"/>
          </a:xfrm>
          <a:custGeom>
            <a:avLst/>
            <a:gdLst/>
            <a:ahLst/>
            <a:cxnLst>
              <a:cxn ang="0">
                <a:pos x="0" y="2"/>
              </a:cxn>
              <a:cxn ang="0">
                <a:pos x="0" y="2"/>
              </a:cxn>
              <a:cxn ang="0">
                <a:pos x="2" y="0"/>
              </a:cxn>
              <a:cxn ang="0">
                <a:pos x="2" y="0"/>
              </a:cxn>
              <a:cxn ang="0">
                <a:pos x="0" y="0"/>
              </a:cxn>
              <a:cxn ang="0">
                <a:pos x="0" y="0"/>
              </a:cxn>
              <a:cxn ang="0">
                <a:pos x="0" y="2"/>
              </a:cxn>
              <a:cxn ang="0">
                <a:pos x="0" y="2"/>
              </a:cxn>
              <a:cxn ang="0">
                <a:pos x="2" y="0"/>
              </a:cxn>
              <a:cxn ang="0">
                <a:pos x="2"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2"/>
              </a:cxn>
              <a:cxn ang="0">
                <a:pos x="0" y="2"/>
              </a:cxn>
            </a:cxnLst>
            <a:rect l="0" t="0" r="r" b="b"/>
            <a:pathLst>
              <a:path w="2" h="2">
                <a:moveTo>
                  <a:pt x="0" y="2"/>
                </a:moveTo>
                <a:lnTo>
                  <a:pt x="0" y="2"/>
                </a:lnTo>
                <a:lnTo>
                  <a:pt x="2" y="0"/>
                </a:lnTo>
                <a:lnTo>
                  <a:pt x="2" y="0"/>
                </a:lnTo>
                <a:lnTo>
                  <a:pt x="0" y="0"/>
                </a:lnTo>
                <a:lnTo>
                  <a:pt x="0" y="0"/>
                </a:lnTo>
                <a:lnTo>
                  <a:pt x="0" y="2"/>
                </a:lnTo>
                <a:lnTo>
                  <a:pt x="0" y="2"/>
                </a:lnTo>
                <a:lnTo>
                  <a:pt x="2" y="0"/>
                </a:lnTo>
                <a:lnTo>
                  <a:pt x="2"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2"/>
                </a:lnTo>
                <a:lnTo>
                  <a:pt x="0" y="2"/>
                </a:lnTo>
              </a:path>
            </a:pathLst>
          </a:cu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298" name="Freeform 1250"/>
          <p:cNvSpPr>
            <a:spLocks/>
          </p:cNvSpPr>
          <p:nvPr/>
        </p:nvSpPr>
        <p:spPr bwMode="auto">
          <a:xfrm>
            <a:off x="731842" y="530225"/>
            <a:ext cx="3175" cy="1588"/>
          </a:xfrm>
          <a:custGeom>
            <a:avLst/>
            <a:gdLst/>
            <a:ahLst/>
            <a:cxnLst>
              <a:cxn ang="0">
                <a:pos x="2" y="0"/>
              </a:cxn>
              <a:cxn ang="0">
                <a:pos x="0" y="0"/>
              </a:cxn>
              <a:cxn ang="0">
                <a:pos x="2" y="0"/>
              </a:cxn>
            </a:cxnLst>
            <a:rect l="0" t="0" r="r" b="b"/>
            <a:pathLst>
              <a:path w="2">
                <a:moveTo>
                  <a:pt x="2" y="0"/>
                </a:moveTo>
                <a:lnTo>
                  <a:pt x="0" y="0"/>
                </a:lnTo>
                <a:lnTo>
                  <a:pt x="2" y="0"/>
                </a:lnTo>
              </a:path>
            </a:pathLst>
          </a:cu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299" name="Freeform 1252"/>
          <p:cNvSpPr>
            <a:spLocks/>
          </p:cNvSpPr>
          <p:nvPr/>
        </p:nvSpPr>
        <p:spPr bwMode="auto">
          <a:xfrm>
            <a:off x="731842" y="527050"/>
            <a:ext cx="3175" cy="7938"/>
          </a:xfrm>
          <a:custGeom>
            <a:avLst/>
            <a:gdLst/>
            <a:ahLst/>
            <a:cxnLst>
              <a:cxn ang="0">
                <a:pos x="2" y="2"/>
              </a:cxn>
              <a:cxn ang="0">
                <a:pos x="2" y="2"/>
              </a:cxn>
              <a:cxn ang="0">
                <a:pos x="0" y="0"/>
              </a:cxn>
              <a:cxn ang="0">
                <a:pos x="0" y="2"/>
              </a:cxn>
              <a:cxn ang="0">
                <a:pos x="0" y="2"/>
              </a:cxn>
              <a:cxn ang="0">
                <a:pos x="2" y="5"/>
              </a:cxn>
              <a:cxn ang="0">
                <a:pos x="2" y="2"/>
              </a:cxn>
              <a:cxn ang="0">
                <a:pos x="2" y="2"/>
              </a:cxn>
              <a:cxn ang="0">
                <a:pos x="0" y="0"/>
              </a:cxn>
              <a:cxn ang="0">
                <a:pos x="0" y="2"/>
              </a:cxn>
              <a:cxn ang="0">
                <a:pos x="0" y="2"/>
              </a:cxn>
              <a:cxn ang="0">
                <a:pos x="2" y="5"/>
              </a:cxn>
              <a:cxn ang="0">
                <a:pos x="2" y="2"/>
              </a:cxn>
            </a:cxnLst>
            <a:rect l="0" t="0" r="r" b="b"/>
            <a:pathLst>
              <a:path w="2" h="5">
                <a:moveTo>
                  <a:pt x="2" y="2"/>
                </a:moveTo>
                <a:lnTo>
                  <a:pt x="2" y="2"/>
                </a:lnTo>
                <a:lnTo>
                  <a:pt x="0" y="0"/>
                </a:lnTo>
                <a:lnTo>
                  <a:pt x="0" y="2"/>
                </a:lnTo>
                <a:lnTo>
                  <a:pt x="0" y="2"/>
                </a:lnTo>
                <a:lnTo>
                  <a:pt x="2" y="5"/>
                </a:lnTo>
                <a:lnTo>
                  <a:pt x="2" y="2"/>
                </a:lnTo>
                <a:lnTo>
                  <a:pt x="2" y="2"/>
                </a:lnTo>
                <a:lnTo>
                  <a:pt x="0" y="0"/>
                </a:lnTo>
                <a:lnTo>
                  <a:pt x="0" y="2"/>
                </a:lnTo>
                <a:lnTo>
                  <a:pt x="0" y="2"/>
                </a:lnTo>
                <a:lnTo>
                  <a:pt x="2" y="5"/>
                </a:lnTo>
                <a:lnTo>
                  <a:pt x="2" y="2"/>
                </a:lnTo>
              </a:path>
            </a:pathLst>
          </a:cu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300" name="Freeform 1255"/>
          <p:cNvSpPr>
            <a:spLocks/>
          </p:cNvSpPr>
          <p:nvPr/>
        </p:nvSpPr>
        <p:spPr bwMode="auto">
          <a:xfrm>
            <a:off x="712792" y="550871"/>
            <a:ext cx="3175" cy="1587"/>
          </a:xfrm>
          <a:custGeom>
            <a:avLst/>
            <a:gdLst/>
            <a:ahLst/>
            <a:cxnLst>
              <a:cxn ang="0">
                <a:pos x="0" y="0"/>
              </a:cxn>
              <a:cxn ang="0">
                <a:pos x="2" y="0"/>
              </a:cxn>
              <a:cxn ang="0">
                <a:pos x="2" y="0"/>
              </a:cxn>
              <a:cxn ang="0">
                <a:pos x="2" y="0"/>
              </a:cxn>
              <a:cxn ang="0">
                <a:pos x="2" y="0"/>
              </a:cxn>
              <a:cxn ang="0">
                <a:pos x="0" y="0"/>
              </a:cxn>
              <a:cxn ang="0">
                <a:pos x="0" y="0"/>
              </a:cxn>
              <a:cxn ang="0">
                <a:pos x="0" y="0"/>
              </a:cxn>
              <a:cxn ang="0">
                <a:pos x="0"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0" y="0"/>
              </a:cxn>
              <a:cxn ang="0">
                <a:pos x="0" y="0"/>
              </a:cxn>
              <a:cxn ang="0">
                <a:pos x="0" y="0"/>
              </a:cxn>
            </a:cxnLst>
            <a:rect l="0" t="0" r="r" b="b"/>
            <a:pathLst>
              <a:path w="2">
                <a:moveTo>
                  <a:pt x="0" y="0"/>
                </a:moveTo>
                <a:lnTo>
                  <a:pt x="2" y="0"/>
                </a:lnTo>
                <a:lnTo>
                  <a:pt x="2" y="0"/>
                </a:lnTo>
                <a:lnTo>
                  <a:pt x="2" y="0"/>
                </a:lnTo>
                <a:lnTo>
                  <a:pt x="2" y="0"/>
                </a:lnTo>
                <a:lnTo>
                  <a:pt x="0" y="0"/>
                </a:lnTo>
                <a:lnTo>
                  <a:pt x="0" y="0"/>
                </a:lnTo>
                <a:lnTo>
                  <a:pt x="0" y="0"/>
                </a:lnTo>
                <a:lnTo>
                  <a:pt x="0"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301" name="Rectangle 1256"/>
          <p:cNvSpPr>
            <a:spLocks noChangeArrowheads="1"/>
          </p:cNvSpPr>
          <p:nvPr/>
        </p:nvSpPr>
        <p:spPr bwMode="auto">
          <a:xfrm>
            <a:off x="722315" y="550871"/>
            <a:ext cx="1587" cy="1587"/>
          </a:xfrm>
          <a:prstGeom prst="rect">
            <a:avLst/>
          </a:prstGeom>
          <a:solidFill>
            <a:srgbClr val="FFFFFF"/>
          </a:solidFill>
          <a:ln w="9525">
            <a:noFill/>
            <a:miter lim="800000"/>
            <a:headEnd/>
            <a:tailEnd/>
          </a:ln>
        </p:spPr>
        <p:txBody>
          <a:bodyPr/>
          <a:lstStyle/>
          <a:p>
            <a:pPr>
              <a:spcBef>
                <a:spcPct val="50000"/>
              </a:spcBef>
              <a:buFontTx/>
              <a:buChar char="•"/>
              <a:defRPr/>
            </a:pPr>
            <a:endParaRPr lang="en-US" sz="975" b="0" i="0">
              <a:latin typeface="Arial Regular" charset="0"/>
            </a:endParaRPr>
          </a:p>
        </p:txBody>
      </p:sp>
      <p:sp>
        <p:nvSpPr>
          <p:cNvPr id="302" name="Freeform 1258"/>
          <p:cNvSpPr>
            <a:spLocks/>
          </p:cNvSpPr>
          <p:nvPr/>
        </p:nvSpPr>
        <p:spPr bwMode="auto">
          <a:xfrm>
            <a:off x="722315" y="550871"/>
            <a:ext cx="1587" cy="1587"/>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303" name="Freeform 1266"/>
          <p:cNvSpPr>
            <a:spLocks/>
          </p:cNvSpPr>
          <p:nvPr/>
        </p:nvSpPr>
        <p:spPr bwMode="auto">
          <a:xfrm>
            <a:off x="728663" y="534996"/>
            <a:ext cx="1587" cy="1587"/>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304" name="Freeform 1269"/>
          <p:cNvSpPr>
            <a:spLocks/>
          </p:cNvSpPr>
          <p:nvPr/>
        </p:nvSpPr>
        <p:spPr bwMode="auto">
          <a:xfrm>
            <a:off x="728667" y="530233"/>
            <a:ext cx="3175" cy="4763"/>
          </a:xfrm>
          <a:custGeom>
            <a:avLst/>
            <a:gdLst/>
            <a:ahLst/>
            <a:cxnLst>
              <a:cxn ang="0">
                <a:pos x="0" y="3"/>
              </a:cxn>
              <a:cxn ang="0">
                <a:pos x="2" y="0"/>
              </a:cxn>
              <a:cxn ang="0">
                <a:pos x="2" y="0"/>
              </a:cxn>
              <a:cxn ang="0">
                <a:pos x="2" y="0"/>
              </a:cxn>
              <a:cxn ang="0">
                <a:pos x="2" y="0"/>
              </a:cxn>
              <a:cxn ang="0">
                <a:pos x="0" y="0"/>
              </a:cxn>
              <a:cxn ang="0">
                <a:pos x="0" y="0"/>
              </a:cxn>
              <a:cxn ang="0">
                <a:pos x="0" y="3"/>
              </a:cxn>
              <a:cxn ang="0">
                <a:pos x="0" y="3"/>
              </a:cxn>
              <a:cxn ang="0">
                <a:pos x="2" y="0"/>
              </a:cxn>
              <a:cxn ang="0">
                <a:pos x="2" y="0"/>
              </a:cxn>
              <a:cxn ang="0">
                <a:pos x="0" y="0"/>
              </a:cxn>
              <a:cxn ang="0">
                <a:pos x="0" y="0"/>
              </a:cxn>
              <a:cxn ang="0">
                <a:pos x="0" y="0"/>
              </a:cxn>
              <a:cxn ang="0">
                <a:pos x="0" y="0"/>
              </a:cxn>
              <a:cxn ang="0">
                <a:pos x="0" y="0"/>
              </a:cxn>
              <a:cxn ang="0">
                <a:pos x="0" y="0"/>
              </a:cxn>
              <a:cxn ang="0">
                <a:pos x="0" y="0"/>
              </a:cxn>
              <a:cxn ang="0">
                <a:pos x="0" y="0"/>
              </a:cxn>
              <a:cxn ang="0">
                <a:pos x="0" y="3"/>
              </a:cxn>
              <a:cxn ang="0">
                <a:pos x="0" y="3"/>
              </a:cxn>
            </a:cxnLst>
            <a:rect l="0" t="0" r="r" b="b"/>
            <a:pathLst>
              <a:path w="2" h="3">
                <a:moveTo>
                  <a:pt x="0" y="3"/>
                </a:moveTo>
                <a:lnTo>
                  <a:pt x="2" y="0"/>
                </a:lnTo>
                <a:lnTo>
                  <a:pt x="2" y="0"/>
                </a:lnTo>
                <a:lnTo>
                  <a:pt x="2" y="0"/>
                </a:lnTo>
                <a:lnTo>
                  <a:pt x="2" y="0"/>
                </a:lnTo>
                <a:lnTo>
                  <a:pt x="0" y="0"/>
                </a:lnTo>
                <a:lnTo>
                  <a:pt x="0" y="0"/>
                </a:lnTo>
                <a:lnTo>
                  <a:pt x="0" y="3"/>
                </a:lnTo>
                <a:lnTo>
                  <a:pt x="0" y="3"/>
                </a:lnTo>
                <a:lnTo>
                  <a:pt x="2" y="0"/>
                </a:lnTo>
                <a:lnTo>
                  <a:pt x="2" y="0"/>
                </a:lnTo>
                <a:lnTo>
                  <a:pt x="0" y="0"/>
                </a:lnTo>
                <a:lnTo>
                  <a:pt x="0" y="0"/>
                </a:lnTo>
                <a:lnTo>
                  <a:pt x="0" y="0"/>
                </a:lnTo>
                <a:lnTo>
                  <a:pt x="0" y="0"/>
                </a:lnTo>
                <a:lnTo>
                  <a:pt x="0" y="0"/>
                </a:lnTo>
                <a:lnTo>
                  <a:pt x="0" y="0"/>
                </a:lnTo>
                <a:lnTo>
                  <a:pt x="0" y="0"/>
                </a:lnTo>
                <a:lnTo>
                  <a:pt x="0" y="0"/>
                </a:lnTo>
                <a:lnTo>
                  <a:pt x="0" y="3"/>
                </a:lnTo>
                <a:lnTo>
                  <a:pt x="0" y="3"/>
                </a:lnTo>
              </a:path>
            </a:pathLst>
          </a:cu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305" name="Line 1270"/>
          <p:cNvSpPr>
            <a:spLocks noChangeShapeType="1"/>
          </p:cNvSpPr>
          <p:nvPr/>
        </p:nvSpPr>
        <p:spPr bwMode="auto">
          <a:xfrm>
            <a:off x="728663" y="530225"/>
            <a:ext cx="1587" cy="1588"/>
          </a:xfrm>
          <a:prstGeom prst="line">
            <a:avLst/>
          </a:pr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306" name="Line 1271"/>
          <p:cNvSpPr>
            <a:spLocks noChangeShapeType="1"/>
          </p:cNvSpPr>
          <p:nvPr/>
        </p:nvSpPr>
        <p:spPr bwMode="auto">
          <a:xfrm>
            <a:off x="728663" y="530225"/>
            <a:ext cx="1587" cy="1588"/>
          </a:xfrm>
          <a:prstGeom prst="line">
            <a:avLst/>
          </a:pr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307" name="Rectangle 1272"/>
          <p:cNvSpPr>
            <a:spLocks noChangeArrowheads="1"/>
          </p:cNvSpPr>
          <p:nvPr/>
        </p:nvSpPr>
        <p:spPr bwMode="auto">
          <a:xfrm>
            <a:off x="728663" y="530225"/>
            <a:ext cx="1587" cy="1588"/>
          </a:xfrm>
          <a:prstGeom prst="rect">
            <a:avLst/>
          </a:prstGeom>
          <a:solidFill>
            <a:srgbClr val="FFFFFF"/>
          </a:solidFill>
          <a:ln w="9525">
            <a:noFill/>
            <a:miter lim="800000"/>
            <a:headEnd/>
            <a:tailEnd/>
          </a:ln>
        </p:spPr>
        <p:txBody>
          <a:bodyPr/>
          <a:lstStyle/>
          <a:p>
            <a:pPr>
              <a:spcBef>
                <a:spcPct val="50000"/>
              </a:spcBef>
              <a:buFontTx/>
              <a:buChar char="•"/>
              <a:defRPr/>
            </a:pPr>
            <a:endParaRPr lang="en-US" sz="975" b="0" i="0">
              <a:latin typeface="Arial Regular" charset="0"/>
            </a:endParaRPr>
          </a:p>
        </p:txBody>
      </p:sp>
      <p:sp>
        <p:nvSpPr>
          <p:cNvPr id="308" name="Rectangle 1273"/>
          <p:cNvSpPr>
            <a:spLocks noChangeArrowheads="1"/>
          </p:cNvSpPr>
          <p:nvPr/>
        </p:nvSpPr>
        <p:spPr bwMode="auto">
          <a:xfrm>
            <a:off x="728663" y="530225"/>
            <a:ext cx="1587" cy="1588"/>
          </a:xfrm>
          <a:prstGeom prst="rect">
            <a:avLst/>
          </a:prstGeom>
          <a:noFill/>
          <a:ln w="9525">
            <a:noFill/>
            <a:miter lim="800000"/>
            <a:headEnd/>
            <a:tailEnd/>
          </a:ln>
        </p:spPr>
        <p:txBody>
          <a:bodyPr/>
          <a:lstStyle/>
          <a:p>
            <a:pPr>
              <a:spcBef>
                <a:spcPct val="50000"/>
              </a:spcBef>
              <a:buFontTx/>
              <a:buChar char="•"/>
              <a:defRPr/>
            </a:pPr>
            <a:endParaRPr lang="en-US" sz="975" b="0" i="0">
              <a:latin typeface="Arial Regular" charset="0"/>
            </a:endParaRPr>
          </a:p>
        </p:txBody>
      </p:sp>
      <p:sp>
        <p:nvSpPr>
          <p:cNvPr id="309" name="Line 1274"/>
          <p:cNvSpPr>
            <a:spLocks noChangeShapeType="1"/>
          </p:cNvSpPr>
          <p:nvPr/>
        </p:nvSpPr>
        <p:spPr bwMode="auto">
          <a:xfrm>
            <a:off x="728663" y="527050"/>
            <a:ext cx="1587" cy="1588"/>
          </a:xfrm>
          <a:prstGeom prst="line">
            <a:avLst/>
          </a:pr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310" name="Line 1275"/>
          <p:cNvSpPr>
            <a:spLocks noChangeShapeType="1"/>
          </p:cNvSpPr>
          <p:nvPr/>
        </p:nvSpPr>
        <p:spPr bwMode="auto">
          <a:xfrm>
            <a:off x="728663" y="527050"/>
            <a:ext cx="1587" cy="1588"/>
          </a:xfrm>
          <a:prstGeom prst="line">
            <a:avLst/>
          </a:pr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311" name="Freeform 1277"/>
          <p:cNvSpPr>
            <a:spLocks/>
          </p:cNvSpPr>
          <p:nvPr/>
        </p:nvSpPr>
        <p:spPr bwMode="auto">
          <a:xfrm>
            <a:off x="728663" y="523883"/>
            <a:ext cx="1587" cy="3175"/>
          </a:xfrm>
          <a:custGeom>
            <a:avLst/>
            <a:gdLst/>
            <a:ahLst/>
            <a:cxnLst>
              <a:cxn ang="0">
                <a:pos x="0" y="2"/>
              </a:cxn>
              <a:cxn ang="0">
                <a:pos x="0" y="2"/>
              </a:cxn>
              <a:cxn ang="0">
                <a:pos x="0" y="0"/>
              </a:cxn>
              <a:cxn ang="0">
                <a:pos x="0" y="2"/>
              </a:cxn>
              <a:cxn ang="0">
                <a:pos x="0" y="2"/>
              </a:cxn>
            </a:cxnLst>
            <a:rect l="0" t="0" r="r" b="b"/>
            <a:pathLst>
              <a:path h="2">
                <a:moveTo>
                  <a:pt x="0" y="2"/>
                </a:moveTo>
                <a:lnTo>
                  <a:pt x="0" y="2"/>
                </a:lnTo>
                <a:lnTo>
                  <a:pt x="0" y="0"/>
                </a:lnTo>
                <a:lnTo>
                  <a:pt x="0" y="2"/>
                </a:lnTo>
                <a:lnTo>
                  <a:pt x="0" y="2"/>
                </a:lnTo>
              </a:path>
            </a:pathLst>
          </a:cu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312" name="Freeform 1287"/>
          <p:cNvSpPr>
            <a:spLocks/>
          </p:cNvSpPr>
          <p:nvPr/>
        </p:nvSpPr>
        <p:spPr bwMode="auto">
          <a:xfrm>
            <a:off x="719142" y="514350"/>
            <a:ext cx="3175" cy="3175"/>
          </a:xfrm>
          <a:custGeom>
            <a:avLst/>
            <a:gdLst/>
            <a:ahLst/>
            <a:cxnLst>
              <a:cxn ang="0">
                <a:pos x="0" y="0"/>
              </a:cxn>
              <a:cxn ang="0">
                <a:pos x="0" y="2"/>
              </a:cxn>
              <a:cxn ang="0">
                <a:pos x="2" y="2"/>
              </a:cxn>
              <a:cxn ang="0">
                <a:pos x="2" y="2"/>
              </a:cxn>
              <a:cxn ang="0">
                <a:pos x="2" y="2"/>
              </a:cxn>
              <a:cxn ang="0">
                <a:pos x="2" y="0"/>
              </a:cxn>
              <a:cxn ang="0">
                <a:pos x="0" y="0"/>
              </a:cxn>
              <a:cxn ang="0">
                <a:pos x="0" y="0"/>
              </a:cxn>
              <a:cxn ang="0">
                <a:pos x="0" y="2"/>
              </a:cxn>
              <a:cxn ang="0">
                <a:pos x="0" y="2"/>
              </a:cxn>
              <a:cxn ang="0">
                <a:pos x="0" y="2"/>
              </a:cxn>
              <a:cxn ang="0">
                <a:pos x="0" y="2"/>
              </a:cxn>
              <a:cxn ang="0">
                <a:pos x="2" y="2"/>
              </a:cxn>
              <a:cxn ang="0">
                <a:pos x="2" y="2"/>
              </a:cxn>
              <a:cxn ang="0">
                <a:pos x="0" y="0"/>
              </a:cxn>
              <a:cxn ang="0">
                <a:pos x="0" y="0"/>
              </a:cxn>
              <a:cxn ang="0">
                <a:pos x="0" y="0"/>
              </a:cxn>
            </a:cxnLst>
            <a:rect l="0" t="0" r="r" b="b"/>
            <a:pathLst>
              <a:path w="2" h="2">
                <a:moveTo>
                  <a:pt x="0" y="0"/>
                </a:moveTo>
                <a:lnTo>
                  <a:pt x="0" y="2"/>
                </a:lnTo>
                <a:lnTo>
                  <a:pt x="2" y="2"/>
                </a:lnTo>
                <a:lnTo>
                  <a:pt x="2" y="2"/>
                </a:lnTo>
                <a:lnTo>
                  <a:pt x="2" y="2"/>
                </a:lnTo>
                <a:lnTo>
                  <a:pt x="2" y="0"/>
                </a:lnTo>
                <a:lnTo>
                  <a:pt x="0" y="0"/>
                </a:lnTo>
                <a:lnTo>
                  <a:pt x="0" y="0"/>
                </a:lnTo>
                <a:lnTo>
                  <a:pt x="0" y="2"/>
                </a:lnTo>
                <a:lnTo>
                  <a:pt x="0" y="2"/>
                </a:lnTo>
                <a:lnTo>
                  <a:pt x="0" y="2"/>
                </a:lnTo>
                <a:lnTo>
                  <a:pt x="0" y="2"/>
                </a:lnTo>
                <a:lnTo>
                  <a:pt x="2" y="2"/>
                </a:lnTo>
                <a:lnTo>
                  <a:pt x="2" y="2"/>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313" name="Freeform 1290"/>
          <p:cNvSpPr>
            <a:spLocks/>
          </p:cNvSpPr>
          <p:nvPr/>
        </p:nvSpPr>
        <p:spPr bwMode="auto">
          <a:xfrm>
            <a:off x="719142" y="517527"/>
            <a:ext cx="3175" cy="3175"/>
          </a:xfrm>
          <a:custGeom>
            <a:avLst/>
            <a:gdLst/>
            <a:ahLst/>
            <a:cxnLst>
              <a:cxn ang="0">
                <a:pos x="0" y="2"/>
              </a:cxn>
              <a:cxn ang="0">
                <a:pos x="0" y="2"/>
              </a:cxn>
              <a:cxn ang="0">
                <a:pos x="2" y="2"/>
              </a:cxn>
              <a:cxn ang="0">
                <a:pos x="2" y="2"/>
              </a:cxn>
              <a:cxn ang="0">
                <a:pos x="2" y="2"/>
              </a:cxn>
              <a:cxn ang="0">
                <a:pos x="2" y="0"/>
              </a:cxn>
              <a:cxn ang="0">
                <a:pos x="0" y="0"/>
              </a:cxn>
              <a:cxn ang="0">
                <a:pos x="0" y="0"/>
              </a:cxn>
              <a:cxn ang="0">
                <a:pos x="0" y="0"/>
              </a:cxn>
              <a:cxn ang="0">
                <a:pos x="0" y="0"/>
              </a:cxn>
              <a:cxn ang="0">
                <a:pos x="2" y="0"/>
              </a:cxn>
              <a:cxn ang="0">
                <a:pos x="0" y="0"/>
              </a:cxn>
              <a:cxn ang="0">
                <a:pos x="0" y="0"/>
              </a:cxn>
              <a:cxn ang="0">
                <a:pos x="0" y="0"/>
              </a:cxn>
              <a:cxn ang="0">
                <a:pos x="0" y="0"/>
              </a:cxn>
              <a:cxn ang="0">
                <a:pos x="0" y="2"/>
              </a:cxn>
              <a:cxn ang="0">
                <a:pos x="0" y="2"/>
              </a:cxn>
              <a:cxn ang="0">
                <a:pos x="0" y="2"/>
              </a:cxn>
              <a:cxn ang="0">
                <a:pos x="0" y="0"/>
              </a:cxn>
              <a:cxn ang="0">
                <a:pos x="0" y="0"/>
              </a:cxn>
              <a:cxn ang="0">
                <a:pos x="0" y="0"/>
              </a:cxn>
              <a:cxn ang="0">
                <a:pos x="0" y="0"/>
              </a:cxn>
              <a:cxn ang="0">
                <a:pos x="0" y="0"/>
              </a:cxn>
              <a:cxn ang="0">
                <a:pos x="0" y="0"/>
              </a:cxn>
              <a:cxn ang="0">
                <a:pos x="0" y="2"/>
              </a:cxn>
              <a:cxn ang="0">
                <a:pos x="2" y="2"/>
              </a:cxn>
              <a:cxn ang="0">
                <a:pos x="2" y="0"/>
              </a:cxn>
              <a:cxn ang="0">
                <a:pos x="2" y="0"/>
              </a:cxn>
              <a:cxn ang="0">
                <a:pos x="0" y="0"/>
              </a:cxn>
              <a:cxn ang="0">
                <a:pos x="0" y="0"/>
              </a:cxn>
              <a:cxn ang="0">
                <a:pos x="0" y="2"/>
              </a:cxn>
              <a:cxn ang="0">
                <a:pos x="0" y="2"/>
              </a:cxn>
              <a:cxn ang="0">
                <a:pos x="2" y="2"/>
              </a:cxn>
              <a:cxn ang="0">
                <a:pos x="2" y="2"/>
              </a:cxn>
              <a:cxn ang="0">
                <a:pos x="0" y="2"/>
              </a:cxn>
              <a:cxn ang="0">
                <a:pos x="0" y="2"/>
              </a:cxn>
              <a:cxn ang="0">
                <a:pos x="0" y="2"/>
              </a:cxn>
            </a:cxnLst>
            <a:rect l="0" t="0" r="r" b="b"/>
            <a:pathLst>
              <a:path w="2" h="2">
                <a:moveTo>
                  <a:pt x="0" y="2"/>
                </a:moveTo>
                <a:lnTo>
                  <a:pt x="0" y="2"/>
                </a:lnTo>
                <a:lnTo>
                  <a:pt x="2" y="2"/>
                </a:lnTo>
                <a:lnTo>
                  <a:pt x="2" y="2"/>
                </a:lnTo>
                <a:lnTo>
                  <a:pt x="2" y="2"/>
                </a:lnTo>
                <a:lnTo>
                  <a:pt x="2" y="0"/>
                </a:lnTo>
                <a:lnTo>
                  <a:pt x="0" y="0"/>
                </a:lnTo>
                <a:lnTo>
                  <a:pt x="0" y="0"/>
                </a:lnTo>
                <a:lnTo>
                  <a:pt x="0" y="0"/>
                </a:lnTo>
                <a:lnTo>
                  <a:pt x="0" y="0"/>
                </a:lnTo>
                <a:lnTo>
                  <a:pt x="2" y="0"/>
                </a:lnTo>
                <a:lnTo>
                  <a:pt x="0" y="0"/>
                </a:lnTo>
                <a:lnTo>
                  <a:pt x="0" y="0"/>
                </a:lnTo>
                <a:lnTo>
                  <a:pt x="0" y="0"/>
                </a:lnTo>
                <a:lnTo>
                  <a:pt x="0" y="0"/>
                </a:lnTo>
                <a:lnTo>
                  <a:pt x="0" y="2"/>
                </a:lnTo>
                <a:lnTo>
                  <a:pt x="0" y="2"/>
                </a:lnTo>
                <a:lnTo>
                  <a:pt x="0" y="2"/>
                </a:lnTo>
                <a:lnTo>
                  <a:pt x="0" y="0"/>
                </a:lnTo>
                <a:lnTo>
                  <a:pt x="0" y="0"/>
                </a:lnTo>
                <a:lnTo>
                  <a:pt x="0" y="0"/>
                </a:lnTo>
                <a:lnTo>
                  <a:pt x="0" y="0"/>
                </a:lnTo>
                <a:lnTo>
                  <a:pt x="0" y="0"/>
                </a:lnTo>
                <a:lnTo>
                  <a:pt x="0" y="0"/>
                </a:lnTo>
                <a:lnTo>
                  <a:pt x="0" y="2"/>
                </a:lnTo>
                <a:lnTo>
                  <a:pt x="2" y="2"/>
                </a:lnTo>
                <a:lnTo>
                  <a:pt x="2" y="0"/>
                </a:lnTo>
                <a:lnTo>
                  <a:pt x="2" y="0"/>
                </a:lnTo>
                <a:lnTo>
                  <a:pt x="0" y="0"/>
                </a:lnTo>
                <a:lnTo>
                  <a:pt x="0" y="0"/>
                </a:lnTo>
                <a:lnTo>
                  <a:pt x="0" y="2"/>
                </a:lnTo>
                <a:lnTo>
                  <a:pt x="0" y="2"/>
                </a:lnTo>
                <a:lnTo>
                  <a:pt x="2" y="2"/>
                </a:lnTo>
                <a:lnTo>
                  <a:pt x="2" y="2"/>
                </a:lnTo>
                <a:lnTo>
                  <a:pt x="0" y="2"/>
                </a:lnTo>
                <a:lnTo>
                  <a:pt x="0" y="2"/>
                </a:lnTo>
                <a:lnTo>
                  <a:pt x="0" y="2"/>
                </a:lnTo>
              </a:path>
            </a:pathLst>
          </a:cu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314" name="Rectangle 1335"/>
          <p:cNvSpPr>
            <a:spLocks noChangeArrowheads="1"/>
          </p:cNvSpPr>
          <p:nvPr/>
        </p:nvSpPr>
        <p:spPr bwMode="auto">
          <a:xfrm>
            <a:off x="468314" y="508000"/>
            <a:ext cx="1587" cy="1588"/>
          </a:xfrm>
          <a:prstGeom prst="rect">
            <a:avLst/>
          </a:prstGeom>
          <a:solidFill>
            <a:srgbClr val="000000"/>
          </a:solidFill>
          <a:ln w="9525">
            <a:noFill/>
            <a:miter lim="800000"/>
            <a:headEnd/>
            <a:tailEnd/>
          </a:ln>
        </p:spPr>
        <p:txBody>
          <a:bodyPr/>
          <a:lstStyle/>
          <a:p>
            <a:pPr>
              <a:spcBef>
                <a:spcPct val="50000"/>
              </a:spcBef>
              <a:buFontTx/>
              <a:buChar char="•"/>
              <a:defRPr/>
            </a:pPr>
            <a:endParaRPr lang="en-US" sz="975" b="0" i="0">
              <a:latin typeface="Arial Regular" charset="0"/>
            </a:endParaRPr>
          </a:p>
        </p:txBody>
      </p:sp>
      <p:sp>
        <p:nvSpPr>
          <p:cNvPr id="315" name="Rectangle 1336"/>
          <p:cNvSpPr>
            <a:spLocks noChangeArrowheads="1"/>
          </p:cNvSpPr>
          <p:nvPr/>
        </p:nvSpPr>
        <p:spPr bwMode="auto">
          <a:xfrm>
            <a:off x="474665" y="495300"/>
            <a:ext cx="1587" cy="1588"/>
          </a:xfrm>
          <a:prstGeom prst="rect">
            <a:avLst/>
          </a:prstGeom>
          <a:solidFill>
            <a:srgbClr val="000000"/>
          </a:solidFill>
          <a:ln w="9525">
            <a:noFill/>
            <a:miter lim="800000"/>
            <a:headEnd/>
            <a:tailEnd/>
          </a:ln>
        </p:spPr>
        <p:txBody>
          <a:bodyPr/>
          <a:lstStyle/>
          <a:p>
            <a:pPr>
              <a:spcBef>
                <a:spcPct val="50000"/>
              </a:spcBef>
              <a:buFontTx/>
              <a:buChar char="•"/>
              <a:defRPr/>
            </a:pPr>
            <a:endParaRPr lang="en-US" sz="975" b="0" i="0">
              <a:latin typeface="Arial Regular" charset="0"/>
            </a:endParaRPr>
          </a:p>
        </p:txBody>
      </p:sp>
      <p:sp>
        <p:nvSpPr>
          <p:cNvPr id="316" name="Rectangle 1337"/>
          <p:cNvSpPr>
            <a:spLocks noChangeArrowheads="1"/>
          </p:cNvSpPr>
          <p:nvPr/>
        </p:nvSpPr>
        <p:spPr bwMode="auto">
          <a:xfrm>
            <a:off x="474665" y="495300"/>
            <a:ext cx="1587" cy="1588"/>
          </a:xfrm>
          <a:prstGeom prst="rect">
            <a:avLst/>
          </a:prstGeom>
          <a:solidFill>
            <a:srgbClr val="000000"/>
          </a:solidFill>
          <a:ln w="9525">
            <a:noFill/>
            <a:miter lim="800000"/>
            <a:headEnd/>
            <a:tailEnd/>
          </a:ln>
        </p:spPr>
        <p:txBody>
          <a:bodyPr/>
          <a:lstStyle/>
          <a:p>
            <a:pPr>
              <a:spcBef>
                <a:spcPct val="50000"/>
              </a:spcBef>
              <a:buFontTx/>
              <a:buChar char="•"/>
              <a:defRPr/>
            </a:pPr>
            <a:endParaRPr lang="en-US" sz="975" b="0" i="0">
              <a:latin typeface="Arial Regular" charset="0"/>
            </a:endParaRPr>
          </a:p>
        </p:txBody>
      </p:sp>
      <p:sp>
        <p:nvSpPr>
          <p:cNvPr id="317" name="Rectangle 1340"/>
          <p:cNvSpPr>
            <a:spLocks noChangeArrowheads="1"/>
          </p:cNvSpPr>
          <p:nvPr/>
        </p:nvSpPr>
        <p:spPr bwMode="auto">
          <a:xfrm>
            <a:off x="468314" y="508000"/>
            <a:ext cx="1587" cy="1588"/>
          </a:xfrm>
          <a:prstGeom prst="rect">
            <a:avLst/>
          </a:prstGeom>
          <a:solidFill>
            <a:srgbClr val="FFFFFF"/>
          </a:solidFill>
          <a:ln w="9525">
            <a:noFill/>
            <a:miter lim="800000"/>
            <a:headEnd/>
            <a:tailEnd/>
          </a:ln>
        </p:spPr>
        <p:txBody>
          <a:bodyPr/>
          <a:lstStyle/>
          <a:p>
            <a:pPr>
              <a:spcBef>
                <a:spcPct val="50000"/>
              </a:spcBef>
              <a:buFontTx/>
              <a:buChar char="•"/>
              <a:defRPr/>
            </a:pPr>
            <a:endParaRPr lang="en-US" sz="975" b="0" i="0">
              <a:latin typeface="Arial Regular" charset="0"/>
            </a:endParaRPr>
          </a:p>
        </p:txBody>
      </p:sp>
      <p:sp>
        <p:nvSpPr>
          <p:cNvPr id="318" name="Rectangle 1341"/>
          <p:cNvSpPr>
            <a:spLocks noChangeArrowheads="1"/>
          </p:cNvSpPr>
          <p:nvPr/>
        </p:nvSpPr>
        <p:spPr bwMode="auto">
          <a:xfrm>
            <a:off x="468314" y="508000"/>
            <a:ext cx="1587" cy="1588"/>
          </a:xfrm>
          <a:prstGeom prst="rect">
            <a:avLst/>
          </a:prstGeom>
          <a:solidFill>
            <a:srgbClr val="FFFFFF"/>
          </a:solidFill>
          <a:ln w="9525">
            <a:noFill/>
            <a:miter lim="800000"/>
            <a:headEnd/>
            <a:tailEnd/>
          </a:ln>
        </p:spPr>
        <p:txBody>
          <a:bodyPr/>
          <a:lstStyle/>
          <a:p>
            <a:pPr>
              <a:spcBef>
                <a:spcPct val="50000"/>
              </a:spcBef>
              <a:buFontTx/>
              <a:buChar char="•"/>
              <a:defRPr/>
            </a:pPr>
            <a:endParaRPr lang="en-US" sz="975" b="0" i="0">
              <a:latin typeface="Arial Regular" charset="0"/>
            </a:endParaRPr>
          </a:p>
        </p:txBody>
      </p:sp>
      <p:sp>
        <p:nvSpPr>
          <p:cNvPr id="319" name="Rectangle 1342"/>
          <p:cNvSpPr>
            <a:spLocks noChangeArrowheads="1"/>
          </p:cNvSpPr>
          <p:nvPr/>
        </p:nvSpPr>
        <p:spPr bwMode="auto">
          <a:xfrm>
            <a:off x="468314" y="508000"/>
            <a:ext cx="1587" cy="1588"/>
          </a:xfrm>
          <a:prstGeom prst="rect">
            <a:avLst/>
          </a:prstGeom>
          <a:solidFill>
            <a:srgbClr val="FFFFFF"/>
          </a:solidFill>
          <a:ln w="9525">
            <a:noFill/>
            <a:miter lim="800000"/>
            <a:headEnd/>
            <a:tailEnd/>
          </a:ln>
        </p:spPr>
        <p:txBody>
          <a:bodyPr/>
          <a:lstStyle/>
          <a:p>
            <a:pPr>
              <a:spcBef>
                <a:spcPct val="50000"/>
              </a:spcBef>
              <a:buFontTx/>
              <a:buChar char="•"/>
              <a:defRPr/>
            </a:pPr>
            <a:endParaRPr lang="en-US" sz="975" b="0" i="0">
              <a:latin typeface="Arial Regular" charset="0"/>
            </a:endParaRPr>
          </a:p>
        </p:txBody>
      </p:sp>
      <p:sp>
        <p:nvSpPr>
          <p:cNvPr id="320" name="Rectangle 1343"/>
          <p:cNvSpPr>
            <a:spLocks noChangeArrowheads="1"/>
          </p:cNvSpPr>
          <p:nvPr/>
        </p:nvSpPr>
        <p:spPr bwMode="auto">
          <a:xfrm>
            <a:off x="468314" y="508000"/>
            <a:ext cx="1587" cy="1588"/>
          </a:xfrm>
          <a:prstGeom prst="rect">
            <a:avLst/>
          </a:prstGeom>
          <a:solidFill>
            <a:srgbClr val="000000"/>
          </a:solidFill>
          <a:ln w="9525">
            <a:noFill/>
            <a:miter lim="800000"/>
            <a:headEnd/>
            <a:tailEnd/>
          </a:ln>
        </p:spPr>
        <p:txBody>
          <a:bodyPr/>
          <a:lstStyle/>
          <a:p>
            <a:pPr>
              <a:spcBef>
                <a:spcPct val="50000"/>
              </a:spcBef>
              <a:buFontTx/>
              <a:buChar char="•"/>
              <a:defRPr/>
            </a:pPr>
            <a:endParaRPr lang="en-US" sz="975" b="0" i="0">
              <a:latin typeface="Arial Regular" charset="0"/>
            </a:endParaRPr>
          </a:p>
        </p:txBody>
      </p:sp>
      <p:sp>
        <p:nvSpPr>
          <p:cNvPr id="321" name="Rectangle 1344"/>
          <p:cNvSpPr>
            <a:spLocks noChangeArrowheads="1"/>
          </p:cNvSpPr>
          <p:nvPr/>
        </p:nvSpPr>
        <p:spPr bwMode="auto">
          <a:xfrm>
            <a:off x="465140" y="485780"/>
            <a:ext cx="1587" cy="3175"/>
          </a:xfrm>
          <a:prstGeom prst="rect">
            <a:avLst/>
          </a:prstGeom>
          <a:solidFill>
            <a:srgbClr val="FFFFFF"/>
          </a:solidFill>
          <a:ln w="9525">
            <a:noFill/>
            <a:miter lim="800000"/>
            <a:headEnd/>
            <a:tailEnd/>
          </a:ln>
        </p:spPr>
        <p:txBody>
          <a:bodyPr/>
          <a:lstStyle/>
          <a:p>
            <a:pPr>
              <a:spcBef>
                <a:spcPct val="50000"/>
              </a:spcBef>
              <a:buFontTx/>
              <a:buChar char="•"/>
              <a:defRPr/>
            </a:pPr>
            <a:endParaRPr lang="en-US" sz="975" b="0" i="0">
              <a:latin typeface="Arial Regular" charset="0"/>
            </a:endParaRPr>
          </a:p>
        </p:txBody>
      </p:sp>
      <p:sp>
        <p:nvSpPr>
          <p:cNvPr id="322" name="Rectangle 1028"/>
          <p:cNvSpPr>
            <a:spLocks noGrp="1" noChangeArrowheads="1"/>
          </p:cNvSpPr>
          <p:nvPr>
            <p:ph type="dt" sz="half" idx="10"/>
          </p:nvPr>
        </p:nvSpPr>
        <p:spPr>
          <a:xfrm>
            <a:off x="5941620" y="6107067"/>
            <a:ext cx="2552218" cy="306564"/>
          </a:xfrm>
          <a:prstGeom prst="rect">
            <a:avLst/>
          </a:prstGeom>
        </p:spPr>
        <p:txBody>
          <a:bodyPr lIns="0" tIns="0" rIns="0" bIns="0" anchor="ctr"/>
          <a:lstStyle>
            <a:lvl1pPr algn="r">
              <a:defRPr b="0" i="0">
                <a:solidFill>
                  <a:schemeClr val="tx1"/>
                </a:solidFill>
                <a:latin typeface="Arial"/>
                <a:cs typeface="Arial"/>
              </a:defRPr>
            </a:lvl1pPr>
          </a:lstStyle>
          <a:p>
            <a:pPr>
              <a:defRPr/>
            </a:pPr>
            <a:endParaRPr lang="en-US"/>
          </a:p>
        </p:txBody>
      </p:sp>
      <p:sp>
        <p:nvSpPr>
          <p:cNvPr id="330" name="Title 329"/>
          <p:cNvSpPr>
            <a:spLocks noGrp="1"/>
          </p:cNvSpPr>
          <p:nvPr>
            <p:ph type="title" hasCustomPrompt="1"/>
          </p:nvPr>
        </p:nvSpPr>
        <p:spPr>
          <a:xfrm>
            <a:off x="1512624" y="1189797"/>
            <a:ext cx="6971806" cy="1822161"/>
          </a:xfrm>
          <a:prstGeom prst="rect">
            <a:avLst/>
          </a:prstGeom>
        </p:spPr>
        <p:txBody>
          <a:bodyPr lIns="0" tIns="0" rIns="0" bIns="0" anchor="b">
            <a:normAutofit/>
          </a:bodyPr>
          <a:lstStyle>
            <a:lvl1pPr>
              <a:lnSpc>
                <a:spcPct val="100000"/>
              </a:lnSpc>
              <a:spcBef>
                <a:spcPts val="0"/>
              </a:spcBef>
              <a:defRPr sz="2700" b="1" baseline="0">
                <a:solidFill>
                  <a:schemeClr val="bg1"/>
                </a:solidFill>
              </a:defRPr>
            </a:lvl1pPr>
          </a:lstStyle>
          <a:p>
            <a:r>
              <a:rPr lang="en-US"/>
              <a:t>Presentation Title Up to Three Lines at this size</a:t>
            </a:r>
          </a:p>
        </p:txBody>
      </p:sp>
      <p:sp>
        <p:nvSpPr>
          <p:cNvPr id="332" name="Text Placeholder 331"/>
          <p:cNvSpPr>
            <a:spLocks noGrp="1"/>
          </p:cNvSpPr>
          <p:nvPr>
            <p:ph type="body" sz="quarter" idx="13" hasCustomPrompt="1"/>
          </p:nvPr>
        </p:nvSpPr>
        <p:spPr>
          <a:xfrm>
            <a:off x="1525176" y="3000005"/>
            <a:ext cx="6959257" cy="875885"/>
          </a:xfrm>
          <a:prstGeom prst="rect">
            <a:avLst/>
          </a:prstGeom>
        </p:spPr>
        <p:txBody>
          <a:bodyPr lIns="0" tIns="0" rIns="0" bIns="0" anchor="t">
            <a:normAutofit/>
          </a:bodyPr>
          <a:lstStyle>
            <a:lvl1pPr>
              <a:lnSpc>
                <a:spcPct val="100000"/>
              </a:lnSpc>
              <a:spcBef>
                <a:spcPts val="0"/>
              </a:spcBef>
              <a:defRPr sz="1800" b="0" i="0" cap="all" baseline="0">
                <a:solidFill>
                  <a:srgbClr val="FFFFFF"/>
                </a:solidFill>
                <a:latin typeface="+mn-lt"/>
                <a:cs typeface="Andes ExtraLight"/>
              </a:defRPr>
            </a:lvl1pPr>
            <a:lvl2pPr>
              <a:defRPr b="0" i="0">
                <a:latin typeface="Andes ExtraLight"/>
                <a:cs typeface="Andes ExtraLight"/>
              </a:defRPr>
            </a:lvl2pPr>
            <a:lvl3pPr>
              <a:defRPr b="0" i="0">
                <a:latin typeface="Andes ExtraLight"/>
                <a:cs typeface="Andes ExtraLight"/>
              </a:defRPr>
            </a:lvl3pPr>
            <a:lvl4pPr>
              <a:defRPr b="0" i="0">
                <a:latin typeface="Andes ExtraLight"/>
                <a:cs typeface="Andes ExtraLight"/>
              </a:defRPr>
            </a:lvl4pPr>
            <a:lvl5pPr>
              <a:defRPr b="0" i="0">
                <a:latin typeface="Andes ExtraLight"/>
                <a:cs typeface="Andes ExtraLight"/>
              </a:defRPr>
            </a:lvl5pPr>
          </a:lstStyle>
          <a:p>
            <a:pPr lvl="0"/>
            <a:r>
              <a:rPr lang="en-US"/>
              <a:t>Subtitle</a:t>
            </a:r>
            <a:br>
              <a:rPr lang="en-US"/>
            </a:br>
            <a:r>
              <a:rPr lang="en-US"/>
              <a:t>up to Two Lines</a:t>
            </a:r>
          </a:p>
        </p:txBody>
      </p:sp>
      <p:sp>
        <p:nvSpPr>
          <p:cNvPr id="69" name="Text Placeholder 331"/>
          <p:cNvSpPr>
            <a:spLocks noGrp="1"/>
          </p:cNvSpPr>
          <p:nvPr>
            <p:ph type="body" sz="quarter" idx="14" hasCustomPrompt="1"/>
          </p:nvPr>
        </p:nvSpPr>
        <p:spPr>
          <a:xfrm>
            <a:off x="5682073" y="5051785"/>
            <a:ext cx="2821170" cy="1040861"/>
          </a:xfrm>
          <a:prstGeom prst="rect">
            <a:avLst/>
          </a:prstGeom>
        </p:spPr>
        <p:txBody>
          <a:bodyPr lIns="0" tIns="0" rIns="0" bIns="0" anchor="b"/>
          <a:lstStyle>
            <a:lvl1pPr algn="r">
              <a:lnSpc>
                <a:spcPct val="100000"/>
              </a:lnSpc>
              <a:defRPr sz="1125" b="0" i="0" baseline="0">
                <a:solidFill>
                  <a:schemeClr val="tx1"/>
                </a:solidFill>
                <a:latin typeface="Arial"/>
                <a:cs typeface="Arial"/>
              </a:defRPr>
            </a:lvl1pPr>
            <a:lvl2pPr>
              <a:defRPr b="0" i="0">
                <a:latin typeface="Andes ExtraLight"/>
                <a:cs typeface="Andes ExtraLight"/>
              </a:defRPr>
            </a:lvl2pPr>
            <a:lvl3pPr>
              <a:defRPr b="0" i="0">
                <a:latin typeface="Andes ExtraLight"/>
                <a:cs typeface="Andes ExtraLight"/>
              </a:defRPr>
            </a:lvl3pPr>
            <a:lvl4pPr>
              <a:defRPr b="0" i="0">
                <a:latin typeface="Andes ExtraLight"/>
                <a:cs typeface="Andes ExtraLight"/>
              </a:defRPr>
            </a:lvl4pPr>
            <a:lvl5pPr>
              <a:defRPr b="0" i="0">
                <a:latin typeface="Andes ExtraLight"/>
                <a:cs typeface="Andes ExtraLight"/>
              </a:defRPr>
            </a:lvl5pPr>
          </a:lstStyle>
          <a:p>
            <a:pPr lvl="0"/>
            <a:r>
              <a:rPr lang="en-US"/>
              <a:t>Presenter Information</a:t>
            </a:r>
          </a:p>
          <a:p>
            <a:pPr lvl="0"/>
            <a:r>
              <a:rPr lang="en-US"/>
              <a:t>Location</a:t>
            </a:r>
          </a:p>
        </p:txBody>
      </p:sp>
      <p:sp>
        <p:nvSpPr>
          <p:cNvPr id="73" name="Rectangle 72"/>
          <p:cNvSpPr/>
          <p:nvPr/>
        </p:nvSpPr>
        <p:spPr bwMode="auto">
          <a:xfrm>
            <a:off x="6714071" y="4308323"/>
            <a:ext cx="2429933" cy="182880"/>
          </a:xfrm>
          <a:prstGeom prst="rect">
            <a:avLst/>
          </a:prstGeom>
          <a:solidFill>
            <a:schemeClr val="tx1"/>
          </a:solidFill>
          <a:ln w="9525" cap="flat" cmpd="sng" algn="ctr">
            <a:noFill/>
            <a:prstDash val="solid"/>
            <a:round/>
            <a:headEnd type="none" w="med" len="med"/>
            <a:tailEnd type="none" w="med" len="med"/>
          </a:ln>
          <a:effectLst/>
        </p:spPr>
        <p:txBody>
          <a:bodyPr vert="horz" wrap="square" lIns="68580" tIns="34290" rIns="68580" bIns="34290" numCol="1" rtlCol="0" anchor="t" anchorCtr="0" compatLnSpc="1">
            <a:prstTxWarp prst="textNoShape">
              <a:avLst/>
            </a:prstTxWarp>
          </a:bodyPr>
          <a:lstStyle/>
          <a:p>
            <a:pPr marL="86914" marR="0" indent="-86914" algn="l" defTabSz="685783" rtl="0" eaLnBrk="1" fontAlgn="base" latinLnBrk="0" hangingPunct="1">
              <a:lnSpc>
                <a:spcPct val="100000"/>
              </a:lnSpc>
              <a:spcBef>
                <a:spcPct val="50000"/>
              </a:spcBef>
              <a:spcAft>
                <a:spcPct val="0"/>
              </a:spcAft>
              <a:buClrTx/>
              <a:buSzTx/>
              <a:buFontTx/>
              <a:buChar char="•"/>
              <a:tabLst/>
            </a:pPr>
            <a:endParaRPr kumimoji="0" lang="en-US" sz="975" b="0" i="0" u="none" strike="noStrike" cap="none" normalizeH="0" baseline="0">
              <a:ln>
                <a:noFill/>
              </a:ln>
              <a:solidFill>
                <a:schemeClr val="accent3"/>
              </a:solidFill>
              <a:effectLst/>
              <a:latin typeface="Arial Regular" charset="0"/>
              <a:cs typeface="Times New Roman" pitchFamily="18" charset="0"/>
            </a:endParaRPr>
          </a:p>
        </p:txBody>
      </p:sp>
      <p:sp>
        <p:nvSpPr>
          <p:cNvPr id="72" name="Rectangle 71"/>
          <p:cNvSpPr/>
          <p:nvPr/>
        </p:nvSpPr>
        <p:spPr bwMode="auto">
          <a:xfrm>
            <a:off x="2" y="4309534"/>
            <a:ext cx="6976533" cy="182880"/>
          </a:xfrm>
          <a:prstGeom prst="rect">
            <a:avLst/>
          </a:prstGeom>
          <a:solidFill>
            <a:schemeClr val="bg2"/>
          </a:solidFill>
          <a:ln w="9525" cap="flat" cmpd="sng" algn="ctr">
            <a:noFill/>
            <a:prstDash val="solid"/>
            <a:round/>
            <a:headEnd type="none" w="med" len="med"/>
            <a:tailEnd type="none" w="med" len="med"/>
          </a:ln>
          <a:effectLst/>
        </p:spPr>
        <p:txBody>
          <a:bodyPr vert="horz" wrap="square" lIns="68580" tIns="34290" rIns="68580" bIns="34290" numCol="1" rtlCol="0" anchor="t" anchorCtr="0" compatLnSpc="1">
            <a:prstTxWarp prst="textNoShape">
              <a:avLst/>
            </a:prstTxWarp>
          </a:bodyPr>
          <a:lstStyle/>
          <a:p>
            <a:pPr marL="86914" marR="0" indent="-86914" algn="l" defTabSz="685783" rtl="0" eaLnBrk="1" fontAlgn="base" latinLnBrk="0" hangingPunct="1">
              <a:lnSpc>
                <a:spcPct val="100000"/>
              </a:lnSpc>
              <a:spcBef>
                <a:spcPct val="50000"/>
              </a:spcBef>
              <a:spcAft>
                <a:spcPct val="0"/>
              </a:spcAft>
              <a:buClrTx/>
              <a:buSzTx/>
              <a:buFontTx/>
              <a:buChar char="•"/>
              <a:tabLst/>
            </a:pPr>
            <a:endParaRPr kumimoji="0" lang="en-US" sz="975" b="0" i="0" u="none" strike="noStrike" cap="none" normalizeH="0" baseline="0">
              <a:ln>
                <a:noFill/>
              </a:ln>
              <a:solidFill>
                <a:schemeClr val="bg1"/>
              </a:solidFill>
              <a:effectLst/>
              <a:latin typeface="Arial Regular" charset="0"/>
              <a:cs typeface="Times New Roman" pitchFamily="18" charset="0"/>
            </a:endParaRPr>
          </a:p>
        </p:txBody>
      </p:sp>
      <p:sp>
        <p:nvSpPr>
          <p:cNvPr id="74" name="Footer Placeholder 1"/>
          <p:cNvSpPr>
            <a:spLocks noGrp="1"/>
          </p:cNvSpPr>
          <p:nvPr>
            <p:ph type="ftr" sz="quarter" idx="15"/>
          </p:nvPr>
        </p:nvSpPr>
        <p:spPr>
          <a:xfrm>
            <a:off x="1439761" y="6417310"/>
            <a:ext cx="7064988" cy="301124"/>
          </a:xfrm>
        </p:spPr>
        <p:txBody>
          <a:bodyPr rIns="0" anchor="t" anchorCtr="0">
            <a:normAutofit/>
          </a:bodyPr>
          <a:lstStyle>
            <a:lvl1pPr>
              <a:defRPr b="0"/>
            </a:lvl1pPr>
          </a:lstStyle>
          <a:p>
            <a:pPr algn="r">
              <a:defRPr/>
            </a:pPr>
            <a:r>
              <a:rPr lang="en-US"/>
              <a:t>Confidential &amp; for IFC Staff Only Working Draft – Discussion Paper Only</a:t>
            </a:r>
          </a:p>
        </p:txBody>
      </p:sp>
      <p:pic>
        <p:nvPicPr>
          <p:cNvPr id="76" name="Picture 75">
            <a:extLst>
              <a:ext uri="{FF2B5EF4-FFF2-40B4-BE49-F238E27FC236}">
                <a16:creationId xmlns="" xmlns:a="http://schemas.openxmlformats.org/drawingml/2006/main" xmlns:r="http://schemas.openxmlformats.org/officeDocument/2006/relationships" xmlns:p="http://schemas.openxmlformats.org/presentationml/2006/main" xmlns:a16="http://schemas.microsoft.com/office/drawing/2014/main" xmlns:mv="urn:schemas-microsoft-com:mac:vml" xmlns:mc="http://schemas.openxmlformats.org/markup-compatibility/2006" id="{17F916C6-2F8A-9B48-84D6-4E092290D061}"/>
              </a:ext>
            </a:extLst>
          </p:cNvPr>
          <p:cNvPicPr>
            <a:picLocks noChangeAspect="1"/>
          </p:cNvPicPr>
          <p:nvPr userDrawn="1"/>
        </p:nvPicPr>
        <p:blipFill>
          <a:blip r:embed="rId5">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ext>
            </a:extLst>
          </a:blip>
          <a:stretch>
            <a:fillRect/>
          </a:stretch>
        </p:blipFill>
        <p:spPr>
          <a:xfrm>
            <a:off x="1563394" y="4870973"/>
            <a:ext cx="3435132" cy="1166581"/>
          </a:xfrm>
          <a:prstGeom prst="rect">
            <a:avLst/>
          </a:prstGeom>
        </p:spPr>
      </p:pic>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456102109"/>
      </p:ext>
    </p:extLst>
  </p:cSld>
  <p:clrMapOvr>
    <a:masterClrMapping/>
  </p:clrMapOvr>
</p:sldLayout>
</file>

<file path=ppt/slideLayouts/slideLayout8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reserve="1" userDrawn="1">
  <p:cSld name="1_White Title Slide">
    <p:spTree>
      <p:nvGrpSpPr>
        <p:cNvPr id="1" name=""/>
        <p:cNvGrpSpPr/>
        <p:nvPr/>
      </p:nvGrpSpPr>
      <p:grpSpPr>
        <a:xfrm>
          <a:off x="0" y="0"/>
          <a:ext cx="0" cy="0"/>
          <a:chOff x="0" y="0"/>
          <a:chExt cx="0" cy="0"/>
        </a:xfrm>
      </p:grpSpPr>
      <p:sp>
        <p:nvSpPr>
          <p:cNvPr id="330" name="Title 329"/>
          <p:cNvSpPr>
            <a:spLocks noGrp="1"/>
          </p:cNvSpPr>
          <p:nvPr>
            <p:ph type="title" hasCustomPrompt="1"/>
          </p:nvPr>
        </p:nvSpPr>
        <p:spPr>
          <a:xfrm>
            <a:off x="1512624" y="1189797"/>
            <a:ext cx="6971806" cy="1822161"/>
          </a:xfrm>
          <a:prstGeom prst="rect">
            <a:avLst/>
          </a:prstGeom>
        </p:spPr>
        <p:txBody>
          <a:bodyPr lIns="0" tIns="0" rIns="0" bIns="0" anchor="b">
            <a:normAutofit/>
          </a:bodyPr>
          <a:lstStyle>
            <a:lvl1pPr>
              <a:lnSpc>
                <a:spcPct val="100000"/>
              </a:lnSpc>
              <a:spcBef>
                <a:spcPts val="0"/>
              </a:spcBef>
              <a:defRPr sz="3750" b="1" baseline="0">
                <a:solidFill>
                  <a:srgbClr val="021F43"/>
                </a:solidFill>
              </a:defRPr>
            </a:lvl1pPr>
          </a:lstStyle>
          <a:p>
            <a:r>
              <a:rPr lang="en-US"/>
              <a:t>Presentation Title Up to Three Lines at this size</a:t>
            </a:r>
          </a:p>
        </p:txBody>
      </p:sp>
      <p:sp>
        <p:nvSpPr>
          <p:cNvPr id="332" name="Text Placeholder 331"/>
          <p:cNvSpPr>
            <a:spLocks noGrp="1"/>
          </p:cNvSpPr>
          <p:nvPr>
            <p:ph type="body" sz="quarter" idx="13" hasCustomPrompt="1"/>
          </p:nvPr>
        </p:nvSpPr>
        <p:spPr>
          <a:xfrm>
            <a:off x="1525176" y="3000005"/>
            <a:ext cx="6959257" cy="875885"/>
          </a:xfrm>
          <a:prstGeom prst="rect">
            <a:avLst/>
          </a:prstGeom>
        </p:spPr>
        <p:txBody>
          <a:bodyPr lIns="0" tIns="0" rIns="0" bIns="0" anchor="t">
            <a:normAutofit/>
          </a:bodyPr>
          <a:lstStyle>
            <a:lvl1pPr>
              <a:lnSpc>
                <a:spcPct val="100000"/>
              </a:lnSpc>
              <a:spcBef>
                <a:spcPts val="0"/>
              </a:spcBef>
              <a:defRPr sz="1875" b="0" i="0" cap="all" baseline="0">
                <a:solidFill>
                  <a:srgbClr val="021F43"/>
                </a:solidFill>
                <a:latin typeface="+mn-lt"/>
                <a:cs typeface="Andes ExtraLight"/>
              </a:defRPr>
            </a:lvl1pPr>
            <a:lvl2pPr>
              <a:defRPr b="0" i="0">
                <a:latin typeface="Andes ExtraLight"/>
                <a:cs typeface="Andes ExtraLight"/>
              </a:defRPr>
            </a:lvl2pPr>
            <a:lvl3pPr>
              <a:defRPr b="0" i="0">
                <a:latin typeface="Andes ExtraLight"/>
                <a:cs typeface="Andes ExtraLight"/>
              </a:defRPr>
            </a:lvl3pPr>
            <a:lvl4pPr>
              <a:defRPr b="0" i="0">
                <a:latin typeface="Andes ExtraLight"/>
                <a:cs typeface="Andes ExtraLight"/>
              </a:defRPr>
            </a:lvl4pPr>
            <a:lvl5pPr>
              <a:defRPr b="0" i="0">
                <a:latin typeface="Andes ExtraLight"/>
                <a:cs typeface="Andes ExtraLight"/>
              </a:defRPr>
            </a:lvl5pPr>
          </a:lstStyle>
          <a:p>
            <a:pPr lvl="0"/>
            <a:r>
              <a:rPr lang="en-US"/>
              <a:t>Subtitle</a:t>
            </a:r>
            <a:br>
              <a:rPr lang="en-US"/>
            </a:br>
            <a:r>
              <a:rPr lang="en-US"/>
              <a:t>up to Two Lines</a:t>
            </a:r>
          </a:p>
        </p:txBody>
      </p:sp>
      <p:sp>
        <p:nvSpPr>
          <p:cNvPr id="73" name="Rectangle 72"/>
          <p:cNvSpPr/>
          <p:nvPr/>
        </p:nvSpPr>
        <p:spPr bwMode="auto">
          <a:xfrm>
            <a:off x="6714071" y="4308323"/>
            <a:ext cx="2429933" cy="182880"/>
          </a:xfrm>
          <a:prstGeom prst="rect">
            <a:avLst/>
          </a:prstGeom>
          <a:solidFill>
            <a:srgbClr val="00ADE4"/>
          </a:solidFill>
          <a:ln w="9525" cap="flat" cmpd="sng" algn="ctr">
            <a:noFill/>
            <a:prstDash val="solid"/>
            <a:round/>
            <a:headEnd type="none" w="med" len="med"/>
            <a:tailEnd type="none" w="med" len="med"/>
          </a:ln>
          <a:effectLst/>
        </p:spPr>
        <p:txBody>
          <a:bodyPr vert="horz" wrap="square" lIns="68580" tIns="34290" rIns="68580" bIns="34290" numCol="1" rtlCol="0" anchor="t" anchorCtr="0" compatLnSpc="1">
            <a:prstTxWarp prst="textNoShape">
              <a:avLst/>
            </a:prstTxWarp>
          </a:bodyPr>
          <a:lstStyle/>
          <a:p>
            <a:pPr marL="86914" marR="0" indent="-86914" algn="l" defTabSz="685783" rtl="0" eaLnBrk="1" fontAlgn="base" latinLnBrk="0" hangingPunct="1">
              <a:lnSpc>
                <a:spcPct val="100000"/>
              </a:lnSpc>
              <a:spcBef>
                <a:spcPct val="50000"/>
              </a:spcBef>
              <a:spcAft>
                <a:spcPct val="0"/>
              </a:spcAft>
              <a:buClrTx/>
              <a:buSzTx/>
              <a:buFontTx/>
              <a:buChar char="•"/>
              <a:tabLst/>
            </a:pPr>
            <a:endParaRPr kumimoji="0" lang="en-US" sz="975" b="0" i="0" u="none" strike="noStrike" cap="none" normalizeH="0" baseline="0">
              <a:ln>
                <a:noFill/>
              </a:ln>
              <a:solidFill>
                <a:schemeClr val="accent3"/>
              </a:solidFill>
              <a:effectLst/>
              <a:latin typeface="Arial Regular" charset="0"/>
              <a:cs typeface="Times New Roman" pitchFamily="18" charset="0"/>
            </a:endParaRPr>
          </a:p>
        </p:txBody>
      </p:sp>
      <p:sp>
        <p:nvSpPr>
          <p:cNvPr id="72" name="Rectangle 71"/>
          <p:cNvSpPr/>
          <p:nvPr/>
        </p:nvSpPr>
        <p:spPr bwMode="auto">
          <a:xfrm>
            <a:off x="2" y="4309534"/>
            <a:ext cx="6976533" cy="182880"/>
          </a:xfrm>
          <a:prstGeom prst="rect">
            <a:avLst/>
          </a:prstGeom>
          <a:solidFill>
            <a:schemeClr val="tx1"/>
          </a:solidFill>
          <a:ln w="9525" cap="flat" cmpd="sng" algn="ctr">
            <a:noFill/>
            <a:prstDash val="solid"/>
            <a:round/>
            <a:headEnd type="none" w="med" len="med"/>
            <a:tailEnd type="none" w="med" len="med"/>
          </a:ln>
          <a:effectLst/>
        </p:spPr>
        <p:txBody>
          <a:bodyPr vert="horz" wrap="square" lIns="68580" tIns="34290" rIns="68580" bIns="34290" numCol="1" rtlCol="0" anchor="t" anchorCtr="0" compatLnSpc="1">
            <a:prstTxWarp prst="textNoShape">
              <a:avLst/>
            </a:prstTxWarp>
          </a:bodyPr>
          <a:lstStyle/>
          <a:p>
            <a:pPr marL="86914" marR="0" indent="-86914" algn="l" defTabSz="685783" rtl="0" eaLnBrk="1" fontAlgn="base" latinLnBrk="0" hangingPunct="1">
              <a:lnSpc>
                <a:spcPct val="100000"/>
              </a:lnSpc>
              <a:spcBef>
                <a:spcPct val="50000"/>
              </a:spcBef>
              <a:spcAft>
                <a:spcPct val="0"/>
              </a:spcAft>
              <a:buClrTx/>
              <a:buSzTx/>
              <a:buFontTx/>
              <a:buChar char="•"/>
              <a:tabLst/>
            </a:pPr>
            <a:endParaRPr kumimoji="0" lang="en-US" sz="975" b="0" i="0" u="none" strike="noStrike" cap="none" normalizeH="0" baseline="0">
              <a:ln>
                <a:noFill/>
              </a:ln>
              <a:solidFill>
                <a:schemeClr val="bg1"/>
              </a:solidFill>
              <a:effectLst/>
              <a:latin typeface="Arial Regular" charset="0"/>
              <a:cs typeface="Times New Roman" pitchFamily="18" charset="0"/>
            </a:endParaRPr>
          </a:p>
        </p:txBody>
      </p:sp>
      <p:grpSp>
        <p:nvGrpSpPr>
          <p:cNvPr id="13" name="Group 12">
            <a:extLst>
              <a:ext uri="{FF2B5EF4-FFF2-40B4-BE49-F238E27FC236}">
                <a16:creationId xmlns="" xmlns:a="http://schemas.openxmlformats.org/drawingml/2006/main" xmlns:r="http://schemas.openxmlformats.org/officeDocument/2006/relationships" xmlns:p="http://schemas.openxmlformats.org/presentationml/2006/main" xmlns:a16="http://schemas.microsoft.com/office/drawing/2014/main" xmlns:mv="urn:schemas-microsoft-com:mac:vml" xmlns:mc="http://schemas.openxmlformats.org/markup-compatibility/2006" id="{0AC19461-101F-48F8-AE4D-67C7EA612E7A}"/>
              </a:ext>
            </a:extLst>
          </p:cNvPr>
          <p:cNvGrpSpPr/>
          <p:nvPr userDrawn="1"/>
        </p:nvGrpSpPr>
        <p:grpSpPr>
          <a:xfrm>
            <a:off x="74631" y="6082040"/>
            <a:ext cx="8753319" cy="713721"/>
            <a:chOff x="74631" y="6082040"/>
            <a:chExt cx="8753319" cy="713721"/>
          </a:xfrm>
        </p:grpSpPr>
        <p:pic>
          <p:nvPicPr>
            <p:cNvPr id="14" name="Picture 13">
              <a:extLst>
                <a:ext uri="{FF2B5EF4-FFF2-40B4-BE49-F238E27FC236}">
                  <a16:creationId xmlns="" xmlns:a="http://schemas.openxmlformats.org/drawingml/2006/main" xmlns:r="http://schemas.openxmlformats.org/officeDocument/2006/relationships" xmlns:p="http://schemas.openxmlformats.org/presentationml/2006/main" xmlns:a16="http://schemas.microsoft.com/office/drawing/2014/main" xmlns:mv="urn:schemas-microsoft-com:mac:vml" xmlns:mc="http://schemas.openxmlformats.org/markup-compatibility/2006" id="{995E3966-07FF-4781-B44C-556C6DE199FC}"/>
                </a:ext>
              </a:extLst>
            </p:cNvPr>
            <p:cNvPicPr>
              <a:picLocks noChangeAspect="1"/>
            </p:cNvPicPr>
            <p:nvPr userDrawn="1"/>
          </p:nvPicPr>
          <p:blipFill>
            <a:blip r:embed="rId2" cstate="print">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ext>
              </a:extLst>
            </a:blip>
            <a:stretch>
              <a:fillRect/>
            </a:stretch>
          </p:blipFill>
          <p:spPr>
            <a:xfrm>
              <a:off x="6858000" y="6190515"/>
              <a:ext cx="1969950" cy="501751"/>
            </a:xfrm>
            <a:prstGeom prst="rect">
              <a:avLst/>
            </a:prstGeom>
          </p:spPr>
        </p:pic>
        <p:grpSp>
          <p:nvGrpSpPr>
            <p:cNvPr id="15" name="Group 14">
              <a:extLst>
                <a:ext uri="{FF2B5EF4-FFF2-40B4-BE49-F238E27FC236}">
                  <a16:creationId xmlns="" xmlns:a="http://schemas.openxmlformats.org/drawingml/2006/main" xmlns:r="http://schemas.openxmlformats.org/officeDocument/2006/relationships" xmlns:p="http://schemas.openxmlformats.org/presentationml/2006/main" xmlns:a16="http://schemas.microsoft.com/office/drawing/2014/main" xmlns:mv="urn:schemas-microsoft-com:mac:vml" xmlns:mc="http://schemas.openxmlformats.org/markup-compatibility/2006" id="{77D1AF89-67D9-4740-B859-6DED84461745}"/>
                </a:ext>
              </a:extLst>
            </p:cNvPr>
            <p:cNvGrpSpPr/>
            <p:nvPr userDrawn="1"/>
          </p:nvGrpSpPr>
          <p:grpSpPr>
            <a:xfrm>
              <a:off x="74631" y="6082040"/>
              <a:ext cx="6499188" cy="713721"/>
              <a:chOff x="5136" y="6056105"/>
              <a:chExt cx="6499188" cy="713721"/>
            </a:xfrm>
          </p:grpSpPr>
          <p:pic>
            <p:nvPicPr>
              <p:cNvPr id="16" name="Picture 15">
                <a:extLst>
                  <a:ext uri="{FF2B5EF4-FFF2-40B4-BE49-F238E27FC236}">
                    <a16:creationId xmlns="" xmlns:a="http://schemas.openxmlformats.org/drawingml/2006/main" xmlns:r="http://schemas.openxmlformats.org/officeDocument/2006/relationships" xmlns:p="http://schemas.openxmlformats.org/presentationml/2006/main" xmlns:a16="http://schemas.microsoft.com/office/drawing/2014/main" xmlns:mv="urn:schemas-microsoft-com:mac:vml" xmlns:mc="http://schemas.openxmlformats.org/markup-compatibility/2006" id="{192E0EC9-6158-4E81-99F3-05EE8D067543}"/>
                  </a:ext>
                </a:extLst>
              </p:cNvPr>
              <p:cNvPicPr>
                <a:picLocks noChangeAspect="1"/>
              </p:cNvPicPr>
              <p:nvPr userDrawn="1"/>
            </p:nvPicPr>
            <p:blipFill>
              <a:blip r:embed="rId3" cstate="print">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val="0"/>
                  </a:ext>
                </a:extLst>
              </a:blip>
              <a:stretch>
                <a:fillRect/>
              </a:stretch>
            </p:blipFill>
            <p:spPr>
              <a:xfrm>
                <a:off x="4834782" y="6152415"/>
                <a:ext cx="1669542" cy="617411"/>
              </a:xfrm>
              <a:prstGeom prst="rect">
                <a:avLst/>
              </a:prstGeom>
            </p:spPr>
          </p:pic>
          <p:pic>
            <p:nvPicPr>
              <p:cNvPr id="17" name="Picture 16" descr="Graphical user interface, text, application&#10;&#10;Description automatically generated">
                <a:extLst>
                  <a:ext uri="{FF2B5EF4-FFF2-40B4-BE49-F238E27FC236}">
                    <a16:creationId xmlns="" xmlns:a="http://schemas.openxmlformats.org/drawingml/2006/main" xmlns:r="http://schemas.openxmlformats.org/officeDocument/2006/relationships" xmlns:p="http://schemas.openxmlformats.org/presentationml/2006/main" xmlns:a16="http://schemas.microsoft.com/office/drawing/2014/main" xmlns:mv="urn:schemas-microsoft-com:mac:vml" xmlns:mc="http://schemas.openxmlformats.org/markup-compatibility/2006" id="{CCF84BF4-3903-4391-B255-5A4BF9F9231B}"/>
                  </a:ext>
                </a:extLst>
              </p:cNvPr>
              <p:cNvPicPr>
                <a:picLocks noChangeAspect="1"/>
              </p:cNvPicPr>
              <p:nvPr userDrawn="1"/>
            </p:nvPicPr>
            <p:blipFill>
              <a:blip r:embed="rId4" cstate="print">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val="0"/>
                  </a:ext>
                </a:extLst>
              </a:blip>
              <a:stretch>
                <a:fillRect/>
              </a:stretch>
            </p:blipFill>
            <p:spPr>
              <a:xfrm>
                <a:off x="2448555" y="6211251"/>
                <a:ext cx="2112264" cy="434797"/>
              </a:xfrm>
              <a:prstGeom prst="rect">
                <a:avLst/>
              </a:prstGeom>
            </p:spPr>
          </p:pic>
          <p:sp>
            <p:nvSpPr>
              <p:cNvPr id="18" name="TextBox 10">
                <a:extLst>
                  <a:ext uri="{FF2B5EF4-FFF2-40B4-BE49-F238E27FC236}">
                    <a16:creationId xmlns="" xmlns:a="http://schemas.openxmlformats.org/drawingml/2006/main" xmlns:r="http://schemas.openxmlformats.org/officeDocument/2006/relationships" xmlns:p="http://schemas.openxmlformats.org/presentationml/2006/main" xmlns:a16="http://schemas.microsoft.com/office/drawing/2014/main" xmlns:mv="urn:schemas-microsoft-com:mac:vml" xmlns:mc="http://schemas.openxmlformats.org/markup-compatibility/2006" id="{0086455F-5EE4-4EB9-ADA6-16A15A831A28}"/>
                  </a:ext>
                </a:extLst>
              </p:cNvPr>
              <p:cNvSpPr txBox="1"/>
              <p:nvPr userDrawn="1"/>
            </p:nvSpPr>
            <p:spPr>
              <a:xfrm>
                <a:off x="5136" y="6180857"/>
                <a:ext cx="2550048" cy="409407"/>
              </a:xfrm>
              <a:prstGeom prst="rect">
                <a:avLst/>
              </a:prstGeom>
              <a:noFill/>
            </p:spPr>
            <p:txBody>
              <a:bodyPr wrap="square" rtlCol="0">
                <a:spAutoFit/>
              </a:bodyPr>
              <a:lstStyle>
                <a:defPPr>
                  <a:defRPr lang="en-US"/>
                </a:defPPr>
                <a:lvl1pPr algn="l" rtl="0" fontAlgn="base">
                  <a:spcBef>
                    <a:spcPct val="0"/>
                  </a:spcBef>
                  <a:spcAft>
                    <a:spcPct val="0"/>
                  </a:spcAft>
                  <a:defRPr sz="1600" b="1" kern="1200">
                    <a:solidFill>
                      <a:schemeClr val="tx1"/>
                    </a:solidFill>
                    <a:latin typeface="Trebuchet MS" pitchFamily="34" charset="0"/>
                    <a:ea typeface="MS PGothic" pitchFamily="34" charset="-128"/>
                    <a:cs typeface="+mn-cs"/>
                  </a:defRPr>
                </a:lvl1pPr>
                <a:lvl2pPr marL="457200" algn="l" rtl="0" fontAlgn="base">
                  <a:spcBef>
                    <a:spcPct val="0"/>
                  </a:spcBef>
                  <a:spcAft>
                    <a:spcPct val="0"/>
                  </a:spcAft>
                  <a:defRPr sz="1600" b="1" kern="1200">
                    <a:solidFill>
                      <a:schemeClr val="tx1"/>
                    </a:solidFill>
                    <a:latin typeface="Trebuchet MS" pitchFamily="34" charset="0"/>
                    <a:ea typeface="MS PGothic" pitchFamily="34" charset="-128"/>
                    <a:cs typeface="+mn-cs"/>
                  </a:defRPr>
                </a:lvl2pPr>
                <a:lvl3pPr marL="914400" algn="l" rtl="0" fontAlgn="base">
                  <a:spcBef>
                    <a:spcPct val="0"/>
                  </a:spcBef>
                  <a:spcAft>
                    <a:spcPct val="0"/>
                  </a:spcAft>
                  <a:defRPr sz="1600" b="1" kern="1200">
                    <a:solidFill>
                      <a:schemeClr val="tx1"/>
                    </a:solidFill>
                    <a:latin typeface="Trebuchet MS" pitchFamily="34" charset="0"/>
                    <a:ea typeface="MS PGothic" pitchFamily="34" charset="-128"/>
                    <a:cs typeface="+mn-cs"/>
                  </a:defRPr>
                </a:lvl3pPr>
                <a:lvl4pPr marL="1371600" algn="l" rtl="0" fontAlgn="base">
                  <a:spcBef>
                    <a:spcPct val="0"/>
                  </a:spcBef>
                  <a:spcAft>
                    <a:spcPct val="0"/>
                  </a:spcAft>
                  <a:defRPr sz="1600" b="1" kern="1200">
                    <a:solidFill>
                      <a:schemeClr val="tx1"/>
                    </a:solidFill>
                    <a:latin typeface="Trebuchet MS" pitchFamily="34" charset="0"/>
                    <a:ea typeface="MS PGothic" pitchFamily="34" charset="-128"/>
                    <a:cs typeface="+mn-cs"/>
                  </a:defRPr>
                </a:lvl4pPr>
                <a:lvl5pPr marL="1828800" algn="l" rtl="0" fontAlgn="base">
                  <a:spcBef>
                    <a:spcPct val="0"/>
                  </a:spcBef>
                  <a:spcAft>
                    <a:spcPct val="0"/>
                  </a:spcAft>
                  <a:defRPr sz="1600" b="1" kern="1200">
                    <a:solidFill>
                      <a:schemeClr val="tx1"/>
                    </a:solidFill>
                    <a:latin typeface="Trebuchet MS" pitchFamily="34" charset="0"/>
                    <a:ea typeface="MS PGothic" pitchFamily="34" charset="-128"/>
                    <a:cs typeface="+mn-cs"/>
                  </a:defRPr>
                </a:lvl5pPr>
                <a:lvl6pPr marL="2286000" algn="l" defTabSz="914400" rtl="0" eaLnBrk="1" latinLnBrk="0" hangingPunct="1">
                  <a:defRPr sz="1600" b="1" kern="1200">
                    <a:solidFill>
                      <a:schemeClr val="tx1"/>
                    </a:solidFill>
                    <a:latin typeface="Trebuchet MS" pitchFamily="34" charset="0"/>
                    <a:ea typeface="MS PGothic" pitchFamily="34" charset="-128"/>
                    <a:cs typeface="+mn-cs"/>
                  </a:defRPr>
                </a:lvl6pPr>
                <a:lvl7pPr marL="2743200" algn="l" defTabSz="914400" rtl="0" eaLnBrk="1" latinLnBrk="0" hangingPunct="1">
                  <a:defRPr sz="1600" b="1" kern="1200">
                    <a:solidFill>
                      <a:schemeClr val="tx1"/>
                    </a:solidFill>
                    <a:latin typeface="Trebuchet MS" pitchFamily="34" charset="0"/>
                    <a:ea typeface="MS PGothic" pitchFamily="34" charset="-128"/>
                    <a:cs typeface="+mn-cs"/>
                  </a:defRPr>
                </a:lvl7pPr>
                <a:lvl8pPr marL="3200400" algn="l" defTabSz="914400" rtl="0" eaLnBrk="1" latinLnBrk="0" hangingPunct="1">
                  <a:defRPr sz="1600" b="1" kern="1200">
                    <a:solidFill>
                      <a:schemeClr val="tx1"/>
                    </a:solidFill>
                    <a:latin typeface="Trebuchet MS" pitchFamily="34" charset="0"/>
                    <a:ea typeface="MS PGothic" pitchFamily="34" charset="-128"/>
                    <a:cs typeface="+mn-cs"/>
                  </a:defRPr>
                </a:lvl8pPr>
                <a:lvl9pPr marL="3657600" algn="l" defTabSz="914400" rtl="0" eaLnBrk="1" latinLnBrk="0" hangingPunct="1">
                  <a:defRPr sz="1600" b="1" kern="1200">
                    <a:solidFill>
                      <a:schemeClr val="tx1"/>
                    </a:solidFill>
                    <a:latin typeface="Trebuchet MS" pitchFamily="34" charset="0"/>
                    <a:ea typeface="MS PGothic" pitchFamily="34" charset="-128"/>
                    <a:cs typeface="+mn-cs"/>
                  </a:defRPr>
                </a:lvl9pPr>
              </a:lstStyle>
              <a:p>
                <a:pPr algn="ctr">
                  <a:lnSpc>
                    <a:spcPct val="120000"/>
                  </a:lnSpc>
                </a:pPr>
                <a:r>
                  <a:rPr lang="uk-UA" sz="900" b="0" kern="1200" dirty="0">
                    <a:solidFill>
                      <a:schemeClr val="bg1">
                        <a:lumMod val="65000"/>
                      </a:schemeClr>
                    </a:solidFill>
                    <a:effectLst/>
                    <a:latin typeface="+mn-lt"/>
                    <a:ea typeface="MS PGothic" pitchFamily="34" charset="-128"/>
                    <a:cs typeface="+mn-cs"/>
                  </a:rPr>
                  <a:t>НЕ ДЛЯ ПУБЛІЧНОГО </a:t>
                </a:r>
                <a:endParaRPr lang="en-US" sz="900" b="0" kern="1200" dirty="0">
                  <a:solidFill>
                    <a:schemeClr val="bg1">
                      <a:lumMod val="65000"/>
                    </a:schemeClr>
                  </a:solidFill>
                  <a:effectLst/>
                  <a:latin typeface="+mn-lt"/>
                  <a:ea typeface="MS PGothic" pitchFamily="34" charset="-128"/>
                  <a:cs typeface="+mn-cs"/>
                </a:endParaRPr>
              </a:p>
              <a:p>
                <a:pPr algn="ctr">
                  <a:lnSpc>
                    <a:spcPct val="120000"/>
                  </a:lnSpc>
                </a:pPr>
                <a:r>
                  <a:rPr lang="uk-UA" sz="900" b="0" kern="1200" dirty="0">
                    <a:solidFill>
                      <a:schemeClr val="bg1">
                        <a:lumMod val="65000"/>
                      </a:schemeClr>
                    </a:solidFill>
                    <a:effectLst/>
                    <a:latin typeface="+mn-lt"/>
                    <a:ea typeface="MS PGothic" pitchFamily="34" charset="-128"/>
                    <a:cs typeface="+mn-cs"/>
                  </a:rPr>
                  <a:t>РОЗПОВСЮДЖЕННЯ</a:t>
                </a:r>
              </a:p>
            </p:txBody>
          </p:sp>
          <p:sp>
            <p:nvSpPr>
              <p:cNvPr id="19" name="Slide Number Placeholder 2">
                <a:extLst>
                  <a:ext uri="{FF2B5EF4-FFF2-40B4-BE49-F238E27FC236}">
                    <a16:creationId xmlns="" xmlns:a="http://schemas.openxmlformats.org/drawingml/2006/main" xmlns:r="http://schemas.openxmlformats.org/officeDocument/2006/relationships" xmlns:p="http://schemas.openxmlformats.org/presentationml/2006/main" xmlns:a16="http://schemas.microsoft.com/office/drawing/2014/main" xmlns:mv="urn:schemas-microsoft-com:mac:vml" xmlns:mc="http://schemas.openxmlformats.org/markup-compatibility/2006" id="{AAE12FBD-7B04-4288-96E4-D1887C1F2CF8}"/>
                  </a:ext>
                </a:extLst>
              </p:cNvPr>
              <p:cNvSpPr txBox="1">
                <a:spLocks/>
              </p:cNvSpPr>
              <p:nvPr userDrawn="1"/>
            </p:nvSpPr>
            <p:spPr>
              <a:xfrm>
                <a:off x="2407841" y="6056105"/>
                <a:ext cx="1219280" cy="182135"/>
              </a:xfrm>
              <a:prstGeom prst="rect">
                <a:avLst/>
              </a:prstGeom>
            </p:spPr>
            <p:txBody>
              <a:bodyPr/>
              <a:lstStyle>
                <a:defPPr>
                  <a:defRPr lang="en-US"/>
                </a:defPPr>
                <a:lvl1pPr algn="l" rtl="0" fontAlgn="base">
                  <a:spcBef>
                    <a:spcPct val="0"/>
                  </a:spcBef>
                  <a:spcAft>
                    <a:spcPct val="0"/>
                  </a:spcAft>
                  <a:defRPr sz="1600" b="1" kern="1200">
                    <a:solidFill>
                      <a:schemeClr val="tx1"/>
                    </a:solidFill>
                    <a:latin typeface="Trebuchet MS" pitchFamily="34" charset="0"/>
                    <a:ea typeface="MS PGothic" pitchFamily="34" charset="-128"/>
                    <a:cs typeface="+mn-cs"/>
                  </a:defRPr>
                </a:lvl1pPr>
                <a:lvl2pPr marL="457200" algn="l" rtl="0" fontAlgn="base">
                  <a:spcBef>
                    <a:spcPct val="0"/>
                  </a:spcBef>
                  <a:spcAft>
                    <a:spcPct val="0"/>
                  </a:spcAft>
                  <a:defRPr sz="1600" b="1" kern="1200">
                    <a:solidFill>
                      <a:schemeClr val="tx1"/>
                    </a:solidFill>
                    <a:latin typeface="Trebuchet MS" pitchFamily="34" charset="0"/>
                    <a:ea typeface="MS PGothic" pitchFamily="34" charset="-128"/>
                    <a:cs typeface="+mn-cs"/>
                  </a:defRPr>
                </a:lvl2pPr>
                <a:lvl3pPr marL="914400" algn="l" rtl="0" fontAlgn="base">
                  <a:spcBef>
                    <a:spcPct val="0"/>
                  </a:spcBef>
                  <a:spcAft>
                    <a:spcPct val="0"/>
                  </a:spcAft>
                  <a:defRPr sz="1600" b="1" kern="1200">
                    <a:solidFill>
                      <a:schemeClr val="tx1"/>
                    </a:solidFill>
                    <a:latin typeface="Trebuchet MS" pitchFamily="34" charset="0"/>
                    <a:ea typeface="MS PGothic" pitchFamily="34" charset="-128"/>
                    <a:cs typeface="+mn-cs"/>
                  </a:defRPr>
                </a:lvl3pPr>
                <a:lvl4pPr marL="1371600" algn="l" rtl="0" fontAlgn="base">
                  <a:spcBef>
                    <a:spcPct val="0"/>
                  </a:spcBef>
                  <a:spcAft>
                    <a:spcPct val="0"/>
                  </a:spcAft>
                  <a:defRPr sz="1600" b="1" kern="1200">
                    <a:solidFill>
                      <a:schemeClr val="tx1"/>
                    </a:solidFill>
                    <a:latin typeface="Trebuchet MS" pitchFamily="34" charset="0"/>
                    <a:ea typeface="MS PGothic" pitchFamily="34" charset="-128"/>
                    <a:cs typeface="+mn-cs"/>
                  </a:defRPr>
                </a:lvl4pPr>
                <a:lvl5pPr marL="1828800" algn="l" rtl="0" fontAlgn="base">
                  <a:spcBef>
                    <a:spcPct val="0"/>
                  </a:spcBef>
                  <a:spcAft>
                    <a:spcPct val="0"/>
                  </a:spcAft>
                  <a:defRPr sz="1600" b="1" kern="1200">
                    <a:solidFill>
                      <a:schemeClr val="tx1"/>
                    </a:solidFill>
                    <a:latin typeface="Trebuchet MS" pitchFamily="34" charset="0"/>
                    <a:ea typeface="MS PGothic" pitchFamily="34" charset="-128"/>
                    <a:cs typeface="+mn-cs"/>
                  </a:defRPr>
                </a:lvl5pPr>
                <a:lvl6pPr marL="2286000" algn="l" defTabSz="914400" rtl="0" eaLnBrk="1" latinLnBrk="0" hangingPunct="1">
                  <a:defRPr sz="1600" b="1" kern="1200">
                    <a:solidFill>
                      <a:schemeClr val="tx1"/>
                    </a:solidFill>
                    <a:latin typeface="Trebuchet MS" pitchFamily="34" charset="0"/>
                    <a:ea typeface="MS PGothic" pitchFamily="34" charset="-128"/>
                    <a:cs typeface="+mn-cs"/>
                  </a:defRPr>
                </a:lvl6pPr>
                <a:lvl7pPr marL="2743200" algn="l" defTabSz="914400" rtl="0" eaLnBrk="1" latinLnBrk="0" hangingPunct="1">
                  <a:defRPr sz="1600" b="1" kern="1200">
                    <a:solidFill>
                      <a:schemeClr val="tx1"/>
                    </a:solidFill>
                    <a:latin typeface="Trebuchet MS" pitchFamily="34" charset="0"/>
                    <a:ea typeface="MS PGothic" pitchFamily="34" charset="-128"/>
                    <a:cs typeface="+mn-cs"/>
                  </a:defRPr>
                </a:lvl7pPr>
                <a:lvl8pPr marL="3200400" algn="l" defTabSz="914400" rtl="0" eaLnBrk="1" latinLnBrk="0" hangingPunct="1">
                  <a:defRPr sz="1600" b="1" kern="1200">
                    <a:solidFill>
                      <a:schemeClr val="tx1"/>
                    </a:solidFill>
                    <a:latin typeface="Trebuchet MS" pitchFamily="34" charset="0"/>
                    <a:ea typeface="MS PGothic" pitchFamily="34" charset="-128"/>
                    <a:cs typeface="+mn-cs"/>
                  </a:defRPr>
                </a:lvl8pPr>
                <a:lvl9pPr marL="3657600" algn="l" defTabSz="914400" rtl="0" eaLnBrk="1" latinLnBrk="0" hangingPunct="1">
                  <a:defRPr sz="1600" b="1" kern="1200">
                    <a:solidFill>
                      <a:schemeClr val="tx1"/>
                    </a:solidFill>
                    <a:latin typeface="Trebuchet MS" pitchFamily="34" charset="0"/>
                    <a:ea typeface="MS PGothic" pitchFamily="34" charset="-128"/>
                    <a:cs typeface="+mn-cs"/>
                  </a:defRPr>
                </a:lvl9pPr>
              </a:lstStyle>
              <a:p>
                <a:r>
                  <a:rPr lang="en-US" sz="600" b="0" dirty="0">
                    <a:solidFill>
                      <a:schemeClr val="tx2">
                        <a:lumMod val="65000"/>
                        <a:lumOff val="35000"/>
                      </a:schemeClr>
                    </a:solidFill>
                    <a:latin typeface="+mj-lt"/>
                  </a:rPr>
                  <a:t>IN PARTNERSHIP WITH:</a:t>
                </a:r>
              </a:p>
            </p:txBody>
          </p:sp>
        </p:grpSp>
      </p:gr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3727029189"/>
      </p:ext>
    </p:extLst>
  </p:cSld>
  <p:clrMapOvr>
    <a:masterClrMapping/>
  </p:clrMapOvr>
</p:sldLayout>
</file>

<file path=ppt/slideLayouts/slideLayout8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reserve="1" userDrawn="1">
  <p:cSld name="1_BLANK title">
    <p:spTree>
      <p:nvGrpSpPr>
        <p:cNvPr id="1" name=""/>
        <p:cNvGrpSpPr/>
        <p:nvPr/>
      </p:nvGrpSpPr>
      <p:grpSpPr>
        <a:xfrm>
          <a:off x="0" y="0"/>
          <a:ext cx="0" cy="0"/>
          <a:chOff x="0" y="0"/>
          <a:chExt cx="0" cy="0"/>
        </a:xfrm>
      </p:grpSpPr>
      <p:sp>
        <p:nvSpPr>
          <p:cNvPr id="4" name="Rectangle 9">
            <a:extLst>
              <a:ext uri="{FF2B5EF4-FFF2-40B4-BE49-F238E27FC236}">
                <a16:creationId xmlns="" xmlns:a="http://schemas.openxmlformats.org/drawingml/2006/main" xmlns:r="http://schemas.openxmlformats.org/officeDocument/2006/relationships" xmlns:p="http://schemas.openxmlformats.org/presentationml/2006/main" xmlns:a16="http://schemas.microsoft.com/office/drawing/2014/main" xmlns:mv="urn:schemas-microsoft-com:mac:vml" xmlns:mc="http://schemas.openxmlformats.org/markup-compatibility/2006" id="{C3ECE642-877D-554E-AA9E-1163268F1073}"/>
              </a:ext>
            </a:extLst>
          </p:cNvPr>
          <p:cNvSpPr>
            <a:spLocks noChangeArrowheads="1"/>
          </p:cNvSpPr>
          <p:nvPr userDrawn="1"/>
        </p:nvSpPr>
        <p:spPr bwMode="auto">
          <a:xfrm flipV="1">
            <a:off x="0" y="7"/>
            <a:ext cx="9144000" cy="807647"/>
          </a:xfrm>
          <a:prstGeom prst="rect">
            <a:avLst/>
          </a:prstGeom>
          <a:solidFill>
            <a:srgbClr val="00AB51"/>
          </a:solidFill>
          <a:ln>
            <a:noFill/>
          </a:ln>
          <a:extLst>
            <a:ext uri="{91240B29-F687-4f45-9708-019B960494DF}">
              <a14:hiddenLine xmlns:a="http://schemas.openxmlformats.org/drawingml/2006/main" xmlns:r="http://schemas.openxmlformats.org/officeDocument/2006/relationships" xmlns:p="http://schemas.openxmlformats.org/presentationml/2006/main" xmlns="" xmlns:a14="http://schemas.microsoft.com/office/drawing/2010/main" xmlns:mv="urn:schemas-microsoft-com:mac:vml" xmlns:mc="http://schemas.openxmlformats.org/markup-compatibility/2006" w="9525">
                <a:solidFill>
                  <a:srgbClr val="000000"/>
                </a:solidFill>
                <a:round/>
                <a:headEnd/>
                <a:tailEnd/>
              </a14:hiddenLine>
            </a:ext>
          </a:extLst>
        </p:spPr>
        <p:txBody>
          <a:bodyPr lIns="68580" tIns="34290" rIns="68580" bIns="34290"/>
          <a:lstStyle/>
          <a:p>
            <a:pPr marL="86912" indent="-86912">
              <a:spcBef>
                <a:spcPct val="50000"/>
              </a:spcBef>
              <a:buFontTx/>
              <a:buChar char="•"/>
            </a:pPr>
            <a:endParaRPr lang="en-US" sz="1000" b="0">
              <a:solidFill>
                <a:schemeClr val="bg1"/>
              </a:solidFill>
            </a:endParaRPr>
          </a:p>
        </p:txBody>
      </p:sp>
      <p:sp>
        <p:nvSpPr>
          <p:cNvPr id="2" name="Title 1"/>
          <p:cNvSpPr>
            <a:spLocks noGrp="1"/>
          </p:cNvSpPr>
          <p:nvPr>
            <p:ph type="title"/>
          </p:nvPr>
        </p:nvSpPr>
        <p:spPr>
          <a:xfrm>
            <a:off x="524884" y="301630"/>
            <a:ext cx="8114114" cy="420269"/>
          </a:xfrm>
          <a:prstGeom prst="rect">
            <a:avLst/>
          </a:prstGeom>
        </p:spPr>
        <p:txBody>
          <a:bodyPr>
            <a:normAutofit/>
          </a:bodyPr>
          <a:lstStyle>
            <a:lvl1pPr>
              <a:defRPr sz="1800">
                <a:solidFill>
                  <a:schemeClr val="bg1"/>
                </a:solidFill>
              </a:defRPr>
            </a:lvl1pPr>
          </a:lstStyle>
          <a:p>
            <a:r>
              <a:rPr lang="en-US"/>
              <a:t>Click to edit Master title style</a:t>
            </a:r>
          </a:p>
        </p:txBody>
      </p:sp>
      <p:sp>
        <p:nvSpPr>
          <p:cNvPr id="7" name="Slide Number Placeholder 2"/>
          <p:cNvSpPr>
            <a:spLocks noGrp="1"/>
          </p:cNvSpPr>
          <p:nvPr>
            <p:ph type="sldNum" sz="quarter" idx="10"/>
          </p:nvPr>
        </p:nvSpPr>
        <p:spPr>
          <a:xfrm>
            <a:off x="3" y="6499560"/>
            <a:ext cx="552283" cy="358440"/>
          </a:xfrm>
        </p:spPr>
        <p:txBody>
          <a:bodyPr anchor="ctr"/>
          <a:lstStyle>
            <a:lvl1pPr algn="ctr">
              <a:defRPr sz="675" b="0">
                <a:solidFill>
                  <a:schemeClr val="tx2">
                    <a:lumMod val="65000"/>
                    <a:lumOff val="35000"/>
                  </a:schemeClr>
                </a:solidFill>
                <a:latin typeface="+mn-lt"/>
              </a:defRPr>
            </a:lvl1pPr>
          </a:lstStyle>
          <a:p>
            <a:pPr>
              <a:defRPr/>
            </a:pPr>
            <a:fld id="{A91C009A-D183-4B06-A7F0-ADEC358427FA}" type="slidenum">
              <a:rPr lang="en-US" smtClean="0"/>
              <a:pPr>
                <a:defRPr/>
              </a:pPr>
              <a:t>‹#›</a:t>
            </a:fld>
            <a:endParaRPr lang="en-US"/>
          </a:p>
        </p:txBody>
      </p:sp>
      <p:pic>
        <p:nvPicPr>
          <p:cNvPr id="8" name="Picture 7">
            <a:extLst>
              <a:ext uri="{FF2B5EF4-FFF2-40B4-BE49-F238E27FC236}">
                <a16:creationId xmlns="" xmlns:a="http://schemas.openxmlformats.org/drawingml/2006/main" xmlns:r="http://schemas.openxmlformats.org/officeDocument/2006/relationships" xmlns:p="http://schemas.openxmlformats.org/presentationml/2006/main" xmlns:a16="http://schemas.microsoft.com/office/drawing/2014/main" xmlns:mv="urn:schemas-microsoft-com:mac:vml" xmlns:mc="http://schemas.openxmlformats.org/markup-compatibility/2006" id="{CC601290-045C-480F-860C-F1EFFBDA9F77}"/>
              </a:ext>
            </a:extLst>
          </p:cNvPr>
          <p:cNvPicPr>
            <a:picLocks noChangeAspect="1"/>
          </p:cNvPicPr>
          <p:nvPr userDrawn="1"/>
        </p:nvPicPr>
        <p:blipFill>
          <a:blip r:embed="rId2" cstate="print">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ext>
            </a:extLst>
          </a:blip>
          <a:stretch>
            <a:fillRect/>
          </a:stretch>
        </p:blipFill>
        <p:spPr>
          <a:xfrm>
            <a:off x="6858000" y="6190515"/>
            <a:ext cx="1969950" cy="501751"/>
          </a:xfrm>
          <a:prstGeom prst="rect">
            <a:avLst/>
          </a:prstGeom>
        </p:spPr>
      </p:pic>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1130545232"/>
      </p:ext>
    </p:extLst>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blank" preserve="1">
  <p:cSld name="Blank">
    <p:spTree>
      <p:nvGrpSpPr>
        <p:cNvPr id="1" name=""/>
        <p:cNvGrpSpPr/>
        <p:nvPr/>
      </p:nvGrpSpPr>
      <p:grpSpPr>
        <a:xfrm>
          <a:off x="0" y="0"/>
          <a:ext cx="0" cy="0"/>
          <a:chOff x="0" y="0"/>
          <a:chExt cx="0" cy="0"/>
        </a:xfrm>
      </p:grpSpPr>
      <p:sp>
        <p:nvSpPr>
          <p:cNvPr id="2" name="Footer Placeholder 1">
            <a:extLst>
              <a:ext uri="{FF2B5EF4-FFF2-40B4-BE49-F238E27FC236}">
                <a16:creationId xmlns="" xmlns:a="http://schemas.openxmlformats.org/drawingml/2006/main" xmlns:r="http://schemas.openxmlformats.org/officeDocument/2006/relationships" xmlns:p="http://schemas.openxmlformats.org/presentationml/2006/main" xmlns:a16="http://schemas.microsoft.com/office/drawing/2014/main" xmlns:mv="urn:schemas-microsoft-com:mac:vml" xmlns:mc="http://schemas.openxmlformats.org/markup-compatibility/2006" id="{7249036B-5581-4CEA-80E4-52BBAFF9B6F8}"/>
              </a:ext>
            </a:extLst>
          </p:cNvPr>
          <p:cNvSpPr>
            <a:spLocks noGrp="1"/>
          </p:cNvSpPr>
          <p:nvPr>
            <p:ph type="ftr" sz="quarter" idx="10"/>
          </p:nvPr>
        </p:nvSpPr>
        <p:spPr/>
        <p:txBody>
          <a:bodyPr/>
          <a:lstStyle/>
          <a:p>
            <a:pPr>
              <a:defRPr/>
            </a:pPr>
            <a:r>
              <a:rPr lang="en-US"/>
              <a:t>Confidential &amp; for IFC Staff Only Working Draft – Discussion Paper Only</a:t>
            </a:r>
            <a:endParaRPr lang="en-US" dirty="0"/>
          </a:p>
        </p:txBody>
      </p:sp>
      <p:sp>
        <p:nvSpPr>
          <p:cNvPr id="3" name="Date Placeholder 2">
            <a:extLst>
              <a:ext uri="{FF2B5EF4-FFF2-40B4-BE49-F238E27FC236}">
                <a16:creationId xmlns="" xmlns:a="http://schemas.openxmlformats.org/drawingml/2006/main" xmlns:r="http://schemas.openxmlformats.org/officeDocument/2006/relationships" xmlns:p="http://schemas.openxmlformats.org/presentationml/2006/main" xmlns:a16="http://schemas.microsoft.com/office/drawing/2014/main" xmlns:mv="urn:schemas-microsoft-com:mac:vml" xmlns:mc="http://schemas.openxmlformats.org/markup-compatibility/2006" id="{69661759-CC01-4D3D-AC55-F96309B30614}"/>
              </a:ext>
            </a:extLst>
          </p:cNvPr>
          <p:cNvSpPr>
            <a:spLocks noGrp="1"/>
          </p:cNvSpPr>
          <p:nvPr>
            <p:ph type="dt" sz="half" idx="11"/>
          </p:nvPr>
        </p:nvSpPr>
        <p:spPr/>
        <p:txBody>
          <a:bodyPr/>
          <a:lstStyle/>
          <a:p>
            <a:endParaRPr lang="en-US"/>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172784917"/>
      </p:ext>
    </p:extLst>
  </p:cSld>
  <p:clrMapOvr>
    <a:masterClrMapping/>
  </p:clrMapOvr>
</p:sldLayout>
</file>

<file path=ppt/slideLayouts/slideLayout9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reserve="1" userDrawn="1">
  <p:cSld name="2_BLANK title">
    <p:spTree>
      <p:nvGrpSpPr>
        <p:cNvPr id="1" name=""/>
        <p:cNvGrpSpPr/>
        <p:nvPr/>
      </p:nvGrpSpPr>
      <p:grpSpPr>
        <a:xfrm>
          <a:off x="0" y="0"/>
          <a:ext cx="0" cy="0"/>
          <a:chOff x="0" y="0"/>
          <a:chExt cx="0" cy="0"/>
        </a:xfrm>
      </p:grpSpPr>
      <p:sp>
        <p:nvSpPr>
          <p:cNvPr id="4" name="Rectangle 9">
            <a:extLst>
              <a:ext uri="{FF2B5EF4-FFF2-40B4-BE49-F238E27FC236}">
                <a16:creationId xmlns="" xmlns:a="http://schemas.openxmlformats.org/drawingml/2006/main" xmlns:r="http://schemas.openxmlformats.org/officeDocument/2006/relationships" xmlns:p="http://schemas.openxmlformats.org/presentationml/2006/main" xmlns:a16="http://schemas.microsoft.com/office/drawing/2014/main" xmlns:mv="urn:schemas-microsoft-com:mac:vml" xmlns:mc="http://schemas.openxmlformats.org/markup-compatibility/2006" id="{C3ECE642-877D-554E-AA9E-1163268F1073}"/>
              </a:ext>
            </a:extLst>
          </p:cNvPr>
          <p:cNvSpPr>
            <a:spLocks noChangeArrowheads="1"/>
          </p:cNvSpPr>
          <p:nvPr userDrawn="1"/>
        </p:nvSpPr>
        <p:spPr bwMode="auto">
          <a:xfrm flipV="1">
            <a:off x="0" y="7"/>
            <a:ext cx="9144000" cy="807647"/>
          </a:xfrm>
          <a:prstGeom prst="rect">
            <a:avLst/>
          </a:prstGeom>
          <a:solidFill>
            <a:srgbClr val="006450"/>
          </a:solidFill>
          <a:ln>
            <a:noFill/>
          </a:ln>
          <a:extLst>
            <a:ext uri="{91240B29-F687-4f45-9708-019B960494DF}">
              <a14:hiddenLine xmlns:a="http://schemas.openxmlformats.org/drawingml/2006/main" xmlns:r="http://schemas.openxmlformats.org/officeDocument/2006/relationships" xmlns:p="http://schemas.openxmlformats.org/presentationml/2006/main" xmlns="" xmlns:a14="http://schemas.microsoft.com/office/drawing/2010/main" xmlns:mv="urn:schemas-microsoft-com:mac:vml" xmlns:mc="http://schemas.openxmlformats.org/markup-compatibility/2006" w="9525">
                <a:solidFill>
                  <a:srgbClr val="000000"/>
                </a:solidFill>
                <a:round/>
                <a:headEnd/>
                <a:tailEnd/>
              </a14:hiddenLine>
            </a:ext>
          </a:extLst>
        </p:spPr>
        <p:txBody>
          <a:bodyPr lIns="68580" tIns="34290" rIns="68580" bIns="34290"/>
          <a:lstStyle/>
          <a:p>
            <a:pPr marL="86912" indent="-86912">
              <a:spcBef>
                <a:spcPct val="50000"/>
              </a:spcBef>
              <a:buFontTx/>
              <a:buChar char="•"/>
            </a:pPr>
            <a:endParaRPr lang="en-US" sz="1000" b="0">
              <a:solidFill>
                <a:schemeClr val="bg1"/>
              </a:solidFill>
            </a:endParaRPr>
          </a:p>
        </p:txBody>
      </p:sp>
      <p:sp>
        <p:nvSpPr>
          <p:cNvPr id="2" name="Title 1"/>
          <p:cNvSpPr>
            <a:spLocks noGrp="1"/>
          </p:cNvSpPr>
          <p:nvPr>
            <p:ph type="title"/>
          </p:nvPr>
        </p:nvSpPr>
        <p:spPr>
          <a:xfrm>
            <a:off x="524884" y="301630"/>
            <a:ext cx="8114114" cy="420269"/>
          </a:xfrm>
          <a:prstGeom prst="rect">
            <a:avLst/>
          </a:prstGeom>
        </p:spPr>
        <p:txBody>
          <a:bodyPr>
            <a:normAutofit/>
          </a:bodyPr>
          <a:lstStyle>
            <a:lvl1pPr>
              <a:defRPr sz="1800">
                <a:solidFill>
                  <a:schemeClr val="bg1"/>
                </a:solidFill>
              </a:defRPr>
            </a:lvl1pPr>
          </a:lstStyle>
          <a:p>
            <a:r>
              <a:rPr lang="en-US"/>
              <a:t>Click to edit Master title style</a:t>
            </a:r>
          </a:p>
        </p:txBody>
      </p:sp>
      <p:sp>
        <p:nvSpPr>
          <p:cNvPr id="7" name="Slide Number Placeholder 2"/>
          <p:cNvSpPr>
            <a:spLocks noGrp="1"/>
          </p:cNvSpPr>
          <p:nvPr>
            <p:ph type="sldNum" sz="quarter" idx="10"/>
          </p:nvPr>
        </p:nvSpPr>
        <p:spPr>
          <a:xfrm>
            <a:off x="3" y="6499560"/>
            <a:ext cx="552283" cy="358440"/>
          </a:xfrm>
        </p:spPr>
        <p:txBody>
          <a:bodyPr anchor="ctr"/>
          <a:lstStyle>
            <a:lvl1pPr algn="ctr">
              <a:defRPr sz="675" b="0">
                <a:solidFill>
                  <a:schemeClr val="tx2">
                    <a:lumMod val="65000"/>
                    <a:lumOff val="35000"/>
                  </a:schemeClr>
                </a:solidFill>
                <a:latin typeface="+mn-lt"/>
              </a:defRPr>
            </a:lvl1pPr>
          </a:lstStyle>
          <a:p>
            <a:pPr>
              <a:defRPr/>
            </a:pPr>
            <a:fld id="{A91C009A-D183-4B06-A7F0-ADEC358427FA}" type="slidenum">
              <a:rPr lang="en-US" smtClean="0"/>
              <a:pPr>
                <a:defRPr/>
              </a:pPr>
              <a:t>‹#›</a:t>
            </a:fld>
            <a:endParaRPr lang="en-US"/>
          </a:p>
        </p:txBody>
      </p:sp>
      <p:pic>
        <p:nvPicPr>
          <p:cNvPr id="8" name="Picture 7">
            <a:extLst>
              <a:ext uri="{FF2B5EF4-FFF2-40B4-BE49-F238E27FC236}">
                <a16:creationId xmlns="" xmlns:a="http://schemas.openxmlformats.org/drawingml/2006/main" xmlns:r="http://schemas.openxmlformats.org/officeDocument/2006/relationships" xmlns:p="http://schemas.openxmlformats.org/presentationml/2006/main" xmlns:a16="http://schemas.microsoft.com/office/drawing/2014/main" xmlns:mv="urn:schemas-microsoft-com:mac:vml" xmlns:mc="http://schemas.openxmlformats.org/markup-compatibility/2006" id="{59AD0CA6-E461-4E39-B8EC-2761C1E88F68}"/>
              </a:ext>
            </a:extLst>
          </p:cNvPr>
          <p:cNvPicPr>
            <a:picLocks noChangeAspect="1"/>
          </p:cNvPicPr>
          <p:nvPr userDrawn="1"/>
        </p:nvPicPr>
        <p:blipFill>
          <a:blip r:embed="rId2" cstate="print">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ext>
            </a:extLst>
          </a:blip>
          <a:stretch>
            <a:fillRect/>
          </a:stretch>
        </p:blipFill>
        <p:spPr>
          <a:xfrm>
            <a:off x="6858000" y="6190515"/>
            <a:ext cx="1969950" cy="501751"/>
          </a:xfrm>
          <a:prstGeom prst="rect">
            <a:avLst/>
          </a:prstGeom>
        </p:spPr>
      </p:pic>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3755044854"/>
      </p:ext>
    </p:extLst>
  </p:cSld>
  <p:clrMapOvr>
    <a:masterClrMapping/>
  </p:clrMapOvr>
</p:sldLayout>
</file>

<file path=ppt/slideLayouts/slideLayout9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reserve="1" userDrawn="1">
  <p:cSld name="3_BLANK title">
    <p:spTree>
      <p:nvGrpSpPr>
        <p:cNvPr id="1" name=""/>
        <p:cNvGrpSpPr/>
        <p:nvPr/>
      </p:nvGrpSpPr>
      <p:grpSpPr>
        <a:xfrm>
          <a:off x="0" y="0"/>
          <a:ext cx="0" cy="0"/>
          <a:chOff x="0" y="0"/>
          <a:chExt cx="0" cy="0"/>
        </a:xfrm>
      </p:grpSpPr>
      <p:sp>
        <p:nvSpPr>
          <p:cNvPr id="4" name="Rectangle 9">
            <a:extLst>
              <a:ext uri="{FF2B5EF4-FFF2-40B4-BE49-F238E27FC236}">
                <a16:creationId xmlns="" xmlns:a="http://schemas.openxmlformats.org/drawingml/2006/main" xmlns:r="http://schemas.openxmlformats.org/officeDocument/2006/relationships" xmlns:p="http://schemas.openxmlformats.org/presentationml/2006/main" xmlns:a16="http://schemas.microsoft.com/office/drawing/2014/main" xmlns:mv="urn:schemas-microsoft-com:mac:vml" xmlns:mc="http://schemas.openxmlformats.org/markup-compatibility/2006" id="{C3ECE642-877D-554E-AA9E-1163268F1073}"/>
              </a:ext>
            </a:extLst>
          </p:cNvPr>
          <p:cNvSpPr>
            <a:spLocks noChangeArrowheads="1"/>
          </p:cNvSpPr>
          <p:nvPr userDrawn="1"/>
        </p:nvSpPr>
        <p:spPr bwMode="auto">
          <a:xfrm flipV="1">
            <a:off x="0" y="7"/>
            <a:ext cx="9144000" cy="807647"/>
          </a:xfrm>
          <a:prstGeom prst="rect">
            <a:avLst/>
          </a:prstGeom>
          <a:solidFill>
            <a:srgbClr val="033053"/>
          </a:solidFill>
          <a:ln>
            <a:noFill/>
          </a:ln>
          <a:extLst>
            <a:ext uri="{91240B29-F687-4f45-9708-019B960494DF}">
              <a14:hiddenLine xmlns:a="http://schemas.openxmlformats.org/drawingml/2006/main" xmlns:r="http://schemas.openxmlformats.org/officeDocument/2006/relationships" xmlns:p="http://schemas.openxmlformats.org/presentationml/2006/main" xmlns="" xmlns:a14="http://schemas.microsoft.com/office/drawing/2010/main" xmlns:mv="urn:schemas-microsoft-com:mac:vml" xmlns:mc="http://schemas.openxmlformats.org/markup-compatibility/2006" w="9525">
                <a:solidFill>
                  <a:srgbClr val="000000"/>
                </a:solidFill>
                <a:round/>
                <a:headEnd/>
                <a:tailEnd/>
              </a14:hiddenLine>
            </a:ext>
          </a:extLst>
        </p:spPr>
        <p:txBody>
          <a:bodyPr lIns="68580" tIns="34290" rIns="68580" bIns="34290"/>
          <a:lstStyle/>
          <a:p>
            <a:pPr marL="86912" indent="-86912">
              <a:spcBef>
                <a:spcPct val="50000"/>
              </a:spcBef>
              <a:buFontTx/>
              <a:buChar char="•"/>
            </a:pPr>
            <a:endParaRPr lang="en-US" sz="1000" b="0">
              <a:solidFill>
                <a:schemeClr val="bg1"/>
              </a:solidFill>
            </a:endParaRPr>
          </a:p>
        </p:txBody>
      </p:sp>
      <p:sp>
        <p:nvSpPr>
          <p:cNvPr id="2" name="Title 1"/>
          <p:cNvSpPr>
            <a:spLocks noGrp="1"/>
          </p:cNvSpPr>
          <p:nvPr>
            <p:ph type="title"/>
          </p:nvPr>
        </p:nvSpPr>
        <p:spPr>
          <a:xfrm>
            <a:off x="524884" y="301630"/>
            <a:ext cx="8114114" cy="420269"/>
          </a:xfrm>
          <a:prstGeom prst="rect">
            <a:avLst/>
          </a:prstGeom>
        </p:spPr>
        <p:txBody>
          <a:bodyPr>
            <a:normAutofit/>
          </a:bodyPr>
          <a:lstStyle>
            <a:lvl1pPr>
              <a:defRPr sz="1800">
                <a:solidFill>
                  <a:schemeClr val="bg1"/>
                </a:solidFill>
              </a:defRPr>
            </a:lvl1pPr>
          </a:lstStyle>
          <a:p>
            <a:r>
              <a:rPr lang="en-US"/>
              <a:t>Click to edit Master title style</a:t>
            </a:r>
          </a:p>
        </p:txBody>
      </p:sp>
      <p:sp>
        <p:nvSpPr>
          <p:cNvPr id="7" name="Slide Number Placeholder 2"/>
          <p:cNvSpPr>
            <a:spLocks noGrp="1"/>
          </p:cNvSpPr>
          <p:nvPr>
            <p:ph type="sldNum" sz="quarter" idx="10"/>
          </p:nvPr>
        </p:nvSpPr>
        <p:spPr>
          <a:xfrm>
            <a:off x="3" y="6513045"/>
            <a:ext cx="552283" cy="358440"/>
          </a:xfrm>
        </p:spPr>
        <p:txBody>
          <a:bodyPr anchor="ctr"/>
          <a:lstStyle>
            <a:lvl1pPr algn="ctr">
              <a:defRPr sz="675" b="0">
                <a:solidFill>
                  <a:schemeClr val="tx2">
                    <a:lumMod val="65000"/>
                    <a:lumOff val="35000"/>
                  </a:schemeClr>
                </a:solidFill>
                <a:latin typeface="+mn-lt"/>
              </a:defRPr>
            </a:lvl1pPr>
          </a:lstStyle>
          <a:p>
            <a:pPr>
              <a:defRPr/>
            </a:pPr>
            <a:fld id="{A91C009A-D183-4B06-A7F0-ADEC358427FA}" type="slidenum">
              <a:rPr lang="en-US" smtClean="0"/>
              <a:pPr>
                <a:defRPr/>
              </a:pPr>
              <a:t>‹#›</a:t>
            </a:fld>
            <a:endParaRPr lang="en-US"/>
          </a:p>
        </p:txBody>
      </p:sp>
      <p:pic>
        <p:nvPicPr>
          <p:cNvPr id="8" name="Picture 7">
            <a:extLst>
              <a:ext uri="{FF2B5EF4-FFF2-40B4-BE49-F238E27FC236}">
                <a16:creationId xmlns="" xmlns:a="http://schemas.openxmlformats.org/drawingml/2006/main" xmlns:r="http://schemas.openxmlformats.org/officeDocument/2006/relationships" xmlns:p="http://schemas.openxmlformats.org/presentationml/2006/main" xmlns:a16="http://schemas.microsoft.com/office/drawing/2014/main" xmlns:mv="urn:schemas-microsoft-com:mac:vml" xmlns:mc="http://schemas.openxmlformats.org/markup-compatibility/2006" id="{7EE41C4C-06EB-4948-BF19-EF12C1075F59}"/>
              </a:ext>
            </a:extLst>
          </p:cNvPr>
          <p:cNvPicPr>
            <a:picLocks noChangeAspect="1"/>
          </p:cNvPicPr>
          <p:nvPr userDrawn="1"/>
        </p:nvPicPr>
        <p:blipFill>
          <a:blip r:embed="rId2" cstate="print">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ext>
            </a:extLst>
          </a:blip>
          <a:stretch>
            <a:fillRect/>
          </a:stretch>
        </p:blipFill>
        <p:spPr>
          <a:xfrm>
            <a:off x="6858000" y="6190515"/>
            <a:ext cx="1969950" cy="501751"/>
          </a:xfrm>
          <a:prstGeom prst="rect">
            <a:avLst/>
          </a:prstGeom>
        </p:spPr>
      </p:pic>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1090050721"/>
      </p:ext>
    </p:extLst>
  </p:cSld>
  <p:clrMapOvr>
    <a:masterClrMapping/>
  </p:clrMapOvr>
</p:sldLayout>
</file>

<file path=ppt/slideLayouts/slideLayout9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userDrawn="1">
  <p:cSld name="Table of Contents">
    <p:spTree>
      <p:nvGrpSpPr>
        <p:cNvPr id="1" name=""/>
        <p:cNvGrpSpPr/>
        <p:nvPr/>
      </p:nvGrpSpPr>
      <p:grpSpPr>
        <a:xfrm>
          <a:off x="0" y="0"/>
          <a:ext cx="0" cy="0"/>
          <a:chOff x="0" y="0"/>
          <a:chExt cx="0" cy="0"/>
        </a:xfrm>
      </p:grpSpPr>
      <p:sp>
        <p:nvSpPr>
          <p:cNvPr id="4" name="Rectangle 9"/>
          <p:cNvSpPr>
            <a:spLocks noChangeArrowheads="1"/>
          </p:cNvSpPr>
          <p:nvPr/>
        </p:nvSpPr>
        <p:spPr bwMode="auto">
          <a:xfrm>
            <a:off x="0" y="1100138"/>
            <a:ext cx="9144000" cy="176212"/>
          </a:xfrm>
          <a:prstGeom prst="rect">
            <a:avLst/>
          </a:prstGeom>
          <a:solidFill>
            <a:schemeClr val="bg2"/>
          </a:solidFill>
          <a:ln>
            <a:noFill/>
          </a:ln>
          <a:extLs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pPr marL="115888" indent="-115888">
              <a:spcBef>
                <a:spcPct val="50000"/>
              </a:spcBef>
              <a:buFontTx/>
              <a:buChar char="•"/>
            </a:pPr>
            <a:endParaRPr lang="en-US" sz="1300" b="0">
              <a:solidFill>
                <a:schemeClr val="bg1"/>
              </a:solidFill>
              <a:latin typeface="Arial" panose="020B0604020202020204" pitchFamily="34" charset="0"/>
            </a:endParaRPr>
          </a:p>
        </p:txBody>
      </p:sp>
      <p:sp>
        <p:nvSpPr>
          <p:cNvPr id="2" name="Title 1"/>
          <p:cNvSpPr>
            <a:spLocks noGrp="1"/>
          </p:cNvSpPr>
          <p:nvPr>
            <p:ph type="title"/>
          </p:nvPr>
        </p:nvSpPr>
        <p:spPr>
          <a:xfrm>
            <a:off x="356934" y="301626"/>
            <a:ext cx="8462029" cy="756707"/>
          </a:xfrm>
        </p:spPr>
        <p:txBody>
          <a:bodyPr anchor="b"/>
          <a:lstStyle>
            <a:lvl1pPr>
              <a:defRPr sz="2200" b="0" i="0">
                <a:solidFill>
                  <a:schemeClr val="tx1"/>
                </a:solidFill>
              </a:defRPr>
            </a:lvl1pPr>
          </a:lstStyle>
          <a:p>
            <a:r>
              <a:rPr lang="en-US"/>
              <a:t>Click to edit Master title style</a:t>
            </a:r>
          </a:p>
        </p:txBody>
      </p:sp>
      <p:sp>
        <p:nvSpPr>
          <p:cNvPr id="7" name="Text Placeholder 6"/>
          <p:cNvSpPr>
            <a:spLocks noGrp="1"/>
          </p:cNvSpPr>
          <p:nvPr>
            <p:ph type="body" sz="quarter" idx="13"/>
          </p:nvPr>
        </p:nvSpPr>
        <p:spPr>
          <a:xfrm>
            <a:off x="349250" y="1598613"/>
            <a:ext cx="8477250" cy="941796"/>
          </a:xfrm>
        </p:spPr>
        <p:txBody>
          <a:bodyPr>
            <a:spAutoFit/>
          </a:bodyPr>
          <a:lstStyle>
            <a:lvl1pPr>
              <a:lnSpc>
                <a:spcPct val="100000"/>
              </a:lnSpc>
              <a:spcBef>
                <a:spcPts val="2400"/>
              </a:spcBef>
              <a:tabLst>
                <a:tab pos="8402638" algn="r"/>
              </a:tabLst>
              <a:defRPr lang="en-US" sz="1800" dirty="0" smtClean="0">
                <a:solidFill>
                  <a:schemeClr val="tx2">
                    <a:lumMod val="75000"/>
                    <a:lumOff val="25000"/>
                  </a:schemeClr>
                </a:solidFill>
                <a:latin typeface="+mn-lt"/>
                <a:ea typeface="ＭＳ Ｐゴシック" charset="0"/>
                <a:cs typeface="ＭＳ Ｐゴシック" charset="0"/>
              </a:defRPr>
            </a:lvl1pPr>
            <a:lvl2pPr>
              <a:defRPr lang="en-US" sz="1800" dirty="0" smtClean="0">
                <a:solidFill>
                  <a:schemeClr val="tx2">
                    <a:lumMod val="75000"/>
                    <a:lumOff val="25000"/>
                  </a:schemeClr>
                </a:solidFill>
                <a:latin typeface="+mn-lt"/>
                <a:ea typeface="ＭＳ Ｐゴシック" charset="0"/>
              </a:defRPr>
            </a:lvl2pPr>
          </a:lstStyle>
          <a:p>
            <a:pPr marL="285750" lvl="0" indent="-285750" algn="l" rtl="0" eaLnBrk="1" fontAlgn="base" hangingPunct="1">
              <a:lnSpc>
                <a:spcPct val="100000"/>
              </a:lnSpc>
              <a:spcBef>
                <a:spcPts val="2400"/>
              </a:spcBef>
              <a:spcAft>
                <a:spcPct val="0"/>
              </a:spcAft>
              <a:buClr>
                <a:schemeClr val="tx2">
                  <a:lumMod val="75000"/>
                  <a:lumOff val="25000"/>
                </a:schemeClr>
              </a:buClr>
              <a:buFont typeface="Arial" panose="020B0604020202020204" pitchFamily="34" charset="0"/>
              <a:buChar char="•"/>
              <a:tabLst>
                <a:tab pos="8402638" algn="r"/>
              </a:tabLst>
            </a:pPr>
            <a:r>
              <a:rPr lang="en-US"/>
              <a:t>Click to edit Master text styles</a:t>
            </a:r>
          </a:p>
          <a:p>
            <a:pPr marL="569913" lvl="1" indent="-285750" algn="l" rtl="0" eaLnBrk="1" fontAlgn="base" hangingPunct="1">
              <a:spcBef>
                <a:spcPct val="20000"/>
              </a:spcBef>
              <a:spcAft>
                <a:spcPct val="0"/>
              </a:spcAft>
              <a:buClr>
                <a:schemeClr val="tx2">
                  <a:lumMod val="75000"/>
                  <a:lumOff val="25000"/>
                </a:schemeClr>
              </a:buClr>
              <a:buFont typeface="Arial" panose="020B0604020202020204" pitchFamily="34" charset="0"/>
              <a:buChar char="–"/>
            </a:pPr>
            <a:r>
              <a:rPr lang="en-US"/>
              <a:t>Second level</a:t>
            </a:r>
          </a:p>
          <a:p>
            <a:pPr marL="569913" lvl="1" indent="-285750" algn="l" rtl="0" eaLnBrk="1" fontAlgn="base" hangingPunct="1">
              <a:spcBef>
                <a:spcPct val="20000"/>
              </a:spcBef>
              <a:spcAft>
                <a:spcPct val="0"/>
              </a:spcAft>
              <a:buClr>
                <a:schemeClr val="tx2">
                  <a:lumMod val="75000"/>
                  <a:lumOff val="25000"/>
                </a:schemeClr>
              </a:buClr>
              <a:buFont typeface="Arial" panose="020B0604020202020204" pitchFamily="34" charset="0"/>
              <a:buChar char="–"/>
            </a:pPr>
            <a:r>
              <a:rPr lang="en-US"/>
              <a:t>Third level</a:t>
            </a:r>
          </a:p>
        </p:txBody>
      </p:sp>
      <p:sp>
        <p:nvSpPr>
          <p:cNvPr id="5" name="Slide Number Placeholder 3"/>
          <p:cNvSpPr>
            <a:spLocks noGrp="1"/>
          </p:cNvSpPr>
          <p:nvPr>
            <p:ph type="sldNum" sz="quarter" idx="14"/>
          </p:nvPr>
        </p:nvSpPr>
        <p:spPr>
          <a:xfrm>
            <a:off x="357188" y="6350000"/>
            <a:ext cx="552450" cy="358775"/>
          </a:xfrm>
          <a:prstGeom prst="rect">
            <a:avLst/>
          </a:prstGeom>
          <a:noFill/>
          <a:ln w="9525">
            <a:noFill/>
            <a:miter lim="800000"/>
            <a:headEnd/>
            <a:tailEnd/>
          </a:ln>
          <a:effectLst/>
        </p:spPr>
        <p:txBody>
          <a:bodyPr vert="horz" wrap="square" lIns="0" tIns="0" rIns="0" bIns="0" numCol="1" anchor="ctr" anchorCtr="0" compatLnSpc="1">
            <a:prstTxWarp prst="textNoShape">
              <a:avLst/>
            </a:prstTxWarp>
          </a:bodyPr>
          <a:lstStyle>
            <a:lvl1pPr>
              <a:defRPr lang="en-US" sz="1100" b="0" smtClean="0">
                <a:solidFill>
                  <a:srgbClr val="7F7F7F"/>
                </a:solidFill>
                <a:latin typeface="Arial"/>
                <a:ea typeface="+mn-ea"/>
                <a:cs typeface="Arial"/>
              </a:defRPr>
            </a:lvl1pPr>
          </a:lstStyle>
          <a:p>
            <a:fld id="{D0C53EF0-E817-4E49-A366-6572B14DF073}" type="slidenum">
              <a:rPr lang="en-US" smtClean="0"/>
              <a:pPr/>
              <a:t>‹#›</a:t>
            </a:fld>
            <a:endParaRPr lang="en-US"/>
          </a:p>
        </p:txBody>
      </p:sp>
      <p:pic>
        <p:nvPicPr>
          <p:cNvPr id="9" name="Picture 8"/>
          <p:cNvPicPr>
            <a:picLocks noChangeAspect="1"/>
          </p:cNvPicPr>
          <p:nvPr userDrawn="1"/>
        </p:nvPicPr>
        <p:blipFill>
          <a:blip r:embed="rId2" cstate="print">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ext>
            </a:extLst>
          </a:blip>
          <a:stretch>
            <a:fillRect/>
          </a:stretch>
        </p:blipFill>
        <p:spPr>
          <a:xfrm>
            <a:off x="7045563" y="6212417"/>
            <a:ext cx="1773400" cy="450884"/>
          </a:xfrm>
          <a:prstGeom prst="rect">
            <a:avLst/>
          </a:prstGeom>
        </p:spPr>
      </p:pic>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2297929911"/>
      </p:ext>
    </p:extLst>
  </p:cSld>
  <p:clrMapOvr>
    <a:masterClrMapping/>
  </p:clrMapOvr>
</p:sldLayout>
</file>

<file path=ppt/slideLayouts/slideLayout9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userDrawn="1">
  <p:cSld name="Contact Slide">
    <p:spTree>
      <p:nvGrpSpPr>
        <p:cNvPr id="1" name=""/>
        <p:cNvGrpSpPr/>
        <p:nvPr/>
      </p:nvGrpSpPr>
      <p:grpSpPr>
        <a:xfrm>
          <a:off x="0" y="0"/>
          <a:ext cx="0" cy="0"/>
          <a:chOff x="0" y="0"/>
          <a:chExt cx="0" cy="0"/>
        </a:xfrm>
      </p:grpSpPr>
      <p:sp>
        <p:nvSpPr>
          <p:cNvPr id="2" name="Title 1"/>
          <p:cNvSpPr>
            <a:spLocks noGrp="1"/>
          </p:cNvSpPr>
          <p:nvPr>
            <p:ph type="title"/>
          </p:nvPr>
        </p:nvSpPr>
        <p:spPr>
          <a:xfrm>
            <a:off x="356935" y="288638"/>
            <a:ext cx="8533067" cy="461819"/>
          </a:xfrm>
        </p:spPr>
        <p:txBody>
          <a:bodyPr anchor="b"/>
          <a:lstStyle>
            <a:lvl1pPr>
              <a:defRPr sz="1238" b="0" i="0" baseline="0">
                <a:solidFill>
                  <a:srgbClr val="021F43"/>
                </a:solidFill>
                <a:latin typeface="+mn-lt"/>
                <a:cs typeface="Andes ExtraLight"/>
              </a:defRPr>
            </a:lvl1pPr>
          </a:lstStyle>
          <a:p>
            <a:r>
              <a:rPr lang="en-US"/>
              <a:t>Click to edit Master title style</a:t>
            </a:r>
          </a:p>
        </p:txBody>
      </p:sp>
      <p:sp>
        <p:nvSpPr>
          <p:cNvPr id="6" name="Table Placeholder 5"/>
          <p:cNvSpPr>
            <a:spLocks noGrp="1"/>
          </p:cNvSpPr>
          <p:nvPr>
            <p:ph type="tbl" sz="quarter" idx="13"/>
          </p:nvPr>
        </p:nvSpPr>
        <p:spPr>
          <a:xfrm>
            <a:off x="349781" y="968967"/>
            <a:ext cx="8529637" cy="5349287"/>
          </a:xfrm>
        </p:spPr>
        <p:txBody>
          <a:bodyPr>
            <a:normAutofit/>
          </a:bodyPr>
          <a:lstStyle>
            <a:lvl1pPr>
              <a:lnSpc>
                <a:spcPct val="100000"/>
              </a:lnSpc>
              <a:spcBef>
                <a:spcPts val="0"/>
              </a:spcBef>
              <a:defRPr sz="675"/>
            </a:lvl1pPr>
          </a:lstStyle>
          <a:p>
            <a:pPr lvl="0"/>
            <a:endParaRPr lang="en-US" noProof="0"/>
          </a:p>
        </p:txBody>
      </p:sp>
      <p:sp>
        <p:nvSpPr>
          <p:cNvPr id="4" name="Rectangle 6"/>
          <p:cNvSpPr>
            <a:spLocks noGrp="1" noChangeArrowheads="1"/>
          </p:cNvSpPr>
          <p:nvPr>
            <p:ph type="sldNum" sz="quarter" idx="14"/>
          </p:nvPr>
        </p:nvSpPr>
        <p:spPr>
          <a:xfrm>
            <a:off x="8591719" y="6363036"/>
            <a:ext cx="552283" cy="358440"/>
          </a:xfrm>
          <a:ln/>
        </p:spPr>
        <p:txBody>
          <a:bodyPr/>
          <a:lstStyle>
            <a:lvl1pPr>
              <a:defRPr/>
            </a:lvl1pPr>
          </a:lstStyle>
          <a:p>
            <a:pPr>
              <a:defRPr/>
            </a:pPr>
            <a:fld id="{A5B5D2E3-3E9E-2D47-9921-23133CD7BE7E}" type="slidenum">
              <a:rPr lang="en-US"/>
              <a:pPr>
                <a:defRPr/>
              </a:pPr>
              <a:t>‹#›</a:t>
            </a:fld>
            <a:endParaRPr lang="en-US"/>
          </a:p>
        </p:txBody>
      </p:sp>
      <p:sp>
        <p:nvSpPr>
          <p:cNvPr id="5" name="Footer Placeholder 2"/>
          <p:cNvSpPr>
            <a:spLocks noGrp="1"/>
          </p:cNvSpPr>
          <p:nvPr>
            <p:ph type="ftr" sz="quarter" idx="15"/>
          </p:nvPr>
        </p:nvSpPr>
        <p:spPr/>
        <p:txBody>
          <a:bodyPr/>
          <a:lstStyle>
            <a:lvl1pPr>
              <a:defRPr/>
            </a:lvl1pPr>
          </a:lstStyle>
          <a:p>
            <a:pPr>
              <a:defRPr/>
            </a:pPr>
            <a:endParaRPr lang="en-US"/>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1270975336"/>
      </p:ext>
    </p:extLst>
  </p:cSld>
  <p:clrMapOvr>
    <a:masterClrMapping/>
  </p:clrMapOvr>
</p:sldLayout>
</file>

<file path=ppt/slideLayouts/slideLayout9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
  <p:cSld name="Title and Content">
    <p:spTree>
      <p:nvGrpSpPr>
        <p:cNvPr id="1" name=""/>
        <p:cNvGrpSpPr/>
        <p:nvPr/>
      </p:nvGrpSpPr>
      <p:grpSpPr>
        <a:xfrm>
          <a:off x="0" y="0"/>
          <a:ext cx="0" cy="0"/>
          <a:chOff x="0" y="0"/>
          <a:chExt cx="0" cy="0"/>
        </a:xfrm>
      </p:grpSpPr>
      <p:sp>
        <p:nvSpPr>
          <p:cNvPr id="2" name="Title 1">
            <a:extLst>
              <a:ext uri="{FF2B5EF4-FFF2-40B4-BE49-F238E27FC236}">
                <a16:creationId xmlns="" xmlns:a="http://schemas.openxmlformats.org/drawingml/2006/main" xmlns:r="http://schemas.openxmlformats.org/officeDocument/2006/relationships" xmlns:p="http://schemas.openxmlformats.org/presentationml/2006/main" xmlns:a16="http://schemas.microsoft.com/office/drawing/2014/main" xmlns:mv="urn:schemas-microsoft-com:mac:vml" xmlns:mc="http://schemas.openxmlformats.org/markup-compatibility/2006" id="{DEAF8CD0-E051-49D5-9117-4D52E138A9C3}"/>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 xmlns:a="http://schemas.openxmlformats.org/drawingml/2006/main" xmlns:r="http://schemas.openxmlformats.org/officeDocument/2006/relationships" xmlns:p="http://schemas.openxmlformats.org/presentationml/2006/main" xmlns:a16="http://schemas.microsoft.com/office/drawing/2014/main" xmlns:mv="urn:schemas-microsoft-com:mac:vml" xmlns:mc="http://schemas.openxmlformats.org/markup-compatibility/2006" id="{E6DDD0C9-C862-4320-AD57-CA7B4362DE81}"/>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 xmlns:a="http://schemas.openxmlformats.org/drawingml/2006/main" xmlns:r="http://schemas.openxmlformats.org/officeDocument/2006/relationships" xmlns:p="http://schemas.openxmlformats.org/presentationml/2006/main" xmlns:a16="http://schemas.microsoft.com/office/drawing/2014/main" xmlns:mv="urn:schemas-microsoft-com:mac:vml" xmlns:mc="http://schemas.openxmlformats.org/markup-compatibility/2006" id="{39F9389B-3FBD-4372-A7E6-C1D8D66A02B2}"/>
              </a:ext>
            </a:extLst>
          </p:cNvPr>
          <p:cNvSpPr>
            <a:spLocks noGrp="1"/>
          </p:cNvSpPr>
          <p:nvPr>
            <p:ph type="dt" sz="half" idx="10"/>
          </p:nvPr>
        </p:nvSpPr>
        <p:spPr/>
        <p:txBody>
          <a:bodyPr/>
          <a:lstStyle/>
          <a:p>
            <a:fld id="{BE8377D4-6BBB-4232-A07E-43259FF863FF}" type="datetimeFigureOut">
              <a:rPr lang="en-US" smtClean="0"/>
              <a:pPr/>
              <a:t>12/15/20</a:t>
            </a:fld>
            <a:endParaRPr lang="en-US"/>
          </a:p>
        </p:txBody>
      </p:sp>
      <p:sp>
        <p:nvSpPr>
          <p:cNvPr id="6" name="Slide Number Placeholder 5">
            <a:extLst>
              <a:ext uri="{FF2B5EF4-FFF2-40B4-BE49-F238E27FC236}">
                <a16:creationId xmlns="" xmlns:a="http://schemas.openxmlformats.org/drawingml/2006/main" xmlns:r="http://schemas.openxmlformats.org/officeDocument/2006/relationships" xmlns:p="http://schemas.openxmlformats.org/presentationml/2006/main" xmlns:a16="http://schemas.microsoft.com/office/drawing/2014/main" xmlns:mv="urn:schemas-microsoft-com:mac:vml" xmlns:mc="http://schemas.openxmlformats.org/markup-compatibility/2006" id="{0A32D885-086D-464D-A291-6CDD6ABB464E}"/>
              </a:ext>
            </a:extLst>
          </p:cNvPr>
          <p:cNvSpPr>
            <a:spLocks noGrp="1"/>
          </p:cNvSpPr>
          <p:nvPr>
            <p:ph type="sldNum" sz="quarter" idx="12"/>
          </p:nvPr>
        </p:nvSpPr>
        <p:spPr>
          <a:xfrm>
            <a:off x="6457950" y="6356351"/>
            <a:ext cx="2057400" cy="365125"/>
          </a:xfrm>
          <a:prstGeom prst="rect">
            <a:avLst/>
          </a:prstGeom>
        </p:spPr>
        <p:txBody>
          <a:bodyPr/>
          <a:lstStyle/>
          <a:p>
            <a:fld id="{E65FC2CC-6D69-49A3-B664-FD26D0DACE03}" type="slidenum">
              <a:rPr lang="en-US" smtClean="0"/>
              <a:pPr/>
              <a:t>‹#›</a:t>
            </a:fld>
            <a:endParaRPr lang="en-US"/>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27853470"/>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s>
</file>

<file path=ppt/slideMasters/_rels/slideMaster10.xml.rels><?xml version="1.0" encoding="UTF-8" standalone="yes"?>
<Relationships xmlns="http://schemas.openxmlformats.org/package/2006/relationships"><Relationship Id="rId3" Type="http://schemas.openxmlformats.org/officeDocument/2006/relationships/theme" Target="../theme/theme10.xml"/><Relationship Id="rId4" Type="http://schemas.openxmlformats.org/officeDocument/2006/relationships/image" Target="../media/image6.png"/><Relationship Id="rId1" Type="http://schemas.openxmlformats.org/officeDocument/2006/relationships/slideLayout" Target="../slideLayouts/slideLayout41.xml"/><Relationship Id="rId2" Type="http://schemas.openxmlformats.org/officeDocument/2006/relationships/slideLayout" Target="../slideLayouts/slideLayout42.xml"/></Relationships>
</file>

<file path=ppt/slideMasters/_rels/slideMaster11.xml.rels><?xml version="1.0" encoding="UTF-8" standalone="yes"?>
<Relationships xmlns="http://schemas.openxmlformats.org/package/2006/relationships"><Relationship Id="rId3" Type="http://schemas.openxmlformats.org/officeDocument/2006/relationships/slideLayout" Target="../slideLayouts/slideLayout45.xml"/><Relationship Id="rId4" Type="http://schemas.openxmlformats.org/officeDocument/2006/relationships/slideLayout" Target="../slideLayouts/slideLayout46.xml"/><Relationship Id="rId5" Type="http://schemas.openxmlformats.org/officeDocument/2006/relationships/slideLayout" Target="../slideLayouts/slideLayout47.xml"/><Relationship Id="rId6" Type="http://schemas.openxmlformats.org/officeDocument/2006/relationships/slideLayout" Target="../slideLayouts/slideLayout48.xml"/><Relationship Id="rId7" Type="http://schemas.openxmlformats.org/officeDocument/2006/relationships/slideLayout" Target="../slideLayouts/slideLayout49.xml"/><Relationship Id="rId8" Type="http://schemas.openxmlformats.org/officeDocument/2006/relationships/theme" Target="../theme/theme11.xml"/><Relationship Id="rId1" Type="http://schemas.openxmlformats.org/officeDocument/2006/relationships/slideLayout" Target="../slideLayouts/slideLayout43.xml"/><Relationship Id="rId2" Type="http://schemas.openxmlformats.org/officeDocument/2006/relationships/slideLayout" Target="../slideLayouts/slideLayout44.xml"/></Relationships>
</file>

<file path=ppt/slideMasters/_rels/slideMaster12.xml.rels><?xml version="1.0" encoding="UTF-8" standalone="yes"?>
<Relationships xmlns="http://schemas.openxmlformats.org/package/2006/relationships"><Relationship Id="rId3" Type="http://schemas.openxmlformats.org/officeDocument/2006/relationships/slideLayout" Target="../slideLayouts/slideLayout52.xml"/><Relationship Id="rId4" Type="http://schemas.openxmlformats.org/officeDocument/2006/relationships/slideLayout" Target="../slideLayouts/slideLayout53.xml"/><Relationship Id="rId5" Type="http://schemas.openxmlformats.org/officeDocument/2006/relationships/slideLayout" Target="../slideLayouts/slideLayout54.xml"/><Relationship Id="rId6" Type="http://schemas.openxmlformats.org/officeDocument/2006/relationships/slideLayout" Target="../slideLayouts/slideLayout55.xml"/><Relationship Id="rId7" Type="http://schemas.openxmlformats.org/officeDocument/2006/relationships/slideLayout" Target="../slideLayouts/slideLayout56.xml"/><Relationship Id="rId8" Type="http://schemas.openxmlformats.org/officeDocument/2006/relationships/slideLayout" Target="../slideLayouts/slideLayout57.xml"/><Relationship Id="rId9" Type="http://schemas.openxmlformats.org/officeDocument/2006/relationships/theme" Target="../theme/theme12.xml"/><Relationship Id="rId10" Type="http://schemas.openxmlformats.org/officeDocument/2006/relationships/image" Target="../media/image6.png"/><Relationship Id="rId1" Type="http://schemas.openxmlformats.org/officeDocument/2006/relationships/slideLayout" Target="../slideLayouts/slideLayout50.xml"/><Relationship Id="rId2" Type="http://schemas.openxmlformats.org/officeDocument/2006/relationships/slideLayout" Target="../slideLayouts/slideLayout51.xml"/></Relationships>
</file>

<file path=ppt/slideMasters/_rels/slideMaster13.xml.rels><?xml version="1.0" encoding="UTF-8" standalone="yes"?>
<Relationships xmlns="http://schemas.openxmlformats.org/package/2006/relationships"><Relationship Id="rId11" Type="http://schemas.openxmlformats.org/officeDocument/2006/relationships/slideLayout" Target="../slideLayouts/slideLayout68.xml"/><Relationship Id="rId12" Type="http://schemas.openxmlformats.org/officeDocument/2006/relationships/theme" Target="../theme/theme13.xml"/><Relationship Id="rId1" Type="http://schemas.openxmlformats.org/officeDocument/2006/relationships/slideLayout" Target="../slideLayouts/slideLayout58.xml"/><Relationship Id="rId2" Type="http://schemas.openxmlformats.org/officeDocument/2006/relationships/slideLayout" Target="../slideLayouts/slideLayout59.xml"/><Relationship Id="rId3" Type="http://schemas.openxmlformats.org/officeDocument/2006/relationships/slideLayout" Target="../slideLayouts/slideLayout60.xml"/><Relationship Id="rId4" Type="http://schemas.openxmlformats.org/officeDocument/2006/relationships/slideLayout" Target="../slideLayouts/slideLayout61.xml"/><Relationship Id="rId5" Type="http://schemas.openxmlformats.org/officeDocument/2006/relationships/slideLayout" Target="../slideLayouts/slideLayout62.xml"/><Relationship Id="rId6" Type="http://schemas.openxmlformats.org/officeDocument/2006/relationships/slideLayout" Target="../slideLayouts/slideLayout63.xml"/><Relationship Id="rId7" Type="http://schemas.openxmlformats.org/officeDocument/2006/relationships/slideLayout" Target="../slideLayouts/slideLayout64.xml"/><Relationship Id="rId8" Type="http://schemas.openxmlformats.org/officeDocument/2006/relationships/slideLayout" Target="../slideLayouts/slideLayout65.xml"/><Relationship Id="rId9" Type="http://schemas.openxmlformats.org/officeDocument/2006/relationships/slideLayout" Target="../slideLayouts/slideLayout66.xml"/><Relationship Id="rId10" Type="http://schemas.openxmlformats.org/officeDocument/2006/relationships/slideLayout" Target="../slideLayouts/slideLayout67.xml"/></Relationships>
</file>

<file path=ppt/slideMasters/_rels/slideMaster14.xml.rels><?xml version="1.0" encoding="UTF-8" standalone="yes"?>
<Relationships xmlns="http://schemas.openxmlformats.org/package/2006/relationships"><Relationship Id="rId3" Type="http://schemas.openxmlformats.org/officeDocument/2006/relationships/slideLayout" Target="../slideLayouts/slideLayout71.xml"/><Relationship Id="rId4" Type="http://schemas.openxmlformats.org/officeDocument/2006/relationships/slideLayout" Target="../slideLayouts/slideLayout72.xml"/><Relationship Id="rId5" Type="http://schemas.openxmlformats.org/officeDocument/2006/relationships/slideLayout" Target="../slideLayouts/slideLayout73.xml"/><Relationship Id="rId6" Type="http://schemas.openxmlformats.org/officeDocument/2006/relationships/slideLayout" Target="../slideLayouts/slideLayout74.xml"/><Relationship Id="rId7" Type="http://schemas.openxmlformats.org/officeDocument/2006/relationships/slideLayout" Target="../slideLayouts/slideLayout75.xml"/><Relationship Id="rId8" Type="http://schemas.openxmlformats.org/officeDocument/2006/relationships/slideLayout" Target="../slideLayouts/slideLayout76.xml"/><Relationship Id="rId9" Type="http://schemas.openxmlformats.org/officeDocument/2006/relationships/theme" Target="../theme/theme14.xml"/><Relationship Id="rId1" Type="http://schemas.openxmlformats.org/officeDocument/2006/relationships/slideLayout" Target="../slideLayouts/slideLayout69.xml"/><Relationship Id="rId2" Type="http://schemas.openxmlformats.org/officeDocument/2006/relationships/slideLayout" Target="../slideLayouts/slideLayout70.xml"/></Relationships>
</file>

<file path=ppt/slideMasters/_rels/slideMaster15.xml.rels><?xml version="1.0" encoding="UTF-8" standalone="yes"?>
<Relationships xmlns="http://schemas.openxmlformats.org/package/2006/relationships"><Relationship Id="rId3" Type="http://schemas.openxmlformats.org/officeDocument/2006/relationships/slideLayout" Target="../slideLayouts/slideLayout79.xml"/><Relationship Id="rId4" Type="http://schemas.openxmlformats.org/officeDocument/2006/relationships/slideLayout" Target="../slideLayouts/slideLayout80.xml"/><Relationship Id="rId5" Type="http://schemas.openxmlformats.org/officeDocument/2006/relationships/slideLayout" Target="../slideLayouts/slideLayout81.xml"/><Relationship Id="rId6" Type="http://schemas.openxmlformats.org/officeDocument/2006/relationships/slideLayout" Target="../slideLayouts/slideLayout82.xml"/><Relationship Id="rId7" Type="http://schemas.openxmlformats.org/officeDocument/2006/relationships/slideLayout" Target="../slideLayouts/slideLayout83.xml"/><Relationship Id="rId8" Type="http://schemas.openxmlformats.org/officeDocument/2006/relationships/slideLayout" Target="../slideLayouts/slideLayout84.xml"/><Relationship Id="rId9" Type="http://schemas.openxmlformats.org/officeDocument/2006/relationships/theme" Target="../theme/theme15.xml"/><Relationship Id="rId1" Type="http://schemas.openxmlformats.org/officeDocument/2006/relationships/slideLayout" Target="../slideLayouts/slideLayout77.xml"/><Relationship Id="rId2" Type="http://schemas.openxmlformats.org/officeDocument/2006/relationships/slideLayout" Target="../slideLayouts/slideLayout78.xml"/></Relationships>
</file>

<file path=ppt/slideMasters/_rels/slideMaster16.xml.rels><?xml version="1.0" encoding="UTF-8" standalone="yes"?>
<Relationships xmlns="http://schemas.openxmlformats.org/package/2006/relationships"><Relationship Id="rId3" Type="http://schemas.openxmlformats.org/officeDocument/2006/relationships/slideLayout" Target="../slideLayouts/slideLayout87.xml"/><Relationship Id="rId4" Type="http://schemas.openxmlformats.org/officeDocument/2006/relationships/slideLayout" Target="../slideLayouts/slideLayout88.xml"/><Relationship Id="rId5" Type="http://schemas.openxmlformats.org/officeDocument/2006/relationships/slideLayout" Target="../slideLayouts/slideLayout89.xml"/><Relationship Id="rId6" Type="http://schemas.openxmlformats.org/officeDocument/2006/relationships/slideLayout" Target="../slideLayouts/slideLayout90.xml"/><Relationship Id="rId7" Type="http://schemas.openxmlformats.org/officeDocument/2006/relationships/slideLayout" Target="../slideLayouts/slideLayout91.xml"/><Relationship Id="rId8" Type="http://schemas.openxmlformats.org/officeDocument/2006/relationships/slideLayout" Target="../slideLayouts/slideLayout92.xml"/><Relationship Id="rId9" Type="http://schemas.openxmlformats.org/officeDocument/2006/relationships/slideLayout" Target="../slideLayouts/slideLayout93.xml"/><Relationship Id="rId10" Type="http://schemas.openxmlformats.org/officeDocument/2006/relationships/slideLayout" Target="../slideLayouts/slideLayout94.xml"/><Relationship Id="rId11" Type="http://schemas.openxmlformats.org/officeDocument/2006/relationships/theme" Target="../theme/theme16.xml"/><Relationship Id="rId1" Type="http://schemas.openxmlformats.org/officeDocument/2006/relationships/slideLayout" Target="../slideLayouts/slideLayout85.xml"/><Relationship Id="rId2" Type="http://schemas.openxmlformats.org/officeDocument/2006/relationships/slideLayout" Target="../slideLayouts/slideLayout86.xml"/></Relationships>
</file>

<file path=ppt/slideMasters/_rels/slideMaster2.xml.rels><?xml version="1.0" encoding="UTF-8" standalone="yes"?>
<Relationships xmlns="http://schemas.openxmlformats.org/package/2006/relationships"><Relationship Id="rId11" Type="http://schemas.openxmlformats.org/officeDocument/2006/relationships/theme" Target="../theme/theme2.xml"/><Relationship Id="rId12" Type="http://schemas.openxmlformats.org/officeDocument/2006/relationships/image" Target="../media/image6.png"/><Relationship Id="rId1" Type="http://schemas.openxmlformats.org/officeDocument/2006/relationships/slideLayout" Target="../slideLayouts/slideLayout10.xml"/><Relationship Id="rId2" Type="http://schemas.openxmlformats.org/officeDocument/2006/relationships/slideLayout" Target="../slideLayouts/slideLayout11.xml"/><Relationship Id="rId3" Type="http://schemas.openxmlformats.org/officeDocument/2006/relationships/slideLayout" Target="../slideLayouts/slideLayout12.xml"/><Relationship Id="rId4" Type="http://schemas.openxmlformats.org/officeDocument/2006/relationships/slideLayout" Target="../slideLayouts/slideLayout13.xml"/><Relationship Id="rId5" Type="http://schemas.openxmlformats.org/officeDocument/2006/relationships/slideLayout" Target="../slideLayouts/slideLayout14.xml"/><Relationship Id="rId6" Type="http://schemas.openxmlformats.org/officeDocument/2006/relationships/slideLayout" Target="../slideLayouts/slideLayout15.xml"/><Relationship Id="rId7" Type="http://schemas.openxmlformats.org/officeDocument/2006/relationships/slideLayout" Target="../slideLayouts/slideLayout16.xml"/><Relationship Id="rId8" Type="http://schemas.openxmlformats.org/officeDocument/2006/relationships/slideLayout" Target="../slideLayouts/slideLayout17.xml"/><Relationship Id="rId9" Type="http://schemas.openxmlformats.org/officeDocument/2006/relationships/slideLayout" Target="../slideLayouts/slideLayout18.xml"/><Relationship Id="rId10" Type="http://schemas.openxmlformats.org/officeDocument/2006/relationships/slideLayout" Target="../slideLayouts/slideLayout19.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22.xml"/><Relationship Id="rId4" Type="http://schemas.openxmlformats.org/officeDocument/2006/relationships/slideLayout" Target="../slideLayouts/slideLayout23.xml"/><Relationship Id="rId5" Type="http://schemas.openxmlformats.org/officeDocument/2006/relationships/slideLayout" Target="../slideLayouts/slideLayout24.xml"/><Relationship Id="rId6" Type="http://schemas.openxmlformats.org/officeDocument/2006/relationships/slideLayout" Target="../slideLayouts/slideLayout25.xml"/><Relationship Id="rId7" Type="http://schemas.openxmlformats.org/officeDocument/2006/relationships/slideLayout" Target="../slideLayouts/slideLayout26.xml"/><Relationship Id="rId8" Type="http://schemas.openxmlformats.org/officeDocument/2006/relationships/slideLayout" Target="../slideLayouts/slideLayout27.xml"/><Relationship Id="rId9" Type="http://schemas.openxmlformats.org/officeDocument/2006/relationships/theme" Target="../theme/theme3.xml"/><Relationship Id="rId10" Type="http://schemas.openxmlformats.org/officeDocument/2006/relationships/image" Target="../media/image6.png"/><Relationship Id="rId1" Type="http://schemas.openxmlformats.org/officeDocument/2006/relationships/slideLayout" Target="../slideLayouts/slideLayout20.xml"/><Relationship Id="rId2" Type="http://schemas.openxmlformats.org/officeDocument/2006/relationships/slideLayout" Target="../slideLayouts/slideLayout21.xml"/></Relationships>
</file>

<file path=ppt/slideMasters/_rels/slideMaster4.xml.rels><?xml version="1.0" encoding="UTF-8" standalone="yes"?>
<Relationships xmlns="http://schemas.openxmlformats.org/package/2006/relationships"><Relationship Id="rId3" Type="http://schemas.openxmlformats.org/officeDocument/2006/relationships/theme" Target="../theme/theme4.xml"/><Relationship Id="rId4" Type="http://schemas.openxmlformats.org/officeDocument/2006/relationships/image" Target="../media/image6.png"/><Relationship Id="rId1" Type="http://schemas.openxmlformats.org/officeDocument/2006/relationships/slideLayout" Target="../slideLayouts/slideLayout28.xml"/><Relationship Id="rId2" Type="http://schemas.openxmlformats.org/officeDocument/2006/relationships/slideLayout" Target="../slideLayouts/slideLayout29.xml"/></Relationships>
</file>

<file path=ppt/slideMasters/_rels/slideMaster5.xml.rels><?xml version="1.0" encoding="UTF-8" standalone="yes"?>
<Relationships xmlns="http://schemas.openxmlformats.org/package/2006/relationships"><Relationship Id="rId3" Type="http://schemas.openxmlformats.org/officeDocument/2006/relationships/theme" Target="../theme/theme5.xml"/><Relationship Id="rId4" Type="http://schemas.openxmlformats.org/officeDocument/2006/relationships/image" Target="../media/image6.png"/><Relationship Id="rId1" Type="http://schemas.openxmlformats.org/officeDocument/2006/relationships/slideLayout" Target="../slideLayouts/slideLayout30.xml"/><Relationship Id="rId2" Type="http://schemas.openxmlformats.org/officeDocument/2006/relationships/slideLayout" Target="../slideLayouts/slideLayout31.xml"/></Relationships>
</file>

<file path=ppt/slideMasters/_rels/slideMaster6.xml.rels><?xml version="1.0" encoding="UTF-8" standalone="yes"?>
<Relationships xmlns="http://schemas.openxmlformats.org/package/2006/relationships"><Relationship Id="rId3" Type="http://schemas.openxmlformats.org/officeDocument/2006/relationships/theme" Target="../theme/theme6.xml"/><Relationship Id="rId4" Type="http://schemas.openxmlformats.org/officeDocument/2006/relationships/image" Target="../media/image6.png"/><Relationship Id="rId1" Type="http://schemas.openxmlformats.org/officeDocument/2006/relationships/slideLayout" Target="../slideLayouts/slideLayout32.xml"/><Relationship Id="rId2" Type="http://schemas.openxmlformats.org/officeDocument/2006/relationships/slideLayout" Target="../slideLayouts/slideLayout33.xml"/></Relationships>
</file>

<file path=ppt/slideMasters/_rels/slideMaster7.xml.rels><?xml version="1.0" encoding="UTF-8" standalone="yes"?>
<Relationships xmlns="http://schemas.openxmlformats.org/package/2006/relationships"><Relationship Id="rId1" Type="http://schemas.openxmlformats.org/officeDocument/2006/relationships/slideLayout" Target="../slideLayouts/slideLayout34.xml"/><Relationship Id="rId2" Type="http://schemas.openxmlformats.org/officeDocument/2006/relationships/theme" Target="../theme/theme7.xml"/><Relationship Id="rId3" Type="http://schemas.openxmlformats.org/officeDocument/2006/relationships/image" Target="../media/image6.png"/></Relationships>
</file>

<file path=ppt/slideMasters/_rels/slideMaster8.xml.rels><?xml version="1.0" encoding="UTF-8" standalone="yes"?>
<Relationships xmlns="http://schemas.openxmlformats.org/package/2006/relationships"><Relationship Id="rId3" Type="http://schemas.openxmlformats.org/officeDocument/2006/relationships/theme" Target="../theme/theme8.xml"/><Relationship Id="rId4" Type="http://schemas.openxmlformats.org/officeDocument/2006/relationships/image" Target="../media/image6.png"/><Relationship Id="rId1" Type="http://schemas.openxmlformats.org/officeDocument/2006/relationships/slideLayout" Target="../slideLayouts/slideLayout35.xml"/><Relationship Id="rId2" Type="http://schemas.openxmlformats.org/officeDocument/2006/relationships/slideLayout" Target="../slideLayouts/slideLayout36.xml"/></Relationships>
</file>

<file path=ppt/slideMasters/_rels/slideMaster9.xml.rels><?xml version="1.0" encoding="UTF-8" standalone="yes"?>
<Relationships xmlns="http://schemas.openxmlformats.org/package/2006/relationships"><Relationship Id="rId3" Type="http://schemas.openxmlformats.org/officeDocument/2006/relationships/slideLayout" Target="../slideLayouts/slideLayout39.xml"/><Relationship Id="rId4" Type="http://schemas.openxmlformats.org/officeDocument/2006/relationships/slideLayout" Target="../slideLayouts/slideLayout40.xml"/><Relationship Id="rId5" Type="http://schemas.openxmlformats.org/officeDocument/2006/relationships/theme" Target="../theme/theme9.xml"/><Relationship Id="rId6" Type="http://schemas.openxmlformats.org/officeDocument/2006/relationships/image" Target="../media/image6.png"/><Relationship Id="rId1" Type="http://schemas.openxmlformats.org/officeDocument/2006/relationships/slideLayout" Target="../slideLayouts/slideLayout37.xml"/><Relationship Id="rId2" Type="http://schemas.openxmlformats.org/officeDocument/2006/relationships/slideLayout" Target="../slideLayouts/slideLayout3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reserve="1">
  <p:cSld>
    <p:bg>
      <p:bgPr>
        <a:solidFill>
          <a:schemeClr val="bg1"/>
        </a:solidFill>
        <a:effectLst/>
      </p:bgPr>
    </p:bg>
    <p:spTree>
      <p:nvGrpSpPr>
        <p:cNvPr id="1" name=""/>
        <p:cNvGrpSpPr/>
        <p:nvPr/>
      </p:nvGrpSpPr>
      <p:grpSpPr>
        <a:xfrm>
          <a:off x="0" y="0"/>
          <a:ext cx="0" cy="0"/>
          <a:chOff x="0" y="0"/>
          <a:chExt cx="0" cy="0"/>
        </a:xfrm>
      </p:grpSpPr>
      <p:sp>
        <p:nvSpPr>
          <p:cNvPr id="1032" name="Rectangle 2"/>
          <p:cNvSpPr>
            <a:spLocks noGrp="1" noChangeArrowheads="1"/>
          </p:cNvSpPr>
          <p:nvPr>
            <p:ph type="title"/>
          </p:nvPr>
        </p:nvSpPr>
        <p:spPr bwMode="auto">
          <a:xfrm>
            <a:off x="685800" y="871538"/>
            <a:ext cx="7772400" cy="563562"/>
          </a:xfrm>
          <a:prstGeom prst="rect">
            <a:avLst/>
          </a:prstGeom>
          <a:noFill/>
          <a:ln w="9525">
            <a:noFill/>
            <a:miter lim="800000"/>
            <a:headEnd/>
            <a:tailEnd/>
          </a:ln>
        </p:spPr>
        <p:txBody>
          <a:bodyPr vert="horz" wrap="square" lIns="0" tIns="0" rIns="0" bIns="0" numCol="1" anchor="ctr" anchorCtr="0" compatLnSpc="1">
            <a:prstTxWarp prst="textNoShape">
              <a:avLst/>
            </a:prstTxWarp>
            <a:normAutofit/>
          </a:bodyPr>
          <a:lstStyle/>
          <a:p>
            <a:pPr lvl="0"/>
            <a:r>
              <a:rPr lang="en-US"/>
              <a:t>Click to edit Master title style</a:t>
            </a:r>
            <a:endParaRPr lang="en-US" dirty="0"/>
          </a:p>
        </p:txBody>
      </p:sp>
      <p:sp>
        <p:nvSpPr>
          <p:cNvPr id="1027" name="Rectangle 3"/>
          <p:cNvSpPr>
            <a:spLocks noGrp="1" noChangeArrowheads="1"/>
          </p:cNvSpPr>
          <p:nvPr>
            <p:ph type="body" idx="1"/>
          </p:nvPr>
        </p:nvSpPr>
        <p:spPr bwMode="auto">
          <a:xfrm>
            <a:off x="685800" y="1981200"/>
            <a:ext cx="7772400" cy="4114800"/>
          </a:xfrm>
          <a:prstGeom prst="rect">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Footer Placeholder 2"/>
          <p:cNvSpPr>
            <a:spLocks noGrp="1"/>
          </p:cNvSpPr>
          <p:nvPr>
            <p:ph type="ftr" sz="quarter" idx="3"/>
          </p:nvPr>
        </p:nvSpPr>
        <p:spPr>
          <a:xfrm>
            <a:off x="2847975" y="6356350"/>
            <a:ext cx="5600700" cy="328613"/>
          </a:xfrm>
          <a:prstGeom prst="rect">
            <a:avLst/>
          </a:prstGeom>
        </p:spPr>
        <p:txBody>
          <a:bodyPr vert="horz" lIns="0" tIns="0" rIns="91440" bIns="0" rtlCol="0" anchor="ctr">
            <a:normAutofit/>
          </a:bodyPr>
          <a:lstStyle>
            <a:lvl1pPr algn="r">
              <a:defRPr sz="1000" b="0" smtClean="0">
                <a:solidFill>
                  <a:schemeClr val="tx1">
                    <a:tint val="75000"/>
                  </a:schemeClr>
                </a:solidFill>
                <a:latin typeface="+mn-lt"/>
                <a:ea typeface="+mn-ea"/>
                <a:cs typeface="Times New Roman" pitchFamily="18" charset="0"/>
              </a:defRPr>
            </a:lvl1pPr>
          </a:lstStyle>
          <a:p>
            <a:pPr>
              <a:defRPr/>
            </a:pPr>
            <a:r>
              <a:rPr lang="en-US"/>
              <a:t>Confidential &amp; for IFC Staff Only Working Draft – Discussion Paper Only</a:t>
            </a:r>
            <a:endParaRPr lang="en-US" dirty="0"/>
          </a:p>
        </p:txBody>
      </p:sp>
      <p:sp>
        <p:nvSpPr>
          <p:cNvPr id="5" name="Date Placeholder 4"/>
          <p:cNvSpPr>
            <a:spLocks noGrp="1"/>
          </p:cNvSpPr>
          <p:nvPr>
            <p:ph type="dt" sz="half" idx="2"/>
          </p:nvPr>
        </p:nvSpPr>
        <p:spPr>
          <a:xfrm>
            <a:off x="684213" y="6329363"/>
            <a:ext cx="2133600" cy="365125"/>
          </a:xfrm>
          <a:prstGeom prst="rect">
            <a:avLst/>
          </a:prstGeom>
        </p:spPr>
        <p:txBody>
          <a:bodyPr vert="horz" wrap="square" lIns="0" tIns="0" rIns="91440" bIns="0" numCol="1" anchor="ctr" anchorCtr="0" compatLnSpc="1">
            <a:prstTxWarp prst="textNoShape">
              <a:avLst/>
            </a:prstTxWarp>
            <a:normAutofit/>
          </a:bodyPr>
          <a:lstStyle>
            <a:lvl1pPr>
              <a:defRPr sz="1000" b="0">
                <a:solidFill>
                  <a:srgbClr val="898C93"/>
                </a:solidFill>
                <a:latin typeface="Arial" pitchFamily="34" charset="0"/>
              </a:defRPr>
            </a:lvl1pPr>
          </a:lstStyle>
          <a:p>
            <a:endParaRPr lang="en-US"/>
          </a:p>
        </p:txBody>
      </p:sp>
    </p:spTree>
  </p:cSld>
  <p:clrMap bg1="lt1" tx1="dk1" bg2="lt2" tx2="dk2" accent1="accent1" accent2="accent2" accent3="accent3" accent4="accent4" accent5="accent5" accent6="accent6" hlink="hlink" folHlink="folHlink"/>
  <p:sldLayoutIdLst>
    <p:sldLayoutId id="2147485341" r:id="rId1"/>
    <p:sldLayoutId id="2147485342" r:id="rId2"/>
    <p:sldLayoutId id="2147485343" r:id="rId3"/>
    <p:sldLayoutId id="2147485353" r:id="rId4"/>
    <p:sldLayoutId id="2147485354" r:id="rId5"/>
    <p:sldLayoutId id="2147485355" r:id="rId6"/>
    <p:sldLayoutId id="2147485368" r:id="rId7"/>
    <p:sldLayoutId id="2147485435" r:id="rId8"/>
    <p:sldLayoutId id="2147485484" r:id="rId9"/>
  </p:sldLayoutIdLst>
  <p:hf hdr="0" ftr="0" dt="0"/>
  <p:txStyles>
    <p:titleStyle>
      <a:lvl1pPr algn="l" rtl="0" eaLnBrk="1" fontAlgn="base" hangingPunct="1">
        <a:spcBef>
          <a:spcPct val="0"/>
        </a:spcBef>
        <a:spcAft>
          <a:spcPct val="0"/>
        </a:spcAft>
        <a:defRPr sz="2600" cap="all">
          <a:solidFill>
            <a:schemeClr val="tx1"/>
          </a:solidFill>
          <a:latin typeface="+mj-lt"/>
          <a:ea typeface="MS PGothic" pitchFamily="34" charset="-128"/>
          <a:cs typeface="+mj-cs"/>
        </a:defRPr>
      </a:lvl1pPr>
      <a:lvl2pPr algn="l" rtl="0" eaLnBrk="1" fontAlgn="base" hangingPunct="1">
        <a:spcBef>
          <a:spcPct val="0"/>
        </a:spcBef>
        <a:spcAft>
          <a:spcPct val="0"/>
        </a:spcAft>
        <a:defRPr sz="2600">
          <a:solidFill>
            <a:schemeClr val="tx1"/>
          </a:solidFill>
          <a:latin typeface="Arial Bold" charset="0"/>
          <a:ea typeface="MS PGothic" pitchFamily="34" charset="-128"/>
        </a:defRPr>
      </a:lvl2pPr>
      <a:lvl3pPr algn="l" rtl="0" eaLnBrk="1" fontAlgn="base" hangingPunct="1">
        <a:spcBef>
          <a:spcPct val="0"/>
        </a:spcBef>
        <a:spcAft>
          <a:spcPct val="0"/>
        </a:spcAft>
        <a:defRPr sz="2600">
          <a:solidFill>
            <a:schemeClr val="tx1"/>
          </a:solidFill>
          <a:latin typeface="Arial Bold" charset="0"/>
          <a:ea typeface="MS PGothic" pitchFamily="34" charset="-128"/>
        </a:defRPr>
      </a:lvl3pPr>
      <a:lvl4pPr algn="l" rtl="0" eaLnBrk="1" fontAlgn="base" hangingPunct="1">
        <a:spcBef>
          <a:spcPct val="0"/>
        </a:spcBef>
        <a:spcAft>
          <a:spcPct val="0"/>
        </a:spcAft>
        <a:defRPr sz="2600">
          <a:solidFill>
            <a:schemeClr val="tx1"/>
          </a:solidFill>
          <a:latin typeface="Arial Bold" charset="0"/>
          <a:ea typeface="MS PGothic" pitchFamily="34" charset="-128"/>
        </a:defRPr>
      </a:lvl4pPr>
      <a:lvl5pPr algn="l" rtl="0" eaLnBrk="1" fontAlgn="base" hangingPunct="1">
        <a:spcBef>
          <a:spcPct val="0"/>
        </a:spcBef>
        <a:spcAft>
          <a:spcPct val="0"/>
        </a:spcAft>
        <a:defRPr sz="2600">
          <a:solidFill>
            <a:schemeClr val="tx1"/>
          </a:solidFill>
          <a:latin typeface="Arial Bold" charset="0"/>
          <a:ea typeface="MS PGothic" pitchFamily="34" charset="-128"/>
        </a:defRPr>
      </a:lvl5pPr>
      <a:lvl6pPr marL="457200" algn="ctr" rtl="0" eaLnBrk="1" fontAlgn="base" hangingPunct="1">
        <a:spcBef>
          <a:spcPct val="0"/>
        </a:spcBef>
        <a:spcAft>
          <a:spcPct val="0"/>
        </a:spcAft>
        <a:defRPr sz="2600" b="1">
          <a:solidFill>
            <a:srgbClr val="014C6D"/>
          </a:solidFill>
          <a:latin typeface="Trebuchet MS" pitchFamily="34" charset="0"/>
        </a:defRPr>
      </a:lvl6pPr>
      <a:lvl7pPr marL="914400" algn="ctr" rtl="0" eaLnBrk="1" fontAlgn="base" hangingPunct="1">
        <a:spcBef>
          <a:spcPct val="0"/>
        </a:spcBef>
        <a:spcAft>
          <a:spcPct val="0"/>
        </a:spcAft>
        <a:defRPr sz="2600" b="1">
          <a:solidFill>
            <a:srgbClr val="014C6D"/>
          </a:solidFill>
          <a:latin typeface="Trebuchet MS" pitchFamily="34" charset="0"/>
        </a:defRPr>
      </a:lvl7pPr>
      <a:lvl8pPr marL="1371600" algn="ctr" rtl="0" eaLnBrk="1" fontAlgn="base" hangingPunct="1">
        <a:spcBef>
          <a:spcPct val="0"/>
        </a:spcBef>
        <a:spcAft>
          <a:spcPct val="0"/>
        </a:spcAft>
        <a:defRPr sz="2600" b="1">
          <a:solidFill>
            <a:srgbClr val="014C6D"/>
          </a:solidFill>
          <a:latin typeface="Trebuchet MS" pitchFamily="34" charset="0"/>
        </a:defRPr>
      </a:lvl8pPr>
      <a:lvl9pPr marL="1828800" algn="ctr" rtl="0" eaLnBrk="1" fontAlgn="base" hangingPunct="1">
        <a:spcBef>
          <a:spcPct val="0"/>
        </a:spcBef>
        <a:spcAft>
          <a:spcPct val="0"/>
        </a:spcAft>
        <a:defRPr sz="2600" b="1">
          <a:solidFill>
            <a:srgbClr val="014C6D"/>
          </a:solidFill>
          <a:latin typeface="Trebuchet MS" pitchFamily="34" charset="0"/>
        </a:defRPr>
      </a:lvl9pPr>
    </p:titleStyle>
    <p:bodyStyle>
      <a:lvl1pPr algn="l" rtl="0" eaLnBrk="1" fontAlgn="base" hangingPunct="1">
        <a:lnSpc>
          <a:spcPct val="115000"/>
        </a:lnSpc>
        <a:spcBef>
          <a:spcPct val="20000"/>
        </a:spcBef>
        <a:spcAft>
          <a:spcPct val="0"/>
        </a:spcAft>
        <a:buClr>
          <a:srgbClr val="00783C"/>
        </a:buClr>
        <a:defRPr>
          <a:solidFill>
            <a:schemeClr val="tx1"/>
          </a:solidFill>
          <a:latin typeface="+mn-lt"/>
          <a:ea typeface="MS PGothic" pitchFamily="34" charset="-128"/>
          <a:cs typeface="+mn-cs"/>
        </a:defRPr>
      </a:lvl1pPr>
      <a:lvl2pPr algn="l" rtl="0" eaLnBrk="1" fontAlgn="base" hangingPunct="1">
        <a:spcBef>
          <a:spcPct val="20000"/>
        </a:spcBef>
        <a:spcAft>
          <a:spcPct val="0"/>
        </a:spcAft>
        <a:buClr>
          <a:srgbClr val="00783C"/>
        </a:buClr>
        <a:buFont typeface="Wingdings" pitchFamily="2" charset="2"/>
        <a:defRPr>
          <a:solidFill>
            <a:schemeClr val="tx1"/>
          </a:solidFill>
          <a:latin typeface="+mn-lt"/>
          <a:ea typeface="MS PGothic" pitchFamily="34" charset="-128"/>
        </a:defRPr>
      </a:lvl2pPr>
      <a:lvl3pPr marL="4763" algn="l" rtl="0" eaLnBrk="1" fontAlgn="base" hangingPunct="1">
        <a:spcBef>
          <a:spcPct val="20000"/>
        </a:spcBef>
        <a:spcAft>
          <a:spcPct val="0"/>
        </a:spcAft>
        <a:buClr>
          <a:srgbClr val="00783C"/>
        </a:buClr>
        <a:defRPr>
          <a:solidFill>
            <a:schemeClr val="tx1"/>
          </a:solidFill>
          <a:latin typeface="+mn-lt"/>
          <a:ea typeface="MS PGothic" pitchFamily="34" charset="-128"/>
        </a:defRPr>
      </a:lvl3pPr>
      <a:lvl4pPr algn="l" rtl="0" eaLnBrk="1" fontAlgn="base" hangingPunct="1">
        <a:spcBef>
          <a:spcPct val="20000"/>
        </a:spcBef>
        <a:spcAft>
          <a:spcPct val="0"/>
        </a:spcAft>
        <a:buClr>
          <a:srgbClr val="00783C"/>
        </a:buClr>
        <a:defRPr>
          <a:solidFill>
            <a:schemeClr val="tx1"/>
          </a:solidFill>
          <a:latin typeface="+mn-lt"/>
          <a:ea typeface="MS PGothic" pitchFamily="34" charset="-128"/>
        </a:defRPr>
      </a:lvl4pPr>
      <a:lvl5pPr algn="l" rtl="0" eaLnBrk="1" fontAlgn="base" hangingPunct="1">
        <a:spcBef>
          <a:spcPct val="20000"/>
        </a:spcBef>
        <a:spcAft>
          <a:spcPct val="0"/>
        </a:spcAft>
        <a:buClr>
          <a:srgbClr val="00783C"/>
        </a:buClr>
        <a:defRPr>
          <a:solidFill>
            <a:schemeClr val="tx1"/>
          </a:solidFill>
          <a:latin typeface="+mn-lt"/>
          <a:ea typeface="MS PGothic" pitchFamily="34" charset="-128"/>
        </a:defRPr>
      </a:lvl5pPr>
      <a:lvl6pPr marL="2514600" indent="-228600" algn="l" rtl="0" eaLnBrk="1" fontAlgn="base" hangingPunct="1">
        <a:spcBef>
          <a:spcPct val="20000"/>
        </a:spcBef>
        <a:spcAft>
          <a:spcPct val="0"/>
        </a:spcAft>
        <a:buClr>
          <a:srgbClr val="00783C"/>
        </a:buClr>
        <a:buChar char="»"/>
        <a:defRPr sz="1600">
          <a:solidFill>
            <a:schemeClr val="tx1"/>
          </a:solidFill>
          <a:latin typeface="+mn-lt"/>
        </a:defRPr>
      </a:lvl6pPr>
      <a:lvl7pPr marL="2971800" indent="-228600" algn="l" rtl="0" eaLnBrk="1" fontAlgn="base" hangingPunct="1">
        <a:spcBef>
          <a:spcPct val="20000"/>
        </a:spcBef>
        <a:spcAft>
          <a:spcPct val="0"/>
        </a:spcAft>
        <a:buClr>
          <a:srgbClr val="00783C"/>
        </a:buClr>
        <a:buChar char="»"/>
        <a:defRPr sz="1600">
          <a:solidFill>
            <a:schemeClr val="tx1"/>
          </a:solidFill>
          <a:latin typeface="+mn-lt"/>
        </a:defRPr>
      </a:lvl7pPr>
      <a:lvl8pPr marL="3429000" indent="-228600" algn="l" rtl="0" eaLnBrk="1" fontAlgn="base" hangingPunct="1">
        <a:spcBef>
          <a:spcPct val="20000"/>
        </a:spcBef>
        <a:spcAft>
          <a:spcPct val="0"/>
        </a:spcAft>
        <a:buClr>
          <a:srgbClr val="00783C"/>
        </a:buClr>
        <a:buChar char="»"/>
        <a:defRPr sz="1600">
          <a:solidFill>
            <a:schemeClr val="tx1"/>
          </a:solidFill>
          <a:latin typeface="+mn-lt"/>
        </a:defRPr>
      </a:lvl8pPr>
      <a:lvl9pPr marL="3886200" indent="-228600" algn="l" rtl="0" eaLnBrk="1" fontAlgn="base" hangingPunct="1">
        <a:spcBef>
          <a:spcPct val="20000"/>
        </a:spcBef>
        <a:spcAft>
          <a:spcPct val="0"/>
        </a:spcAft>
        <a:buClr>
          <a:srgbClr val="00783C"/>
        </a:buClr>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reserve="1">
  <p:cSld>
    <p:bg>
      <p:bgPr>
        <a:solidFill>
          <a:schemeClr val="bg1"/>
        </a:solidFill>
        <a:effectLst/>
      </p:bgPr>
    </p:bg>
    <p:spTree>
      <p:nvGrpSpPr>
        <p:cNvPr id="1" name=""/>
        <p:cNvGrpSpPr/>
        <p:nvPr/>
      </p:nvGrpSpPr>
      <p:grpSpPr>
        <a:xfrm>
          <a:off x="0" y="0"/>
          <a:ext cx="0" cy="0"/>
          <a:chOff x="0" y="0"/>
          <a:chExt cx="0" cy="0"/>
        </a:xfrm>
      </p:grpSpPr>
      <p:sp>
        <p:nvSpPr>
          <p:cNvPr id="10242" name="Freeform 84"/>
          <p:cNvSpPr>
            <a:spLocks/>
          </p:cNvSpPr>
          <p:nvPr/>
        </p:nvSpPr>
        <p:spPr bwMode="auto">
          <a:xfrm flipH="1">
            <a:off x="8189913" y="6323013"/>
            <a:ext cx="349250" cy="534987"/>
          </a:xfrm>
          <a:custGeom>
            <a:avLst/>
            <a:gdLst>
              <a:gd name="T0" fmla="*/ 0 w 638"/>
              <a:gd name="T1" fmla="*/ 0 h 1194"/>
              <a:gd name="T2" fmla="*/ 38 w 638"/>
              <a:gd name="T3" fmla="*/ 110 h 1194"/>
              <a:gd name="T4" fmla="*/ 78 w 638"/>
              <a:gd name="T5" fmla="*/ 216 h 1194"/>
              <a:gd name="T6" fmla="*/ 106 w 638"/>
              <a:gd name="T7" fmla="*/ 304 h 1194"/>
              <a:gd name="T8" fmla="*/ 136 w 638"/>
              <a:gd name="T9" fmla="*/ 398 h 1194"/>
              <a:gd name="T10" fmla="*/ 164 w 638"/>
              <a:gd name="T11" fmla="*/ 506 h 1194"/>
              <a:gd name="T12" fmla="*/ 206 w 638"/>
              <a:gd name="T13" fmla="*/ 672 h 1194"/>
              <a:gd name="T14" fmla="*/ 236 w 638"/>
              <a:gd name="T15" fmla="*/ 788 h 1194"/>
              <a:gd name="T16" fmla="*/ 272 w 638"/>
              <a:gd name="T17" fmla="*/ 990 h 1194"/>
              <a:gd name="T18" fmla="*/ 286 w 638"/>
              <a:gd name="T19" fmla="*/ 1086 h 1194"/>
              <a:gd name="T20" fmla="*/ 302 w 638"/>
              <a:gd name="T21" fmla="*/ 1194 h 1194"/>
              <a:gd name="T22" fmla="*/ 638 w 638"/>
              <a:gd name="T23" fmla="*/ 1194 h 1194"/>
              <a:gd name="T24" fmla="*/ 624 w 638"/>
              <a:gd name="T25" fmla="*/ 1142 h 1194"/>
              <a:gd name="T26" fmla="*/ 598 w 638"/>
              <a:gd name="T27" fmla="*/ 1060 h 1194"/>
              <a:gd name="T28" fmla="*/ 572 w 638"/>
              <a:gd name="T29" fmla="*/ 980 h 1194"/>
              <a:gd name="T30" fmla="*/ 548 w 638"/>
              <a:gd name="T31" fmla="*/ 912 h 1194"/>
              <a:gd name="T32" fmla="*/ 494 w 638"/>
              <a:gd name="T33" fmla="*/ 784 h 1194"/>
              <a:gd name="T34" fmla="*/ 456 w 638"/>
              <a:gd name="T35" fmla="*/ 698 h 1194"/>
              <a:gd name="T36" fmla="*/ 424 w 638"/>
              <a:gd name="T37" fmla="*/ 626 h 1194"/>
              <a:gd name="T38" fmla="*/ 378 w 638"/>
              <a:gd name="T39" fmla="*/ 532 h 1194"/>
              <a:gd name="T40" fmla="*/ 340 w 638"/>
              <a:gd name="T41" fmla="*/ 470 h 1194"/>
              <a:gd name="T42" fmla="*/ 306 w 638"/>
              <a:gd name="T43" fmla="*/ 414 h 1194"/>
              <a:gd name="T44" fmla="*/ 268 w 638"/>
              <a:gd name="T45" fmla="*/ 342 h 1194"/>
              <a:gd name="T46" fmla="*/ 228 w 638"/>
              <a:gd name="T47" fmla="*/ 286 h 1194"/>
              <a:gd name="T48" fmla="*/ 174 w 638"/>
              <a:gd name="T49" fmla="*/ 210 h 1194"/>
              <a:gd name="T50" fmla="*/ 122 w 638"/>
              <a:gd name="T51" fmla="*/ 140 h 1194"/>
              <a:gd name="T52" fmla="*/ 58 w 638"/>
              <a:gd name="T53" fmla="*/ 52 h 1194"/>
              <a:gd name="T54" fmla="*/ 30 w 638"/>
              <a:gd name="T55" fmla="*/ 20 h 1194"/>
              <a:gd name="T56" fmla="*/ 0 w 638"/>
              <a:gd name="T57" fmla="*/ 0 h 1194"/>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638" h="1194">
                <a:moveTo>
                  <a:pt x="0" y="0"/>
                </a:moveTo>
                <a:lnTo>
                  <a:pt x="38" y="110"/>
                </a:lnTo>
                <a:lnTo>
                  <a:pt x="78" y="216"/>
                </a:lnTo>
                <a:lnTo>
                  <a:pt x="106" y="304"/>
                </a:lnTo>
                <a:lnTo>
                  <a:pt x="136" y="398"/>
                </a:lnTo>
                <a:lnTo>
                  <a:pt x="164" y="506"/>
                </a:lnTo>
                <a:lnTo>
                  <a:pt x="206" y="672"/>
                </a:lnTo>
                <a:lnTo>
                  <a:pt x="236" y="788"/>
                </a:lnTo>
                <a:lnTo>
                  <a:pt x="272" y="990"/>
                </a:lnTo>
                <a:lnTo>
                  <a:pt x="286" y="1086"/>
                </a:lnTo>
                <a:lnTo>
                  <a:pt x="302" y="1194"/>
                </a:lnTo>
                <a:lnTo>
                  <a:pt x="638" y="1194"/>
                </a:lnTo>
                <a:lnTo>
                  <a:pt x="624" y="1142"/>
                </a:lnTo>
                <a:lnTo>
                  <a:pt x="598" y="1060"/>
                </a:lnTo>
                <a:lnTo>
                  <a:pt x="572" y="980"/>
                </a:lnTo>
                <a:lnTo>
                  <a:pt x="548" y="912"/>
                </a:lnTo>
                <a:lnTo>
                  <a:pt x="494" y="784"/>
                </a:lnTo>
                <a:lnTo>
                  <a:pt x="456" y="698"/>
                </a:lnTo>
                <a:lnTo>
                  <a:pt x="424" y="626"/>
                </a:lnTo>
                <a:lnTo>
                  <a:pt x="378" y="532"/>
                </a:lnTo>
                <a:lnTo>
                  <a:pt x="340" y="470"/>
                </a:lnTo>
                <a:lnTo>
                  <a:pt x="306" y="414"/>
                </a:lnTo>
                <a:lnTo>
                  <a:pt x="268" y="342"/>
                </a:lnTo>
                <a:lnTo>
                  <a:pt x="228" y="286"/>
                </a:lnTo>
                <a:lnTo>
                  <a:pt x="174" y="210"/>
                </a:lnTo>
                <a:lnTo>
                  <a:pt x="122" y="140"/>
                </a:lnTo>
                <a:lnTo>
                  <a:pt x="58" y="52"/>
                </a:lnTo>
                <a:lnTo>
                  <a:pt x="30" y="20"/>
                </a:lnTo>
                <a:lnTo>
                  <a:pt x="0" y="0"/>
                </a:lnTo>
                <a:close/>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cap="flat" cmpd="sng">
                <a:solidFill>
                  <a:srgbClr val="000000"/>
                </a:solidFill>
                <a:prstDash val="solid"/>
                <a:round/>
                <a:headEnd type="none" w="med" len="med"/>
                <a:tailEnd type="none" w="med" len="med"/>
              </a14:hiddenLine>
            </a:ext>
          </a:extLst>
        </p:spPr>
        <p:txBody>
          <a:bodyPr wrap="none" lIns="0" tIns="0" rIns="0" bIns="0" anchor="ctr"/>
          <a:lstStyle/>
          <a:p>
            <a:endParaRPr lang="en-US"/>
          </a:p>
        </p:txBody>
      </p:sp>
      <p:sp>
        <p:nvSpPr>
          <p:cNvPr id="10243" name="Freeform 85"/>
          <p:cNvSpPr>
            <a:spLocks/>
          </p:cNvSpPr>
          <p:nvPr/>
        </p:nvSpPr>
        <p:spPr bwMode="auto">
          <a:xfrm flipH="1">
            <a:off x="8545513" y="6146800"/>
            <a:ext cx="246062" cy="165100"/>
          </a:xfrm>
          <a:custGeom>
            <a:avLst/>
            <a:gdLst>
              <a:gd name="T0" fmla="*/ 448 w 448"/>
              <a:gd name="T1" fmla="*/ 372 h 372"/>
              <a:gd name="T2" fmla="*/ 388 w 448"/>
              <a:gd name="T3" fmla="*/ 302 h 372"/>
              <a:gd name="T4" fmla="*/ 280 w 448"/>
              <a:gd name="T5" fmla="*/ 208 h 372"/>
              <a:gd name="T6" fmla="*/ 210 w 448"/>
              <a:gd name="T7" fmla="*/ 142 h 372"/>
              <a:gd name="T8" fmla="*/ 140 w 448"/>
              <a:gd name="T9" fmla="*/ 94 h 372"/>
              <a:gd name="T10" fmla="*/ 64 w 448"/>
              <a:gd name="T11" fmla="*/ 44 h 372"/>
              <a:gd name="T12" fmla="*/ 0 w 448"/>
              <a:gd name="T13" fmla="*/ 0 h 372"/>
              <a:gd name="T14" fmla="*/ 280 w 448"/>
              <a:gd name="T15" fmla="*/ 0 h 372"/>
              <a:gd name="T16" fmla="*/ 300 w 448"/>
              <a:gd name="T17" fmla="*/ 36 h 372"/>
              <a:gd name="T18" fmla="*/ 324 w 448"/>
              <a:gd name="T19" fmla="*/ 82 h 372"/>
              <a:gd name="T20" fmla="*/ 346 w 448"/>
              <a:gd name="T21" fmla="*/ 134 h 372"/>
              <a:gd name="T22" fmla="*/ 378 w 448"/>
              <a:gd name="T23" fmla="*/ 206 h 372"/>
              <a:gd name="T24" fmla="*/ 408 w 448"/>
              <a:gd name="T25" fmla="*/ 264 h 372"/>
              <a:gd name="T26" fmla="*/ 434 w 448"/>
              <a:gd name="T27" fmla="*/ 334 h 372"/>
              <a:gd name="T28" fmla="*/ 448 w 448"/>
              <a:gd name="T29" fmla="*/ 372 h 37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448" h="372">
                <a:moveTo>
                  <a:pt x="448" y="372"/>
                </a:moveTo>
                <a:lnTo>
                  <a:pt x="388" y="302"/>
                </a:lnTo>
                <a:lnTo>
                  <a:pt x="280" y="208"/>
                </a:lnTo>
                <a:lnTo>
                  <a:pt x="210" y="142"/>
                </a:lnTo>
                <a:lnTo>
                  <a:pt x="140" y="94"/>
                </a:lnTo>
                <a:lnTo>
                  <a:pt x="64" y="44"/>
                </a:lnTo>
                <a:lnTo>
                  <a:pt x="0" y="0"/>
                </a:lnTo>
                <a:lnTo>
                  <a:pt x="280" y="0"/>
                </a:lnTo>
                <a:lnTo>
                  <a:pt x="300" y="36"/>
                </a:lnTo>
                <a:lnTo>
                  <a:pt x="324" y="82"/>
                </a:lnTo>
                <a:lnTo>
                  <a:pt x="346" y="134"/>
                </a:lnTo>
                <a:lnTo>
                  <a:pt x="378" y="206"/>
                </a:lnTo>
                <a:lnTo>
                  <a:pt x="408" y="264"/>
                </a:lnTo>
                <a:lnTo>
                  <a:pt x="434" y="334"/>
                </a:lnTo>
                <a:lnTo>
                  <a:pt x="448" y="372"/>
                </a:lnTo>
                <a:close/>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cap="flat" cmpd="sng">
                <a:solidFill>
                  <a:srgbClr val="000000"/>
                </a:solidFill>
                <a:prstDash val="solid"/>
                <a:round/>
                <a:headEnd type="none" w="med" len="med"/>
                <a:tailEnd type="none" w="med" len="med"/>
              </a14:hiddenLine>
            </a:ext>
          </a:extLst>
        </p:spPr>
        <p:txBody>
          <a:bodyPr wrap="none" lIns="0" tIns="0" rIns="0" bIns="0" anchor="ctr"/>
          <a:lstStyle/>
          <a:p>
            <a:endParaRPr lang="en-US"/>
          </a:p>
        </p:txBody>
      </p:sp>
      <p:sp>
        <p:nvSpPr>
          <p:cNvPr id="1032" name="Rectangle 2"/>
          <p:cNvSpPr>
            <a:spLocks noGrp="1" noChangeArrowheads="1"/>
          </p:cNvSpPr>
          <p:nvPr>
            <p:ph type="title"/>
          </p:nvPr>
        </p:nvSpPr>
        <p:spPr bwMode="auto">
          <a:xfrm>
            <a:off x="357188" y="301625"/>
            <a:ext cx="8461375" cy="1208088"/>
          </a:xfrm>
          <a:prstGeom prst="rect">
            <a:avLst/>
          </a:prstGeom>
          <a:noFill/>
          <a:ln w="9525">
            <a:noFill/>
            <a:miter lim="800000"/>
            <a:headEnd/>
            <a:tailEnd/>
          </a:ln>
        </p:spPr>
        <p:txBody>
          <a:bodyPr vert="horz" wrap="square" lIns="0" tIns="0" rIns="0" bIns="0" numCol="1" anchor="t" anchorCtr="0" compatLnSpc="1">
            <a:prstTxWarp prst="textNoShape">
              <a:avLst/>
            </a:prstTxWarp>
            <a:normAutofit/>
          </a:bodyPr>
          <a:lstStyle/>
          <a:p>
            <a:pPr lvl="0"/>
            <a:r>
              <a:rPr lang="en-US" dirty="0"/>
              <a:t>Click to edit Master title style</a:t>
            </a:r>
          </a:p>
        </p:txBody>
      </p:sp>
      <p:sp>
        <p:nvSpPr>
          <p:cNvPr id="1033" name="Rectangle 3"/>
          <p:cNvSpPr>
            <a:spLocks noGrp="1" noChangeArrowheads="1"/>
          </p:cNvSpPr>
          <p:nvPr>
            <p:ph type="body" idx="1"/>
          </p:nvPr>
        </p:nvSpPr>
        <p:spPr bwMode="auto">
          <a:xfrm>
            <a:off x="357188" y="1697038"/>
            <a:ext cx="8478837" cy="4389437"/>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dirty="0"/>
              <a:t>Paragraph content</a:t>
            </a:r>
          </a:p>
          <a:p>
            <a:pPr lvl="1"/>
            <a:r>
              <a:rPr lang="en-US" dirty="0"/>
              <a:t>Bullets</a:t>
            </a:r>
          </a:p>
          <a:p>
            <a:pPr lvl="5"/>
            <a:r>
              <a:rPr lang="en-US" dirty="0"/>
              <a:t>Bullets</a:t>
            </a:r>
          </a:p>
          <a:p>
            <a:pPr lvl="3"/>
            <a:r>
              <a:rPr lang="en-US" dirty="0"/>
              <a:t>Bullets</a:t>
            </a:r>
          </a:p>
          <a:p>
            <a:pPr lvl="4"/>
            <a:r>
              <a:rPr lang="en-US" dirty="0"/>
              <a:t>Bullets</a:t>
            </a:r>
          </a:p>
        </p:txBody>
      </p:sp>
      <p:sp>
        <p:nvSpPr>
          <p:cNvPr id="1030" name="Rectangle 6"/>
          <p:cNvSpPr>
            <a:spLocks noGrp="1" noChangeArrowheads="1"/>
          </p:cNvSpPr>
          <p:nvPr>
            <p:ph type="sldNum" sz="quarter" idx="4"/>
          </p:nvPr>
        </p:nvSpPr>
        <p:spPr bwMode="auto">
          <a:xfrm>
            <a:off x="357188" y="6350000"/>
            <a:ext cx="552450" cy="358775"/>
          </a:xfrm>
          <a:prstGeom prst="rect">
            <a:avLst/>
          </a:prstGeom>
          <a:noFill/>
          <a:ln w="9525">
            <a:noFill/>
            <a:miter lim="800000"/>
            <a:headEnd/>
            <a:tailEnd/>
          </a:ln>
          <a:effectLst/>
        </p:spPr>
        <p:txBody>
          <a:bodyPr vert="horz" wrap="square" lIns="0" tIns="0" rIns="0" bIns="0" numCol="1" anchor="ctr" anchorCtr="0" compatLnSpc="1">
            <a:prstTxWarp prst="textNoShape">
              <a:avLst/>
            </a:prstTxWarp>
          </a:bodyPr>
          <a:lstStyle>
            <a:lvl1pPr>
              <a:defRPr sz="1100" b="0">
                <a:solidFill>
                  <a:srgbClr val="7F7F7F"/>
                </a:solidFill>
                <a:latin typeface="Arial" pitchFamily="34" charset="0"/>
                <a:cs typeface="Arial" pitchFamily="34" charset="0"/>
              </a:defRPr>
            </a:lvl1pPr>
          </a:lstStyle>
          <a:p>
            <a:fld id="{19CE6928-3B2C-45EB-A0C8-97AFF6EB2893}" type="slidenum">
              <a:rPr lang="en-US"/>
              <a:pPr/>
              <a:t>‹#›</a:t>
            </a:fld>
            <a:endParaRPr lang="en-US"/>
          </a:p>
        </p:txBody>
      </p:sp>
      <p:sp>
        <p:nvSpPr>
          <p:cNvPr id="10247" name="TextBox 7"/>
          <p:cNvSpPr txBox="1">
            <a:spLocks noChangeArrowheads="1"/>
          </p:cNvSpPr>
          <p:nvPr/>
        </p:nvSpPr>
        <p:spPr bwMode="auto">
          <a:xfrm>
            <a:off x="8683625" y="6207125"/>
            <a:ext cx="184150" cy="338138"/>
          </a:xfrm>
          <a:prstGeom prst="rect">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wrap="none">
            <a:spAutoFit/>
          </a:bodyPr>
          <a:lstStyle>
            <a:lvl1pPr eaLnBrk="0" hangingPunct="0">
              <a:defRPr sz="1600" b="1">
                <a:solidFill>
                  <a:schemeClr val="tx1"/>
                </a:solidFill>
                <a:latin typeface="Trebuchet MS" pitchFamily="34" charset="0"/>
                <a:ea typeface="MS PGothic" pitchFamily="34" charset="-128"/>
              </a:defRPr>
            </a:lvl1pPr>
            <a:lvl2pPr marL="742950" indent="-285750" eaLnBrk="0" hangingPunct="0">
              <a:defRPr sz="1600" b="1">
                <a:solidFill>
                  <a:schemeClr val="tx1"/>
                </a:solidFill>
                <a:latin typeface="Trebuchet MS" pitchFamily="34" charset="0"/>
                <a:ea typeface="MS PGothic" pitchFamily="34" charset="-128"/>
              </a:defRPr>
            </a:lvl2pPr>
            <a:lvl3pPr marL="1143000" indent="-228600" eaLnBrk="0" hangingPunct="0">
              <a:defRPr sz="1600" b="1">
                <a:solidFill>
                  <a:schemeClr val="tx1"/>
                </a:solidFill>
                <a:latin typeface="Trebuchet MS" pitchFamily="34" charset="0"/>
                <a:ea typeface="MS PGothic" pitchFamily="34" charset="-128"/>
              </a:defRPr>
            </a:lvl3pPr>
            <a:lvl4pPr marL="1600200" indent="-228600" eaLnBrk="0" hangingPunct="0">
              <a:defRPr sz="1600" b="1">
                <a:solidFill>
                  <a:schemeClr val="tx1"/>
                </a:solidFill>
                <a:latin typeface="Trebuchet MS" pitchFamily="34" charset="0"/>
                <a:ea typeface="MS PGothic" pitchFamily="34" charset="-128"/>
              </a:defRPr>
            </a:lvl4pPr>
            <a:lvl5pPr marL="2057400" indent="-228600" eaLnBrk="0" hangingPunct="0">
              <a:defRPr sz="1600" b="1">
                <a:solidFill>
                  <a:schemeClr val="tx1"/>
                </a:solidFill>
                <a:latin typeface="Trebuchet MS" pitchFamily="34" charset="0"/>
                <a:ea typeface="MS PGothic" pitchFamily="34" charset="-128"/>
              </a:defRPr>
            </a:lvl5pPr>
            <a:lvl6pPr marL="2514600" indent="-228600" eaLnBrk="0" fontAlgn="base" hangingPunct="0">
              <a:spcBef>
                <a:spcPct val="0"/>
              </a:spcBef>
              <a:spcAft>
                <a:spcPct val="0"/>
              </a:spcAft>
              <a:defRPr sz="1600" b="1">
                <a:solidFill>
                  <a:schemeClr val="tx1"/>
                </a:solidFill>
                <a:latin typeface="Trebuchet MS" pitchFamily="34" charset="0"/>
                <a:ea typeface="MS PGothic" pitchFamily="34" charset="-128"/>
              </a:defRPr>
            </a:lvl6pPr>
            <a:lvl7pPr marL="2971800" indent="-228600" eaLnBrk="0" fontAlgn="base" hangingPunct="0">
              <a:spcBef>
                <a:spcPct val="0"/>
              </a:spcBef>
              <a:spcAft>
                <a:spcPct val="0"/>
              </a:spcAft>
              <a:defRPr sz="1600" b="1">
                <a:solidFill>
                  <a:schemeClr val="tx1"/>
                </a:solidFill>
                <a:latin typeface="Trebuchet MS" pitchFamily="34" charset="0"/>
                <a:ea typeface="MS PGothic" pitchFamily="34" charset="-128"/>
              </a:defRPr>
            </a:lvl7pPr>
            <a:lvl8pPr marL="3429000" indent="-228600" eaLnBrk="0" fontAlgn="base" hangingPunct="0">
              <a:spcBef>
                <a:spcPct val="0"/>
              </a:spcBef>
              <a:spcAft>
                <a:spcPct val="0"/>
              </a:spcAft>
              <a:defRPr sz="1600" b="1">
                <a:solidFill>
                  <a:schemeClr val="tx1"/>
                </a:solidFill>
                <a:latin typeface="Trebuchet MS" pitchFamily="34" charset="0"/>
                <a:ea typeface="MS PGothic" pitchFamily="34" charset="-128"/>
              </a:defRPr>
            </a:lvl8pPr>
            <a:lvl9pPr marL="3886200" indent="-228600" eaLnBrk="0" fontAlgn="base" hangingPunct="0">
              <a:spcBef>
                <a:spcPct val="0"/>
              </a:spcBef>
              <a:spcAft>
                <a:spcPct val="0"/>
              </a:spcAft>
              <a:defRPr sz="1600" b="1">
                <a:solidFill>
                  <a:schemeClr val="tx1"/>
                </a:solidFill>
                <a:latin typeface="Trebuchet MS" pitchFamily="34" charset="0"/>
                <a:ea typeface="MS PGothic" pitchFamily="34" charset="-128"/>
              </a:defRPr>
            </a:lvl9pPr>
          </a:lstStyle>
          <a:p>
            <a:pPr eaLnBrk="1" hangingPunct="1"/>
            <a:endParaRPr lang="en-US"/>
          </a:p>
        </p:txBody>
      </p:sp>
      <p:sp>
        <p:nvSpPr>
          <p:cNvPr id="3" name="Footer Placeholder 2"/>
          <p:cNvSpPr>
            <a:spLocks noGrp="1"/>
          </p:cNvSpPr>
          <p:nvPr>
            <p:ph type="ftr" sz="quarter" idx="3"/>
          </p:nvPr>
        </p:nvSpPr>
        <p:spPr>
          <a:xfrm>
            <a:off x="1003300" y="6356350"/>
            <a:ext cx="5707063" cy="365125"/>
          </a:xfrm>
          <a:prstGeom prst="rect">
            <a:avLst/>
          </a:prstGeom>
        </p:spPr>
        <p:txBody>
          <a:bodyPr vert="horz" lIns="91440" tIns="45720" rIns="91440" bIns="45720" rtlCol="0" anchor="ctr"/>
          <a:lstStyle>
            <a:lvl1pPr algn="l">
              <a:defRPr sz="1200" b="0" smtClean="0">
                <a:solidFill>
                  <a:srgbClr val="7F7F7F"/>
                </a:solidFill>
                <a:latin typeface="+mn-lt"/>
                <a:ea typeface="+mn-ea"/>
                <a:cs typeface="Times New Roman" pitchFamily="18" charset="0"/>
              </a:defRPr>
            </a:lvl1pPr>
          </a:lstStyle>
          <a:p>
            <a:pPr>
              <a:defRPr/>
            </a:pPr>
            <a:r>
              <a:rPr lang="en-US"/>
              <a:t>Confidential &amp; for IFC Staff Only Working Draft – Discussion Paper Only</a:t>
            </a:r>
            <a:endParaRPr lang="en-US" dirty="0"/>
          </a:p>
        </p:txBody>
      </p:sp>
      <p:pic>
        <p:nvPicPr>
          <p:cNvPr id="10249" name="Picture 10"/>
          <p:cNvPicPr>
            <a:picLocks noChangeAspect="1"/>
          </p:cNvPicPr>
          <p:nvPr/>
        </p:nvPicPr>
        <p:blipFill>
          <a:blip r:embed="rId4" cstate="print">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val="0"/>
              </a:ext>
            </a:extLst>
          </a:blip>
          <a:srcRect r="28535"/>
          <a:stretch>
            <a:fillRect/>
          </a:stretch>
        </p:blipFill>
        <p:spPr bwMode="auto">
          <a:xfrm>
            <a:off x="6853238" y="6346825"/>
            <a:ext cx="1963737" cy="354013"/>
          </a:xfrm>
          <a:prstGeom prst="rect">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5340" r:id="rId1"/>
    <p:sldLayoutId id="2147485483" r:id="rId2"/>
  </p:sldLayoutIdLst>
  <p:hf hdr="0" ftr="0" dt="0"/>
  <p:txStyles>
    <p:titleStyle>
      <a:lvl1pPr algn="l" rtl="0" eaLnBrk="0" fontAlgn="base" hangingPunct="0">
        <a:spcBef>
          <a:spcPct val="0"/>
        </a:spcBef>
        <a:spcAft>
          <a:spcPct val="0"/>
        </a:spcAft>
        <a:buFont typeface="Arial" pitchFamily="34" charset="0"/>
        <a:defRPr sz="2200" cap="all">
          <a:solidFill>
            <a:srgbClr val="595959"/>
          </a:solidFill>
          <a:latin typeface="+mn-lt"/>
          <a:ea typeface="MS PGothic" pitchFamily="34" charset="-128"/>
          <a:cs typeface="Andes ExtraLight"/>
        </a:defRPr>
      </a:lvl1pPr>
      <a:lvl2pPr algn="l" rtl="0" eaLnBrk="0" fontAlgn="base" hangingPunct="0">
        <a:spcBef>
          <a:spcPct val="0"/>
        </a:spcBef>
        <a:spcAft>
          <a:spcPct val="0"/>
        </a:spcAft>
        <a:buFont typeface="Arial" pitchFamily="34" charset="0"/>
        <a:defRPr sz="2200">
          <a:solidFill>
            <a:srgbClr val="595959"/>
          </a:solidFill>
          <a:latin typeface="Arial" pitchFamily="34" charset="0"/>
          <a:ea typeface="MS PGothic" pitchFamily="34" charset="-128"/>
        </a:defRPr>
      </a:lvl2pPr>
      <a:lvl3pPr algn="l" rtl="0" eaLnBrk="0" fontAlgn="base" hangingPunct="0">
        <a:spcBef>
          <a:spcPct val="0"/>
        </a:spcBef>
        <a:spcAft>
          <a:spcPct val="0"/>
        </a:spcAft>
        <a:buFont typeface="Arial" pitchFamily="34" charset="0"/>
        <a:defRPr sz="2200">
          <a:solidFill>
            <a:srgbClr val="595959"/>
          </a:solidFill>
          <a:latin typeface="Arial" pitchFamily="34" charset="0"/>
          <a:ea typeface="MS PGothic" pitchFamily="34" charset="-128"/>
        </a:defRPr>
      </a:lvl3pPr>
      <a:lvl4pPr algn="l" rtl="0" eaLnBrk="0" fontAlgn="base" hangingPunct="0">
        <a:spcBef>
          <a:spcPct val="0"/>
        </a:spcBef>
        <a:spcAft>
          <a:spcPct val="0"/>
        </a:spcAft>
        <a:buFont typeface="Arial" pitchFamily="34" charset="0"/>
        <a:defRPr sz="2200">
          <a:solidFill>
            <a:srgbClr val="595959"/>
          </a:solidFill>
          <a:latin typeface="Arial" pitchFamily="34" charset="0"/>
          <a:ea typeface="MS PGothic" pitchFamily="34" charset="-128"/>
        </a:defRPr>
      </a:lvl4pPr>
      <a:lvl5pPr algn="l" rtl="0" eaLnBrk="0" fontAlgn="base" hangingPunct="0">
        <a:spcBef>
          <a:spcPct val="0"/>
        </a:spcBef>
        <a:spcAft>
          <a:spcPct val="0"/>
        </a:spcAft>
        <a:buFont typeface="Arial" pitchFamily="34" charset="0"/>
        <a:defRPr sz="2200">
          <a:solidFill>
            <a:srgbClr val="595959"/>
          </a:solidFill>
          <a:latin typeface="Arial" pitchFamily="34" charset="0"/>
          <a:ea typeface="MS PGothic" pitchFamily="34" charset="-128"/>
        </a:defRPr>
      </a:lvl5pPr>
      <a:lvl6pPr marL="457200" algn="ctr" rtl="0" fontAlgn="base">
        <a:spcBef>
          <a:spcPct val="0"/>
        </a:spcBef>
        <a:spcAft>
          <a:spcPct val="0"/>
        </a:spcAft>
        <a:defRPr sz="2600" b="1">
          <a:solidFill>
            <a:srgbClr val="014C6D"/>
          </a:solidFill>
          <a:latin typeface="Trebuchet MS" pitchFamily="34" charset="0"/>
        </a:defRPr>
      </a:lvl6pPr>
      <a:lvl7pPr marL="914400" algn="ctr" rtl="0" fontAlgn="base">
        <a:spcBef>
          <a:spcPct val="0"/>
        </a:spcBef>
        <a:spcAft>
          <a:spcPct val="0"/>
        </a:spcAft>
        <a:defRPr sz="2600" b="1">
          <a:solidFill>
            <a:srgbClr val="014C6D"/>
          </a:solidFill>
          <a:latin typeface="Trebuchet MS" pitchFamily="34" charset="0"/>
        </a:defRPr>
      </a:lvl7pPr>
      <a:lvl8pPr marL="1371600" algn="ctr" rtl="0" fontAlgn="base">
        <a:spcBef>
          <a:spcPct val="0"/>
        </a:spcBef>
        <a:spcAft>
          <a:spcPct val="0"/>
        </a:spcAft>
        <a:defRPr sz="2600" b="1">
          <a:solidFill>
            <a:srgbClr val="014C6D"/>
          </a:solidFill>
          <a:latin typeface="Trebuchet MS" pitchFamily="34" charset="0"/>
        </a:defRPr>
      </a:lvl8pPr>
      <a:lvl9pPr marL="1828800" algn="ctr" rtl="0" fontAlgn="base">
        <a:spcBef>
          <a:spcPct val="0"/>
        </a:spcBef>
        <a:spcAft>
          <a:spcPct val="0"/>
        </a:spcAft>
        <a:defRPr sz="2600" b="1">
          <a:solidFill>
            <a:srgbClr val="014C6D"/>
          </a:solidFill>
          <a:latin typeface="Trebuchet MS" pitchFamily="34" charset="0"/>
        </a:defRPr>
      </a:lvl9pPr>
    </p:titleStyle>
    <p:bodyStyle>
      <a:lvl1pPr algn="l" rtl="0" eaLnBrk="0" fontAlgn="base" hangingPunct="0">
        <a:lnSpc>
          <a:spcPct val="150000"/>
        </a:lnSpc>
        <a:spcBef>
          <a:spcPts val="1800"/>
        </a:spcBef>
        <a:spcAft>
          <a:spcPct val="0"/>
        </a:spcAft>
        <a:buClr>
          <a:srgbClr val="404040"/>
        </a:buClr>
        <a:defRPr>
          <a:solidFill>
            <a:srgbClr val="595959"/>
          </a:solidFill>
          <a:latin typeface="Arial"/>
          <a:ea typeface="MS PGothic" pitchFamily="34" charset="-128"/>
          <a:cs typeface="Arial"/>
        </a:defRPr>
      </a:lvl1pPr>
      <a:lvl2pPr marL="285750" indent="-285750" algn="l" rtl="0" eaLnBrk="0" fontAlgn="base" hangingPunct="0">
        <a:lnSpc>
          <a:spcPct val="110000"/>
        </a:lnSpc>
        <a:spcBef>
          <a:spcPct val="0"/>
        </a:spcBef>
        <a:spcAft>
          <a:spcPct val="0"/>
        </a:spcAft>
        <a:buClr>
          <a:srgbClr val="595959"/>
        </a:buClr>
        <a:buFont typeface="Arial" pitchFamily="34" charset="0"/>
        <a:buChar char="•"/>
        <a:defRPr>
          <a:solidFill>
            <a:srgbClr val="595959"/>
          </a:solidFill>
          <a:latin typeface="Arial"/>
          <a:ea typeface="MS PGothic" pitchFamily="34" charset="-128"/>
          <a:cs typeface="Arial"/>
        </a:defRPr>
      </a:lvl2pPr>
      <a:lvl3pPr marL="285750" indent="-285750" algn="l" rtl="0" eaLnBrk="0" fontAlgn="base" hangingPunct="0">
        <a:lnSpc>
          <a:spcPct val="110000"/>
        </a:lnSpc>
        <a:spcBef>
          <a:spcPct val="0"/>
        </a:spcBef>
        <a:spcAft>
          <a:spcPct val="0"/>
        </a:spcAft>
        <a:buClr>
          <a:schemeClr val="tx1"/>
        </a:buClr>
        <a:buFont typeface="Arial" pitchFamily="34" charset="0"/>
        <a:buChar char="•"/>
        <a:defRPr>
          <a:solidFill>
            <a:schemeClr val="tx2"/>
          </a:solidFill>
          <a:latin typeface="Arial"/>
          <a:ea typeface="MS PGothic" pitchFamily="34" charset="-128"/>
          <a:cs typeface="Arial"/>
        </a:defRPr>
      </a:lvl3pPr>
      <a:lvl4pPr marL="831850" indent="-285750" algn="l" rtl="0" eaLnBrk="0" fontAlgn="base" hangingPunct="0">
        <a:lnSpc>
          <a:spcPct val="110000"/>
        </a:lnSpc>
        <a:spcBef>
          <a:spcPct val="0"/>
        </a:spcBef>
        <a:spcAft>
          <a:spcPct val="0"/>
        </a:spcAft>
        <a:buClr>
          <a:srgbClr val="595959"/>
        </a:buClr>
        <a:buFont typeface="Arial" pitchFamily="34" charset="0"/>
        <a:buChar char="•"/>
        <a:defRPr>
          <a:solidFill>
            <a:srgbClr val="595959"/>
          </a:solidFill>
          <a:latin typeface="Arial"/>
          <a:ea typeface="MS PGothic" pitchFamily="34" charset="-128"/>
          <a:cs typeface="Arial"/>
        </a:defRPr>
      </a:lvl4pPr>
      <a:lvl5pPr marL="1196975" indent="-285750" algn="l" rtl="0" eaLnBrk="0" fontAlgn="base" hangingPunct="0">
        <a:lnSpc>
          <a:spcPct val="110000"/>
        </a:lnSpc>
        <a:spcBef>
          <a:spcPct val="0"/>
        </a:spcBef>
        <a:spcAft>
          <a:spcPct val="0"/>
        </a:spcAft>
        <a:buClr>
          <a:srgbClr val="595959"/>
        </a:buClr>
        <a:buFont typeface="Arial" pitchFamily="34" charset="0"/>
        <a:buChar char="•"/>
        <a:defRPr>
          <a:solidFill>
            <a:srgbClr val="595959"/>
          </a:solidFill>
          <a:latin typeface="Arial"/>
          <a:ea typeface="MS PGothic" pitchFamily="34" charset="-128"/>
          <a:cs typeface="Arial"/>
        </a:defRPr>
      </a:lvl5pPr>
      <a:lvl6pPr marL="502920" indent="-228600" algn="l" rtl="0" fontAlgn="base">
        <a:spcBef>
          <a:spcPct val="20000"/>
        </a:spcBef>
        <a:spcAft>
          <a:spcPct val="0"/>
        </a:spcAft>
        <a:buClr>
          <a:schemeClr val="tx2">
            <a:lumMod val="65000"/>
            <a:lumOff val="35000"/>
          </a:schemeClr>
        </a:buClr>
        <a:buFont typeface="Arial"/>
        <a:buChar char="•"/>
        <a:defRPr sz="1800">
          <a:solidFill>
            <a:schemeClr val="tx2">
              <a:lumMod val="65000"/>
              <a:lumOff val="35000"/>
            </a:schemeClr>
          </a:solidFill>
          <a:latin typeface="+mn-lt"/>
        </a:defRPr>
      </a:lvl6pPr>
      <a:lvl7pPr marL="2971800" indent="-228600" algn="l" rtl="0" fontAlgn="base">
        <a:spcBef>
          <a:spcPct val="20000"/>
        </a:spcBef>
        <a:spcAft>
          <a:spcPct val="0"/>
        </a:spcAft>
        <a:buClr>
          <a:srgbClr val="00783C"/>
        </a:buClr>
        <a:buChar char="»"/>
        <a:defRPr sz="1600">
          <a:solidFill>
            <a:schemeClr val="tx1"/>
          </a:solidFill>
          <a:latin typeface="+mn-lt"/>
        </a:defRPr>
      </a:lvl7pPr>
      <a:lvl8pPr marL="3429000" indent="-228600" algn="l" rtl="0" fontAlgn="base">
        <a:spcBef>
          <a:spcPct val="20000"/>
        </a:spcBef>
        <a:spcAft>
          <a:spcPct val="0"/>
        </a:spcAft>
        <a:buClr>
          <a:srgbClr val="00783C"/>
        </a:buClr>
        <a:buChar char="»"/>
        <a:defRPr sz="1600">
          <a:solidFill>
            <a:schemeClr val="tx1"/>
          </a:solidFill>
          <a:latin typeface="+mn-lt"/>
        </a:defRPr>
      </a:lvl8pPr>
      <a:lvl9pPr marL="3886200" indent="-228600" algn="l" rtl="0" fontAlgn="base">
        <a:spcBef>
          <a:spcPct val="20000"/>
        </a:spcBef>
        <a:spcAft>
          <a:spcPct val="0"/>
        </a:spcAft>
        <a:buClr>
          <a:srgbClr val="00783C"/>
        </a:buClr>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reserve="1">
  <p:cSld>
    <p:bg>
      <p:bgPr>
        <a:solidFill>
          <a:schemeClr val="bg1"/>
        </a:solidFill>
        <a:effectLst/>
      </p:bgPr>
    </p:bg>
    <p:spTree>
      <p:nvGrpSpPr>
        <p:cNvPr id="1" name=""/>
        <p:cNvGrpSpPr/>
        <p:nvPr/>
      </p:nvGrpSpPr>
      <p:grpSpPr>
        <a:xfrm>
          <a:off x="0" y="0"/>
          <a:ext cx="0" cy="0"/>
          <a:chOff x="0" y="0"/>
          <a:chExt cx="0" cy="0"/>
        </a:xfrm>
      </p:grpSpPr>
      <p:sp>
        <p:nvSpPr>
          <p:cNvPr id="1032" name="Rectangle 2"/>
          <p:cNvSpPr>
            <a:spLocks noGrp="1" noChangeArrowheads="1"/>
          </p:cNvSpPr>
          <p:nvPr>
            <p:ph type="title"/>
          </p:nvPr>
        </p:nvSpPr>
        <p:spPr bwMode="auto">
          <a:xfrm>
            <a:off x="685800" y="871538"/>
            <a:ext cx="7772400" cy="563562"/>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dirty="0"/>
              <a:t>Click to edit Master title style</a:t>
            </a:r>
          </a:p>
        </p:txBody>
      </p:sp>
      <p:sp>
        <p:nvSpPr>
          <p:cNvPr id="11267" name="Rectangle 3"/>
          <p:cNvSpPr>
            <a:spLocks noGrp="1" noChangeArrowheads="1"/>
          </p:cNvSpPr>
          <p:nvPr>
            <p:ph type="body" idx="1"/>
          </p:nvPr>
        </p:nvSpPr>
        <p:spPr bwMode="auto">
          <a:xfrm>
            <a:off x="685800" y="1981200"/>
            <a:ext cx="7772400" cy="4114800"/>
          </a:xfrm>
          <a:prstGeom prst="rect">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 bg1="lt1" tx1="dk1" bg2="lt2" tx2="dk2" accent1="accent1" accent2="accent2" accent3="accent3" accent4="accent4" accent5="accent5" accent6="accent6" hlink="hlink" folHlink="folHlink"/>
  <p:sldLayoutIdLst>
    <p:sldLayoutId id="2147485349" r:id="rId1"/>
    <p:sldLayoutId id="2147485350" r:id="rId2"/>
    <p:sldLayoutId id="2147485351" r:id="rId3"/>
    <p:sldLayoutId id="2147485397" r:id="rId4"/>
    <p:sldLayoutId id="2147485404" r:id="rId5"/>
    <p:sldLayoutId id="2147485433" r:id="rId6"/>
    <p:sldLayoutId id="2147485434" r:id="rId7"/>
  </p:sldLayoutIdLst>
  <p:hf hdr="0" ftr="0" dt="0"/>
  <p:txStyles>
    <p:titleStyle>
      <a:lvl1pPr algn="l" rtl="0" eaLnBrk="0" fontAlgn="base" hangingPunct="0">
        <a:spcBef>
          <a:spcPct val="0"/>
        </a:spcBef>
        <a:spcAft>
          <a:spcPct val="0"/>
        </a:spcAft>
        <a:defRPr sz="2600" cap="all">
          <a:solidFill>
            <a:schemeClr val="tx1"/>
          </a:solidFill>
          <a:latin typeface="+mj-lt"/>
          <a:ea typeface="MS PGothic" pitchFamily="34" charset="-128"/>
          <a:cs typeface="+mj-cs"/>
        </a:defRPr>
      </a:lvl1pPr>
      <a:lvl2pPr algn="l" rtl="0" eaLnBrk="0" fontAlgn="base" hangingPunct="0">
        <a:spcBef>
          <a:spcPct val="0"/>
        </a:spcBef>
        <a:spcAft>
          <a:spcPct val="0"/>
        </a:spcAft>
        <a:defRPr sz="2600">
          <a:solidFill>
            <a:schemeClr val="tx1"/>
          </a:solidFill>
          <a:latin typeface="Arial Bold" charset="0"/>
          <a:ea typeface="MS PGothic" pitchFamily="34" charset="-128"/>
        </a:defRPr>
      </a:lvl2pPr>
      <a:lvl3pPr algn="l" rtl="0" eaLnBrk="0" fontAlgn="base" hangingPunct="0">
        <a:spcBef>
          <a:spcPct val="0"/>
        </a:spcBef>
        <a:spcAft>
          <a:spcPct val="0"/>
        </a:spcAft>
        <a:defRPr sz="2600">
          <a:solidFill>
            <a:schemeClr val="tx1"/>
          </a:solidFill>
          <a:latin typeface="Arial Bold" charset="0"/>
          <a:ea typeface="MS PGothic" pitchFamily="34" charset="-128"/>
        </a:defRPr>
      </a:lvl3pPr>
      <a:lvl4pPr algn="l" rtl="0" eaLnBrk="0" fontAlgn="base" hangingPunct="0">
        <a:spcBef>
          <a:spcPct val="0"/>
        </a:spcBef>
        <a:spcAft>
          <a:spcPct val="0"/>
        </a:spcAft>
        <a:defRPr sz="2600">
          <a:solidFill>
            <a:schemeClr val="tx1"/>
          </a:solidFill>
          <a:latin typeface="Arial Bold" charset="0"/>
          <a:ea typeface="MS PGothic" pitchFamily="34" charset="-128"/>
        </a:defRPr>
      </a:lvl4pPr>
      <a:lvl5pPr algn="l" rtl="0" eaLnBrk="0" fontAlgn="base" hangingPunct="0">
        <a:spcBef>
          <a:spcPct val="0"/>
        </a:spcBef>
        <a:spcAft>
          <a:spcPct val="0"/>
        </a:spcAft>
        <a:defRPr sz="2600">
          <a:solidFill>
            <a:schemeClr val="tx1"/>
          </a:solidFill>
          <a:latin typeface="Arial Bold" charset="0"/>
          <a:ea typeface="MS PGothic" pitchFamily="34" charset="-128"/>
        </a:defRPr>
      </a:lvl5pPr>
      <a:lvl6pPr marL="457200" algn="ctr" rtl="0" fontAlgn="base">
        <a:spcBef>
          <a:spcPct val="0"/>
        </a:spcBef>
        <a:spcAft>
          <a:spcPct val="0"/>
        </a:spcAft>
        <a:defRPr sz="2600" b="1">
          <a:solidFill>
            <a:srgbClr val="014C6D"/>
          </a:solidFill>
          <a:latin typeface="Trebuchet MS" pitchFamily="34" charset="0"/>
        </a:defRPr>
      </a:lvl6pPr>
      <a:lvl7pPr marL="914400" algn="ctr" rtl="0" fontAlgn="base">
        <a:spcBef>
          <a:spcPct val="0"/>
        </a:spcBef>
        <a:spcAft>
          <a:spcPct val="0"/>
        </a:spcAft>
        <a:defRPr sz="2600" b="1">
          <a:solidFill>
            <a:srgbClr val="014C6D"/>
          </a:solidFill>
          <a:latin typeface="Trebuchet MS" pitchFamily="34" charset="0"/>
        </a:defRPr>
      </a:lvl7pPr>
      <a:lvl8pPr marL="1371600" algn="ctr" rtl="0" fontAlgn="base">
        <a:spcBef>
          <a:spcPct val="0"/>
        </a:spcBef>
        <a:spcAft>
          <a:spcPct val="0"/>
        </a:spcAft>
        <a:defRPr sz="2600" b="1">
          <a:solidFill>
            <a:srgbClr val="014C6D"/>
          </a:solidFill>
          <a:latin typeface="Trebuchet MS" pitchFamily="34" charset="0"/>
        </a:defRPr>
      </a:lvl8pPr>
      <a:lvl9pPr marL="1828800" algn="ctr" rtl="0" fontAlgn="base">
        <a:spcBef>
          <a:spcPct val="0"/>
        </a:spcBef>
        <a:spcAft>
          <a:spcPct val="0"/>
        </a:spcAft>
        <a:defRPr sz="2600" b="1">
          <a:solidFill>
            <a:srgbClr val="014C6D"/>
          </a:solidFill>
          <a:latin typeface="Trebuchet MS" pitchFamily="34" charset="0"/>
        </a:defRPr>
      </a:lvl9pPr>
    </p:titleStyle>
    <p:bodyStyle>
      <a:lvl1pPr algn="l" rtl="0" eaLnBrk="0" fontAlgn="base" hangingPunct="0">
        <a:lnSpc>
          <a:spcPct val="115000"/>
        </a:lnSpc>
        <a:spcBef>
          <a:spcPct val="20000"/>
        </a:spcBef>
        <a:spcAft>
          <a:spcPct val="0"/>
        </a:spcAft>
        <a:buClr>
          <a:srgbClr val="00783C"/>
        </a:buClr>
        <a:defRPr>
          <a:solidFill>
            <a:schemeClr val="tx1"/>
          </a:solidFill>
          <a:latin typeface="+mn-lt"/>
          <a:ea typeface="MS PGothic" pitchFamily="34" charset="-128"/>
          <a:cs typeface="+mn-cs"/>
        </a:defRPr>
      </a:lvl1pPr>
      <a:lvl2pPr algn="l" rtl="0" eaLnBrk="0" fontAlgn="base" hangingPunct="0">
        <a:spcBef>
          <a:spcPct val="20000"/>
        </a:spcBef>
        <a:spcAft>
          <a:spcPct val="0"/>
        </a:spcAft>
        <a:buClr>
          <a:srgbClr val="00783C"/>
        </a:buClr>
        <a:buFont typeface="Wingdings" pitchFamily="2" charset="2"/>
        <a:defRPr>
          <a:solidFill>
            <a:schemeClr val="tx1"/>
          </a:solidFill>
          <a:latin typeface="+mn-lt"/>
          <a:ea typeface="MS PGothic" pitchFamily="34" charset="-128"/>
        </a:defRPr>
      </a:lvl2pPr>
      <a:lvl3pPr marL="4763" algn="l" rtl="0" eaLnBrk="0" fontAlgn="base" hangingPunct="0">
        <a:spcBef>
          <a:spcPct val="20000"/>
        </a:spcBef>
        <a:spcAft>
          <a:spcPct val="0"/>
        </a:spcAft>
        <a:buClr>
          <a:srgbClr val="00783C"/>
        </a:buClr>
        <a:defRPr>
          <a:solidFill>
            <a:schemeClr val="tx1"/>
          </a:solidFill>
          <a:latin typeface="+mn-lt"/>
          <a:ea typeface="MS PGothic" pitchFamily="34" charset="-128"/>
        </a:defRPr>
      </a:lvl3pPr>
      <a:lvl4pPr algn="l" rtl="0" eaLnBrk="0" fontAlgn="base" hangingPunct="0">
        <a:spcBef>
          <a:spcPct val="20000"/>
        </a:spcBef>
        <a:spcAft>
          <a:spcPct val="0"/>
        </a:spcAft>
        <a:buClr>
          <a:srgbClr val="00783C"/>
        </a:buClr>
        <a:defRPr>
          <a:solidFill>
            <a:schemeClr val="tx1"/>
          </a:solidFill>
          <a:latin typeface="+mn-lt"/>
          <a:ea typeface="MS PGothic" pitchFamily="34" charset="-128"/>
        </a:defRPr>
      </a:lvl4pPr>
      <a:lvl5pPr algn="l" rtl="0" eaLnBrk="0" fontAlgn="base" hangingPunct="0">
        <a:spcBef>
          <a:spcPct val="20000"/>
        </a:spcBef>
        <a:spcAft>
          <a:spcPct val="0"/>
        </a:spcAft>
        <a:buClr>
          <a:srgbClr val="00783C"/>
        </a:buClr>
        <a:defRPr>
          <a:solidFill>
            <a:schemeClr val="tx1"/>
          </a:solidFill>
          <a:latin typeface="+mn-lt"/>
          <a:ea typeface="MS PGothic" pitchFamily="34" charset="-128"/>
        </a:defRPr>
      </a:lvl5pPr>
      <a:lvl6pPr marL="2514600" indent="-228600" algn="l" rtl="0" fontAlgn="base">
        <a:spcBef>
          <a:spcPct val="20000"/>
        </a:spcBef>
        <a:spcAft>
          <a:spcPct val="0"/>
        </a:spcAft>
        <a:buClr>
          <a:srgbClr val="00783C"/>
        </a:buClr>
        <a:buChar char="»"/>
        <a:defRPr sz="1600">
          <a:solidFill>
            <a:schemeClr val="tx1"/>
          </a:solidFill>
          <a:latin typeface="+mn-lt"/>
        </a:defRPr>
      </a:lvl6pPr>
      <a:lvl7pPr marL="2971800" indent="-228600" algn="l" rtl="0" fontAlgn="base">
        <a:spcBef>
          <a:spcPct val="20000"/>
        </a:spcBef>
        <a:spcAft>
          <a:spcPct val="0"/>
        </a:spcAft>
        <a:buClr>
          <a:srgbClr val="00783C"/>
        </a:buClr>
        <a:buChar char="»"/>
        <a:defRPr sz="1600">
          <a:solidFill>
            <a:schemeClr val="tx1"/>
          </a:solidFill>
          <a:latin typeface="+mn-lt"/>
        </a:defRPr>
      </a:lvl7pPr>
      <a:lvl8pPr marL="3429000" indent="-228600" algn="l" rtl="0" fontAlgn="base">
        <a:spcBef>
          <a:spcPct val="20000"/>
        </a:spcBef>
        <a:spcAft>
          <a:spcPct val="0"/>
        </a:spcAft>
        <a:buClr>
          <a:srgbClr val="00783C"/>
        </a:buClr>
        <a:buChar char="»"/>
        <a:defRPr sz="1600">
          <a:solidFill>
            <a:schemeClr val="tx1"/>
          </a:solidFill>
          <a:latin typeface="+mn-lt"/>
        </a:defRPr>
      </a:lvl8pPr>
      <a:lvl9pPr marL="3886200" indent="-228600" algn="l" rtl="0" fontAlgn="base">
        <a:spcBef>
          <a:spcPct val="20000"/>
        </a:spcBef>
        <a:spcAft>
          <a:spcPct val="0"/>
        </a:spcAft>
        <a:buClr>
          <a:srgbClr val="00783C"/>
        </a:buClr>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reserve="1">
  <p:cSld>
    <p:bg>
      <p:bgPr>
        <a:solidFill>
          <a:schemeClr val="bg1"/>
        </a:solidFill>
        <a:effectLst/>
      </p:bgPr>
    </p:bg>
    <p:spTree>
      <p:nvGrpSpPr>
        <p:cNvPr id="1" name=""/>
        <p:cNvGrpSpPr/>
        <p:nvPr/>
      </p:nvGrpSpPr>
      <p:grpSpPr>
        <a:xfrm>
          <a:off x="0" y="0"/>
          <a:ext cx="0" cy="0"/>
          <a:chOff x="0" y="0"/>
          <a:chExt cx="0" cy="0"/>
        </a:xfrm>
      </p:grpSpPr>
      <p:sp>
        <p:nvSpPr>
          <p:cNvPr id="5122" name="Freeform 84"/>
          <p:cNvSpPr>
            <a:spLocks/>
          </p:cNvSpPr>
          <p:nvPr/>
        </p:nvSpPr>
        <p:spPr bwMode="auto">
          <a:xfrm flipH="1">
            <a:off x="8189913" y="6323013"/>
            <a:ext cx="349250" cy="534987"/>
          </a:xfrm>
          <a:custGeom>
            <a:avLst/>
            <a:gdLst>
              <a:gd name="T0" fmla="*/ 0 w 638"/>
              <a:gd name="T1" fmla="*/ 0 h 1194"/>
              <a:gd name="T2" fmla="*/ 38 w 638"/>
              <a:gd name="T3" fmla="*/ 110 h 1194"/>
              <a:gd name="T4" fmla="*/ 78 w 638"/>
              <a:gd name="T5" fmla="*/ 216 h 1194"/>
              <a:gd name="T6" fmla="*/ 106 w 638"/>
              <a:gd name="T7" fmla="*/ 304 h 1194"/>
              <a:gd name="T8" fmla="*/ 136 w 638"/>
              <a:gd name="T9" fmla="*/ 398 h 1194"/>
              <a:gd name="T10" fmla="*/ 164 w 638"/>
              <a:gd name="T11" fmla="*/ 506 h 1194"/>
              <a:gd name="T12" fmla="*/ 206 w 638"/>
              <a:gd name="T13" fmla="*/ 672 h 1194"/>
              <a:gd name="T14" fmla="*/ 236 w 638"/>
              <a:gd name="T15" fmla="*/ 788 h 1194"/>
              <a:gd name="T16" fmla="*/ 272 w 638"/>
              <a:gd name="T17" fmla="*/ 990 h 1194"/>
              <a:gd name="T18" fmla="*/ 286 w 638"/>
              <a:gd name="T19" fmla="*/ 1086 h 1194"/>
              <a:gd name="T20" fmla="*/ 302 w 638"/>
              <a:gd name="T21" fmla="*/ 1194 h 1194"/>
              <a:gd name="T22" fmla="*/ 638 w 638"/>
              <a:gd name="T23" fmla="*/ 1194 h 1194"/>
              <a:gd name="T24" fmla="*/ 624 w 638"/>
              <a:gd name="T25" fmla="*/ 1142 h 1194"/>
              <a:gd name="T26" fmla="*/ 598 w 638"/>
              <a:gd name="T27" fmla="*/ 1060 h 1194"/>
              <a:gd name="T28" fmla="*/ 572 w 638"/>
              <a:gd name="T29" fmla="*/ 980 h 1194"/>
              <a:gd name="T30" fmla="*/ 548 w 638"/>
              <a:gd name="T31" fmla="*/ 912 h 1194"/>
              <a:gd name="T32" fmla="*/ 494 w 638"/>
              <a:gd name="T33" fmla="*/ 784 h 1194"/>
              <a:gd name="T34" fmla="*/ 456 w 638"/>
              <a:gd name="T35" fmla="*/ 698 h 1194"/>
              <a:gd name="T36" fmla="*/ 424 w 638"/>
              <a:gd name="T37" fmla="*/ 626 h 1194"/>
              <a:gd name="T38" fmla="*/ 378 w 638"/>
              <a:gd name="T39" fmla="*/ 532 h 1194"/>
              <a:gd name="T40" fmla="*/ 340 w 638"/>
              <a:gd name="T41" fmla="*/ 470 h 1194"/>
              <a:gd name="T42" fmla="*/ 306 w 638"/>
              <a:gd name="T43" fmla="*/ 414 h 1194"/>
              <a:gd name="T44" fmla="*/ 268 w 638"/>
              <a:gd name="T45" fmla="*/ 342 h 1194"/>
              <a:gd name="T46" fmla="*/ 228 w 638"/>
              <a:gd name="T47" fmla="*/ 286 h 1194"/>
              <a:gd name="T48" fmla="*/ 174 w 638"/>
              <a:gd name="T49" fmla="*/ 210 h 1194"/>
              <a:gd name="T50" fmla="*/ 122 w 638"/>
              <a:gd name="T51" fmla="*/ 140 h 1194"/>
              <a:gd name="T52" fmla="*/ 58 w 638"/>
              <a:gd name="T53" fmla="*/ 52 h 1194"/>
              <a:gd name="T54" fmla="*/ 30 w 638"/>
              <a:gd name="T55" fmla="*/ 20 h 1194"/>
              <a:gd name="T56" fmla="*/ 0 w 638"/>
              <a:gd name="T57" fmla="*/ 0 h 1194"/>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638" h="1194">
                <a:moveTo>
                  <a:pt x="0" y="0"/>
                </a:moveTo>
                <a:lnTo>
                  <a:pt x="38" y="110"/>
                </a:lnTo>
                <a:lnTo>
                  <a:pt x="78" y="216"/>
                </a:lnTo>
                <a:lnTo>
                  <a:pt x="106" y="304"/>
                </a:lnTo>
                <a:lnTo>
                  <a:pt x="136" y="398"/>
                </a:lnTo>
                <a:lnTo>
                  <a:pt x="164" y="506"/>
                </a:lnTo>
                <a:lnTo>
                  <a:pt x="206" y="672"/>
                </a:lnTo>
                <a:lnTo>
                  <a:pt x="236" y="788"/>
                </a:lnTo>
                <a:lnTo>
                  <a:pt x="272" y="990"/>
                </a:lnTo>
                <a:lnTo>
                  <a:pt x="286" y="1086"/>
                </a:lnTo>
                <a:lnTo>
                  <a:pt x="302" y="1194"/>
                </a:lnTo>
                <a:lnTo>
                  <a:pt x="638" y="1194"/>
                </a:lnTo>
                <a:lnTo>
                  <a:pt x="624" y="1142"/>
                </a:lnTo>
                <a:lnTo>
                  <a:pt x="598" y="1060"/>
                </a:lnTo>
                <a:lnTo>
                  <a:pt x="572" y="980"/>
                </a:lnTo>
                <a:lnTo>
                  <a:pt x="548" y="912"/>
                </a:lnTo>
                <a:lnTo>
                  <a:pt x="494" y="784"/>
                </a:lnTo>
                <a:lnTo>
                  <a:pt x="456" y="698"/>
                </a:lnTo>
                <a:lnTo>
                  <a:pt x="424" y="626"/>
                </a:lnTo>
                <a:lnTo>
                  <a:pt x="378" y="532"/>
                </a:lnTo>
                <a:lnTo>
                  <a:pt x="340" y="470"/>
                </a:lnTo>
                <a:lnTo>
                  <a:pt x="306" y="414"/>
                </a:lnTo>
                <a:lnTo>
                  <a:pt x="268" y="342"/>
                </a:lnTo>
                <a:lnTo>
                  <a:pt x="228" y="286"/>
                </a:lnTo>
                <a:lnTo>
                  <a:pt x="174" y="210"/>
                </a:lnTo>
                <a:lnTo>
                  <a:pt x="122" y="140"/>
                </a:lnTo>
                <a:lnTo>
                  <a:pt x="58" y="52"/>
                </a:lnTo>
                <a:lnTo>
                  <a:pt x="30" y="20"/>
                </a:lnTo>
                <a:lnTo>
                  <a:pt x="0" y="0"/>
                </a:lnTo>
                <a:close/>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cap="flat" cmpd="sng">
                <a:solidFill>
                  <a:srgbClr val="000000"/>
                </a:solidFill>
                <a:prstDash val="solid"/>
                <a:round/>
                <a:headEnd type="none" w="med" len="med"/>
                <a:tailEnd type="none" w="med" len="med"/>
              </a14:hiddenLine>
            </a:ext>
          </a:extLst>
        </p:spPr>
        <p:txBody>
          <a:bodyPr wrap="none" lIns="0" tIns="0" rIns="0" bIns="0" anchor="ctr"/>
          <a:lstStyle/>
          <a:p>
            <a:endParaRPr lang="en-US"/>
          </a:p>
        </p:txBody>
      </p:sp>
      <p:sp>
        <p:nvSpPr>
          <p:cNvPr id="5123" name="Freeform 85"/>
          <p:cNvSpPr>
            <a:spLocks/>
          </p:cNvSpPr>
          <p:nvPr/>
        </p:nvSpPr>
        <p:spPr bwMode="auto">
          <a:xfrm flipH="1">
            <a:off x="8545513" y="6146800"/>
            <a:ext cx="246062" cy="165100"/>
          </a:xfrm>
          <a:custGeom>
            <a:avLst/>
            <a:gdLst>
              <a:gd name="T0" fmla="*/ 448 w 448"/>
              <a:gd name="T1" fmla="*/ 372 h 372"/>
              <a:gd name="T2" fmla="*/ 388 w 448"/>
              <a:gd name="T3" fmla="*/ 302 h 372"/>
              <a:gd name="T4" fmla="*/ 280 w 448"/>
              <a:gd name="T5" fmla="*/ 208 h 372"/>
              <a:gd name="T6" fmla="*/ 210 w 448"/>
              <a:gd name="T7" fmla="*/ 142 h 372"/>
              <a:gd name="T8" fmla="*/ 140 w 448"/>
              <a:gd name="T9" fmla="*/ 94 h 372"/>
              <a:gd name="T10" fmla="*/ 64 w 448"/>
              <a:gd name="T11" fmla="*/ 44 h 372"/>
              <a:gd name="T12" fmla="*/ 0 w 448"/>
              <a:gd name="T13" fmla="*/ 0 h 372"/>
              <a:gd name="T14" fmla="*/ 280 w 448"/>
              <a:gd name="T15" fmla="*/ 0 h 372"/>
              <a:gd name="T16" fmla="*/ 300 w 448"/>
              <a:gd name="T17" fmla="*/ 36 h 372"/>
              <a:gd name="T18" fmla="*/ 324 w 448"/>
              <a:gd name="T19" fmla="*/ 82 h 372"/>
              <a:gd name="T20" fmla="*/ 346 w 448"/>
              <a:gd name="T21" fmla="*/ 134 h 372"/>
              <a:gd name="T22" fmla="*/ 378 w 448"/>
              <a:gd name="T23" fmla="*/ 206 h 372"/>
              <a:gd name="T24" fmla="*/ 408 w 448"/>
              <a:gd name="T25" fmla="*/ 264 h 372"/>
              <a:gd name="T26" fmla="*/ 434 w 448"/>
              <a:gd name="T27" fmla="*/ 334 h 372"/>
              <a:gd name="T28" fmla="*/ 448 w 448"/>
              <a:gd name="T29" fmla="*/ 372 h 37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448" h="372">
                <a:moveTo>
                  <a:pt x="448" y="372"/>
                </a:moveTo>
                <a:lnTo>
                  <a:pt x="388" y="302"/>
                </a:lnTo>
                <a:lnTo>
                  <a:pt x="280" y="208"/>
                </a:lnTo>
                <a:lnTo>
                  <a:pt x="210" y="142"/>
                </a:lnTo>
                <a:lnTo>
                  <a:pt x="140" y="94"/>
                </a:lnTo>
                <a:lnTo>
                  <a:pt x="64" y="44"/>
                </a:lnTo>
                <a:lnTo>
                  <a:pt x="0" y="0"/>
                </a:lnTo>
                <a:lnTo>
                  <a:pt x="280" y="0"/>
                </a:lnTo>
                <a:lnTo>
                  <a:pt x="300" y="36"/>
                </a:lnTo>
                <a:lnTo>
                  <a:pt x="324" y="82"/>
                </a:lnTo>
                <a:lnTo>
                  <a:pt x="346" y="134"/>
                </a:lnTo>
                <a:lnTo>
                  <a:pt x="378" y="206"/>
                </a:lnTo>
                <a:lnTo>
                  <a:pt x="408" y="264"/>
                </a:lnTo>
                <a:lnTo>
                  <a:pt x="434" y="334"/>
                </a:lnTo>
                <a:lnTo>
                  <a:pt x="448" y="372"/>
                </a:lnTo>
                <a:close/>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cap="flat" cmpd="sng">
                <a:solidFill>
                  <a:srgbClr val="000000"/>
                </a:solidFill>
                <a:prstDash val="solid"/>
                <a:round/>
                <a:headEnd type="none" w="med" len="med"/>
                <a:tailEnd type="none" w="med" len="med"/>
              </a14:hiddenLine>
            </a:ext>
          </a:extLst>
        </p:spPr>
        <p:txBody>
          <a:bodyPr wrap="none" lIns="0" tIns="0" rIns="0" bIns="0" anchor="ctr"/>
          <a:lstStyle/>
          <a:p>
            <a:endParaRPr lang="en-US"/>
          </a:p>
        </p:txBody>
      </p:sp>
      <p:sp>
        <p:nvSpPr>
          <p:cNvPr id="1032" name="Rectangle 2"/>
          <p:cNvSpPr>
            <a:spLocks noGrp="1" noChangeArrowheads="1"/>
          </p:cNvSpPr>
          <p:nvPr>
            <p:ph type="title"/>
          </p:nvPr>
        </p:nvSpPr>
        <p:spPr bwMode="auto">
          <a:xfrm>
            <a:off x="357188" y="301625"/>
            <a:ext cx="8461375" cy="1208088"/>
          </a:xfrm>
          <a:prstGeom prst="rect">
            <a:avLst/>
          </a:prstGeom>
          <a:noFill/>
          <a:ln w="9525">
            <a:noFill/>
            <a:miter lim="800000"/>
            <a:headEnd/>
            <a:tailEnd/>
          </a:ln>
        </p:spPr>
        <p:txBody>
          <a:bodyPr vert="horz" wrap="square" lIns="0" tIns="0" rIns="0" bIns="0" numCol="1" anchor="t" anchorCtr="0" compatLnSpc="1">
            <a:prstTxWarp prst="textNoShape">
              <a:avLst/>
            </a:prstTxWarp>
            <a:normAutofit/>
          </a:bodyPr>
          <a:lstStyle/>
          <a:p>
            <a:pPr lvl="0"/>
            <a:r>
              <a:rPr lang="en-US" dirty="0"/>
              <a:t>Click to edit Master title style</a:t>
            </a:r>
          </a:p>
        </p:txBody>
      </p:sp>
      <p:sp>
        <p:nvSpPr>
          <p:cNvPr id="1033" name="Rectangle 3"/>
          <p:cNvSpPr>
            <a:spLocks noGrp="1" noChangeArrowheads="1"/>
          </p:cNvSpPr>
          <p:nvPr>
            <p:ph type="body" idx="1"/>
          </p:nvPr>
        </p:nvSpPr>
        <p:spPr bwMode="auto">
          <a:xfrm>
            <a:off x="357188" y="1697038"/>
            <a:ext cx="8478837" cy="4389437"/>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dirty="0"/>
              <a:t>Paragraph content</a:t>
            </a:r>
          </a:p>
          <a:p>
            <a:pPr lvl="1"/>
            <a:r>
              <a:rPr lang="en-US" dirty="0"/>
              <a:t>Bullets</a:t>
            </a:r>
          </a:p>
          <a:p>
            <a:pPr lvl="5"/>
            <a:r>
              <a:rPr lang="en-US" dirty="0"/>
              <a:t>Bullets</a:t>
            </a:r>
          </a:p>
          <a:p>
            <a:pPr lvl="3"/>
            <a:r>
              <a:rPr lang="en-US" dirty="0"/>
              <a:t>Bullets</a:t>
            </a:r>
          </a:p>
          <a:p>
            <a:pPr lvl="4"/>
            <a:r>
              <a:rPr lang="en-US" dirty="0"/>
              <a:t>Bullets</a:t>
            </a:r>
          </a:p>
        </p:txBody>
      </p:sp>
      <p:sp>
        <p:nvSpPr>
          <p:cNvPr id="1030" name="Rectangle 6"/>
          <p:cNvSpPr>
            <a:spLocks noGrp="1" noChangeArrowheads="1"/>
          </p:cNvSpPr>
          <p:nvPr>
            <p:ph type="sldNum" sz="quarter" idx="4"/>
          </p:nvPr>
        </p:nvSpPr>
        <p:spPr bwMode="auto">
          <a:xfrm>
            <a:off x="357188" y="6350000"/>
            <a:ext cx="552450" cy="358775"/>
          </a:xfrm>
          <a:prstGeom prst="rect">
            <a:avLst/>
          </a:prstGeom>
          <a:noFill/>
          <a:ln w="9525">
            <a:noFill/>
            <a:miter lim="800000"/>
            <a:headEnd/>
            <a:tailEnd/>
          </a:ln>
          <a:effectLst/>
        </p:spPr>
        <p:txBody>
          <a:bodyPr vert="horz" wrap="square" lIns="0" tIns="0" rIns="0" bIns="0" numCol="1" anchor="ctr" anchorCtr="0" compatLnSpc="1">
            <a:prstTxWarp prst="textNoShape">
              <a:avLst/>
            </a:prstTxWarp>
          </a:bodyPr>
          <a:lstStyle>
            <a:lvl1pPr>
              <a:defRPr sz="1100" b="0">
                <a:solidFill>
                  <a:srgbClr val="7F7F7F"/>
                </a:solidFill>
                <a:latin typeface="Arial" pitchFamily="34" charset="0"/>
                <a:cs typeface="Arial" pitchFamily="34" charset="0"/>
              </a:defRPr>
            </a:lvl1pPr>
          </a:lstStyle>
          <a:p>
            <a:fld id="{63FAD16C-D410-41E4-8C1A-4A2AED06D9EF}" type="slidenum">
              <a:rPr lang="en-US"/>
              <a:pPr/>
              <a:t>‹#›</a:t>
            </a:fld>
            <a:endParaRPr lang="en-US"/>
          </a:p>
        </p:txBody>
      </p:sp>
      <p:sp>
        <p:nvSpPr>
          <p:cNvPr id="5127" name="TextBox 7"/>
          <p:cNvSpPr txBox="1">
            <a:spLocks noChangeArrowheads="1"/>
          </p:cNvSpPr>
          <p:nvPr/>
        </p:nvSpPr>
        <p:spPr bwMode="auto">
          <a:xfrm>
            <a:off x="8683625" y="6207125"/>
            <a:ext cx="184150" cy="338138"/>
          </a:xfrm>
          <a:prstGeom prst="rect">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wrap="none">
            <a:spAutoFit/>
          </a:bodyPr>
          <a:lstStyle>
            <a:lvl1pPr eaLnBrk="0" hangingPunct="0">
              <a:defRPr sz="1600" b="1">
                <a:solidFill>
                  <a:schemeClr val="tx1"/>
                </a:solidFill>
                <a:latin typeface="Trebuchet MS" pitchFamily="34" charset="0"/>
                <a:ea typeface="MS PGothic" pitchFamily="34" charset="-128"/>
              </a:defRPr>
            </a:lvl1pPr>
            <a:lvl2pPr marL="742950" indent="-285750" eaLnBrk="0" hangingPunct="0">
              <a:defRPr sz="1600" b="1">
                <a:solidFill>
                  <a:schemeClr val="tx1"/>
                </a:solidFill>
                <a:latin typeface="Trebuchet MS" pitchFamily="34" charset="0"/>
                <a:ea typeface="MS PGothic" pitchFamily="34" charset="-128"/>
              </a:defRPr>
            </a:lvl2pPr>
            <a:lvl3pPr marL="1143000" indent="-228600" eaLnBrk="0" hangingPunct="0">
              <a:defRPr sz="1600" b="1">
                <a:solidFill>
                  <a:schemeClr val="tx1"/>
                </a:solidFill>
                <a:latin typeface="Trebuchet MS" pitchFamily="34" charset="0"/>
                <a:ea typeface="MS PGothic" pitchFamily="34" charset="-128"/>
              </a:defRPr>
            </a:lvl3pPr>
            <a:lvl4pPr marL="1600200" indent="-228600" eaLnBrk="0" hangingPunct="0">
              <a:defRPr sz="1600" b="1">
                <a:solidFill>
                  <a:schemeClr val="tx1"/>
                </a:solidFill>
                <a:latin typeface="Trebuchet MS" pitchFamily="34" charset="0"/>
                <a:ea typeface="MS PGothic" pitchFamily="34" charset="-128"/>
              </a:defRPr>
            </a:lvl4pPr>
            <a:lvl5pPr marL="2057400" indent="-228600" eaLnBrk="0" hangingPunct="0">
              <a:defRPr sz="1600" b="1">
                <a:solidFill>
                  <a:schemeClr val="tx1"/>
                </a:solidFill>
                <a:latin typeface="Trebuchet MS" pitchFamily="34" charset="0"/>
                <a:ea typeface="MS PGothic" pitchFamily="34" charset="-128"/>
              </a:defRPr>
            </a:lvl5pPr>
            <a:lvl6pPr marL="2514600" indent="-228600" eaLnBrk="0" fontAlgn="base" hangingPunct="0">
              <a:spcBef>
                <a:spcPct val="0"/>
              </a:spcBef>
              <a:spcAft>
                <a:spcPct val="0"/>
              </a:spcAft>
              <a:defRPr sz="1600" b="1">
                <a:solidFill>
                  <a:schemeClr val="tx1"/>
                </a:solidFill>
                <a:latin typeface="Trebuchet MS" pitchFamily="34" charset="0"/>
                <a:ea typeface="MS PGothic" pitchFamily="34" charset="-128"/>
              </a:defRPr>
            </a:lvl6pPr>
            <a:lvl7pPr marL="2971800" indent="-228600" eaLnBrk="0" fontAlgn="base" hangingPunct="0">
              <a:spcBef>
                <a:spcPct val="0"/>
              </a:spcBef>
              <a:spcAft>
                <a:spcPct val="0"/>
              </a:spcAft>
              <a:defRPr sz="1600" b="1">
                <a:solidFill>
                  <a:schemeClr val="tx1"/>
                </a:solidFill>
                <a:latin typeface="Trebuchet MS" pitchFamily="34" charset="0"/>
                <a:ea typeface="MS PGothic" pitchFamily="34" charset="-128"/>
              </a:defRPr>
            </a:lvl7pPr>
            <a:lvl8pPr marL="3429000" indent="-228600" eaLnBrk="0" fontAlgn="base" hangingPunct="0">
              <a:spcBef>
                <a:spcPct val="0"/>
              </a:spcBef>
              <a:spcAft>
                <a:spcPct val="0"/>
              </a:spcAft>
              <a:defRPr sz="1600" b="1">
                <a:solidFill>
                  <a:schemeClr val="tx1"/>
                </a:solidFill>
                <a:latin typeface="Trebuchet MS" pitchFamily="34" charset="0"/>
                <a:ea typeface="MS PGothic" pitchFamily="34" charset="-128"/>
              </a:defRPr>
            </a:lvl8pPr>
            <a:lvl9pPr marL="3886200" indent="-228600" eaLnBrk="0" fontAlgn="base" hangingPunct="0">
              <a:spcBef>
                <a:spcPct val="0"/>
              </a:spcBef>
              <a:spcAft>
                <a:spcPct val="0"/>
              </a:spcAft>
              <a:defRPr sz="1600" b="1">
                <a:solidFill>
                  <a:schemeClr val="tx1"/>
                </a:solidFill>
                <a:latin typeface="Trebuchet MS" pitchFamily="34" charset="0"/>
                <a:ea typeface="MS PGothic" pitchFamily="34" charset="-128"/>
              </a:defRPr>
            </a:lvl9pPr>
          </a:lstStyle>
          <a:p>
            <a:pPr eaLnBrk="1" hangingPunct="1"/>
            <a:endParaRPr lang="en-US"/>
          </a:p>
        </p:txBody>
      </p:sp>
      <p:sp>
        <p:nvSpPr>
          <p:cNvPr id="3" name="Footer Placeholder 2"/>
          <p:cNvSpPr>
            <a:spLocks noGrp="1"/>
          </p:cNvSpPr>
          <p:nvPr>
            <p:ph type="ftr" sz="quarter" idx="3"/>
          </p:nvPr>
        </p:nvSpPr>
        <p:spPr>
          <a:xfrm>
            <a:off x="1003300" y="6356350"/>
            <a:ext cx="5707063" cy="365125"/>
          </a:xfrm>
          <a:prstGeom prst="rect">
            <a:avLst/>
          </a:prstGeom>
        </p:spPr>
        <p:txBody>
          <a:bodyPr vert="horz" lIns="91440" tIns="45720" rIns="91440" bIns="45720" rtlCol="0" anchor="ctr"/>
          <a:lstStyle>
            <a:lvl1pPr algn="l">
              <a:defRPr sz="1200" b="0" smtClean="0">
                <a:solidFill>
                  <a:srgbClr val="7F7F7F"/>
                </a:solidFill>
                <a:latin typeface="+mn-lt"/>
                <a:ea typeface="+mn-ea"/>
                <a:cs typeface="Times New Roman" pitchFamily="18" charset="0"/>
              </a:defRPr>
            </a:lvl1pPr>
          </a:lstStyle>
          <a:p>
            <a:pPr>
              <a:defRPr/>
            </a:pPr>
            <a:r>
              <a:rPr lang="en-US"/>
              <a:t>Confidential &amp; for IFC Staff Only Working Draft – Discussion Paper Only</a:t>
            </a:r>
            <a:endParaRPr lang="en-US" dirty="0"/>
          </a:p>
        </p:txBody>
      </p:sp>
      <p:pic>
        <p:nvPicPr>
          <p:cNvPr id="5129" name="Picture 10"/>
          <p:cNvPicPr>
            <a:picLocks noChangeAspect="1"/>
          </p:cNvPicPr>
          <p:nvPr/>
        </p:nvPicPr>
        <p:blipFill>
          <a:blip r:embed="rId10" cstate="print">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val="0"/>
              </a:ext>
            </a:extLst>
          </a:blip>
          <a:srcRect r="28535"/>
          <a:stretch>
            <a:fillRect/>
          </a:stretch>
        </p:blipFill>
        <p:spPr bwMode="auto">
          <a:xfrm>
            <a:off x="6853238" y="6346825"/>
            <a:ext cx="1963737" cy="354013"/>
          </a:xfrm>
          <a:prstGeom prst="rect">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pic>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2446273983"/>
      </p:ext>
    </p:extLst>
  </p:cSld>
  <p:clrMap bg1="lt1" tx1="dk1" bg2="lt2" tx2="dk2" accent1="accent1" accent2="accent2" accent3="accent3" accent4="accent4" accent5="accent5" accent6="accent6" hlink="hlink" folHlink="folHlink"/>
  <p:sldLayoutIdLst>
    <p:sldLayoutId id="2147485456" r:id="rId1"/>
    <p:sldLayoutId id="2147485457" r:id="rId2"/>
    <p:sldLayoutId id="2147485458" r:id="rId3"/>
    <p:sldLayoutId id="2147485459" r:id="rId4"/>
    <p:sldLayoutId id="2147485460" r:id="rId5"/>
    <p:sldLayoutId id="2147485463" r:id="rId6"/>
    <p:sldLayoutId id="2147485477" r:id="rId7"/>
    <p:sldLayoutId id="2147485476" r:id="rId8"/>
  </p:sldLayoutIdLst>
  <p:hf hdr="0" ftr="0" dt="0"/>
  <p:txStyles>
    <p:titleStyle>
      <a:lvl1pPr algn="l" rtl="0" eaLnBrk="0" fontAlgn="base" hangingPunct="0">
        <a:spcBef>
          <a:spcPct val="0"/>
        </a:spcBef>
        <a:spcAft>
          <a:spcPct val="0"/>
        </a:spcAft>
        <a:buFont typeface="Arial" pitchFamily="34" charset="0"/>
        <a:defRPr sz="2200" cap="all">
          <a:solidFill>
            <a:srgbClr val="021F43"/>
          </a:solidFill>
          <a:latin typeface="+mn-lt"/>
          <a:ea typeface="MS PGothic" pitchFamily="34" charset="-128"/>
          <a:cs typeface="Andes ExtraLight"/>
        </a:defRPr>
      </a:lvl1pPr>
      <a:lvl2pPr algn="l" rtl="0" eaLnBrk="0" fontAlgn="base" hangingPunct="0">
        <a:spcBef>
          <a:spcPct val="0"/>
        </a:spcBef>
        <a:spcAft>
          <a:spcPct val="0"/>
        </a:spcAft>
        <a:buFont typeface="Arial" pitchFamily="34" charset="0"/>
        <a:defRPr sz="2200">
          <a:solidFill>
            <a:srgbClr val="021F43"/>
          </a:solidFill>
          <a:latin typeface="Arial" pitchFamily="34" charset="0"/>
          <a:ea typeface="MS PGothic" pitchFamily="34" charset="-128"/>
        </a:defRPr>
      </a:lvl2pPr>
      <a:lvl3pPr algn="l" rtl="0" eaLnBrk="0" fontAlgn="base" hangingPunct="0">
        <a:spcBef>
          <a:spcPct val="0"/>
        </a:spcBef>
        <a:spcAft>
          <a:spcPct val="0"/>
        </a:spcAft>
        <a:buFont typeface="Arial" pitchFamily="34" charset="0"/>
        <a:defRPr sz="2200">
          <a:solidFill>
            <a:srgbClr val="021F43"/>
          </a:solidFill>
          <a:latin typeface="Arial" pitchFamily="34" charset="0"/>
          <a:ea typeface="MS PGothic" pitchFamily="34" charset="-128"/>
        </a:defRPr>
      </a:lvl3pPr>
      <a:lvl4pPr algn="l" rtl="0" eaLnBrk="0" fontAlgn="base" hangingPunct="0">
        <a:spcBef>
          <a:spcPct val="0"/>
        </a:spcBef>
        <a:spcAft>
          <a:spcPct val="0"/>
        </a:spcAft>
        <a:buFont typeface="Arial" pitchFamily="34" charset="0"/>
        <a:defRPr sz="2200">
          <a:solidFill>
            <a:srgbClr val="021F43"/>
          </a:solidFill>
          <a:latin typeface="Arial" pitchFamily="34" charset="0"/>
          <a:ea typeface="MS PGothic" pitchFamily="34" charset="-128"/>
        </a:defRPr>
      </a:lvl4pPr>
      <a:lvl5pPr algn="l" rtl="0" eaLnBrk="0" fontAlgn="base" hangingPunct="0">
        <a:spcBef>
          <a:spcPct val="0"/>
        </a:spcBef>
        <a:spcAft>
          <a:spcPct val="0"/>
        </a:spcAft>
        <a:buFont typeface="Arial" pitchFamily="34" charset="0"/>
        <a:defRPr sz="2200">
          <a:solidFill>
            <a:srgbClr val="021F43"/>
          </a:solidFill>
          <a:latin typeface="Arial" pitchFamily="34" charset="0"/>
          <a:ea typeface="MS PGothic" pitchFamily="34" charset="-128"/>
        </a:defRPr>
      </a:lvl5pPr>
      <a:lvl6pPr marL="457200" algn="ctr" rtl="0" fontAlgn="base">
        <a:spcBef>
          <a:spcPct val="0"/>
        </a:spcBef>
        <a:spcAft>
          <a:spcPct val="0"/>
        </a:spcAft>
        <a:defRPr sz="2600" b="1">
          <a:solidFill>
            <a:srgbClr val="014C6D"/>
          </a:solidFill>
          <a:latin typeface="Trebuchet MS" pitchFamily="34" charset="0"/>
        </a:defRPr>
      </a:lvl6pPr>
      <a:lvl7pPr marL="914400" algn="ctr" rtl="0" fontAlgn="base">
        <a:spcBef>
          <a:spcPct val="0"/>
        </a:spcBef>
        <a:spcAft>
          <a:spcPct val="0"/>
        </a:spcAft>
        <a:defRPr sz="2600" b="1">
          <a:solidFill>
            <a:srgbClr val="014C6D"/>
          </a:solidFill>
          <a:latin typeface="Trebuchet MS" pitchFamily="34" charset="0"/>
        </a:defRPr>
      </a:lvl7pPr>
      <a:lvl8pPr marL="1371600" algn="ctr" rtl="0" fontAlgn="base">
        <a:spcBef>
          <a:spcPct val="0"/>
        </a:spcBef>
        <a:spcAft>
          <a:spcPct val="0"/>
        </a:spcAft>
        <a:defRPr sz="2600" b="1">
          <a:solidFill>
            <a:srgbClr val="014C6D"/>
          </a:solidFill>
          <a:latin typeface="Trebuchet MS" pitchFamily="34" charset="0"/>
        </a:defRPr>
      </a:lvl8pPr>
      <a:lvl9pPr marL="1828800" algn="ctr" rtl="0" fontAlgn="base">
        <a:spcBef>
          <a:spcPct val="0"/>
        </a:spcBef>
        <a:spcAft>
          <a:spcPct val="0"/>
        </a:spcAft>
        <a:defRPr sz="2600" b="1">
          <a:solidFill>
            <a:srgbClr val="014C6D"/>
          </a:solidFill>
          <a:latin typeface="Trebuchet MS" pitchFamily="34" charset="0"/>
        </a:defRPr>
      </a:lvl9pPr>
    </p:titleStyle>
    <p:bodyStyle>
      <a:lvl1pPr algn="l" rtl="0" eaLnBrk="0" fontAlgn="base" hangingPunct="0">
        <a:lnSpc>
          <a:spcPct val="150000"/>
        </a:lnSpc>
        <a:spcBef>
          <a:spcPts val="1800"/>
        </a:spcBef>
        <a:spcAft>
          <a:spcPct val="0"/>
        </a:spcAft>
        <a:buClr>
          <a:srgbClr val="404040"/>
        </a:buClr>
        <a:defRPr>
          <a:solidFill>
            <a:srgbClr val="595959"/>
          </a:solidFill>
          <a:latin typeface="Arial"/>
          <a:ea typeface="MS PGothic" pitchFamily="34" charset="-128"/>
          <a:cs typeface="Arial"/>
        </a:defRPr>
      </a:lvl1pPr>
      <a:lvl2pPr marL="285750" indent="-285750" algn="l" rtl="0" eaLnBrk="0" fontAlgn="base" hangingPunct="0">
        <a:lnSpc>
          <a:spcPct val="110000"/>
        </a:lnSpc>
        <a:spcBef>
          <a:spcPct val="0"/>
        </a:spcBef>
        <a:spcAft>
          <a:spcPct val="0"/>
        </a:spcAft>
        <a:buClr>
          <a:srgbClr val="595959"/>
        </a:buClr>
        <a:buFont typeface="Arial" pitchFamily="34" charset="0"/>
        <a:buChar char="•"/>
        <a:defRPr>
          <a:solidFill>
            <a:srgbClr val="595959"/>
          </a:solidFill>
          <a:latin typeface="Arial"/>
          <a:ea typeface="MS PGothic" pitchFamily="34" charset="-128"/>
          <a:cs typeface="Arial"/>
        </a:defRPr>
      </a:lvl2pPr>
      <a:lvl3pPr marL="285750" indent="-285750" algn="l" rtl="0" eaLnBrk="0" fontAlgn="base" hangingPunct="0">
        <a:lnSpc>
          <a:spcPct val="110000"/>
        </a:lnSpc>
        <a:spcBef>
          <a:spcPct val="0"/>
        </a:spcBef>
        <a:spcAft>
          <a:spcPct val="0"/>
        </a:spcAft>
        <a:buClr>
          <a:schemeClr val="tx1"/>
        </a:buClr>
        <a:buFont typeface="Arial" pitchFamily="34" charset="0"/>
        <a:buChar char="•"/>
        <a:defRPr>
          <a:solidFill>
            <a:schemeClr val="tx2"/>
          </a:solidFill>
          <a:latin typeface="Arial"/>
          <a:ea typeface="MS PGothic" pitchFamily="34" charset="-128"/>
          <a:cs typeface="Arial"/>
        </a:defRPr>
      </a:lvl3pPr>
      <a:lvl4pPr marL="831850" indent="-285750" algn="l" rtl="0" eaLnBrk="0" fontAlgn="base" hangingPunct="0">
        <a:lnSpc>
          <a:spcPct val="110000"/>
        </a:lnSpc>
        <a:spcBef>
          <a:spcPct val="0"/>
        </a:spcBef>
        <a:spcAft>
          <a:spcPct val="0"/>
        </a:spcAft>
        <a:buClr>
          <a:srgbClr val="595959"/>
        </a:buClr>
        <a:buFont typeface="Arial" pitchFamily="34" charset="0"/>
        <a:buChar char="•"/>
        <a:defRPr>
          <a:solidFill>
            <a:srgbClr val="595959"/>
          </a:solidFill>
          <a:latin typeface="Arial"/>
          <a:ea typeface="MS PGothic" pitchFamily="34" charset="-128"/>
          <a:cs typeface="Arial"/>
        </a:defRPr>
      </a:lvl4pPr>
      <a:lvl5pPr marL="1196975" indent="-285750" algn="l" rtl="0" eaLnBrk="0" fontAlgn="base" hangingPunct="0">
        <a:lnSpc>
          <a:spcPct val="110000"/>
        </a:lnSpc>
        <a:spcBef>
          <a:spcPct val="0"/>
        </a:spcBef>
        <a:spcAft>
          <a:spcPct val="0"/>
        </a:spcAft>
        <a:buClr>
          <a:srgbClr val="595959"/>
        </a:buClr>
        <a:buFont typeface="Arial" pitchFamily="34" charset="0"/>
        <a:buChar char="•"/>
        <a:defRPr>
          <a:solidFill>
            <a:srgbClr val="595959"/>
          </a:solidFill>
          <a:latin typeface="Arial"/>
          <a:ea typeface="MS PGothic" pitchFamily="34" charset="-128"/>
          <a:cs typeface="Arial"/>
        </a:defRPr>
      </a:lvl5pPr>
      <a:lvl6pPr marL="502920" indent="-228600" algn="l" rtl="0" fontAlgn="base">
        <a:spcBef>
          <a:spcPct val="20000"/>
        </a:spcBef>
        <a:spcAft>
          <a:spcPct val="0"/>
        </a:spcAft>
        <a:buClr>
          <a:schemeClr val="tx2">
            <a:lumMod val="65000"/>
            <a:lumOff val="35000"/>
          </a:schemeClr>
        </a:buClr>
        <a:buFont typeface="Arial"/>
        <a:buChar char="•"/>
        <a:defRPr sz="1800">
          <a:solidFill>
            <a:schemeClr val="tx2">
              <a:lumMod val="65000"/>
              <a:lumOff val="35000"/>
            </a:schemeClr>
          </a:solidFill>
          <a:latin typeface="+mn-lt"/>
        </a:defRPr>
      </a:lvl6pPr>
      <a:lvl7pPr marL="2971800" indent="-228600" algn="l" rtl="0" fontAlgn="base">
        <a:spcBef>
          <a:spcPct val="20000"/>
        </a:spcBef>
        <a:spcAft>
          <a:spcPct val="0"/>
        </a:spcAft>
        <a:buClr>
          <a:srgbClr val="00783C"/>
        </a:buClr>
        <a:buChar char="»"/>
        <a:defRPr sz="1600">
          <a:solidFill>
            <a:schemeClr val="tx1"/>
          </a:solidFill>
          <a:latin typeface="+mn-lt"/>
        </a:defRPr>
      </a:lvl7pPr>
      <a:lvl8pPr marL="3429000" indent="-228600" algn="l" rtl="0" fontAlgn="base">
        <a:spcBef>
          <a:spcPct val="20000"/>
        </a:spcBef>
        <a:spcAft>
          <a:spcPct val="0"/>
        </a:spcAft>
        <a:buClr>
          <a:srgbClr val="00783C"/>
        </a:buClr>
        <a:buChar char="»"/>
        <a:defRPr sz="1600">
          <a:solidFill>
            <a:schemeClr val="tx1"/>
          </a:solidFill>
          <a:latin typeface="+mn-lt"/>
        </a:defRPr>
      </a:lvl8pPr>
      <a:lvl9pPr marL="3886200" indent="-228600" algn="l" rtl="0" fontAlgn="base">
        <a:spcBef>
          <a:spcPct val="20000"/>
        </a:spcBef>
        <a:spcAft>
          <a:spcPct val="0"/>
        </a:spcAft>
        <a:buClr>
          <a:srgbClr val="00783C"/>
        </a:buClr>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3.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reserve="1">
  <p:cSld>
    <p:bg>
      <p:bgPr>
        <a:solidFill>
          <a:schemeClr val="bg1"/>
        </a:solidFill>
        <a:effectLst/>
      </p:bgPr>
    </p:bg>
    <p:spTree>
      <p:nvGrpSpPr>
        <p:cNvPr id="1" name=""/>
        <p:cNvGrpSpPr/>
        <p:nvPr/>
      </p:nvGrpSpPr>
      <p:grpSpPr>
        <a:xfrm>
          <a:off x="0" y="0"/>
          <a:ext cx="0" cy="0"/>
          <a:chOff x="0" y="0"/>
          <a:chExt cx="0" cy="0"/>
        </a:xfrm>
      </p:grpSpPr>
      <p:sp>
        <p:nvSpPr>
          <p:cNvPr id="3" name="Footer Placeholder 2"/>
          <p:cNvSpPr>
            <a:spLocks noGrp="1"/>
          </p:cNvSpPr>
          <p:nvPr>
            <p:ph type="ftr" sz="quarter" idx="3"/>
          </p:nvPr>
        </p:nvSpPr>
        <p:spPr>
          <a:xfrm>
            <a:off x="2847475" y="6356358"/>
            <a:ext cx="5601368" cy="327861"/>
          </a:xfrm>
          <a:prstGeom prst="rect">
            <a:avLst/>
          </a:prstGeom>
        </p:spPr>
        <p:txBody>
          <a:bodyPr vert="horz" lIns="0" tIns="0" rIns="91440" bIns="0" rtlCol="0" anchor="ctr">
            <a:normAutofit/>
          </a:bodyPr>
          <a:lstStyle>
            <a:lvl1pPr algn="r">
              <a:defRPr sz="750" b="0">
                <a:solidFill>
                  <a:schemeClr val="tx1">
                    <a:tint val="75000"/>
                  </a:schemeClr>
                </a:solidFill>
                <a:latin typeface="+mn-lt"/>
              </a:defRPr>
            </a:lvl1pPr>
          </a:lstStyle>
          <a:p>
            <a:pPr algn="r">
              <a:defRPr/>
            </a:pPr>
            <a:r>
              <a:rPr lang="en-US" dirty="0"/>
              <a:t>Confidential &amp; for IFC Staff Only Working Draft – Discussion Paper Only</a:t>
            </a:r>
          </a:p>
        </p:txBody>
      </p:sp>
      <p:sp>
        <p:nvSpPr>
          <p:cNvPr id="5" name="Date Placeholder 4"/>
          <p:cNvSpPr>
            <a:spLocks noGrp="1"/>
          </p:cNvSpPr>
          <p:nvPr>
            <p:ph type="dt" sz="half" idx="2"/>
          </p:nvPr>
        </p:nvSpPr>
        <p:spPr>
          <a:xfrm>
            <a:off x="616811" y="6329621"/>
            <a:ext cx="2201255" cy="365125"/>
          </a:xfrm>
          <a:prstGeom prst="rect">
            <a:avLst/>
          </a:prstGeom>
        </p:spPr>
        <p:txBody>
          <a:bodyPr vert="horz" lIns="0" tIns="0" rIns="91440" bIns="0" rtlCol="0" anchor="ctr">
            <a:normAutofit/>
          </a:bodyPr>
          <a:lstStyle>
            <a:lvl1pPr algn="l">
              <a:defRPr sz="750" b="0">
                <a:solidFill>
                  <a:schemeClr val="tx1">
                    <a:tint val="75000"/>
                  </a:schemeClr>
                </a:solidFill>
                <a:latin typeface="+mn-lt"/>
              </a:defRPr>
            </a:lvl1pPr>
          </a:lstStyle>
          <a:p>
            <a:pPr>
              <a:defRPr/>
            </a:pPr>
            <a:endParaRPr lang="en-US" dirty="0"/>
          </a:p>
        </p:txBody>
      </p:sp>
      <p:sp>
        <p:nvSpPr>
          <p:cNvPr id="7" name="Rectangle 2">
            <a:extLst>
              <a:ext uri="{FF2B5EF4-FFF2-40B4-BE49-F238E27FC236}">
                <a16:creationId xmlns="" xmlns:a="http://schemas.openxmlformats.org/drawingml/2006/main" xmlns:r="http://schemas.openxmlformats.org/officeDocument/2006/relationships" xmlns:p="http://schemas.openxmlformats.org/presentationml/2006/main" xmlns:a16="http://schemas.microsoft.com/office/drawing/2014/main" xmlns:mv="urn:schemas-microsoft-com:mac:vml" xmlns:mc="http://schemas.openxmlformats.org/markup-compatibility/2006" id="{17C7BB3A-C46E-E548-AB95-B17105378FB3}"/>
              </a:ext>
            </a:extLst>
          </p:cNvPr>
          <p:cNvSpPr>
            <a:spLocks noGrp="1" noChangeArrowheads="1"/>
          </p:cNvSpPr>
          <p:nvPr>
            <p:ph type="title"/>
          </p:nvPr>
        </p:nvSpPr>
        <p:spPr bwMode="auto">
          <a:xfrm>
            <a:off x="616808" y="182361"/>
            <a:ext cx="7772400" cy="563562"/>
          </a:xfrm>
          <a:prstGeom prst="rect">
            <a:avLst/>
          </a:prstGeom>
          <a:noFill/>
          <a:ln w="9525">
            <a:noFill/>
            <a:miter lim="800000"/>
            <a:headEnd/>
            <a:tailEnd/>
          </a:ln>
        </p:spPr>
        <p:txBody>
          <a:bodyPr vert="horz" wrap="square" lIns="0" tIns="0" rIns="0" bIns="0" numCol="1" anchor="ctr" anchorCtr="0" compatLnSpc="1">
            <a:prstTxWarp prst="textNoShape">
              <a:avLst/>
            </a:prstTxWarp>
            <a:normAutofit/>
          </a:bodyPr>
          <a:lstStyle/>
          <a:p>
            <a:pPr lvl="0"/>
            <a:r>
              <a:rPr lang="en-US"/>
              <a:t>Click to edit Master title style</a:t>
            </a:r>
          </a:p>
        </p:txBody>
      </p:sp>
      <p:sp>
        <p:nvSpPr>
          <p:cNvPr id="9" name="Rectangle 3">
            <a:extLst>
              <a:ext uri="{FF2B5EF4-FFF2-40B4-BE49-F238E27FC236}">
                <a16:creationId xmlns="" xmlns:a="http://schemas.openxmlformats.org/drawingml/2006/main" xmlns:r="http://schemas.openxmlformats.org/officeDocument/2006/relationships" xmlns:p="http://schemas.openxmlformats.org/presentationml/2006/main" xmlns:a16="http://schemas.microsoft.com/office/drawing/2014/main" xmlns:mv="urn:schemas-microsoft-com:mac:vml" xmlns:mc="http://schemas.openxmlformats.org/markup-compatibility/2006" id="{5A002936-8E5D-6F4B-8746-3867B21D1EE6}"/>
              </a:ext>
            </a:extLst>
          </p:cNvPr>
          <p:cNvSpPr>
            <a:spLocks noGrp="1" noChangeArrowheads="1"/>
          </p:cNvSpPr>
          <p:nvPr>
            <p:ph type="body" idx="1"/>
          </p:nvPr>
        </p:nvSpPr>
        <p:spPr bwMode="auto">
          <a:xfrm>
            <a:off x="616809" y="1246190"/>
            <a:ext cx="7841392" cy="4849810"/>
          </a:xfrm>
          <a:prstGeom prst="rect">
            <a:avLst/>
          </a:prstGeom>
          <a:noFill/>
          <a:ln w="9525">
            <a:noFill/>
            <a:miter lim="800000"/>
            <a:headEnd/>
            <a:tailEnd/>
          </a:ln>
        </p:spPr>
        <p:txBody>
          <a:bodyPr vert="horz" wrap="square" lIns="0" tIns="0" rIns="0" bIns="0" numCol="1" anchor="t" anchorCtr="0" compatLnSpc="1">
            <a:prstTxWarp prst="textNoShape">
              <a:avLst/>
            </a:prstTxWarp>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2996362122"/>
      </p:ext>
    </p:extLst>
  </p:cSld>
  <p:clrMap bg1="lt1" tx1="dk1" bg2="lt2" tx2="dk2" accent1="accent1" accent2="accent2" accent3="accent3" accent4="accent4" accent5="accent5" accent6="accent6" hlink="hlink" folHlink="folHlink"/>
  <p:sldLayoutIdLst>
    <p:sldLayoutId id="2147485518" r:id="rId1"/>
    <p:sldLayoutId id="2147485519" r:id="rId2"/>
    <p:sldLayoutId id="2147485520" r:id="rId3"/>
    <p:sldLayoutId id="2147485521" r:id="rId4"/>
    <p:sldLayoutId id="2147485523" r:id="rId5"/>
    <p:sldLayoutId id="2147485524" r:id="rId6"/>
    <p:sldLayoutId id="2147485525" r:id="rId7"/>
    <p:sldLayoutId id="2147485561" r:id="rId8"/>
    <p:sldLayoutId id="2147485562" r:id="rId9"/>
    <p:sldLayoutId id="2147485563" r:id="rId10"/>
    <p:sldLayoutId id="2147485564" r:id="rId11"/>
  </p:sldLayoutIdLst>
  <p:hf hdr="0" dt="0"/>
  <p:txStyles>
    <p:titleStyle>
      <a:lvl1pPr algn="l" rtl="0" eaLnBrk="1" fontAlgn="base" hangingPunct="1">
        <a:spcBef>
          <a:spcPct val="0"/>
        </a:spcBef>
        <a:spcAft>
          <a:spcPct val="0"/>
        </a:spcAft>
        <a:defRPr sz="1800" b="0" i="0" cap="all">
          <a:solidFill>
            <a:schemeClr val="tx1"/>
          </a:solidFill>
          <a:latin typeface="+mj-lt"/>
          <a:ea typeface="+mj-ea"/>
          <a:cs typeface="+mj-cs"/>
        </a:defRPr>
      </a:lvl1pPr>
      <a:lvl2pPr algn="ctr" rtl="0" eaLnBrk="1" fontAlgn="base" hangingPunct="1">
        <a:spcBef>
          <a:spcPct val="0"/>
        </a:spcBef>
        <a:spcAft>
          <a:spcPct val="0"/>
        </a:spcAft>
        <a:defRPr sz="1950" b="1">
          <a:solidFill>
            <a:srgbClr val="014C6D"/>
          </a:solidFill>
          <a:latin typeface="Trebuchet MS" pitchFamily="34" charset="0"/>
        </a:defRPr>
      </a:lvl2pPr>
      <a:lvl3pPr algn="ctr" rtl="0" eaLnBrk="1" fontAlgn="base" hangingPunct="1">
        <a:spcBef>
          <a:spcPct val="0"/>
        </a:spcBef>
        <a:spcAft>
          <a:spcPct val="0"/>
        </a:spcAft>
        <a:defRPr sz="1950" b="1">
          <a:solidFill>
            <a:srgbClr val="014C6D"/>
          </a:solidFill>
          <a:latin typeface="Trebuchet MS" pitchFamily="34" charset="0"/>
        </a:defRPr>
      </a:lvl3pPr>
      <a:lvl4pPr algn="ctr" rtl="0" eaLnBrk="1" fontAlgn="base" hangingPunct="1">
        <a:spcBef>
          <a:spcPct val="0"/>
        </a:spcBef>
        <a:spcAft>
          <a:spcPct val="0"/>
        </a:spcAft>
        <a:defRPr sz="1950" b="1">
          <a:solidFill>
            <a:srgbClr val="014C6D"/>
          </a:solidFill>
          <a:latin typeface="Trebuchet MS" pitchFamily="34" charset="0"/>
        </a:defRPr>
      </a:lvl4pPr>
      <a:lvl5pPr algn="ctr" rtl="0" eaLnBrk="1" fontAlgn="base" hangingPunct="1">
        <a:spcBef>
          <a:spcPct val="0"/>
        </a:spcBef>
        <a:spcAft>
          <a:spcPct val="0"/>
        </a:spcAft>
        <a:defRPr sz="1950" b="1">
          <a:solidFill>
            <a:srgbClr val="014C6D"/>
          </a:solidFill>
          <a:latin typeface="Trebuchet MS" pitchFamily="34" charset="0"/>
        </a:defRPr>
      </a:lvl5pPr>
      <a:lvl6pPr marL="342892" algn="ctr" rtl="0" eaLnBrk="1" fontAlgn="base" hangingPunct="1">
        <a:spcBef>
          <a:spcPct val="0"/>
        </a:spcBef>
        <a:spcAft>
          <a:spcPct val="0"/>
        </a:spcAft>
        <a:defRPr sz="1950" b="1">
          <a:solidFill>
            <a:srgbClr val="014C6D"/>
          </a:solidFill>
          <a:latin typeface="Trebuchet MS" pitchFamily="34" charset="0"/>
        </a:defRPr>
      </a:lvl6pPr>
      <a:lvl7pPr marL="685783" algn="ctr" rtl="0" eaLnBrk="1" fontAlgn="base" hangingPunct="1">
        <a:spcBef>
          <a:spcPct val="0"/>
        </a:spcBef>
        <a:spcAft>
          <a:spcPct val="0"/>
        </a:spcAft>
        <a:defRPr sz="1950" b="1">
          <a:solidFill>
            <a:srgbClr val="014C6D"/>
          </a:solidFill>
          <a:latin typeface="Trebuchet MS" pitchFamily="34" charset="0"/>
        </a:defRPr>
      </a:lvl7pPr>
      <a:lvl8pPr marL="1028675" algn="ctr" rtl="0" eaLnBrk="1" fontAlgn="base" hangingPunct="1">
        <a:spcBef>
          <a:spcPct val="0"/>
        </a:spcBef>
        <a:spcAft>
          <a:spcPct val="0"/>
        </a:spcAft>
        <a:defRPr sz="1950" b="1">
          <a:solidFill>
            <a:srgbClr val="014C6D"/>
          </a:solidFill>
          <a:latin typeface="Trebuchet MS" pitchFamily="34" charset="0"/>
        </a:defRPr>
      </a:lvl8pPr>
      <a:lvl9pPr marL="1371566" algn="ctr" rtl="0" eaLnBrk="1" fontAlgn="base" hangingPunct="1">
        <a:spcBef>
          <a:spcPct val="0"/>
        </a:spcBef>
        <a:spcAft>
          <a:spcPct val="0"/>
        </a:spcAft>
        <a:defRPr sz="1950" b="1">
          <a:solidFill>
            <a:srgbClr val="014C6D"/>
          </a:solidFill>
          <a:latin typeface="Trebuchet MS" pitchFamily="34" charset="0"/>
        </a:defRPr>
      </a:lvl9pPr>
    </p:titleStyle>
    <p:bodyStyle>
      <a:lvl1pPr marL="0" indent="0" algn="l" rtl="0" eaLnBrk="1" fontAlgn="base" hangingPunct="1">
        <a:lnSpc>
          <a:spcPct val="115000"/>
        </a:lnSpc>
        <a:spcBef>
          <a:spcPct val="20000"/>
        </a:spcBef>
        <a:spcAft>
          <a:spcPct val="0"/>
        </a:spcAft>
        <a:buClr>
          <a:srgbClr val="00783C"/>
        </a:buClr>
        <a:buNone/>
        <a:defRPr sz="1350">
          <a:solidFill>
            <a:schemeClr val="tx1"/>
          </a:solidFill>
          <a:latin typeface="+mn-lt"/>
          <a:ea typeface="+mn-ea"/>
          <a:cs typeface="+mn-cs"/>
        </a:defRPr>
      </a:lvl1pPr>
      <a:lvl2pPr marL="0" indent="0" algn="l" rtl="0" eaLnBrk="1" fontAlgn="base" hangingPunct="1">
        <a:spcBef>
          <a:spcPct val="20000"/>
        </a:spcBef>
        <a:spcAft>
          <a:spcPct val="0"/>
        </a:spcAft>
        <a:buClr>
          <a:srgbClr val="00783C"/>
        </a:buClr>
        <a:buFont typeface="Wingdings" pitchFamily="2" charset="2"/>
        <a:buNone/>
        <a:defRPr sz="1350">
          <a:solidFill>
            <a:schemeClr val="tx1"/>
          </a:solidFill>
          <a:latin typeface="+mn-lt"/>
        </a:defRPr>
      </a:lvl2pPr>
      <a:lvl3pPr marL="3572" indent="0" algn="l" rtl="0" eaLnBrk="1" fontAlgn="base" hangingPunct="1">
        <a:spcBef>
          <a:spcPct val="20000"/>
        </a:spcBef>
        <a:spcAft>
          <a:spcPct val="0"/>
        </a:spcAft>
        <a:buClr>
          <a:srgbClr val="00783C"/>
        </a:buClr>
        <a:buNone/>
        <a:defRPr sz="1350">
          <a:solidFill>
            <a:schemeClr val="tx1"/>
          </a:solidFill>
          <a:latin typeface="+mn-lt"/>
        </a:defRPr>
      </a:lvl3pPr>
      <a:lvl4pPr marL="0" indent="0" algn="l" rtl="0" eaLnBrk="1" fontAlgn="base" hangingPunct="1">
        <a:spcBef>
          <a:spcPct val="20000"/>
        </a:spcBef>
        <a:spcAft>
          <a:spcPct val="0"/>
        </a:spcAft>
        <a:buClr>
          <a:srgbClr val="00783C"/>
        </a:buClr>
        <a:buNone/>
        <a:defRPr sz="1350">
          <a:solidFill>
            <a:schemeClr val="tx1"/>
          </a:solidFill>
          <a:latin typeface="+mn-lt"/>
        </a:defRPr>
      </a:lvl4pPr>
      <a:lvl5pPr marL="0" indent="0" algn="l" rtl="0" eaLnBrk="1" fontAlgn="base" hangingPunct="1">
        <a:spcBef>
          <a:spcPct val="20000"/>
        </a:spcBef>
        <a:spcAft>
          <a:spcPct val="0"/>
        </a:spcAft>
        <a:buClr>
          <a:srgbClr val="00783C"/>
        </a:buClr>
        <a:buNone/>
        <a:defRPr sz="1350">
          <a:solidFill>
            <a:schemeClr val="tx1"/>
          </a:solidFill>
          <a:latin typeface="+mn-lt"/>
        </a:defRPr>
      </a:lvl5pPr>
      <a:lvl6pPr marL="1885903" indent="-171446" algn="l" rtl="0" eaLnBrk="1" fontAlgn="base" hangingPunct="1">
        <a:spcBef>
          <a:spcPct val="20000"/>
        </a:spcBef>
        <a:spcAft>
          <a:spcPct val="0"/>
        </a:spcAft>
        <a:buClr>
          <a:srgbClr val="00783C"/>
        </a:buClr>
        <a:buChar char="»"/>
        <a:defRPr sz="1200">
          <a:solidFill>
            <a:schemeClr val="tx1"/>
          </a:solidFill>
          <a:latin typeface="+mn-lt"/>
        </a:defRPr>
      </a:lvl6pPr>
      <a:lvl7pPr marL="2228795" indent="-171446" algn="l" rtl="0" eaLnBrk="1" fontAlgn="base" hangingPunct="1">
        <a:spcBef>
          <a:spcPct val="20000"/>
        </a:spcBef>
        <a:spcAft>
          <a:spcPct val="0"/>
        </a:spcAft>
        <a:buClr>
          <a:srgbClr val="00783C"/>
        </a:buClr>
        <a:buChar char="»"/>
        <a:defRPr sz="1200">
          <a:solidFill>
            <a:schemeClr val="tx1"/>
          </a:solidFill>
          <a:latin typeface="+mn-lt"/>
        </a:defRPr>
      </a:lvl7pPr>
      <a:lvl8pPr marL="2571686" indent="-171446" algn="l" rtl="0" eaLnBrk="1" fontAlgn="base" hangingPunct="1">
        <a:spcBef>
          <a:spcPct val="20000"/>
        </a:spcBef>
        <a:spcAft>
          <a:spcPct val="0"/>
        </a:spcAft>
        <a:buClr>
          <a:srgbClr val="00783C"/>
        </a:buClr>
        <a:buChar char="»"/>
        <a:defRPr sz="1200">
          <a:solidFill>
            <a:schemeClr val="tx1"/>
          </a:solidFill>
          <a:latin typeface="+mn-lt"/>
        </a:defRPr>
      </a:lvl8pPr>
      <a:lvl9pPr marL="2914577" indent="-171446" algn="l" rtl="0" eaLnBrk="1" fontAlgn="base" hangingPunct="1">
        <a:spcBef>
          <a:spcPct val="20000"/>
        </a:spcBef>
        <a:spcAft>
          <a:spcPct val="0"/>
        </a:spcAft>
        <a:buClr>
          <a:srgbClr val="00783C"/>
        </a:buClr>
        <a:buChar char="»"/>
        <a:defRPr sz="1200">
          <a:solidFill>
            <a:schemeClr val="tx1"/>
          </a:solidFill>
          <a:latin typeface="+mn-lt"/>
        </a:defRPr>
      </a:lvl9pPr>
    </p:bodyStyle>
    <p:otherStyle>
      <a:defPPr>
        <a:defRPr lang="en-US"/>
      </a:defPPr>
      <a:lvl1pPr marL="0" algn="l" defTabSz="685783" rtl="0" eaLnBrk="1" latinLnBrk="0" hangingPunct="1">
        <a:defRPr sz="1350" kern="1200">
          <a:solidFill>
            <a:schemeClr val="tx1"/>
          </a:solidFill>
          <a:latin typeface="+mn-lt"/>
          <a:ea typeface="+mn-ea"/>
          <a:cs typeface="+mn-cs"/>
        </a:defRPr>
      </a:lvl1pPr>
      <a:lvl2pPr marL="342892" algn="l" defTabSz="685783" rtl="0" eaLnBrk="1" latinLnBrk="0" hangingPunct="1">
        <a:defRPr sz="1350" kern="1200">
          <a:solidFill>
            <a:schemeClr val="tx1"/>
          </a:solidFill>
          <a:latin typeface="+mn-lt"/>
          <a:ea typeface="+mn-ea"/>
          <a:cs typeface="+mn-cs"/>
        </a:defRPr>
      </a:lvl2pPr>
      <a:lvl3pPr marL="685783" algn="l" defTabSz="685783" rtl="0" eaLnBrk="1" latinLnBrk="0" hangingPunct="1">
        <a:defRPr sz="1350" kern="1200">
          <a:solidFill>
            <a:schemeClr val="tx1"/>
          </a:solidFill>
          <a:latin typeface="+mn-lt"/>
          <a:ea typeface="+mn-ea"/>
          <a:cs typeface="+mn-cs"/>
        </a:defRPr>
      </a:lvl3pPr>
      <a:lvl4pPr marL="1028675" algn="l" defTabSz="685783" rtl="0" eaLnBrk="1" latinLnBrk="0" hangingPunct="1">
        <a:defRPr sz="1350" kern="1200">
          <a:solidFill>
            <a:schemeClr val="tx1"/>
          </a:solidFill>
          <a:latin typeface="+mn-lt"/>
          <a:ea typeface="+mn-ea"/>
          <a:cs typeface="+mn-cs"/>
        </a:defRPr>
      </a:lvl4pPr>
      <a:lvl5pPr marL="1371566" algn="l" defTabSz="685783" rtl="0" eaLnBrk="1" latinLnBrk="0" hangingPunct="1">
        <a:defRPr sz="1350" kern="1200">
          <a:solidFill>
            <a:schemeClr val="tx1"/>
          </a:solidFill>
          <a:latin typeface="+mn-lt"/>
          <a:ea typeface="+mn-ea"/>
          <a:cs typeface="+mn-cs"/>
        </a:defRPr>
      </a:lvl5pPr>
      <a:lvl6pPr marL="1714457" algn="l" defTabSz="685783" rtl="0" eaLnBrk="1" latinLnBrk="0" hangingPunct="1">
        <a:defRPr sz="1350" kern="1200">
          <a:solidFill>
            <a:schemeClr val="tx1"/>
          </a:solidFill>
          <a:latin typeface="+mn-lt"/>
          <a:ea typeface="+mn-ea"/>
          <a:cs typeface="+mn-cs"/>
        </a:defRPr>
      </a:lvl6pPr>
      <a:lvl7pPr marL="2057348" algn="l" defTabSz="685783" rtl="0" eaLnBrk="1" latinLnBrk="0" hangingPunct="1">
        <a:defRPr sz="1350" kern="1200">
          <a:solidFill>
            <a:schemeClr val="tx1"/>
          </a:solidFill>
          <a:latin typeface="+mn-lt"/>
          <a:ea typeface="+mn-ea"/>
          <a:cs typeface="+mn-cs"/>
        </a:defRPr>
      </a:lvl7pPr>
      <a:lvl8pPr marL="2400240" algn="l" defTabSz="685783" rtl="0" eaLnBrk="1" latinLnBrk="0" hangingPunct="1">
        <a:defRPr sz="1350" kern="1200">
          <a:solidFill>
            <a:schemeClr val="tx1"/>
          </a:solidFill>
          <a:latin typeface="+mn-lt"/>
          <a:ea typeface="+mn-ea"/>
          <a:cs typeface="+mn-cs"/>
        </a:defRPr>
      </a:lvl8pPr>
      <a:lvl9pPr marL="2743132" algn="l" defTabSz="685783" rtl="0" eaLnBrk="1" latinLnBrk="0" hangingPunct="1">
        <a:defRPr sz="1350" kern="1200">
          <a:solidFill>
            <a:schemeClr val="tx1"/>
          </a:solidFill>
          <a:latin typeface="+mn-lt"/>
          <a:ea typeface="+mn-ea"/>
          <a:cs typeface="+mn-cs"/>
        </a:defRPr>
      </a:lvl9pPr>
    </p:otherStyle>
  </p:txStyles>
</p:sldMaster>
</file>

<file path=ppt/slideMasters/slideMaster14.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reserve="1">
  <p:cSld>
    <p:bg>
      <p:bgPr>
        <a:solidFill>
          <a:schemeClr val="bg1"/>
        </a:solidFill>
        <a:effectLst/>
      </p:bgPr>
    </p:bg>
    <p:spTree>
      <p:nvGrpSpPr>
        <p:cNvPr id="1" name=""/>
        <p:cNvGrpSpPr/>
        <p:nvPr/>
      </p:nvGrpSpPr>
      <p:grpSpPr>
        <a:xfrm>
          <a:off x="0" y="0"/>
          <a:ext cx="0" cy="0"/>
          <a:chOff x="0" y="0"/>
          <a:chExt cx="0" cy="0"/>
        </a:xfrm>
      </p:grpSpPr>
      <p:sp>
        <p:nvSpPr>
          <p:cNvPr id="3" name="Footer Placeholder 2"/>
          <p:cNvSpPr>
            <a:spLocks noGrp="1"/>
          </p:cNvSpPr>
          <p:nvPr>
            <p:ph type="ftr" sz="quarter" idx="3"/>
          </p:nvPr>
        </p:nvSpPr>
        <p:spPr>
          <a:xfrm>
            <a:off x="2847475" y="6356358"/>
            <a:ext cx="5601368" cy="327861"/>
          </a:xfrm>
          <a:prstGeom prst="rect">
            <a:avLst/>
          </a:prstGeom>
        </p:spPr>
        <p:txBody>
          <a:bodyPr vert="horz" lIns="0" tIns="0" rIns="91440" bIns="0" rtlCol="0" anchor="ctr">
            <a:normAutofit/>
          </a:bodyPr>
          <a:lstStyle>
            <a:lvl1pPr algn="r">
              <a:defRPr sz="750" b="0">
                <a:solidFill>
                  <a:schemeClr val="tx1">
                    <a:tint val="75000"/>
                  </a:schemeClr>
                </a:solidFill>
                <a:latin typeface="+mn-lt"/>
              </a:defRPr>
            </a:lvl1pPr>
          </a:lstStyle>
          <a:p>
            <a:pPr algn="r">
              <a:defRPr/>
            </a:pPr>
            <a:r>
              <a:rPr lang="en-US" dirty="0"/>
              <a:t>Confidential &amp; for IFC Staff Only Working Draft – Discussion Paper Only</a:t>
            </a:r>
          </a:p>
        </p:txBody>
      </p:sp>
      <p:sp>
        <p:nvSpPr>
          <p:cNvPr id="5" name="Date Placeholder 4"/>
          <p:cNvSpPr>
            <a:spLocks noGrp="1"/>
          </p:cNvSpPr>
          <p:nvPr>
            <p:ph type="dt" sz="half" idx="2"/>
          </p:nvPr>
        </p:nvSpPr>
        <p:spPr>
          <a:xfrm>
            <a:off x="616811" y="6329621"/>
            <a:ext cx="2201255" cy="365125"/>
          </a:xfrm>
          <a:prstGeom prst="rect">
            <a:avLst/>
          </a:prstGeom>
        </p:spPr>
        <p:txBody>
          <a:bodyPr vert="horz" lIns="0" tIns="0" rIns="91440" bIns="0" rtlCol="0" anchor="ctr">
            <a:normAutofit/>
          </a:bodyPr>
          <a:lstStyle>
            <a:lvl1pPr algn="l">
              <a:defRPr sz="750" b="0">
                <a:solidFill>
                  <a:schemeClr val="tx1">
                    <a:tint val="75000"/>
                  </a:schemeClr>
                </a:solidFill>
                <a:latin typeface="+mn-lt"/>
              </a:defRPr>
            </a:lvl1pPr>
          </a:lstStyle>
          <a:p>
            <a:pPr>
              <a:defRPr/>
            </a:pPr>
            <a:endParaRPr lang="en-US" dirty="0"/>
          </a:p>
        </p:txBody>
      </p:sp>
      <p:sp>
        <p:nvSpPr>
          <p:cNvPr id="7" name="Rectangle 2">
            <a:extLst>
              <a:ext uri="{FF2B5EF4-FFF2-40B4-BE49-F238E27FC236}">
                <a16:creationId xmlns="" xmlns:a="http://schemas.openxmlformats.org/drawingml/2006/main" xmlns:r="http://schemas.openxmlformats.org/officeDocument/2006/relationships" xmlns:p="http://schemas.openxmlformats.org/presentationml/2006/main" xmlns:a16="http://schemas.microsoft.com/office/drawing/2014/main" xmlns:mv="urn:schemas-microsoft-com:mac:vml" xmlns:mc="http://schemas.openxmlformats.org/markup-compatibility/2006" id="{17C7BB3A-C46E-E548-AB95-B17105378FB3}"/>
              </a:ext>
            </a:extLst>
          </p:cNvPr>
          <p:cNvSpPr>
            <a:spLocks noGrp="1" noChangeArrowheads="1"/>
          </p:cNvSpPr>
          <p:nvPr>
            <p:ph type="title"/>
          </p:nvPr>
        </p:nvSpPr>
        <p:spPr bwMode="auto">
          <a:xfrm>
            <a:off x="616808" y="182361"/>
            <a:ext cx="7772400" cy="563562"/>
          </a:xfrm>
          <a:prstGeom prst="rect">
            <a:avLst/>
          </a:prstGeom>
          <a:noFill/>
          <a:ln w="9525">
            <a:noFill/>
            <a:miter lim="800000"/>
            <a:headEnd/>
            <a:tailEnd/>
          </a:ln>
        </p:spPr>
        <p:txBody>
          <a:bodyPr vert="horz" wrap="square" lIns="0" tIns="0" rIns="0" bIns="0" numCol="1" anchor="ctr" anchorCtr="0" compatLnSpc="1">
            <a:prstTxWarp prst="textNoShape">
              <a:avLst/>
            </a:prstTxWarp>
            <a:normAutofit/>
          </a:bodyPr>
          <a:lstStyle/>
          <a:p>
            <a:pPr lvl="0"/>
            <a:r>
              <a:rPr lang="en-US"/>
              <a:t>Click to edit Master title style</a:t>
            </a:r>
          </a:p>
        </p:txBody>
      </p:sp>
      <p:sp>
        <p:nvSpPr>
          <p:cNvPr id="9" name="Rectangle 3">
            <a:extLst>
              <a:ext uri="{FF2B5EF4-FFF2-40B4-BE49-F238E27FC236}">
                <a16:creationId xmlns="" xmlns:a="http://schemas.openxmlformats.org/drawingml/2006/main" xmlns:r="http://schemas.openxmlformats.org/officeDocument/2006/relationships" xmlns:p="http://schemas.openxmlformats.org/presentationml/2006/main" xmlns:a16="http://schemas.microsoft.com/office/drawing/2014/main" xmlns:mv="urn:schemas-microsoft-com:mac:vml" xmlns:mc="http://schemas.openxmlformats.org/markup-compatibility/2006" id="{5A002936-8E5D-6F4B-8746-3867B21D1EE6}"/>
              </a:ext>
            </a:extLst>
          </p:cNvPr>
          <p:cNvSpPr>
            <a:spLocks noGrp="1" noChangeArrowheads="1"/>
          </p:cNvSpPr>
          <p:nvPr>
            <p:ph type="body" idx="1"/>
          </p:nvPr>
        </p:nvSpPr>
        <p:spPr bwMode="auto">
          <a:xfrm>
            <a:off x="616809" y="1246190"/>
            <a:ext cx="7841392" cy="4849810"/>
          </a:xfrm>
          <a:prstGeom prst="rect">
            <a:avLst/>
          </a:prstGeom>
          <a:noFill/>
          <a:ln w="9525">
            <a:noFill/>
            <a:miter lim="800000"/>
            <a:headEnd/>
            <a:tailEnd/>
          </a:ln>
        </p:spPr>
        <p:txBody>
          <a:bodyPr vert="horz" wrap="square" lIns="0" tIns="0" rIns="0" bIns="0" numCol="1" anchor="t" anchorCtr="0" compatLnSpc="1">
            <a:prstTxWarp prst="textNoShape">
              <a:avLst/>
            </a:prstTxWarp>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2895500653"/>
      </p:ext>
    </p:extLst>
  </p:cSld>
  <p:clrMap bg1="lt1" tx1="dk1" bg2="lt2" tx2="dk2" accent1="accent1" accent2="accent2" accent3="accent3" accent4="accent4" accent5="accent5" accent6="accent6" hlink="hlink" folHlink="folHlink"/>
  <p:sldLayoutIdLst>
    <p:sldLayoutId id="2147485528" r:id="rId1"/>
    <p:sldLayoutId id="2147485529" r:id="rId2"/>
    <p:sldLayoutId id="2147485530" r:id="rId3"/>
    <p:sldLayoutId id="2147485531" r:id="rId4"/>
    <p:sldLayoutId id="2147485533" r:id="rId5"/>
    <p:sldLayoutId id="2147485534" r:id="rId6"/>
    <p:sldLayoutId id="2147485535" r:id="rId7"/>
    <p:sldLayoutId id="2147485536" r:id="rId8"/>
  </p:sldLayoutIdLst>
  <p:hf hdr="0" dt="0"/>
  <p:txStyles>
    <p:titleStyle>
      <a:lvl1pPr algn="l" rtl="0" eaLnBrk="1" fontAlgn="base" hangingPunct="1">
        <a:spcBef>
          <a:spcPct val="0"/>
        </a:spcBef>
        <a:spcAft>
          <a:spcPct val="0"/>
        </a:spcAft>
        <a:defRPr sz="1800" b="0" i="0" cap="all">
          <a:solidFill>
            <a:schemeClr val="tx1"/>
          </a:solidFill>
          <a:latin typeface="+mj-lt"/>
          <a:ea typeface="+mj-ea"/>
          <a:cs typeface="+mj-cs"/>
        </a:defRPr>
      </a:lvl1pPr>
      <a:lvl2pPr algn="ctr" rtl="0" eaLnBrk="1" fontAlgn="base" hangingPunct="1">
        <a:spcBef>
          <a:spcPct val="0"/>
        </a:spcBef>
        <a:spcAft>
          <a:spcPct val="0"/>
        </a:spcAft>
        <a:defRPr sz="1950" b="1">
          <a:solidFill>
            <a:srgbClr val="014C6D"/>
          </a:solidFill>
          <a:latin typeface="Trebuchet MS" pitchFamily="34" charset="0"/>
        </a:defRPr>
      </a:lvl2pPr>
      <a:lvl3pPr algn="ctr" rtl="0" eaLnBrk="1" fontAlgn="base" hangingPunct="1">
        <a:spcBef>
          <a:spcPct val="0"/>
        </a:spcBef>
        <a:spcAft>
          <a:spcPct val="0"/>
        </a:spcAft>
        <a:defRPr sz="1950" b="1">
          <a:solidFill>
            <a:srgbClr val="014C6D"/>
          </a:solidFill>
          <a:latin typeface="Trebuchet MS" pitchFamily="34" charset="0"/>
        </a:defRPr>
      </a:lvl3pPr>
      <a:lvl4pPr algn="ctr" rtl="0" eaLnBrk="1" fontAlgn="base" hangingPunct="1">
        <a:spcBef>
          <a:spcPct val="0"/>
        </a:spcBef>
        <a:spcAft>
          <a:spcPct val="0"/>
        </a:spcAft>
        <a:defRPr sz="1950" b="1">
          <a:solidFill>
            <a:srgbClr val="014C6D"/>
          </a:solidFill>
          <a:latin typeface="Trebuchet MS" pitchFamily="34" charset="0"/>
        </a:defRPr>
      </a:lvl4pPr>
      <a:lvl5pPr algn="ctr" rtl="0" eaLnBrk="1" fontAlgn="base" hangingPunct="1">
        <a:spcBef>
          <a:spcPct val="0"/>
        </a:spcBef>
        <a:spcAft>
          <a:spcPct val="0"/>
        </a:spcAft>
        <a:defRPr sz="1950" b="1">
          <a:solidFill>
            <a:srgbClr val="014C6D"/>
          </a:solidFill>
          <a:latin typeface="Trebuchet MS" pitchFamily="34" charset="0"/>
        </a:defRPr>
      </a:lvl5pPr>
      <a:lvl6pPr marL="342892" algn="ctr" rtl="0" eaLnBrk="1" fontAlgn="base" hangingPunct="1">
        <a:spcBef>
          <a:spcPct val="0"/>
        </a:spcBef>
        <a:spcAft>
          <a:spcPct val="0"/>
        </a:spcAft>
        <a:defRPr sz="1950" b="1">
          <a:solidFill>
            <a:srgbClr val="014C6D"/>
          </a:solidFill>
          <a:latin typeface="Trebuchet MS" pitchFamily="34" charset="0"/>
        </a:defRPr>
      </a:lvl6pPr>
      <a:lvl7pPr marL="685783" algn="ctr" rtl="0" eaLnBrk="1" fontAlgn="base" hangingPunct="1">
        <a:spcBef>
          <a:spcPct val="0"/>
        </a:spcBef>
        <a:spcAft>
          <a:spcPct val="0"/>
        </a:spcAft>
        <a:defRPr sz="1950" b="1">
          <a:solidFill>
            <a:srgbClr val="014C6D"/>
          </a:solidFill>
          <a:latin typeface="Trebuchet MS" pitchFamily="34" charset="0"/>
        </a:defRPr>
      </a:lvl7pPr>
      <a:lvl8pPr marL="1028675" algn="ctr" rtl="0" eaLnBrk="1" fontAlgn="base" hangingPunct="1">
        <a:spcBef>
          <a:spcPct val="0"/>
        </a:spcBef>
        <a:spcAft>
          <a:spcPct val="0"/>
        </a:spcAft>
        <a:defRPr sz="1950" b="1">
          <a:solidFill>
            <a:srgbClr val="014C6D"/>
          </a:solidFill>
          <a:latin typeface="Trebuchet MS" pitchFamily="34" charset="0"/>
        </a:defRPr>
      </a:lvl8pPr>
      <a:lvl9pPr marL="1371566" algn="ctr" rtl="0" eaLnBrk="1" fontAlgn="base" hangingPunct="1">
        <a:spcBef>
          <a:spcPct val="0"/>
        </a:spcBef>
        <a:spcAft>
          <a:spcPct val="0"/>
        </a:spcAft>
        <a:defRPr sz="1950" b="1">
          <a:solidFill>
            <a:srgbClr val="014C6D"/>
          </a:solidFill>
          <a:latin typeface="Trebuchet MS" pitchFamily="34" charset="0"/>
        </a:defRPr>
      </a:lvl9pPr>
    </p:titleStyle>
    <p:bodyStyle>
      <a:lvl1pPr marL="0" indent="0" algn="l" rtl="0" eaLnBrk="1" fontAlgn="base" hangingPunct="1">
        <a:lnSpc>
          <a:spcPct val="115000"/>
        </a:lnSpc>
        <a:spcBef>
          <a:spcPct val="20000"/>
        </a:spcBef>
        <a:spcAft>
          <a:spcPct val="0"/>
        </a:spcAft>
        <a:buClr>
          <a:srgbClr val="00783C"/>
        </a:buClr>
        <a:buNone/>
        <a:defRPr sz="1350">
          <a:solidFill>
            <a:schemeClr val="tx1"/>
          </a:solidFill>
          <a:latin typeface="+mn-lt"/>
          <a:ea typeface="+mn-ea"/>
          <a:cs typeface="+mn-cs"/>
        </a:defRPr>
      </a:lvl1pPr>
      <a:lvl2pPr marL="0" indent="0" algn="l" rtl="0" eaLnBrk="1" fontAlgn="base" hangingPunct="1">
        <a:spcBef>
          <a:spcPct val="20000"/>
        </a:spcBef>
        <a:spcAft>
          <a:spcPct val="0"/>
        </a:spcAft>
        <a:buClr>
          <a:srgbClr val="00783C"/>
        </a:buClr>
        <a:buFont typeface="Wingdings" pitchFamily="2" charset="2"/>
        <a:buNone/>
        <a:defRPr sz="1350">
          <a:solidFill>
            <a:schemeClr val="tx1"/>
          </a:solidFill>
          <a:latin typeface="+mn-lt"/>
        </a:defRPr>
      </a:lvl2pPr>
      <a:lvl3pPr marL="3572" indent="0" algn="l" rtl="0" eaLnBrk="1" fontAlgn="base" hangingPunct="1">
        <a:spcBef>
          <a:spcPct val="20000"/>
        </a:spcBef>
        <a:spcAft>
          <a:spcPct val="0"/>
        </a:spcAft>
        <a:buClr>
          <a:srgbClr val="00783C"/>
        </a:buClr>
        <a:buNone/>
        <a:defRPr sz="1350">
          <a:solidFill>
            <a:schemeClr val="tx1"/>
          </a:solidFill>
          <a:latin typeface="+mn-lt"/>
        </a:defRPr>
      </a:lvl3pPr>
      <a:lvl4pPr marL="0" indent="0" algn="l" rtl="0" eaLnBrk="1" fontAlgn="base" hangingPunct="1">
        <a:spcBef>
          <a:spcPct val="20000"/>
        </a:spcBef>
        <a:spcAft>
          <a:spcPct val="0"/>
        </a:spcAft>
        <a:buClr>
          <a:srgbClr val="00783C"/>
        </a:buClr>
        <a:buNone/>
        <a:defRPr sz="1350">
          <a:solidFill>
            <a:schemeClr val="tx1"/>
          </a:solidFill>
          <a:latin typeface="+mn-lt"/>
        </a:defRPr>
      </a:lvl4pPr>
      <a:lvl5pPr marL="0" indent="0" algn="l" rtl="0" eaLnBrk="1" fontAlgn="base" hangingPunct="1">
        <a:spcBef>
          <a:spcPct val="20000"/>
        </a:spcBef>
        <a:spcAft>
          <a:spcPct val="0"/>
        </a:spcAft>
        <a:buClr>
          <a:srgbClr val="00783C"/>
        </a:buClr>
        <a:buNone/>
        <a:defRPr sz="1350">
          <a:solidFill>
            <a:schemeClr val="tx1"/>
          </a:solidFill>
          <a:latin typeface="+mn-lt"/>
        </a:defRPr>
      </a:lvl5pPr>
      <a:lvl6pPr marL="1885903" indent="-171446" algn="l" rtl="0" eaLnBrk="1" fontAlgn="base" hangingPunct="1">
        <a:spcBef>
          <a:spcPct val="20000"/>
        </a:spcBef>
        <a:spcAft>
          <a:spcPct val="0"/>
        </a:spcAft>
        <a:buClr>
          <a:srgbClr val="00783C"/>
        </a:buClr>
        <a:buChar char="»"/>
        <a:defRPr sz="1200">
          <a:solidFill>
            <a:schemeClr val="tx1"/>
          </a:solidFill>
          <a:latin typeface="+mn-lt"/>
        </a:defRPr>
      </a:lvl6pPr>
      <a:lvl7pPr marL="2228795" indent="-171446" algn="l" rtl="0" eaLnBrk="1" fontAlgn="base" hangingPunct="1">
        <a:spcBef>
          <a:spcPct val="20000"/>
        </a:spcBef>
        <a:spcAft>
          <a:spcPct val="0"/>
        </a:spcAft>
        <a:buClr>
          <a:srgbClr val="00783C"/>
        </a:buClr>
        <a:buChar char="»"/>
        <a:defRPr sz="1200">
          <a:solidFill>
            <a:schemeClr val="tx1"/>
          </a:solidFill>
          <a:latin typeface="+mn-lt"/>
        </a:defRPr>
      </a:lvl7pPr>
      <a:lvl8pPr marL="2571686" indent="-171446" algn="l" rtl="0" eaLnBrk="1" fontAlgn="base" hangingPunct="1">
        <a:spcBef>
          <a:spcPct val="20000"/>
        </a:spcBef>
        <a:spcAft>
          <a:spcPct val="0"/>
        </a:spcAft>
        <a:buClr>
          <a:srgbClr val="00783C"/>
        </a:buClr>
        <a:buChar char="»"/>
        <a:defRPr sz="1200">
          <a:solidFill>
            <a:schemeClr val="tx1"/>
          </a:solidFill>
          <a:latin typeface="+mn-lt"/>
        </a:defRPr>
      </a:lvl8pPr>
      <a:lvl9pPr marL="2914577" indent="-171446" algn="l" rtl="0" eaLnBrk="1" fontAlgn="base" hangingPunct="1">
        <a:spcBef>
          <a:spcPct val="20000"/>
        </a:spcBef>
        <a:spcAft>
          <a:spcPct val="0"/>
        </a:spcAft>
        <a:buClr>
          <a:srgbClr val="00783C"/>
        </a:buClr>
        <a:buChar char="»"/>
        <a:defRPr sz="1200">
          <a:solidFill>
            <a:schemeClr val="tx1"/>
          </a:solidFill>
          <a:latin typeface="+mn-lt"/>
        </a:defRPr>
      </a:lvl9pPr>
    </p:bodyStyle>
    <p:otherStyle>
      <a:defPPr>
        <a:defRPr lang="en-US"/>
      </a:defPPr>
      <a:lvl1pPr marL="0" algn="l" defTabSz="685783" rtl="0" eaLnBrk="1" latinLnBrk="0" hangingPunct="1">
        <a:defRPr sz="1350" kern="1200">
          <a:solidFill>
            <a:schemeClr val="tx1"/>
          </a:solidFill>
          <a:latin typeface="+mn-lt"/>
          <a:ea typeface="+mn-ea"/>
          <a:cs typeface="+mn-cs"/>
        </a:defRPr>
      </a:lvl1pPr>
      <a:lvl2pPr marL="342892" algn="l" defTabSz="685783" rtl="0" eaLnBrk="1" latinLnBrk="0" hangingPunct="1">
        <a:defRPr sz="1350" kern="1200">
          <a:solidFill>
            <a:schemeClr val="tx1"/>
          </a:solidFill>
          <a:latin typeface="+mn-lt"/>
          <a:ea typeface="+mn-ea"/>
          <a:cs typeface="+mn-cs"/>
        </a:defRPr>
      </a:lvl2pPr>
      <a:lvl3pPr marL="685783" algn="l" defTabSz="685783" rtl="0" eaLnBrk="1" latinLnBrk="0" hangingPunct="1">
        <a:defRPr sz="1350" kern="1200">
          <a:solidFill>
            <a:schemeClr val="tx1"/>
          </a:solidFill>
          <a:latin typeface="+mn-lt"/>
          <a:ea typeface="+mn-ea"/>
          <a:cs typeface="+mn-cs"/>
        </a:defRPr>
      </a:lvl3pPr>
      <a:lvl4pPr marL="1028675" algn="l" defTabSz="685783" rtl="0" eaLnBrk="1" latinLnBrk="0" hangingPunct="1">
        <a:defRPr sz="1350" kern="1200">
          <a:solidFill>
            <a:schemeClr val="tx1"/>
          </a:solidFill>
          <a:latin typeface="+mn-lt"/>
          <a:ea typeface="+mn-ea"/>
          <a:cs typeface="+mn-cs"/>
        </a:defRPr>
      </a:lvl4pPr>
      <a:lvl5pPr marL="1371566" algn="l" defTabSz="685783" rtl="0" eaLnBrk="1" latinLnBrk="0" hangingPunct="1">
        <a:defRPr sz="1350" kern="1200">
          <a:solidFill>
            <a:schemeClr val="tx1"/>
          </a:solidFill>
          <a:latin typeface="+mn-lt"/>
          <a:ea typeface="+mn-ea"/>
          <a:cs typeface="+mn-cs"/>
        </a:defRPr>
      </a:lvl5pPr>
      <a:lvl6pPr marL="1714457" algn="l" defTabSz="685783" rtl="0" eaLnBrk="1" latinLnBrk="0" hangingPunct="1">
        <a:defRPr sz="1350" kern="1200">
          <a:solidFill>
            <a:schemeClr val="tx1"/>
          </a:solidFill>
          <a:latin typeface="+mn-lt"/>
          <a:ea typeface="+mn-ea"/>
          <a:cs typeface="+mn-cs"/>
        </a:defRPr>
      </a:lvl6pPr>
      <a:lvl7pPr marL="2057348" algn="l" defTabSz="685783" rtl="0" eaLnBrk="1" latinLnBrk="0" hangingPunct="1">
        <a:defRPr sz="1350" kern="1200">
          <a:solidFill>
            <a:schemeClr val="tx1"/>
          </a:solidFill>
          <a:latin typeface="+mn-lt"/>
          <a:ea typeface="+mn-ea"/>
          <a:cs typeface="+mn-cs"/>
        </a:defRPr>
      </a:lvl7pPr>
      <a:lvl8pPr marL="2400240" algn="l" defTabSz="685783" rtl="0" eaLnBrk="1" latinLnBrk="0" hangingPunct="1">
        <a:defRPr sz="1350" kern="1200">
          <a:solidFill>
            <a:schemeClr val="tx1"/>
          </a:solidFill>
          <a:latin typeface="+mn-lt"/>
          <a:ea typeface="+mn-ea"/>
          <a:cs typeface="+mn-cs"/>
        </a:defRPr>
      </a:lvl8pPr>
      <a:lvl9pPr marL="2743132" algn="l" defTabSz="685783" rtl="0" eaLnBrk="1" latinLnBrk="0" hangingPunct="1">
        <a:defRPr sz="1350" kern="1200">
          <a:solidFill>
            <a:schemeClr val="tx1"/>
          </a:solidFill>
          <a:latin typeface="+mn-lt"/>
          <a:ea typeface="+mn-ea"/>
          <a:cs typeface="+mn-cs"/>
        </a:defRPr>
      </a:lvl9pPr>
    </p:otherStyle>
  </p:txStyles>
</p:sldMaster>
</file>

<file path=ppt/slideMasters/slideMaster15.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reserve="1">
  <p:cSld>
    <p:bg>
      <p:bgPr>
        <a:solidFill>
          <a:schemeClr val="bg1"/>
        </a:solidFill>
        <a:effectLst/>
      </p:bgPr>
    </p:bg>
    <p:spTree>
      <p:nvGrpSpPr>
        <p:cNvPr id="1" name=""/>
        <p:cNvGrpSpPr/>
        <p:nvPr/>
      </p:nvGrpSpPr>
      <p:grpSpPr>
        <a:xfrm>
          <a:off x="0" y="0"/>
          <a:ext cx="0" cy="0"/>
          <a:chOff x="0" y="0"/>
          <a:chExt cx="0" cy="0"/>
        </a:xfrm>
      </p:grpSpPr>
      <p:sp>
        <p:nvSpPr>
          <p:cNvPr id="3" name="Footer Placeholder 2"/>
          <p:cNvSpPr>
            <a:spLocks noGrp="1"/>
          </p:cNvSpPr>
          <p:nvPr>
            <p:ph type="ftr" sz="quarter" idx="3"/>
          </p:nvPr>
        </p:nvSpPr>
        <p:spPr>
          <a:xfrm>
            <a:off x="2847475" y="6356358"/>
            <a:ext cx="5601368" cy="327861"/>
          </a:xfrm>
          <a:prstGeom prst="rect">
            <a:avLst/>
          </a:prstGeom>
        </p:spPr>
        <p:txBody>
          <a:bodyPr vert="horz" lIns="0" tIns="0" rIns="91440" bIns="0" rtlCol="0" anchor="ctr">
            <a:normAutofit/>
          </a:bodyPr>
          <a:lstStyle>
            <a:lvl1pPr algn="r">
              <a:defRPr sz="750" b="0">
                <a:solidFill>
                  <a:schemeClr val="tx1">
                    <a:tint val="75000"/>
                  </a:schemeClr>
                </a:solidFill>
                <a:latin typeface="+mn-lt"/>
              </a:defRPr>
            </a:lvl1pPr>
          </a:lstStyle>
          <a:p>
            <a:pPr algn="r">
              <a:defRPr/>
            </a:pPr>
            <a:r>
              <a:rPr lang="en-US" dirty="0"/>
              <a:t>Confidential &amp; for IFC Staff Only Working Draft – Discussion Paper Only</a:t>
            </a:r>
          </a:p>
        </p:txBody>
      </p:sp>
      <p:sp>
        <p:nvSpPr>
          <p:cNvPr id="5" name="Date Placeholder 4"/>
          <p:cNvSpPr>
            <a:spLocks noGrp="1"/>
          </p:cNvSpPr>
          <p:nvPr>
            <p:ph type="dt" sz="half" idx="2"/>
          </p:nvPr>
        </p:nvSpPr>
        <p:spPr>
          <a:xfrm>
            <a:off x="616811" y="6329621"/>
            <a:ext cx="2201255" cy="365125"/>
          </a:xfrm>
          <a:prstGeom prst="rect">
            <a:avLst/>
          </a:prstGeom>
        </p:spPr>
        <p:txBody>
          <a:bodyPr vert="horz" lIns="0" tIns="0" rIns="91440" bIns="0" rtlCol="0" anchor="ctr">
            <a:normAutofit/>
          </a:bodyPr>
          <a:lstStyle>
            <a:lvl1pPr algn="l">
              <a:defRPr sz="750" b="0">
                <a:solidFill>
                  <a:schemeClr val="tx1">
                    <a:tint val="75000"/>
                  </a:schemeClr>
                </a:solidFill>
                <a:latin typeface="+mn-lt"/>
              </a:defRPr>
            </a:lvl1pPr>
          </a:lstStyle>
          <a:p>
            <a:pPr>
              <a:defRPr/>
            </a:pPr>
            <a:endParaRPr lang="en-US" dirty="0"/>
          </a:p>
        </p:txBody>
      </p:sp>
      <p:sp>
        <p:nvSpPr>
          <p:cNvPr id="7" name="Rectangle 2">
            <a:extLst>
              <a:ext uri="{FF2B5EF4-FFF2-40B4-BE49-F238E27FC236}">
                <a16:creationId xmlns="" xmlns:a="http://schemas.openxmlformats.org/drawingml/2006/main" xmlns:r="http://schemas.openxmlformats.org/officeDocument/2006/relationships" xmlns:p="http://schemas.openxmlformats.org/presentationml/2006/main" xmlns:a16="http://schemas.microsoft.com/office/drawing/2014/main" xmlns:mv="urn:schemas-microsoft-com:mac:vml" xmlns:mc="http://schemas.openxmlformats.org/markup-compatibility/2006" id="{17C7BB3A-C46E-E548-AB95-B17105378FB3}"/>
              </a:ext>
            </a:extLst>
          </p:cNvPr>
          <p:cNvSpPr>
            <a:spLocks noGrp="1" noChangeArrowheads="1"/>
          </p:cNvSpPr>
          <p:nvPr>
            <p:ph type="title"/>
          </p:nvPr>
        </p:nvSpPr>
        <p:spPr bwMode="auto">
          <a:xfrm>
            <a:off x="616808" y="182361"/>
            <a:ext cx="7772400" cy="563562"/>
          </a:xfrm>
          <a:prstGeom prst="rect">
            <a:avLst/>
          </a:prstGeom>
          <a:noFill/>
          <a:ln w="9525">
            <a:noFill/>
            <a:miter lim="800000"/>
            <a:headEnd/>
            <a:tailEnd/>
          </a:ln>
        </p:spPr>
        <p:txBody>
          <a:bodyPr vert="horz" wrap="square" lIns="0" tIns="0" rIns="0" bIns="0" numCol="1" anchor="ctr" anchorCtr="0" compatLnSpc="1">
            <a:prstTxWarp prst="textNoShape">
              <a:avLst/>
            </a:prstTxWarp>
            <a:normAutofit/>
          </a:bodyPr>
          <a:lstStyle/>
          <a:p>
            <a:pPr lvl="0"/>
            <a:r>
              <a:rPr lang="en-US"/>
              <a:t>Click to edit Master title style</a:t>
            </a:r>
          </a:p>
        </p:txBody>
      </p:sp>
      <p:sp>
        <p:nvSpPr>
          <p:cNvPr id="9" name="Rectangle 3">
            <a:extLst>
              <a:ext uri="{FF2B5EF4-FFF2-40B4-BE49-F238E27FC236}">
                <a16:creationId xmlns="" xmlns:a="http://schemas.openxmlformats.org/drawingml/2006/main" xmlns:r="http://schemas.openxmlformats.org/officeDocument/2006/relationships" xmlns:p="http://schemas.openxmlformats.org/presentationml/2006/main" xmlns:a16="http://schemas.microsoft.com/office/drawing/2014/main" xmlns:mv="urn:schemas-microsoft-com:mac:vml" xmlns:mc="http://schemas.openxmlformats.org/markup-compatibility/2006" id="{5A002936-8E5D-6F4B-8746-3867B21D1EE6}"/>
              </a:ext>
            </a:extLst>
          </p:cNvPr>
          <p:cNvSpPr>
            <a:spLocks noGrp="1" noChangeArrowheads="1"/>
          </p:cNvSpPr>
          <p:nvPr>
            <p:ph type="body" idx="1"/>
          </p:nvPr>
        </p:nvSpPr>
        <p:spPr bwMode="auto">
          <a:xfrm>
            <a:off x="616809" y="1246190"/>
            <a:ext cx="7841392" cy="4849810"/>
          </a:xfrm>
          <a:prstGeom prst="rect">
            <a:avLst/>
          </a:prstGeom>
          <a:noFill/>
          <a:ln w="9525">
            <a:noFill/>
            <a:miter lim="800000"/>
            <a:headEnd/>
            <a:tailEnd/>
          </a:ln>
        </p:spPr>
        <p:txBody>
          <a:bodyPr vert="horz" wrap="square" lIns="0" tIns="0" rIns="0" bIns="0" numCol="1" anchor="t" anchorCtr="0" compatLnSpc="1">
            <a:prstTxWarp prst="textNoShape">
              <a:avLst/>
            </a:prstTxWarp>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2169113470"/>
      </p:ext>
    </p:extLst>
  </p:cSld>
  <p:clrMap bg1="lt1" tx1="dk1" bg2="lt2" tx2="dk2" accent1="accent1" accent2="accent2" accent3="accent3" accent4="accent4" accent5="accent5" accent6="accent6" hlink="hlink" folHlink="folHlink"/>
  <p:sldLayoutIdLst>
    <p:sldLayoutId id="2147485538" r:id="rId1"/>
    <p:sldLayoutId id="2147485539" r:id="rId2"/>
    <p:sldLayoutId id="2147485540" r:id="rId3"/>
    <p:sldLayoutId id="2147485541" r:id="rId4"/>
    <p:sldLayoutId id="2147485543" r:id="rId5"/>
    <p:sldLayoutId id="2147485544" r:id="rId6"/>
    <p:sldLayoutId id="2147485545" r:id="rId7"/>
    <p:sldLayoutId id="2147485546" r:id="rId8"/>
  </p:sldLayoutIdLst>
  <p:hf hdr="0" dt="0"/>
  <p:txStyles>
    <p:titleStyle>
      <a:lvl1pPr algn="l" rtl="0" eaLnBrk="1" fontAlgn="base" hangingPunct="1">
        <a:spcBef>
          <a:spcPct val="0"/>
        </a:spcBef>
        <a:spcAft>
          <a:spcPct val="0"/>
        </a:spcAft>
        <a:defRPr sz="1800" b="0" i="0" cap="all">
          <a:solidFill>
            <a:schemeClr val="tx1"/>
          </a:solidFill>
          <a:latin typeface="+mj-lt"/>
          <a:ea typeface="+mj-ea"/>
          <a:cs typeface="+mj-cs"/>
        </a:defRPr>
      </a:lvl1pPr>
      <a:lvl2pPr algn="ctr" rtl="0" eaLnBrk="1" fontAlgn="base" hangingPunct="1">
        <a:spcBef>
          <a:spcPct val="0"/>
        </a:spcBef>
        <a:spcAft>
          <a:spcPct val="0"/>
        </a:spcAft>
        <a:defRPr sz="1950" b="1">
          <a:solidFill>
            <a:srgbClr val="014C6D"/>
          </a:solidFill>
          <a:latin typeface="Trebuchet MS" pitchFamily="34" charset="0"/>
        </a:defRPr>
      </a:lvl2pPr>
      <a:lvl3pPr algn="ctr" rtl="0" eaLnBrk="1" fontAlgn="base" hangingPunct="1">
        <a:spcBef>
          <a:spcPct val="0"/>
        </a:spcBef>
        <a:spcAft>
          <a:spcPct val="0"/>
        </a:spcAft>
        <a:defRPr sz="1950" b="1">
          <a:solidFill>
            <a:srgbClr val="014C6D"/>
          </a:solidFill>
          <a:latin typeface="Trebuchet MS" pitchFamily="34" charset="0"/>
        </a:defRPr>
      </a:lvl3pPr>
      <a:lvl4pPr algn="ctr" rtl="0" eaLnBrk="1" fontAlgn="base" hangingPunct="1">
        <a:spcBef>
          <a:spcPct val="0"/>
        </a:spcBef>
        <a:spcAft>
          <a:spcPct val="0"/>
        </a:spcAft>
        <a:defRPr sz="1950" b="1">
          <a:solidFill>
            <a:srgbClr val="014C6D"/>
          </a:solidFill>
          <a:latin typeface="Trebuchet MS" pitchFamily="34" charset="0"/>
        </a:defRPr>
      </a:lvl4pPr>
      <a:lvl5pPr algn="ctr" rtl="0" eaLnBrk="1" fontAlgn="base" hangingPunct="1">
        <a:spcBef>
          <a:spcPct val="0"/>
        </a:spcBef>
        <a:spcAft>
          <a:spcPct val="0"/>
        </a:spcAft>
        <a:defRPr sz="1950" b="1">
          <a:solidFill>
            <a:srgbClr val="014C6D"/>
          </a:solidFill>
          <a:latin typeface="Trebuchet MS" pitchFamily="34" charset="0"/>
        </a:defRPr>
      </a:lvl5pPr>
      <a:lvl6pPr marL="342892" algn="ctr" rtl="0" eaLnBrk="1" fontAlgn="base" hangingPunct="1">
        <a:spcBef>
          <a:spcPct val="0"/>
        </a:spcBef>
        <a:spcAft>
          <a:spcPct val="0"/>
        </a:spcAft>
        <a:defRPr sz="1950" b="1">
          <a:solidFill>
            <a:srgbClr val="014C6D"/>
          </a:solidFill>
          <a:latin typeface="Trebuchet MS" pitchFamily="34" charset="0"/>
        </a:defRPr>
      </a:lvl6pPr>
      <a:lvl7pPr marL="685783" algn="ctr" rtl="0" eaLnBrk="1" fontAlgn="base" hangingPunct="1">
        <a:spcBef>
          <a:spcPct val="0"/>
        </a:spcBef>
        <a:spcAft>
          <a:spcPct val="0"/>
        </a:spcAft>
        <a:defRPr sz="1950" b="1">
          <a:solidFill>
            <a:srgbClr val="014C6D"/>
          </a:solidFill>
          <a:latin typeface="Trebuchet MS" pitchFamily="34" charset="0"/>
        </a:defRPr>
      </a:lvl7pPr>
      <a:lvl8pPr marL="1028675" algn="ctr" rtl="0" eaLnBrk="1" fontAlgn="base" hangingPunct="1">
        <a:spcBef>
          <a:spcPct val="0"/>
        </a:spcBef>
        <a:spcAft>
          <a:spcPct val="0"/>
        </a:spcAft>
        <a:defRPr sz="1950" b="1">
          <a:solidFill>
            <a:srgbClr val="014C6D"/>
          </a:solidFill>
          <a:latin typeface="Trebuchet MS" pitchFamily="34" charset="0"/>
        </a:defRPr>
      </a:lvl8pPr>
      <a:lvl9pPr marL="1371566" algn="ctr" rtl="0" eaLnBrk="1" fontAlgn="base" hangingPunct="1">
        <a:spcBef>
          <a:spcPct val="0"/>
        </a:spcBef>
        <a:spcAft>
          <a:spcPct val="0"/>
        </a:spcAft>
        <a:defRPr sz="1950" b="1">
          <a:solidFill>
            <a:srgbClr val="014C6D"/>
          </a:solidFill>
          <a:latin typeface="Trebuchet MS" pitchFamily="34" charset="0"/>
        </a:defRPr>
      </a:lvl9pPr>
    </p:titleStyle>
    <p:bodyStyle>
      <a:lvl1pPr marL="0" indent="0" algn="l" rtl="0" eaLnBrk="1" fontAlgn="base" hangingPunct="1">
        <a:lnSpc>
          <a:spcPct val="115000"/>
        </a:lnSpc>
        <a:spcBef>
          <a:spcPct val="20000"/>
        </a:spcBef>
        <a:spcAft>
          <a:spcPct val="0"/>
        </a:spcAft>
        <a:buClr>
          <a:srgbClr val="00783C"/>
        </a:buClr>
        <a:buNone/>
        <a:defRPr sz="1350">
          <a:solidFill>
            <a:schemeClr val="tx1"/>
          </a:solidFill>
          <a:latin typeface="+mn-lt"/>
          <a:ea typeface="+mn-ea"/>
          <a:cs typeface="+mn-cs"/>
        </a:defRPr>
      </a:lvl1pPr>
      <a:lvl2pPr marL="0" indent="0" algn="l" rtl="0" eaLnBrk="1" fontAlgn="base" hangingPunct="1">
        <a:spcBef>
          <a:spcPct val="20000"/>
        </a:spcBef>
        <a:spcAft>
          <a:spcPct val="0"/>
        </a:spcAft>
        <a:buClr>
          <a:srgbClr val="00783C"/>
        </a:buClr>
        <a:buFont typeface="Wingdings" pitchFamily="2" charset="2"/>
        <a:buNone/>
        <a:defRPr sz="1350">
          <a:solidFill>
            <a:schemeClr val="tx1"/>
          </a:solidFill>
          <a:latin typeface="+mn-lt"/>
        </a:defRPr>
      </a:lvl2pPr>
      <a:lvl3pPr marL="3572" indent="0" algn="l" rtl="0" eaLnBrk="1" fontAlgn="base" hangingPunct="1">
        <a:spcBef>
          <a:spcPct val="20000"/>
        </a:spcBef>
        <a:spcAft>
          <a:spcPct val="0"/>
        </a:spcAft>
        <a:buClr>
          <a:srgbClr val="00783C"/>
        </a:buClr>
        <a:buNone/>
        <a:defRPr sz="1350">
          <a:solidFill>
            <a:schemeClr val="tx1"/>
          </a:solidFill>
          <a:latin typeface="+mn-lt"/>
        </a:defRPr>
      </a:lvl3pPr>
      <a:lvl4pPr marL="0" indent="0" algn="l" rtl="0" eaLnBrk="1" fontAlgn="base" hangingPunct="1">
        <a:spcBef>
          <a:spcPct val="20000"/>
        </a:spcBef>
        <a:spcAft>
          <a:spcPct val="0"/>
        </a:spcAft>
        <a:buClr>
          <a:srgbClr val="00783C"/>
        </a:buClr>
        <a:buNone/>
        <a:defRPr sz="1350">
          <a:solidFill>
            <a:schemeClr val="tx1"/>
          </a:solidFill>
          <a:latin typeface="+mn-lt"/>
        </a:defRPr>
      </a:lvl4pPr>
      <a:lvl5pPr marL="0" indent="0" algn="l" rtl="0" eaLnBrk="1" fontAlgn="base" hangingPunct="1">
        <a:spcBef>
          <a:spcPct val="20000"/>
        </a:spcBef>
        <a:spcAft>
          <a:spcPct val="0"/>
        </a:spcAft>
        <a:buClr>
          <a:srgbClr val="00783C"/>
        </a:buClr>
        <a:buNone/>
        <a:defRPr sz="1350">
          <a:solidFill>
            <a:schemeClr val="tx1"/>
          </a:solidFill>
          <a:latin typeface="+mn-lt"/>
        </a:defRPr>
      </a:lvl5pPr>
      <a:lvl6pPr marL="1885903" indent="-171446" algn="l" rtl="0" eaLnBrk="1" fontAlgn="base" hangingPunct="1">
        <a:spcBef>
          <a:spcPct val="20000"/>
        </a:spcBef>
        <a:spcAft>
          <a:spcPct val="0"/>
        </a:spcAft>
        <a:buClr>
          <a:srgbClr val="00783C"/>
        </a:buClr>
        <a:buChar char="»"/>
        <a:defRPr sz="1200">
          <a:solidFill>
            <a:schemeClr val="tx1"/>
          </a:solidFill>
          <a:latin typeface="+mn-lt"/>
        </a:defRPr>
      </a:lvl6pPr>
      <a:lvl7pPr marL="2228795" indent="-171446" algn="l" rtl="0" eaLnBrk="1" fontAlgn="base" hangingPunct="1">
        <a:spcBef>
          <a:spcPct val="20000"/>
        </a:spcBef>
        <a:spcAft>
          <a:spcPct val="0"/>
        </a:spcAft>
        <a:buClr>
          <a:srgbClr val="00783C"/>
        </a:buClr>
        <a:buChar char="»"/>
        <a:defRPr sz="1200">
          <a:solidFill>
            <a:schemeClr val="tx1"/>
          </a:solidFill>
          <a:latin typeface="+mn-lt"/>
        </a:defRPr>
      </a:lvl7pPr>
      <a:lvl8pPr marL="2571686" indent="-171446" algn="l" rtl="0" eaLnBrk="1" fontAlgn="base" hangingPunct="1">
        <a:spcBef>
          <a:spcPct val="20000"/>
        </a:spcBef>
        <a:spcAft>
          <a:spcPct val="0"/>
        </a:spcAft>
        <a:buClr>
          <a:srgbClr val="00783C"/>
        </a:buClr>
        <a:buChar char="»"/>
        <a:defRPr sz="1200">
          <a:solidFill>
            <a:schemeClr val="tx1"/>
          </a:solidFill>
          <a:latin typeface="+mn-lt"/>
        </a:defRPr>
      </a:lvl8pPr>
      <a:lvl9pPr marL="2914577" indent="-171446" algn="l" rtl="0" eaLnBrk="1" fontAlgn="base" hangingPunct="1">
        <a:spcBef>
          <a:spcPct val="20000"/>
        </a:spcBef>
        <a:spcAft>
          <a:spcPct val="0"/>
        </a:spcAft>
        <a:buClr>
          <a:srgbClr val="00783C"/>
        </a:buClr>
        <a:buChar char="»"/>
        <a:defRPr sz="1200">
          <a:solidFill>
            <a:schemeClr val="tx1"/>
          </a:solidFill>
          <a:latin typeface="+mn-lt"/>
        </a:defRPr>
      </a:lvl9pPr>
    </p:bodyStyle>
    <p:otherStyle>
      <a:defPPr>
        <a:defRPr lang="en-US"/>
      </a:defPPr>
      <a:lvl1pPr marL="0" algn="l" defTabSz="685783" rtl="0" eaLnBrk="1" latinLnBrk="0" hangingPunct="1">
        <a:defRPr sz="1350" kern="1200">
          <a:solidFill>
            <a:schemeClr val="tx1"/>
          </a:solidFill>
          <a:latin typeface="+mn-lt"/>
          <a:ea typeface="+mn-ea"/>
          <a:cs typeface="+mn-cs"/>
        </a:defRPr>
      </a:lvl1pPr>
      <a:lvl2pPr marL="342892" algn="l" defTabSz="685783" rtl="0" eaLnBrk="1" latinLnBrk="0" hangingPunct="1">
        <a:defRPr sz="1350" kern="1200">
          <a:solidFill>
            <a:schemeClr val="tx1"/>
          </a:solidFill>
          <a:latin typeface="+mn-lt"/>
          <a:ea typeface="+mn-ea"/>
          <a:cs typeface="+mn-cs"/>
        </a:defRPr>
      </a:lvl2pPr>
      <a:lvl3pPr marL="685783" algn="l" defTabSz="685783" rtl="0" eaLnBrk="1" latinLnBrk="0" hangingPunct="1">
        <a:defRPr sz="1350" kern="1200">
          <a:solidFill>
            <a:schemeClr val="tx1"/>
          </a:solidFill>
          <a:latin typeface="+mn-lt"/>
          <a:ea typeface="+mn-ea"/>
          <a:cs typeface="+mn-cs"/>
        </a:defRPr>
      </a:lvl3pPr>
      <a:lvl4pPr marL="1028675" algn="l" defTabSz="685783" rtl="0" eaLnBrk="1" latinLnBrk="0" hangingPunct="1">
        <a:defRPr sz="1350" kern="1200">
          <a:solidFill>
            <a:schemeClr val="tx1"/>
          </a:solidFill>
          <a:latin typeface="+mn-lt"/>
          <a:ea typeface="+mn-ea"/>
          <a:cs typeface="+mn-cs"/>
        </a:defRPr>
      </a:lvl4pPr>
      <a:lvl5pPr marL="1371566" algn="l" defTabSz="685783" rtl="0" eaLnBrk="1" latinLnBrk="0" hangingPunct="1">
        <a:defRPr sz="1350" kern="1200">
          <a:solidFill>
            <a:schemeClr val="tx1"/>
          </a:solidFill>
          <a:latin typeface="+mn-lt"/>
          <a:ea typeface="+mn-ea"/>
          <a:cs typeface="+mn-cs"/>
        </a:defRPr>
      </a:lvl5pPr>
      <a:lvl6pPr marL="1714457" algn="l" defTabSz="685783" rtl="0" eaLnBrk="1" latinLnBrk="0" hangingPunct="1">
        <a:defRPr sz="1350" kern="1200">
          <a:solidFill>
            <a:schemeClr val="tx1"/>
          </a:solidFill>
          <a:latin typeface="+mn-lt"/>
          <a:ea typeface="+mn-ea"/>
          <a:cs typeface="+mn-cs"/>
        </a:defRPr>
      </a:lvl6pPr>
      <a:lvl7pPr marL="2057348" algn="l" defTabSz="685783" rtl="0" eaLnBrk="1" latinLnBrk="0" hangingPunct="1">
        <a:defRPr sz="1350" kern="1200">
          <a:solidFill>
            <a:schemeClr val="tx1"/>
          </a:solidFill>
          <a:latin typeface="+mn-lt"/>
          <a:ea typeface="+mn-ea"/>
          <a:cs typeface="+mn-cs"/>
        </a:defRPr>
      </a:lvl7pPr>
      <a:lvl8pPr marL="2400240" algn="l" defTabSz="685783" rtl="0" eaLnBrk="1" latinLnBrk="0" hangingPunct="1">
        <a:defRPr sz="1350" kern="1200">
          <a:solidFill>
            <a:schemeClr val="tx1"/>
          </a:solidFill>
          <a:latin typeface="+mn-lt"/>
          <a:ea typeface="+mn-ea"/>
          <a:cs typeface="+mn-cs"/>
        </a:defRPr>
      </a:lvl8pPr>
      <a:lvl9pPr marL="2743132" algn="l" defTabSz="685783" rtl="0" eaLnBrk="1" latinLnBrk="0" hangingPunct="1">
        <a:defRPr sz="1350" kern="1200">
          <a:solidFill>
            <a:schemeClr val="tx1"/>
          </a:solidFill>
          <a:latin typeface="+mn-lt"/>
          <a:ea typeface="+mn-ea"/>
          <a:cs typeface="+mn-cs"/>
        </a:defRPr>
      </a:lvl9pPr>
    </p:otherStyle>
  </p:txStyles>
</p:sldMaster>
</file>

<file path=ppt/slideMasters/slideMaster16.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reserve="1">
  <p:cSld>
    <p:bg>
      <p:bgPr>
        <a:solidFill>
          <a:schemeClr val="bg1"/>
        </a:solidFill>
        <a:effectLst/>
      </p:bgPr>
    </p:bg>
    <p:spTree>
      <p:nvGrpSpPr>
        <p:cNvPr id="1" name=""/>
        <p:cNvGrpSpPr/>
        <p:nvPr/>
      </p:nvGrpSpPr>
      <p:grpSpPr>
        <a:xfrm>
          <a:off x="0" y="0"/>
          <a:ext cx="0" cy="0"/>
          <a:chOff x="0" y="0"/>
          <a:chExt cx="0" cy="0"/>
        </a:xfrm>
      </p:grpSpPr>
      <p:sp>
        <p:nvSpPr>
          <p:cNvPr id="3" name="Footer Placeholder 2"/>
          <p:cNvSpPr>
            <a:spLocks noGrp="1"/>
          </p:cNvSpPr>
          <p:nvPr>
            <p:ph type="ftr" sz="quarter" idx="3"/>
          </p:nvPr>
        </p:nvSpPr>
        <p:spPr>
          <a:xfrm>
            <a:off x="2847475" y="6356358"/>
            <a:ext cx="5601368" cy="327861"/>
          </a:xfrm>
          <a:prstGeom prst="rect">
            <a:avLst/>
          </a:prstGeom>
        </p:spPr>
        <p:txBody>
          <a:bodyPr vert="horz" lIns="0" tIns="0" rIns="91440" bIns="0" rtlCol="0" anchor="ctr">
            <a:normAutofit/>
          </a:bodyPr>
          <a:lstStyle>
            <a:lvl1pPr algn="r">
              <a:defRPr sz="750" b="0">
                <a:solidFill>
                  <a:schemeClr val="tx1">
                    <a:tint val="75000"/>
                  </a:schemeClr>
                </a:solidFill>
                <a:latin typeface="+mn-lt"/>
              </a:defRPr>
            </a:lvl1pPr>
          </a:lstStyle>
          <a:p>
            <a:pPr algn="r">
              <a:defRPr/>
            </a:pPr>
            <a:r>
              <a:rPr lang="en-US"/>
              <a:t>Confidential &amp; for IFC Staff Only Working Draft – Discussion Paper Only</a:t>
            </a:r>
          </a:p>
        </p:txBody>
      </p:sp>
      <p:sp>
        <p:nvSpPr>
          <p:cNvPr id="5" name="Date Placeholder 4"/>
          <p:cNvSpPr>
            <a:spLocks noGrp="1"/>
          </p:cNvSpPr>
          <p:nvPr>
            <p:ph type="dt" sz="half" idx="2"/>
          </p:nvPr>
        </p:nvSpPr>
        <p:spPr>
          <a:xfrm>
            <a:off x="616811" y="6329621"/>
            <a:ext cx="2201255" cy="365125"/>
          </a:xfrm>
          <a:prstGeom prst="rect">
            <a:avLst/>
          </a:prstGeom>
        </p:spPr>
        <p:txBody>
          <a:bodyPr vert="horz" lIns="0" tIns="0" rIns="91440" bIns="0" rtlCol="0" anchor="ctr">
            <a:normAutofit/>
          </a:bodyPr>
          <a:lstStyle>
            <a:lvl1pPr algn="l">
              <a:defRPr sz="750" b="0">
                <a:solidFill>
                  <a:schemeClr val="tx1">
                    <a:tint val="75000"/>
                  </a:schemeClr>
                </a:solidFill>
                <a:latin typeface="+mn-lt"/>
              </a:defRPr>
            </a:lvl1pPr>
          </a:lstStyle>
          <a:p>
            <a:pPr>
              <a:defRPr/>
            </a:pPr>
            <a:endParaRPr lang="en-US"/>
          </a:p>
        </p:txBody>
      </p:sp>
      <p:sp>
        <p:nvSpPr>
          <p:cNvPr id="7" name="Rectangle 2">
            <a:extLst>
              <a:ext uri="{FF2B5EF4-FFF2-40B4-BE49-F238E27FC236}">
                <a16:creationId xmlns="" xmlns:a="http://schemas.openxmlformats.org/drawingml/2006/main" xmlns:r="http://schemas.openxmlformats.org/officeDocument/2006/relationships" xmlns:p="http://schemas.openxmlformats.org/presentationml/2006/main" xmlns:a16="http://schemas.microsoft.com/office/drawing/2014/main" xmlns:mv="urn:schemas-microsoft-com:mac:vml" xmlns:mc="http://schemas.openxmlformats.org/markup-compatibility/2006" id="{17C7BB3A-C46E-E548-AB95-B17105378FB3}"/>
              </a:ext>
            </a:extLst>
          </p:cNvPr>
          <p:cNvSpPr>
            <a:spLocks noGrp="1" noChangeArrowheads="1"/>
          </p:cNvSpPr>
          <p:nvPr>
            <p:ph type="title"/>
          </p:nvPr>
        </p:nvSpPr>
        <p:spPr bwMode="auto">
          <a:xfrm>
            <a:off x="616808" y="182361"/>
            <a:ext cx="7772400" cy="563562"/>
          </a:xfrm>
          <a:prstGeom prst="rect">
            <a:avLst/>
          </a:prstGeom>
          <a:noFill/>
          <a:ln w="9525">
            <a:noFill/>
            <a:miter lim="800000"/>
            <a:headEnd/>
            <a:tailEnd/>
          </a:ln>
        </p:spPr>
        <p:txBody>
          <a:bodyPr vert="horz" wrap="square" lIns="0" tIns="0" rIns="0" bIns="0" numCol="1" anchor="ctr" anchorCtr="0" compatLnSpc="1">
            <a:prstTxWarp prst="textNoShape">
              <a:avLst/>
            </a:prstTxWarp>
            <a:normAutofit/>
          </a:bodyPr>
          <a:lstStyle/>
          <a:p>
            <a:pPr lvl="0"/>
            <a:r>
              <a:rPr lang="en-US"/>
              <a:t>Click to edit Master title style</a:t>
            </a:r>
          </a:p>
        </p:txBody>
      </p:sp>
      <p:sp>
        <p:nvSpPr>
          <p:cNvPr id="9" name="Rectangle 3">
            <a:extLst>
              <a:ext uri="{FF2B5EF4-FFF2-40B4-BE49-F238E27FC236}">
                <a16:creationId xmlns="" xmlns:a="http://schemas.openxmlformats.org/drawingml/2006/main" xmlns:r="http://schemas.openxmlformats.org/officeDocument/2006/relationships" xmlns:p="http://schemas.openxmlformats.org/presentationml/2006/main" xmlns:a16="http://schemas.microsoft.com/office/drawing/2014/main" xmlns:mv="urn:schemas-microsoft-com:mac:vml" xmlns:mc="http://schemas.openxmlformats.org/markup-compatibility/2006" id="{5A002936-8E5D-6F4B-8746-3867B21D1EE6}"/>
              </a:ext>
            </a:extLst>
          </p:cNvPr>
          <p:cNvSpPr>
            <a:spLocks noGrp="1" noChangeArrowheads="1"/>
          </p:cNvSpPr>
          <p:nvPr>
            <p:ph type="body" idx="1"/>
          </p:nvPr>
        </p:nvSpPr>
        <p:spPr bwMode="auto">
          <a:xfrm>
            <a:off x="616809" y="1246190"/>
            <a:ext cx="7841392" cy="4849810"/>
          </a:xfrm>
          <a:prstGeom prst="rect">
            <a:avLst/>
          </a:prstGeom>
          <a:noFill/>
          <a:ln w="9525">
            <a:noFill/>
            <a:miter lim="800000"/>
            <a:headEnd/>
            <a:tailEnd/>
          </a:ln>
        </p:spPr>
        <p:txBody>
          <a:bodyPr vert="horz" wrap="square" lIns="0" tIns="0" rIns="0" bIns="0" numCol="1" anchor="t" anchorCtr="0" compatLnSpc="1">
            <a:prstTxWarp prst="textNoShape">
              <a:avLst/>
            </a:prstTxWarp>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486729372"/>
      </p:ext>
    </p:extLst>
  </p:cSld>
  <p:clrMap bg1="lt1" tx1="dk1" bg2="lt2" tx2="dk2" accent1="accent1" accent2="accent2" accent3="accent3" accent4="accent4" accent5="accent5" accent6="accent6" hlink="hlink" folHlink="folHlink"/>
  <p:sldLayoutIdLst>
    <p:sldLayoutId id="2147485548" r:id="rId1"/>
    <p:sldLayoutId id="2147485549" r:id="rId2"/>
    <p:sldLayoutId id="2147485550" r:id="rId3"/>
    <p:sldLayoutId id="2147485551" r:id="rId4"/>
    <p:sldLayoutId id="2147485553" r:id="rId5"/>
    <p:sldLayoutId id="2147485554" r:id="rId6"/>
    <p:sldLayoutId id="2147485555" r:id="rId7"/>
    <p:sldLayoutId id="2147485556" r:id="rId8"/>
    <p:sldLayoutId id="2147485557" r:id="rId9"/>
    <p:sldLayoutId id="2147485558" r:id="rId10"/>
  </p:sldLayoutIdLst>
  <p:hf hdr="0" dt="0"/>
  <p:txStyles>
    <p:titleStyle>
      <a:lvl1pPr algn="l" rtl="0" eaLnBrk="1" fontAlgn="base" hangingPunct="1">
        <a:spcBef>
          <a:spcPct val="0"/>
        </a:spcBef>
        <a:spcAft>
          <a:spcPct val="0"/>
        </a:spcAft>
        <a:defRPr sz="1800" b="0" i="0" cap="all">
          <a:solidFill>
            <a:schemeClr val="tx1"/>
          </a:solidFill>
          <a:latin typeface="+mj-lt"/>
          <a:ea typeface="+mj-ea"/>
          <a:cs typeface="+mj-cs"/>
        </a:defRPr>
      </a:lvl1pPr>
      <a:lvl2pPr algn="ctr" rtl="0" eaLnBrk="1" fontAlgn="base" hangingPunct="1">
        <a:spcBef>
          <a:spcPct val="0"/>
        </a:spcBef>
        <a:spcAft>
          <a:spcPct val="0"/>
        </a:spcAft>
        <a:defRPr sz="1950" b="1">
          <a:solidFill>
            <a:srgbClr val="014C6D"/>
          </a:solidFill>
          <a:latin typeface="Trebuchet MS" pitchFamily="34" charset="0"/>
        </a:defRPr>
      </a:lvl2pPr>
      <a:lvl3pPr algn="ctr" rtl="0" eaLnBrk="1" fontAlgn="base" hangingPunct="1">
        <a:spcBef>
          <a:spcPct val="0"/>
        </a:spcBef>
        <a:spcAft>
          <a:spcPct val="0"/>
        </a:spcAft>
        <a:defRPr sz="1950" b="1">
          <a:solidFill>
            <a:srgbClr val="014C6D"/>
          </a:solidFill>
          <a:latin typeface="Trebuchet MS" pitchFamily="34" charset="0"/>
        </a:defRPr>
      </a:lvl3pPr>
      <a:lvl4pPr algn="ctr" rtl="0" eaLnBrk="1" fontAlgn="base" hangingPunct="1">
        <a:spcBef>
          <a:spcPct val="0"/>
        </a:spcBef>
        <a:spcAft>
          <a:spcPct val="0"/>
        </a:spcAft>
        <a:defRPr sz="1950" b="1">
          <a:solidFill>
            <a:srgbClr val="014C6D"/>
          </a:solidFill>
          <a:latin typeface="Trebuchet MS" pitchFamily="34" charset="0"/>
        </a:defRPr>
      </a:lvl4pPr>
      <a:lvl5pPr algn="ctr" rtl="0" eaLnBrk="1" fontAlgn="base" hangingPunct="1">
        <a:spcBef>
          <a:spcPct val="0"/>
        </a:spcBef>
        <a:spcAft>
          <a:spcPct val="0"/>
        </a:spcAft>
        <a:defRPr sz="1950" b="1">
          <a:solidFill>
            <a:srgbClr val="014C6D"/>
          </a:solidFill>
          <a:latin typeface="Trebuchet MS" pitchFamily="34" charset="0"/>
        </a:defRPr>
      </a:lvl5pPr>
      <a:lvl6pPr marL="342892" algn="ctr" rtl="0" eaLnBrk="1" fontAlgn="base" hangingPunct="1">
        <a:spcBef>
          <a:spcPct val="0"/>
        </a:spcBef>
        <a:spcAft>
          <a:spcPct val="0"/>
        </a:spcAft>
        <a:defRPr sz="1950" b="1">
          <a:solidFill>
            <a:srgbClr val="014C6D"/>
          </a:solidFill>
          <a:latin typeface="Trebuchet MS" pitchFamily="34" charset="0"/>
        </a:defRPr>
      </a:lvl6pPr>
      <a:lvl7pPr marL="685783" algn="ctr" rtl="0" eaLnBrk="1" fontAlgn="base" hangingPunct="1">
        <a:spcBef>
          <a:spcPct val="0"/>
        </a:spcBef>
        <a:spcAft>
          <a:spcPct val="0"/>
        </a:spcAft>
        <a:defRPr sz="1950" b="1">
          <a:solidFill>
            <a:srgbClr val="014C6D"/>
          </a:solidFill>
          <a:latin typeface="Trebuchet MS" pitchFamily="34" charset="0"/>
        </a:defRPr>
      </a:lvl7pPr>
      <a:lvl8pPr marL="1028675" algn="ctr" rtl="0" eaLnBrk="1" fontAlgn="base" hangingPunct="1">
        <a:spcBef>
          <a:spcPct val="0"/>
        </a:spcBef>
        <a:spcAft>
          <a:spcPct val="0"/>
        </a:spcAft>
        <a:defRPr sz="1950" b="1">
          <a:solidFill>
            <a:srgbClr val="014C6D"/>
          </a:solidFill>
          <a:latin typeface="Trebuchet MS" pitchFamily="34" charset="0"/>
        </a:defRPr>
      </a:lvl8pPr>
      <a:lvl9pPr marL="1371566" algn="ctr" rtl="0" eaLnBrk="1" fontAlgn="base" hangingPunct="1">
        <a:spcBef>
          <a:spcPct val="0"/>
        </a:spcBef>
        <a:spcAft>
          <a:spcPct val="0"/>
        </a:spcAft>
        <a:defRPr sz="1950" b="1">
          <a:solidFill>
            <a:srgbClr val="014C6D"/>
          </a:solidFill>
          <a:latin typeface="Trebuchet MS" pitchFamily="34" charset="0"/>
        </a:defRPr>
      </a:lvl9pPr>
    </p:titleStyle>
    <p:bodyStyle>
      <a:lvl1pPr marL="0" indent="0" algn="l" rtl="0" eaLnBrk="1" fontAlgn="base" hangingPunct="1">
        <a:lnSpc>
          <a:spcPct val="115000"/>
        </a:lnSpc>
        <a:spcBef>
          <a:spcPct val="20000"/>
        </a:spcBef>
        <a:spcAft>
          <a:spcPct val="0"/>
        </a:spcAft>
        <a:buClr>
          <a:srgbClr val="00783C"/>
        </a:buClr>
        <a:buNone/>
        <a:defRPr sz="1350">
          <a:solidFill>
            <a:schemeClr val="tx1"/>
          </a:solidFill>
          <a:latin typeface="+mn-lt"/>
          <a:ea typeface="+mn-ea"/>
          <a:cs typeface="+mn-cs"/>
        </a:defRPr>
      </a:lvl1pPr>
      <a:lvl2pPr marL="0" indent="0" algn="l" rtl="0" eaLnBrk="1" fontAlgn="base" hangingPunct="1">
        <a:spcBef>
          <a:spcPct val="20000"/>
        </a:spcBef>
        <a:spcAft>
          <a:spcPct val="0"/>
        </a:spcAft>
        <a:buClr>
          <a:srgbClr val="00783C"/>
        </a:buClr>
        <a:buFont typeface="Wingdings" pitchFamily="2" charset="2"/>
        <a:buNone/>
        <a:defRPr sz="1350">
          <a:solidFill>
            <a:schemeClr val="tx1"/>
          </a:solidFill>
          <a:latin typeface="+mn-lt"/>
        </a:defRPr>
      </a:lvl2pPr>
      <a:lvl3pPr marL="3572" indent="0" algn="l" rtl="0" eaLnBrk="1" fontAlgn="base" hangingPunct="1">
        <a:spcBef>
          <a:spcPct val="20000"/>
        </a:spcBef>
        <a:spcAft>
          <a:spcPct val="0"/>
        </a:spcAft>
        <a:buClr>
          <a:srgbClr val="00783C"/>
        </a:buClr>
        <a:buNone/>
        <a:defRPr sz="1350">
          <a:solidFill>
            <a:schemeClr val="tx1"/>
          </a:solidFill>
          <a:latin typeface="+mn-lt"/>
        </a:defRPr>
      </a:lvl3pPr>
      <a:lvl4pPr marL="0" indent="0" algn="l" rtl="0" eaLnBrk="1" fontAlgn="base" hangingPunct="1">
        <a:spcBef>
          <a:spcPct val="20000"/>
        </a:spcBef>
        <a:spcAft>
          <a:spcPct val="0"/>
        </a:spcAft>
        <a:buClr>
          <a:srgbClr val="00783C"/>
        </a:buClr>
        <a:buNone/>
        <a:defRPr sz="1350">
          <a:solidFill>
            <a:schemeClr val="tx1"/>
          </a:solidFill>
          <a:latin typeface="+mn-lt"/>
        </a:defRPr>
      </a:lvl4pPr>
      <a:lvl5pPr marL="0" indent="0" algn="l" rtl="0" eaLnBrk="1" fontAlgn="base" hangingPunct="1">
        <a:spcBef>
          <a:spcPct val="20000"/>
        </a:spcBef>
        <a:spcAft>
          <a:spcPct val="0"/>
        </a:spcAft>
        <a:buClr>
          <a:srgbClr val="00783C"/>
        </a:buClr>
        <a:buNone/>
        <a:defRPr sz="1350">
          <a:solidFill>
            <a:schemeClr val="tx1"/>
          </a:solidFill>
          <a:latin typeface="+mn-lt"/>
        </a:defRPr>
      </a:lvl5pPr>
      <a:lvl6pPr marL="1885903" indent="-171446" algn="l" rtl="0" eaLnBrk="1" fontAlgn="base" hangingPunct="1">
        <a:spcBef>
          <a:spcPct val="20000"/>
        </a:spcBef>
        <a:spcAft>
          <a:spcPct val="0"/>
        </a:spcAft>
        <a:buClr>
          <a:srgbClr val="00783C"/>
        </a:buClr>
        <a:buChar char="»"/>
        <a:defRPr sz="1200">
          <a:solidFill>
            <a:schemeClr val="tx1"/>
          </a:solidFill>
          <a:latin typeface="+mn-lt"/>
        </a:defRPr>
      </a:lvl6pPr>
      <a:lvl7pPr marL="2228795" indent="-171446" algn="l" rtl="0" eaLnBrk="1" fontAlgn="base" hangingPunct="1">
        <a:spcBef>
          <a:spcPct val="20000"/>
        </a:spcBef>
        <a:spcAft>
          <a:spcPct val="0"/>
        </a:spcAft>
        <a:buClr>
          <a:srgbClr val="00783C"/>
        </a:buClr>
        <a:buChar char="»"/>
        <a:defRPr sz="1200">
          <a:solidFill>
            <a:schemeClr val="tx1"/>
          </a:solidFill>
          <a:latin typeface="+mn-lt"/>
        </a:defRPr>
      </a:lvl7pPr>
      <a:lvl8pPr marL="2571686" indent="-171446" algn="l" rtl="0" eaLnBrk="1" fontAlgn="base" hangingPunct="1">
        <a:spcBef>
          <a:spcPct val="20000"/>
        </a:spcBef>
        <a:spcAft>
          <a:spcPct val="0"/>
        </a:spcAft>
        <a:buClr>
          <a:srgbClr val="00783C"/>
        </a:buClr>
        <a:buChar char="»"/>
        <a:defRPr sz="1200">
          <a:solidFill>
            <a:schemeClr val="tx1"/>
          </a:solidFill>
          <a:latin typeface="+mn-lt"/>
        </a:defRPr>
      </a:lvl8pPr>
      <a:lvl9pPr marL="2914577" indent="-171446" algn="l" rtl="0" eaLnBrk="1" fontAlgn="base" hangingPunct="1">
        <a:spcBef>
          <a:spcPct val="20000"/>
        </a:spcBef>
        <a:spcAft>
          <a:spcPct val="0"/>
        </a:spcAft>
        <a:buClr>
          <a:srgbClr val="00783C"/>
        </a:buClr>
        <a:buChar char="»"/>
        <a:defRPr sz="1200">
          <a:solidFill>
            <a:schemeClr val="tx1"/>
          </a:solidFill>
          <a:latin typeface="+mn-lt"/>
        </a:defRPr>
      </a:lvl9pPr>
    </p:bodyStyle>
    <p:otherStyle>
      <a:defPPr>
        <a:defRPr lang="en-US"/>
      </a:defPPr>
      <a:lvl1pPr marL="0" algn="l" defTabSz="685783" rtl="0" eaLnBrk="1" latinLnBrk="0" hangingPunct="1">
        <a:defRPr sz="1350" kern="1200">
          <a:solidFill>
            <a:schemeClr val="tx1"/>
          </a:solidFill>
          <a:latin typeface="+mn-lt"/>
          <a:ea typeface="+mn-ea"/>
          <a:cs typeface="+mn-cs"/>
        </a:defRPr>
      </a:lvl1pPr>
      <a:lvl2pPr marL="342892" algn="l" defTabSz="685783" rtl="0" eaLnBrk="1" latinLnBrk="0" hangingPunct="1">
        <a:defRPr sz="1350" kern="1200">
          <a:solidFill>
            <a:schemeClr val="tx1"/>
          </a:solidFill>
          <a:latin typeface="+mn-lt"/>
          <a:ea typeface="+mn-ea"/>
          <a:cs typeface="+mn-cs"/>
        </a:defRPr>
      </a:lvl2pPr>
      <a:lvl3pPr marL="685783" algn="l" defTabSz="685783" rtl="0" eaLnBrk="1" latinLnBrk="0" hangingPunct="1">
        <a:defRPr sz="1350" kern="1200">
          <a:solidFill>
            <a:schemeClr val="tx1"/>
          </a:solidFill>
          <a:latin typeface="+mn-lt"/>
          <a:ea typeface="+mn-ea"/>
          <a:cs typeface="+mn-cs"/>
        </a:defRPr>
      </a:lvl3pPr>
      <a:lvl4pPr marL="1028675" algn="l" defTabSz="685783" rtl="0" eaLnBrk="1" latinLnBrk="0" hangingPunct="1">
        <a:defRPr sz="1350" kern="1200">
          <a:solidFill>
            <a:schemeClr val="tx1"/>
          </a:solidFill>
          <a:latin typeface="+mn-lt"/>
          <a:ea typeface="+mn-ea"/>
          <a:cs typeface="+mn-cs"/>
        </a:defRPr>
      </a:lvl4pPr>
      <a:lvl5pPr marL="1371566" algn="l" defTabSz="685783" rtl="0" eaLnBrk="1" latinLnBrk="0" hangingPunct="1">
        <a:defRPr sz="1350" kern="1200">
          <a:solidFill>
            <a:schemeClr val="tx1"/>
          </a:solidFill>
          <a:latin typeface="+mn-lt"/>
          <a:ea typeface="+mn-ea"/>
          <a:cs typeface="+mn-cs"/>
        </a:defRPr>
      </a:lvl5pPr>
      <a:lvl6pPr marL="1714457" algn="l" defTabSz="685783" rtl="0" eaLnBrk="1" latinLnBrk="0" hangingPunct="1">
        <a:defRPr sz="1350" kern="1200">
          <a:solidFill>
            <a:schemeClr val="tx1"/>
          </a:solidFill>
          <a:latin typeface="+mn-lt"/>
          <a:ea typeface="+mn-ea"/>
          <a:cs typeface="+mn-cs"/>
        </a:defRPr>
      </a:lvl6pPr>
      <a:lvl7pPr marL="2057348" algn="l" defTabSz="685783" rtl="0" eaLnBrk="1" latinLnBrk="0" hangingPunct="1">
        <a:defRPr sz="1350" kern="1200">
          <a:solidFill>
            <a:schemeClr val="tx1"/>
          </a:solidFill>
          <a:latin typeface="+mn-lt"/>
          <a:ea typeface="+mn-ea"/>
          <a:cs typeface="+mn-cs"/>
        </a:defRPr>
      </a:lvl7pPr>
      <a:lvl8pPr marL="2400240" algn="l" defTabSz="685783" rtl="0" eaLnBrk="1" latinLnBrk="0" hangingPunct="1">
        <a:defRPr sz="1350" kern="1200">
          <a:solidFill>
            <a:schemeClr val="tx1"/>
          </a:solidFill>
          <a:latin typeface="+mn-lt"/>
          <a:ea typeface="+mn-ea"/>
          <a:cs typeface="+mn-cs"/>
        </a:defRPr>
      </a:lvl8pPr>
      <a:lvl9pPr marL="2743132" algn="l" defTabSz="685783"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reserve="1">
  <p:cSld>
    <p:bg>
      <p:bgPr>
        <a:solidFill>
          <a:schemeClr val="bg1"/>
        </a:solidFill>
        <a:effectLst/>
      </p:bgPr>
    </p:bg>
    <p:spTree>
      <p:nvGrpSpPr>
        <p:cNvPr id="1" name=""/>
        <p:cNvGrpSpPr/>
        <p:nvPr/>
      </p:nvGrpSpPr>
      <p:grpSpPr>
        <a:xfrm>
          <a:off x="0" y="0"/>
          <a:ext cx="0" cy="0"/>
          <a:chOff x="0" y="0"/>
          <a:chExt cx="0" cy="0"/>
        </a:xfrm>
      </p:grpSpPr>
      <p:sp>
        <p:nvSpPr>
          <p:cNvPr id="2050" name="Freeform 84"/>
          <p:cNvSpPr>
            <a:spLocks/>
          </p:cNvSpPr>
          <p:nvPr/>
        </p:nvSpPr>
        <p:spPr bwMode="auto">
          <a:xfrm flipH="1">
            <a:off x="8189913" y="6323013"/>
            <a:ext cx="349250" cy="534987"/>
          </a:xfrm>
          <a:custGeom>
            <a:avLst/>
            <a:gdLst>
              <a:gd name="T0" fmla="*/ 0 w 638"/>
              <a:gd name="T1" fmla="*/ 0 h 1194"/>
              <a:gd name="T2" fmla="*/ 38 w 638"/>
              <a:gd name="T3" fmla="*/ 110 h 1194"/>
              <a:gd name="T4" fmla="*/ 78 w 638"/>
              <a:gd name="T5" fmla="*/ 216 h 1194"/>
              <a:gd name="T6" fmla="*/ 106 w 638"/>
              <a:gd name="T7" fmla="*/ 304 h 1194"/>
              <a:gd name="T8" fmla="*/ 136 w 638"/>
              <a:gd name="T9" fmla="*/ 398 h 1194"/>
              <a:gd name="T10" fmla="*/ 164 w 638"/>
              <a:gd name="T11" fmla="*/ 506 h 1194"/>
              <a:gd name="T12" fmla="*/ 206 w 638"/>
              <a:gd name="T13" fmla="*/ 672 h 1194"/>
              <a:gd name="T14" fmla="*/ 236 w 638"/>
              <a:gd name="T15" fmla="*/ 788 h 1194"/>
              <a:gd name="T16" fmla="*/ 272 w 638"/>
              <a:gd name="T17" fmla="*/ 990 h 1194"/>
              <a:gd name="T18" fmla="*/ 286 w 638"/>
              <a:gd name="T19" fmla="*/ 1086 h 1194"/>
              <a:gd name="T20" fmla="*/ 302 w 638"/>
              <a:gd name="T21" fmla="*/ 1194 h 1194"/>
              <a:gd name="T22" fmla="*/ 638 w 638"/>
              <a:gd name="T23" fmla="*/ 1194 h 1194"/>
              <a:gd name="T24" fmla="*/ 624 w 638"/>
              <a:gd name="T25" fmla="*/ 1142 h 1194"/>
              <a:gd name="T26" fmla="*/ 598 w 638"/>
              <a:gd name="T27" fmla="*/ 1060 h 1194"/>
              <a:gd name="T28" fmla="*/ 572 w 638"/>
              <a:gd name="T29" fmla="*/ 980 h 1194"/>
              <a:gd name="T30" fmla="*/ 548 w 638"/>
              <a:gd name="T31" fmla="*/ 912 h 1194"/>
              <a:gd name="T32" fmla="*/ 494 w 638"/>
              <a:gd name="T33" fmla="*/ 784 h 1194"/>
              <a:gd name="T34" fmla="*/ 456 w 638"/>
              <a:gd name="T35" fmla="*/ 698 h 1194"/>
              <a:gd name="T36" fmla="*/ 424 w 638"/>
              <a:gd name="T37" fmla="*/ 626 h 1194"/>
              <a:gd name="T38" fmla="*/ 378 w 638"/>
              <a:gd name="T39" fmla="*/ 532 h 1194"/>
              <a:gd name="T40" fmla="*/ 340 w 638"/>
              <a:gd name="T41" fmla="*/ 470 h 1194"/>
              <a:gd name="T42" fmla="*/ 306 w 638"/>
              <a:gd name="T43" fmla="*/ 414 h 1194"/>
              <a:gd name="T44" fmla="*/ 268 w 638"/>
              <a:gd name="T45" fmla="*/ 342 h 1194"/>
              <a:gd name="T46" fmla="*/ 228 w 638"/>
              <a:gd name="T47" fmla="*/ 286 h 1194"/>
              <a:gd name="T48" fmla="*/ 174 w 638"/>
              <a:gd name="T49" fmla="*/ 210 h 1194"/>
              <a:gd name="T50" fmla="*/ 122 w 638"/>
              <a:gd name="T51" fmla="*/ 140 h 1194"/>
              <a:gd name="T52" fmla="*/ 58 w 638"/>
              <a:gd name="T53" fmla="*/ 52 h 1194"/>
              <a:gd name="T54" fmla="*/ 30 w 638"/>
              <a:gd name="T55" fmla="*/ 20 h 1194"/>
              <a:gd name="T56" fmla="*/ 0 w 638"/>
              <a:gd name="T57" fmla="*/ 0 h 1194"/>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638" h="1194">
                <a:moveTo>
                  <a:pt x="0" y="0"/>
                </a:moveTo>
                <a:lnTo>
                  <a:pt x="38" y="110"/>
                </a:lnTo>
                <a:lnTo>
                  <a:pt x="78" y="216"/>
                </a:lnTo>
                <a:lnTo>
                  <a:pt x="106" y="304"/>
                </a:lnTo>
                <a:lnTo>
                  <a:pt x="136" y="398"/>
                </a:lnTo>
                <a:lnTo>
                  <a:pt x="164" y="506"/>
                </a:lnTo>
                <a:lnTo>
                  <a:pt x="206" y="672"/>
                </a:lnTo>
                <a:lnTo>
                  <a:pt x="236" y="788"/>
                </a:lnTo>
                <a:lnTo>
                  <a:pt x="272" y="990"/>
                </a:lnTo>
                <a:lnTo>
                  <a:pt x="286" y="1086"/>
                </a:lnTo>
                <a:lnTo>
                  <a:pt x="302" y="1194"/>
                </a:lnTo>
                <a:lnTo>
                  <a:pt x="638" y="1194"/>
                </a:lnTo>
                <a:lnTo>
                  <a:pt x="624" y="1142"/>
                </a:lnTo>
                <a:lnTo>
                  <a:pt x="598" y="1060"/>
                </a:lnTo>
                <a:lnTo>
                  <a:pt x="572" y="980"/>
                </a:lnTo>
                <a:lnTo>
                  <a:pt x="548" y="912"/>
                </a:lnTo>
                <a:lnTo>
                  <a:pt x="494" y="784"/>
                </a:lnTo>
                <a:lnTo>
                  <a:pt x="456" y="698"/>
                </a:lnTo>
                <a:lnTo>
                  <a:pt x="424" y="626"/>
                </a:lnTo>
                <a:lnTo>
                  <a:pt x="378" y="532"/>
                </a:lnTo>
                <a:lnTo>
                  <a:pt x="340" y="470"/>
                </a:lnTo>
                <a:lnTo>
                  <a:pt x="306" y="414"/>
                </a:lnTo>
                <a:lnTo>
                  <a:pt x="268" y="342"/>
                </a:lnTo>
                <a:lnTo>
                  <a:pt x="228" y="286"/>
                </a:lnTo>
                <a:lnTo>
                  <a:pt x="174" y="210"/>
                </a:lnTo>
                <a:lnTo>
                  <a:pt x="122" y="140"/>
                </a:lnTo>
                <a:lnTo>
                  <a:pt x="58" y="52"/>
                </a:lnTo>
                <a:lnTo>
                  <a:pt x="30" y="20"/>
                </a:lnTo>
                <a:lnTo>
                  <a:pt x="0" y="0"/>
                </a:lnTo>
                <a:close/>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cap="flat" cmpd="sng">
                <a:solidFill>
                  <a:srgbClr val="000000"/>
                </a:solidFill>
                <a:prstDash val="solid"/>
                <a:round/>
                <a:headEnd type="none" w="med" len="med"/>
                <a:tailEnd type="none" w="med" len="med"/>
              </a14:hiddenLine>
            </a:ext>
          </a:extLst>
        </p:spPr>
        <p:txBody>
          <a:bodyPr wrap="none" lIns="0" tIns="0" rIns="0" bIns="0" anchor="ctr"/>
          <a:lstStyle/>
          <a:p>
            <a:endParaRPr lang="en-US"/>
          </a:p>
        </p:txBody>
      </p:sp>
      <p:sp>
        <p:nvSpPr>
          <p:cNvPr id="2051" name="Freeform 85"/>
          <p:cNvSpPr>
            <a:spLocks/>
          </p:cNvSpPr>
          <p:nvPr/>
        </p:nvSpPr>
        <p:spPr bwMode="auto">
          <a:xfrm flipH="1">
            <a:off x="8545513" y="6146800"/>
            <a:ext cx="246062" cy="165100"/>
          </a:xfrm>
          <a:custGeom>
            <a:avLst/>
            <a:gdLst>
              <a:gd name="T0" fmla="*/ 448 w 448"/>
              <a:gd name="T1" fmla="*/ 372 h 372"/>
              <a:gd name="T2" fmla="*/ 388 w 448"/>
              <a:gd name="T3" fmla="*/ 302 h 372"/>
              <a:gd name="T4" fmla="*/ 280 w 448"/>
              <a:gd name="T5" fmla="*/ 208 h 372"/>
              <a:gd name="T6" fmla="*/ 210 w 448"/>
              <a:gd name="T7" fmla="*/ 142 h 372"/>
              <a:gd name="T8" fmla="*/ 140 w 448"/>
              <a:gd name="T9" fmla="*/ 94 h 372"/>
              <a:gd name="T10" fmla="*/ 64 w 448"/>
              <a:gd name="T11" fmla="*/ 44 h 372"/>
              <a:gd name="T12" fmla="*/ 0 w 448"/>
              <a:gd name="T13" fmla="*/ 0 h 372"/>
              <a:gd name="T14" fmla="*/ 280 w 448"/>
              <a:gd name="T15" fmla="*/ 0 h 372"/>
              <a:gd name="T16" fmla="*/ 300 w 448"/>
              <a:gd name="T17" fmla="*/ 36 h 372"/>
              <a:gd name="T18" fmla="*/ 324 w 448"/>
              <a:gd name="T19" fmla="*/ 82 h 372"/>
              <a:gd name="T20" fmla="*/ 346 w 448"/>
              <a:gd name="T21" fmla="*/ 134 h 372"/>
              <a:gd name="T22" fmla="*/ 378 w 448"/>
              <a:gd name="T23" fmla="*/ 206 h 372"/>
              <a:gd name="T24" fmla="*/ 408 w 448"/>
              <a:gd name="T25" fmla="*/ 264 h 372"/>
              <a:gd name="T26" fmla="*/ 434 w 448"/>
              <a:gd name="T27" fmla="*/ 334 h 372"/>
              <a:gd name="T28" fmla="*/ 448 w 448"/>
              <a:gd name="T29" fmla="*/ 372 h 37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448" h="372">
                <a:moveTo>
                  <a:pt x="448" y="372"/>
                </a:moveTo>
                <a:lnTo>
                  <a:pt x="388" y="302"/>
                </a:lnTo>
                <a:lnTo>
                  <a:pt x="280" y="208"/>
                </a:lnTo>
                <a:lnTo>
                  <a:pt x="210" y="142"/>
                </a:lnTo>
                <a:lnTo>
                  <a:pt x="140" y="94"/>
                </a:lnTo>
                <a:lnTo>
                  <a:pt x="64" y="44"/>
                </a:lnTo>
                <a:lnTo>
                  <a:pt x="0" y="0"/>
                </a:lnTo>
                <a:lnTo>
                  <a:pt x="280" y="0"/>
                </a:lnTo>
                <a:lnTo>
                  <a:pt x="300" y="36"/>
                </a:lnTo>
                <a:lnTo>
                  <a:pt x="324" y="82"/>
                </a:lnTo>
                <a:lnTo>
                  <a:pt x="346" y="134"/>
                </a:lnTo>
                <a:lnTo>
                  <a:pt x="378" y="206"/>
                </a:lnTo>
                <a:lnTo>
                  <a:pt x="408" y="264"/>
                </a:lnTo>
                <a:lnTo>
                  <a:pt x="434" y="334"/>
                </a:lnTo>
                <a:lnTo>
                  <a:pt x="448" y="372"/>
                </a:lnTo>
                <a:close/>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cap="flat" cmpd="sng">
                <a:solidFill>
                  <a:srgbClr val="000000"/>
                </a:solidFill>
                <a:prstDash val="solid"/>
                <a:round/>
                <a:headEnd type="none" w="med" len="med"/>
                <a:tailEnd type="none" w="med" len="med"/>
              </a14:hiddenLine>
            </a:ext>
          </a:extLst>
        </p:spPr>
        <p:txBody>
          <a:bodyPr wrap="none" lIns="0" tIns="0" rIns="0" bIns="0" anchor="ctr"/>
          <a:lstStyle/>
          <a:p>
            <a:endParaRPr lang="en-US"/>
          </a:p>
        </p:txBody>
      </p:sp>
      <p:sp>
        <p:nvSpPr>
          <p:cNvPr id="1032" name="Rectangle 2"/>
          <p:cNvSpPr>
            <a:spLocks noGrp="1" noChangeArrowheads="1"/>
          </p:cNvSpPr>
          <p:nvPr>
            <p:ph type="title"/>
          </p:nvPr>
        </p:nvSpPr>
        <p:spPr bwMode="auto">
          <a:xfrm>
            <a:off x="357188" y="301625"/>
            <a:ext cx="8461375" cy="1208088"/>
          </a:xfrm>
          <a:prstGeom prst="rect">
            <a:avLst/>
          </a:prstGeom>
          <a:noFill/>
          <a:ln w="9525">
            <a:noFill/>
            <a:miter lim="800000"/>
            <a:headEnd/>
            <a:tailEnd/>
          </a:ln>
        </p:spPr>
        <p:txBody>
          <a:bodyPr vert="horz" wrap="square" lIns="0" tIns="0" rIns="0" bIns="0" numCol="1" anchor="t" anchorCtr="0" compatLnSpc="1">
            <a:prstTxWarp prst="textNoShape">
              <a:avLst/>
            </a:prstTxWarp>
            <a:normAutofit/>
          </a:bodyPr>
          <a:lstStyle/>
          <a:p>
            <a:pPr lvl="0"/>
            <a:r>
              <a:rPr lang="en-US" dirty="0"/>
              <a:t>Click to edit Master title style</a:t>
            </a:r>
          </a:p>
        </p:txBody>
      </p:sp>
      <p:sp>
        <p:nvSpPr>
          <p:cNvPr id="1033" name="Rectangle 3"/>
          <p:cNvSpPr>
            <a:spLocks noGrp="1" noChangeArrowheads="1"/>
          </p:cNvSpPr>
          <p:nvPr>
            <p:ph type="body" idx="1"/>
          </p:nvPr>
        </p:nvSpPr>
        <p:spPr bwMode="auto">
          <a:xfrm>
            <a:off x="357188" y="1697038"/>
            <a:ext cx="8478837" cy="4389437"/>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dirty="0"/>
              <a:t>Paragraph content</a:t>
            </a:r>
          </a:p>
          <a:p>
            <a:pPr lvl="1"/>
            <a:r>
              <a:rPr lang="en-US" dirty="0"/>
              <a:t>Bullets</a:t>
            </a:r>
          </a:p>
          <a:p>
            <a:pPr lvl="5"/>
            <a:r>
              <a:rPr lang="en-US" dirty="0"/>
              <a:t>Bullets</a:t>
            </a:r>
          </a:p>
          <a:p>
            <a:pPr lvl="3"/>
            <a:r>
              <a:rPr lang="en-US" dirty="0"/>
              <a:t>Bullets</a:t>
            </a:r>
          </a:p>
          <a:p>
            <a:pPr lvl="4"/>
            <a:r>
              <a:rPr lang="en-US" dirty="0"/>
              <a:t>Bullets</a:t>
            </a:r>
          </a:p>
        </p:txBody>
      </p:sp>
      <p:sp>
        <p:nvSpPr>
          <p:cNvPr id="1030" name="Rectangle 6"/>
          <p:cNvSpPr>
            <a:spLocks noGrp="1" noChangeArrowheads="1"/>
          </p:cNvSpPr>
          <p:nvPr>
            <p:ph type="sldNum" sz="quarter" idx="4"/>
          </p:nvPr>
        </p:nvSpPr>
        <p:spPr bwMode="auto">
          <a:xfrm>
            <a:off x="357188" y="6350000"/>
            <a:ext cx="552450" cy="358775"/>
          </a:xfrm>
          <a:prstGeom prst="rect">
            <a:avLst/>
          </a:prstGeom>
          <a:noFill/>
          <a:ln w="9525">
            <a:noFill/>
            <a:miter lim="800000"/>
            <a:headEnd/>
            <a:tailEnd/>
          </a:ln>
          <a:effectLst/>
        </p:spPr>
        <p:txBody>
          <a:bodyPr vert="horz" wrap="square" lIns="0" tIns="0" rIns="0" bIns="0" numCol="1" anchor="ctr" anchorCtr="0" compatLnSpc="1">
            <a:prstTxWarp prst="textNoShape">
              <a:avLst/>
            </a:prstTxWarp>
          </a:bodyPr>
          <a:lstStyle>
            <a:lvl1pPr>
              <a:defRPr sz="1100" b="0">
                <a:solidFill>
                  <a:srgbClr val="7F7F7F"/>
                </a:solidFill>
                <a:latin typeface="Arial" pitchFamily="34" charset="0"/>
                <a:cs typeface="Arial" pitchFamily="34" charset="0"/>
              </a:defRPr>
            </a:lvl1pPr>
          </a:lstStyle>
          <a:p>
            <a:fld id="{4641CB6E-006A-41D0-A2EE-A32C0081871F}" type="slidenum">
              <a:rPr lang="en-US"/>
              <a:pPr/>
              <a:t>‹#›</a:t>
            </a:fld>
            <a:endParaRPr lang="en-US"/>
          </a:p>
        </p:txBody>
      </p:sp>
      <p:sp>
        <p:nvSpPr>
          <p:cNvPr id="2055" name="TextBox 7"/>
          <p:cNvSpPr txBox="1">
            <a:spLocks noChangeArrowheads="1"/>
          </p:cNvSpPr>
          <p:nvPr/>
        </p:nvSpPr>
        <p:spPr bwMode="auto">
          <a:xfrm>
            <a:off x="8683625" y="6207125"/>
            <a:ext cx="184150" cy="338138"/>
          </a:xfrm>
          <a:prstGeom prst="rect">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wrap="none">
            <a:spAutoFit/>
          </a:bodyPr>
          <a:lstStyle>
            <a:lvl1pPr eaLnBrk="0" hangingPunct="0">
              <a:defRPr sz="1600" b="1">
                <a:solidFill>
                  <a:schemeClr val="tx1"/>
                </a:solidFill>
                <a:latin typeface="Trebuchet MS" pitchFamily="34" charset="0"/>
                <a:ea typeface="MS PGothic" pitchFamily="34" charset="-128"/>
              </a:defRPr>
            </a:lvl1pPr>
            <a:lvl2pPr marL="742950" indent="-285750" eaLnBrk="0" hangingPunct="0">
              <a:defRPr sz="1600" b="1">
                <a:solidFill>
                  <a:schemeClr val="tx1"/>
                </a:solidFill>
                <a:latin typeface="Trebuchet MS" pitchFamily="34" charset="0"/>
                <a:ea typeface="MS PGothic" pitchFamily="34" charset="-128"/>
              </a:defRPr>
            </a:lvl2pPr>
            <a:lvl3pPr marL="1143000" indent="-228600" eaLnBrk="0" hangingPunct="0">
              <a:defRPr sz="1600" b="1">
                <a:solidFill>
                  <a:schemeClr val="tx1"/>
                </a:solidFill>
                <a:latin typeface="Trebuchet MS" pitchFamily="34" charset="0"/>
                <a:ea typeface="MS PGothic" pitchFamily="34" charset="-128"/>
              </a:defRPr>
            </a:lvl3pPr>
            <a:lvl4pPr marL="1600200" indent="-228600" eaLnBrk="0" hangingPunct="0">
              <a:defRPr sz="1600" b="1">
                <a:solidFill>
                  <a:schemeClr val="tx1"/>
                </a:solidFill>
                <a:latin typeface="Trebuchet MS" pitchFamily="34" charset="0"/>
                <a:ea typeface="MS PGothic" pitchFamily="34" charset="-128"/>
              </a:defRPr>
            </a:lvl4pPr>
            <a:lvl5pPr marL="2057400" indent="-228600" eaLnBrk="0" hangingPunct="0">
              <a:defRPr sz="1600" b="1">
                <a:solidFill>
                  <a:schemeClr val="tx1"/>
                </a:solidFill>
                <a:latin typeface="Trebuchet MS" pitchFamily="34" charset="0"/>
                <a:ea typeface="MS PGothic" pitchFamily="34" charset="-128"/>
              </a:defRPr>
            </a:lvl5pPr>
            <a:lvl6pPr marL="2514600" indent="-228600" eaLnBrk="0" fontAlgn="base" hangingPunct="0">
              <a:spcBef>
                <a:spcPct val="0"/>
              </a:spcBef>
              <a:spcAft>
                <a:spcPct val="0"/>
              </a:spcAft>
              <a:defRPr sz="1600" b="1">
                <a:solidFill>
                  <a:schemeClr val="tx1"/>
                </a:solidFill>
                <a:latin typeface="Trebuchet MS" pitchFamily="34" charset="0"/>
                <a:ea typeface="MS PGothic" pitchFamily="34" charset="-128"/>
              </a:defRPr>
            </a:lvl6pPr>
            <a:lvl7pPr marL="2971800" indent="-228600" eaLnBrk="0" fontAlgn="base" hangingPunct="0">
              <a:spcBef>
                <a:spcPct val="0"/>
              </a:spcBef>
              <a:spcAft>
                <a:spcPct val="0"/>
              </a:spcAft>
              <a:defRPr sz="1600" b="1">
                <a:solidFill>
                  <a:schemeClr val="tx1"/>
                </a:solidFill>
                <a:latin typeface="Trebuchet MS" pitchFamily="34" charset="0"/>
                <a:ea typeface="MS PGothic" pitchFamily="34" charset="-128"/>
              </a:defRPr>
            </a:lvl7pPr>
            <a:lvl8pPr marL="3429000" indent="-228600" eaLnBrk="0" fontAlgn="base" hangingPunct="0">
              <a:spcBef>
                <a:spcPct val="0"/>
              </a:spcBef>
              <a:spcAft>
                <a:spcPct val="0"/>
              </a:spcAft>
              <a:defRPr sz="1600" b="1">
                <a:solidFill>
                  <a:schemeClr val="tx1"/>
                </a:solidFill>
                <a:latin typeface="Trebuchet MS" pitchFamily="34" charset="0"/>
                <a:ea typeface="MS PGothic" pitchFamily="34" charset="-128"/>
              </a:defRPr>
            </a:lvl8pPr>
            <a:lvl9pPr marL="3886200" indent="-228600" eaLnBrk="0" fontAlgn="base" hangingPunct="0">
              <a:spcBef>
                <a:spcPct val="0"/>
              </a:spcBef>
              <a:spcAft>
                <a:spcPct val="0"/>
              </a:spcAft>
              <a:defRPr sz="1600" b="1">
                <a:solidFill>
                  <a:schemeClr val="tx1"/>
                </a:solidFill>
                <a:latin typeface="Trebuchet MS" pitchFamily="34" charset="0"/>
                <a:ea typeface="MS PGothic" pitchFamily="34" charset="-128"/>
              </a:defRPr>
            </a:lvl9pPr>
          </a:lstStyle>
          <a:p>
            <a:pPr eaLnBrk="1" hangingPunct="1"/>
            <a:endParaRPr lang="en-US"/>
          </a:p>
        </p:txBody>
      </p:sp>
      <p:sp>
        <p:nvSpPr>
          <p:cNvPr id="3" name="Footer Placeholder 2"/>
          <p:cNvSpPr>
            <a:spLocks noGrp="1"/>
          </p:cNvSpPr>
          <p:nvPr>
            <p:ph type="ftr" sz="quarter" idx="3"/>
          </p:nvPr>
        </p:nvSpPr>
        <p:spPr>
          <a:xfrm>
            <a:off x="1003300" y="6356350"/>
            <a:ext cx="5707063" cy="365125"/>
          </a:xfrm>
          <a:prstGeom prst="rect">
            <a:avLst/>
          </a:prstGeom>
        </p:spPr>
        <p:txBody>
          <a:bodyPr vert="horz" lIns="91440" tIns="45720" rIns="91440" bIns="45720" rtlCol="0" anchor="ctr"/>
          <a:lstStyle>
            <a:lvl1pPr algn="l">
              <a:defRPr sz="1200" b="0" smtClean="0">
                <a:solidFill>
                  <a:srgbClr val="7F7F7F"/>
                </a:solidFill>
                <a:latin typeface="+mn-lt"/>
                <a:ea typeface="+mn-ea"/>
                <a:cs typeface="Times New Roman" pitchFamily="18" charset="0"/>
              </a:defRPr>
            </a:lvl1pPr>
          </a:lstStyle>
          <a:p>
            <a:pPr>
              <a:defRPr/>
            </a:pPr>
            <a:r>
              <a:rPr lang="en-US"/>
              <a:t>Confidential &amp; for IFC Staff Only Working Draft – Discussion Paper Only</a:t>
            </a:r>
            <a:endParaRPr lang="en-US" dirty="0"/>
          </a:p>
        </p:txBody>
      </p:sp>
      <p:pic>
        <p:nvPicPr>
          <p:cNvPr id="2057" name="Picture 10"/>
          <p:cNvPicPr>
            <a:picLocks noChangeAspect="1"/>
          </p:cNvPicPr>
          <p:nvPr/>
        </p:nvPicPr>
        <p:blipFill>
          <a:blip r:embed="rId12" cstate="print">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val="0"/>
              </a:ext>
            </a:extLst>
          </a:blip>
          <a:srcRect r="28535"/>
          <a:stretch>
            <a:fillRect/>
          </a:stretch>
        </p:blipFill>
        <p:spPr bwMode="auto">
          <a:xfrm>
            <a:off x="6853238" y="6346825"/>
            <a:ext cx="1963737" cy="354013"/>
          </a:xfrm>
          <a:prstGeom prst="rect">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5344" r:id="rId1"/>
    <p:sldLayoutId id="2147485357" r:id="rId2"/>
    <p:sldLayoutId id="2147485358" r:id="rId3"/>
    <p:sldLayoutId id="2147485359" r:id="rId4"/>
    <p:sldLayoutId id="2147485360" r:id="rId5"/>
    <p:sldLayoutId id="2147485361" r:id="rId6"/>
    <p:sldLayoutId id="2147485439" r:id="rId7"/>
    <p:sldLayoutId id="2147485440" r:id="rId8"/>
    <p:sldLayoutId id="2147485441" r:id="rId9"/>
    <p:sldLayoutId id="2147485442" r:id="rId10"/>
  </p:sldLayoutIdLst>
  <p:hf hdr="0" ftr="0" dt="0"/>
  <p:txStyles>
    <p:titleStyle>
      <a:lvl1pPr algn="l" rtl="0" eaLnBrk="0" fontAlgn="base" hangingPunct="0">
        <a:spcBef>
          <a:spcPct val="0"/>
        </a:spcBef>
        <a:spcAft>
          <a:spcPct val="0"/>
        </a:spcAft>
        <a:buFont typeface="Arial" pitchFamily="34" charset="0"/>
        <a:defRPr sz="2200" cap="all">
          <a:solidFill>
            <a:srgbClr val="595959"/>
          </a:solidFill>
          <a:latin typeface="+mn-lt"/>
          <a:ea typeface="MS PGothic" pitchFamily="34" charset="-128"/>
          <a:cs typeface="Andes ExtraLight"/>
        </a:defRPr>
      </a:lvl1pPr>
      <a:lvl2pPr algn="l" rtl="0" eaLnBrk="0" fontAlgn="base" hangingPunct="0">
        <a:spcBef>
          <a:spcPct val="0"/>
        </a:spcBef>
        <a:spcAft>
          <a:spcPct val="0"/>
        </a:spcAft>
        <a:buFont typeface="Arial" pitchFamily="34" charset="0"/>
        <a:defRPr sz="2200">
          <a:solidFill>
            <a:srgbClr val="595959"/>
          </a:solidFill>
          <a:latin typeface="Arial" pitchFamily="34" charset="0"/>
          <a:ea typeface="MS PGothic" pitchFamily="34" charset="-128"/>
        </a:defRPr>
      </a:lvl2pPr>
      <a:lvl3pPr algn="l" rtl="0" eaLnBrk="0" fontAlgn="base" hangingPunct="0">
        <a:spcBef>
          <a:spcPct val="0"/>
        </a:spcBef>
        <a:spcAft>
          <a:spcPct val="0"/>
        </a:spcAft>
        <a:buFont typeface="Arial" pitchFamily="34" charset="0"/>
        <a:defRPr sz="2200">
          <a:solidFill>
            <a:srgbClr val="595959"/>
          </a:solidFill>
          <a:latin typeface="Arial" pitchFamily="34" charset="0"/>
          <a:ea typeface="MS PGothic" pitchFamily="34" charset="-128"/>
        </a:defRPr>
      </a:lvl3pPr>
      <a:lvl4pPr algn="l" rtl="0" eaLnBrk="0" fontAlgn="base" hangingPunct="0">
        <a:spcBef>
          <a:spcPct val="0"/>
        </a:spcBef>
        <a:spcAft>
          <a:spcPct val="0"/>
        </a:spcAft>
        <a:buFont typeface="Arial" pitchFamily="34" charset="0"/>
        <a:defRPr sz="2200">
          <a:solidFill>
            <a:srgbClr val="595959"/>
          </a:solidFill>
          <a:latin typeface="Arial" pitchFamily="34" charset="0"/>
          <a:ea typeface="MS PGothic" pitchFamily="34" charset="-128"/>
        </a:defRPr>
      </a:lvl4pPr>
      <a:lvl5pPr algn="l" rtl="0" eaLnBrk="0" fontAlgn="base" hangingPunct="0">
        <a:spcBef>
          <a:spcPct val="0"/>
        </a:spcBef>
        <a:spcAft>
          <a:spcPct val="0"/>
        </a:spcAft>
        <a:buFont typeface="Arial" pitchFamily="34" charset="0"/>
        <a:defRPr sz="2200">
          <a:solidFill>
            <a:srgbClr val="595959"/>
          </a:solidFill>
          <a:latin typeface="Arial" pitchFamily="34" charset="0"/>
          <a:ea typeface="MS PGothic" pitchFamily="34" charset="-128"/>
        </a:defRPr>
      </a:lvl5pPr>
      <a:lvl6pPr marL="457200" algn="ctr" rtl="0" fontAlgn="base">
        <a:spcBef>
          <a:spcPct val="0"/>
        </a:spcBef>
        <a:spcAft>
          <a:spcPct val="0"/>
        </a:spcAft>
        <a:defRPr sz="2600" b="1">
          <a:solidFill>
            <a:srgbClr val="014C6D"/>
          </a:solidFill>
          <a:latin typeface="Trebuchet MS" pitchFamily="34" charset="0"/>
        </a:defRPr>
      </a:lvl6pPr>
      <a:lvl7pPr marL="914400" algn="ctr" rtl="0" fontAlgn="base">
        <a:spcBef>
          <a:spcPct val="0"/>
        </a:spcBef>
        <a:spcAft>
          <a:spcPct val="0"/>
        </a:spcAft>
        <a:defRPr sz="2600" b="1">
          <a:solidFill>
            <a:srgbClr val="014C6D"/>
          </a:solidFill>
          <a:latin typeface="Trebuchet MS" pitchFamily="34" charset="0"/>
        </a:defRPr>
      </a:lvl7pPr>
      <a:lvl8pPr marL="1371600" algn="ctr" rtl="0" fontAlgn="base">
        <a:spcBef>
          <a:spcPct val="0"/>
        </a:spcBef>
        <a:spcAft>
          <a:spcPct val="0"/>
        </a:spcAft>
        <a:defRPr sz="2600" b="1">
          <a:solidFill>
            <a:srgbClr val="014C6D"/>
          </a:solidFill>
          <a:latin typeface="Trebuchet MS" pitchFamily="34" charset="0"/>
        </a:defRPr>
      </a:lvl8pPr>
      <a:lvl9pPr marL="1828800" algn="ctr" rtl="0" fontAlgn="base">
        <a:spcBef>
          <a:spcPct val="0"/>
        </a:spcBef>
        <a:spcAft>
          <a:spcPct val="0"/>
        </a:spcAft>
        <a:defRPr sz="2600" b="1">
          <a:solidFill>
            <a:srgbClr val="014C6D"/>
          </a:solidFill>
          <a:latin typeface="Trebuchet MS" pitchFamily="34" charset="0"/>
        </a:defRPr>
      </a:lvl9pPr>
    </p:titleStyle>
    <p:bodyStyle>
      <a:lvl1pPr algn="l" rtl="0" eaLnBrk="0" fontAlgn="base" hangingPunct="0">
        <a:lnSpc>
          <a:spcPct val="150000"/>
        </a:lnSpc>
        <a:spcBef>
          <a:spcPts val="1800"/>
        </a:spcBef>
        <a:spcAft>
          <a:spcPct val="0"/>
        </a:spcAft>
        <a:buClr>
          <a:srgbClr val="404040"/>
        </a:buClr>
        <a:defRPr>
          <a:solidFill>
            <a:srgbClr val="595959"/>
          </a:solidFill>
          <a:latin typeface="Arial"/>
          <a:ea typeface="MS PGothic" pitchFamily="34" charset="-128"/>
          <a:cs typeface="Arial"/>
        </a:defRPr>
      </a:lvl1pPr>
      <a:lvl2pPr marL="285750" indent="-285750" algn="l" rtl="0" eaLnBrk="0" fontAlgn="base" hangingPunct="0">
        <a:lnSpc>
          <a:spcPct val="110000"/>
        </a:lnSpc>
        <a:spcBef>
          <a:spcPct val="0"/>
        </a:spcBef>
        <a:spcAft>
          <a:spcPct val="0"/>
        </a:spcAft>
        <a:buClr>
          <a:srgbClr val="595959"/>
        </a:buClr>
        <a:buFont typeface="Arial" pitchFamily="34" charset="0"/>
        <a:buChar char="•"/>
        <a:defRPr>
          <a:solidFill>
            <a:srgbClr val="595959"/>
          </a:solidFill>
          <a:latin typeface="Arial"/>
          <a:ea typeface="MS PGothic" pitchFamily="34" charset="-128"/>
          <a:cs typeface="Arial"/>
        </a:defRPr>
      </a:lvl2pPr>
      <a:lvl3pPr marL="285750" indent="-285750" algn="l" rtl="0" eaLnBrk="0" fontAlgn="base" hangingPunct="0">
        <a:lnSpc>
          <a:spcPct val="110000"/>
        </a:lnSpc>
        <a:spcBef>
          <a:spcPct val="0"/>
        </a:spcBef>
        <a:spcAft>
          <a:spcPct val="0"/>
        </a:spcAft>
        <a:buClr>
          <a:schemeClr val="tx1"/>
        </a:buClr>
        <a:buFont typeface="Arial" pitchFamily="34" charset="0"/>
        <a:buChar char="•"/>
        <a:defRPr>
          <a:solidFill>
            <a:schemeClr val="tx2"/>
          </a:solidFill>
          <a:latin typeface="Arial"/>
          <a:ea typeface="MS PGothic" pitchFamily="34" charset="-128"/>
          <a:cs typeface="Arial"/>
        </a:defRPr>
      </a:lvl3pPr>
      <a:lvl4pPr marL="831850" indent="-285750" algn="l" rtl="0" eaLnBrk="0" fontAlgn="base" hangingPunct="0">
        <a:lnSpc>
          <a:spcPct val="110000"/>
        </a:lnSpc>
        <a:spcBef>
          <a:spcPct val="0"/>
        </a:spcBef>
        <a:spcAft>
          <a:spcPct val="0"/>
        </a:spcAft>
        <a:buClr>
          <a:srgbClr val="595959"/>
        </a:buClr>
        <a:buFont typeface="Arial" pitchFamily="34" charset="0"/>
        <a:buChar char="•"/>
        <a:defRPr>
          <a:solidFill>
            <a:srgbClr val="595959"/>
          </a:solidFill>
          <a:latin typeface="Arial"/>
          <a:ea typeface="MS PGothic" pitchFamily="34" charset="-128"/>
          <a:cs typeface="Arial"/>
        </a:defRPr>
      </a:lvl4pPr>
      <a:lvl5pPr marL="1196975" indent="-285750" algn="l" rtl="0" eaLnBrk="0" fontAlgn="base" hangingPunct="0">
        <a:lnSpc>
          <a:spcPct val="110000"/>
        </a:lnSpc>
        <a:spcBef>
          <a:spcPct val="0"/>
        </a:spcBef>
        <a:spcAft>
          <a:spcPct val="0"/>
        </a:spcAft>
        <a:buClr>
          <a:srgbClr val="595959"/>
        </a:buClr>
        <a:buFont typeface="Arial" pitchFamily="34" charset="0"/>
        <a:buChar char="•"/>
        <a:defRPr>
          <a:solidFill>
            <a:srgbClr val="595959"/>
          </a:solidFill>
          <a:latin typeface="Arial"/>
          <a:ea typeface="MS PGothic" pitchFamily="34" charset="-128"/>
          <a:cs typeface="Arial"/>
        </a:defRPr>
      </a:lvl5pPr>
      <a:lvl6pPr marL="502920" indent="-228600" algn="l" rtl="0" fontAlgn="base">
        <a:spcBef>
          <a:spcPct val="20000"/>
        </a:spcBef>
        <a:spcAft>
          <a:spcPct val="0"/>
        </a:spcAft>
        <a:buClr>
          <a:schemeClr val="tx2">
            <a:lumMod val="65000"/>
            <a:lumOff val="35000"/>
          </a:schemeClr>
        </a:buClr>
        <a:buFont typeface="Arial"/>
        <a:buChar char="•"/>
        <a:defRPr sz="1800">
          <a:solidFill>
            <a:schemeClr val="tx2">
              <a:lumMod val="65000"/>
              <a:lumOff val="35000"/>
            </a:schemeClr>
          </a:solidFill>
          <a:latin typeface="+mn-lt"/>
        </a:defRPr>
      </a:lvl6pPr>
      <a:lvl7pPr marL="2971800" indent="-228600" algn="l" rtl="0" fontAlgn="base">
        <a:spcBef>
          <a:spcPct val="20000"/>
        </a:spcBef>
        <a:spcAft>
          <a:spcPct val="0"/>
        </a:spcAft>
        <a:buClr>
          <a:srgbClr val="00783C"/>
        </a:buClr>
        <a:buChar char="»"/>
        <a:defRPr sz="1600">
          <a:solidFill>
            <a:schemeClr val="tx1"/>
          </a:solidFill>
          <a:latin typeface="+mn-lt"/>
        </a:defRPr>
      </a:lvl7pPr>
      <a:lvl8pPr marL="3429000" indent="-228600" algn="l" rtl="0" fontAlgn="base">
        <a:spcBef>
          <a:spcPct val="20000"/>
        </a:spcBef>
        <a:spcAft>
          <a:spcPct val="0"/>
        </a:spcAft>
        <a:buClr>
          <a:srgbClr val="00783C"/>
        </a:buClr>
        <a:buChar char="»"/>
        <a:defRPr sz="1600">
          <a:solidFill>
            <a:schemeClr val="tx1"/>
          </a:solidFill>
          <a:latin typeface="+mn-lt"/>
        </a:defRPr>
      </a:lvl8pPr>
      <a:lvl9pPr marL="3886200" indent="-228600" algn="l" rtl="0" fontAlgn="base">
        <a:spcBef>
          <a:spcPct val="20000"/>
        </a:spcBef>
        <a:spcAft>
          <a:spcPct val="0"/>
        </a:spcAft>
        <a:buClr>
          <a:srgbClr val="00783C"/>
        </a:buClr>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reserve="1">
  <p:cSld>
    <p:bg>
      <p:bgPr>
        <a:solidFill>
          <a:schemeClr val="bg1"/>
        </a:solidFill>
        <a:effectLst/>
      </p:bgPr>
    </p:bg>
    <p:spTree>
      <p:nvGrpSpPr>
        <p:cNvPr id="1" name=""/>
        <p:cNvGrpSpPr/>
        <p:nvPr/>
      </p:nvGrpSpPr>
      <p:grpSpPr>
        <a:xfrm>
          <a:off x="0" y="0"/>
          <a:ext cx="0" cy="0"/>
          <a:chOff x="0" y="0"/>
          <a:chExt cx="0" cy="0"/>
        </a:xfrm>
      </p:grpSpPr>
      <p:pic>
        <p:nvPicPr>
          <p:cNvPr id="3074" name="Picture 10"/>
          <p:cNvPicPr>
            <a:picLocks noChangeAspect="1"/>
          </p:cNvPicPr>
          <p:nvPr/>
        </p:nvPicPr>
        <p:blipFill>
          <a:blip r:embed="rId10" cstate="print">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val="0"/>
              </a:ext>
            </a:extLst>
          </a:blip>
          <a:srcRect r="28535"/>
          <a:stretch>
            <a:fillRect/>
          </a:stretch>
        </p:blipFill>
        <p:spPr bwMode="auto">
          <a:xfrm>
            <a:off x="6853238" y="6346825"/>
            <a:ext cx="1963737" cy="354013"/>
          </a:xfrm>
          <a:prstGeom prst="rect">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pic>
      <p:sp>
        <p:nvSpPr>
          <p:cNvPr id="3075" name="Freeform 84"/>
          <p:cNvSpPr>
            <a:spLocks/>
          </p:cNvSpPr>
          <p:nvPr/>
        </p:nvSpPr>
        <p:spPr bwMode="auto">
          <a:xfrm flipH="1">
            <a:off x="8189913" y="6323013"/>
            <a:ext cx="349250" cy="534987"/>
          </a:xfrm>
          <a:custGeom>
            <a:avLst/>
            <a:gdLst>
              <a:gd name="T0" fmla="*/ 0 w 638"/>
              <a:gd name="T1" fmla="*/ 0 h 1194"/>
              <a:gd name="T2" fmla="*/ 38 w 638"/>
              <a:gd name="T3" fmla="*/ 110 h 1194"/>
              <a:gd name="T4" fmla="*/ 78 w 638"/>
              <a:gd name="T5" fmla="*/ 216 h 1194"/>
              <a:gd name="T6" fmla="*/ 106 w 638"/>
              <a:gd name="T7" fmla="*/ 304 h 1194"/>
              <a:gd name="T8" fmla="*/ 136 w 638"/>
              <a:gd name="T9" fmla="*/ 398 h 1194"/>
              <a:gd name="T10" fmla="*/ 164 w 638"/>
              <a:gd name="T11" fmla="*/ 506 h 1194"/>
              <a:gd name="T12" fmla="*/ 206 w 638"/>
              <a:gd name="T13" fmla="*/ 672 h 1194"/>
              <a:gd name="T14" fmla="*/ 236 w 638"/>
              <a:gd name="T15" fmla="*/ 788 h 1194"/>
              <a:gd name="T16" fmla="*/ 272 w 638"/>
              <a:gd name="T17" fmla="*/ 990 h 1194"/>
              <a:gd name="T18" fmla="*/ 286 w 638"/>
              <a:gd name="T19" fmla="*/ 1086 h 1194"/>
              <a:gd name="T20" fmla="*/ 302 w 638"/>
              <a:gd name="T21" fmla="*/ 1194 h 1194"/>
              <a:gd name="T22" fmla="*/ 638 w 638"/>
              <a:gd name="T23" fmla="*/ 1194 h 1194"/>
              <a:gd name="T24" fmla="*/ 624 w 638"/>
              <a:gd name="T25" fmla="*/ 1142 h 1194"/>
              <a:gd name="T26" fmla="*/ 598 w 638"/>
              <a:gd name="T27" fmla="*/ 1060 h 1194"/>
              <a:gd name="T28" fmla="*/ 572 w 638"/>
              <a:gd name="T29" fmla="*/ 980 h 1194"/>
              <a:gd name="T30" fmla="*/ 548 w 638"/>
              <a:gd name="T31" fmla="*/ 912 h 1194"/>
              <a:gd name="T32" fmla="*/ 494 w 638"/>
              <a:gd name="T33" fmla="*/ 784 h 1194"/>
              <a:gd name="T34" fmla="*/ 456 w 638"/>
              <a:gd name="T35" fmla="*/ 698 h 1194"/>
              <a:gd name="T36" fmla="*/ 424 w 638"/>
              <a:gd name="T37" fmla="*/ 626 h 1194"/>
              <a:gd name="T38" fmla="*/ 378 w 638"/>
              <a:gd name="T39" fmla="*/ 532 h 1194"/>
              <a:gd name="T40" fmla="*/ 340 w 638"/>
              <a:gd name="T41" fmla="*/ 470 h 1194"/>
              <a:gd name="T42" fmla="*/ 306 w 638"/>
              <a:gd name="T43" fmla="*/ 414 h 1194"/>
              <a:gd name="T44" fmla="*/ 268 w 638"/>
              <a:gd name="T45" fmla="*/ 342 h 1194"/>
              <a:gd name="T46" fmla="*/ 228 w 638"/>
              <a:gd name="T47" fmla="*/ 286 h 1194"/>
              <a:gd name="T48" fmla="*/ 174 w 638"/>
              <a:gd name="T49" fmla="*/ 210 h 1194"/>
              <a:gd name="T50" fmla="*/ 122 w 638"/>
              <a:gd name="T51" fmla="*/ 140 h 1194"/>
              <a:gd name="T52" fmla="*/ 58 w 638"/>
              <a:gd name="T53" fmla="*/ 52 h 1194"/>
              <a:gd name="T54" fmla="*/ 30 w 638"/>
              <a:gd name="T55" fmla="*/ 20 h 1194"/>
              <a:gd name="T56" fmla="*/ 0 w 638"/>
              <a:gd name="T57" fmla="*/ 0 h 1194"/>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638" h="1194">
                <a:moveTo>
                  <a:pt x="0" y="0"/>
                </a:moveTo>
                <a:lnTo>
                  <a:pt x="38" y="110"/>
                </a:lnTo>
                <a:lnTo>
                  <a:pt x="78" y="216"/>
                </a:lnTo>
                <a:lnTo>
                  <a:pt x="106" y="304"/>
                </a:lnTo>
                <a:lnTo>
                  <a:pt x="136" y="398"/>
                </a:lnTo>
                <a:lnTo>
                  <a:pt x="164" y="506"/>
                </a:lnTo>
                <a:lnTo>
                  <a:pt x="206" y="672"/>
                </a:lnTo>
                <a:lnTo>
                  <a:pt x="236" y="788"/>
                </a:lnTo>
                <a:lnTo>
                  <a:pt x="272" y="990"/>
                </a:lnTo>
                <a:lnTo>
                  <a:pt x="286" y="1086"/>
                </a:lnTo>
                <a:lnTo>
                  <a:pt x="302" y="1194"/>
                </a:lnTo>
                <a:lnTo>
                  <a:pt x="638" y="1194"/>
                </a:lnTo>
                <a:lnTo>
                  <a:pt x="624" y="1142"/>
                </a:lnTo>
                <a:lnTo>
                  <a:pt x="598" y="1060"/>
                </a:lnTo>
                <a:lnTo>
                  <a:pt x="572" y="980"/>
                </a:lnTo>
                <a:lnTo>
                  <a:pt x="548" y="912"/>
                </a:lnTo>
                <a:lnTo>
                  <a:pt x="494" y="784"/>
                </a:lnTo>
                <a:lnTo>
                  <a:pt x="456" y="698"/>
                </a:lnTo>
                <a:lnTo>
                  <a:pt x="424" y="626"/>
                </a:lnTo>
                <a:lnTo>
                  <a:pt x="378" y="532"/>
                </a:lnTo>
                <a:lnTo>
                  <a:pt x="340" y="470"/>
                </a:lnTo>
                <a:lnTo>
                  <a:pt x="306" y="414"/>
                </a:lnTo>
                <a:lnTo>
                  <a:pt x="268" y="342"/>
                </a:lnTo>
                <a:lnTo>
                  <a:pt x="228" y="286"/>
                </a:lnTo>
                <a:lnTo>
                  <a:pt x="174" y="210"/>
                </a:lnTo>
                <a:lnTo>
                  <a:pt x="122" y="140"/>
                </a:lnTo>
                <a:lnTo>
                  <a:pt x="58" y="52"/>
                </a:lnTo>
                <a:lnTo>
                  <a:pt x="30" y="20"/>
                </a:lnTo>
                <a:lnTo>
                  <a:pt x="0" y="0"/>
                </a:lnTo>
                <a:close/>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cap="flat" cmpd="sng">
                <a:solidFill>
                  <a:srgbClr val="000000"/>
                </a:solidFill>
                <a:prstDash val="solid"/>
                <a:round/>
                <a:headEnd type="none" w="med" len="med"/>
                <a:tailEnd type="none" w="med" len="med"/>
              </a14:hiddenLine>
            </a:ext>
          </a:extLst>
        </p:spPr>
        <p:txBody>
          <a:bodyPr wrap="none" lIns="0" tIns="0" rIns="0" bIns="0" anchor="ctr"/>
          <a:lstStyle/>
          <a:p>
            <a:endParaRPr lang="en-US"/>
          </a:p>
        </p:txBody>
      </p:sp>
      <p:sp>
        <p:nvSpPr>
          <p:cNvPr id="3076" name="Freeform 85"/>
          <p:cNvSpPr>
            <a:spLocks/>
          </p:cNvSpPr>
          <p:nvPr/>
        </p:nvSpPr>
        <p:spPr bwMode="auto">
          <a:xfrm flipH="1">
            <a:off x="8545513" y="6146800"/>
            <a:ext cx="246062" cy="165100"/>
          </a:xfrm>
          <a:custGeom>
            <a:avLst/>
            <a:gdLst>
              <a:gd name="T0" fmla="*/ 448 w 448"/>
              <a:gd name="T1" fmla="*/ 372 h 372"/>
              <a:gd name="T2" fmla="*/ 388 w 448"/>
              <a:gd name="T3" fmla="*/ 302 h 372"/>
              <a:gd name="T4" fmla="*/ 280 w 448"/>
              <a:gd name="T5" fmla="*/ 208 h 372"/>
              <a:gd name="T6" fmla="*/ 210 w 448"/>
              <a:gd name="T7" fmla="*/ 142 h 372"/>
              <a:gd name="T8" fmla="*/ 140 w 448"/>
              <a:gd name="T9" fmla="*/ 94 h 372"/>
              <a:gd name="T10" fmla="*/ 64 w 448"/>
              <a:gd name="T11" fmla="*/ 44 h 372"/>
              <a:gd name="T12" fmla="*/ 0 w 448"/>
              <a:gd name="T13" fmla="*/ 0 h 372"/>
              <a:gd name="T14" fmla="*/ 280 w 448"/>
              <a:gd name="T15" fmla="*/ 0 h 372"/>
              <a:gd name="T16" fmla="*/ 300 w 448"/>
              <a:gd name="T17" fmla="*/ 36 h 372"/>
              <a:gd name="T18" fmla="*/ 324 w 448"/>
              <a:gd name="T19" fmla="*/ 82 h 372"/>
              <a:gd name="T20" fmla="*/ 346 w 448"/>
              <a:gd name="T21" fmla="*/ 134 h 372"/>
              <a:gd name="T22" fmla="*/ 378 w 448"/>
              <a:gd name="T23" fmla="*/ 206 h 372"/>
              <a:gd name="T24" fmla="*/ 408 w 448"/>
              <a:gd name="T25" fmla="*/ 264 h 372"/>
              <a:gd name="T26" fmla="*/ 434 w 448"/>
              <a:gd name="T27" fmla="*/ 334 h 372"/>
              <a:gd name="T28" fmla="*/ 448 w 448"/>
              <a:gd name="T29" fmla="*/ 372 h 37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448" h="372">
                <a:moveTo>
                  <a:pt x="448" y="372"/>
                </a:moveTo>
                <a:lnTo>
                  <a:pt x="388" y="302"/>
                </a:lnTo>
                <a:lnTo>
                  <a:pt x="280" y="208"/>
                </a:lnTo>
                <a:lnTo>
                  <a:pt x="210" y="142"/>
                </a:lnTo>
                <a:lnTo>
                  <a:pt x="140" y="94"/>
                </a:lnTo>
                <a:lnTo>
                  <a:pt x="64" y="44"/>
                </a:lnTo>
                <a:lnTo>
                  <a:pt x="0" y="0"/>
                </a:lnTo>
                <a:lnTo>
                  <a:pt x="280" y="0"/>
                </a:lnTo>
                <a:lnTo>
                  <a:pt x="300" y="36"/>
                </a:lnTo>
                <a:lnTo>
                  <a:pt x="324" y="82"/>
                </a:lnTo>
                <a:lnTo>
                  <a:pt x="346" y="134"/>
                </a:lnTo>
                <a:lnTo>
                  <a:pt x="378" y="206"/>
                </a:lnTo>
                <a:lnTo>
                  <a:pt x="408" y="264"/>
                </a:lnTo>
                <a:lnTo>
                  <a:pt x="434" y="334"/>
                </a:lnTo>
                <a:lnTo>
                  <a:pt x="448" y="372"/>
                </a:lnTo>
                <a:close/>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cap="flat" cmpd="sng">
                <a:solidFill>
                  <a:srgbClr val="000000"/>
                </a:solidFill>
                <a:prstDash val="solid"/>
                <a:round/>
                <a:headEnd type="none" w="med" len="med"/>
                <a:tailEnd type="none" w="med" len="med"/>
              </a14:hiddenLine>
            </a:ext>
          </a:extLst>
        </p:spPr>
        <p:txBody>
          <a:bodyPr wrap="none" lIns="0" tIns="0" rIns="0" bIns="0" anchor="ctr"/>
          <a:lstStyle/>
          <a:p>
            <a:endParaRPr lang="en-US"/>
          </a:p>
        </p:txBody>
      </p:sp>
      <p:sp>
        <p:nvSpPr>
          <p:cNvPr id="1032" name="Rectangle 2"/>
          <p:cNvSpPr>
            <a:spLocks noGrp="1" noChangeArrowheads="1"/>
          </p:cNvSpPr>
          <p:nvPr>
            <p:ph type="title"/>
          </p:nvPr>
        </p:nvSpPr>
        <p:spPr bwMode="auto">
          <a:xfrm>
            <a:off x="357188" y="301625"/>
            <a:ext cx="8461375" cy="1208088"/>
          </a:xfrm>
          <a:prstGeom prst="rect">
            <a:avLst/>
          </a:prstGeom>
          <a:noFill/>
          <a:ln w="9525">
            <a:noFill/>
            <a:miter lim="800000"/>
            <a:headEnd/>
            <a:tailEnd/>
          </a:ln>
        </p:spPr>
        <p:txBody>
          <a:bodyPr vert="horz" wrap="square" lIns="0" tIns="0" rIns="0" bIns="0" numCol="1" anchor="t" anchorCtr="0" compatLnSpc="1">
            <a:prstTxWarp prst="textNoShape">
              <a:avLst/>
            </a:prstTxWarp>
            <a:normAutofit/>
          </a:bodyPr>
          <a:lstStyle/>
          <a:p>
            <a:pPr lvl="0"/>
            <a:r>
              <a:rPr lang="en-US" dirty="0"/>
              <a:t>Click to edit Master title style</a:t>
            </a:r>
          </a:p>
        </p:txBody>
      </p:sp>
      <p:sp>
        <p:nvSpPr>
          <p:cNvPr id="1033" name="Rectangle 3"/>
          <p:cNvSpPr>
            <a:spLocks noGrp="1" noChangeArrowheads="1"/>
          </p:cNvSpPr>
          <p:nvPr>
            <p:ph type="body" idx="1"/>
          </p:nvPr>
        </p:nvSpPr>
        <p:spPr bwMode="auto">
          <a:xfrm>
            <a:off x="357188" y="1697038"/>
            <a:ext cx="8478837" cy="4389437"/>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dirty="0"/>
              <a:t>Paragraph content</a:t>
            </a:r>
          </a:p>
          <a:p>
            <a:pPr lvl="1"/>
            <a:r>
              <a:rPr lang="en-US" dirty="0"/>
              <a:t>Bullets</a:t>
            </a:r>
          </a:p>
          <a:p>
            <a:pPr lvl="5"/>
            <a:r>
              <a:rPr lang="en-US" dirty="0"/>
              <a:t>Bullets</a:t>
            </a:r>
          </a:p>
          <a:p>
            <a:pPr lvl="3"/>
            <a:r>
              <a:rPr lang="en-US" dirty="0"/>
              <a:t>Bullets</a:t>
            </a:r>
          </a:p>
          <a:p>
            <a:pPr lvl="4"/>
            <a:r>
              <a:rPr lang="en-US" dirty="0"/>
              <a:t>Bullets</a:t>
            </a:r>
          </a:p>
        </p:txBody>
      </p:sp>
      <p:sp>
        <p:nvSpPr>
          <p:cNvPr id="1030" name="Rectangle 6"/>
          <p:cNvSpPr>
            <a:spLocks noGrp="1" noChangeArrowheads="1"/>
          </p:cNvSpPr>
          <p:nvPr>
            <p:ph type="sldNum" sz="quarter" idx="4"/>
          </p:nvPr>
        </p:nvSpPr>
        <p:spPr bwMode="auto">
          <a:xfrm>
            <a:off x="357188" y="6350000"/>
            <a:ext cx="552450" cy="358775"/>
          </a:xfrm>
          <a:prstGeom prst="rect">
            <a:avLst/>
          </a:prstGeom>
          <a:noFill/>
          <a:ln w="9525">
            <a:noFill/>
            <a:miter lim="800000"/>
            <a:headEnd/>
            <a:tailEnd/>
          </a:ln>
          <a:effectLst/>
        </p:spPr>
        <p:txBody>
          <a:bodyPr vert="horz" wrap="square" lIns="0" tIns="0" rIns="0" bIns="0" numCol="1" anchor="ctr" anchorCtr="0" compatLnSpc="1">
            <a:prstTxWarp prst="textNoShape">
              <a:avLst/>
            </a:prstTxWarp>
          </a:bodyPr>
          <a:lstStyle>
            <a:lvl1pPr>
              <a:defRPr sz="1100" b="0">
                <a:solidFill>
                  <a:srgbClr val="7F7F7F"/>
                </a:solidFill>
                <a:latin typeface="Arial" pitchFamily="34" charset="0"/>
                <a:cs typeface="Arial" pitchFamily="34" charset="0"/>
              </a:defRPr>
            </a:lvl1pPr>
          </a:lstStyle>
          <a:p>
            <a:fld id="{09F068A3-9590-4C6B-B66A-824D20FF7914}" type="slidenum">
              <a:rPr lang="en-US"/>
              <a:pPr/>
              <a:t>‹#›</a:t>
            </a:fld>
            <a:endParaRPr lang="en-US"/>
          </a:p>
        </p:txBody>
      </p:sp>
      <p:sp>
        <p:nvSpPr>
          <p:cNvPr id="3080" name="TextBox 7"/>
          <p:cNvSpPr txBox="1">
            <a:spLocks noChangeArrowheads="1"/>
          </p:cNvSpPr>
          <p:nvPr/>
        </p:nvSpPr>
        <p:spPr bwMode="auto">
          <a:xfrm>
            <a:off x="8683625" y="6207125"/>
            <a:ext cx="184150" cy="338138"/>
          </a:xfrm>
          <a:prstGeom prst="rect">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wrap="none">
            <a:spAutoFit/>
          </a:bodyPr>
          <a:lstStyle>
            <a:lvl1pPr eaLnBrk="0" hangingPunct="0">
              <a:defRPr sz="1600" b="1">
                <a:solidFill>
                  <a:schemeClr val="tx1"/>
                </a:solidFill>
                <a:latin typeface="Trebuchet MS" pitchFamily="34" charset="0"/>
                <a:ea typeface="MS PGothic" pitchFamily="34" charset="-128"/>
              </a:defRPr>
            </a:lvl1pPr>
            <a:lvl2pPr marL="742950" indent="-285750" eaLnBrk="0" hangingPunct="0">
              <a:defRPr sz="1600" b="1">
                <a:solidFill>
                  <a:schemeClr val="tx1"/>
                </a:solidFill>
                <a:latin typeface="Trebuchet MS" pitchFamily="34" charset="0"/>
                <a:ea typeface="MS PGothic" pitchFamily="34" charset="-128"/>
              </a:defRPr>
            </a:lvl2pPr>
            <a:lvl3pPr marL="1143000" indent="-228600" eaLnBrk="0" hangingPunct="0">
              <a:defRPr sz="1600" b="1">
                <a:solidFill>
                  <a:schemeClr val="tx1"/>
                </a:solidFill>
                <a:latin typeface="Trebuchet MS" pitchFamily="34" charset="0"/>
                <a:ea typeface="MS PGothic" pitchFamily="34" charset="-128"/>
              </a:defRPr>
            </a:lvl3pPr>
            <a:lvl4pPr marL="1600200" indent="-228600" eaLnBrk="0" hangingPunct="0">
              <a:defRPr sz="1600" b="1">
                <a:solidFill>
                  <a:schemeClr val="tx1"/>
                </a:solidFill>
                <a:latin typeface="Trebuchet MS" pitchFamily="34" charset="0"/>
                <a:ea typeface="MS PGothic" pitchFamily="34" charset="-128"/>
              </a:defRPr>
            </a:lvl4pPr>
            <a:lvl5pPr marL="2057400" indent="-228600" eaLnBrk="0" hangingPunct="0">
              <a:defRPr sz="1600" b="1">
                <a:solidFill>
                  <a:schemeClr val="tx1"/>
                </a:solidFill>
                <a:latin typeface="Trebuchet MS" pitchFamily="34" charset="0"/>
                <a:ea typeface="MS PGothic" pitchFamily="34" charset="-128"/>
              </a:defRPr>
            </a:lvl5pPr>
            <a:lvl6pPr marL="2514600" indent="-228600" eaLnBrk="0" fontAlgn="base" hangingPunct="0">
              <a:spcBef>
                <a:spcPct val="0"/>
              </a:spcBef>
              <a:spcAft>
                <a:spcPct val="0"/>
              </a:spcAft>
              <a:defRPr sz="1600" b="1">
                <a:solidFill>
                  <a:schemeClr val="tx1"/>
                </a:solidFill>
                <a:latin typeface="Trebuchet MS" pitchFamily="34" charset="0"/>
                <a:ea typeface="MS PGothic" pitchFamily="34" charset="-128"/>
              </a:defRPr>
            </a:lvl6pPr>
            <a:lvl7pPr marL="2971800" indent="-228600" eaLnBrk="0" fontAlgn="base" hangingPunct="0">
              <a:spcBef>
                <a:spcPct val="0"/>
              </a:spcBef>
              <a:spcAft>
                <a:spcPct val="0"/>
              </a:spcAft>
              <a:defRPr sz="1600" b="1">
                <a:solidFill>
                  <a:schemeClr val="tx1"/>
                </a:solidFill>
                <a:latin typeface="Trebuchet MS" pitchFamily="34" charset="0"/>
                <a:ea typeface="MS PGothic" pitchFamily="34" charset="-128"/>
              </a:defRPr>
            </a:lvl7pPr>
            <a:lvl8pPr marL="3429000" indent="-228600" eaLnBrk="0" fontAlgn="base" hangingPunct="0">
              <a:spcBef>
                <a:spcPct val="0"/>
              </a:spcBef>
              <a:spcAft>
                <a:spcPct val="0"/>
              </a:spcAft>
              <a:defRPr sz="1600" b="1">
                <a:solidFill>
                  <a:schemeClr val="tx1"/>
                </a:solidFill>
                <a:latin typeface="Trebuchet MS" pitchFamily="34" charset="0"/>
                <a:ea typeface="MS PGothic" pitchFamily="34" charset="-128"/>
              </a:defRPr>
            </a:lvl8pPr>
            <a:lvl9pPr marL="3886200" indent="-228600" eaLnBrk="0" fontAlgn="base" hangingPunct="0">
              <a:spcBef>
                <a:spcPct val="0"/>
              </a:spcBef>
              <a:spcAft>
                <a:spcPct val="0"/>
              </a:spcAft>
              <a:defRPr sz="1600" b="1">
                <a:solidFill>
                  <a:schemeClr val="tx1"/>
                </a:solidFill>
                <a:latin typeface="Trebuchet MS" pitchFamily="34" charset="0"/>
                <a:ea typeface="MS PGothic" pitchFamily="34" charset="-128"/>
              </a:defRPr>
            </a:lvl9pPr>
          </a:lstStyle>
          <a:p>
            <a:pPr eaLnBrk="1" hangingPunct="1"/>
            <a:endParaRPr lang="en-US"/>
          </a:p>
        </p:txBody>
      </p:sp>
      <p:sp>
        <p:nvSpPr>
          <p:cNvPr id="3" name="Footer Placeholder 2"/>
          <p:cNvSpPr>
            <a:spLocks noGrp="1"/>
          </p:cNvSpPr>
          <p:nvPr>
            <p:ph type="ftr" sz="quarter" idx="3"/>
          </p:nvPr>
        </p:nvSpPr>
        <p:spPr>
          <a:xfrm>
            <a:off x="1003300" y="6356350"/>
            <a:ext cx="5707063" cy="365125"/>
          </a:xfrm>
          <a:prstGeom prst="rect">
            <a:avLst/>
          </a:prstGeom>
        </p:spPr>
        <p:txBody>
          <a:bodyPr vert="horz" lIns="91440" tIns="45720" rIns="91440" bIns="45720" rtlCol="0" anchor="ctr"/>
          <a:lstStyle>
            <a:lvl1pPr algn="l">
              <a:defRPr sz="1200" b="0" smtClean="0">
                <a:solidFill>
                  <a:srgbClr val="7F7F7F"/>
                </a:solidFill>
                <a:latin typeface="+mn-lt"/>
                <a:ea typeface="+mn-ea"/>
                <a:cs typeface="Times New Roman" pitchFamily="18" charset="0"/>
              </a:defRPr>
            </a:lvl1pPr>
          </a:lstStyle>
          <a:p>
            <a:pPr>
              <a:defRPr/>
            </a:pPr>
            <a:r>
              <a:rPr lang="en-US"/>
              <a:t>Confidential &amp; for IFC Staff Only Working Draft – Discussion Paper Only</a:t>
            </a:r>
            <a:endParaRPr lang="en-US" dirty="0"/>
          </a:p>
        </p:txBody>
      </p:sp>
    </p:spTree>
  </p:cSld>
  <p:clrMap bg1="lt1" tx1="dk1" bg2="lt2" tx2="dk2" accent1="accent1" accent2="accent2" accent3="accent3" accent4="accent4" accent5="accent5" accent6="accent6" hlink="hlink" folHlink="folHlink"/>
  <p:sldLayoutIdLst>
    <p:sldLayoutId id="2147485345" r:id="rId1"/>
    <p:sldLayoutId id="2147485346" r:id="rId2"/>
    <p:sldLayoutId id="2147485362" r:id="rId3"/>
    <p:sldLayoutId id="2147485363" r:id="rId4"/>
    <p:sldLayoutId id="2147485364" r:id="rId5"/>
    <p:sldLayoutId id="2147485365" r:id="rId6"/>
    <p:sldLayoutId id="2147485366" r:id="rId7"/>
    <p:sldLayoutId id="2147485367" r:id="rId8"/>
  </p:sldLayoutIdLst>
  <p:hf hdr="0" ftr="0" dt="0"/>
  <p:txStyles>
    <p:titleStyle>
      <a:lvl1pPr algn="l" rtl="0" eaLnBrk="0" fontAlgn="base" hangingPunct="0">
        <a:spcBef>
          <a:spcPct val="0"/>
        </a:spcBef>
        <a:spcAft>
          <a:spcPct val="0"/>
        </a:spcAft>
        <a:buFont typeface="Arial" pitchFamily="34" charset="0"/>
        <a:defRPr sz="2200" cap="all">
          <a:solidFill>
            <a:srgbClr val="595959"/>
          </a:solidFill>
          <a:latin typeface="+mn-lt"/>
          <a:ea typeface="MS PGothic" pitchFamily="34" charset="-128"/>
          <a:cs typeface="Andes ExtraLight"/>
        </a:defRPr>
      </a:lvl1pPr>
      <a:lvl2pPr algn="l" rtl="0" eaLnBrk="0" fontAlgn="base" hangingPunct="0">
        <a:spcBef>
          <a:spcPct val="0"/>
        </a:spcBef>
        <a:spcAft>
          <a:spcPct val="0"/>
        </a:spcAft>
        <a:buFont typeface="Arial" pitchFamily="34" charset="0"/>
        <a:defRPr sz="2200">
          <a:solidFill>
            <a:srgbClr val="595959"/>
          </a:solidFill>
          <a:latin typeface="Arial" pitchFamily="34" charset="0"/>
          <a:ea typeface="MS PGothic" pitchFamily="34" charset="-128"/>
        </a:defRPr>
      </a:lvl2pPr>
      <a:lvl3pPr algn="l" rtl="0" eaLnBrk="0" fontAlgn="base" hangingPunct="0">
        <a:spcBef>
          <a:spcPct val="0"/>
        </a:spcBef>
        <a:spcAft>
          <a:spcPct val="0"/>
        </a:spcAft>
        <a:buFont typeface="Arial" pitchFamily="34" charset="0"/>
        <a:defRPr sz="2200">
          <a:solidFill>
            <a:srgbClr val="595959"/>
          </a:solidFill>
          <a:latin typeface="Arial" pitchFamily="34" charset="0"/>
          <a:ea typeface="MS PGothic" pitchFamily="34" charset="-128"/>
        </a:defRPr>
      </a:lvl3pPr>
      <a:lvl4pPr algn="l" rtl="0" eaLnBrk="0" fontAlgn="base" hangingPunct="0">
        <a:spcBef>
          <a:spcPct val="0"/>
        </a:spcBef>
        <a:spcAft>
          <a:spcPct val="0"/>
        </a:spcAft>
        <a:buFont typeface="Arial" pitchFamily="34" charset="0"/>
        <a:defRPr sz="2200">
          <a:solidFill>
            <a:srgbClr val="595959"/>
          </a:solidFill>
          <a:latin typeface="Arial" pitchFamily="34" charset="0"/>
          <a:ea typeface="MS PGothic" pitchFamily="34" charset="-128"/>
        </a:defRPr>
      </a:lvl4pPr>
      <a:lvl5pPr algn="l" rtl="0" eaLnBrk="0" fontAlgn="base" hangingPunct="0">
        <a:spcBef>
          <a:spcPct val="0"/>
        </a:spcBef>
        <a:spcAft>
          <a:spcPct val="0"/>
        </a:spcAft>
        <a:buFont typeface="Arial" pitchFamily="34" charset="0"/>
        <a:defRPr sz="2200">
          <a:solidFill>
            <a:srgbClr val="595959"/>
          </a:solidFill>
          <a:latin typeface="Arial" pitchFamily="34" charset="0"/>
          <a:ea typeface="MS PGothic" pitchFamily="34" charset="-128"/>
        </a:defRPr>
      </a:lvl5pPr>
      <a:lvl6pPr marL="457200" algn="ctr" rtl="0" fontAlgn="base">
        <a:spcBef>
          <a:spcPct val="0"/>
        </a:spcBef>
        <a:spcAft>
          <a:spcPct val="0"/>
        </a:spcAft>
        <a:defRPr sz="2600" b="1">
          <a:solidFill>
            <a:srgbClr val="014C6D"/>
          </a:solidFill>
          <a:latin typeface="Trebuchet MS" pitchFamily="34" charset="0"/>
        </a:defRPr>
      </a:lvl6pPr>
      <a:lvl7pPr marL="914400" algn="ctr" rtl="0" fontAlgn="base">
        <a:spcBef>
          <a:spcPct val="0"/>
        </a:spcBef>
        <a:spcAft>
          <a:spcPct val="0"/>
        </a:spcAft>
        <a:defRPr sz="2600" b="1">
          <a:solidFill>
            <a:srgbClr val="014C6D"/>
          </a:solidFill>
          <a:latin typeface="Trebuchet MS" pitchFamily="34" charset="0"/>
        </a:defRPr>
      </a:lvl7pPr>
      <a:lvl8pPr marL="1371600" algn="ctr" rtl="0" fontAlgn="base">
        <a:spcBef>
          <a:spcPct val="0"/>
        </a:spcBef>
        <a:spcAft>
          <a:spcPct val="0"/>
        </a:spcAft>
        <a:defRPr sz="2600" b="1">
          <a:solidFill>
            <a:srgbClr val="014C6D"/>
          </a:solidFill>
          <a:latin typeface="Trebuchet MS" pitchFamily="34" charset="0"/>
        </a:defRPr>
      </a:lvl8pPr>
      <a:lvl9pPr marL="1828800" algn="ctr" rtl="0" fontAlgn="base">
        <a:spcBef>
          <a:spcPct val="0"/>
        </a:spcBef>
        <a:spcAft>
          <a:spcPct val="0"/>
        </a:spcAft>
        <a:defRPr sz="2600" b="1">
          <a:solidFill>
            <a:srgbClr val="014C6D"/>
          </a:solidFill>
          <a:latin typeface="Trebuchet MS" pitchFamily="34" charset="0"/>
        </a:defRPr>
      </a:lvl9pPr>
    </p:titleStyle>
    <p:bodyStyle>
      <a:lvl1pPr algn="l" rtl="0" eaLnBrk="0" fontAlgn="base" hangingPunct="0">
        <a:lnSpc>
          <a:spcPct val="150000"/>
        </a:lnSpc>
        <a:spcBef>
          <a:spcPts val="1800"/>
        </a:spcBef>
        <a:spcAft>
          <a:spcPct val="0"/>
        </a:spcAft>
        <a:buClr>
          <a:srgbClr val="404040"/>
        </a:buClr>
        <a:defRPr>
          <a:solidFill>
            <a:srgbClr val="595959"/>
          </a:solidFill>
          <a:latin typeface="Arial"/>
          <a:ea typeface="MS PGothic" pitchFamily="34" charset="-128"/>
          <a:cs typeface="Arial"/>
        </a:defRPr>
      </a:lvl1pPr>
      <a:lvl2pPr marL="285750" indent="-285750" algn="l" rtl="0" eaLnBrk="0" fontAlgn="base" hangingPunct="0">
        <a:lnSpc>
          <a:spcPct val="110000"/>
        </a:lnSpc>
        <a:spcBef>
          <a:spcPct val="0"/>
        </a:spcBef>
        <a:spcAft>
          <a:spcPct val="0"/>
        </a:spcAft>
        <a:buClr>
          <a:srgbClr val="595959"/>
        </a:buClr>
        <a:buFont typeface="Arial" pitchFamily="34" charset="0"/>
        <a:buChar char="•"/>
        <a:defRPr>
          <a:solidFill>
            <a:srgbClr val="595959"/>
          </a:solidFill>
          <a:latin typeface="Arial"/>
          <a:ea typeface="MS PGothic" pitchFamily="34" charset="-128"/>
          <a:cs typeface="Arial"/>
        </a:defRPr>
      </a:lvl2pPr>
      <a:lvl3pPr marL="285750" indent="-285750" algn="l" rtl="0" eaLnBrk="0" fontAlgn="base" hangingPunct="0">
        <a:lnSpc>
          <a:spcPct val="110000"/>
        </a:lnSpc>
        <a:spcBef>
          <a:spcPct val="0"/>
        </a:spcBef>
        <a:spcAft>
          <a:spcPct val="0"/>
        </a:spcAft>
        <a:buClr>
          <a:schemeClr val="tx1"/>
        </a:buClr>
        <a:buFont typeface="Arial" pitchFamily="34" charset="0"/>
        <a:buChar char="•"/>
        <a:defRPr>
          <a:solidFill>
            <a:schemeClr val="tx2"/>
          </a:solidFill>
          <a:latin typeface="Arial"/>
          <a:ea typeface="MS PGothic" pitchFamily="34" charset="-128"/>
          <a:cs typeface="Arial"/>
        </a:defRPr>
      </a:lvl3pPr>
      <a:lvl4pPr marL="831850" indent="-285750" algn="l" rtl="0" eaLnBrk="0" fontAlgn="base" hangingPunct="0">
        <a:lnSpc>
          <a:spcPct val="110000"/>
        </a:lnSpc>
        <a:spcBef>
          <a:spcPct val="0"/>
        </a:spcBef>
        <a:spcAft>
          <a:spcPct val="0"/>
        </a:spcAft>
        <a:buClr>
          <a:srgbClr val="595959"/>
        </a:buClr>
        <a:buFont typeface="Arial" pitchFamily="34" charset="0"/>
        <a:buChar char="•"/>
        <a:defRPr>
          <a:solidFill>
            <a:srgbClr val="595959"/>
          </a:solidFill>
          <a:latin typeface="Arial"/>
          <a:ea typeface="MS PGothic" pitchFamily="34" charset="-128"/>
          <a:cs typeface="Arial"/>
        </a:defRPr>
      </a:lvl4pPr>
      <a:lvl5pPr marL="1196975" indent="-285750" algn="l" rtl="0" eaLnBrk="0" fontAlgn="base" hangingPunct="0">
        <a:lnSpc>
          <a:spcPct val="110000"/>
        </a:lnSpc>
        <a:spcBef>
          <a:spcPct val="0"/>
        </a:spcBef>
        <a:spcAft>
          <a:spcPct val="0"/>
        </a:spcAft>
        <a:buClr>
          <a:srgbClr val="595959"/>
        </a:buClr>
        <a:buFont typeface="Arial" pitchFamily="34" charset="0"/>
        <a:buChar char="•"/>
        <a:defRPr>
          <a:solidFill>
            <a:srgbClr val="595959"/>
          </a:solidFill>
          <a:latin typeface="Arial"/>
          <a:ea typeface="MS PGothic" pitchFamily="34" charset="-128"/>
          <a:cs typeface="Arial"/>
        </a:defRPr>
      </a:lvl5pPr>
      <a:lvl6pPr marL="502920" indent="-228600" algn="l" rtl="0" fontAlgn="base">
        <a:spcBef>
          <a:spcPct val="20000"/>
        </a:spcBef>
        <a:spcAft>
          <a:spcPct val="0"/>
        </a:spcAft>
        <a:buClr>
          <a:schemeClr val="tx2">
            <a:lumMod val="65000"/>
            <a:lumOff val="35000"/>
          </a:schemeClr>
        </a:buClr>
        <a:buFont typeface="Arial"/>
        <a:buChar char="•"/>
        <a:defRPr sz="1800">
          <a:solidFill>
            <a:schemeClr val="tx2">
              <a:lumMod val="65000"/>
              <a:lumOff val="35000"/>
            </a:schemeClr>
          </a:solidFill>
          <a:latin typeface="+mn-lt"/>
        </a:defRPr>
      </a:lvl6pPr>
      <a:lvl7pPr marL="2971800" indent="-228600" algn="l" rtl="0" fontAlgn="base">
        <a:spcBef>
          <a:spcPct val="20000"/>
        </a:spcBef>
        <a:spcAft>
          <a:spcPct val="0"/>
        </a:spcAft>
        <a:buClr>
          <a:srgbClr val="00783C"/>
        </a:buClr>
        <a:buChar char="»"/>
        <a:defRPr sz="1600">
          <a:solidFill>
            <a:schemeClr val="tx1"/>
          </a:solidFill>
          <a:latin typeface="+mn-lt"/>
        </a:defRPr>
      </a:lvl7pPr>
      <a:lvl8pPr marL="3429000" indent="-228600" algn="l" rtl="0" fontAlgn="base">
        <a:spcBef>
          <a:spcPct val="20000"/>
        </a:spcBef>
        <a:spcAft>
          <a:spcPct val="0"/>
        </a:spcAft>
        <a:buClr>
          <a:srgbClr val="00783C"/>
        </a:buClr>
        <a:buChar char="»"/>
        <a:defRPr sz="1600">
          <a:solidFill>
            <a:schemeClr val="tx1"/>
          </a:solidFill>
          <a:latin typeface="+mn-lt"/>
        </a:defRPr>
      </a:lvl8pPr>
      <a:lvl9pPr marL="3886200" indent="-228600" algn="l" rtl="0" fontAlgn="base">
        <a:spcBef>
          <a:spcPct val="20000"/>
        </a:spcBef>
        <a:spcAft>
          <a:spcPct val="0"/>
        </a:spcAft>
        <a:buClr>
          <a:srgbClr val="00783C"/>
        </a:buClr>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reserve="1">
  <p:cSld>
    <p:bg>
      <p:bgPr>
        <a:solidFill>
          <a:schemeClr val="bg1"/>
        </a:solidFill>
        <a:effectLst/>
      </p:bgPr>
    </p:bg>
    <p:spTree>
      <p:nvGrpSpPr>
        <p:cNvPr id="1" name=""/>
        <p:cNvGrpSpPr/>
        <p:nvPr/>
      </p:nvGrpSpPr>
      <p:grpSpPr>
        <a:xfrm>
          <a:off x="0" y="0"/>
          <a:ext cx="0" cy="0"/>
          <a:chOff x="0" y="0"/>
          <a:chExt cx="0" cy="0"/>
        </a:xfrm>
      </p:grpSpPr>
      <p:sp>
        <p:nvSpPr>
          <p:cNvPr id="4098" name="Freeform 84"/>
          <p:cNvSpPr>
            <a:spLocks/>
          </p:cNvSpPr>
          <p:nvPr/>
        </p:nvSpPr>
        <p:spPr bwMode="auto">
          <a:xfrm flipH="1">
            <a:off x="8189913" y="6323013"/>
            <a:ext cx="349250" cy="534987"/>
          </a:xfrm>
          <a:custGeom>
            <a:avLst/>
            <a:gdLst>
              <a:gd name="T0" fmla="*/ 0 w 638"/>
              <a:gd name="T1" fmla="*/ 0 h 1194"/>
              <a:gd name="T2" fmla="*/ 38 w 638"/>
              <a:gd name="T3" fmla="*/ 110 h 1194"/>
              <a:gd name="T4" fmla="*/ 78 w 638"/>
              <a:gd name="T5" fmla="*/ 216 h 1194"/>
              <a:gd name="T6" fmla="*/ 106 w 638"/>
              <a:gd name="T7" fmla="*/ 304 h 1194"/>
              <a:gd name="T8" fmla="*/ 136 w 638"/>
              <a:gd name="T9" fmla="*/ 398 h 1194"/>
              <a:gd name="T10" fmla="*/ 164 w 638"/>
              <a:gd name="T11" fmla="*/ 506 h 1194"/>
              <a:gd name="T12" fmla="*/ 206 w 638"/>
              <a:gd name="T13" fmla="*/ 672 h 1194"/>
              <a:gd name="T14" fmla="*/ 236 w 638"/>
              <a:gd name="T15" fmla="*/ 788 h 1194"/>
              <a:gd name="T16" fmla="*/ 272 w 638"/>
              <a:gd name="T17" fmla="*/ 990 h 1194"/>
              <a:gd name="T18" fmla="*/ 286 w 638"/>
              <a:gd name="T19" fmla="*/ 1086 h 1194"/>
              <a:gd name="T20" fmla="*/ 302 w 638"/>
              <a:gd name="T21" fmla="*/ 1194 h 1194"/>
              <a:gd name="T22" fmla="*/ 638 w 638"/>
              <a:gd name="T23" fmla="*/ 1194 h 1194"/>
              <a:gd name="T24" fmla="*/ 624 w 638"/>
              <a:gd name="T25" fmla="*/ 1142 h 1194"/>
              <a:gd name="T26" fmla="*/ 598 w 638"/>
              <a:gd name="T27" fmla="*/ 1060 h 1194"/>
              <a:gd name="T28" fmla="*/ 572 w 638"/>
              <a:gd name="T29" fmla="*/ 980 h 1194"/>
              <a:gd name="T30" fmla="*/ 548 w 638"/>
              <a:gd name="T31" fmla="*/ 912 h 1194"/>
              <a:gd name="T32" fmla="*/ 494 w 638"/>
              <a:gd name="T33" fmla="*/ 784 h 1194"/>
              <a:gd name="T34" fmla="*/ 456 w 638"/>
              <a:gd name="T35" fmla="*/ 698 h 1194"/>
              <a:gd name="T36" fmla="*/ 424 w 638"/>
              <a:gd name="T37" fmla="*/ 626 h 1194"/>
              <a:gd name="T38" fmla="*/ 378 w 638"/>
              <a:gd name="T39" fmla="*/ 532 h 1194"/>
              <a:gd name="T40" fmla="*/ 340 w 638"/>
              <a:gd name="T41" fmla="*/ 470 h 1194"/>
              <a:gd name="T42" fmla="*/ 306 w 638"/>
              <a:gd name="T43" fmla="*/ 414 h 1194"/>
              <a:gd name="T44" fmla="*/ 268 w 638"/>
              <a:gd name="T45" fmla="*/ 342 h 1194"/>
              <a:gd name="T46" fmla="*/ 228 w 638"/>
              <a:gd name="T47" fmla="*/ 286 h 1194"/>
              <a:gd name="T48" fmla="*/ 174 w 638"/>
              <a:gd name="T49" fmla="*/ 210 h 1194"/>
              <a:gd name="T50" fmla="*/ 122 w 638"/>
              <a:gd name="T51" fmla="*/ 140 h 1194"/>
              <a:gd name="T52" fmla="*/ 58 w 638"/>
              <a:gd name="T53" fmla="*/ 52 h 1194"/>
              <a:gd name="T54" fmla="*/ 30 w 638"/>
              <a:gd name="T55" fmla="*/ 20 h 1194"/>
              <a:gd name="T56" fmla="*/ 0 w 638"/>
              <a:gd name="T57" fmla="*/ 0 h 1194"/>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638" h="1194">
                <a:moveTo>
                  <a:pt x="0" y="0"/>
                </a:moveTo>
                <a:lnTo>
                  <a:pt x="38" y="110"/>
                </a:lnTo>
                <a:lnTo>
                  <a:pt x="78" y="216"/>
                </a:lnTo>
                <a:lnTo>
                  <a:pt x="106" y="304"/>
                </a:lnTo>
                <a:lnTo>
                  <a:pt x="136" y="398"/>
                </a:lnTo>
                <a:lnTo>
                  <a:pt x="164" y="506"/>
                </a:lnTo>
                <a:lnTo>
                  <a:pt x="206" y="672"/>
                </a:lnTo>
                <a:lnTo>
                  <a:pt x="236" y="788"/>
                </a:lnTo>
                <a:lnTo>
                  <a:pt x="272" y="990"/>
                </a:lnTo>
                <a:lnTo>
                  <a:pt x="286" y="1086"/>
                </a:lnTo>
                <a:lnTo>
                  <a:pt x="302" y="1194"/>
                </a:lnTo>
                <a:lnTo>
                  <a:pt x="638" y="1194"/>
                </a:lnTo>
                <a:lnTo>
                  <a:pt x="624" y="1142"/>
                </a:lnTo>
                <a:lnTo>
                  <a:pt x="598" y="1060"/>
                </a:lnTo>
                <a:lnTo>
                  <a:pt x="572" y="980"/>
                </a:lnTo>
                <a:lnTo>
                  <a:pt x="548" y="912"/>
                </a:lnTo>
                <a:lnTo>
                  <a:pt x="494" y="784"/>
                </a:lnTo>
                <a:lnTo>
                  <a:pt x="456" y="698"/>
                </a:lnTo>
                <a:lnTo>
                  <a:pt x="424" y="626"/>
                </a:lnTo>
                <a:lnTo>
                  <a:pt x="378" y="532"/>
                </a:lnTo>
                <a:lnTo>
                  <a:pt x="340" y="470"/>
                </a:lnTo>
                <a:lnTo>
                  <a:pt x="306" y="414"/>
                </a:lnTo>
                <a:lnTo>
                  <a:pt x="268" y="342"/>
                </a:lnTo>
                <a:lnTo>
                  <a:pt x="228" y="286"/>
                </a:lnTo>
                <a:lnTo>
                  <a:pt x="174" y="210"/>
                </a:lnTo>
                <a:lnTo>
                  <a:pt x="122" y="140"/>
                </a:lnTo>
                <a:lnTo>
                  <a:pt x="58" y="52"/>
                </a:lnTo>
                <a:lnTo>
                  <a:pt x="30" y="20"/>
                </a:lnTo>
                <a:lnTo>
                  <a:pt x="0" y="0"/>
                </a:lnTo>
                <a:close/>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cap="flat" cmpd="sng">
                <a:solidFill>
                  <a:srgbClr val="000000"/>
                </a:solidFill>
                <a:prstDash val="solid"/>
                <a:round/>
                <a:headEnd type="none" w="med" len="med"/>
                <a:tailEnd type="none" w="med" len="med"/>
              </a14:hiddenLine>
            </a:ext>
          </a:extLst>
        </p:spPr>
        <p:txBody>
          <a:bodyPr wrap="none" lIns="0" tIns="0" rIns="0" bIns="0" anchor="ctr"/>
          <a:lstStyle/>
          <a:p>
            <a:endParaRPr lang="en-US"/>
          </a:p>
        </p:txBody>
      </p:sp>
      <p:sp>
        <p:nvSpPr>
          <p:cNvPr id="4099" name="Freeform 85"/>
          <p:cNvSpPr>
            <a:spLocks/>
          </p:cNvSpPr>
          <p:nvPr/>
        </p:nvSpPr>
        <p:spPr bwMode="auto">
          <a:xfrm flipH="1">
            <a:off x="8545513" y="6146800"/>
            <a:ext cx="246062" cy="165100"/>
          </a:xfrm>
          <a:custGeom>
            <a:avLst/>
            <a:gdLst>
              <a:gd name="T0" fmla="*/ 448 w 448"/>
              <a:gd name="T1" fmla="*/ 372 h 372"/>
              <a:gd name="T2" fmla="*/ 388 w 448"/>
              <a:gd name="T3" fmla="*/ 302 h 372"/>
              <a:gd name="T4" fmla="*/ 280 w 448"/>
              <a:gd name="T5" fmla="*/ 208 h 372"/>
              <a:gd name="T6" fmla="*/ 210 w 448"/>
              <a:gd name="T7" fmla="*/ 142 h 372"/>
              <a:gd name="T8" fmla="*/ 140 w 448"/>
              <a:gd name="T9" fmla="*/ 94 h 372"/>
              <a:gd name="T10" fmla="*/ 64 w 448"/>
              <a:gd name="T11" fmla="*/ 44 h 372"/>
              <a:gd name="T12" fmla="*/ 0 w 448"/>
              <a:gd name="T13" fmla="*/ 0 h 372"/>
              <a:gd name="T14" fmla="*/ 280 w 448"/>
              <a:gd name="T15" fmla="*/ 0 h 372"/>
              <a:gd name="T16" fmla="*/ 300 w 448"/>
              <a:gd name="T17" fmla="*/ 36 h 372"/>
              <a:gd name="T18" fmla="*/ 324 w 448"/>
              <a:gd name="T19" fmla="*/ 82 h 372"/>
              <a:gd name="T20" fmla="*/ 346 w 448"/>
              <a:gd name="T21" fmla="*/ 134 h 372"/>
              <a:gd name="T22" fmla="*/ 378 w 448"/>
              <a:gd name="T23" fmla="*/ 206 h 372"/>
              <a:gd name="T24" fmla="*/ 408 w 448"/>
              <a:gd name="T25" fmla="*/ 264 h 372"/>
              <a:gd name="T26" fmla="*/ 434 w 448"/>
              <a:gd name="T27" fmla="*/ 334 h 372"/>
              <a:gd name="T28" fmla="*/ 448 w 448"/>
              <a:gd name="T29" fmla="*/ 372 h 37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448" h="372">
                <a:moveTo>
                  <a:pt x="448" y="372"/>
                </a:moveTo>
                <a:lnTo>
                  <a:pt x="388" y="302"/>
                </a:lnTo>
                <a:lnTo>
                  <a:pt x="280" y="208"/>
                </a:lnTo>
                <a:lnTo>
                  <a:pt x="210" y="142"/>
                </a:lnTo>
                <a:lnTo>
                  <a:pt x="140" y="94"/>
                </a:lnTo>
                <a:lnTo>
                  <a:pt x="64" y="44"/>
                </a:lnTo>
                <a:lnTo>
                  <a:pt x="0" y="0"/>
                </a:lnTo>
                <a:lnTo>
                  <a:pt x="280" y="0"/>
                </a:lnTo>
                <a:lnTo>
                  <a:pt x="300" y="36"/>
                </a:lnTo>
                <a:lnTo>
                  <a:pt x="324" y="82"/>
                </a:lnTo>
                <a:lnTo>
                  <a:pt x="346" y="134"/>
                </a:lnTo>
                <a:lnTo>
                  <a:pt x="378" y="206"/>
                </a:lnTo>
                <a:lnTo>
                  <a:pt x="408" y="264"/>
                </a:lnTo>
                <a:lnTo>
                  <a:pt x="434" y="334"/>
                </a:lnTo>
                <a:lnTo>
                  <a:pt x="448" y="372"/>
                </a:lnTo>
                <a:close/>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cap="flat" cmpd="sng">
                <a:solidFill>
                  <a:srgbClr val="000000"/>
                </a:solidFill>
                <a:prstDash val="solid"/>
                <a:round/>
                <a:headEnd type="none" w="med" len="med"/>
                <a:tailEnd type="none" w="med" len="med"/>
              </a14:hiddenLine>
            </a:ext>
          </a:extLst>
        </p:spPr>
        <p:txBody>
          <a:bodyPr wrap="none" lIns="0" tIns="0" rIns="0" bIns="0" anchor="ctr"/>
          <a:lstStyle/>
          <a:p>
            <a:endParaRPr lang="en-US"/>
          </a:p>
        </p:txBody>
      </p:sp>
      <p:sp>
        <p:nvSpPr>
          <p:cNvPr id="1032" name="Rectangle 2"/>
          <p:cNvSpPr>
            <a:spLocks noGrp="1" noChangeArrowheads="1"/>
          </p:cNvSpPr>
          <p:nvPr>
            <p:ph type="title"/>
          </p:nvPr>
        </p:nvSpPr>
        <p:spPr bwMode="auto">
          <a:xfrm>
            <a:off x="357188" y="301625"/>
            <a:ext cx="8461375" cy="1208088"/>
          </a:xfrm>
          <a:prstGeom prst="rect">
            <a:avLst/>
          </a:prstGeom>
          <a:noFill/>
          <a:ln w="9525">
            <a:noFill/>
            <a:miter lim="800000"/>
            <a:headEnd/>
            <a:tailEnd/>
          </a:ln>
        </p:spPr>
        <p:txBody>
          <a:bodyPr vert="horz" wrap="square" lIns="0" tIns="0" rIns="0" bIns="0" numCol="1" anchor="t" anchorCtr="0" compatLnSpc="1">
            <a:prstTxWarp prst="textNoShape">
              <a:avLst/>
            </a:prstTxWarp>
            <a:normAutofit/>
          </a:bodyPr>
          <a:lstStyle/>
          <a:p>
            <a:pPr lvl="0"/>
            <a:r>
              <a:rPr lang="en-US" dirty="0"/>
              <a:t>Click to edit Master title style</a:t>
            </a:r>
          </a:p>
        </p:txBody>
      </p:sp>
      <p:sp>
        <p:nvSpPr>
          <p:cNvPr id="1033" name="Rectangle 3"/>
          <p:cNvSpPr>
            <a:spLocks noGrp="1" noChangeArrowheads="1"/>
          </p:cNvSpPr>
          <p:nvPr>
            <p:ph type="body" idx="1"/>
          </p:nvPr>
        </p:nvSpPr>
        <p:spPr bwMode="auto">
          <a:xfrm>
            <a:off x="357188" y="1697038"/>
            <a:ext cx="8478837" cy="4389437"/>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dirty="0"/>
              <a:t>Paragraph content</a:t>
            </a:r>
          </a:p>
          <a:p>
            <a:pPr lvl="1"/>
            <a:r>
              <a:rPr lang="en-US" dirty="0"/>
              <a:t>Bullets</a:t>
            </a:r>
          </a:p>
          <a:p>
            <a:pPr lvl="5"/>
            <a:r>
              <a:rPr lang="en-US" dirty="0"/>
              <a:t>Bullets</a:t>
            </a:r>
          </a:p>
          <a:p>
            <a:pPr lvl="3"/>
            <a:r>
              <a:rPr lang="en-US" dirty="0"/>
              <a:t>Bullets</a:t>
            </a:r>
          </a:p>
          <a:p>
            <a:pPr lvl="4"/>
            <a:r>
              <a:rPr lang="en-US" dirty="0"/>
              <a:t>Bullets</a:t>
            </a:r>
          </a:p>
        </p:txBody>
      </p:sp>
      <p:sp>
        <p:nvSpPr>
          <p:cNvPr id="1030" name="Rectangle 6"/>
          <p:cNvSpPr>
            <a:spLocks noGrp="1" noChangeArrowheads="1"/>
          </p:cNvSpPr>
          <p:nvPr>
            <p:ph type="sldNum" sz="quarter" idx="4"/>
          </p:nvPr>
        </p:nvSpPr>
        <p:spPr bwMode="auto">
          <a:xfrm>
            <a:off x="357188" y="6350000"/>
            <a:ext cx="552450" cy="358775"/>
          </a:xfrm>
          <a:prstGeom prst="rect">
            <a:avLst/>
          </a:prstGeom>
          <a:noFill/>
          <a:ln w="9525">
            <a:noFill/>
            <a:miter lim="800000"/>
            <a:headEnd/>
            <a:tailEnd/>
          </a:ln>
          <a:effectLst/>
        </p:spPr>
        <p:txBody>
          <a:bodyPr vert="horz" wrap="square" lIns="0" tIns="0" rIns="0" bIns="0" numCol="1" anchor="ctr" anchorCtr="0" compatLnSpc="1">
            <a:prstTxWarp prst="textNoShape">
              <a:avLst/>
            </a:prstTxWarp>
          </a:bodyPr>
          <a:lstStyle>
            <a:lvl1pPr>
              <a:defRPr sz="1100" b="0">
                <a:solidFill>
                  <a:srgbClr val="7F7F7F"/>
                </a:solidFill>
                <a:latin typeface="Arial" pitchFamily="34" charset="0"/>
                <a:cs typeface="Arial" pitchFamily="34" charset="0"/>
              </a:defRPr>
            </a:lvl1pPr>
          </a:lstStyle>
          <a:p>
            <a:fld id="{AEFFD04F-BB37-4DA4-8564-171264C1533E}" type="slidenum">
              <a:rPr lang="en-US"/>
              <a:pPr/>
              <a:t>‹#›</a:t>
            </a:fld>
            <a:endParaRPr lang="en-US"/>
          </a:p>
        </p:txBody>
      </p:sp>
      <p:sp>
        <p:nvSpPr>
          <p:cNvPr id="4103" name="TextBox 7"/>
          <p:cNvSpPr txBox="1">
            <a:spLocks noChangeArrowheads="1"/>
          </p:cNvSpPr>
          <p:nvPr/>
        </p:nvSpPr>
        <p:spPr bwMode="auto">
          <a:xfrm>
            <a:off x="8683625" y="6207125"/>
            <a:ext cx="184150" cy="338138"/>
          </a:xfrm>
          <a:prstGeom prst="rect">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wrap="none">
            <a:spAutoFit/>
          </a:bodyPr>
          <a:lstStyle>
            <a:lvl1pPr eaLnBrk="0" hangingPunct="0">
              <a:defRPr sz="1600" b="1">
                <a:solidFill>
                  <a:schemeClr val="tx1"/>
                </a:solidFill>
                <a:latin typeface="Trebuchet MS" pitchFamily="34" charset="0"/>
                <a:ea typeface="MS PGothic" pitchFamily="34" charset="-128"/>
              </a:defRPr>
            </a:lvl1pPr>
            <a:lvl2pPr marL="742950" indent="-285750" eaLnBrk="0" hangingPunct="0">
              <a:defRPr sz="1600" b="1">
                <a:solidFill>
                  <a:schemeClr val="tx1"/>
                </a:solidFill>
                <a:latin typeface="Trebuchet MS" pitchFamily="34" charset="0"/>
                <a:ea typeface="MS PGothic" pitchFamily="34" charset="-128"/>
              </a:defRPr>
            </a:lvl2pPr>
            <a:lvl3pPr marL="1143000" indent="-228600" eaLnBrk="0" hangingPunct="0">
              <a:defRPr sz="1600" b="1">
                <a:solidFill>
                  <a:schemeClr val="tx1"/>
                </a:solidFill>
                <a:latin typeface="Trebuchet MS" pitchFamily="34" charset="0"/>
                <a:ea typeface="MS PGothic" pitchFamily="34" charset="-128"/>
              </a:defRPr>
            </a:lvl3pPr>
            <a:lvl4pPr marL="1600200" indent="-228600" eaLnBrk="0" hangingPunct="0">
              <a:defRPr sz="1600" b="1">
                <a:solidFill>
                  <a:schemeClr val="tx1"/>
                </a:solidFill>
                <a:latin typeface="Trebuchet MS" pitchFamily="34" charset="0"/>
                <a:ea typeface="MS PGothic" pitchFamily="34" charset="-128"/>
              </a:defRPr>
            </a:lvl4pPr>
            <a:lvl5pPr marL="2057400" indent="-228600" eaLnBrk="0" hangingPunct="0">
              <a:defRPr sz="1600" b="1">
                <a:solidFill>
                  <a:schemeClr val="tx1"/>
                </a:solidFill>
                <a:latin typeface="Trebuchet MS" pitchFamily="34" charset="0"/>
                <a:ea typeface="MS PGothic" pitchFamily="34" charset="-128"/>
              </a:defRPr>
            </a:lvl5pPr>
            <a:lvl6pPr marL="2514600" indent="-228600" eaLnBrk="0" fontAlgn="base" hangingPunct="0">
              <a:spcBef>
                <a:spcPct val="0"/>
              </a:spcBef>
              <a:spcAft>
                <a:spcPct val="0"/>
              </a:spcAft>
              <a:defRPr sz="1600" b="1">
                <a:solidFill>
                  <a:schemeClr val="tx1"/>
                </a:solidFill>
                <a:latin typeface="Trebuchet MS" pitchFamily="34" charset="0"/>
                <a:ea typeface="MS PGothic" pitchFamily="34" charset="-128"/>
              </a:defRPr>
            </a:lvl6pPr>
            <a:lvl7pPr marL="2971800" indent="-228600" eaLnBrk="0" fontAlgn="base" hangingPunct="0">
              <a:spcBef>
                <a:spcPct val="0"/>
              </a:spcBef>
              <a:spcAft>
                <a:spcPct val="0"/>
              </a:spcAft>
              <a:defRPr sz="1600" b="1">
                <a:solidFill>
                  <a:schemeClr val="tx1"/>
                </a:solidFill>
                <a:latin typeface="Trebuchet MS" pitchFamily="34" charset="0"/>
                <a:ea typeface="MS PGothic" pitchFamily="34" charset="-128"/>
              </a:defRPr>
            </a:lvl7pPr>
            <a:lvl8pPr marL="3429000" indent="-228600" eaLnBrk="0" fontAlgn="base" hangingPunct="0">
              <a:spcBef>
                <a:spcPct val="0"/>
              </a:spcBef>
              <a:spcAft>
                <a:spcPct val="0"/>
              </a:spcAft>
              <a:defRPr sz="1600" b="1">
                <a:solidFill>
                  <a:schemeClr val="tx1"/>
                </a:solidFill>
                <a:latin typeface="Trebuchet MS" pitchFamily="34" charset="0"/>
                <a:ea typeface="MS PGothic" pitchFamily="34" charset="-128"/>
              </a:defRPr>
            </a:lvl8pPr>
            <a:lvl9pPr marL="3886200" indent="-228600" eaLnBrk="0" fontAlgn="base" hangingPunct="0">
              <a:spcBef>
                <a:spcPct val="0"/>
              </a:spcBef>
              <a:spcAft>
                <a:spcPct val="0"/>
              </a:spcAft>
              <a:defRPr sz="1600" b="1">
                <a:solidFill>
                  <a:schemeClr val="tx1"/>
                </a:solidFill>
                <a:latin typeface="Trebuchet MS" pitchFamily="34" charset="0"/>
                <a:ea typeface="MS PGothic" pitchFamily="34" charset="-128"/>
              </a:defRPr>
            </a:lvl9pPr>
          </a:lstStyle>
          <a:p>
            <a:pPr eaLnBrk="1" hangingPunct="1"/>
            <a:endParaRPr lang="en-US"/>
          </a:p>
        </p:txBody>
      </p:sp>
      <p:sp>
        <p:nvSpPr>
          <p:cNvPr id="3" name="Footer Placeholder 2"/>
          <p:cNvSpPr>
            <a:spLocks noGrp="1"/>
          </p:cNvSpPr>
          <p:nvPr>
            <p:ph type="ftr" sz="quarter" idx="3"/>
          </p:nvPr>
        </p:nvSpPr>
        <p:spPr>
          <a:xfrm>
            <a:off x="1003300" y="6356350"/>
            <a:ext cx="5707063" cy="365125"/>
          </a:xfrm>
          <a:prstGeom prst="rect">
            <a:avLst/>
          </a:prstGeom>
        </p:spPr>
        <p:txBody>
          <a:bodyPr vert="horz" lIns="91440" tIns="45720" rIns="91440" bIns="45720" rtlCol="0" anchor="ctr"/>
          <a:lstStyle>
            <a:lvl1pPr algn="l">
              <a:defRPr sz="1200" b="0" smtClean="0">
                <a:solidFill>
                  <a:srgbClr val="7F7F7F"/>
                </a:solidFill>
                <a:latin typeface="+mn-lt"/>
                <a:ea typeface="+mn-ea"/>
                <a:cs typeface="Times New Roman" pitchFamily="18" charset="0"/>
              </a:defRPr>
            </a:lvl1pPr>
          </a:lstStyle>
          <a:p>
            <a:pPr>
              <a:defRPr/>
            </a:pPr>
            <a:r>
              <a:rPr lang="en-US"/>
              <a:t>Confidential &amp; for IFC Staff Only Working Draft – Discussion Paper Only</a:t>
            </a:r>
            <a:endParaRPr lang="en-US" dirty="0"/>
          </a:p>
        </p:txBody>
      </p:sp>
      <p:pic>
        <p:nvPicPr>
          <p:cNvPr id="4105" name="Picture 10"/>
          <p:cNvPicPr>
            <a:picLocks noChangeAspect="1"/>
          </p:cNvPicPr>
          <p:nvPr/>
        </p:nvPicPr>
        <p:blipFill>
          <a:blip r:embed="rId4" cstate="print">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val="0"/>
              </a:ext>
            </a:extLst>
          </a:blip>
          <a:srcRect r="28535"/>
          <a:stretch>
            <a:fillRect/>
          </a:stretch>
        </p:blipFill>
        <p:spPr bwMode="auto">
          <a:xfrm>
            <a:off x="6853238" y="6346825"/>
            <a:ext cx="1963737" cy="354013"/>
          </a:xfrm>
          <a:prstGeom prst="rect">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5329" r:id="rId1"/>
    <p:sldLayoutId id="2147485330" r:id="rId2"/>
  </p:sldLayoutIdLst>
  <p:hf hdr="0" ftr="0" dt="0"/>
  <p:txStyles>
    <p:titleStyle>
      <a:lvl1pPr algn="l" rtl="0" eaLnBrk="0" fontAlgn="base" hangingPunct="0">
        <a:spcBef>
          <a:spcPct val="0"/>
        </a:spcBef>
        <a:spcAft>
          <a:spcPct val="0"/>
        </a:spcAft>
        <a:buFont typeface="Arial" pitchFamily="34" charset="0"/>
        <a:defRPr sz="2200" cap="all">
          <a:solidFill>
            <a:srgbClr val="595959"/>
          </a:solidFill>
          <a:latin typeface="+mn-lt"/>
          <a:ea typeface="MS PGothic" pitchFamily="34" charset="-128"/>
          <a:cs typeface="Andes ExtraLight"/>
        </a:defRPr>
      </a:lvl1pPr>
      <a:lvl2pPr algn="l" rtl="0" eaLnBrk="0" fontAlgn="base" hangingPunct="0">
        <a:spcBef>
          <a:spcPct val="0"/>
        </a:spcBef>
        <a:spcAft>
          <a:spcPct val="0"/>
        </a:spcAft>
        <a:buFont typeface="Arial" pitchFamily="34" charset="0"/>
        <a:defRPr sz="2200">
          <a:solidFill>
            <a:srgbClr val="595959"/>
          </a:solidFill>
          <a:latin typeface="Arial" pitchFamily="34" charset="0"/>
          <a:ea typeface="MS PGothic" pitchFamily="34" charset="-128"/>
        </a:defRPr>
      </a:lvl2pPr>
      <a:lvl3pPr algn="l" rtl="0" eaLnBrk="0" fontAlgn="base" hangingPunct="0">
        <a:spcBef>
          <a:spcPct val="0"/>
        </a:spcBef>
        <a:spcAft>
          <a:spcPct val="0"/>
        </a:spcAft>
        <a:buFont typeface="Arial" pitchFamily="34" charset="0"/>
        <a:defRPr sz="2200">
          <a:solidFill>
            <a:srgbClr val="595959"/>
          </a:solidFill>
          <a:latin typeface="Arial" pitchFamily="34" charset="0"/>
          <a:ea typeface="MS PGothic" pitchFamily="34" charset="-128"/>
        </a:defRPr>
      </a:lvl3pPr>
      <a:lvl4pPr algn="l" rtl="0" eaLnBrk="0" fontAlgn="base" hangingPunct="0">
        <a:spcBef>
          <a:spcPct val="0"/>
        </a:spcBef>
        <a:spcAft>
          <a:spcPct val="0"/>
        </a:spcAft>
        <a:buFont typeface="Arial" pitchFamily="34" charset="0"/>
        <a:defRPr sz="2200">
          <a:solidFill>
            <a:srgbClr val="595959"/>
          </a:solidFill>
          <a:latin typeface="Arial" pitchFamily="34" charset="0"/>
          <a:ea typeface="MS PGothic" pitchFamily="34" charset="-128"/>
        </a:defRPr>
      </a:lvl4pPr>
      <a:lvl5pPr algn="l" rtl="0" eaLnBrk="0" fontAlgn="base" hangingPunct="0">
        <a:spcBef>
          <a:spcPct val="0"/>
        </a:spcBef>
        <a:spcAft>
          <a:spcPct val="0"/>
        </a:spcAft>
        <a:buFont typeface="Arial" pitchFamily="34" charset="0"/>
        <a:defRPr sz="2200">
          <a:solidFill>
            <a:srgbClr val="595959"/>
          </a:solidFill>
          <a:latin typeface="Arial" pitchFamily="34" charset="0"/>
          <a:ea typeface="MS PGothic" pitchFamily="34" charset="-128"/>
        </a:defRPr>
      </a:lvl5pPr>
      <a:lvl6pPr marL="457200" algn="ctr" rtl="0" fontAlgn="base">
        <a:spcBef>
          <a:spcPct val="0"/>
        </a:spcBef>
        <a:spcAft>
          <a:spcPct val="0"/>
        </a:spcAft>
        <a:defRPr sz="2600" b="1">
          <a:solidFill>
            <a:srgbClr val="014C6D"/>
          </a:solidFill>
          <a:latin typeface="Trebuchet MS" pitchFamily="34" charset="0"/>
        </a:defRPr>
      </a:lvl6pPr>
      <a:lvl7pPr marL="914400" algn="ctr" rtl="0" fontAlgn="base">
        <a:spcBef>
          <a:spcPct val="0"/>
        </a:spcBef>
        <a:spcAft>
          <a:spcPct val="0"/>
        </a:spcAft>
        <a:defRPr sz="2600" b="1">
          <a:solidFill>
            <a:srgbClr val="014C6D"/>
          </a:solidFill>
          <a:latin typeface="Trebuchet MS" pitchFamily="34" charset="0"/>
        </a:defRPr>
      </a:lvl7pPr>
      <a:lvl8pPr marL="1371600" algn="ctr" rtl="0" fontAlgn="base">
        <a:spcBef>
          <a:spcPct val="0"/>
        </a:spcBef>
        <a:spcAft>
          <a:spcPct val="0"/>
        </a:spcAft>
        <a:defRPr sz="2600" b="1">
          <a:solidFill>
            <a:srgbClr val="014C6D"/>
          </a:solidFill>
          <a:latin typeface="Trebuchet MS" pitchFamily="34" charset="0"/>
        </a:defRPr>
      </a:lvl8pPr>
      <a:lvl9pPr marL="1828800" algn="ctr" rtl="0" fontAlgn="base">
        <a:spcBef>
          <a:spcPct val="0"/>
        </a:spcBef>
        <a:spcAft>
          <a:spcPct val="0"/>
        </a:spcAft>
        <a:defRPr sz="2600" b="1">
          <a:solidFill>
            <a:srgbClr val="014C6D"/>
          </a:solidFill>
          <a:latin typeface="Trebuchet MS" pitchFamily="34" charset="0"/>
        </a:defRPr>
      </a:lvl9pPr>
    </p:titleStyle>
    <p:bodyStyle>
      <a:lvl1pPr algn="l" rtl="0" eaLnBrk="0" fontAlgn="base" hangingPunct="0">
        <a:lnSpc>
          <a:spcPct val="150000"/>
        </a:lnSpc>
        <a:spcBef>
          <a:spcPts val="1800"/>
        </a:spcBef>
        <a:spcAft>
          <a:spcPct val="0"/>
        </a:spcAft>
        <a:buClr>
          <a:srgbClr val="404040"/>
        </a:buClr>
        <a:defRPr>
          <a:solidFill>
            <a:srgbClr val="595959"/>
          </a:solidFill>
          <a:latin typeface="Arial"/>
          <a:ea typeface="MS PGothic" pitchFamily="34" charset="-128"/>
          <a:cs typeface="Arial"/>
        </a:defRPr>
      </a:lvl1pPr>
      <a:lvl2pPr marL="285750" indent="-285750" algn="l" rtl="0" eaLnBrk="0" fontAlgn="base" hangingPunct="0">
        <a:lnSpc>
          <a:spcPct val="110000"/>
        </a:lnSpc>
        <a:spcBef>
          <a:spcPct val="0"/>
        </a:spcBef>
        <a:spcAft>
          <a:spcPct val="0"/>
        </a:spcAft>
        <a:buClr>
          <a:srgbClr val="595959"/>
        </a:buClr>
        <a:buFont typeface="Arial" pitchFamily="34" charset="0"/>
        <a:buChar char="•"/>
        <a:defRPr>
          <a:solidFill>
            <a:srgbClr val="595959"/>
          </a:solidFill>
          <a:latin typeface="Arial"/>
          <a:ea typeface="MS PGothic" pitchFamily="34" charset="-128"/>
          <a:cs typeface="Arial"/>
        </a:defRPr>
      </a:lvl2pPr>
      <a:lvl3pPr marL="285750" indent="-285750" algn="l" rtl="0" eaLnBrk="0" fontAlgn="base" hangingPunct="0">
        <a:lnSpc>
          <a:spcPct val="110000"/>
        </a:lnSpc>
        <a:spcBef>
          <a:spcPct val="0"/>
        </a:spcBef>
        <a:spcAft>
          <a:spcPct val="0"/>
        </a:spcAft>
        <a:buClr>
          <a:schemeClr val="tx1"/>
        </a:buClr>
        <a:buFont typeface="Arial" pitchFamily="34" charset="0"/>
        <a:buChar char="•"/>
        <a:defRPr>
          <a:solidFill>
            <a:schemeClr val="tx2"/>
          </a:solidFill>
          <a:latin typeface="Arial"/>
          <a:ea typeface="MS PGothic" pitchFamily="34" charset="-128"/>
          <a:cs typeface="Arial"/>
        </a:defRPr>
      </a:lvl3pPr>
      <a:lvl4pPr marL="831850" indent="-285750" algn="l" rtl="0" eaLnBrk="0" fontAlgn="base" hangingPunct="0">
        <a:lnSpc>
          <a:spcPct val="110000"/>
        </a:lnSpc>
        <a:spcBef>
          <a:spcPct val="0"/>
        </a:spcBef>
        <a:spcAft>
          <a:spcPct val="0"/>
        </a:spcAft>
        <a:buClr>
          <a:srgbClr val="595959"/>
        </a:buClr>
        <a:buFont typeface="Arial" pitchFamily="34" charset="0"/>
        <a:buChar char="•"/>
        <a:defRPr>
          <a:solidFill>
            <a:srgbClr val="595959"/>
          </a:solidFill>
          <a:latin typeface="Arial"/>
          <a:ea typeface="MS PGothic" pitchFamily="34" charset="-128"/>
          <a:cs typeface="Arial"/>
        </a:defRPr>
      </a:lvl4pPr>
      <a:lvl5pPr marL="1196975" indent="-285750" algn="l" rtl="0" eaLnBrk="0" fontAlgn="base" hangingPunct="0">
        <a:lnSpc>
          <a:spcPct val="110000"/>
        </a:lnSpc>
        <a:spcBef>
          <a:spcPct val="0"/>
        </a:spcBef>
        <a:spcAft>
          <a:spcPct val="0"/>
        </a:spcAft>
        <a:buClr>
          <a:srgbClr val="595959"/>
        </a:buClr>
        <a:buFont typeface="Arial" pitchFamily="34" charset="0"/>
        <a:buChar char="•"/>
        <a:defRPr>
          <a:solidFill>
            <a:srgbClr val="595959"/>
          </a:solidFill>
          <a:latin typeface="Arial"/>
          <a:ea typeface="MS PGothic" pitchFamily="34" charset="-128"/>
          <a:cs typeface="Arial"/>
        </a:defRPr>
      </a:lvl5pPr>
      <a:lvl6pPr marL="502920" indent="-228600" algn="l" rtl="0" fontAlgn="base">
        <a:spcBef>
          <a:spcPct val="20000"/>
        </a:spcBef>
        <a:spcAft>
          <a:spcPct val="0"/>
        </a:spcAft>
        <a:buClr>
          <a:schemeClr val="tx2">
            <a:lumMod val="65000"/>
            <a:lumOff val="35000"/>
          </a:schemeClr>
        </a:buClr>
        <a:buFont typeface="Arial"/>
        <a:buChar char="•"/>
        <a:defRPr sz="1800">
          <a:solidFill>
            <a:schemeClr val="tx2">
              <a:lumMod val="65000"/>
              <a:lumOff val="35000"/>
            </a:schemeClr>
          </a:solidFill>
          <a:latin typeface="+mn-lt"/>
        </a:defRPr>
      </a:lvl6pPr>
      <a:lvl7pPr marL="2971800" indent="-228600" algn="l" rtl="0" fontAlgn="base">
        <a:spcBef>
          <a:spcPct val="20000"/>
        </a:spcBef>
        <a:spcAft>
          <a:spcPct val="0"/>
        </a:spcAft>
        <a:buClr>
          <a:srgbClr val="00783C"/>
        </a:buClr>
        <a:buChar char="»"/>
        <a:defRPr sz="1600">
          <a:solidFill>
            <a:schemeClr val="tx1"/>
          </a:solidFill>
          <a:latin typeface="+mn-lt"/>
        </a:defRPr>
      </a:lvl7pPr>
      <a:lvl8pPr marL="3429000" indent="-228600" algn="l" rtl="0" fontAlgn="base">
        <a:spcBef>
          <a:spcPct val="20000"/>
        </a:spcBef>
        <a:spcAft>
          <a:spcPct val="0"/>
        </a:spcAft>
        <a:buClr>
          <a:srgbClr val="00783C"/>
        </a:buClr>
        <a:buChar char="»"/>
        <a:defRPr sz="1600">
          <a:solidFill>
            <a:schemeClr val="tx1"/>
          </a:solidFill>
          <a:latin typeface="+mn-lt"/>
        </a:defRPr>
      </a:lvl8pPr>
      <a:lvl9pPr marL="3886200" indent="-228600" algn="l" rtl="0" fontAlgn="base">
        <a:spcBef>
          <a:spcPct val="20000"/>
        </a:spcBef>
        <a:spcAft>
          <a:spcPct val="0"/>
        </a:spcAft>
        <a:buClr>
          <a:srgbClr val="00783C"/>
        </a:buClr>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reserve="1">
  <p:cSld>
    <p:bg>
      <p:bgPr>
        <a:solidFill>
          <a:schemeClr val="bg1"/>
        </a:solidFill>
        <a:effectLst/>
      </p:bgPr>
    </p:bg>
    <p:spTree>
      <p:nvGrpSpPr>
        <p:cNvPr id="1" name=""/>
        <p:cNvGrpSpPr/>
        <p:nvPr/>
      </p:nvGrpSpPr>
      <p:grpSpPr>
        <a:xfrm>
          <a:off x="0" y="0"/>
          <a:ext cx="0" cy="0"/>
          <a:chOff x="0" y="0"/>
          <a:chExt cx="0" cy="0"/>
        </a:xfrm>
      </p:grpSpPr>
      <p:sp>
        <p:nvSpPr>
          <p:cNvPr id="5122" name="Freeform 84"/>
          <p:cNvSpPr>
            <a:spLocks/>
          </p:cNvSpPr>
          <p:nvPr/>
        </p:nvSpPr>
        <p:spPr bwMode="auto">
          <a:xfrm flipH="1">
            <a:off x="8189913" y="6323013"/>
            <a:ext cx="349250" cy="534987"/>
          </a:xfrm>
          <a:custGeom>
            <a:avLst/>
            <a:gdLst>
              <a:gd name="T0" fmla="*/ 0 w 638"/>
              <a:gd name="T1" fmla="*/ 0 h 1194"/>
              <a:gd name="T2" fmla="*/ 38 w 638"/>
              <a:gd name="T3" fmla="*/ 110 h 1194"/>
              <a:gd name="T4" fmla="*/ 78 w 638"/>
              <a:gd name="T5" fmla="*/ 216 h 1194"/>
              <a:gd name="T6" fmla="*/ 106 w 638"/>
              <a:gd name="T7" fmla="*/ 304 h 1194"/>
              <a:gd name="T8" fmla="*/ 136 w 638"/>
              <a:gd name="T9" fmla="*/ 398 h 1194"/>
              <a:gd name="T10" fmla="*/ 164 w 638"/>
              <a:gd name="T11" fmla="*/ 506 h 1194"/>
              <a:gd name="T12" fmla="*/ 206 w 638"/>
              <a:gd name="T13" fmla="*/ 672 h 1194"/>
              <a:gd name="T14" fmla="*/ 236 w 638"/>
              <a:gd name="T15" fmla="*/ 788 h 1194"/>
              <a:gd name="T16" fmla="*/ 272 w 638"/>
              <a:gd name="T17" fmla="*/ 990 h 1194"/>
              <a:gd name="T18" fmla="*/ 286 w 638"/>
              <a:gd name="T19" fmla="*/ 1086 h 1194"/>
              <a:gd name="T20" fmla="*/ 302 w 638"/>
              <a:gd name="T21" fmla="*/ 1194 h 1194"/>
              <a:gd name="T22" fmla="*/ 638 w 638"/>
              <a:gd name="T23" fmla="*/ 1194 h 1194"/>
              <a:gd name="T24" fmla="*/ 624 w 638"/>
              <a:gd name="T25" fmla="*/ 1142 h 1194"/>
              <a:gd name="T26" fmla="*/ 598 w 638"/>
              <a:gd name="T27" fmla="*/ 1060 h 1194"/>
              <a:gd name="T28" fmla="*/ 572 w 638"/>
              <a:gd name="T29" fmla="*/ 980 h 1194"/>
              <a:gd name="T30" fmla="*/ 548 w 638"/>
              <a:gd name="T31" fmla="*/ 912 h 1194"/>
              <a:gd name="T32" fmla="*/ 494 w 638"/>
              <a:gd name="T33" fmla="*/ 784 h 1194"/>
              <a:gd name="T34" fmla="*/ 456 w 638"/>
              <a:gd name="T35" fmla="*/ 698 h 1194"/>
              <a:gd name="T36" fmla="*/ 424 w 638"/>
              <a:gd name="T37" fmla="*/ 626 h 1194"/>
              <a:gd name="T38" fmla="*/ 378 w 638"/>
              <a:gd name="T39" fmla="*/ 532 h 1194"/>
              <a:gd name="T40" fmla="*/ 340 w 638"/>
              <a:gd name="T41" fmla="*/ 470 h 1194"/>
              <a:gd name="T42" fmla="*/ 306 w 638"/>
              <a:gd name="T43" fmla="*/ 414 h 1194"/>
              <a:gd name="T44" fmla="*/ 268 w 638"/>
              <a:gd name="T45" fmla="*/ 342 h 1194"/>
              <a:gd name="T46" fmla="*/ 228 w 638"/>
              <a:gd name="T47" fmla="*/ 286 h 1194"/>
              <a:gd name="T48" fmla="*/ 174 w 638"/>
              <a:gd name="T49" fmla="*/ 210 h 1194"/>
              <a:gd name="T50" fmla="*/ 122 w 638"/>
              <a:gd name="T51" fmla="*/ 140 h 1194"/>
              <a:gd name="T52" fmla="*/ 58 w 638"/>
              <a:gd name="T53" fmla="*/ 52 h 1194"/>
              <a:gd name="T54" fmla="*/ 30 w 638"/>
              <a:gd name="T55" fmla="*/ 20 h 1194"/>
              <a:gd name="T56" fmla="*/ 0 w 638"/>
              <a:gd name="T57" fmla="*/ 0 h 1194"/>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638" h="1194">
                <a:moveTo>
                  <a:pt x="0" y="0"/>
                </a:moveTo>
                <a:lnTo>
                  <a:pt x="38" y="110"/>
                </a:lnTo>
                <a:lnTo>
                  <a:pt x="78" y="216"/>
                </a:lnTo>
                <a:lnTo>
                  <a:pt x="106" y="304"/>
                </a:lnTo>
                <a:lnTo>
                  <a:pt x="136" y="398"/>
                </a:lnTo>
                <a:lnTo>
                  <a:pt x="164" y="506"/>
                </a:lnTo>
                <a:lnTo>
                  <a:pt x="206" y="672"/>
                </a:lnTo>
                <a:lnTo>
                  <a:pt x="236" y="788"/>
                </a:lnTo>
                <a:lnTo>
                  <a:pt x="272" y="990"/>
                </a:lnTo>
                <a:lnTo>
                  <a:pt x="286" y="1086"/>
                </a:lnTo>
                <a:lnTo>
                  <a:pt x="302" y="1194"/>
                </a:lnTo>
                <a:lnTo>
                  <a:pt x="638" y="1194"/>
                </a:lnTo>
                <a:lnTo>
                  <a:pt x="624" y="1142"/>
                </a:lnTo>
                <a:lnTo>
                  <a:pt x="598" y="1060"/>
                </a:lnTo>
                <a:lnTo>
                  <a:pt x="572" y="980"/>
                </a:lnTo>
                <a:lnTo>
                  <a:pt x="548" y="912"/>
                </a:lnTo>
                <a:lnTo>
                  <a:pt x="494" y="784"/>
                </a:lnTo>
                <a:lnTo>
                  <a:pt x="456" y="698"/>
                </a:lnTo>
                <a:lnTo>
                  <a:pt x="424" y="626"/>
                </a:lnTo>
                <a:lnTo>
                  <a:pt x="378" y="532"/>
                </a:lnTo>
                <a:lnTo>
                  <a:pt x="340" y="470"/>
                </a:lnTo>
                <a:lnTo>
                  <a:pt x="306" y="414"/>
                </a:lnTo>
                <a:lnTo>
                  <a:pt x="268" y="342"/>
                </a:lnTo>
                <a:lnTo>
                  <a:pt x="228" y="286"/>
                </a:lnTo>
                <a:lnTo>
                  <a:pt x="174" y="210"/>
                </a:lnTo>
                <a:lnTo>
                  <a:pt x="122" y="140"/>
                </a:lnTo>
                <a:lnTo>
                  <a:pt x="58" y="52"/>
                </a:lnTo>
                <a:lnTo>
                  <a:pt x="30" y="20"/>
                </a:lnTo>
                <a:lnTo>
                  <a:pt x="0" y="0"/>
                </a:lnTo>
                <a:close/>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cap="flat" cmpd="sng">
                <a:solidFill>
                  <a:srgbClr val="000000"/>
                </a:solidFill>
                <a:prstDash val="solid"/>
                <a:round/>
                <a:headEnd type="none" w="med" len="med"/>
                <a:tailEnd type="none" w="med" len="med"/>
              </a14:hiddenLine>
            </a:ext>
          </a:extLst>
        </p:spPr>
        <p:txBody>
          <a:bodyPr wrap="none" lIns="0" tIns="0" rIns="0" bIns="0" anchor="ctr"/>
          <a:lstStyle/>
          <a:p>
            <a:endParaRPr lang="en-US"/>
          </a:p>
        </p:txBody>
      </p:sp>
      <p:sp>
        <p:nvSpPr>
          <p:cNvPr id="5123" name="Freeform 85"/>
          <p:cNvSpPr>
            <a:spLocks/>
          </p:cNvSpPr>
          <p:nvPr/>
        </p:nvSpPr>
        <p:spPr bwMode="auto">
          <a:xfrm flipH="1">
            <a:off x="8545513" y="6146800"/>
            <a:ext cx="246062" cy="165100"/>
          </a:xfrm>
          <a:custGeom>
            <a:avLst/>
            <a:gdLst>
              <a:gd name="T0" fmla="*/ 448 w 448"/>
              <a:gd name="T1" fmla="*/ 372 h 372"/>
              <a:gd name="T2" fmla="*/ 388 w 448"/>
              <a:gd name="T3" fmla="*/ 302 h 372"/>
              <a:gd name="T4" fmla="*/ 280 w 448"/>
              <a:gd name="T5" fmla="*/ 208 h 372"/>
              <a:gd name="T6" fmla="*/ 210 w 448"/>
              <a:gd name="T7" fmla="*/ 142 h 372"/>
              <a:gd name="T8" fmla="*/ 140 w 448"/>
              <a:gd name="T9" fmla="*/ 94 h 372"/>
              <a:gd name="T10" fmla="*/ 64 w 448"/>
              <a:gd name="T11" fmla="*/ 44 h 372"/>
              <a:gd name="T12" fmla="*/ 0 w 448"/>
              <a:gd name="T13" fmla="*/ 0 h 372"/>
              <a:gd name="T14" fmla="*/ 280 w 448"/>
              <a:gd name="T15" fmla="*/ 0 h 372"/>
              <a:gd name="T16" fmla="*/ 300 w 448"/>
              <a:gd name="T17" fmla="*/ 36 h 372"/>
              <a:gd name="T18" fmla="*/ 324 w 448"/>
              <a:gd name="T19" fmla="*/ 82 h 372"/>
              <a:gd name="T20" fmla="*/ 346 w 448"/>
              <a:gd name="T21" fmla="*/ 134 h 372"/>
              <a:gd name="T22" fmla="*/ 378 w 448"/>
              <a:gd name="T23" fmla="*/ 206 h 372"/>
              <a:gd name="T24" fmla="*/ 408 w 448"/>
              <a:gd name="T25" fmla="*/ 264 h 372"/>
              <a:gd name="T26" fmla="*/ 434 w 448"/>
              <a:gd name="T27" fmla="*/ 334 h 372"/>
              <a:gd name="T28" fmla="*/ 448 w 448"/>
              <a:gd name="T29" fmla="*/ 372 h 37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448" h="372">
                <a:moveTo>
                  <a:pt x="448" y="372"/>
                </a:moveTo>
                <a:lnTo>
                  <a:pt x="388" y="302"/>
                </a:lnTo>
                <a:lnTo>
                  <a:pt x="280" y="208"/>
                </a:lnTo>
                <a:lnTo>
                  <a:pt x="210" y="142"/>
                </a:lnTo>
                <a:lnTo>
                  <a:pt x="140" y="94"/>
                </a:lnTo>
                <a:lnTo>
                  <a:pt x="64" y="44"/>
                </a:lnTo>
                <a:lnTo>
                  <a:pt x="0" y="0"/>
                </a:lnTo>
                <a:lnTo>
                  <a:pt x="280" y="0"/>
                </a:lnTo>
                <a:lnTo>
                  <a:pt x="300" y="36"/>
                </a:lnTo>
                <a:lnTo>
                  <a:pt x="324" y="82"/>
                </a:lnTo>
                <a:lnTo>
                  <a:pt x="346" y="134"/>
                </a:lnTo>
                <a:lnTo>
                  <a:pt x="378" y="206"/>
                </a:lnTo>
                <a:lnTo>
                  <a:pt x="408" y="264"/>
                </a:lnTo>
                <a:lnTo>
                  <a:pt x="434" y="334"/>
                </a:lnTo>
                <a:lnTo>
                  <a:pt x="448" y="372"/>
                </a:lnTo>
                <a:close/>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cap="flat" cmpd="sng">
                <a:solidFill>
                  <a:srgbClr val="000000"/>
                </a:solidFill>
                <a:prstDash val="solid"/>
                <a:round/>
                <a:headEnd type="none" w="med" len="med"/>
                <a:tailEnd type="none" w="med" len="med"/>
              </a14:hiddenLine>
            </a:ext>
          </a:extLst>
        </p:spPr>
        <p:txBody>
          <a:bodyPr wrap="none" lIns="0" tIns="0" rIns="0" bIns="0" anchor="ctr"/>
          <a:lstStyle/>
          <a:p>
            <a:endParaRPr lang="en-US"/>
          </a:p>
        </p:txBody>
      </p:sp>
      <p:sp>
        <p:nvSpPr>
          <p:cNvPr id="1032" name="Rectangle 2"/>
          <p:cNvSpPr>
            <a:spLocks noGrp="1" noChangeArrowheads="1"/>
          </p:cNvSpPr>
          <p:nvPr>
            <p:ph type="title"/>
          </p:nvPr>
        </p:nvSpPr>
        <p:spPr bwMode="auto">
          <a:xfrm>
            <a:off x="357188" y="301625"/>
            <a:ext cx="8461375" cy="1208088"/>
          </a:xfrm>
          <a:prstGeom prst="rect">
            <a:avLst/>
          </a:prstGeom>
          <a:noFill/>
          <a:ln w="9525">
            <a:noFill/>
            <a:miter lim="800000"/>
            <a:headEnd/>
            <a:tailEnd/>
          </a:ln>
        </p:spPr>
        <p:txBody>
          <a:bodyPr vert="horz" wrap="square" lIns="0" tIns="0" rIns="0" bIns="0" numCol="1" anchor="t" anchorCtr="0" compatLnSpc="1">
            <a:prstTxWarp prst="textNoShape">
              <a:avLst/>
            </a:prstTxWarp>
            <a:normAutofit/>
          </a:bodyPr>
          <a:lstStyle/>
          <a:p>
            <a:pPr lvl="0"/>
            <a:r>
              <a:rPr lang="en-US" dirty="0"/>
              <a:t>Click to edit Master title style</a:t>
            </a:r>
          </a:p>
        </p:txBody>
      </p:sp>
      <p:sp>
        <p:nvSpPr>
          <p:cNvPr id="1033" name="Rectangle 3"/>
          <p:cNvSpPr>
            <a:spLocks noGrp="1" noChangeArrowheads="1"/>
          </p:cNvSpPr>
          <p:nvPr>
            <p:ph type="body" idx="1"/>
          </p:nvPr>
        </p:nvSpPr>
        <p:spPr bwMode="auto">
          <a:xfrm>
            <a:off x="357188" y="1697038"/>
            <a:ext cx="8478837" cy="4389437"/>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dirty="0"/>
              <a:t>Paragraph content</a:t>
            </a:r>
          </a:p>
          <a:p>
            <a:pPr lvl="1"/>
            <a:r>
              <a:rPr lang="en-US" dirty="0"/>
              <a:t>Bullets</a:t>
            </a:r>
          </a:p>
          <a:p>
            <a:pPr lvl="5"/>
            <a:r>
              <a:rPr lang="en-US" dirty="0"/>
              <a:t>Bullets</a:t>
            </a:r>
          </a:p>
          <a:p>
            <a:pPr lvl="3"/>
            <a:r>
              <a:rPr lang="en-US" dirty="0"/>
              <a:t>Bullets</a:t>
            </a:r>
          </a:p>
          <a:p>
            <a:pPr lvl="4"/>
            <a:r>
              <a:rPr lang="en-US" dirty="0"/>
              <a:t>Bullets</a:t>
            </a:r>
          </a:p>
        </p:txBody>
      </p:sp>
      <p:sp>
        <p:nvSpPr>
          <p:cNvPr id="1030" name="Rectangle 6"/>
          <p:cNvSpPr>
            <a:spLocks noGrp="1" noChangeArrowheads="1"/>
          </p:cNvSpPr>
          <p:nvPr>
            <p:ph type="sldNum" sz="quarter" idx="4"/>
          </p:nvPr>
        </p:nvSpPr>
        <p:spPr bwMode="auto">
          <a:xfrm>
            <a:off x="357188" y="6350000"/>
            <a:ext cx="552450" cy="358775"/>
          </a:xfrm>
          <a:prstGeom prst="rect">
            <a:avLst/>
          </a:prstGeom>
          <a:noFill/>
          <a:ln w="9525">
            <a:noFill/>
            <a:miter lim="800000"/>
            <a:headEnd/>
            <a:tailEnd/>
          </a:ln>
          <a:effectLst/>
        </p:spPr>
        <p:txBody>
          <a:bodyPr vert="horz" wrap="square" lIns="0" tIns="0" rIns="0" bIns="0" numCol="1" anchor="ctr" anchorCtr="0" compatLnSpc="1">
            <a:prstTxWarp prst="textNoShape">
              <a:avLst/>
            </a:prstTxWarp>
          </a:bodyPr>
          <a:lstStyle>
            <a:lvl1pPr>
              <a:defRPr sz="1100" b="0">
                <a:solidFill>
                  <a:srgbClr val="7F7F7F"/>
                </a:solidFill>
                <a:latin typeface="Arial" pitchFamily="34" charset="0"/>
                <a:cs typeface="Arial" pitchFamily="34" charset="0"/>
              </a:defRPr>
            </a:lvl1pPr>
          </a:lstStyle>
          <a:p>
            <a:fld id="{63FAD16C-D410-41E4-8C1A-4A2AED06D9EF}" type="slidenum">
              <a:rPr lang="en-US"/>
              <a:pPr/>
              <a:t>‹#›</a:t>
            </a:fld>
            <a:endParaRPr lang="en-US"/>
          </a:p>
        </p:txBody>
      </p:sp>
      <p:sp>
        <p:nvSpPr>
          <p:cNvPr id="5127" name="TextBox 7"/>
          <p:cNvSpPr txBox="1">
            <a:spLocks noChangeArrowheads="1"/>
          </p:cNvSpPr>
          <p:nvPr/>
        </p:nvSpPr>
        <p:spPr bwMode="auto">
          <a:xfrm>
            <a:off x="8683625" y="6207125"/>
            <a:ext cx="184150" cy="338138"/>
          </a:xfrm>
          <a:prstGeom prst="rect">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wrap="none">
            <a:spAutoFit/>
          </a:bodyPr>
          <a:lstStyle>
            <a:lvl1pPr eaLnBrk="0" hangingPunct="0">
              <a:defRPr sz="1600" b="1">
                <a:solidFill>
                  <a:schemeClr val="tx1"/>
                </a:solidFill>
                <a:latin typeface="Trebuchet MS" pitchFamily="34" charset="0"/>
                <a:ea typeface="MS PGothic" pitchFamily="34" charset="-128"/>
              </a:defRPr>
            </a:lvl1pPr>
            <a:lvl2pPr marL="742950" indent="-285750" eaLnBrk="0" hangingPunct="0">
              <a:defRPr sz="1600" b="1">
                <a:solidFill>
                  <a:schemeClr val="tx1"/>
                </a:solidFill>
                <a:latin typeface="Trebuchet MS" pitchFamily="34" charset="0"/>
                <a:ea typeface="MS PGothic" pitchFamily="34" charset="-128"/>
              </a:defRPr>
            </a:lvl2pPr>
            <a:lvl3pPr marL="1143000" indent="-228600" eaLnBrk="0" hangingPunct="0">
              <a:defRPr sz="1600" b="1">
                <a:solidFill>
                  <a:schemeClr val="tx1"/>
                </a:solidFill>
                <a:latin typeface="Trebuchet MS" pitchFamily="34" charset="0"/>
                <a:ea typeface="MS PGothic" pitchFamily="34" charset="-128"/>
              </a:defRPr>
            </a:lvl3pPr>
            <a:lvl4pPr marL="1600200" indent="-228600" eaLnBrk="0" hangingPunct="0">
              <a:defRPr sz="1600" b="1">
                <a:solidFill>
                  <a:schemeClr val="tx1"/>
                </a:solidFill>
                <a:latin typeface="Trebuchet MS" pitchFamily="34" charset="0"/>
                <a:ea typeface="MS PGothic" pitchFamily="34" charset="-128"/>
              </a:defRPr>
            </a:lvl4pPr>
            <a:lvl5pPr marL="2057400" indent="-228600" eaLnBrk="0" hangingPunct="0">
              <a:defRPr sz="1600" b="1">
                <a:solidFill>
                  <a:schemeClr val="tx1"/>
                </a:solidFill>
                <a:latin typeface="Trebuchet MS" pitchFamily="34" charset="0"/>
                <a:ea typeface="MS PGothic" pitchFamily="34" charset="-128"/>
              </a:defRPr>
            </a:lvl5pPr>
            <a:lvl6pPr marL="2514600" indent="-228600" eaLnBrk="0" fontAlgn="base" hangingPunct="0">
              <a:spcBef>
                <a:spcPct val="0"/>
              </a:spcBef>
              <a:spcAft>
                <a:spcPct val="0"/>
              </a:spcAft>
              <a:defRPr sz="1600" b="1">
                <a:solidFill>
                  <a:schemeClr val="tx1"/>
                </a:solidFill>
                <a:latin typeface="Trebuchet MS" pitchFamily="34" charset="0"/>
                <a:ea typeface="MS PGothic" pitchFamily="34" charset="-128"/>
              </a:defRPr>
            </a:lvl6pPr>
            <a:lvl7pPr marL="2971800" indent="-228600" eaLnBrk="0" fontAlgn="base" hangingPunct="0">
              <a:spcBef>
                <a:spcPct val="0"/>
              </a:spcBef>
              <a:spcAft>
                <a:spcPct val="0"/>
              </a:spcAft>
              <a:defRPr sz="1600" b="1">
                <a:solidFill>
                  <a:schemeClr val="tx1"/>
                </a:solidFill>
                <a:latin typeface="Trebuchet MS" pitchFamily="34" charset="0"/>
                <a:ea typeface="MS PGothic" pitchFamily="34" charset="-128"/>
              </a:defRPr>
            </a:lvl7pPr>
            <a:lvl8pPr marL="3429000" indent="-228600" eaLnBrk="0" fontAlgn="base" hangingPunct="0">
              <a:spcBef>
                <a:spcPct val="0"/>
              </a:spcBef>
              <a:spcAft>
                <a:spcPct val="0"/>
              </a:spcAft>
              <a:defRPr sz="1600" b="1">
                <a:solidFill>
                  <a:schemeClr val="tx1"/>
                </a:solidFill>
                <a:latin typeface="Trebuchet MS" pitchFamily="34" charset="0"/>
                <a:ea typeface="MS PGothic" pitchFamily="34" charset="-128"/>
              </a:defRPr>
            </a:lvl8pPr>
            <a:lvl9pPr marL="3886200" indent="-228600" eaLnBrk="0" fontAlgn="base" hangingPunct="0">
              <a:spcBef>
                <a:spcPct val="0"/>
              </a:spcBef>
              <a:spcAft>
                <a:spcPct val="0"/>
              </a:spcAft>
              <a:defRPr sz="1600" b="1">
                <a:solidFill>
                  <a:schemeClr val="tx1"/>
                </a:solidFill>
                <a:latin typeface="Trebuchet MS" pitchFamily="34" charset="0"/>
                <a:ea typeface="MS PGothic" pitchFamily="34" charset="-128"/>
              </a:defRPr>
            </a:lvl9pPr>
          </a:lstStyle>
          <a:p>
            <a:pPr eaLnBrk="1" hangingPunct="1"/>
            <a:endParaRPr lang="en-US"/>
          </a:p>
        </p:txBody>
      </p:sp>
      <p:sp>
        <p:nvSpPr>
          <p:cNvPr id="3" name="Footer Placeholder 2"/>
          <p:cNvSpPr>
            <a:spLocks noGrp="1"/>
          </p:cNvSpPr>
          <p:nvPr>
            <p:ph type="ftr" sz="quarter" idx="3"/>
          </p:nvPr>
        </p:nvSpPr>
        <p:spPr>
          <a:xfrm>
            <a:off x="1003300" y="6356350"/>
            <a:ext cx="5707063" cy="365125"/>
          </a:xfrm>
          <a:prstGeom prst="rect">
            <a:avLst/>
          </a:prstGeom>
        </p:spPr>
        <p:txBody>
          <a:bodyPr vert="horz" lIns="91440" tIns="45720" rIns="91440" bIns="45720" rtlCol="0" anchor="ctr"/>
          <a:lstStyle>
            <a:lvl1pPr algn="l">
              <a:defRPr sz="1200" b="0" smtClean="0">
                <a:solidFill>
                  <a:srgbClr val="7F7F7F"/>
                </a:solidFill>
                <a:latin typeface="+mn-lt"/>
                <a:ea typeface="+mn-ea"/>
                <a:cs typeface="Times New Roman" pitchFamily="18" charset="0"/>
              </a:defRPr>
            </a:lvl1pPr>
          </a:lstStyle>
          <a:p>
            <a:pPr>
              <a:defRPr/>
            </a:pPr>
            <a:r>
              <a:rPr lang="en-US"/>
              <a:t>Confidential &amp; for IFC Staff Only Working Draft – Discussion Paper Only</a:t>
            </a:r>
            <a:endParaRPr lang="en-US" dirty="0"/>
          </a:p>
        </p:txBody>
      </p:sp>
      <p:pic>
        <p:nvPicPr>
          <p:cNvPr id="5129" name="Picture 10"/>
          <p:cNvPicPr>
            <a:picLocks noChangeAspect="1"/>
          </p:cNvPicPr>
          <p:nvPr/>
        </p:nvPicPr>
        <p:blipFill>
          <a:blip r:embed="rId4" cstate="print">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val="0"/>
              </a:ext>
            </a:extLst>
          </a:blip>
          <a:srcRect r="28535"/>
          <a:stretch>
            <a:fillRect/>
          </a:stretch>
        </p:blipFill>
        <p:spPr bwMode="auto">
          <a:xfrm>
            <a:off x="6853238" y="6346825"/>
            <a:ext cx="1963737" cy="354013"/>
          </a:xfrm>
          <a:prstGeom prst="rect">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5331" r:id="rId1"/>
    <p:sldLayoutId id="2147485332" r:id="rId2"/>
  </p:sldLayoutIdLst>
  <p:hf hdr="0" ftr="0" dt="0"/>
  <p:txStyles>
    <p:titleStyle>
      <a:lvl1pPr algn="l" rtl="0" eaLnBrk="0" fontAlgn="base" hangingPunct="0">
        <a:spcBef>
          <a:spcPct val="0"/>
        </a:spcBef>
        <a:spcAft>
          <a:spcPct val="0"/>
        </a:spcAft>
        <a:buFont typeface="Arial" pitchFamily="34" charset="0"/>
        <a:defRPr sz="2200" cap="all">
          <a:solidFill>
            <a:srgbClr val="021F43"/>
          </a:solidFill>
          <a:latin typeface="+mn-lt"/>
          <a:ea typeface="MS PGothic" pitchFamily="34" charset="-128"/>
          <a:cs typeface="Andes ExtraLight"/>
        </a:defRPr>
      </a:lvl1pPr>
      <a:lvl2pPr algn="l" rtl="0" eaLnBrk="0" fontAlgn="base" hangingPunct="0">
        <a:spcBef>
          <a:spcPct val="0"/>
        </a:spcBef>
        <a:spcAft>
          <a:spcPct val="0"/>
        </a:spcAft>
        <a:buFont typeface="Arial" pitchFamily="34" charset="0"/>
        <a:defRPr sz="2200">
          <a:solidFill>
            <a:srgbClr val="021F43"/>
          </a:solidFill>
          <a:latin typeface="Arial" pitchFamily="34" charset="0"/>
          <a:ea typeface="MS PGothic" pitchFamily="34" charset="-128"/>
        </a:defRPr>
      </a:lvl2pPr>
      <a:lvl3pPr algn="l" rtl="0" eaLnBrk="0" fontAlgn="base" hangingPunct="0">
        <a:spcBef>
          <a:spcPct val="0"/>
        </a:spcBef>
        <a:spcAft>
          <a:spcPct val="0"/>
        </a:spcAft>
        <a:buFont typeface="Arial" pitchFamily="34" charset="0"/>
        <a:defRPr sz="2200">
          <a:solidFill>
            <a:srgbClr val="021F43"/>
          </a:solidFill>
          <a:latin typeface="Arial" pitchFamily="34" charset="0"/>
          <a:ea typeface="MS PGothic" pitchFamily="34" charset="-128"/>
        </a:defRPr>
      </a:lvl3pPr>
      <a:lvl4pPr algn="l" rtl="0" eaLnBrk="0" fontAlgn="base" hangingPunct="0">
        <a:spcBef>
          <a:spcPct val="0"/>
        </a:spcBef>
        <a:spcAft>
          <a:spcPct val="0"/>
        </a:spcAft>
        <a:buFont typeface="Arial" pitchFamily="34" charset="0"/>
        <a:defRPr sz="2200">
          <a:solidFill>
            <a:srgbClr val="021F43"/>
          </a:solidFill>
          <a:latin typeface="Arial" pitchFamily="34" charset="0"/>
          <a:ea typeface="MS PGothic" pitchFamily="34" charset="-128"/>
        </a:defRPr>
      </a:lvl4pPr>
      <a:lvl5pPr algn="l" rtl="0" eaLnBrk="0" fontAlgn="base" hangingPunct="0">
        <a:spcBef>
          <a:spcPct val="0"/>
        </a:spcBef>
        <a:spcAft>
          <a:spcPct val="0"/>
        </a:spcAft>
        <a:buFont typeface="Arial" pitchFamily="34" charset="0"/>
        <a:defRPr sz="2200">
          <a:solidFill>
            <a:srgbClr val="021F43"/>
          </a:solidFill>
          <a:latin typeface="Arial" pitchFamily="34" charset="0"/>
          <a:ea typeface="MS PGothic" pitchFamily="34" charset="-128"/>
        </a:defRPr>
      </a:lvl5pPr>
      <a:lvl6pPr marL="457200" algn="ctr" rtl="0" fontAlgn="base">
        <a:spcBef>
          <a:spcPct val="0"/>
        </a:spcBef>
        <a:spcAft>
          <a:spcPct val="0"/>
        </a:spcAft>
        <a:defRPr sz="2600" b="1">
          <a:solidFill>
            <a:srgbClr val="014C6D"/>
          </a:solidFill>
          <a:latin typeface="Trebuchet MS" pitchFamily="34" charset="0"/>
        </a:defRPr>
      </a:lvl6pPr>
      <a:lvl7pPr marL="914400" algn="ctr" rtl="0" fontAlgn="base">
        <a:spcBef>
          <a:spcPct val="0"/>
        </a:spcBef>
        <a:spcAft>
          <a:spcPct val="0"/>
        </a:spcAft>
        <a:defRPr sz="2600" b="1">
          <a:solidFill>
            <a:srgbClr val="014C6D"/>
          </a:solidFill>
          <a:latin typeface="Trebuchet MS" pitchFamily="34" charset="0"/>
        </a:defRPr>
      </a:lvl7pPr>
      <a:lvl8pPr marL="1371600" algn="ctr" rtl="0" fontAlgn="base">
        <a:spcBef>
          <a:spcPct val="0"/>
        </a:spcBef>
        <a:spcAft>
          <a:spcPct val="0"/>
        </a:spcAft>
        <a:defRPr sz="2600" b="1">
          <a:solidFill>
            <a:srgbClr val="014C6D"/>
          </a:solidFill>
          <a:latin typeface="Trebuchet MS" pitchFamily="34" charset="0"/>
        </a:defRPr>
      </a:lvl8pPr>
      <a:lvl9pPr marL="1828800" algn="ctr" rtl="0" fontAlgn="base">
        <a:spcBef>
          <a:spcPct val="0"/>
        </a:spcBef>
        <a:spcAft>
          <a:spcPct val="0"/>
        </a:spcAft>
        <a:defRPr sz="2600" b="1">
          <a:solidFill>
            <a:srgbClr val="014C6D"/>
          </a:solidFill>
          <a:latin typeface="Trebuchet MS" pitchFamily="34" charset="0"/>
        </a:defRPr>
      </a:lvl9pPr>
    </p:titleStyle>
    <p:bodyStyle>
      <a:lvl1pPr algn="l" rtl="0" eaLnBrk="0" fontAlgn="base" hangingPunct="0">
        <a:lnSpc>
          <a:spcPct val="150000"/>
        </a:lnSpc>
        <a:spcBef>
          <a:spcPts val="1800"/>
        </a:spcBef>
        <a:spcAft>
          <a:spcPct val="0"/>
        </a:spcAft>
        <a:buClr>
          <a:srgbClr val="404040"/>
        </a:buClr>
        <a:defRPr>
          <a:solidFill>
            <a:srgbClr val="595959"/>
          </a:solidFill>
          <a:latin typeface="Arial"/>
          <a:ea typeface="MS PGothic" pitchFamily="34" charset="-128"/>
          <a:cs typeface="Arial"/>
        </a:defRPr>
      </a:lvl1pPr>
      <a:lvl2pPr marL="285750" indent="-285750" algn="l" rtl="0" eaLnBrk="0" fontAlgn="base" hangingPunct="0">
        <a:lnSpc>
          <a:spcPct val="110000"/>
        </a:lnSpc>
        <a:spcBef>
          <a:spcPct val="0"/>
        </a:spcBef>
        <a:spcAft>
          <a:spcPct val="0"/>
        </a:spcAft>
        <a:buClr>
          <a:srgbClr val="595959"/>
        </a:buClr>
        <a:buFont typeface="Arial" pitchFamily="34" charset="0"/>
        <a:buChar char="•"/>
        <a:defRPr>
          <a:solidFill>
            <a:srgbClr val="595959"/>
          </a:solidFill>
          <a:latin typeface="Arial"/>
          <a:ea typeface="MS PGothic" pitchFamily="34" charset="-128"/>
          <a:cs typeface="Arial"/>
        </a:defRPr>
      </a:lvl2pPr>
      <a:lvl3pPr marL="285750" indent="-285750" algn="l" rtl="0" eaLnBrk="0" fontAlgn="base" hangingPunct="0">
        <a:lnSpc>
          <a:spcPct val="110000"/>
        </a:lnSpc>
        <a:spcBef>
          <a:spcPct val="0"/>
        </a:spcBef>
        <a:spcAft>
          <a:spcPct val="0"/>
        </a:spcAft>
        <a:buClr>
          <a:schemeClr val="tx1"/>
        </a:buClr>
        <a:buFont typeface="Arial" pitchFamily="34" charset="0"/>
        <a:buChar char="•"/>
        <a:defRPr>
          <a:solidFill>
            <a:schemeClr val="tx2"/>
          </a:solidFill>
          <a:latin typeface="Arial"/>
          <a:ea typeface="MS PGothic" pitchFamily="34" charset="-128"/>
          <a:cs typeface="Arial"/>
        </a:defRPr>
      </a:lvl3pPr>
      <a:lvl4pPr marL="831850" indent="-285750" algn="l" rtl="0" eaLnBrk="0" fontAlgn="base" hangingPunct="0">
        <a:lnSpc>
          <a:spcPct val="110000"/>
        </a:lnSpc>
        <a:spcBef>
          <a:spcPct val="0"/>
        </a:spcBef>
        <a:spcAft>
          <a:spcPct val="0"/>
        </a:spcAft>
        <a:buClr>
          <a:srgbClr val="595959"/>
        </a:buClr>
        <a:buFont typeface="Arial" pitchFamily="34" charset="0"/>
        <a:buChar char="•"/>
        <a:defRPr>
          <a:solidFill>
            <a:srgbClr val="595959"/>
          </a:solidFill>
          <a:latin typeface="Arial"/>
          <a:ea typeface="MS PGothic" pitchFamily="34" charset="-128"/>
          <a:cs typeface="Arial"/>
        </a:defRPr>
      </a:lvl4pPr>
      <a:lvl5pPr marL="1196975" indent="-285750" algn="l" rtl="0" eaLnBrk="0" fontAlgn="base" hangingPunct="0">
        <a:lnSpc>
          <a:spcPct val="110000"/>
        </a:lnSpc>
        <a:spcBef>
          <a:spcPct val="0"/>
        </a:spcBef>
        <a:spcAft>
          <a:spcPct val="0"/>
        </a:spcAft>
        <a:buClr>
          <a:srgbClr val="595959"/>
        </a:buClr>
        <a:buFont typeface="Arial" pitchFamily="34" charset="0"/>
        <a:buChar char="•"/>
        <a:defRPr>
          <a:solidFill>
            <a:srgbClr val="595959"/>
          </a:solidFill>
          <a:latin typeface="Arial"/>
          <a:ea typeface="MS PGothic" pitchFamily="34" charset="-128"/>
          <a:cs typeface="Arial"/>
        </a:defRPr>
      </a:lvl5pPr>
      <a:lvl6pPr marL="502920" indent="-228600" algn="l" rtl="0" fontAlgn="base">
        <a:spcBef>
          <a:spcPct val="20000"/>
        </a:spcBef>
        <a:spcAft>
          <a:spcPct val="0"/>
        </a:spcAft>
        <a:buClr>
          <a:schemeClr val="tx2">
            <a:lumMod val="65000"/>
            <a:lumOff val="35000"/>
          </a:schemeClr>
        </a:buClr>
        <a:buFont typeface="Arial"/>
        <a:buChar char="•"/>
        <a:defRPr sz="1800">
          <a:solidFill>
            <a:schemeClr val="tx2">
              <a:lumMod val="65000"/>
              <a:lumOff val="35000"/>
            </a:schemeClr>
          </a:solidFill>
          <a:latin typeface="+mn-lt"/>
        </a:defRPr>
      </a:lvl6pPr>
      <a:lvl7pPr marL="2971800" indent="-228600" algn="l" rtl="0" fontAlgn="base">
        <a:spcBef>
          <a:spcPct val="20000"/>
        </a:spcBef>
        <a:spcAft>
          <a:spcPct val="0"/>
        </a:spcAft>
        <a:buClr>
          <a:srgbClr val="00783C"/>
        </a:buClr>
        <a:buChar char="»"/>
        <a:defRPr sz="1600">
          <a:solidFill>
            <a:schemeClr val="tx1"/>
          </a:solidFill>
          <a:latin typeface="+mn-lt"/>
        </a:defRPr>
      </a:lvl7pPr>
      <a:lvl8pPr marL="3429000" indent="-228600" algn="l" rtl="0" fontAlgn="base">
        <a:spcBef>
          <a:spcPct val="20000"/>
        </a:spcBef>
        <a:spcAft>
          <a:spcPct val="0"/>
        </a:spcAft>
        <a:buClr>
          <a:srgbClr val="00783C"/>
        </a:buClr>
        <a:buChar char="»"/>
        <a:defRPr sz="1600">
          <a:solidFill>
            <a:schemeClr val="tx1"/>
          </a:solidFill>
          <a:latin typeface="+mn-lt"/>
        </a:defRPr>
      </a:lvl8pPr>
      <a:lvl9pPr marL="3886200" indent="-228600" algn="l" rtl="0" fontAlgn="base">
        <a:spcBef>
          <a:spcPct val="20000"/>
        </a:spcBef>
        <a:spcAft>
          <a:spcPct val="0"/>
        </a:spcAft>
        <a:buClr>
          <a:srgbClr val="00783C"/>
        </a:buClr>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reserve="1">
  <p:cSld>
    <p:bg>
      <p:bgPr>
        <a:solidFill>
          <a:schemeClr val="bg1"/>
        </a:solidFill>
        <a:effectLst/>
      </p:bgPr>
    </p:bg>
    <p:spTree>
      <p:nvGrpSpPr>
        <p:cNvPr id="1" name=""/>
        <p:cNvGrpSpPr/>
        <p:nvPr/>
      </p:nvGrpSpPr>
      <p:grpSpPr>
        <a:xfrm>
          <a:off x="0" y="0"/>
          <a:ext cx="0" cy="0"/>
          <a:chOff x="0" y="0"/>
          <a:chExt cx="0" cy="0"/>
        </a:xfrm>
      </p:grpSpPr>
      <p:sp>
        <p:nvSpPr>
          <p:cNvPr id="6146" name="Freeform 84"/>
          <p:cNvSpPr>
            <a:spLocks/>
          </p:cNvSpPr>
          <p:nvPr/>
        </p:nvSpPr>
        <p:spPr bwMode="auto">
          <a:xfrm flipH="1">
            <a:off x="8189913" y="6323013"/>
            <a:ext cx="349250" cy="534987"/>
          </a:xfrm>
          <a:custGeom>
            <a:avLst/>
            <a:gdLst>
              <a:gd name="T0" fmla="*/ 0 w 638"/>
              <a:gd name="T1" fmla="*/ 0 h 1194"/>
              <a:gd name="T2" fmla="*/ 38 w 638"/>
              <a:gd name="T3" fmla="*/ 110 h 1194"/>
              <a:gd name="T4" fmla="*/ 78 w 638"/>
              <a:gd name="T5" fmla="*/ 216 h 1194"/>
              <a:gd name="T6" fmla="*/ 106 w 638"/>
              <a:gd name="T7" fmla="*/ 304 h 1194"/>
              <a:gd name="T8" fmla="*/ 136 w 638"/>
              <a:gd name="T9" fmla="*/ 398 h 1194"/>
              <a:gd name="T10" fmla="*/ 164 w 638"/>
              <a:gd name="T11" fmla="*/ 506 h 1194"/>
              <a:gd name="T12" fmla="*/ 206 w 638"/>
              <a:gd name="T13" fmla="*/ 672 h 1194"/>
              <a:gd name="T14" fmla="*/ 236 w 638"/>
              <a:gd name="T15" fmla="*/ 788 h 1194"/>
              <a:gd name="T16" fmla="*/ 272 w 638"/>
              <a:gd name="T17" fmla="*/ 990 h 1194"/>
              <a:gd name="T18" fmla="*/ 286 w 638"/>
              <a:gd name="T19" fmla="*/ 1086 h 1194"/>
              <a:gd name="T20" fmla="*/ 302 w 638"/>
              <a:gd name="T21" fmla="*/ 1194 h 1194"/>
              <a:gd name="T22" fmla="*/ 638 w 638"/>
              <a:gd name="T23" fmla="*/ 1194 h 1194"/>
              <a:gd name="T24" fmla="*/ 624 w 638"/>
              <a:gd name="T25" fmla="*/ 1142 h 1194"/>
              <a:gd name="T26" fmla="*/ 598 w 638"/>
              <a:gd name="T27" fmla="*/ 1060 h 1194"/>
              <a:gd name="T28" fmla="*/ 572 w 638"/>
              <a:gd name="T29" fmla="*/ 980 h 1194"/>
              <a:gd name="T30" fmla="*/ 548 w 638"/>
              <a:gd name="T31" fmla="*/ 912 h 1194"/>
              <a:gd name="T32" fmla="*/ 494 w 638"/>
              <a:gd name="T33" fmla="*/ 784 h 1194"/>
              <a:gd name="T34" fmla="*/ 456 w 638"/>
              <a:gd name="T35" fmla="*/ 698 h 1194"/>
              <a:gd name="T36" fmla="*/ 424 w 638"/>
              <a:gd name="T37" fmla="*/ 626 h 1194"/>
              <a:gd name="T38" fmla="*/ 378 w 638"/>
              <a:gd name="T39" fmla="*/ 532 h 1194"/>
              <a:gd name="T40" fmla="*/ 340 w 638"/>
              <a:gd name="T41" fmla="*/ 470 h 1194"/>
              <a:gd name="T42" fmla="*/ 306 w 638"/>
              <a:gd name="T43" fmla="*/ 414 h 1194"/>
              <a:gd name="T44" fmla="*/ 268 w 638"/>
              <a:gd name="T45" fmla="*/ 342 h 1194"/>
              <a:gd name="T46" fmla="*/ 228 w 638"/>
              <a:gd name="T47" fmla="*/ 286 h 1194"/>
              <a:gd name="T48" fmla="*/ 174 w 638"/>
              <a:gd name="T49" fmla="*/ 210 h 1194"/>
              <a:gd name="T50" fmla="*/ 122 w 638"/>
              <a:gd name="T51" fmla="*/ 140 h 1194"/>
              <a:gd name="T52" fmla="*/ 58 w 638"/>
              <a:gd name="T53" fmla="*/ 52 h 1194"/>
              <a:gd name="T54" fmla="*/ 30 w 638"/>
              <a:gd name="T55" fmla="*/ 20 h 1194"/>
              <a:gd name="T56" fmla="*/ 0 w 638"/>
              <a:gd name="T57" fmla="*/ 0 h 1194"/>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638" h="1194">
                <a:moveTo>
                  <a:pt x="0" y="0"/>
                </a:moveTo>
                <a:lnTo>
                  <a:pt x="38" y="110"/>
                </a:lnTo>
                <a:lnTo>
                  <a:pt x="78" y="216"/>
                </a:lnTo>
                <a:lnTo>
                  <a:pt x="106" y="304"/>
                </a:lnTo>
                <a:lnTo>
                  <a:pt x="136" y="398"/>
                </a:lnTo>
                <a:lnTo>
                  <a:pt x="164" y="506"/>
                </a:lnTo>
                <a:lnTo>
                  <a:pt x="206" y="672"/>
                </a:lnTo>
                <a:lnTo>
                  <a:pt x="236" y="788"/>
                </a:lnTo>
                <a:lnTo>
                  <a:pt x="272" y="990"/>
                </a:lnTo>
                <a:lnTo>
                  <a:pt x="286" y="1086"/>
                </a:lnTo>
                <a:lnTo>
                  <a:pt x="302" y="1194"/>
                </a:lnTo>
                <a:lnTo>
                  <a:pt x="638" y="1194"/>
                </a:lnTo>
                <a:lnTo>
                  <a:pt x="624" y="1142"/>
                </a:lnTo>
                <a:lnTo>
                  <a:pt x="598" y="1060"/>
                </a:lnTo>
                <a:lnTo>
                  <a:pt x="572" y="980"/>
                </a:lnTo>
                <a:lnTo>
                  <a:pt x="548" y="912"/>
                </a:lnTo>
                <a:lnTo>
                  <a:pt x="494" y="784"/>
                </a:lnTo>
                <a:lnTo>
                  <a:pt x="456" y="698"/>
                </a:lnTo>
                <a:lnTo>
                  <a:pt x="424" y="626"/>
                </a:lnTo>
                <a:lnTo>
                  <a:pt x="378" y="532"/>
                </a:lnTo>
                <a:lnTo>
                  <a:pt x="340" y="470"/>
                </a:lnTo>
                <a:lnTo>
                  <a:pt x="306" y="414"/>
                </a:lnTo>
                <a:lnTo>
                  <a:pt x="268" y="342"/>
                </a:lnTo>
                <a:lnTo>
                  <a:pt x="228" y="286"/>
                </a:lnTo>
                <a:lnTo>
                  <a:pt x="174" y="210"/>
                </a:lnTo>
                <a:lnTo>
                  <a:pt x="122" y="140"/>
                </a:lnTo>
                <a:lnTo>
                  <a:pt x="58" y="52"/>
                </a:lnTo>
                <a:lnTo>
                  <a:pt x="30" y="20"/>
                </a:lnTo>
                <a:lnTo>
                  <a:pt x="0" y="0"/>
                </a:lnTo>
                <a:close/>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cap="flat" cmpd="sng">
                <a:solidFill>
                  <a:srgbClr val="000000"/>
                </a:solidFill>
                <a:prstDash val="solid"/>
                <a:round/>
                <a:headEnd type="none" w="med" len="med"/>
                <a:tailEnd type="none" w="med" len="med"/>
              </a14:hiddenLine>
            </a:ext>
          </a:extLst>
        </p:spPr>
        <p:txBody>
          <a:bodyPr wrap="none" lIns="0" tIns="0" rIns="0" bIns="0" anchor="ctr"/>
          <a:lstStyle/>
          <a:p>
            <a:endParaRPr lang="en-US"/>
          </a:p>
        </p:txBody>
      </p:sp>
      <p:sp>
        <p:nvSpPr>
          <p:cNvPr id="6147" name="Freeform 85"/>
          <p:cNvSpPr>
            <a:spLocks/>
          </p:cNvSpPr>
          <p:nvPr/>
        </p:nvSpPr>
        <p:spPr bwMode="auto">
          <a:xfrm flipH="1">
            <a:off x="8545513" y="6146800"/>
            <a:ext cx="246062" cy="165100"/>
          </a:xfrm>
          <a:custGeom>
            <a:avLst/>
            <a:gdLst>
              <a:gd name="T0" fmla="*/ 448 w 448"/>
              <a:gd name="T1" fmla="*/ 372 h 372"/>
              <a:gd name="T2" fmla="*/ 388 w 448"/>
              <a:gd name="T3" fmla="*/ 302 h 372"/>
              <a:gd name="T4" fmla="*/ 280 w 448"/>
              <a:gd name="T5" fmla="*/ 208 h 372"/>
              <a:gd name="T6" fmla="*/ 210 w 448"/>
              <a:gd name="T7" fmla="*/ 142 h 372"/>
              <a:gd name="T8" fmla="*/ 140 w 448"/>
              <a:gd name="T9" fmla="*/ 94 h 372"/>
              <a:gd name="T10" fmla="*/ 64 w 448"/>
              <a:gd name="T11" fmla="*/ 44 h 372"/>
              <a:gd name="T12" fmla="*/ 0 w 448"/>
              <a:gd name="T13" fmla="*/ 0 h 372"/>
              <a:gd name="T14" fmla="*/ 280 w 448"/>
              <a:gd name="T15" fmla="*/ 0 h 372"/>
              <a:gd name="T16" fmla="*/ 300 w 448"/>
              <a:gd name="T17" fmla="*/ 36 h 372"/>
              <a:gd name="T18" fmla="*/ 324 w 448"/>
              <a:gd name="T19" fmla="*/ 82 h 372"/>
              <a:gd name="T20" fmla="*/ 346 w 448"/>
              <a:gd name="T21" fmla="*/ 134 h 372"/>
              <a:gd name="T22" fmla="*/ 378 w 448"/>
              <a:gd name="T23" fmla="*/ 206 h 372"/>
              <a:gd name="T24" fmla="*/ 408 w 448"/>
              <a:gd name="T25" fmla="*/ 264 h 372"/>
              <a:gd name="T26" fmla="*/ 434 w 448"/>
              <a:gd name="T27" fmla="*/ 334 h 372"/>
              <a:gd name="T28" fmla="*/ 448 w 448"/>
              <a:gd name="T29" fmla="*/ 372 h 37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448" h="372">
                <a:moveTo>
                  <a:pt x="448" y="372"/>
                </a:moveTo>
                <a:lnTo>
                  <a:pt x="388" y="302"/>
                </a:lnTo>
                <a:lnTo>
                  <a:pt x="280" y="208"/>
                </a:lnTo>
                <a:lnTo>
                  <a:pt x="210" y="142"/>
                </a:lnTo>
                <a:lnTo>
                  <a:pt x="140" y="94"/>
                </a:lnTo>
                <a:lnTo>
                  <a:pt x="64" y="44"/>
                </a:lnTo>
                <a:lnTo>
                  <a:pt x="0" y="0"/>
                </a:lnTo>
                <a:lnTo>
                  <a:pt x="280" y="0"/>
                </a:lnTo>
                <a:lnTo>
                  <a:pt x="300" y="36"/>
                </a:lnTo>
                <a:lnTo>
                  <a:pt x="324" y="82"/>
                </a:lnTo>
                <a:lnTo>
                  <a:pt x="346" y="134"/>
                </a:lnTo>
                <a:lnTo>
                  <a:pt x="378" y="206"/>
                </a:lnTo>
                <a:lnTo>
                  <a:pt x="408" y="264"/>
                </a:lnTo>
                <a:lnTo>
                  <a:pt x="434" y="334"/>
                </a:lnTo>
                <a:lnTo>
                  <a:pt x="448" y="372"/>
                </a:lnTo>
                <a:close/>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cap="flat" cmpd="sng">
                <a:solidFill>
                  <a:srgbClr val="000000"/>
                </a:solidFill>
                <a:prstDash val="solid"/>
                <a:round/>
                <a:headEnd type="none" w="med" len="med"/>
                <a:tailEnd type="none" w="med" len="med"/>
              </a14:hiddenLine>
            </a:ext>
          </a:extLst>
        </p:spPr>
        <p:txBody>
          <a:bodyPr wrap="none" lIns="0" tIns="0" rIns="0" bIns="0" anchor="ctr"/>
          <a:lstStyle/>
          <a:p>
            <a:endParaRPr lang="en-US"/>
          </a:p>
        </p:txBody>
      </p:sp>
      <p:sp>
        <p:nvSpPr>
          <p:cNvPr id="1032" name="Rectangle 2"/>
          <p:cNvSpPr>
            <a:spLocks noGrp="1" noChangeArrowheads="1"/>
          </p:cNvSpPr>
          <p:nvPr>
            <p:ph type="title"/>
          </p:nvPr>
        </p:nvSpPr>
        <p:spPr bwMode="auto">
          <a:xfrm>
            <a:off x="357188" y="301625"/>
            <a:ext cx="8461375" cy="1208088"/>
          </a:xfrm>
          <a:prstGeom prst="rect">
            <a:avLst/>
          </a:prstGeom>
          <a:noFill/>
          <a:ln w="9525">
            <a:noFill/>
            <a:miter lim="800000"/>
            <a:headEnd/>
            <a:tailEnd/>
          </a:ln>
        </p:spPr>
        <p:txBody>
          <a:bodyPr vert="horz" wrap="square" lIns="0" tIns="0" rIns="0" bIns="0" numCol="1" anchor="t" anchorCtr="0" compatLnSpc="1">
            <a:prstTxWarp prst="textNoShape">
              <a:avLst/>
            </a:prstTxWarp>
            <a:normAutofit/>
          </a:bodyPr>
          <a:lstStyle/>
          <a:p>
            <a:pPr lvl="0"/>
            <a:r>
              <a:rPr lang="en-US" dirty="0"/>
              <a:t>Click to edit Master title style</a:t>
            </a:r>
          </a:p>
        </p:txBody>
      </p:sp>
      <p:sp>
        <p:nvSpPr>
          <p:cNvPr id="1033" name="Rectangle 3"/>
          <p:cNvSpPr>
            <a:spLocks noGrp="1" noChangeArrowheads="1"/>
          </p:cNvSpPr>
          <p:nvPr>
            <p:ph type="body" idx="1"/>
          </p:nvPr>
        </p:nvSpPr>
        <p:spPr bwMode="auto">
          <a:xfrm>
            <a:off x="357188" y="1697038"/>
            <a:ext cx="8478837" cy="4389437"/>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dirty="0"/>
              <a:t>Paragraph content</a:t>
            </a:r>
          </a:p>
          <a:p>
            <a:pPr lvl="1"/>
            <a:r>
              <a:rPr lang="en-US" dirty="0"/>
              <a:t>Bullets</a:t>
            </a:r>
          </a:p>
          <a:p>
            <a:pPr lvl="5"/>
            <a:r>
              <a:rPr lang="en-US" dirty="0"/>
              <a:t>Bullets</a:t>
            </a:r>
          </a:p>
          <a:p>
            <a:pPr lvl="3"/>
            <a:r>
              <a:rPr lang="en-US" dirty="0"/>
              <a:t>Bullets</a:t>
            </a:r>
          </a:p>
          <a:p>
            <a:pPr lvl="4"/>
            <a:r>
              <a:rPr lang="en-US" dirty="0"/>
              <a:t>Bullets</a:t>
            </a:r>
          </a:p>
        </p:txBody>
      </p:sp>
      <p:sp>
        <p:nvSpPr>
          <p:cNvPr id="1030" name="Rectangle 6"/>
          <p:cNvSpPr>
            <a:spLocks noGrp="1" noChangeArrowheads="1"/>
          </p:cNvSpPr>
          <p:nvPr>
            <p:ph type="sldNum" sz="quarter" idx="4"/>
          </p:nvPr>
        </p:nvSpPr>
        <p:spPr bwMode="auto">
          <a:xfrm>
            <a:off x="357188" y="6350000"/>
            <a:ext cx="552450" cy="358775"/>
          </a:xfrm>
          <a:prstGeom prst="rect">
            <a:avLst/>
          </a:prstGeom>
          <a:noFill/>
          <a:ln w="9525">
            <a:noFill/>
            <a:miter lim="800000"/>
            <a:headEnd/>
            <a:tailEnd/>
          </a:ln>
          <a:effectLst/>
        </p:spPr>
        <p:txBody>
          <a:bodyPr vert="horz" wrap="square" lIns="0" tIns="0" rIns="0" bIns="0" numCol="1" anchor="ctr" anchorCtr="0" compatLnSpc="1">
            <a:prstTxWarp prst="textNoShape">
              <a:avLst/>
            </a:prstTxWarp>
          </a:bodyPr>
          <a:lstStyle>
            <a:lvl1pPr>
              <a:defRPr sz="1100" b="0">
                <a:solidFill>
                  <a:srgbClr val="7F7F7F"/>
                </a:solidFill>
                <a:latin typeface="Arial" pitchFamily="34" charset="0"/>
                <a:cs typeface="Arial" pitchFamily="34" charset="0"/>
              </a:defRPr>
            </a:lvl1pPr>
          </a:lstStyle>
          <a:p>
            <a:fld id="{17451997-3AC1-49A2-8B77-056DF92819EC}" type="slidenum">
              <a:rPr lang="en-US"/>
              <a:pPr/>
              <a:t>‹#›</a:t>
            </a:fld>
            <a:endParaRPr lang="en-US"/>
          </a:p>
        </p:txBody>
      </p:sp>
      <p:sp>
        <p:nvSpPr>
          <p:cNvPr id="6151" name="TextBox 7"/>
          <p:cNvSpPr txBox="1">
            <a:spLocks noChangeArrowheads="1"/>
          </p:cNvSpPr>
          <p:nvPr/>
        </p:nvSpPr>
        <p:spPr bwMode="auto">
          <a:xfrm>
            <a:off x="8683625" y="6207125"/>
            <a:ext cx="184150" cy="338138"/>
          </a:xfrm>
          <a:prstGeom prst="rect">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wrap="none">
            <a:spAutoFit/>
          </a:bodyPr>
          <a:lstStyle>
            <a:lvl1pPr eaLnBrk="0" hangingPunct="0">
              <a:defRPr sz="1600" b="1">
                <a:solidFill>
                  <a:schemeClr val="tx1"/>
                </a:solidFill>
                <a:latin typeface="Trebuchet MS" pitchFamily="34" charset="0"/>
                <a:ea typeface="MS PGothic" pitchFamily="34" charset="-128"/>
              </a:defRPr>
            </a:lvl1pPr>
            <a:lvl2pPr marL="742950" indent="-285750" eaLnBrk="0" hangingPunct="0">
              <a:defRPr sz="1600" b="1">
                <a:solidFill>
                  <a:schemeClr val="tx1"/>
                </a:solidFill>
                <a:latin typeface="Trebuchet MS" pitchFamily="34" charset="0"/>
                <a:ea typeface="MS PGothic" pitchFamily="34" charset="-128"/>
              </a:defRPr>
            </a:lvl2pPr>
            <a:lvl3pPr marL="1143000" indent="-228600" eaLnBrk="0" hangingPunct="0">
              <a:defRPr sz="1600" b="1">
                <a:solidFill>
                  <a:schemeClr val="tx1"/>
                </a:solidFill>
                <a:latin typeface="Trebuchet MS" pitchFamily="34" charset="0"/>
                <a:ea typeface="MS PGothic" pitchFamily="34" charset="-128"/>
              </a:defRPr>
            </a:lvl3pPr>
            <a:lvl4pPr marL="1600200" indent="-228600" eaLnBrk="0" hangingPunct="0">
              <a:defRPr sz="1600" b="1">
                <a:solidFill>
                  <a:schemeClr val="tx1"/>
                </a:solidFill>
                <a:latin typeface="Trebuchet MS" pitchFamily="34" charset="0"/>
                <a:ea typeface="MS PGothic" pitchFamily="34" charset="-128"/>
              </a:defRPr>
            </a:lvl4pPr>
            <a:lvl5pPr marL="2057400" indent="-228600" eaLnBrk="0" hangingPunct="0">
              <a:defRPr sz="1600" b="1">
                <a:solidFill>
                  <a:schemeClr val="tx1"/>
                </a:solidFill>
                <a:latin typeface="Trebuchet MS" pitchFamily="34" charset="0"/>
                <a:ea typeface="MS PGothic" pitchFamily="34" charset="-128"/>
              </a:defRPr>
            </a:lvl5pPr>
            <a:lvl6pPr marL="2514600" indent="-228600" eaLnBrk="0" fontAlgn="base" hangingPunct="0">
              <a:spcBef>
                <a:spcPct val="0"/>
              </a:spcBef>
              <a:spcAft>
                <a:spcPct val="0"/>
              </a:spcAft>
              <a:defRPr sz="1600" b="1">
                <a:solidFill>
                  <a:schemeClr val="tx1"/>
                </a:solidFill>
                <a:latin typeface="Trebuchet MS" pitchFamily="34" charset="0"/>
                <a:ea typeface="MS PGothic" pitchFamily="34" charset="-128"/>
              </a:defRPr>
            </a:lvl6pPr>
            <a:lvl7pPr marL="2971800" indent="-228600" eaLnBrk="0" fontAlgn="base" hangingPunct="0">
              <a:spcBef>
                <a:spcPct val="0"/>
              </a:spcBef>
              <a:spcAft>
                <a:spcPct val="0"/>
              </a:spcAft>
              <a:defRPr sz="1600" b="1">
                <a:solidFill>
                  <a:schemeClr val="tx1"/>
                </a:solidFill>
                <a:latin typeface="Trebuchet MS" pitchFamily="34" charset="0"/>
                <a:ea typeface="MS PGothic" pitchFamily="34" charset="-128"/>
              </a:defRPr>
            </a:lvl7pPr>
            <a:lvl8pPr marL="3429000" indent="-228600" eaLnBrk="0" fontAlgn="base" hangingPunct="0">
              <a:spcBef>
                <a:spcPct val="0"/>
              </a:spcBef>
              <a:spcAft>
                <a:spcPct val="0"/>
              </a:spcAft>
              <a:defRPr sz="1600" b="1">
                <a:solidFill>
                  <a:schemeClr val="tx1"/>
                </a:solidFill>
                <a:latin typeface="Trebuchet MS" pitchFamily="34" charset="0"/>
                <a:ea typeface="MS PGothic" pitchFamily="34" charset="-128"/>
              </a:defRPr>
            </a:lvl8pPr>
            <a:lvl9pPr marL="3886200" indent="-228600" eaLnBrk="0" fontAlgn="base" hangingPunct="0">
              <a:spcBef>
                <a:spcPct val="0"/>
              </a:spcBef>
              <a:spcAft>
                <a:spcPct val="0"/>
              </a:spcAft>
              <a:defRPr sz="1600" b="1">
                <a:solidFill>
                  <a:schemeClr val="tx1"/>
                </a:solidFill>
                <a:latin typeface="Trebuchet MS" pitchFamily="34" charset="0"/>
                <a:ea typeface="MS PGothic" pitchFamily="34" charset="-128"/>
              </a:defRPr>
            </a:lvl9pPr>
          </a:lstStyle>
          <a:p>
            <a:pPr eaLnBrk="1" hangingPunct="1"/>
            <a:endParaRPr lang="en-US"/>
          </a:p>
        </p:txBody>
      </p:sp>
      <p:sp>
        <p:nvSpPr>
          <p:cNvPr id="3" name="Footer Placeholder 2"/>
          <p:cNvSpPr>
            <a:spLocks noGrp="1"/>
          </p:cNvSpPr>
          <p:nvPr>
            <p:ph type="ftr" sz="quarter" idx="3"/>
          </p:nvPr>
        </p:nvSpPr>
        <p:spPr>
          <a:xfrm>
            <a:off x="1003300" y="6356350"/>
            <a:ext cx="5707063" cy="365125"/>
          </a:xfrm>
          <a:prstGeom prst="rect">
            <a:avLst/>
          </a:prstGeom>
        </p:spPr>
        <p:txBody>
          <a:bodyPr vert="horz" lIns="91440" tIns="45720" rIns="91440" bIns="45720" rtlCol="0" anchor="ctr"/>
          <a:lstStyle>
            <a:lvl1pPr algn="l">
              <a:defRPr sz="1200" b="0" smtClean="0">
                <a:solidFill>
                  <a:srgbClr val="7F7F7F"/>
                </a:solidFill>
                <a:latin typeface="+mn-lt"/>
                <a:ea typeface="+mn-ea"/>
                <a:cs typeface="Times New Roman" pitchFamily="18" charset="0"/>
              </a:defRPr>
            </a:lvl1pPr>
          </a:lstStyle>
          <a:p>
            <a:pPr>
              <a:defRPr/>
            </a:pPr>
            <a:r>
              <a:rPr lang="en-US"/>
              <a:t>Confidential &amp; for IFC Staff Only Working Draft – Discussion Paper Only</a:t>
            </a:r>
            <a:endParaRPr lang="en-US" dirty="0"/>
          </a:p>
        </p:txBody>
      </p:sp>
      <p:pic>
        <p:nvPicPr>
          <p:cNvPr id="6153" name="Picture 10"/>
          <p:cNvPicPr>
            <a:picLocks noChangeAspect="1"/>
          </p:cNvPicPr>
          <p:nvPr/>
        </p:nvPicPr>
        <p:blipFill>
          <a:blip r:embed="rId4" cstate="print">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val="0"/>
              </a:ext>
            </a:extLst>
          </a:blip>
          <a:srcRect r="28535"/>
          <a:stretch>
            <a:fillRect/>
          </a:stretch>
        </p:blipFill>
        <p:spPr bwMode="auto">
          <a:xfrm>
            <a:off x="6853238" y="6346825"/>
            <a:ext cx="1963737" cy="354013"/>
          </a:xfrm>
          <a:prstGeom prst="rect">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5333" r:id="rId1"/>
    <p:sldLayoutId id="2147485334" r:id="rId2"/>
  </p:sldLayoutIdLst>
  <p:hf hdr="0" ftr="0" dt="0"/>
  <p:txStyles>
    <p:titleStyle>
      <a:lvl1pPr algn="l" rtl="0" eaLnBrk="0" fontAlgn="base" hangingPunct="0">
        <a:spcBef>
          <a:spcPct val="0"/>
        </a:spcBef>
        <a:spcAft>
          <a:spcPct val="0"/>
        </a:spcAft>
        <a:buFont typeface="Arial" pitchFamily="34" charset="0"/>
        <a:defRPr sz="2200" cap="all">
          <a:solidFill>
            <a:srgbClr val="595959"/>
          </a:solidFill>
          <a:latin typeface="+mn-lt"/>
          <a:ea typeface="MS PGothic" pitchFamily="34" charset="-128"/>
          <a:cs typeface="Andes ExtraLight"/>
        </a:defRPr>
      </a:lvl1pPr>
      <a:lvl2pPr algn="l" rtl="0" eaLnBrk="0" fontAlgn="base" hangingPunct="0">
        <a:spcBef>
          <a:spcPct val="0"/>
        </a:spcBef>
        <a:spcAft>
          <a:spcPct val="0"/>
        </a:spcAft>
        <a:buFont typeface="Arial" pitchFamily="34" charset="0"/>
        <a:defRPr sz="2200">
          <a:solidFill>
            <a:srgbClr val="595959"/>
          </a:solidFill>
          <a:latin typeface="Arial" pitchFamily="34" charset="0"/>
          <a:ea typeface="MS PGothic" pitchFamily="34" charset="-128"/>
        </a:defRPr>
      </a:lvl2pPr>
      <a:lvl3pPr algn="l" rtl="0" eaLnBrk="0" fontAlgn="base" hangingPunct="0">
        <a:spcBef>
          <a:spcPct val="0"/>
        </a:spcBef>
        <a:spcAft>
          <a:spcPct val="0"/>
        </a:spcAft>
        <a:buFont typeface="Arial" pitchFamily="34" charset="0"/>
        <a:defRPr sz="2200">
          <a:solidFill>
            <a:srgbClr val="595959"/>
          </a:solidFill>
          <a:latin typeface="Arial" pitchFamily="34" charset="0"/>
          <a:ea typeface="MS PGothic" pitchFamily="34" charset="-128"/>
        </a:defRPr>
      </a:lvl3pPr>
      <a:lvl4pPr algn="l" rtl="0" eaLnBrk="0" fontAlgn="base" hangingPunct="0">
        <a:spcBef>
          <a:spcPct val="0"/>
        </a:spcBef>
        <a:spcAft>
          <a:spcPct val="0"/>
        </a:spcAft>
        <a:buFont typeface="Arial" pitchFamily="34" charset="0"/>
        <a:defRPr sz="2200">
          <a:solidFill>
            <a:srgbClr val="595959"/>
          </a:solidFill>
          <a:latin typeface="Arial" pitchFamily="34" charset="0"/>
          <a:ea typeface="MS PGothic" pitchFamily="34" charset="-128"/>
        </a:defRPr>
      </a:lvl4pPr>
      <a:lvl5pPr algn="l" rtl="0" eaLnBrk="0" fontAlgn="base" hangingPunct="0">
        <a:spcBef>
          <a:spcPct val="0"/>
        </a:spcBef>
        <a:spcAft>
          <a:spcPct val="0"/>
        </a:spcAft>
        <a:buFont typeface="Arial" pitchFamily="34" charset="0"/>
        <a:defRPr sz="2200">
          <a:solidFill>
            <a:srgbClr val="595959"/>
          </a:solidFill>
          <a:latin typeface="Arial" pitchFamily="34" charset="0"/>
          <a:ea typeface="MS PGothic" pitchFamily="34" charset="-128"/>
        </a:defRPr>
      </a:lvl5pPr>
      <a:lvl6pPr marL="457200" algn="ctr" rtl="0" fontAlgn="base">
        <a:spcBef>
          <a:spcPct val="0"/>
        </a:spcBef>
        <a:spcAft>
          <a:spcPct val="0"/>
        </a:spcAft>
        <a:defRPr sz="2600" b="1">
          <a:solidFill>
            <a:srgbClr val="014C6D"/>
          </a:solidFill>
          <a:latin typeface="Trebuchet MS" pitchFamily="34" charset="0"/>
        </a:defRPr>
      </a:lvl6pPr>
      <a:lvl7pPr marL="914400" algn="ctr" rtl="0" fontAlgn="base">
        <a:spcBef>
          <a:spcPct val="0"/>
        </a:spcBef>
        <a:spcAft>
          <a:spcPct val="0"/>
        </a:spcAft>
        <a:defRPr sz="2600" b="1">
          <a:solidFill>
            <a:srgbClr val="014C6D"/>
          </a:solidFill>
          <a:latin typeface="Trebuchet MS" pitchFamily="34" charset="0"/>
        </a:defRPr>
      </a:lvl7pPr>
      <a:lvl8pPr marL="1371600" algn="ctr" rtl="0" fontAlgn="base">
        <a:spcBef>
          <a:spcPct val="0"/>
        </a:spcBef>
        <a:spcAft>
          <a:spcPct val="0"/>
        </a:spcAft>
        <a:defRPr sz="2600" b="1">
          <a:solidFill>
            <a:srgbClr val="014C6D"/>
          </a:solidFill>
          <a:latin typeface="Trebuchet MS" pitchFamily="34" charset="0"/>
        </a:defRPr>
      </a:lvl8pPr>
      <a:lvl9pPr marL="1828800" algn="ctr" rtl="0" fontAlgn="base">
        <a:spcBef>
          <a:spcPct val="0"/>
        </a:spcBef>
        <a:spcAft>
          <a:spcPct val="0"/>
        </a:spcAft>
        <a:defRPr sz="2600" b="1">
          <a:solidFill>
            <a:srgbClr val="014C6D"/>
          </a:solidFill>
          <a:latin typeface="Trebuchet MS" pitchFamily="34" charset="0"/>
        </a:defRPr>
      </a:lvl9pPr>
    </p:titleStyle>
    <p:bodyStyle>
      <a:lvl1pPr algn="l" rtl="0" eaLnBrk="0" fontAlgn="base" hangingPunct="0">
        <a:lnSpc>
          <a:spcPct val="150000"/>
        </a:lnSpc>
        <a:spcBef>
          <a:spcPts val="1800"/>
        </a:spcBef>
        <a:spcAft>
          <a:spcPct val="0"/>
        </a:spcAft>
        <a:buClr>
          <a:srgbClr val="404040"/>
        </a:buClr>
        <a:defRPr>
          <a:solidFill>
            <a:srgbClr val="595959"/>
          </a:solidFill>
          <a:latin typeface="Arial"/>
          <a:ea typeface="MS PGothic" pitchFamily="34" charset="-128"/>
          <a:cs typeface="Arial"/>
        </a:defRPr>
      </a:lvl1pPr>
      <a:lvl2pPr marL="285750" indent="-285750" algn="l" rtl="0" eaLnBrk="0" fontAlgn="base" hangingPunct="0">
        <a:lnSpc>
          <a:spcPct val="110000"/>
        </a:lnSpc>
        <a:spcBef>
          <a:spcPct val="0"/>
        </a:spcBef>
        <a:spcAft>
          <a:spcPct val="0"/>
        </a:spcAft>
        <a:buClr>
          <a:srgbClr val="595959"/>
        </a:buClr>
        <a:buFont typeface="Arial" pitchFamily="34" charset="0"/>
        <a:buChar char="•"/>
        <a:defRPr>
          <a:solidFill>
            <a:srgbClr val="595959"/>
          </a:solidFill>
          <a:latin typeface="Arial"/>
          <a:ea typeface="MS PGothic" pitchFamily="34" charset="-128"/>
          <a:cs typeface="Arial"/>
        </a:defRPr>
      </a:lvl2pPr>
      <a:lvl3pPr marL="285750" indent="-285750" algn="l" rtl="0" eaLnBrk="0" fontAlgn="base" hangingPunct="0">
        <a:lnSpc>
          <a:spcPct val="110000"/>
        </a:lnSpc>
        <a:spcBef>
          <a:spcPct val="0"/>
        </a:spcBef>
        <a:spcAft>
          <a:spcPct val="0"/>
        </a:spcAft>
        <a:buClr>
          <a:schemeClr val="tx1"/>
        </a:buClr>
        <a:buFont typeface="Arial" pitchFamily="34" charset="0"/>
        <a:buChar char="•"/>
        <a:defRPr>
          <a:solidFill>
            <a:schemeClr val="tx2"/>
          </a:solidFill>
          <a:latin typeface="Arial"/>
          <a:ea typeface="MS PGothic" pitchFamily="34" charset="-128"/>
          <a:cs typeface="Arial"/>
        </a:defRPr>
      </a:lvl3pPr>
      <a:lvl4pPr marL="831850" indent="-285750" algn="l" rtl="0" eaLnBrk="0" fontAlgn="base" hangingPunct="0">
        <a:lnSpc>
          <a:spcPct val="110000"/>
        </a:lnSpc>
        <a:spcBef>
          <a:spcPct val="0"/>
        </a:spcBef>
        <a:spcAft>
          <a:spcPct val="0"/>
        </a:spcAft>
        <a:buClr>
          <a:srgbClr val="595959"/>
        </a:buClr>
        <a:buFont typeface="Arial" pitchFamily="34" charset="0"/>
        <a:buChar char="•"/>
        <a:defRPr>
          <a:solidFill>
            <a:srgbClr val="595959"/>
          </a:solidFill>
          <a:latin typeface="Arial"/>
          <a:ea typeface="MS PGothic" pitchFamily="34" charset="-128"/>
          <a:cs typeface="Arial"/>
        </a:defRPr>
      </a:lvl4pPr>
      <a:lvl5pPr marL="1196975" indent="-285750" algn="l" rtl="0" eaLnBrk="0" fontAlgn="base" hangingPunct="0">
        <a:lnSpc>
          <a:spcPct val="110000"/>
        </a:lnSpc>
        <a:spcBef>
          <a:spcPct val="0"/>
        </a:spcBef>
        <a:spcAft>
          <a:spcPct val="0"/>
        </a:spcAft>
        <a:buClr>
          <a:srgbClr val="595959"/>
        </a:buClr>
        <a:buFont typeface="Arial" pitchFamily="34" charset="0"/>
        <a:buChar char="•"/>
        <a:defRPr>
          <a:solidFill>
            <a:srgbClr val="595959"/>
          </a:solidFill>
          <a:latin typeface="Arial"/>
          <a:ea typeface="MS PGothic" pitchFamily="34" charset="-128"/>
          <a:cs typeface="Arial"/>
        </a:defRPr>
      </a:lvl5pPr>
      <a:lvl6pPr marL="502920" indent="-228600" algn="l" rtl="0" fontAlgn="base">
        <a:spcBef>
          <a:spcPct val="20000"/>
        </a:spcBef>
        <a:spcAft>
          <a:spcPct val="0"/>
        </a:spcAft>
        <a:buClr>
          <a:schemeClr val="tx2">
            <a:lumMod val="65000"/>
            <a:lumOff val="35000"/>
          </a:schemeClr>
        </a:buClr>
        <a:buFont typeface="Arial"/>
        <a:buChar char="•"/>
        <a:defRPr sz="1800">
          <a:solidFill>
            <a:schemeClr val="tx2">
              <a:lumMod val="65000"/>
              <a:lumOff val="35000"/>
            </a:schemeClr>
          </a:solidFill>
          <a:latin typeface="+mn-lt"/>
        </a:defRPr>
      </a:lvl6pPr>
      <a:lvl7pPr marL="2971800" indent="-228600" algn="l" rtl="0" fontAlgn="base">
        <a:spcBef>
          <a:spcPct val="20000"/>
        </a:spcBef>
        <a:spcAft>
          <a:spcPct val="0"/>
        </a:spcAft>
        <a:buClr>
          <a:srgbClr val="00783C"/>
        </a:buClr>
        <a:buChar char="»"/>
        <a:defRPr sz="1600">
          <a:solidFill>
            <a:schemeClr val="tx1"/>
          </a:solidFill>
          <a:latin typeface="+mn-lt"/>
        </a:defRPr>
      </a:lvl7pPr>
      <a:lvl8pPr marL="3429000" indent="-228600" algn="l" rtl="0" fontAlgn="base">
        <a:spcBef>
          <a:spcPct val="20000"/>
        </a:spcBef>
        <a:spcAft>
          <a:spcPct val="0"/>
        </a:spcAft>
        <a:buClr>
          <a:srgbClr val="00783C"/>
        </a:buClr>
        <a:buChar char="»"/>
        <a:defRPr sz="1600">
          <a:solidFill>
            <a:schemeClr val="tx1"/>
          </a:solidFill>
          <a:latin typeface="+mn-lt"/>
        </a:defRPr>
      </a:lvl8pPr>
      <a:lvl9pPr marL="3886200" indent="-228600" algn="l" rtl="0" fontAlgn="base">
        <a:spcBef>
          <a:spcPct val="20000"/>
        </a:spcBef>
        <a:spcAft>
          <a:spcPct val="0"/>
        </a:spcAft>
        <a:buClr>
          <a:srgbClr val="00783C"/>
        </a:buClr>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reserve="1">
  <p:cSld>
    <p:bg>
      <p:bgPr>
        <a:solidFill>
          <a:schemeClr val="bg1"/>
        </a:solidFill>
        <a:effectLst/>
      </p:bgPr>
    </p:bg>
    <p:spTree>
      <p:nvGrpSpPr>
        <p:cNvPr id="1" name=""/>
        <p:cNvGrpSpPr/>
        <p:nvPr/>
      </p:nvGrpSpPr>
      <p:grpSpPr>
        <a:xfrm>
          <a:off x="0" y="0"/>
          <a:ext cx="0" cy="0"/>
          <a:chOff x="0" y="0"/>
          <a:chExt cx="0" cy="0"/>
        </a:xfrm>
      </p:grpSpPr>
      <p:sp>
        <p:nvSpPr>
          <p:cNvPr id="7170" name="Freeform 84"/>
          <p:cNvSpPr>
            <a:spLocks/>
          </p:cNvSpPr>
          <p:nvPr/>
        </p:nvSpPr>
        <p:spPr bwMode="auto">
          <a:xfrm flipH="1">
            <a:off x="8189913" y="6323013"/>
            <a:ext cx="349250" cy="534987"/>
          </a:xfrm>
          <a:custGeom>
            <a:avLst/>
            <a:gdLst>
              <a:gd name="T0" fmla="*/ 0 w 638"/>
              <a:gd name="T1" fmla="*/ 0 h 1194"/>
              <a:gd name="T2" fmla="*/ 38 w 638"/>
              <a:gd name="T3" fmla="*/ 110 h 1194"/>
              <a:gd name="T4" fmla="*/ 78 w 638"/>
              <a:gd name="T5" fmla="*/ 216 h 1194"/>
              <a:gd name="T6" fmla="*/ 106 w 638"/>
              <a:gd name="T7" fmla="*/ 304 h 1194"/>
              <a:gd name="T8" fmla="*/ 136 w 638"/>
              <a:gd name="T9" fmla="*/ 398 h 1194"/>
              <a:gd name="T10" fmla="*/ 164 w 638"/>
              <a:gd name="T11" fmla="*/ 506 h 1194"/>
              <a:gd name="T12" fmla="*/ 206 w 638"/>
              <a:gd name="T13" fmla="*/ 672 h 1194"/>
              <a:gd name="T14" fmla="*/ 236 w 638"/>
              <a:gd name="T15" fmla="*/ 788 h 1194"/>
              <a:gd name="T16" fmla="*/ 272 w 638"/>
              <a:gd name="T17" fmla="*/ 990 h 1194"/>
              <a:gd name="T18" fmla="*/ 286 w 638"/>
              <a:gd name="T19" fmla="*/ 1086 h 1194"/>
              <a:gd name="T20" fmla="*/ 302 w 638"/>
              <a:gd name="T21" fmla="*/ 1194 h 1194"/>
              <a:gd name="T22" fmla="*/ 638 w 638"/>
              <a:gd name="T23" fmla="*/ 1194 h 1194"/>
              <a:gd name="T24" fmla="*/ 624 w 638"/>
              <a:gd name="T25" fmla="*/ 1142 h 1194"/>
              <a:gd name="T26" fmla="*/ 598 w 638"/>
              <a:gd name="T27" fmla="*/ 1060 h 1194"/>
              <a:gd name="T28" fmla="*/ 572 w 638"/>
              <a:gd name="T29" fmla="*/ 980 h 1194"/>
              <a:gd name="T30" fmla="*/ 548 w 638"/>
              <a:gd name="T31" fmla="*/ 912 h 1194"/>
              <a:gd name="T32" fmla="*/ 494 w 638"/>
              <a:gd name="T33" fmla="*/ 784 h 1194"/>
              <a:gd name="T34" fmla="*/ 456 w 638"/>
              <a:gd name="T35" fmla="*/ 698 h 1194"/>
              <a:gd name="T36" fmla="*/ 424 w 638"/>
              <a:gd name="T37" fmla="*/ 626 h 1194"/>
              <a:gd name="T38" fmla="*/ 378 w 638"/>
              <a:gd name="T39" fmla="*/ 532 h 1194"/>
              <a:gd name="T40" fmla="*/ 340 w 638"/>
              <a:gd name="T41" fmla="*/ 470 h 1194"/>
              <a:gd name="T42" fmla="*/ 306 w 638"/>
              <a:gd name="T43" fmla="*/ 414 h 1194"/>
              <a:gd name="T44" fmla="*/ 268 w 638"/>
              <a:gd name="T45" fmla="*/ 342 h 1194"/>
              <a:gd name="T46" fmla="*/ 228 w 638"/>
              <a:gd name="T47" fmla="*/ 286 h 1194"/>
              <a:gd name="T48" fmla="*/ 174 w 638"/>
              <a:gd name="T49" fmla="*/ 210 h 1194"/>
              <a:gd name="T50" fmla="*/ 122 w 638"/>
              <a:gd name="T51" fmla="*/ 140 h 1194"/>
              <a:gd name="T52" fmla="*/ 58 w 638"/>
              <a:gd name="T53" fmla="*/ 52 h 1194"/>
              <a:gd name="T54" fmla="*/ 30 w 638"/>
              <a:gd name="T55" fmla="*/ 20 h 1194"/>
              <a:gd name="T56" fmla="*/ 0 w 638"/>
              <a:gd name="T57" fmla="*/ 0 h 1194"/>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638" h="1194">
                <a:moveTo>
                  <a:pt x="0" y="0"/>
                </a:moveTo>
                <a:lnTo>
                  <a:pt x="38" y="110"/>
                </a:lnTo>
                <a:lnTo>
                  <a:pt x="78" y="216"/>
                </a:lnTo>
                <a:lnTo>
                  <a:pt x="106" y="304"/>
                </a:lnTo>
                <a:lnTo>
                  <a:pt x="136" y="398"/>
                </a:lnTo>
                <a:lnTo>
                  <a:pt x="164" y="506"/>
                </a:lnTo>
                <a:lnTo>
                  <a:pt x="206" y="672"/>
                </a:lnTo>
                <a:lnTo>
                  <a:pt x="236" y="788"/>
                </a:lnTo>
                <a:lnTo>
                  <a:pt x="272" y="990"/>
                </a:lnTo>
                <a:lnTo>
                  <a:pt x="286" y="1086"/>
                </a:lnTo>
                <a:lnTo>
                  <a:pt x="302" y="1194"/>
                </a:lnTo>
                <a:lnTo>
                  <a:pt x="638" y="1194"/>
                </a:lnTo>
                <a:lnTo>
                  <a:pt x="624" y="1142"/>
                </a:lnTo>
                <a:lnTo>
                  <a:pt x="598" y="1060"/>
                </a:lnTo>
                <a:lnTo>
                  <a:pt x="572" y="980"/>
                </a:lnTo>
                <a:lnTo>
                  <a:pt x="548" y="912"/>
                </a:lnTo>
                <a:lnTo>
                  <a:pt x="494" y="784"/>
                </a:lnTo>
                <a:lnTo>
                  <a:pt x="456" y="698"/>
                </a:lnTo>
                <a:lnTo>
                  <a:pt x="424" y="626"/>
                </a:lnTo>
                <a:lnTo>
                  <a:pt x="378" y="532"/>
                </a:lnTo>
                <a:lnTo>
                  <a:pt x="340" y="470"/>
                </a:lnTo>
                <a:lnTo>
                  <a:pt x="306" y="414"/>
                </a:lnTo>
                <a:lnTo>
                  <a:pt x="268" y="342"/>
                </a:lnTo>
                <a:lnTo>
                  <a:pt x="228" y="286"/>
                </a:lnTo>
                <a:lnTo>
                  <a:pt x="174" y="210"/>
                </a:lnTo>
                <a:lnTo>
                  <a:pt x="122" y="140"/>
                </a:lnTo>
                <a:lnTo>
                  <a:pt x="58" y="52"/>
                </a:lnTo>
                <a:lnTo>
                  <a:pt x="30" y="20"/>
                </a:lnTo>
                <a:lnTo>
                  <a:pt x="0" y="0"/>
                </a:lnTo>
                <a:close/>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cap="flat" cmpd="sng">
                <a:solidFill>
                  <a:srgbClr val="000000"/>
                </a:solidFill>
                <a:prstDash val="solid"/>
                <a:round/>
                <a:headEnd type="none" w="med" len="med"/>
                <a:tailEnd type="none" w="med" len="med"/>
              </a14:hiddenLine>
            </a:ext>
          </a:extLst>
        </p:spPr>
        <p:txBody>
          <a:bodyPr wrap="none" lIns="0" tIns="0" rIns="0" bIns="0" anchor="ctr"/>
          <a:lstStyle/>
          <a:p>
            <a:endParaRPr lang="en-US"/>
          </a:p>
        </p:txBody>
      </p:sp>
      <p:sp>
        <p:nvSpPr>
          <p:cNvPr id="7171" name="Freeform 85"/>
          <p:cNvSpPr>
            <a:spLocks/>
          </p:cNvSpPr>
          <p:nvPr/>
        </p:nvSpPr>
        <p:spPr bwMode="auto">
          <a:xfrm flipH="1">
            <a:off x="8545513" y="6146800"/>
            <a:ext cx="246062" cy="165100"/>
          </a:xfrm>
          <a:custGeom>
            <a:avLst/>
            <a:gdLst>
              <a:gd name="T0" fmla="*/ 448 w 448"/>
              <a:gd name="T1" fmla="*/ 372 h 372"/>
              <a:gd name="T2" fmla="*/ 388 w 448"/>
              <a:gd name="T3" fmla="*/ 302 h 372"/>
              <a:gd name="T4" fmla="*/ 280 w 448"/>
              <a:gd name="T5" fmla="*/ 208 h 372"/>
              <a:gd name="T6" fmla="*/ 210 w 448"/>
              <a:gd name="T7" fmla="*/ 142 h 372"/>
              <a:gd name="T8" fmla="*/ 140 w 448"/>
              <a:gd name="T9" fmla="*/ 94 h 372"/>
              <a:gd name="T10" fmla="*/ 64 w 448"/>
              <a:gd name="T11" fmla="*/ 44 h 372"/>
              <a:gd name="T12" fmla="*/ 0 w 448"/>
              <a:gd name="T13" fmla="*/ 0 h 372"/>
              <a:gd name="T14" fmla="*/ 280 w 448"/>
              <a:gd name="T15" fmla="*/ 0 h 372"/>
              <a:gd name="T16" fmla="*/ 300 w 448"/>
              <a:gd name="T17" fmla="*/ 36 h 372"/>
              <a:gd name="T18" fmla="*/ 324 w 448"/>
              <a:gd name="T19" fmla="*/ 82 h 372"/>
              <a:gd name="T20" fmla="*/ 346 w 448"/>
              <a:gd name="T21" fmla="*/ 134 h 372"/>
              <a:gd name="T22" fmla="*/ 378 w 448"/>
              <a:gd name="T23" fmla="*/ 206 h 372"/>
              <a:gd name="T24" fmla="*/ 408 w 448"/>
              <a:gd name="T25" fmla="*/ 264 h 372"/>
              <a:gd name="T26" fmla="*/ 434 w 448"/>
              <a:gd name="T27" fmla="*/ 334 h 372"/>
              <a:gd name="T28" fmla="*/ 448 w 448"/>
              <a:gd name="T29" fmla="*/ 372 h 37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448" h="372">
                <a:moveTo>
                  <a:pt x="448" y="372"/>
                </a:moveTo>
                <a:lnTo>
                  <a:pt x="388" y="302"/>
                </a:lnTo>
                <a:lnTo>
                  <a:pt x="280" y="208"/>
                </a:lnTo>
                <a:lnTo>
                  <a:pt x="210" y="142"/>
                </a:lnTo>
                <a:lnTo>
                  <a:pt x="140" y="94"/>
                </a:lnTo>
                <a:lnTo>
                  <a:pt x="64" y="44"/>
                </a:lnTo>
                <a:lnTo>
                  <a:pt x="0" y="0"/>
                </a:lnTo>
                <a:lnTo>
                  <a:pt x="280" y="0"/>
                </a:lnTo>
                <a:lnTo>
                  <a:pt x="300" y="36"/>
                </a:lnTo>
                <a:lnTo>
                  <a:pt x="324" y="82"/>
                </a:lnTo>
                <a:lnTo>
                  <a:pt x="346" y="134"/>
                </a:lnTo>
                <a:lnTo>
                  <a:pt x="378" y="206"/>
                </a:lnTo>
                <a:lnTo>
                  <a:pt x="408" y="264"/>
                </a:lnTo>
                <a:lnTo>
                  <a:pt x="434" y="334"/>
                </a:lnTo>
                <a:lnTo>
                  <a:pt x="448" y="372"/>
                </a:lnTo>
                <a:close/>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cap="flat" cmpd="sng">
                <a:solidFill>
                  <a:srgbClr val="000000"/>
                </a:solidFill>
                <a:prstDash val="solid"/>
                <a:round/>
                <a:headEnd type="none" w="med" len="med"/>
                <a:tailEnd type="none" w="med" len="med"/>
              </a14:hiddenLine>
            </a:ext>
          </a:extLst>
        </p:spPr>
        <p:txBody>
          <a:bodyPr wrap="none" lIns="0" tIns="0" rIns="0" bIns="0" anchor="ctr"/>
          <a:lstStyle/>
          <a:p>
            <a:endParaRPr lang="en-US"/>
          </a:p>
        </p:txBody>
      </p:sp>
      <p:sp>
        <p:nvSpPr>
          <p:cNvPr id="1032" name="Rectangle 2"/>
          <p:cNvSpPr>
            <a:spLocks noGrp="1" noChangeArrowheads="1"/>
          </p:cNvSpPr>
          <p:nvPr>
            <p:ph type="title"/>
          </p:nvPr>
        </p:nvSpPr>
        <p:spPr bwMode="auto">
          <a:xfrm>
            <a:off x="357188" y="301625"/>
            <a:ext cx="8461375" cy="1208088"/>
          </a:xfrm>
          <a:prstGeom prst="rect">
            <a:avLst/>
          </a:prstGeom>
          <a:noFill/>
          <a:ln w="9525">
            <a:noFill/>
            <a:miter lim="800000"/>
            <a:headEnd/>
            <a:tailEnd/>
          </a:ln>
        </p:spPr>
        <p:txBody>
          <a:bodyPr vert="horz" wrap="square" lIns="0" tIns="0" rIns="0" bIns="0" numCol="1" anchor="t" anchorCtr="0" compatLnSpc="1">
            <a:prstTxWarp prst="textNoShape">
              <a:avLst/>
            </a:prstTxWarp>
            <a:normAutofit/>
          </a:bodyPr>
          <a:lstStyle/>
          <a:p>
            <a:pPr lvl="0"/>
            <a:r>
              <a:rPr lang="en-US" dirty="0"/>
              <a:t>Click to edit Master title style</a:t>
            </a:r>
          </a:p>
        </p:txBody>
      </p:sp>
      <p:sp>
        <p:nvSpPr>
          <p:cNvPr id="1033" name="Rectangle 3"/>
          <p:cNvSpPr>
            <a:spLocks noGrp="1" noChangeArrowheads="1"/>
          </p:cNvSpPr>
          <p:nvPr>
            <p:ph type="body" idx="1"/>
          </p:nvPr>
        </p:nvSpPr>
        <p:spPr bwMode="auto">
          <a:xfrm>
            <a:off x="357188" y="1697038"/>
            <a:ext cx="8478837" cy="4389437"/>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dirty="0"/>
              <a:t>Paragraph content</a:t>
            </a:r>
          </a:p>
          <a:p>
            <a:pPr lvl="1"/>
            <a:r>
              <a:rPr lang="en-US" dirty="0"/>
              <a:t>Bullets</a:t>
            </a:r>
          </a:p>
          <a:p>
            <a:pPr lvl="5"/>
            <a:r>
              <a:rPr lang="en-US" dirty="0"/>
              <a:t>Bullets</a:t>
            </a:r>
          </a:p>
          <a:p>
            <a:pPr lvl="3"/>
            <a:r>
              <a:rPr lang="en-US" dirty="0"/>
              <a:t>Bullets</a:t>
            </a:r>
          </a:p>
          <a:p>
            <a:pPr lvl="4"/>
            <a:r>
              <a:rPr lang="en-US" dirty="0"/>
              <a:t>Bullets</a:t>
            </a:r>
          </a:p>
        </p:txBody>
      </p:sp>
      <p:sp>
        <p:nvSpPr>
          <p:cNvPr id="1030" name="Rectangle 6"/>
          <p:cNvSpPr>
            <a:spLocks noGrp="1" noChangeArrowheads="1"/>
          </p:cNvSpPr>
          <p:nvPr>
            <p:ph type="sldNum" sz="quarter" idx="4"/>
          </p:nvPr>
        </p:nvSpPr>
        <p:spPr bwMode="auto">
          <a:xfrm>
            <a:off x="357188" y="6350000"/>
            <a:ext cx="552450" cy="358775"/>
          </a:xfrm>
          <a:prstGeom prst="rect">
            <a:avLst/>
          </a:prstGeom>
          <a:noFill/>
          <a:ln w="9525">
            <a:noFill/>
            <a:miter lim="800000"/>
            <a:headEnd/>
            <a:tailEnd/>
          </a:ln>
          <a:effectLst/>
        </p:spPr>
        <p:txBody>
          <a:bodyPr vert="horz" wrap="square" lIns="0" tIns="0" rIns="0" bIns="0" numCol="1" anchor="ctr" anchorCtr="0" compatLnSpc="1">
            <a:prstTxWarp prst="textNoShape">
              <a:avLst/>
            </a:prstTxWarp>
          </a:bodyPr>
          <a:lstStyle>
            <a:lvl1pPr>
              <a:defRPr sz="1100" b="0">
                <a:solidFill>
                  <a:srgbClr val="7F7F7F"/>
                </a:solidFill>
                <a:latin typeface="Arial" pitchFamily="34" charset="0"/>
                <a:cs typeface="Arial" pitchFamily="34" charset="0"/>
              </a:defRPr>
            </a:lvl1pPr>
          </a:lstStyle>
          <a:p>
            <a:fld id="{8AF55A81-9453-4491-BE5A-DF6B3C698D00}" type="slidenum">
              <a:rPr lang="en-US"/>
              <a:pPr/>
              <a:t>‹#›</a:t>
            </a:fld>
            <a:endParaRPr lang="en-US"/>
          </a:p>
        </p:txBody>
      </p:sp>
      <p:sp>
        <p:nvSpPr>
          <p:cNvPr id="7175" name="TextBox 7"/>
          <p:cNvSpPr txBox="1">
            <a:spLocks noChangeArrowheads="1"/>
          </p:cNvSpPr>
          <p:nvPr/>
        </p:nvSpPr>
        <p:spPr bwMode="auto">
          <a:xfrm>
            <a:off x="8683625" y="6207125"/>
            <a:ext cx="184150" cy="338138"/>
          </a:xfrm>
          <a:prstGeom prst="rect">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wrap="none">
            <a:spAutoFit/>
          </a:bodyPr>
          <a:lstStyle>
            <a:lvl1pPr eaLnBrk="0" hangingPunct="0">
              <a:defRPr sz="1600" b="1">
                <a:solidFill>
                  <a:schemeClr val="tx1"/>
                </a:solidFill>
                <a:latin typeface="Trebuchet MS" pitchFamily="34" charset="0"/>
                <a:ea typeface="MS PGothic" pitchFamily="34" charset="-128"/>
              </a:defRPr>
            </a:lvl1pPr>
            <a:lvl2pPr marL="742950" indent="-285750" eaLnBrk="0" hangingPunct="0">
              <a:defRPr sz="1600" b="1">
                <a:solidFill>
                  <a:schemeClr val="tx1"/>
                </a:solidFill>
                <a:latin typeface="Trebuchet MS" pitchFamily="34" charset="0"/>
                <a:ea typeface="MS PGothic" pitchFamily="34" charset="-128"/>
              </a:defRPr>
            </a:lvl2pPr>
            <a:lvl3pPr marL="1143000" indent="-228600" eaLnBrk="0" hangingPunct="0">
              <a:defRPr sz="1600" b="1">
                <a:solidFill>
                  <a:schemeClr val="tx1"/>
                </a:solidFill>
                <a:latin typeface="Trebuchet MS" pitchFamily="34" charset="0"/>
                <a:ea typeface="MS PGothic" pitchFamily="34" charset="-128"/>
              </a:defRPr>
            </a:lvl3pPr>
            <a:lvl4pPr marL="1600200" indent="-228600" eaLnBrk="0" hangingPunct="0">
              <a:defRPr sz="1600" b="1">
                <a:solidFill>
                  <a:schemeClr val="tx1"/>
                </a:solidFill>
                <a:latin typeface="Trebuchet MS" pitchFamily="34" charset="0"/>
                <a:ea typeface="MS PGothic" pitchFamily="34" charset="-128"/>
              </a:defRPr>
            </a:lvl4pPr>
            <a:lvl5pPr marL="2057400" indent="-228600" eaLnBrk="0" hangingPunct="0">
              <a:defRPr sz="1600" b="1">
                <a:solidFill>
                  <a:schemeClr val="tx1"/>
                </a:solidFill>
                <a:latin typeface="Trebuchet MS" pitchFamily="34" charset="0"/>
                <a:ea typeface="MS PGothic" pitchFamily="34" charset="-128"/>
              </a:defRPr>
            </a:lvl5pPr>
            <a:lvl6pPr marL="2514600" indent="-228600" eaLnBrk="0" fontAlgn="base" hangingPunct="0">
              <a:spcBef>
                <a:spcPct val="0"/>
              </a:spcBef>
              <a:spcAft>
                <a:spcPct val="0"/>
              </a:spcAft>
              <a:defRPr sz="1600" b="1">
                <a:solidFill>
                  <a:schemeClr val="tx1"/>
                </a:solidFill>
                <a:latin typeface="Trebuchet MS" pitchFamily="34" charset="0"/>
                <a:ea typeface="MS PGothic" pitchFamily="34" charset="-128"/>
              </a:defRPr>
            </a:lvl6pPr>
            <a:lvl7pPr marL="2971800" indent="-228600" eaLnBrk="0" fontAlgn="base" hangingPunct="0">
              <a:spcBef>
                <a:spcPct val="0"/>
              </a:spcBef>
              <a:spcAft>
                <a:spcPct val="0"/>
              </a:spcAft>
              <a:defRPr sz="1600" b="1">
                <a:solidFill>
                  <a:schemeClr val="tx1"/>
                </a:solidFill>
                <a:latin typeface="Trebuchet MS" pitchFamily="34" charset="0"/>
                <a:ea typeface="MS PGothic" pitchFamily="34" charset="-128"/>
              </a:defRPr>
            </a:lvl7pPr>
            <a:lvl8pPr marL="3429000" indent="-228600" eaLnBrk="0" fontAlgn="base" hangingPunct="0">
              <a:spcBef>
                <a:spcPct val="0"/>
              </a:spcBef>
              <a:spcAft>
                <a:spcPct val="0"/>
              </a:spcAft>
              <a:defRPr sz="1600" b="1">
                <a:solidFill>
                  <a:schemeClr val="tx1"/>
                </a:solidFill>
                <a:latin typeface="Trebuchet MS" pitchFamily="34" charset="0"/>
                <a:ea typeface="MS PGothic" pitchFamily="34" charset="-128"/>
              </a:defRPr>
            </a:lvl8pPr>
            <a:lvl9pPr marL="3886200" indent="-228600" eaLnBrk="0" fontAlgn="base" hangingPunct="0">
              <a:spcBef>
                <a:spcPct val="0"/>
              </a:spcBef>
              <a:spcAft>
                <a:spcPct val="0"/>
              </a:spcAft>
              <a:defRPr sz="1600" b="1">
                <a:solidFill>
                  <a:schemeClr val="tx1"/>
                </a:solidFill>
                <a:latin typeface="Trebuchet MS" pitchFamily="34" charset="0"/>
                <a:ea typeface="MS PGothic" pitchFamily="34" charset="-128"/>
              </a:defRPr>
            </a:lvl9pPr>
          </a:lstStyle>
          <a:p>
            <a:pPr eaLnBrk="1" hangingPunct="1"/>
            <a:endParaRPr lang="en-US"/>
          </a:p>
        </p:txBody>
      </p:sp>
      <p:sp>
        <p:nvSpPr>
          <p:cNvPr id="3" name="Footer Placeholder 2"/>
          <p:cNvSpPr>
            <a:spLocks noGrp="1"/>
          </p:cNvSpPr>
          <p:nvPr>
            <p:ph type="ftr" sz="quarter" idx="3"/>
          </p:nvPr>
        </p:nvSpPr>
        <p:spPr>
          <a:xfrm>
            <a:off x="1003300" y="6356350"/>
            <a:ext cx="5707063" cy="365125"/>
          </a:xfrm>
          <a:prstGeom prst="rect">
            <a:avLst/>
          </a:prstGeom>
        </p:spPr>
        <p:txBody>
          <a:bodyPr vert="horz" lIns="91440" tIns="45720" rIns="91440" bIns="45720" rtlCol="0" anchor="ctr"/>
          <a:lstStyle>
            <a:lvl1pPr algn="l">
              <a:defRPr sz="1200" b="0" smtClean="0">
                <a:solidFill>
                  <a:srgbClr val="7F7F7F"/>
                </a:solidFill>
                <a:latin typeface="+mn-lt"/>
                <a:ea typeface="+mn-ea"/>
                <a:cs typeface="Times New Roman" pitchFamily="18" charset="0"/>
              </a:defRPr>
            </a:lvl1pPr>
          </a:lstStyle>
          <a:p>
            <a:pPr>
              <a:defRPr/>
            </a:pPr>
            <a:r>
              <a:rPr lang="en-US"/>
              <a:t>Confidential &amp; for IFC Staff Only Working Draft – Discussion Paper Only</a:t>
            </a:r>
            <a:endParaRPr lang="en-US" dirty="0"/>
          </a:p>
        </p:txBody>
      </p:sp>
      <p:pic>
        <p:nvPicPr>
          <p:cNvPr id="7177" name="Picture 10"/>
          <p:cNvPicPr>
            <a:picLocks noChangeAspect="1"/>
          </p:cNvPicPr>
          <p:nvPr/>
        </p:nvPicPr>
        <p:blipFill>
          <a:blip r:embed="rId3" cstate="print">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val="0"/>
              </a:ext>
            </a:extLst>
          </a:blip>
          <a:srcRect r="28535"/>
          <a:stretch>
            <a:fillRect/>
          </a:stretch>
        </p:blipFill>
        <p:spPr bwMode="auto">
          <a:xfrm>
            <a:off x="6853238" y="6346825"/>
            <a:ext cx="1963737" cy="354013"/>
          </a:xfrm>
          <a:prstGeom prst="rect">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5347" r:id="rId1"/>
  </p:sldLayoutIdLst>
  <p:hf hdr="0" ftr="0" dt="0"/>
  <p:txStyles>
    <p:titleStyle>
      <a:lvl1pPr algn="l" rtl="0" eaLnBrk="0" fontAlgn="base" hangingPunct="0">
        <a:spcBef>
          <a:spcPct val="0"/>
        </a:spcBef>
        <a:spcAft>
          <a:spcPct val="0"/>
        </a:spcAft>
        <a:buFont typeface="Arial" pitchFamily="34" charset="0"/>
        <a:defRPr sz="2200" cap="all">
          <a:solidFill>
            <a:srgbClr val="595959"/>
          </a:solidFill>
          <a:latin typeface="+mn-lt"/>
          <a:ea typeface="MS PGothic" pitchFamily="34" charset="-128"/>
          <a:cs typeface="Andes ExtraLight"/>
        </a:defRPr>
      </a:lvl1pPr>
      <a:lvl2pPr algn="l" rtl="0" eaLnBrk="0" fontAlgn="base" hangingPunct="0">
        <a:spcBef>
          <a:spcPct val="0"/>
        </a:spcBef>
        <a:spcAft>
          <a:spcPct val="0"/>
        </a:spcAft>
        <a:buFont typeface="Arial" pitchFamily="34" charset="0"/>
        <a:defRPr sz="2200">
          <a:solidFill>
            <a:srgbClr val="595959"/>
          </a:solidFill>
          <a:latin typeface="Arial" pitchFamily="34" charset="0"/>
          <a:ea typeface="MS PGothic" pitchFamily="34" charset="-128"/>
        </a:defRPr>
      </a:lvl2pPr>
      <a:lvl3pPr algn="l" rtl="0" eaLnBrk="0" fontAlgn="base" hangingPunct="0">
        <a:spcBef>
          <a:spcPct val="0"/>
        </a:spcBef>
        <a:spcAft>
          <a:spcPct val="0"/>
        </a:spcAft>
        <a:buFont typeface="Arial" pitchFamily="34" charset="0"/>
        <a:defRPr sz="2200">
          <a:solidFill>
            <a:srgbClr val="595959"/>
          </a:solidFill>
          <a:latin typeface="Arial" pitchFamily="34" charset="0"/>
          <a:ea typeface="MS PGothic" pitchFamily="34" charset="-128"/>
        </a:defRPr>
      </a:lvl3pPr>
      <a:lvl4pPr algn="l" rtl="0" eaLnBrk="0" fontAlgn="base" hangingPunct="0">
        <a:spcBef>
          <a:spcPct val="0"/>
        </a:spcBef>
        <a:spcAft>
          <a:spcPct val="0"/>
        </a:spcAft>
        <a:buFont typeface="Arial" pitchFamily="34" charset="0"/>
        <a:defRPr sz="2200">
          <a:solidFill>
            <a:srgbClr val="595959"/>
          </a:solidFill>
          <a:latin typeface="Arial" pitchFamily="34" charset="0"/>
          <a:ea typeface="MS PGothic" pitchFamily="34" charset="-128"/>
        </a:defRPr>
      </a:lvl4pPr>
      <a:lvl5pPr algn="l" rtl="0" eaLnBrk="0" fontAlgn="base" hangingPunct="0">
        <a:spcBef>
          <a:spcPct val="0"/>
        </a:spcBef>
        <a:spcAft>
          <a:spcPct val="0"/>
        </a:spcAft>
        <a:buFont typeface="Arial" pitchFamily="34" charset="0"/>
        <a:defRPr sz="2200">
          <a:solidFill>
            <a:srgbClr val="595959"/>
          </a:solidFill>
          <a:latin typeface="Arial" pitchFamily="34" charset="0"/>
          <a:ea typeface="MS PGothic" pitchFamily="34" charset="-128"/>
        </a:defRPr>
      </a:lvl5pPr>
      <a:lvl6pPr marL="457200" algn="ctr" rtl="0" fontAlgn="base">
        <a:spcBef>
          <a:spcPct val="0"/>
        </a:spcBef>
        <a:spcAft>
          <a:spcPct val="0"/>
        </a:spcAft>
        <a:defRPr sz="2600" b="1">
          <a:solidFill>
            <a:srgbClr val="014C6D"/>
          </a:solidFill>
          <a:latin typeface="Trebuchet MS" pitchFamily="34" charset="0"/>
        </a:defRPr>
      </a:lvl6pPr>
      <a:lvl7pPr marL="914400" algn="ctr" rtl="0" fontAlgn="base">
        <a:spcBef>
          <a:spcPct val="0"/>
        </a:spcBef>
        <a:spcAft>
          <a:spcPct val="0"/>
        </a:spcAft>
        <a:defRPr sz="2600" b="1">
          <a:solidFill>
            <a:srgbClr val="014C6D"/>
          </a:solidFill>
          <a:latin typeface="Trebuchet MS" pitchFamily="34" charset="0"/>
        </a:defRPr>
      </a:lvl7pPr>
      <a:lvl8pPr marL="1371600" algn="ctr" rtl="0" fontAlgn="base">
        <a:spcBef>
          <a:spcPct val="0"/>
        </a:spcBef>
        <a:spcAft>
          <a:spcPct val="0"/>
        </a:spcAft>
        <a:defRPr sz="2600" b="1">
          <a:solidFill>
            <a:srgbClr val="014C6D"/>
          </a:solidFill>
          <a:latin typeface="Trebuchet MS" pitchFamily="34" charset="0"/>
        </a:defRPr>
      </a:lvl8pPr>
      <a:lvl9pPr marL="1828800" algn="ctr" rtl="0" fontAlgn="base">
        <a:spcBef>
          <a:spcPct val="0"/>
        </a:spcBef>
        <a:spcAft>
          <a:spcPct val="0"/>
        </a:spcAft>
        <a:defRPr sz="2600" b="1">
          <a:solidFill>
            <a:srgbClr val="014C6D"/>
          </a:solidFill>
          <a:latin typeface="Trebuchet MS" pitchFamily="34" charset="0"/>
        </a:defRPr>
      </a:lvl9pPr>
    </p:titleStyle>
    <p:bodyStyle>
      <a:lvl1pPr algn="l" rtl="0" eaLnBrk="0" fontAlgn="base" hangingPunct="0">
        <a:lnSpc>
          <a:spcPct val="150000"/>
        </a:lnSpc>
        <a:spcBef>
          <a:spcPts val="1800"/>
        </a:spcBef>
        <a:spcAft>
          <a:spcPct val="0"/>
        </a:spcAft>
        <a:buClr>
          <a:srgbClr val="404040"/>
        </a:buClr>
        <a:defRPr>
          <a:solidFill>
            <a:srgbClr val="595959"/>
          </a:solidFill>
          <a:latin typeface="Arial"/>
          <a:ea typeface="MS PGothic" pitchFamily="34" charset="-128"/>
          <a:cs typeface="Arial"/>
        </a:defRPr>
      </a:lvl1pPr>
      <a:lvl2pPr marL="285750" indent="-285750" algn="l" rtl="0" eaLnBrk="0" fontAlgn="base" hangingPunct="0">
        <a:lnSpc>
          <a:spcPct val="110000"/>
        </a:lnSpc>
        <a:spcBef>
          <a:spcPct val="0"/>
        </a:spcBef>
        <a:spcAft>
          <a:spcPct val="0"/>
        </a:spcAft>
        <a:buClr>
          <a:srgbClr val="595959"/>
        </a:buClr>
        <a:buFont typeface="Arial" pitchFamily="34" charset="0"/>
        <a:buChar char="•"/>
        <a:defRPr>
          <a:solidFill>
            <a:srgbClr val="595959"/>
          </a:solidFill>
          <a:latin typeface="Arial"/>
          <a:ea typeface="MS PGothic" pitchFamily="34" charset="-128"/>
          <a:cs typeface="Arial"/>
        </a:defRPr>
      </a:lvl2pPr>
      <a:lvl3pPr marL="285750" indent="-285750" algn="l" rtl="0" eaLnBrk="0" fontAlgn="base" hangingPunct="0">
        <a:lnSpc>
          <a:spcPct val="110000"/>
        </a:lnSpc>
        <a:spcBef>
          <a:spcPct val="0"/>
        </a:spcBef>
        <a:spcAft>
          <a:spcPct val="0"/>
        </a:spcAft>
        <a:buClr>
          <a:schemeClr val="tx1"/>
        </a:buClr>
        <a:buFont typeface="Arial" pitchFamily="34" charset="0"/>
        <a:buChar char="•"/>
        <a:defRPr>
          <a:solidFill>
            <a:schemeClr val="tx2"/>
          </a:solidFill>
          <a:latin typeface="Arial"/>
          <a:ea typeface="MS PGothic" pitchFamily="34" charset="-128"/>
          <a:cs typeface="Arial"/>
        </a:defRPr>
      </a:lvl3pPr>
      <a:lvl4pPr marL="831850" indent="-285750" algn="l" rtl="0" eaLnBrk="0" fontAlgn="base" hangingPunct="0">
        <a:lnSpc>
          <a:spcPct val="110000"/>
        </a:lnSpc>
        <a:spcBef>
          <a:spcPct val="0"/>
        </a:spcBef>
        <a:spcAft>
          <a:spcPct val="0"/>
        </a:spcAft>
        <a:buClr>
          <a:srgbClr val="595959"/>
        </a:buClr>
        <a:buFont typeface="Arial" pitchFamily="34" charset="0"/>
        <a:buChar char="•"/>
        <a:defRPr>
          <a:solidFill>
            <a:srgbClr val="595959"/>
          </a:solidFill>
          <a:latin typeface="Arial"/>
          <a:ea typeface="MS PGothic" pitchFamily="34" charset="-128"/>
          <a:cs typeface="Arial"/>
        </a:defRPr>
      </a:lvl4pPr>
      <a:lvl5pPr marL="1196975" indent="-285750" algn="l" rtl="0" eaLnBrk="0" fontAlgn="base" hangingPunct="0">
        <a:lnSpc>
          <a:spcPct val="110000"/>
        </a:lnSpc>
        <a:spcBef>
          <a:spcPct val="0"/>
        </a:spcBef>
        <a:spcAft>
          <a:spcPct val="0"/>
        </a:spcAft>
        <a:buClr>
          <a:srgbClr val="595959"/>
        </a:buClr>
        <a:buFont typeface="Arial" pitchFamily="34" charset="0"/>
        <a:buChar char="•"/>
        <a:defRPr>
          <a:solidFill>
            <a:srgbClr val="595959"/>
          </a:solidFill>
          <a:latin typeface="Arial"/>
          <a:ea typeface="MS PGothic" pitchFamily="34" charset="-128"/>
          <a:cs typeface="Arial"/>
        </a:defRPr>
      </a:lvl5pPr>
      <a:lvl6pPr marL="502920" indent="-228600" algn="l" rtl="0" fontAlgn="base">
        <a:spcBef>
          <a:spcPct val="20000"/>
        </a:spcBef>
        <a:spcAft>
          <a:spcPct val="0"/>
        </a:spcAft>
        <a:buClr>
          <a:schemeClr val="tx2">
            <a:lumMod val="65000"/>
            <a:lumOff val="35000"/>
          </a:schemeClr>
        </a:buClr>
        <a:buFont typeface="Arial"/>
        <a:buChar char="•"/>
        <a:defRPr sz="1800">
          <a:solidFill>
            <a:schemeClr val="tx2">
              <a:lumMod val="65000"/>
              <a:lumOff val="35000"/>
            </a:schemeClr>
          </a:solidFill>
          <a:latin typeface="+mn-lt"/>
        </a:defRPr>
      </a:lvl6pPr>
      <a:lvl7pPr marL="2971800" indent="-228600" algn="l" rtl="0" fontAlgn="base">
        <a:spcBef>
          <a:spcPct val="20000"/>
        </a:spcBef>
        <a:spcAft>
          <a:spcPct val="0"/>
        </a:spcAft>
        <a:buClr>
          <a:srgbClr val="00783C"/>
        </a:buClr>
        <a:buChar char="»"/>
        <a:defRPr sz="1600">
          <a:solidFill>
            <a:schemeClr val="tx1"/>
          </a:solidFill>
          <a:latin typeface="+mn-lt"/>
        </a:defRPr>
      </a:lvl7pPr>
      <a:lvl8pPr marL="3429000" indent="-228600" algn="l" rtl="0" fontAlgn="base">
        <a:spcBef>
          <a:spcPct val="20000"/>
        </a:spcBef>
        <a:spcAft>
          <a:spcPct val="0"/>
        </a:spcAft>
        <a:buClr>
          <a:srgbClr val="00783C"/>
        </a:buClr>
        <a:buChar char="»"/>
        <a:defRPr sz="1600">
          <a:solidFill>
            <a:schemeClr val="tx1"/>
          </a:solidFill>
          <a:latin typeface="+mn-lt"/>
        </a:defRPr>
      </a:lvl8pPr>
      <a:lvl9pPr marL="3886200" indent="-228600" algn="l" rtl="0" fontAlgn="base">
        <a:spcBef>
          <a:spcPct val="20000"/>
        </a:spcBef>
        <a:spcAft>
          <a:spcPct val="0"/>
        </a:spcAft>
        <a:buClr>
          <a:srgbClr val="00783C"/>
        </a:buClr>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reserve="1">
  <p:cSld>
    <p:bg>
      <p:bgPr>
        <a:solidFill>
          <a:schemeClr val="bg1"/>
        </a:solidFill>
        <a:effectLst/>
      </p:bgPr>
    </p:bg>
    <p:spTree>
      <p:nvGrpSpPr>
        <p:cNvPr id="1" name=""/>
        <p:cNvGrpSpPr/>
        <p:nvPr/>
      </p:nvGrpSpPr>
      <p:grpSpPr>
        <a:xfrm>
          <a:off x="0" y="0"/>
          <a:ext cx="0" cy="0"/>
          <a:chOff x="0" y="0"/>
          <a:chExt cx="0" cy="0"/>
        </a:xfrm>
      </p:grpSpPr>
      <p:sp>
        <p:nvSpPr>
          <p:cNvPr id="8194" name="Freeform 84"/>
          <p:cNvSpPr>
            <a:spLocks/>
          </p:cNvSpPr>
          <p:nvPr/>
        </p:nvSpPr>
        <p:spPr bwMode="auto">
          <a:xfrm flipH="1">
            <a:off x="8189913" y="6323013"/>
            <a:ext cx="349250" cy="534987"/>
          </a:xfrm>
          <a:custGeom>
            <a:avLst/>
            <a:gdLst>
              <a:gd name="T0" fmla="*/ 0 w 638"/>
              <a:gd name="T1" fmla="*/ 0 h 1194"/>
              <a:gd name="T2" fmla="*/ 38 w 638"/>
              <a:gd name="T3" fmla="*/ 110 h 1194"/>
              <a:gd name="T4" fmla="*/ 78 w 638"/>
              <a:gd name="T5" fmla="*/ 216 h 1194"/>
              <a:gd name="T6" fmla="*/ 106 w 638"/>
              <a:gd name="T7" fmla="*/ 304 h 1194"/>
              <a:gd name="T8" fmla="*/ 136 w 638"/>
              <a:gd name="T9" fmla="*/ 398 h 1194"/>
              <a:gd name="T10" fmla="*/ 164 w 638"/>
              <a:gd name="T11" fmla="*/ 506 h 1194"/>
              <a:gd name="T12" fmla="*/ 206 w 638"/>
              <a:gd name="T13" fmla="*/ 672 h 1194"/>
              <a:gd name="T14" fmla="*/ 236 w 638"/>
              <a:gd name="T15" fmla="*/ 788 h 1194"/>
              <a:gd name="T16" fmla="*/ 272 w 638"/>
              <a:gd name="T17" fmla="*/ 990 h 1194"/>
              <a:gd name="T18" fmla="*/ 286 w 638"/>
              <a:gd name="T19" fmla="*/ 1086 h 1194"/>
              <a:gd name="T20" fmla="*/ 302 w 638"/>
              <a:gd name="T21" fmla="*/ 1194 h 1194"/>
              <a:gd name="T22" fmla="*/ 638 w 638"/>
              <a:gd name="T23" fmla="*/ 1194 h 1194"/>
              <a:gd name="T24" fmla="*/ 624 w 638"/>
              <a:gd name="T25" fmla="*/ 1142 h 1194"/>
              <a:gd name="T26" fmla="*/ 598 w 638"/>
              <a:gd name="T27" fmla="*/ 1060 h 1194"/>
              <a:gd name="T28" fmla="*/ 572 w 638"/>
              <a:gd name="T29" fmla="*/ 980 h 1194"/>
              <a:gd name="T30" fmla="*/ 548 w 638"/>
              <a:gd name="T31" fmla="*/ 912 h 1194"/>
              <a:gd name="T32" fmla="*/ 494 w 638"/>
              <a:gd name="T33" fmla="*/ 784 h 1194"/>
              <a:gd name="T34" fmla="*/ 456 w 638"/>
              <a:gd name="T35" fmla="*/ 698 h 1194"/>
              <a:gd name="T36" fmla="*/ 424 w 638"/>
              <a:gd name="T37" fmla="*/ 626 h 1194"/>
              <a:gd name="T38" fmla="*/ 378 w 638"/>
              <a:gd name="T39" fmla="*/ 532 h 1194"/>
              <a:gd name="T40" fmla="*/ 340 w 638"/>
              <a:gd name="T41" fmla="*/ 470 h 1194"/>
              <a:gd name="T42" fmla="*/ 306 w 638"/>
              <a:gd name="T43" fmla="*/ 414 h 1194"/>
              <a:gd name="T44" fmla="*/ 268 w 638"/>
              <a:gd name="T45" fmla="*/ 342 h 1194"/>
              <a:gd name="T46" fmla="*/ 228 w 638"/>
              <a:gd name="T47" fmla="*/ 286 h 1194"/>
              <a:gd name="T48" fmla="*/ 174 w 638"/>
              <a:gd name="T49" fmla="*/ 210 h 1194"/>
              <a:gd name="T50" fmla="*/ 122 w 638"/>
              <a:gd name="T51" fmla="*/ 140 h 1194"/>
              <a:gd name="T52" fmla="*/ 58 w 638"/>
              <a:gd name="T53" fmla="*/ 52 h 1194"/>
              <a:gd name="T54" fmla="*/ 30 w 638"/>
              <a:gd name="T55" fmla="*/ 20 h 1194"/>
              <a:gd name="T56" fmla="*/ 0 w 638"/>
              <a:gd name="T57" fmla="*/ 0 h 1194"/>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638" h="1194">
                <a:moveTo>
                  <a:pt x="0" y="0"/>
                </a:moveTo>
                <a:lnTo>
                  <a:pt x="38" y="110"/>
                </a:lnTo>
                <a:lnTo>
                  <a:pt x="78" y="216"/>
                </a:lnTo>
                <a:lnTo>
                  <a:pt x="106" y="304"/>
                </a:lnTo>
                <a:lnTo>
                  <a:pt x="136" y="398"/>
                </a:lnTo>
                <a:lnTo>
                  <a:pt x="164" y="506"/>
                </a:lnTo>
                <a:lnTo>
                  <a:pt x="206" y="672"/>
                </a:lnTo>
                <a:lnTo>
                  <a:pt x="236" y="788"/>
                </a:lnTo>
                <a:lnTo>
                  <a:pt x="272" y="990"/>
                </a:lnTo>
                <a:lnTo>
                  <a:pt x="286" y="1086"/>
                </a:lnTo>
                <a:lnTo>
                  <a:pt x="302" y="1194"/>
                </a:lnTo>
                <a:lnTo>
                  <a:pt x="638" y="1194"/>
                </a:lnTo>
                <a:lnTo>
                  <a:pt x="624" y="1142"/>
                </a:lnTo>
                <a:lnTo>
                  <a:pt x="598" y="1060"/>
                </a:lnTo>
                <a:lnTo>
                  <a:pt x="572" y="980"/>
                </a:lnTo>
                <a:lnTo>
                  <a:pt x="548" y="912"/>
                </a:lnTo>
                <a:lnTo>
                  <a:pt x="494" y="784"/>
                </a:lnTo>
                <a:lnTo>
                  <a:pt x="456" y="698"/>
                </a:lnTo>
                <a:lnTo>
                  <a:pt x="424" y="626"/>
                </a:lnTo>
                <a:lnTo>
                  <a:pt x="378" y="532"/>
                </a:lnTo>
                <a:lnTo>
                  <a:pt x="340" y="470"/>
                </a:lnTo>
                <a:lnTo>
                  <a:pt x="306" y="414"/>
                </a:lnTo>
                <a:lnTo>
                  <a:pt x="268" y="342"/>
                </a:lnTo>
                <a:lnTo>
                  <a:pt x="228" y="286"/>
                </a:lnTo>
                <a:lnTo>
                  <a:pt x="174" y="210"/>
                </a:lnTo>
                <a:lnTo>
                  <a:pt x="122" y="140"/>
                </a:lnTo>
                <a:lnTo>
                  <a:pt x="58" y="52"/>
                </a:lnTo>
                <a:lnTo>
                  <a:pt x="30" y="20"/>
                </a:lnTo>
                <a:lnTo>
                  <a:pt x="0" y="0"/>
                </a:lnTo>
                <a:close/>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cap="flat" cmpd="sng">
                <a:solidFill>
                  <a:srgbClr val="000000"/>
                </a:solidFill>
                <a:prstDash val="solid"/>
                <a:round/>
                <a:headEnd type="none" w="med" len="med"/>
                <a:tailEnd type="none" w="med" len="med"/>
              </a14:hiddenLine>
            </a:ext>
          </a:extLst>
        </p:spPr>
        <p:txBody>
          <a:bodyPr wrap="none" lIns="0" tIns="0" rIns="0" bIns="0" anchor="ctr"/>
          <a:lstStyle/>
          <a:p>
            <a:endParaRPr lang="en-US"/>
          </a:p>
        </p:txBody>
      </p:sp>
      <p:sp>
        <p:nvSpPr>
          <p:cNvPr id="8195" name="Freeform 85"/>
          <p:cNvSpPr>
            <a:spLocks/>
          </p:cNvSpPr>
          <p:nvPr/>
        </p:nvSpPr>
        <p:spPr bwMode="auto">
          <a:xfrm flipH="1">
            <a:off x="8545513" y="6146800"/>
            <a:ext cx="246062" cy="165100"/>
          </a:xfrm>
          <a:custGeom>
            <a:avLst/>
            <a:gdLst>
              <a:gd name="T0" fmla="*/ 448 w 448"/>
              <a:gd name="T1" fmla="*/ 372 h 372"/>
              <a:gd name="T2" fmla="*/ 388 w 448"/>
              <a:gd name="T3" fmla="*/ 302 h 372"/>
              <a:gd name="T4" fmla="*/ 280 w 448"/>
              <a:gd name="T5" fmla="*/ 208 h 372"/>
              <a:gd name="T6" fmla="*/ 210 w 448"/>
              <a:gd name="T7" fmla="*/ 142 h 372"/>
              <a:gd name="T8" fmla="*/ 140 w 448"/>
              <a:gd name="T9" fmla="*/ 94 h 372"/>
              <a:gd name="T10" fmla="*/ 64 w 448"/>
              <a:gd name="T11" fmla="*/ 44 h 372"/>
              <a:gd name="T12" fmla="*/ 0 w 448"/>
              <a:gd name="T13" fmla="*/ 0 h 372"/>
              <a:gd name="T14" fmla="*/ 280 w 448"/>
              <a:gd name="T15" fmla="*/ 0 h 372"/>
              <a:gd name="T16" fmla="*/ 300 w 448"/>
              <a:gd name="T17" fmla="*/ 36 h 372"/>
              <a:gd name="T18" fmla="*/ 324 w 448"/>
              <a:gd name="T19" fmla="*/ 82 h 372"/>
              <a:gd name="T20" fmla="*/ 346 w 448"/>
              <a:gd name="T21" fmla="*/ 134 h 372"/>
              <a:gd name="T22" fmla="*/ 378 w 448"/>
              <a:gd name="T23" fmla="*/ 206 h 372"/>
              <a:gd name="T24" fmla="*/ 408 w 448"/>
              <a:gd name="T25" fmla="*/ 264 h 372"/>
              <a:gd name="T26" fmla="*/ 434 w 448"/>
              <a:gd name="T27" fmla="*/ 334 h 372"/>
              <a:gd name="T28" fmla="*/ 448 w 448"/>
              <a:gd name="T29" fmla="*/ 372 h 37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448" h="372">
                <a:moveTo>
                  <a:pt x="448" y="372"/>
                </a:moveTo>
                <a:lnTo>
                  <a:pt x="388" y="302"/>
                </a:lnTo>
                <a:lnTo>
                  <a:pt x="280" y="208"/>
                </a:lnTo>
                <a:lnTo>
                  <a:pt x="210" y="142"/>
                </a:lnTo>
                <a:lnTo>
                  <a:pt x="140" y="94"/>
                </a:lnTo>
                <a:lnTo>
                  <a:pt x="64" y="44"/>
                </a:lnTo>
                <a:lnTo>
                  <a:pt x="0" y="0"/>
                </a:lnTo>
                <a:lnTo>
                  <a:pt x="280" y="0"/>
                </a:lnTo>
                <a:lnTo>
                  <a:pt x="300" y="36"/>
                </a:lnTo>
                <a:lnTo>
                  <a:pt x="324" y="82"/>
                </a:lnTo>
                <a:lnTo>
                  <a:pt x="346" y="134"/>
                </a:lnTo>
                <a:lnTo>
                  <a:pt x="378" y="206"/>
                </a:lnTo>
                <a:lnTo>
                  <a:pt x="408" y="264"/>
                </a:lnTo>
                <a:lnTo>
                  <a:pt x="434" y="334"/>
                </a:lnTo>
                <a:lnTo>
                  <a:pt x="448" y="372"/>
                </a:lnTo>
                <a:close/>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cap="flat" cmpd="sng">
                <a:solidFill>
                  <a:srgbClr val="000000"/>
                </a:solidFill>
                <a:prstDash val="solid"/>
                <a:round/>
                <a:headEnd type="none" w="med" len="med"/>
                <a:tailEnd type="none" w="med" len="med"/>
              </a14:hiddenLine>
            </a:ext>
          </a:extLst>
        </p:spPr>
        <p:txBody>
          <a:bodyPr wrap="none" lIns="0" tIns="0" rIns="0" bIns="0" anchor="ctr"/>
          <a:lstStyle/>
          <a:p>
            <a:endParaRPr lang="en-US"/>
          </a:p>
        </p:txBody>
      </p:sp>
      <p:sp>
        <p:nvSpPr>
          <p:cNvPr id="1032" name="Rectangle 2"/>
          <p:cNvSpPr>
            <a:spLocks noGrp="1" noChangeArrowheads="1"/>
          </p:cNvSpPr>
          <p:nvPr>
            <p:ph type="title"/>
          </p:nvPr>
        </p:nvSpPr>
        <p:spPr bwMode="auto">
          <a:xfrm>
            <a:off x="357188" y="301625"/>
            <a:ext cx="8461375" cy="1208088"/>
          </a:xfrm>
          <a:prstGeom prst="rect">
            <a:avLst/>
          </a:prstGeom>
          <a:noFill/>
          <a:ln w="9525">
            <a:noFill/>
            <a:miter lim="800000"/>
            <a:headEnd/>
            <a:tailEnd/>
          </a:ln>
        </p:spPr>
        <p:txBody>
          <a:bodyPr vert="horz" wrap="square" lIns="0" tIns="0" rIns="0" bIns="0" numCol="1" anchor="t" anchorCtr="0" compatLnSpc="1">
            <a:prstTxWarp prst="textNoShape">
              <a:avLst/>
            </a:prstTxWarp>
            <a:normAutofit/>
          </a:bodyPr>
          <a:lstStyle/>
          <a:p>
            <a:pPr lvl="0"/>
            <a:r>
              <a:rPr lang="en-US" dirty="0"/>
              <a:t>Click to edit Master title style</a:t>
            </a:r>
          </a:p>
        </p:txBody>
      </p:sp>
      <p:sp>
        <p:nvSpPr>
          <p:cNvPr id="1033" name="Rectangle 3"/>
          <p:cNvSpPr>
            <a:spLocks noGrp="1" noChangeArrowheads="1"/>
          </p:cNvSpPr>
          <p:nvPr>
            <p:ph type="body" idx="1"/>
          </p:nvPr>
        </p:nvSpPr>
        <p:spPr bwMode="auto">
          <a:xfrm>
            <a:off x="357188" y="1697038"/>
            <a:ext cx="8478837" cy="4389437"/>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dirty="0"/>
              <a:t>Paragraph content</a:t>
            </a:r>
          </a:p>
          <a:p>
            <a:pPr lvl="1"/>
            <a:r>
              <a:rPr lang="en-US" dirty="0"/>
              <a:t>Bullets</a:t>
            </a:r>
          </a:p>
          <a:p>
            <a:pPr lvl="5"/>
            <a:r>
              <a:rPr lang="en-US" dirty="0"/>
              <a:t>Bullets</a:t>
            </a:r>
          </a:p>
          <a:p>
            <a:pPr lvl="3"/>
            <a:r>
              <a:rPr lang="en-US" dirty="0"/>
              <a:t>Bullets</a:t>
            </a:r>
          </a:p>
          <a:p>
            <a:pPr lvl="4"/>
            <a:r>
              <a:rPr lang="en-US" dirty="0"/>
              <a:t>Bullets</a:t>
            </a:r>
          </a:p>
        </p:txBody>
      </p:sp>
      <p:sp>
        <p:nvSpPr>
          <p:cNvPr id="1030" name="Rectangle 6"/>
          <p:cNvSpPr>
            <a:spLocks noGrp="1" noChangeArrowheads="1"/>
          </p:cNvSpPr>
          <p:nvPr>
            <p:ph type="sldNum" sz="quarter" idx="4"/>
          </p:nvPr>
        </p:nvSpPr>
        <p:spPr bwMode="auto">
          <a:xfrm>
            <a:off x="357188" y="6350000"/>
            <a:ext cx="552450" cy="358775"/>
          </a:xfrm>
          <a:prstGeom prst="rect">
            <a:avLst/>
          </a:prstGeom>
          <a:noFill/>
          <a:ln w="9525">
            <a:noFill/>
            <a:miter lim="800000"/>
            <a:headEnd/>
            <a:tailEnd/>
          </a:ln>
          <a:effectLst/>
        </p:spPr>
        <p:txBody>
          <a:bodyPr vert="horz" wrap="square" lIns="0" tIns="0" rIns="0" bIns="0" numCol="1" anchor="ctr" anchorCtr="0" compatLnSpc="1">
            <a:prstTxWarp prst="textNoShape">
              <a:avLst/>
            </a:prstTxWarp>
          </a:bodyPr>
          <a:lstStyle>
            <a:lvl1pPr>
              <a:defRPr sz="1100" b="0">
                <a:solidFill>
                  <a:srgbClr val="7F7F7F"/>
                </a:solidFill>
                <a:latin typeface="Arial" pitchFamily="34" charset="0"/>
                <a:cs typeface="Arial" pitchFamily="34" charset="0"/>
              </a:defRPr>
            </a:lvl1pPr>
          </a:lstStyle>
          <a:p>
            <a:fld id="{DDD325FB-96C3-473B-8792-63D244D44578}" type="slidenum">
              <a:rPr lang="en-US"/>
              <a:pPr/>
              <a:t>‹#›</a:t>
            </a:fld>
            <a:endParaRPr lang="en-US"/>
          </a:p>
        </p:txBody>
      </p:sp>
      <p:sp>
        <p:nvSpPr>
          <p:cNvPr id="8199" name="TextBox 7"/>
          <p:cNvSpPr txBox="1">
            <a:spLocks noChangeArrowheads="1"/>
          </p:cNvSpPr>
          <p:nvPr/>
        </p:nvSpPr>
        <p:spPr bwMode="auto">
          <a:xfrm>
            <a:off x="8683625" y="6207125"/>
            <a:ext cx="184150" cy="338138"/>
          </a:xfrm>
          <a:prstGeom prst="rect">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wrap="none">
            <a:spAutoFit/>
          </a:bodyPr>
          <a:lstStyle>
            <a:lvl1pPr eaLnBrk="0" hangingPunct="0">
              <a:defRPr sz="1600" b="1">
                <a:solidFill>
                  <a:schemeClr val="tx1"/>
                </a:solidFill>
                <a:latin typeface="Trebuchet MS" pitchFamily="34" charset="0"/>
                <a:ea typeface="MS PGothic" pitchFamily="34" charset="-128"/>
              </a:defRPr>
            </a:lvl1pPr>
            <a:lvl2pPr marL="742950" indent="-285750" eaLnBrk="0" hangingPunct="0">
              <a:defRPr sz="1600" b="1">
                <a:solidFill>
                  <a:schemeClr val="tx1"/>
                </a:solidFill>
                <a:latin typeface="Trebuchet MS" pitchFamily="34" charset="0"/>
                <a:ea typeface="MS PGothic" pitchFamily="34" charset="-128"/>
              </a:defRPr>
            </a:lvl2pPr>
            <a:lvl3pPr marL="1143000" indent="-228600" eaLnBrk="0" hangingPunct="0">
              <a:defRPr sz="1600" b="1">
                <a:solidFill>
                  <a:schemeClr val="tx1"/>
                </a:solidFill>
                <a:latin typeface="Trebuchet MS" pitchFamily="34" charset="0"/>
                <a:ea typeface="MS PGothic" pitchFamily="34" charset="-128"/>
              </a:defRPr>
            </a:lvl3pPr>
            <a:lvl4pPr marL="1600200" indent="-228600" eaLnBrk="0" hangingPunct="0">
              <a:defRPr sz="1600" b="1">
                <a:solidFill>
                  <a:schemeClr val="tx1"/>
                </a:solidFill>
                <a:latin typeface="Trebuchet MS" pitchFamily="34" charset="0"/>
                <a:ea typeface="MS PGothic" pitchFamily="34" charset="-128"/>
              </a:defRPr>
            </a:lvl4pPr>
            <a:lvl5pPr marL="2057400" indent="-228600" eaLnBrk="0" hangingPunct="0">
              <a:defRPr sz="1600" b="1">
                <a:solidFill>
                  <a:schemeClr val="tx1"/>
                </a:solidFill>
                <a:latin typeface="Trebuchet MS" pitchFamily="34" charset="0"/>
                <a:ea typeface="MS PGothic" pitchFamily="34" charset="-128"/>
              </a:defRPr>
            </a:lvl5pPr>
            <a:lvl6pPr marL="2514600" indent="-228600" eaLnBrk="0" fontAlgn="base" hangingPunct="0">
              <a:spcBef>
                <a:spcPct val="0"/>
              </a:spcBef>
              <a:spcAft>
                <a:spcPct val="0"/>
              </a:spcAft>
              <a:defRPr sz="1600" b="1">
                <a:solidFill>
                  <a:schemeClr val="tx1"/>
                </a:solidFill>
                <a:latin typeface="Trebuchet MS" pitchFamily="34" charset="0"/>
                <a:ea typeface="MS PGothic" pitchFamily="34" charset="-128"/>
              </a:defRPr>
            </a:lvl6pPr>
            <a:lvl7pPr marL="2971800" indent="-228600" eaLnBrk="0" fontAlgn="base" hangingPunct="0">
              <a:spcBef>
                <a:spcPct val="0"/>
              </a:spcBef>
              <a:spcAft>
                <a:spcPct val="0"/>
              </a:spcAft>
              <a:defRPr sz="1600" b="1">
                <a:solidFill>
                  <a:schemeClr val="tx1"/>
                </a:solidFill>
                <a:latin typeface="Trebuchet MS" pitchFamily="34" charset="0"/>
                <a:ea typeface="MS PGothic" pitchFamily="34" charset="-128"/>
              </a:defRPr>
            </a:lvl7pPr>
            <a:lvl8pPr marL="3429000" indent="-228600" eaLnBrk="0" fontAlgn="base" hangingPunct="0">
              <a:spcBef>
                <a:spcPct val="0"/>
              </a:spcBef>
              <a:spcAft>
                <a:spcPct val="0"/>
              </a:spcAft>
              <a:defRPr sz="1600" b="1">
                <a:solidFill>
                  <a:schemeClr val="tx1"/>
                </a:solidFill>
                <a:latin typeface="Trebuchet MS" pitchFamily="34" charset="0"/>
                <a:ea typeface="MS PGothic" pitchFamily="34" charset="-128"/>
              </a:defRPr>
            </a:lvl8pPr>
            <a:lvl9pPr marL="3886200" indent="-228600" eaLnBrk="0" fontAlgn="base" hangingPunct="0">
              <a:spcBef>
                <a:spcPct val="0"/>
              </a:spcBef>
              <a:spcAft>
                <a:spcPct val="0"/>
              </a:spcAft>
              <a:defRPr sz="1600" b="1">
                <a:solidFill>
                  <a:schemeClr val="tx1"/>
                </a:solidFill>
                <a:latin typeface="Trebuchet MS" pitchFamily="34" charset="0"/>
                <a:ea typeface="MS PGothic" pitchFamily="34" charset="-128"/>
              </a:defRPr>
            </a:lvl9pPr>
          </a:lstStyle>
          <a:p>
            <a:pPr eaLnBrk="1" hangingPunct="1"/>
            <a:endParaRPr lang="en-US"/>
          </a:p>
        </p:txBody>
      </p:sp>
      <p:sp>
        <p:nvSpPr>
          <p:cNvPr id="3" name="Footer Placeholder 2"/>
          <p:cNvSpPr>
            <a:spLocks noGrp="1"/>
          </p:cNvSpPr>
          <p:nvPr>
            <p:ph type="ftr" sz="quarter" idx="3"/>
          </p:nvPr>
        </p:nvSpPr>
        <p:spPr>
          <a:xfrm>
            <a:off x="1003300" y="6356350"/>
            <a:ext cx="5707063" cy="365125"/>
          </a:xfrm>
          <a:prstGeom prst="rect">
            <a:avLst/>
          </a:prstGeom>
        </p:spPr>
        <p:txBody>
          <a:bodyPr vert="horz" lIns="91440" tIns="45720" rIns="91440" bIns="45720" rtlCol="0" anchor="ctr"/>
          <a:lstStyle>
            <a:lvl1pPr algn="l">
              <a:defRPr sz="1200" b="0" smtClean="0">
                <a:solidFill>
                  <a:srgbClr val="7F7F7F"/>
                </a:solidFill>
                <a:latin typeface="+mn-lt"/>
                <a:ea typeface="+mn-ea"/>
                <a:cs typeface="Times New Roman" pitchFamily="18" charset="0"/>
              </a:defRPr>
            </a:lvl1pPr>
          </a:lstStyle>
          <a:p>
            <a:pPr>
              <a:defRPr/>
            </a:pPr>
            <a:r>
              <a:rPr lang="en-US"/>
              <a:t>Confidential &amp; for IFC Staff Only Working Draft – Discussion Paper Only</a:t>
            </a:r>
            <a:endParaRPr lang="en-US" dirty="0"/>
          </a:p>
        </p:txBody>
      </p:sp>
      <p:pic>
        <p:nvPicPr>
          <p:cNvPr id="8201" name="Picture 10"/>
          <p:cNvPicPr>
            <a:picLocks noChangeAspect="1"/>
          </p:cNvPicPr>
          <p:nvPr/>
        </p:nvPicPr>
        <p:blipFill>
          <a:blip r:embed="rId4" cstate="print">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val="0"/>
              </a:ext>
            </a:extLst>
          </a:blip>
          <a:srcRect r="28535"/>
          <a:stretch>
            <a:fillRect/>
          </a:stretch>
        </p:blipFill>
        <p:spPr bwMode="auto">
          <a:xfrm>
            <a:off x="6853238" y="6346825"/>
            <a:ext cx="1963737" cy="354013"/>
          </a:xfrm>
          <a:prstGeom prst="rect">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5335" r:id="rId1"/>
    <p:sldLayoutId id="2147485348" r:id="rId2"/>
  </p:sldLayoutIdLst>
  <p:hf hdr="0" ftr="0" dt="0"/>
  <p:txStyles>
    <p:titleStyle>
      <a:lvl1pPr algn="l" rtl="0" eaLnBrk="0" fontAlgn="base" hangingPunct="0">
        <a:spcBef>
          <a:spcPct val="0"/>
        </a:spcBef>
        <a:spcAft>
          <a:spcPct val="0"/>
        </a:spcAft>
        <a:buFont typeface="Arial" pitchFamily="34" charset="0"/>
        <a:defRPr sz="2200" cap="all">
          <a:solidFill>
            <a:srgbClr val="595959"/>
          </a:solidFill>
          <a:latin typeface="+mn-lt"/>
          <a:ea typeface="MS PGothic" pitchFamily="34" charset="-128"/>
          <a:cs typeface="Andes ExtraLight"/>
        </a:defRPr>
      </a:lvl1pPr>
      <a:lvl2pPr algn="l" rtl="0" eaLnBrk="0" fontAlgn="base" hangingPunct="0">
        <a:spcBef>
          <a:spcPct val="0"/>
        </a:spcBef>
        <a:spcAft>
          <a:spcPct val="0"/>
        </a:spcAft>
        <a:buFont typeface="Arial" pitchFamily="34" charset="0"/>
        <a:defRPr sz="2200">
          <a:solidFill>
            <a:srgbClr val="595959"/>
          </a:solidFill>
          <a:latin typeface="Arial" pitchFamily="34" charset="0"/>
          <a:ea typeface="MS PGothic" pitchFamily="34" charset="-128"/>
        </a:defRPr>
      </a:lvl2pPr>
      <a:lvl3pPr algn="l" rtl="0" eaLnBrk="0" fontAlgn="base" hangingPunct="0">
        <a:spcBef>
          <a:spcPct val="0"/>
        </a:spcBef>
        <a:spcAft>
          <a:spcPct val="0"/>
        </a:spcAft>
        <a:buFont typeface="Arial" pitchFamily="34" charset="0"/>
        <a:defRPr sz="2200">
          <a:solidFill>
            <a:srgbClr val="595959"/>
          </a:solidFill>
          <a:latin typeface="Arial" pitchFamily="34" charset="0"/>
          <a:ea typeface="MS PGothic" pitchFamily="34" charset="-128"/>
        </a:defRPr>
      </a:lvl3pPr>
      <a:lvl4pPr algn="l" rtl="0" eaLnBrk="0" fontAlgn="base" hangingPunct="0">
        <a:spcBef>
          <a:spcPct val="0"/>
        </a:spcBef>
        <a:spcAft>
          <a:spcPct val="0"/>
        </a:spcAft>
        <a:buFont typeface="Arial" pitchFamily="34" charset="0"/>
        <a:defRPr sz="2200">
          <a:solidFill>
            <a:srgbClr val="595959"/>
          </a:solidFill>
          <a:latin typeface="Arial" pitchFamily="34" charset="0"/>
          <a:ea typeface="MS PGothic" pitchFamily="34" charset="-128"/>
        </a:defRPr>
      </a:lvl4pPr>
      <a:lvl5pPr algn="l" rtl="0" eaLnBrk="0" fontAlgn="base" hangingPunct="0">
        <a:spcBef>
          <a:spcPct val="0"/>
        </a:spcBef>
        <a:spcAft>
          <a:spcPct val="0"/>
        </a:spcAft>
        <a:buFont typeface="Arial" pitchFamily="34" charset="0"/>
        <a:defRPr sz="2200">
          <a:solidFill>
            <a:srgbClr val="595959"/>
          </a:solidFill>
          <a:latin typeface="Arial" pitchFamily="34" charset="0"/>
          <a:ea typeface="MS PGothic" pitchFamily="34" charset="-128"/>
        </a:defRPr>
      </a:lvl5pPr>
      <a:lvl6pPr marL="457200" algn="ctr" rtl="0" fontAlgn="base">
        <a:spcBef>
          <a:spcPct val="0"/>
        </a:spcBef>
        <a:spcAft>
          <a:spcPct val="0"/>
        </a:spcAft>
        <a:defRPr sz="2600" b="1">
          <a:solidFill>
            <a:srgbClr val="014C6D"/>
          </a:solidFill>
          <a:latin typeface="Trebuchet MS" pitchFamily="34" charset="0"/>
        </a:defRPr>
      </a:lvl6pPr>
      <a:lvl7pPr marL="914400" algn="ctr" rtl="0" fontAlgn="base">
        <a:spcBef>
          <a:spcPct val="0"/>
        </a:spcBef>
        <a:spcAft>
          <a:spcPct val="0"/>
        </a:spcAft>
        <a:defRPr sz="2600" b="1">
          <a:solidFill>
            <a:srgbClr val="014C6D"/>
          </a:solidFill>
          <a:latin typeface="Trebuchet MS" pitchFamily="34" charset="0"/>
        </a:defRPr>
      </a:lvl7pPr>
      <a:lvl8pPr marL="1371600" algn="ctr" rtl="0" fontAlgn="base">
        <a:spcBef>
          <a:spcPct val="0"/>
        </a:spcBef>
        <a:spcAft>
          <a:spcPct val="0"/>
        </a:spcAft>
        <a:defRPr sz="2600" b="1">
          <a:solidFill>
            <a:srgbClr val="014C6D"/>
          </a:solidFill>
          <a:latin typeface="Trebuchet MS" pitchFamily="34" charset="0"/>
        </a:defRPr>
      </a:lvl8pPr>
      <a:lvl9pPr marL="1828800" algn="ctr" rtl="0" fontAlgn="base">
        <a:spcBef>
          <a:spcPct val="0"/>
        </a:spcBef>
        <a:spcAft>
          <a:spcPct val="0"/>
        </a:spcAft>
        <a:defRPr sz="2600" b="1">
          <a:solidFill>
            <a:srgbClr val="014C6D"/>
          </a:solidFill>
          <a:latin typeface="Trebuchet MS" pitchFamily="34" charset="0"/>
        </a:defRPr>
      </a:lvl9pPr>
    </p:titleStyle>
    <p:bodyStyle>
      <a:lvl1pPr algn="l" rtl="0" eaLnBrk="0" fontAlgn="base" hangingPunct="0">
        <a:lnSpc>
          <a:spcPct val="150000"/>
        </a:lnSpc>
        <a:spcBef>
          <a:spcPts val="1800"/>
        </a:spcBef>
        <a:spcAft>
          <a:spcPct val="0"/>
        </a:spcAft>
        <a:buClr>
          <a:srgbClr val="404040"/>
        </a:buClr>
        <a:defRPr>
          <a:solidFill>
            <a:srgbClr val="595959"/>
          </a:solidFill>
          <a:latin typeface="Arial"/>
          <a:ea typeface="MS PGothic" pitchFamily="34" charset="-128"/>
          <a:cs typeface="Arial"/>
        </a:defRPr>
      </a:lvl1pPr>
      <a:lvl2pPr marL="285750" indent="-285750" algn="l" rtl="0" eaLnBrk="0" fontAlgn="base" hangingPunct="0">
        <a:lnSpc>
          <a:spcPct val="110000"/>
        </a:lnSpc>
        <a:spcBef>
          <a:spcPct val="0"/>
        </a:spcBef>
        <a:spcAft>
          <a:spcPct val="0"/>
        </a:spcAft>
        <a:buClr>
          <a:srgbClr val="595959"/>
        </a:buClr>
        <a:buFont typeface="Arial" pitchFamily="34" charset="0"/>
        <a:buChar char="•"/>
        <a:defRPr>
          <a:solidFill>
            <a:srgbClr val="595959"/>
          </a:solidFill>
          <a:latin typeface="Arial"/>
          <a:ea typeface="MS PGothic" pitchFamily="34" charset="-128"/>
          <a:cs typeface="Arial"/>
        </a:defRPr>
      </a:lvl2pPr>
      <a:lvl3pPr marL="285750" indent="-285750" algn="l" rtl="0" eaLnBrk="0" fontAlgn="base" hangingPunct="0">
        <a:lnSpc>
          <a:spcPct val="110000"/>
        </a:lnSpc>
        <a:spcBef>
          <a:spcPct val="0"/>
        </a:spcBef>
        <a:spcAft>
          <a:spcPct val="0"/>
        </a:spcAft>
        <a:buClr>
          <a:schemeClr val="tx1"/>
        </a:buClr>
        <a:buFont typeface="Arial" pitchFamily="34" charset="0"/>
        <a:buChar char="•"/>
        <a:defRPr>
          <a:solidFill>
            <a:schemeClr val="tx2"/>
          </a:solidFill>
          <a:latin typeface="Arial"/>
          <a:ea typeface="MS PGothic" pitchFamily="34" charset="-128"/>
          <a:cs typeface="Arial"/>
        </a:defRPr>
      </a:lvl3pPr>
      <a:lvl4pPr marL="831850" indent="-285750" algn="l" rtl="0" eaLnBrk="0" fontAlgn="base" hangingPunct="0">
        <a:lnSpc>
          <a:spcPct val="110000"/>
        </a:lnSpc>
        <a:spcBef>
          <a:spcPct val="0"/>
        </a:spcBef>
        <a:spcAft>
          <a:spcPct val="0"/>
        </a:spcAft>
        <a:buClr>
          <a:srgbClr val="595959"/>
        </a:buClr>
        <a:buFont typeface="Arial" pitchFamily="34" charset="0"/>
        <a:buChar char="•"/>
        <a:defRPr>
          <a:solidFill>
            <a:srgbClr val="595959"/>
          </a:solidFill>
          <a:latin typeface="Arial"/>
          <a:ea typeface="MS PGothic" pitchFamily="34" charset="-128"/>
          <a:cs typeface="Arial"/>
        </a:defRPr>
      </a:lvl4pPr>
      <a:lvl5pPr marL="1196975" indent="-285750" algn="l" rtl="0" eaLnBrk="0" fontAlgn="base" hangingPunct="0">
        <a:lnSpc>
          <a:spcPct val="110000"/>
        </a:lnSpc>
        <a:spcBef>
          <a:spcPct val="0"/>
        </a:spcBef>
        <a:spcAft>
          <a:spcPct val="0"/>
        </a:spcAft>
        <a:buClr>
          <a:srgbClr val="595959"/>
        </a:buClr>
        <a:buFont typeface="Arial" pitchFamily="34" charset="0"/>
        <a:buChar char="•"/>
        <a:defRPr>
          <a:solidFill>
            <a:srgbClr val="595959"/>
          </a:solidFill>
          <a:latin typeface="Arial"/>
          <a:ea typeface="MS PGothic" pitchFamily="34" charset="-128"/>
          <a:cs typeface="Arial"/>
        </a:defRPr>
      </a:lvl5pPr>
      <a:lvl6pPr marL="502920" indent="-228600" algn="l" rtl="0" fontAlgn="base">
        <a:spcBef>
          <a:spcPct val="20000"/>
        </a:spcBef>
        <a:spcAft>
          <a:spcPct val="0"/>
        </a:spcAft>
        <a:buClr>
          <a:schemeClr val="tx2">
            <a:lumMod val="65000"/>
            <a:lumOff val="35000"/>
          </a:schemeClr>
        </a:buClr>
        <a:buFont typeface="Arial"/>
        <a:buChar char="•"/>
        <a:defRPr sz="1800">
          <a:solidFill>
            <a:schemeClr val="tx2">
              <a:lumMod val="65000"/>
              <a:lumOff val="35000"/>
            </a:schemeClr>
          </a:solidFill>
          <a:latin typeface="+mn-lt"/>
        </a:defRPr>
      </a:lvl6pPr>
      <a:lvl7pPr marL="2971800" indent="-228600" algn="l" rtl="0" fontAlgn="base">
        <a:spcBef>
          <a:spcPct val="20000"/>
        </a:spcBef>
        <a:spcAft>
          <a:spcPct val="0"/>
        </a:spcAft>
        <a:buClr>
          <a:srgbClr val="00783C"/>
        </a:buClr>
        <a:buChar char="»"/>
        <a:defRPr sz="1600">
          <a:solidFill>
            <a:schemeClr val="tx1"/>
          </a:solidFill>
          <a:latin typeface="+mn-lt"/>
        </a:defRPr>
      </a:lvl7pPr>
      <a:lvl8pPr marL="3429000" indent="-228600" algn="l" rtl="0" fontAlgn="base">
        <a:spcBef>
          <a:spcPct val="20000"/>
        </a:spcBef>
        <a:spcAft>
          <a:spcPct val="0"/>
        </a:spcAft>
        <a:buClr>
          <a:srgbClr val="00783C"/>
        </a:buClr>
        <a:buChar char="»"/>
        <a:defRPr sz="1600">
          <a:solidFill>
            <a:schemeClr val="tx1"/>
          </a:solidFill>
          <a:latin typeface="+mn-lt"/>
        </a:defRPr>
      </a:lvl8pPr>
      <a:lvl9pPr marL="3886200" indent="-228600" algn="l" rtl="0" fontAlgn="base">
        <a:spcBef>
          <a:spcPct val="20000"/>
        </a:spcBef>
        <a:spcAft>
          <a:spcPct val="0"/>
        </a:spcAft>
        <a:buClr>
          <a:srgbClr val="00783C"/>
        </a:buClr>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reserve="1">
  <p:cSld>
    <p:bg>
      <p:bgPr>
        <a:solidFill>
          <a:schemeClr val="bg1"/>
        </a:solidFill>
        <a:effectLst/>
      </p:bgPr>
    </p:bg>
    <p:spTree>
      <p:nvGrpSpPr>
        <p:cNvPr id="1" name=""/>
        <p:cNvGrpSpPr/>
        <p:nvPr/>
      </p:nvGrpSpPr>
      <p:grpSpPr>
        <a:xfrm>
          <a:off x="0" y="0"/>
          <a:ext cx="0" cy="0"/>
          <a:chOff x="0" y="0"/>
          <a:chExt cx="0" cy="0"/>
        </a:xfrm>
      </p:grpSpPr>
      <p:sp>
        <p:nvSpPr>
          <p:cNvPr id="9218" name="Freeform 84"/>
          <p:cNvSpPr>
            <a:spLocks/>
          </p:cNvSpPr>
          <p:nvPr/>
        </p:nvSpPr>
        <p:spPr bwMode="auto">
          <a:xfrm flipH="1">
            <a:off x="8189913" y="6323013"/>
            <a:ext cx="349250" cy="534987"/>
          </a:xfrm>
          <a:custGeom>
            <a:avLst/>
            <a:gdLst>
              <a:gd name="T0" fmla="*/ 0 w 638"/>
              <a:gd name="T1" fmla="*/ 0 h 1194"/>
              <a:gd name="T2" fmla="*/ 38 w 638"/>
              <a:gd name="T3" fmla="*/ 110 h 1194"/>
              <a:gd name="T4" fmla="*/ 78 w 638"/>
              <a:gd name="T5" fmla="*/ 216 h 1194"/>
              <a:gd name="T6" fmla="*/ 106 w 638"/>
              <a:gd name="T7" fmla="*/ 304 h 1194"/>
              <a:gd name="T8" fmla="*/ 136 w 638"/>
              <a:gd name="T9" fmla="*/ 398 h 1194"/>
              <a:gd name="T10" fmla="*/ 164 w 638"/>
              <a:gd name="T11" fmla="*/ 506 h 1194"/>
              <a:gd name="T12" fmla="*/ 206 w 638"/>
              <a:gd name="T13" fmla="*/ 672 h 1194"/>
              <a:gd name="T14" fmla="*/ 236 w 638"/>
              <a:gd name="T15" fmla="*/ 788 h 1194"/>
              <a:gd name="T16" fmla="*/ 272 w 638"/>
              <a:gd name="T17" fmla="*/ 990 h 1194"/>
              <a:gd name="T18" fmla="*/ 286 w 638"/>
              <a:gd name="T19" fmla="*/ 1086 h 1194"/>
              <a:gd name="T20" fmla="*/ 302 w 638"/>
              <a:gd name="T21" fmla="*/ 1194 h 1194"/>
              <a:gd name="T22" fmla="*/ 638 w 638"/>
              <a:gd name="T23" fmla="*/ 1194 h 1194"/>
              <a:gd name="T24" fmla="*/ 624 w 638"/>
              <a:gd name="T25" fmla="*/ 1142 h 1194"/>
              <a:gd name="T26" fmla="*/ 598 w 638"/>
              <a:gd name="T27" fmla="*/ 1060 h 1194"/>
              <a:gd name="T28" fmla="*/ 572 w 638"/>
              <a:gd name="T29" fmla="*/ 980 h 1194"/>
              <a:gd name="T30" fmla="*/ 548 w 638"/>
              <a:gd name="T31" fmla="*/ 912 h 1194"/>
              <a:gd name="T32" fmla="*/ 494 w 638"/>
              <a:gd name="T33" fmla="*/ 784 h 1194"/>
              <a:gd name="T34" fmla="*/ 456 w 638"/>
              <a:gd name="T35" fmla="*/ 698 h 1194"/>
              <a:gd name="T36" fmla="*/ 424 w 638"/>
              <a:gd name="T37" fmla="*/ 626 h 1194"/>
              <a:gd name="T38" fmla="*/ 378 w 638"/>
              <a:gd name="T39" fmla="*/ 532 h 1194"/>
              <a:gd name="T40" fmla="*/ 340 w 638"/>
              <a:gd name="T41" fmla="*/ 470 h 1194"/>
              <a:gd name="T42" fmla="*/ 306 w 638"/>
              <a:gd name="T43" fmla="*/ 414 h 1194"/>
              <a:gd name="T44" fmla="*/ 268 w 638"/>
              <a:gd name="T45" fmla="*/ 342 h 1194"/>
              <a:gd name="T46" fmla="*/ 228 w 638"/>
              <a:gd name="T47" fmla="*/ 286 h 1194"/>
              <a:gd name="T48" fmla="*/ 174 w 638"/>
              <a:gd name="T49" fmla="*/ 210 h 1194"/>
              <a:gd name="T50" fmla="*/ 122 w 638"/>
              <a:gd name="T51" fmla="*/ 140 h 1194"/>
              <a:gd name="T52" fmla="*/ 58 w 638"/>
              <a:gd name="T53" fmla="*/ 52 h 1194"/>
              <a:gd name="T54" fmla="*/ 30 w 638"/>
              <a:gd name="T55" fmla="*/ 20 h 1194"/>
              <a:gd name="T56" fmla="*/ 0 w 638"/>
              <a:gd name="T57" fmla="*/ 0 h 1194"/>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638" h="1194">
                <a:moveTo>
                  <a:pt x="0" y="0"/>
                </a:moveTo>
                <a:lnTo>
                  <a:pt x="38" y="110"/>
                </a:lnTo>
                <a:lnTo>
                  <a:pt x="78" y="216"/>
                </a:lnTo>
                <a:lnTo>
                  <a:pt x="106" y="304"/>
                </a:lnTo>
                <a:lnTo>
                  <a:pt x="136" y="398"/>
                </a:lnTo>
                <a:lnTo>
                  <a:pt x="164" y="506"/>
                </a:lnTo>
                <a:lnTo>
                  <a:pt x="206" y="672"/>
                </a:lnTo>
                <a:lnTo>
                  <a:pt x="236" y="788"/>
                </a:lnTo>
                <a:lnTo>
                  <a:pt x="272" y="990"/>
                </a:lnTo>
                <a:lnTo>
                  <a:pt x="286" y="1086"/>
                </a:lnTo>
                <a:lnTo>
                  <a:pt x="302" y="1194"/>
                </a:lnTo>
                <a:lnTo>
                  <a:pt x="638" y="1194"/>
                </a:lnTo>
                <a:lnTo>
                  <a:pt x="624" y="1142"/>
                </a:lnTo>
                <a:lnTo>
                  <a:pt x="598" y="1060"/>
                </a:lnTo>
                <a:lnTo>
                  <a:pt x="572" y="980"/>
                </a:lnTo>
                <a:lnTo>
                  <a:pt x="548" y="912"/>
                </a:lnTo>
                <a:lnTo>
                  <a:pt x="494" y="784"/>
                </a:lnTo>
                <a:lnTo>
                  <a:pt x="456" y="698"/>
                </a:lnTo>
                <a:lnTo>
                  <a:pt x="424" y="626"/>
                </a:lnTo>
                <a:lnTo>
                  <a:pt x="378" y="532"/>
                </a:lnTo>
                <a:lnTo>
                  <a:pt x="340" y="470"/>
                </a:lnTo>
                <a:lnTo>
                  <a:pt x="306" y="414"/>
                </a:lnTo>
                <a:lnTo>
                  <a:pt x="268" y="342"/>
                </a:lnTo>
                <a:lnTo>
                  <a:pt x="228" y="286"/>
                </a:lnTo>
                <a:lnTo>
                  <a:pt x="174" y="210"/>
                </a:lnTo>
                <a:lnTo>
                  <a:pt x="122" y="140"/>
                </a:lnTo>
                <a:lnTo>
                  <a:pt x="58" y="52"/>
                </a:lnTo>
                <a:lnTo>
                  <a:pt x="30" y="20"/>
                </a:lnTo>
                <a:lnTo>
                  <a:pt x="0" y="0"/>
                </a:lnTo>
                <a:close/>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cap="flat" cmpd="sng">
                <a:solidFill>
                  <a:srgbClr val="000000"/>
                </a:solidFill>
                <a:prstDash val="solid"/>
                <a:round/>
                <a:headEnd type="none" w="med" len="med"/>
                <a:tailEnd type="none" w="med" len="med"/>
              </a14:hiddenLine>
            </a:ext>
          </a:extLst>
        </p:spPr>
        <p:txBody>
          <a:bodyPr wrap="none" lIns="0" tIns="0" rIns="0" bIns="0" anchor="ctr"/>
          <a:lstStyle/>
          <a:p>
            <a:endParaRPr lang="en-US"/>
          </a:p>
        </p:txBody>
      </p:sp>
      <p:sp>
        <p:nvSpPr>
          <p:cNvPr id="9219" name="Freeform 85"/>
          <p:cNvSpPr>
            <a:spLocks/>
          </p:cNvSpPr>
          <p:nvPr/>
        </p:nvSpPr>
        <p:spPr bwMode="auto">
          <a:xfrm flipH="1">
            <a:off x="8545513" y="6146800"/>
            <a:ext cx="246062" cy="165100"/>
          </a:xfrm>
          <a:custGeom>
            <a:avLst/>
            <a:gdLst>
              <a:gd name="T0" fmla="*/ 448 w 448"/>
              <a:gd name="T1" fmla="*/ 372 h 372"/>
              <a:gd name="T2" fmla="*/ 388 w 448"/>
              <a:gd name="T3" fmla="*/ 302 h 372"/>
              <a:gd name="T4" fmla="*/ 280 w 448"/>
              <a:gd name="T5" fmla="*/ 208 h 372"/>
              <a:gd name="T6" fmla="*/ 210 w 448"/>
              <a:gd name="T7" fmla="*/ 142 h 372"/>
              <a:gd name="T8" fmla="*/ 140 w 448"/>
              <a:gd name="T9" fmla="*/ 94 h 372"/>
              <a:gd name="T10" fmla="*/ 64 w 448"/>
              <a:gd name="T11" fmla="*/ 44 h 372"/>
              <a:gd name="T12" fmla="*/ 0 w 448"/>
              <a:gd name="T13" fmla="*/ 0 h 372"/>
              <a:gd name="T14" fmla="*/ 280 w 448"/>
              <a:gd name="T15" fmla="*/ 0 h 372"/>
              <a:gd name="T16" fmla="*/ 300 w 448"/>
              <a:gd name="T17" fmla="*/ 36 h 372"/>
              <a:gd name="T18" fmla="*/ 324 w 448"/>
              <a:gd name="T19" fmla="*/ 82 h 372"/>
              <a:gd name="T20" fmla="*/ 346 w 448"/>
              <a:gd name="T21" fmla="*/ 134 h 372"/>
              <a:gd name="T22" fmla="*/ 378 w 448"/>
              <a:gd name="T23" fmla="*/ 206 h 372"/>
              <a:gd name="T24" fmla="*/ 408 w 448"/>
              <a:gd name="T25" fmla="*/ 264 h 372"/>
              <a:gd name="T26" fmla="*/ 434 w 448"/>
              <a:gd name="T27" fmla="*/ 334 h 372"/>
              <a:gd name="T28" fmla="*/ 448 w 448"/>
              <a:gd name="T29" fmla="*/ 372 h 37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448" h="372">
                <a:moveTo>
                  <a:pt x="448" y="372"/>
                </a:moveTo>
                <a:lnTo>
                  <a:pt x="388" y="302"/>
                </a:lnTo>
                <a:lnTo>
                  <a:pt x="280" y="208"/>
                </a:lnTo>
                <a:lnTo>
                  <a:pt x="210" y="142"/>
                </a:lnTo>
                <a:lnTo>
                  <a:pt x="140" y="94"/>
                </a:lnTo>
                <a:lnTo>
                  <a:pt x="64" y="44"/>
                </a:lnTo>
                <a:lnTo>
                  <a:pt x="0" y="0"/>
                </a:lnTo>
                <a:lnTo>
                  <a:pt x="280" y="0"/>
                </a:lnTo>
                <a:lnTo>
                  <a:pt x="300" y="36"/>
                </a:lnTo>
                <a:lnTo>
                  <a:pt x="324" y="82"/>
                </a:lnTo>
                <a:lnTo>
                  <a:pt x="346" y="134"/>
                </a:lnTo>
                <a:lnTo>
                  <a:pt x="378" y="206"/>
                </a:lnTo>
                <a:lnTo>
                  <a:pt x="408" y="264"/>
                </a:lnTo>
                <a:lnTo>
                  <a:pt x="434" y="334"/>
                </a:lnTo>
                <a:lnTo>
                  <a:pt x="448" y="372"/>
                </a:lnTo>
                <a:close/>
              </a:path>
            </a:pathLst>
          </a:cu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cap="flat" cmpd="sng">
                <a:solidFill>
                  <a:srgbClr val="000000"/>
                </a:solidFill>
                <a:prstDash val="solid"/>
                <a:round/>
                <a:headEnd type="none" w="med" len="med"/>
                <a:tailEnd type="none" w="med" len="med"/>
              </a14:hiddenLine>
            </a:ext>
          </a:extLst>
        </p:spPr>
        <p:txBody>
          <a:bodyPr wrap="none" lIns="0" tIns="0" rIns="0" bIns="0" anchor="ctr"/>
          <a:lstStyle/>
          <a:p>
            <a:endParaRPr lang="en-US"/>
          </a:p>
        </p:txBody>
      </p:sp>
      <p:sp>
        <p:nvSpPr>
          <p:cNvPr id="1032" name="Rectangle 2"/>
          <p:cNvSpPr>
            <a:spLocks noGrp="1" noChangeArrowheads="1"/>
          </p:cNvSpPr>
          <p:nvPr>
            <p:ph type="title"/>
          </p:nvPr>
        </p:nvSpPr>
        <p:spPr bwMode="auto">
          <a:xfrm>
            <a:off x="357188" y="301625"/>
            <a:ext cx="8461375" cy="1208088"/>
          </a:xfrm>
          <a:prstGeom prst="rect">
            <a:avLst/>
          </a:prstGeom>
          <a:noFill/>
          <a:ln w="9525">
            <a:noFill/>
            <a:miter lim="800000"/>
            <a:headEnd/>
            <a:tailEnd/>
          </a:ln>
        </p:spPr>
        <p:txBody>
          <a:bodyPr vert="horz" wrap="square" lIns="0" tIns="0" rIns="0" bIns="0" numCol="1" anchor="t" anchorCtr="0" compatLnSpc="1">
            <a:prstTxWarp prst="textNoShape">
              <a:avLst/>
            </a:prstTxWarp>
            <a:normAutofit/>
          </a:bodyPr>
          <a:lstStyle/>
          <a:p>
            <a:pPr lvl="0"/>
            <a:r>
              <a:rPr lang="en-US" dirty="0"/>
              <a:t>Click to edit Master title style</a:t>
            </a:r>
          </a:p>
        </p:txBody>
      </p:sp>
      <p:sp>
        <p:nvSpPr>
          <p:cNvPr id="1033" name="Rectangle 3"/>
          <p:cNvSpPr>
            <a:spLocks noGrp="1" noChangeArrowheads="1"/>
          </p:cNvSpPr>
          <p:nvPr>
            <p:ph type="body" idx="1"/>
          </p:nvPr>
        </p:nvSpPr>
        <p:spPr bwMode="auto">
          <a:xfrm>
            <a:off x="357188" y="1697038"/>
            <a:ext cx="8478837" cy="4389437"/>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dirty="0"/>
              <a:t>Paragraph content</a:t>
            </a:r>
          </a:p>
          <a:p>
            <a:pPr lvl="1"/>
            <a:r>
              <a:rPr lang="en-US" dirty="0"/>
              <a:t>Bullets</a:t>
            </a:r>
          </a:p>
          <a:p>
            <a:pPr lvl="5"/>
            <a:r>
              <a:rPr lang="en-US" dirty="0"/>
              <a:t>Bullets</a:t>
            </a:r>
          </a:p>
          <a:p>
            <a:pPr lvl="3"/>
            <a:r>
              <a:rPr lang="en-US" dirty="0"/>
              <a:t>Bullets</a:t>
            </a:r>
          </a:p>
          <a:p>
            <a:pPr lvl="4"/>
            <a:r>
              <a:rPr lang="en-US" dirty="0"/>
              <a:t>Bullets</a:t>
            </a:r>
          </a:p>
        </p:txBody>
      </p:sp>
      <p:sp>
        <p:nvSpPr>
          <p:cNvPr id="1030" name="Rectangle 6"/>
          <p:cNvSpPr>
            <a:spLocks noGrp="1" noChangeArrowheads="1"/>
          </p:cNvSpPr>
          <p:nvPr>
            <p:ph type="sldNum" sz="quarter" idx="4"/>
          </p:nvPr>
        </p:nvSpPr>
        <p:spPr bwMode="auto">
          <a:xfrm>
            <a:off x="357188" y="6350000"/>
            <a:ext cx="552450" cy="358775"/>
          </a:xfrm>
          <a:prstGeom prst="rect">
            <a:avLst/>
          </a:prstGeom>
          <a:noFill/>
          <a:ln w="9525">
            <a:noFill/>
            <a:miter lim="800000"/>
            <a:headEnd/>
            <a:tailEnd/>
          </a:ln>
          <a:effectLst/>
        </p:spPr>
        <p:txBody>
          <a:bodyPr vert="horz" wrap="square" lIns="0" tIns="0" rIns="0" bIns="0" numCol="1" anchor="ctr" anchorCtr="0" compatLnSpc="1">
            <a:prstTxWarp prst="textNoShape">
              <a:avLst/>
            </a:prstTxWarp>
          </a:bodyPr>
          <a:lstStyle>
            <a:lvl1pPr>
              <a:defRPr sz="1100" b="0">
                <a:solidFill>
                  <a:srgbClr val="7F7F7F"/>
                </a:solidFill>
                <a:latin typeface="Arial" pitchFamily="34" charset="0"/>
                <a:cs typeface="Arial" pitchFamily="34" charset="0"/>
              </a:defRPr>
            </a:lvl1pPr>
          </a:lstStyle>
          <a:p>
            <a:fld id="{FF918D27-3143-4C32-985A-60A801B1FC61}" type="slidenum">
              <a:rPr lang="en-US"/>
              <a:pPr/>
              <a:t>‹#›</a:t>
            </a:fld>
            <a:endParaRPr lang="en-US"/>
          </a:p>
        </p:txBody>
      </p:sp>
      <p:sp>
        <p:nvSpPr>
          <p:cNvPr id="9223" name="TextBox 7"/>
          <p:cNvSpPr txBox="1">
            <a:spLocks noChangeArrowheads="1"/>
          </p:cNvSpPr>
          <p:nvPr/>
        </p:nvSpPr>
        <p:spPr bwMode="auto">
          <a:xfrm>
            <a:off x="8683625" y="6207125"/>
            <a:ext cx="184150" cy="338138"/>
          </a:xfrm>
          <a:prstGeom prst="rect">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wrap="none">
            <a:spAutoFit/>
          </a:bodyPr>
          <a:lstStyle>
            <a:lvl1pPr eaLnBrk="0" hangingPunct="0">
              <a:defRPr sz="1600" b="1">
                <a:solidFill>
                  <a:schemeClr val="tx1"/>
                </a:solidFill>
                <a:latin typeface="Trebuchet MS" pitchFamily="34" charset="0"/>
                <a:ea typeface="MS PGothic" pitchFamily="34" charset="-128"/>
              </a:defRPr>
            </a:lvl1pPr>
            <a:lvl2pPr marL="742950" indent="-285750" eaLnBrk="0" hangingPunct="0">
              <a:defRPr sz="1600" b="1">
                <a:solidFill>
                  <a:schemeClr val="tx1"/>
                </a:solidFill>
                <a:latin typeface="Trebuchet MS" pitchFamily="34" charset="0"/>
                <a:ea typeface="MS PGothic" pitchFamily="34" charset="-128"/>
              </a:defRPr>
            </a:lvl2pPr>
            <a:lvl3pPr marL="1143000" indent="-228600" eaLnBrk="0" hangingPunct="0">
              <a:defRPr sz="1600" b="1">
                <a:solidFill>
                  <a:schemeClr val="tx1"/>
                </a:solidFill>
                <a:latin typeface="Trebuchet MS" pitchFamily="34" charset="0"/>
                <a:ea typeface="MS PGothic" pitchFamily="34" charset="-128"/>
              </a:defRPr>
            </a:lvl3pPr>
            <a:lvl4pPr marL="1600200" indent="-228600" eaLnBrk="0" hangingPunct="0">
              <a:defRPr sz="1600" b="1">
                <a:solidFill>
                  <a:schemeClr val="tx1"/>
                </a:solidFill>
                <a:latin typeface="Trebuchet MS" pitchFamily="34" charset="0"/>
                <a:ea typeface="MS PGothic" pitchFamily="34" charset="-128"/>
              </a:defRPr>
            </a:lvl4pPr>
            <a:lvl5pPr marL="2057400" indent="-228600" eaLnBrk="0" hangingPunct="0">
              <a:defRPr sz="1600" b="1">
                <a:solidFill>
                  <a:schemeClr val="tx1"/>
                </a:solidFill>
                <a:latin typeface="Trebuchet MS" pitchFamily="34" charset="0"/>
                <a:ea typeface="MS PGothic" pitchFamily="34" charset="-128"/>
              </a:defRPr>
            </a:lvl5pPr>
            <a:lvl6pPr marL="2514600" indent="-228600" eaLnBrk="0" fontAlgn="base" hangingPunct="0">
              <a:spcBef>
                <a:spcPct val="0"/>
              </a:spcBef>
              <a:spcAft>
                <a:spcPct val="0"/>
              </a:spcAft>
              <a:defRPr sz="1600" b="1">
                <a:solidFill>
                  <a:schemeClr val="tx1"/>
                </a:solidFill>
                <a:latin typeface="Trebuchet MS" pitchFamily="34" charset="0"/>
                <a:ea typeface="MS PGothic" pitchFamily="34" charset="-128"/>
              </a:defRPr>
            </a:lvl6pPr>
            <a:lvl7pPr marL="2971800" indent="-228600" eaLnBrk="0" fontAlgn="base" hangingPunct="0">
              <a:spcBef>
                <a:spcPct val="0"/>
              </a:spcBef>
              <a:spcAft>
                <a:spcPct val="0"/>
              </a:spcAft>
              <a:defRPr sz="1600" b="1">
                <a:solidFill>
                  <a:schemeClr val="tx1"/>
                </a:solidFill>
                <a:latin typeface="Trebuchet MS" pitchFamily="34" charset="0"/>
                <a:ea typeface="MS PGothic" pitchFamily="34" charset="-128"/>
              </a:defRPr>
            </a:lvl7pPr>
            <a:lvl8pPr marL="3429000" indent="-228600" eaLnBrk="0" fontAlgn="base" hangingPunct="0">
              <a:spcBef>
                <a:spcPct val="0"/>
              </a:spcBef>
              <a:spcAft>
                <a:spcPct val="0"/>
              </a:spcAft>
              <a:defRPr sz="1600" b="1">
                <a:solidFill>
                  <a:schemeClr val="tx1"/>
                </a:solidFill>
                <a:latin typeface="Trebuchet MS" pitchFamily="34" charset="0"/>
                <a:ea typeface="MS PGothic" pitchFamily="34" charset="-128"/>
              </a:defRPr>
            </a:lvl8pPr>
            <a:lvl9pPr marL="3886200" indent="-228600" eaLnBrk="0" fontAlgn="base" hangingPunct="0">
              <a:spcBef>
                <a:spcPct val="0"/>
              </a:spcBef>
              <a:spcAft>
                <a:spcPct val="0"/>
              </a:spcAft>
              <a:defRPr sz="1600" b="1">
                <a:solidFill>
                  <a:schemeClr val="tx1"/>
                </a:solidFill>
                <a:latin typeface="Trebuchet MS" pitchFamily="34" charset="0"/>
                <a:ea typeface="MS PGothic" pitchFamily="34" charset="-128"/>
              </a:defRPr>
            </a:lvl9pPr>
          </a:lstStyle>
          <a:p>
            <a:pPr eaLnBrk="1" hangingPunct="1"/>
            <a:endParaRPr lang="en-US"/>
          </a:p>
        </p:txBody>
      </p:sp>
      <p:sp>
        <p:nvSpPr>
          <p:cNvPr id="3" name="Footer Placeholder 2"/>
          <p:cNvSpPr>
            <a:spLocks noGrp="1"/>
          </p:cNvSpPr>
          <p:nvPr>
            <p:ph type="ftr" sz="quarter" idx="3"/>
          </p:nvPr>
        </p:nvSpPr>
        <p:spPr>
          <a:xfrm>
            <a:off x="1003300" y="6356350"/>
            <a:ext cx="5707063" cy="365125"/>
          </a:xfrm>
          <a:prstGeom prst="rect">
            <a:avLst/>
          </a:prstGeom>
        </p:spPr>
        <p:txBody>
          <a:bodyPr vert="horz" lIns="91440" tIns="45720" rIns="91440" bIns="45720" rtlCol="0" anchor="ctr"/>
          <a:lstStyle>
            <a:lvl1pPr algn="l">
              <a:defRPr sz="1200" b="0" smtClean="0">
                <a:solidFill>
                  <a:srgbClr val="7F7F7F"/>
                </a:solidFill>
                <a:latin typeface="+mn-lt"/>
                <a:ea typeface="+mn-ea"/>
                <a:cs typeface="Times New Roman" pitchFamily="18" charset="0"/>
              </a:defRPr>
            </a:lvl1pPr>
          </a:lstStyle>
          <a:p>
            <a:pPr>
              <a:defRPr/>
            </a:pPr>
            <a:r>
              <a:rPr lang="en-US"/>
              <a:t>Confidential &amp; for IFC Staff Only Working Draft – Discussion Paper Only</a:t>
            </a:r>
            <a:endParaRPr lang="en-US" dirty="0"/>
          </a:p>
        </p:txBody>
      </p:sp>
      <p:pic>
        <p:nvPicPr>
          <p:cNvPr id="9225" name="Picture 10"/>
          <p:cNvPicPr>
            <a:picLocks noChangeAspect="1"/>
          </p:cNvPicPr>
          <p:nvPr/>
        </p:nvPicPr>
        <p:blipFill>
          <a:blip r:embed="rId6" cstate="print">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val="0"/>
              </a:ext>
            </a:extLst>
          </a:blip>
          <a:srcRect r="28535"/>
          <a:stretch>
            <a:fillRect/>
          </a:stretch>
        </p:blipFill>
        <p:spPr bwMode="auto">
          <a:xfrm>
            <a:off x="6853238" y="6346825"/>
            <a:ext cx="1963737" cy="354013"/>
          </a:xfrm>
          <a:prstGeom prst="rect">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5336" r:id="rId1"/>
    <p:sldLayoutId id="2147485337" r:id="rId2"/>
    <p:sldLayoutId id="2147485338" r:id="rId3"/>
    <p:sldLayoutId id="2147485339" r:id="rId4"/>
  </p:sldLayoutIdLst>
  <p:hf hdr="0" ftr="0" dt="0"/>
  <p:txStyles>
    <p:titleStyle>
      <a:lvl1pPr algn="l" rtl="0" eaLnBrk="0" fontAlgn="base" hangingPunct="0">
        <a:spcBef>
          <a:spcPct val="0"/>
        </a:spcBef>
        <a:spcAft>
          <a:spcPct val="0"/>
        </a:spcAft>
        <a:buFont typeface="Arial" pitchFamily="34" charset="0"/>
        <a:defRPr sz="2200" cap="all">
          <a:solidFill>
            <a:srgbClr val="595959"/>
          </a:solidFill>
          <a:latin typeface="+mn-lt"/>
          <a:ea typeface="MS PGothic" pitchFamily="34" charset="-128"/>
          <a:cs typeface="Andes ExtraLight"/>
        </a:defRPr>
      </a:lvl1pPr>
      <a:lvl2pPr algn="l" rtl="0" eaLnBrk="0" fontAlgn="base" hangingPunct="0">
        <a:spcBef>
          <a:spcPct val="0"/>
        </a:spcBef>
        <a:spcAft>
          <a:spcPct val="0"/>
        </a:spcAft>
        <a:buFont typeface="Arial" pitchFamily="34" charset="0"/>
        <a:defRPr sz="2200">
          <a:solidFill>
            <a:srgbClr val="595959"/>
          </a:solidFill>
          <a:latin typeface="Arial" pitchFamily="34" charset="0"/>
          <a:ea typeface="MS PGothic" pitchFamily="34" charset="-128"/>
        </a:defRPr>
      </a:lvl2pPr>
      <a:lvl3pPr algn="l" rtl="0" eaLnBrk="0" fontAlgn="base" hangingPunct="0">
        <a:spcBef>
          <a:spcPct val="0"/>
        </a:spcBef>
        <a:spcAft>
          <a:spcPct val="0"/>
        </a:spcAft>
        <a:buFont typeface="Arial" pitchFamily="34" charset="0"/>
        <a:defRPr sz="2200">
          <a:solidFill>
            <a:srgbClr val="595959"/>
          </a:solidFill>
          <a:latin typeface="Arial" pitchFamily="34" charset="0"/>
          <a:ea typeface="MS PGothic" pitchFamily="34" charset="-128"/>
        </a:defRPr>
      </a:lvl3pPr>
      <a:lvl4pPr algn="l" rtl="0" eaLnBrk="0" fontAlgn="base" hangingPunct="0">
        <a:spcBef>
          <a:spcPct val="0"/>
        </a:spcBef>
        <a:spcAft>
          <a:spcPct val="0"/>
        </a:spcAft>
        <a:buFont typeface="Arial" pitchFamily="34" charset="0"/>
        <a:defRPr sz="2200">
          <a:solidFill>
            <a:srgbClr val="595959"/>
          </a:solidFill>
          <a:latin typeface="Arial" pitchFamily="34" charset="0"/>
          <a:ea typeface="MS PGothic" pitchFamily="34" charset="-128"/>
        </a:defRPr>
      </a:lvl4pPr>
      <a:lvl5pPr algn="l" rtl="0" eaLnBrk="0" fontAlgn="base" hangingPunct="0">
        <a:spcBef>
          <a:spcPct val="0"/>
        </a:spcBef>
        <a:spcAft>
          <a:spcPct val="0"/>
        </a:spcAft>
        <a:buFont typeface="Arial" pitchFamily="34" charset="0"/>
        <a:defRPr sz="2200">
          <a:solidFill>
            <a:srgbClr val="595959"/>
          </a:solidFill>
          <a:latin typeface="Arial" pitchFamily="34" charset="0"/>
          <a:ea typeface="MS PGothic" pitchFamily="34" charset="-128"/>
        </a:defRPr>
      </a:lvl5pPr>
      <a:lvl6pPr marL="457200" algn="ctr" rtl="0" fontAlgn="base">
        <a:spcBef>
          <a:spcPct val="0"/>
        </a:spcBef>
        <a:spcAft>
          <a:spcPct val="0"/>
        </a:spcAft>
        <a:defRPr sz="2600" b="1">
          <a:solidFill>
            <a:srgbClr val="014C6D"/>
          </a:solidFill>
          <a:latin typeface="Trebuchet MS" pitchFamily="34" charset="0"/>
        </a:defRPr>
      </a:lvl6pPr>
      <a:lvl7pPr marL="914400" algn="ctr" rtl="0" fontAlgn="base">
        <a:spcBef>
          <a:spcPct val="0"/>
        </a:spcBef>
        <a:spcAft>
          <a:spcPct val="0"/>
        </a:spcAft>
        <a:defRPr sz="2600" b="1">
          <a:solidFill>
            <a:srgbClr val="014C6D"/>
          </a:solidFill>
          <a:latin typeface="Trebuchet MS" pitchFamily="34" charset="0"/>
        </a:defRPr>
      </a:lvl7pPr>
      <a:lvl8pPr marL="1371600" algn="ctr" rtl="0" fontAlgn="base">
        <a:spcBef>
          <a:spcPct val="0"/>
        </a:spcBef>
        <a:spcAft>
          <a:spcPct val="0"/>
        </a:spcAft>
        <a:defRPr sz="2600" b="1">
          <a:solidFill>
            <a:srgbClr val="014C6D"/>
          </a:solidFill>
          <a:latin typeface="Trebuchet MS" pitchFamily="34" charset="0"/>
        </a:defRPr>
      </a:lvl8pPr>
      <a:lvl9pPr marL="1828800" algn="ctr" rtl="0" fontAlgn="base">
        <a:spcBef>
          <a:spcPct val="0"/>
        </a:spcBef>
        <a:spcAft>
          <a:spcPct val="0"/>
        </a:spcAft>
        <a:defRPr sz="2600" b="1">
          <a:solidFill>
            <a:srgbClr val="014C6D"/>
          </a:solidFill>
          <a:latin typeface="Trebuchet MS" pitchFamily="34" charset="0"/>
        </a:defRPr>
      </a:lvl9pPr>
    </p:titleStyle>
    <p:bodyStyle>
      <a:lvl1pPr algn="l" rtl="0" eaLnBrk="0" fontAlgn="base" hangingPunct="0">
        <a:lnSpc>
          <a:spcPct val="150000"/>
        </a:lnSpc>
        <a:spcBef>
          <a:spcPts val="1800"/>
        </a:spcBef>
        <a:spcAft>
          <a:spcPct val="0"/>
        </a:spcAft>
        <a:buClr>
          <a:srgbClr val="404040"/>
        </a:buClr>
        <a:defRPr>
          <a:solidFill>
            <a:srgbClr val="595959"/>
          </a:solidFill>
          <a:latin typeface="Arial"/>
          <a:ea typeface="MS PGothic" pitchFamily="34" charset="-128"/>
          <a:cs typeface="Arial"/>
        </a:defRPr>
      </a:lvl1pPr>
      <a:lvl2pPr marL="285750" indent="-285750" algn="l" rtl="0" eaLnBrk="0" fontAlgn="base" hangingPunct="0">
        <a:lnSpc>
          <a:spcPct val="110000"/>
        </a:lnSpc>
        <a:spcBef>
          <a:spcPct val="0"/>
        </a:spcBef>
        <a:spcAft>
          <a:spcPct val="0"/>
        </a:spcAft>
        <a:buClr>
          <a:srgbClr val="595959"/>
        </a:buClr>
        <a:buFont typeface="Arial" pitchFamily="34" charset="0"/>
        <a:buChar char="•"/>
        <a:defRPr>
          <a:solidFill>
            <a:srgbClr val="595959"/>
          </a:solidFill>
          <a:latin typeface="Arial"/>
          <a:ea typeface="MS PGothic" pitchFamily="34" charset="-128"/>
          <a:cs typeface="Arial"/>
        </a:defRPr>
      </a:lvl2pPr>
      <a:lvl3pPr marL="285750" indent="-285750" algn="l" rtl="0" eaLnBrk="0" fontAlgn="base" hangingPunct="0">
        <a:lnSpc>
          <a:spcPct val="110000"/>
        </a:lnSpc>
        <a:spcBef>
          <a:spcPct val="0"/>
        </a:spcBef>
        <a:spcAft>
          <a:spcPct val="0"/>
        </a:spcAft>
        <a:buClr>
          <a:schemeClr val="tx1"/>
        </a:buClr>
        <a:buFont typeface="Arial" pitchFamily="34" charset="0"/>
        <a:buChar char="•"/>
        <a:defRPr>
          <a:solidFill>
            <a:schemeClr val="tx2"/>
          </a:solidFill>
          <a:latin typeface="Arial"/>
          <a:ea typeface="MS PGothic" pitchFamily="34" charset="-128"/>
          <a:cs typeface="Arial"/>
        </a:defRPr>
      </a:lvl3pPr>
      <a:lvl4pPr marL="831850" indent="-285750" algn="l" rtl="0" eaLnBrk="0" fontAlgn="base" hangingPunct="0">
        <a:lnSpc>
          <a:spcPct val="110000"/>
        </a:lnSpc>
        <a:spcBef>
          <a:spcPct val="0"/>
        </a:spcBef>
        <a:spcAft>
          <a:spcPct val="0"/>
        </a:spcAft>
        <a:buClr>
          <a:srgbClr val="595959"/>
        </a:buClr>
        <a:buFont typeface="Arial" pitchFamily="34" charset="0"/>
        <a:buChar char="•"/>
        <a:defRPr>
          <a:solidFill>
            <a:srgbClr val="595959"/>
          </a:solidFill>
          <a:latin typeface="Arial"/>
          <a:ea typeface="MS PGothic" pitchFamily="34" charset="-128"/>
          <a:cs typeface="Arial"/>
        </a:defRPr>
      </a:lvl4pPr>
      <a:lvl5pPr marL="1196975" indent="-285750" algn="l" rtl="0" eaLnBrk="0" fontAlgn="base" hangingPunct="0">
        <a:lnSpc>
          <a:spcPct val="110000"/>
        </a:lnSpc>
        <a:spcBef>
          <a:spcPct val="0"/>
        </a:spcBef>
        <a:spcAft>
          <a:spcPct val="0"/>
        </a:spcAft>
        <a:buClr>
          <a:srgbClr val="595959"/>
        </a:buClr>
        <a:buFont typeface="Arial" pitchFamily="34" charset="0"/>
        <a:buChar char="•"/>
        <a:defRPr>
          <a:solidFill>
            <a:srgbClr val="595959"/>
          </a:solidFill>
          <a:latin typeface="Arial"/>
          <a:ea typeface="MS PGothic" pitchFamily="34" charset="-128"/>
          <a:cs typeface="Arial"/>
        </a:defRPr>
      </a:lvl5pPr>
      <a:lvl6pPr marL="502920" indent="-228600" algn="l" rtl="0" fontAlgn="base">
        <a:spcBef>
          <a:spcPct val="20000"/>
        </a:spcBef>
        <a:spcAft>
          <a:spcPct val="0"/>
        </a:spcAft>
        <a:buClr>
          <a:schemeClr val="tx2">
            <a:lumMod val="65000"/>
            <a:lumOff val="35000"/>
          </a:schemeClr>
        </a:buClr>
        <a:buFont typeface="Arial"/>
        <a:buChar char="•"/>
        <a:defRPr sz="1800">
          <a:solidFill>
            <a:schemeClr val="tx2">
              <a:lumMod val="65000"/>
              <a:lumOff val="35000"/>
            </a:schemeClr>
          </a:solidFill>
          <a:latin typeface="+mn-lt"/>
        </a:defRPr>
      </a:lvl6pPr>
      <a:lvl7pPr marL="2971800" indent="-228600" algn="l" rtl="0" fontAlgn="base">
        <a:spcBef>
          <a:spcPct val="20000"/>
        </a:spcBef>
        <a:spcAft>
          <a:spcPct val="0"/>
        </a:spcAft>
        <a:buClr>
          <a:srgbClr val="00783C"/>
        </a:buClr>
        <a:buChar char="»"/>
        <a:defRPr sz="1600">
          <a:solidFill>
            <a:schemeClr val="tx1"/>
          </a:solidFill>
          <a:latin typeface="+mn-lt"/>
        </a:defRPr>
      </a:lvl7pPr>
      <a:lvl8pPr marL="3429000" indent="-228600" algn="l" rtl="0" fontAlgn="base">
        <a:spcBef>
          <a:spcPct val="20000"/>
        </a:spcBef>
        <a:spcAft>
          <a:spcPct val="0"/>
        </a:spcAft>
        <a:buClr>
          <a:srgbClr val="00783C"/>
        </a:buClr>
        <a:buChar char="»"/>
        <a:defRPr sz="1600">
          <a:solidFill>
            <a:schemeClr val="tx1"/>
          </a:solidFill>
          <a:latin typeface="+mn-lt"/>
        </a:defRPr>
      </a:lvl8pPr>
      <a:lvl9pPr marL="3886200" indent="-228600" algn="l" rtl="0" fontAlgn="base">
        <a:spcBef>
          <a:spcPct val="20000"/>
        </a:spcBef>
        <a:spcAft>
          <a:spcPct val="0"/>
        </a:spcAft>
        <a:buClr>
          <a:srgbClr val="00783C"/>
        </a:buClr>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4" Type="http://schemas.openxmlformats.org/officeDocument/2006/relationships/image" Target="../media/image19.jpeg"/><Relationship Id="rId5" Type="http://schemas.openxmlformats.org/officeDocument/2006/relationships/oleObject" Target="???" TargetMode="External"/><Relationship Id="rId1" Type="http://schemas.openxmlformats.org/officeDocument/2006/relationships/vmlDrawing" Target="../drawings/vmlDrawing1.vml"/><Relationship Id="rId2" Type="http://schemas.openxmlformats.org/officeDocument/2006/relationships/slideLayout" Target="../slideLayouts/slideLayout59.xml"/></Relationships>
</file>

<file path=ppt/slides/_rels/slide10.xml.rels><?xml version="1.0" encoding="UTF-8" standalone="yes"?>
<Relationships xmlns="http://schemas.openxmlformats.org/package/2006/relationships"><Relationship Id="rId3" Type="http://schemas.openxmlformats.org/officeDocument/2006/relationships/image" Target="../media/image27.jpeg"/><Relationship Id="rId4" Type="http://schemas.openxmlformats.org/officeDocument/2006/relationships/image" Target="../media/image28.png"/><Relationship Id="rId1" Type="http://schemas.openxmlformats.org/officeDocument/2006/relationships/slideLayout" Target="../slideLayouts/slideLayout65.xml"/><Relationship Id="rId2" Type="http://schemas.openxmlformats.org/officeDocument/2006/relationships/notesSlide" Target="../notesSlides/notesSlide9.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59.xml"/><Relationship Id="rId2" Type="http://schemas.openxmlformats.org/officeDocument/2006/relationships/notesSlide" Target="../notesSlides/notesSlide10.xml"/><Relationship Id="rId3" Type="http://schemas.openxmlformats.org/officeDocument/2006/relationships/image" Target="../media/image19.jpeg"/></Relationships>
</file>

<file path=ppt/slides/_rels/slide12.xml.rels><?xml version="1.0" encoding="UTF-8" standalone="yes"?>
<Relationships xmlns="http://schemas.openxmlformats.org/package/2006/relationships"><Relationship Id="rId3" Type="http://schemas.openxmlformats.org/officeDocument/2006/relationships/image" Target="../media/image29.gif"/><Relationship Id="rId4" Type="http://schemas.openxmlformats.org/officeDocument/2006/relationships/image" Target="../media/image21.jpeg"/><Relationship Id="rId5" Type="http://schemas.openxmlformats.org/officeDocument/2006/relationships/image" Target="../media/image22.jpeg"/><Relationship Id="rId6" Type="http://schemas.openxmlformats.org/officeDocument/2006/relationships/image" Target="../media/image23.jpeg"/><Relationship Id="rId7" Type="http://schemas.openxmlformats.org/officeDocument/2006/relationships/image" Target="../media/image24.png"/><Relationship Id="rId1" Type="http://schemas.openxmlformats.org/officeDocument/2006/relationships/slideLayout" Target="../slideLayouts/slideLayout63.xml"/><Relationship Id="rId2" Type="http://schemas.openxmlformats.org/officeDocument/2006/relationships/notesSlide" Target="../notesSlides/notesSlide1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5.xml"/><Relationship Id="rId2" Type="http://schemas.openxmlformats.org/officeDocument/2006/relationships/notesSlide" Target="../notesSlides/notesSlide12.xml"/><Relationship Id="rId3" Type="http://schemas.openxmlformats.org/officeDocument/2006/relationships/image" Target="../media/image28.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5.xml"/><Relationship Id="rId2" Type="http://schemas.openxmlformats.org/officeDocument/2006/relationships/notesSlide" Target="../notesSlides/notesSlide13.xml"/><Relationship Id="rId3" Type="http://schemas.openxmlformats.org/officeDocument/2006/relationships/image" Target="../media/image26.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5.xml"/><Relationship Id="rId2" Type="http://schemas.openxmlformats.org/officeDocument/2006/relationships/notesSlide" Target="../notesSlides/notesSlide14.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8.xml"/><Relationship Id="rId2" Type="http://schemas.openxmlformats.org/officeDocument/2006/relationships/notesSlide" Target="../notesSlides/notesSlide15.xml"/><Relationship Id="rId3" Type="http://schemas.openxmlformats.org/officeDocument/2006/relationships/image" Target="../media/image30.tiff"/></Relationships>
</file>

<file path=ppt/slides/_rels/slide17.xml.rels><?xml version="1.0" encoding="UTF-8" standalone="yes"?>
<Relationships xmlns="http://schemas.openxmlformats.org/package/2006/relationships"><Relationship Id="rId3" Type="http://schemas.openxmlformats.org/officeDocument/2006/relationships/image" Target="../media/image30.tiff"/><Relationship Id="rId4" Type="http://schemas.openxmlformats.org/officeDocument/2006/relationships/image" Target="../media/image31.png"/><Relationship Id="rId5" Type="http://schemas.openxmlformats.org/officeDocument/2006/relationships/image" Target="../media/image32.png"/><Relationship Id="rId1" Type="http://schemas.openxmlformats.org/officeDocument/2006/relationships/slideLayout" Target="../slideLayouts/slideLayout68.xml"/><Relationship Id="rId2" Type="http://schemas.openxmlformats.org/officeDocument/2006/relationships/notesSlide" Target="../notesSlides/notesSlide16.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65.xml"/><Relationship Id="rId2" Type="http://schemas.openxmlformats.org/officeDocument/2006/relationships/notesSlide" Target="../notesSlides/notesSlide17.xml"/></Relationships>
</file>

<file path=ppt/slides/_rels/slide19.xml.rels><?xml version="1.0" encoding="UTF-8" standalone="yes"?>
<Relationships xmlns="http://schemas.openxmlformats.org/package/2006/relationships"><Relationship Id="rId3" Type="http://schemas.openxmlformats.org/officeDocument/2006/relationships/image" Target="../media/image29.gif"/><Relationship Id="rId4" Type="http://schemas.openxmlformats.org/officeDocument/2006/relationships/image" Target="../media/image21.jpeg"/><Relationship Id="rId5" Type="http://schemas.openxmlformats.org/officeDocument/2006/relationships/image" Target="../media/image22.jpeg"/><Relationship Id="rId6" Type="http://schemas.openxmlformats.org/officeDocument/2006/relationships/image" Target="../media/image23.jpeg"/><Relationship Id="rId7" Type="http://schemas.openxmlformats.org/officeDocument/2006/relationships/image" Target="../media/image24.png"/><Relationship Id="rId1" Type="http://schemas.openxmlformats.org/officeDocument/2006/relationships/slideLayout" Target="../slideLayouts/slideLayout63.xml"/><Relationship Id="rId2" Type="http://schemas.openxmlformats.org/officeDocument/2006/relationships/notesSlide" Target="../notesSlides/notesSlide18.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7.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65.xml"/><Relationship Id="rId2" Type="http://schemas.openxmlformats.org/officeDocument/2006/relationships/notesSlide" Target="../notesSlides/notesSlide19.xml"/><Relationship Id="rId3" Type="http://schemas.openxmlformats.org/officeDocument/2006/relationships/image" Target="../media/image33.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65.xml"/><Relationship Id="rId2" Type="http://schemas.openxmlformats.org/officeDocument/2006/relationships/notesSlide" Target="../notesSlides/notesSlide20.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66.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66.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65.xml"/><Relationship Id="rId2" Type="http://schemas.openxmlformats.org/officeDocument/2006/relationships/notesSlide" Target="../notesSlides/notesSlide2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6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66.xml"/><Relationship Id="rId2" Type="http://schemas.openxmlformats.org/officeDocument/2006/relationships/image" Target="../media/image34.png"/></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2.xml"/><Relationship Id="rId4" Type="http://schemas.openxmlformats.org/officeDocument/2006/relationships/image" Target="../media/image19.jpeg"/><Relationship Id="rId5" Type="http://schemas.openxmlformats.org/officeDocument/2006/relationships/oleObject" Target="???" TargetMode="External"/><Relationship Id="rId1" Type="http://schemas.openxmlformats.org/officeDocument/2006/relationships/vmlDrawing" Target="../drawings/vmlDrawing3.vml"/><Relationship Id="rId2" Type="http://schemas.openxmlformats.org/officeDocument/2006/relationships/slideLayout" Target="../slideLayouts/slideLayout59.xml"/></Relationships>
</file>

<file path=ppt/slides/_rels/slide28.xml.rels><?xml version="1.0" encoding="UTF-8" standalone="yes"?>
<Relationships xmlns="http://schemas.openxmlformats.org/package/2006/relationships"><Relationship Id="rId3" Type="http://schemas.openxmlformats.org/officeDocument/2006/relationships/image" Target="../media/image21.jpeg"/><Relationship Id="rId4" Type="http://schemas.openxmlformats.org/officeDocument/2006/relationships/image" Target="../media/image22.jpeg"/><Relationship Id="rId5" Type="http://schemas.openxmlformats.org/officeDocument/2006/relationships/image" Target="../media/image23.jpeg"/><Relationship Id="rId6" Type="http://schemas.openxmlformats.org/officeDocument/2006/relationships/image" Target="../media/image24.png"/><Relationship Id="rId1" Type="http://schemas.openxmlformats.org/officeDocument/2006/relationships/slideLayout" Target="../slideLayouts/slideLayout66.xml"/><Relationship Id="rId2" Type="http://schemas.openxmlformats.org/officeDocument/2006/relationships/notesSlide" Target="../notesSlides/notesSlide2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65.xml"/><Relationship Id="rId2" Type="http://schemas.openxmlformats.org/officeDocument/2006/relationships/notesSlide" Target="../notesSlides/notesSlide2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5.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64.xml"/><Relationship Id="rId2" Type="http://schemas.openxmlformats.org/officeDocument/2006/relationships/image" Target="../media/image35.png"/><Relationship Id="rId3" Type="http://schemas.openxmlformats.org/officeDocument/2006/relationships/image" Target="../media/image36.png"/></Relationships>
</file>

<file path=ppt/slides/_rels/slide31.xml.rels><?xml version="1.0" encoding="UTF-8" standalone="yes"?>
<Relationships xmlns="http://schemas.openxmlformats.org/package/2006/relationships"><Relationship Id="rId3" Type="http://schemas.openxmlformats.org/officeDocument/2006/relationships/diagramData" Target="../diagrams/data1.xml"/><Relationship Id="rId4" Type="http://schemas.openxmlformats.org/officeDocument/2006/relationships/diagramLayout" Target="../diagrams/layout1.xml"/><Relationship Id="rId5" Type="http://schemas.openxmlformats.org/officeDocument/2006/relationships/diagramQuickStyle" Target="../diagrams/quickStyle1.xml"/><Relationship Id="rId6" Type="http://schemas.openxmlformats.org/officeDocument/2006/relationships/diagramColors" Target="../diagrams/colors1.xml"/><Relationship Id="rId7" Type="http://schemas.microsoft.com/office/2007/relationships/diagramDrawing" Target="../diagrams/drawing1.xml"/><Relationship Id="rId1" Type="http://schemas.openxmlformats.org/officeDocument/2006/relationships/slideLayout" Target="../slideLayouts/slideLayout64.xml"/><Relationship Id="rId2" Type="http://schemas.openxmlformats.org/officeDocument/2006/relationships/notesSlide" Target="../notesSlides/notesSlide25.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3.xml"/><Relationship Id="rId4" Type="http://schemas.openxmlformats.org/officeDocument/2006/relationships/image" Target="../media/image19.jpeg"/><Relationship Id="rId5" Type="http://schemas.openxmlformats.org/officeDocument/2006/relationships/oleObject" Target="Mac%20HD:Users:maryjolarson:Desktop:TOT.ESG%20online:%20EAP.v2.Agenda.Adult.Learn.TOT.doc!OLE_LINK2" TargetMode="External"/><Relationship Id="rId6" Type="http://schemas.openxmlformats.org/officeDocument/2006/relationships/oleObject" Target="Mac%20HD:Users:maryjolarson:Desktop:TOT.ESG%20online:%20EAP.v2.Agenda.Adult.Learn.TOT.doc!OLE_LINK3" TargetMode="External"/><Relationship Id="rId7" Type="http://schemas.openxmlformats.org/officeDocument/2006/relationships/oleObject" Target="Mac%20HD:Users:maryjolarson:Desktop:TOT.ESG%20online:%20EAP.v2.Agenda.Adult.Learn.TOT.doc!OLE_LINK4" TargetMode="External"/><Relationship Id="rId1" Type="http://schemas.openxmlformats.org/officeDocument/2006/relationships/vmlDrawing" Target="../drawings/vmlDrawing2.vml"/><Relationship Id="rId2" Type="http://schemas.openxmlformats.org/officeDocument/2006/relationships/slideLayout" Target="../slideLayouts/slideLayout59.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3.xml"/><Relationship Id="rId2" Type="http://schemas.openxmlformats.org/officeDocument/2006/relationships/notesSlide" Target="../notesSlides/notesSlide4.xml"/><Relationship Id="rId3" Type="http://schemas.openxmlformats.org/officeDocument/2006/relationships/image" Target="../media/image20.png"/></Relationships>
</file>

<file path=ppt/slides/_rels/slide6.xml.rels><?xml version="1.0" encoding="UTF-8" standalone="yes"?>
<Relationships xmlns="http://schemas.openxmlformats.org/package/2006/relationships"><Relationship Id="rId3" Type="http://schemas.openxmlformats.org/officeDocument/2006/relationships/image" Target="../media/image21.jpeg"/><Relationship Id="rId4" Type="http://schemas.openxmlformats.org/officeDocument/2006/relationships/image" Target="../media/image22.jpeg"/><Relationship Id="rId5" Type="http://schemas.openxmlformats.org/officeDocument/2006/relationships/image" Target="../media/image23.jpeg"/><Relationship Id="rId6" Type="http://schemas.openxmlformats.org/officeDocument/2006/relationships/image" Target="../media/image24.png"/><Relationship Id="rId1" Type="http://schemas.openxmlformats.org/officeDocument/2006/relationships/slideLayout" Target="../slideLayouts/slideLayout66.xml"/><Relationship Id="rId2" Type="http://schemas.openxmlformats.org/officeDocument/2006/relationships/notesSlide" Target="../notesSlides/notesSlide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3.xml"/><Relationship Id="rId2" Type="http://schemas.openxmlformats.org/officeDocument/2006/relationships/notesSlide" Target="../notesSlides/notesSlide6.xml"/><Relationship Id="rId3" Type="http://schemas.openxmlformats.org/officeDocument/2006/relationships/image" Target="../media/image25.jpe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5.xml"/><Relationship Id="rId2" Type="http://schemas.openxmlformats.org/officeDocument/2006/relationships/notesSlide" Target="../notesSlides/notesSlide7.xml"/><Relationship Id="rId3" Type="http://schemas.openxmlformats.org/officeDocument/2006/relationships/image" Target="../media/image26.png"/></Relationships>
</file>

<file path=ppt/slides/_rels/slide9.xml.rels><?xml version="1.0" encoding="UTF-8" standalone="yes"?>
<Relationships xmlns="http://schemas.openxmlformats.org/package/2006/relationships"><Relationship Id="rId3" Type="http://schemas.openxmlformats.org/officeDocument/2006/relationships/image" Target="../media/image27.jpeg"/><Relationship Id="rId4" Type="http://schemas.openxmlformats.org/officeDocument/2006/relationships/image" Target="../media/image28.png"/><Relationship Id="rId1" Type="http://schemas.openxmlformats.org/officeDocument/2006/relationships/slideLayout" Target="../slideLayouts/slideLayout65.xml"/><Relationship Id="rId2" Type="http://schemas.openxmlformats.org/officeDocument/2006/relationships/notesSlide" Target="../notesSlides/notesSlide8.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4" name="Picture 3">
            <a:extLst>
              <a:ext uri="{FF2B5EF4-FFF2-40B4-BE49-F238E27FC236}">
                <a16:creationId xmlns="" xmlns:a="http://schemas.openxmlformats.org/drawingml/2006/main" xmlns:r="http://schemas.openxmlformats.org/officeDocument/2006/relationships" xmlns:p="http://schemas.openxmlformats.org/presentationml/2006/main" xmlns:a16="http://schemas.microsoft.com/office/drawing/2014/main" xmlns:mv="urn:schemas-microsoft-com:mac:vml" xmlns:mc="http://schemas.openxmlformats.org/markup-compatibility/2006" id="{46D8EC1D-A510-174E-908A-DC116ADB9A8A}"/>
              </a:ext>
            </a:extLst>
          </p:cNvPr>
          <p:cNvPicPr>
            <a:picLocks noChangeAspect="1"/>
          </p:cNvPicPr>
          <p:nvPr/>
        </p:nvPicPr>
        <p:blipFill>
          <a:blip r:embed="rId4"/>
          <a:stretch>
            <a:fillRect/>
          </a:stretch>
        </p:blipFill>
        <p:spPr>
          <a:xfrm>
            <a:off x="0" y="-23271"/>
            <a:ext cx="9144000" cy="4086783"/>
          </a:xfrm>
          <a:prstGeom prst="rect">
            <a:avLst/>
          </a:prstGeom>
        </p:spPr>
      </p:pic>
      <p:sp>
        <p:nvSpPr>
          <p:cNvPr id="2" name="TextBox 1"/>
          <p:cNvSpPr txBox="1"/>
          <p:nvPr/>
        </p:nvSpPr>
        <p:spPr>
          <a:xfrm>
            <a:off x="8239126" y="4171953"/>
            <a:ext cx="138564" cy="315471"/>
          </a:xfrm>
          <a:prstGeom prst="rect">
            <a:avLst/>
          </a:prstGeom>
          <a:noFill/>
        </p:spPr>
        <p:txBody>
          <a:bodyPr wrap="none" lIns="68580" tIns="34290" rIns="68580" bIns="34290"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600" b="1" i="0" u="none" strike="noStrike" kern="1200" cap="none" spc="0" normalizeH="0" baseline="0" noProof="0">
              <a:ln>
                <a:noFill/>
              </a:ln>
              <a:solidFill>
                <a:srgbClr val="021F43"/>
              </a:solidFill>
              <a:effectLst/>
              <a:uLnTx/>
              <a:uFillTx/>
              <a:latin typeface="Trebuchet MS" pitchFamily="34" charset="0"/>
              <a:ea typeface="+mn-ea"/>
              <a:cs typeface="Times New Roman" pitchFamily="18" charset="0"/>
            </a:endParaRPr>
          </a:p>
        </p:txBody>
      </p:sp>
      <p:sp>
        <p:nvSpPr>
          <p:cNvPr id="14" name="Title 9">
            <a:extLst>
              <a:ext uri="{FF2B5EF4-FFF2-40B4-BE49-F238E27FC236}">
                <a16:creationId xmlns="" xmlns:a="http://schemas.openxmlformats.org/drawingml/2006/main" xmlns:r="http://schemas.openxmlformats.org/officeDocument/2006/relationships" xmlns:p="http://schemas.openxmlformats.org/presentationml/2006/main" xmlns:a16="http://schemas.microsoft.com/office/drawing/2014/main" xmlns:mv="urn:schemas-microsoft-com:mac:vml" xmlns:mc="http://schemas.openxmlformats.org/markup-compatibility/2006" id="{4B28747A-B433-8846-8B95-EB6D57D338BC}"/>
              </a:ext>
            </a:extLst>
          </p:cNvPr>
          <p:cNvSpPr>
            <a:spLocks noGrp="1"/>
          </p:cNvSpPr>
          <p:nvPr>
            <p:ph type="title"/>
          </p:nvPr>
        </p:nvSpPr>
        <p:spPr>
          <a:xfrm>
            <a:off x="518284" y="807957"/>
            <a:ext cx="8236249" cy="1747490"/>
          </a:xfrm>
        </p:spPr>
        <p:txBody>
          <a:bodyPr anchor="t">
            <a:noAutofit/>
          </a:bodyPr>
          <a:lstStyle/>
          <a:p>
            <a:pPr>
              <a:spcBef>
                <a:spcPts val="600"/>
              </a:spcBef>
              <a:spcAft>
                <a:spcPts val="1200"/>
              </a:spcAft>
            </a:pPr>
            <a:r>
              <a:rPr lang="en-US" sz="2000" b="0" dirty="0" smtClean="0">
                <a:solidFill>
                  <a:schemeClr val="bg1"/>
                </a:solidFill>
                <a:latin typeface="+mn-lt"/>
              </a:rPr>
              <a:t>Beyond the Balance Sheet </a:t>
            </a:r>
            <a:r>
              <a:rPr lang="en-US" sz="2400" b="0" dirty="0" smtClean="0">
                <a:solidFill>
                  <a:schemeClr val="bg1"/>
                </a:solidFill>
                <a:latin typeface="+mn-lt"/>
              </a:rPr>
              <a:t/>
            </a:r>
            <a:br>
              <a:rPr lang="en-US" sz="2400" b="0" dirty="0" smtClean="0">
                <a:solidFill>
                  <a:schemeClr val="bg1"/>
                </a:solidFill>
                <a:latin typeface="+mn-lt"/>
              </a:rPr>
            </a:br>
            <a:r>
              <a:rPr lang="en-US" sz="2200" dirty="0" smtClean="0">
                <a:solidFill>
                  <a:schemeClr val="bg1"/>
                </a:solidFill>
                <a:latin typeface="+mn-lt"/>
              </a:rPr>
              <a:t>DISCLOSURE AND TRANSPARENCY </a:t>
            </a:r>
            <a:r>
              <a:rPr lang="en-US" sz="2400" dirty="0" smtClean="0">
                <a:solidFill>
                  <a:schemeClr val="bg1"/>
                </a:solidFill>
                <a:latin typeface="+mn-lt"/>
              </a:rPr>
              <a:t/>
            </a:r>
            <a:br>
              <a:rPr lang="en-US" sz="2400" dirty="0" smtClean="0">
                <a:solidFill>
                  <a:schemeClr val="bg1"/>
                </a:solidFill>
                <a:latin typeface="+mn-lt"/>
              </a:rPr>
            </a:br>
            <a:r>
              <a:rPr lang="en-US" sz="2400" dirty="0" smtClean="0">
                <a:solidFill>
                  <a:schemeClr val="bg1"/>
                </a:solidFill>
                <a:latin typeface="+mn-lt"/>
              </a:rPr>
              <a:t/>
            </a:r>
            <a:br>
              <a:rPr lang="en-US" sz="2400" dirty="0" smtClean="0">
                <a:solidFill>
                  <a:schemeClr val="bg1"/>
                </a:solidFill>
                <a:latin typeface="+mn-lt"/>
              </a:rPr>
            </a:br>
            <a:r>
              <a:rPr lang="en-US" sz="2400" dirty="0" smtClean="0">
                <a:solidFill>
                  <a:schemeClr val="bg1"/>
                </a:solidFill>
                <a:latin typeface="+mn-lt"/>
              </a:rPr>
              <a:t/>
            </a:r>
            <a:br>
              <a:rPr lang="en-US" sz="2400" dirty="0" smtClean="0">
                <a:solidFill>
                  <a:schemeClr val="bg1"/>
                </a:solidFill>
                <a:latin typeface="+mn-lt"/>
              </a:rPr>
            </a:br>
            <a:r>
              <a:rPr lang="en-US" sz="2400" dirty="0" smtClean="0">
                <a:solidFill>
                  <a:schemeClr val="bg1"/>
                </a:solidFill>
              </a:rPr>
              <a:t>				</a:t>
            </a:r>
            <a:r>
              <a:rPr lang="en-US" sz="2400" dirty="0" smtClean="0">
                <a:solidFill>
                  <a:schemeClr val="bg1"/>
                </a:solidFill>
                <a:latin typeface="+mn-lt"/>
              </a:rPr>
              <a:t/>
            </a:r>
            <a:br>
              <a:rPr lang="en-US" sz="2400" dirty="0" smtClean="0">
                <a:solidFill>
                  <a:schemeClr val="bg1"/>
                </a:solidFill>
                <a:latin typeface="+mn-lt"/>
              </a:rPr>
            </a:br>
            <a:r>
              <a:rPr lang="en-US" sz="2400" dirty="0" smtClean="0">
                <a:solidFill>
                  <a:schemeClr val="bg1"/>
                </a:solidFill>
                <a:latin typeface="+mn-lt"/>
              </a:rPr>
              <a:t>				</a:t>
            </a:r>
            <a:endParaRPr lang="uk-UA" sz="2000" b="0" cap="none" dirty="0">
              <a:solidFill>
                <a:schemeClr val="bg1"/>
              </a:solidFill>
              <a:latin typeface="+mn-lt"/>
            </a:endParaRPr>
          </a:p>
        </p:txBody>
      </p:sp>
      <p:sp>
        <p:nvSpPr>
          <p:cNvPr id="7" name="Text Placeholder 6"/>
          <p:cNvSpPr>
            <a:spLocks noGrp="1"/>
          </p:cNvSpPr>
          <p:nvPr>
            <p:ph type="body" sz="quarter" idx="13"/>
          </p:nvPr>
        </p:nvSpPr>
        <p:spPr>
          <a:xfrm>
            <a:off x="534575" y="2060206"/>
            <a:ext cx="6959257" cy="875885"/>
          </a:xfrm>
        </p:spPr>
        <p:txBody>
          <a:bodyPr>
            <a:normAutofit/>
          </a:bodyPr>
          <a:lstStyle/>
          <a:p>
            <a:r>
              <a:rPr lang="en-US" sz="2000" cap="none" dirty="0" smtClean="0">
                <a:solidFill>
                  <a:schemeClr val="bg1"/>
                </a:solidFill>
              </a:rPr>
              <a:t>Experiential Adult Learning				           Training of Trainers (TOT)</a:t>
            </a:r>
            <a:endParaRPr lang="en-US" sz="2000" dirty="0"/>
          </a:p>
        </p:txBody>
      </p:sp>
      <p:sp>
        <p:nvSpPr>
          <p:cNvPr id="11" name="Text Placeholder 6"/>
          <p:cNvSpPr>
            <a:spLocks noGrp="1"/>
          </p:cNvSpPr>
          <p:nvPr>
            <p:ph type="body" sz="quarter" idx="13"/>
          </p:nvPr>
        </p:nvSpPr>
        <p:spPr>
          <a:xfrm>
            <a:off x="6129865" y="2254937"/>
            <a:ext cx="3014135" cy="875885"/>
          </a:xfrm>
        </p:spPr>
        <p:txBody>
          <a:bodyPr>
            <a:noAutofit/>
          </a:bodyPr>
          <a:lstStyle/>
          <a:p>
            <a:r>
              <a:rPr lang="en-US" sz="2400" cap="none" dirty="0" smtClean="0">
                <a:solidFill>
                  <a:schemeClr val="bg1"/>
                </a:solidFill>
              </a:rPr>
              <a:t>Welcome!</a:t>
            </a:r>
          </a:p>
          <a:p>
            <a:r>
              <a:rPr lang="en-US" sz="1800" cap="none" dirty="0" smtClean="0">
                <a:solidFill>
                  <a:schemeClr val="bg1"/>
                </a:solidFill>
              </a:rPr>
              <a:t>Thursday, Dec 17, 2020</a:t>
            </a:r>
          </a:p>
          <a:p>
            <a:r>
              <a:rPr lang="en-US" sz="1800" cap="none" dirty="0" smtClean="0">
                <a:solidFill>
                  <a:schemeClr val="bg1"/>
                </a:solidFill>
              </a:rPr>
              <a:t>Yangon, Myanmar</a:t>
            </a:r>
            <a:r>
              <a:rPr lang="en-US" sz="2400" cap="none" dirty="0" smtClean="0">
                <a:solidFill>
                  <a:schemeClr val="bg1"/>
                </a:solidFill>
              </a:rPr>
              <a:t>				         </a:t>
            </a:r>
            <a:endParaRPr lang="en-US" sz="2400" dirty="0"/>
          </a:p>
        </p:txBody>
      </p:sp>
      <p:sp>
        <p:nvSpPr>
          <p:cNvPr id="12" name="TextBox 11"/>
          <p:cNvSpPr txBox="1"/>
          <p:nvPr/>
        </p:nvSpPr>
        <p:spPr>
          <a:xfrm>
            <a:off x="5012267" y="4953001"/>
            <a:ext cx="3655468" cy="553998"/>
          </a:xfrm>
          <a:prstGeom prst="rect">
            <a:avLst/>
          </a:prstGeom>
          <a:noFill/>
        </p:spPr>
        <p:txBody>
          <a:bodyPr wrap="none" rtlCol="0">
            <a:spAutoFit/>
          </a:bodyPr>
          <a:lstStyle/>
          <a:p>
            <a:r>
              <a:rPr lang="en-US" b="0" dirty="0" smtClean="0">
                <a:latin typeface="+mn-lt"/>
              </a:rPr>
              <a:t>EAP ESG Advisory Webinar Series #3</a:t>
            </a:r>
          </a:p>
          <a:p>
            <a:r>
              <a:rPr lang="en-US" sz="1400" b="0" dirty="0" smtClean="0">
                <a:latin typeface="+mn-lt"/>
              </a:rPr>
              <a:t>In partnership with:</a:t>
            </a:r>
            <a:endParaRPr lang="en-US" sz="1400" b="0" dirty="0">
              <a:latin typeface="+mn-lt"/>
            </a:endParaRPr>
          </a:p>
        </p:txBody>
      </p:sp>
      <p:graphicFrame>
        <p:nvGraphicFramePr>
          <p:cNvPr id="161794" name="Object 2"/>
          <p:cNvGraphicFramePr>
            <a:graphicFrameLocks noChangeAspect="1"/>
          </p:cNvGraphicFramePr>
          <p:nvPr/>
        </p:nvGraphicFramePr>
        <p:xfrm>
          <a:off x="4174067" y="5947835"/>
          <a:ext cx="4969933" cy="910165"/>
        </p:xfrm>
        <a:graphic>
          <a:graphicData uri="http://schemas.openxmlformats.org/presentationml/2006/ole">
            <p:oleObj spid="_x0000_s206850" name="Document" r:id="rId5" imgW="5600700" imgH="482600" progId="Word.Document.12">
              <p:link updateAutomatic="1"/>
            </p:oleObj>
          </a:graphicData>
        </a:graphic>
      </p:graphicFrame>
      <p:graphicFrame>
        <p:nvGraphicFramePr>
          <p:cNvPr id="161795" name="Object 3"/>
          <p:cNvGraphicFramePr>
            <a:graphicFrameLocks noChangeAspect="1"/>
          </p:cNvGraphicFramePr>
          <p:nvPr/>
        </p:nvGraphicFramePr>
        <p:xfrm>
          <a:off x="6322483" y="5723467"/>
          <a:ext cx="901700" cy="406400"/>
        </p:xfrm>
        <a:graphic>
          <a:graphicData uri="http://schemas.openxmlformats.org/presentationml/2006/ole">
            <p:oleObj spid="_x0000_s206851" name="Document" r:id="rId5" imgW="901700" imgH="406400" progId="Word.Document.12">
              <p:link updateAutomatic="1"/>
            </p:oleObj>
          </a:graphicData>
        </a:graphic>
      </p:graphicFrame>
      <p:graphicFrame>
        <p:nvGraphicFramePr>
          <p:cNvPr id="161796" name="Object 4"/>
          <p:cNvGraphicFramePr>
            <a:graphicFrameLocks noChangeAspect="1"/>
          </p:cNvGraphicFramePr>
          <p:nvPr/>
        </p:nvGraphicFramePr>
        <p:xfrm>
          <a:off x="7575551" y="5552016"/>
          <a:ext cx="958850" cy="795641"/>
        </p:xfrm>
        <a:graphic>
          <a:graphicData uri="http://schemas.openxmlformats.org/presentationml/2006/ole">
            <p:oleObj spid="_x0000_s206852" name="Document" r:id="rId5" imgW="596900" imgH="495300" progId="Word.Document.12">
              <p:link updateAutomatic="1"/>
            </p:oleObj>
          </a:graphicData>
        </a:graphic>
      </p:graphicFrame>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137132666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grpSp>
        <p:nvGrpSpPr>
          <p:cNvPr id="2" name="Group 26"/>
          <p:cNvGrpSpPr/>
          <p:nvPr/>
        </p:nvGrpSpPr>
        <p:grpSpPr>
          <a:xfrm>
            <a:off x="2667000" y="2957334"/>
            <a:ext cx="5730875" cy="3231019"/>
            <a:chOff x="632270" y="3010906"/>
            <a:chExt cx="5019229" cy="3231019"/>
          </a:xfrm>
        </p:grpSpPr>
        <p:sp>
          <p:nvSpPr>
            <p:cNvPr id="15" name="Rectangle 14"/>
            <p:cNvSpPr/>
            <p:nvPr/>
          </p:nvSpPr>
          <p:spPr>
            <a:xfrm>
              <a:off x="633042" y="3010906"/>
              <a:ext cx="4762500" cy="2421176"/>
            </a:xfrm>
            <a:prstGeom prst="rect">
              <a:avLst/>
            </a:prstGeom>
          </p:spPr>
          <p:txBody>
            <a:bodyPr wrap="square">
              <a:spAutoFit/>
            </a:bodyPr>
            <a:lstStyle/>
            <a:p>
              <a:pPr>
                <a:lnSpc>
                  <a:spcPct val="150000"/>
                </a:lnSpc>
              </a:pPr>
              <a:r>
                <a:rPr lang="en-AU" sz="2000" dirty="0" smtClean="0">
                  <a:solidFill>
                    <a:srgbClr val="084D7A"/>
                  </a:solidFill>
                </a:rPr>
                <a:t>High impact:  </a:t>
              </a:r>
              <a:r>
                <a:rPr lang="en-AU" sz="2000" b="0" i="1" dirty="0" smtClean="0">
                  <a:solidFill>
                    <a:srgbClr val="084D7A"/>
                  </a:solidFill>
                </a:rPr>
                <a:t>Company culture is the single biggest factor determining the commitment and consistent </a:t>
              </a:r>
              <a:r>
                <a:rPr lang="en-AU" sz="2000" i="1" dirty="0" smtClean="0">
                  <a:solidFill>
                    <a:srgbClr val="084D7A"/>
                  </a:solidFill>
                </a:rPr>
                <a:t>practice of </a:t>
              </a:r>
              <a:r>
                <a:rPr lang="en-AU" sz="2200" i="1" dirty="0" smtClean="0">
                  <a:solidFill>
                    <a:srgbClr val="084D7A"/>
                  </a:solidFill>
                </a:rPr>
                <a:t>ethical</a:t>
              </a:r>
              <a:r>
                <a:rPr lang="en-AU" sz="2000" i="1" dirty="0" smtClean="0">
                  <a:solidFill>
                    <a:srgbClr val="084D7A"/>
                  </a:solidFill>
                </a:rPr>
                <a:t> </a:t>
              </a:r>
              <a:r>
                <a:rPr lang="en-AU" sz="2000" b="0" i="1" dirty="0" smtClean="0">
                  <a:solidFill>
                    <a:srgbClr val="084D7A"/>
                  </a:solidFill>
                </a:rPr>
                <a:t>behaviours – or the amount of misconduct that will take place. </a:t>
              </a:r>
              <a:endParaRPr lang="en-AU" sz="2000" b="0" i="1" dirty="0">
                <a:solidFill>
                  <a:srgbClr val="084D7A"/>
                </a:solidFill>
              </a:endParaRPr>
            </a:p>
          </p:txBody>
        </p:sp>
        <p:sp>
          <p:nvSpPr>
            <p:cNvPr id="19" name="TextBox 18"/>
            <p:cNvSpPr txBox="1"/>
            <p:nvPr/>
          </p:nvSpPr>
          <p:spPr>
            <a:xfrm>
              <a:off x="632270" y="5718705"/>
              <a:ext cx="5019229" cy="523220"/>
            </a:xfrm>
            <a:prstGeom prst="rect">
              <a:avLst/>
            </a:prstGeom>
            <a:noFill/>
          </p:spPr>
          <p:txBody>
            <a:bodyPr wrap="square" rtlCol="0">
              <a:spAutoFit/>
            </a:bodyPr>
            <a:lstStyle/>
            <a:p>
              <a:r>
                <a:rPr lang="en-US" sz="1400" b="0" dirty="0">
                  <a:solidFill>
                    <a:schemeClr val="bg2">
                      <a:lumMod val="50000"/>
                    </a:schemeClr>
                  </a:solidFill>
                  <a:latin typeface="+mn-lt"/>
                </a:rPr>
                <a:t>Source: OECD papers on Convention regarding</a:t>
              </a:r>
              <a:r>
                <a:rPr lang="en-US" sz="1400" b="0" dirty="0" smtClean="0">
                  <a:solidFill>
                    <a:schemeClr val="bg2">
                      <a:lumMod val="50000"/>
                    </a:schemeClr>
                  </a:solidFill>
                  <a:latin typeface="+mn-lt"/>
                </a:rPr>
                <a:t> Bribery </a:t>
              </a:r>
              <a:r>
                <a:rPr lang="en-US" sz="1400" b="0" dirty="0">
                  <a:solidFill>
                    <a:schemeClr val="bg2">
                      <a:lumMod val="50000"/>
                    </a:schemeClr>
                  </a:solidFill>
                  <a:latin typeface="+mn-lt"/>
                </a:rPr>
                <a:t>and Corruption and confirmed </a:t>
              </a:r>
              <a:r>
                <a:rPr lang="en-US" sz="1400" b="0" dirty="0" smtClean="0">
                  <a:solidFill>
                    <a:schemeClr val="bg2">
                      <a:lumMod val="50000"/>
                    </a:schemeClr>
                  </a:solidFill>
                  <a:latin typeface="+mn-lt"/>
                </a:rPr>
                <a:t>in studies </a:t>
              </a:r>
              <a:r>
                <a:rPr lang="en-US" sz="1400" b="0" dirty="0">
                  <a:solidFill>
                    <a:schemeClr val="bg2">
                      <a:lumMod val="50000"/>
                    </a:schemeClr>
                  </a:solidFill>
                  <a:latin typeface="+mn-lt"/>
                </a:rPr>
                <a:t>by NYU Stern 2016-17 </a:t>
              </a:r>
            </a:p>
          </p:txBody>
        </p:sp>
      </p:grpSp>
      <p:cxnSp>
        <p:nvCxnSpPr>
          <p:cNvPr id="12" name="Straight Arrow Connector 11"/>
          <p:cNvCxnSpPr/>
          <p:nvPr/>
        </p:nvCxnSpPr>
        <p:spPr bwMode="auto">
          <a:xfrm flipV="1">
            <a:off x="571500" y="2269762"/>
            <a:ext cx="7905750" cy="15876"/>
          </a:xfrm>
          <a:prstGeom prst="straightConnector1">
            <a:avLst/>
          </a:prstGeom>
          <a:noFill/>
          <a:ln w="38100" cap="flat" cmpd="sng" algn="ctr">
            <a:solidFill>
              <a:schemeClr val="bg2">
                <a:lumMod val="50000"/>
              </a:schemeClr>
            </a:solidFill>
            <a:prstDash val="solid"/>
            <a:round/>
            <a:headEnd type="arrow"/>
            <a:tailEnd type="arrow"/>
          </a:ln>
          <a:effectLst/>
        </p:spPr>
      </p:cxnSp>
      <p:sp>
        <p:nvSpPr>
          <p:cNvPr id="16" name="TextBox 15"/>
          <p:cNvSpPr txBox="1"/>
          <p:nvPr/>
        </p:nvSpPr>
        <p:spPr>
          <a:xfrm>
            <a:off x="619125" y="2460262"/>
            <a:ext cx="1336236" cy="369332"/>
          </a:xfrm>
          <a:prstGeom prst="rect">
            <a:avLst/>
          </a:prstGeom>
          <a:noFill/>
        </p:spPr>
        <p:txBody>
          <a:bodyPr wrap="none" rtlCol="0">
            <a:spAutoFit/>
          </a:bodyPr>
          <a:lstStyle/>
          <a:p>
            <a:r>
              <a:rPr lang="en-US" sz="1800" dirty="0" smtClean="0">
                <a:solidFill>
                  <a:srgbClr val="084D7A"/>
                </a:solidFill>
                <a:latin typeface="Calibri"/>
                <a:cs typeface="Calibri"/>
              </a:rPr>
              <a:t>High Impact</a:t>
            </a:r>
            <a:endParaRPr lang="en-US" sz="1800" dirty="0">
              <a:solidFill>
                <a:srgbClr val="084D7A"/>
              </a:solidFill>
              <a:latin typeface="Calibri"/>
              <a:cs typeface="Calibri"/>
            </a:endParaRPr>
          </a:p>
        </p:txBody>
      </p:sp>
      <p:sp>
        <p:nvSpPr>
          <p:cNvPr id="18" name="TextBox 17"/>
          <p:cNvSpPr txBox="1"/>
          <p:nvPr/>
        </p:nvSpPr>
        <p:spPr>
          <a:xfrm>
            <a:off x="3835400" y="2485662"/>
            <a:ext cx="1047019" cy="369332"/>
          </a:xfrm>
          <a:prstGeom prst="rect">
            <a:avLst/>
          </a:prstGeom>
          <a:noFill/>
        </p:spPr>
        <p:txBody>
          <a:bodyPr wrap="none" rtlCol="0">
            <a:spAutoFit/>
          </a:bodyPr>
          <a:lstStyle/>
          <a:p>
            <a:r>
              <a:rPr lang="en-US" sz="1800" dirty="0" smtClean="0">
                <a:solidFill>
                  <a:srgbClr val="084D7A"/>
                </a:solidFill>
                <a:latin typeface="Calibri"/>
                <a:cs typeface="Calibri"/>
              </a:rPr>
              <a:t> Medium</a:t>
            </a:r>
            <a:endParaRPr lang="en-US" sz="1800" dirty="0">
              <a:solidFill>
                <a:srgbClr val="084D7A"/>
              </a:solidFill>
              <a:latin typeface="Calibri"/>
              <a:cs typeface="Calibri"/>
            </a:endParaRPr>
          </a:p>
        </p:txBody>
      </p:sp>
      <p:sp>
        <p:nvSpPr>
          <p:cNvPr id="20" name="TextBox 19"/>
          <p:cNvSpPr txBox="1"/>
          <p:nvPr/>
        </p:nvSpPr>
        <p:spPr>
          <a:xfrm>
            <a:off x="6994525" y="2501537"/>
            <a:ext cx="1293856" cy="369332"/>
          </a:xfrm>
          <a:prstGeom prst="rect">
            <a:avLst/>
          </a:prstGeom>
          <a:noFill/>
        </p:spPr>
        <p:txBody>
          <a:bodyPr wrap="none" rtlCol="0">
            <a:spAutoFit/>
          </a:bodyPr>
          <a:lstStyle/>
          <a:p>
            <a:r>
              <a:rPr lang="en-US" sz="1800" dirty="0" smtClean="0">
                <a:solidFill>
                  <a:schemeClr val="bg2">
                    <a:lumMod val="50000"/>
                  </a:schemeClr>
                </a:solidFill>
                <a:latin typeface="Calibri"/>
                <a:cs typeface="Calibri"/>
              </a:rPr>
              <a:t>Low Impact</a:t>
            </a:r>
            <a:endParaRPr lang="en-US" sz="1800" dirty="0">
              <a:solidFill>
                <a:schemeClr val="bg2">
                  <a:lumMod val="50000"/>
                </a:schemeClr>
              </a:solidFill>
              <a:latin typeface="Calibri"/>
              <a:cs typeface="Calibri"/>
            </a:endParaRPr>
          </a:p>
        </p:txBody>
      </p:sp>
      <p:sp>
        <p:nvSpPr>
          <p:cNvPr id="22" name="TextBox 21"/>
          <p:cNvSpPr txBox="1"/>
          <p:nvPr/>
        </p:nvSpPr>
        <p:spPr>
          <a:xfrm>
            <a:off x="635094" y="3246762"/>
            <a:ext cx="1158875" cy="369332"/>
          </a:xfrm>
          <a:prstGeom prst="rect">
            <a:avLst/>
          </a:prstGeom>
          <a:solidFill>
            <a:srgbClr val="012958"/>
          </a:solidFill>
        </p:spPr>
        <p:txBody>
          <a:bodyPr wrap="square" rtlCol="0">
            <a:spAutoFit/>
          </a:bodyPr>
          <a:lstStyle/>
          <a:p>
            <a:pPr algn="ctr"/>
            <a:r>
              <a:rPr lang="en-AU" sz="1800" dirty="0" smtClean="0">
                <a:solidFill>
                  <a:srgbClr val="FFFFFF"/>
                </a:solidFill>
              </a:rPr>
              <a:t>Answer</a:t>
            </a:r>
            <a:endParaRPr lang="en-US" dirty="0">
              <a:solidFill>
                <a:srgbClr val="FFFFFF"/>
              </a:solidFill>
            </a:endParaRPr>
          </a:p>
        </p:txBody>
      </p:sp>
      <p:pic>
        <p:nvPicPr>
          <p:cNvPr id="13" name="Picture 6" descr="Ethics Icon of Line style - Available in SVG, PNG, EPS, AI &amp; Icon fonts">
            <a:extLst>
              <a:ext uri="{FF2B5EF4-FFF2-40B4-BE49-F238E27FC236}">
                <a16:creationId xmlns="" xmlns:a="http://schemas.openxmlformats.org/drawingml/2006/main" xmlns:r="http://schemas.openxmlformats.org/officeDocument/2006/relationships" xmlns:p="http://schemas.openxmlformats.org/presentationml/2006/main" xmlns:a16="http://schemas.microsoft.com/office/drawing/2014/main" xmlns:mv="urn:schemas-microsoft-com:mac:vml" xmlns:mc="http://schemas.openxmlformats.org/markup-compatibility/2006" id="{A9EBF3A4-6A22-EE4F-9596-FD8C7E41A9D7}"/>
              </a:ext>
            </a:extLst>
          </p:cNvPr>
          <p:cNvPicPr>
            <a:picLocks noChangeAspect="1" noChangeArrowheads="1"/>
          </p:cNvPicPr>
          <p:nvPr/>
        </p:nvPicPr>
        <p:blipFill>
          <a:blip r:embed="rId3" cstate="email">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ext>
            </a:extLst>
          </a:blip>
          <a:srcRect/>
          <a:stretch>
            <a:fillRect/>
          </a:stretch>
        </p:blipFill>
        <p:spPr bwMode="auto">
          <a:xfrm>
            <a:off x="509694" y="4392700"/>
            <a:ext cx="1153106" cy="1153106"/>
          </a:xfrm>
          <a:prstGeom prst="rect">
            <a:avLst/>
          </a:prstGeom>
          <a:noFill/>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Lst>
        </p:spPr>
      </p:pic>
      <p:sp>
        <p:nvSpPr>
          <p:cNvPr id="17" name="TextBox 16"/>
          <p:cNvSpPr txBox="1"/>
          <p:nvPr/>
        </p:nvSpPr>
        <p:spPr>
          <a:xfrm>
            <a:off x="643821" y="5605299"/>
            <a:ext cx="830726" cy="369332"/>
          </a:xfrm>
          <a:prstGeom prst="rect">
            <a:avLst/>
          </a:prstGeom>
          <a:noFill/>
        </p:spPr>
        <p:txBody>
          <a:bodyPr wrap="none" rtlCol="0">
            <a:spAutoFit/>
          </a:bodyPr>
          <a:lstStyle/>
          <a:p>
            <a:r>
              <a:rPr lang="en-US" sz="1800" dirty="0" smtClean="0">
                <a:solidFill>
                  <a:srgbClr val="021F43"/>
                </a:solidFill>
              </a:rPr>
              <a:t>Ethics</a:t>
            </a:r>
            <a:endParaRPr lang="en-US" sz="1800" dirty="0">
              <a:solidFill>
                <a:srgbClr val="021F43"/>
              </a:solidFill>
            </a:endParaRPr>
          </a:p>
        </p:txBody>
      </p:sp>
      <p:sp>
        <p:nvSpPr>
          <p:cNvPr id="14" name="Rounded Rectangle 13">
            <a:extLst>
              <a:ext uri="{FF2B5EF4-FFF2-40B4-BE49-F238E27FC236}">
                <a16:creationId xmlns="" xmlns:a="http://schemas.openxmlformats.org/drawingml/2006/main" xmlns:r="http://schemas.openxmlformats.org/officeDocument/2006/relationships" xmlns:p="http://schemas.openxmlformats.org/presentationml/2006/main" xmlns:a16="http://schemas.microsoft.com/office/drawing/2014/main" xmlns:mv="urn:schemas-microsoft-com:mac:vml" xmlns:mc="http://schemas.openxmlformats.org/markup-compatibility/2006" id="{BF82067A-8889-4247-875A-04BB717EA918}"/>
              </a:ext>
            </a:extLst>
          </p:cNvPr>
          <p:cNvSpPr/>
          <p:nvPr/>
        </p:nvSpPr>
        <p:spPr bwMode="auto">
          <a:xfrm>
            <a:off x="1199283" y="376986"/>
            <a:ext cx="7500217" cy="1782014"/>
          </a:xfrm>
          <a:prstGeom prst="roundRect">
            <a:avLst>
              <a:gd name="adj" fmla="val 50000"/>
            </a:avLst>
          </a:prstGeom>
          <a:solidFill>
            <a:srgbClr val="012958"/>
          </a:solidFill>
          <a:ln w="9525" cap="flat" cmpd="sng" algn="ctr">
            <a:solidFill>
              <a:schemeClr val="bg2">
                <a:lumMod val="50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a:spcBef>
                <a:spcPct val="50000"/>
              </a:spcBef>
            </a:pPr>
            <a:r>
              <a:rPr lang="en-US" sz="2400" b="0" dirty="0" smtClean="0">
                <a:solidFill>
                  <a:schemeClr val="bg1"/>
                </a:solidFill>
                <a:latin typeface="Calibri"/>
                <a:cs typeface="Calibri"/>
              </a:rPr>
              <a:t>How strong is the impact of</a:t>
            </a:r>
          </a:p>
          <a:p>
            <a:pPr algn="ctr">
              <a:spcBef>
                <a:spcPct val="50000"/>
              </a:spcBef>
            </a:pPr>
            <a:r>
              <a:rPr lang="en-US" sz="2400" b="0" dirty="0" smtClean="0">
                <a:solidFill>
                  <a:schemeClr val="bg1"/>
                </a:solidFill>
                <a:latin typeface="Calibri"/>
                <a:cs typeface="Calibri"/>
              </a:rPr>
              <a:t>leadership and </a:t>
            </a:r>
            <a:r>
              <a:rPr lang="en-AU" sz="2400" b="0" dirty="0" smtClean="0">
                <a:solidFill>
                  <a:schemeClr val="bg1"/>
                </a:solidFill>
                <a:latin typeface="Calibri"/>
                <a:cs typeface="Calibri"/>
              </a:rPr>
              <a:t>culture? </a:t>
            </a:r>
            <a:r>
              <a:rPr lang="en-US" sz="2400" b="0" dirty="0" smtClean="0">
                <a:solidFill>
                  <a:schemeClr val="bg1"/>
                </a:solidFill>
                <a:latin typeface="Calibri"/>
                <a:cs typeface="Calibri"/>
              </a:rPr>
              <a:t> </a:t>
            </a:r>
          </a:p>
          <a:p>
            <a:pPr algn="ctr">
              <a:spcBef>
                <a:spcPct val="50000"/>
              </a:spcBef>
            </a:pPr>
            <a:r>
              <a:rPr lang="en-US" sz="2400" b="0" dirty="0" smtClean="0">
                <a:solidFill>
                  <a:schemeClr val="bg1"/>
                </a:solidFill>
                <a:latin typeface="Calibri"/>
                <a:cs typeface="Calibri"/>
              </a:rPr>
              <a:t>  </a:t>
            </a:r>
            <a:endParaRPr kumimoji="0" lang="en-US" sz="2400" b="0" u="none" strike="noStrike" cap="none" normalizeH="0" baseline="0" dirty="0">
              <a:ln>
                <a:noFill/>
              </a:ln>
              <a:solidFill>
                <a:schemeClr val="bg1"/>
              </a:solidFill>
              <a:effectLst/>
              <a:latin typeface="Calibri"/>
              <a:cs typeface="Calibri"/>
            </a:endParaRPr>
          </a:p>
        </p:txBody>
      </p:sp>
      <p:pic>
        <p:nvPicPr>
          <p:cNvPr id="24" name="Picture 23"/>
          <p:cNvPicPr>
            <a:picLocks noChangeAspect="1"/>
          </p:cNvPicPr>
          <p:nvPr/>
        </p:nvPicPr>
        <p:blipFill>
          <a:blip r:embed="rId4"/>
          <a:stretch>
            <a:fillRect/>
          </a:stretch>
        </p:blipFill>
        <p:spPr>
          <a:xfrm>
            <a:off x="526341" y="457602"/>
            <a:ext cx="1041052" cy="1002898"/>
          </a:xfrm>
          <a:prstGeom prst="rect">
            <a:avLst/>
          </a:prstGeom>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4" name="Picture 3">
            <a:extLst>
              <a:ext uri="{FF2B5EF4-FFF2-40B4-BE49-F238E27FC236}">
                <a16:creationId xmlns="" xmlns:a="http://schemas.openxmlformats.org/drawingml/2006/main" xmlns:r="http://schemas.openxmlformats.org/officeDocument/2006/relationships" xmlns:p="http://schemas.openxmlformats.org/presentationml/2006/main" xmlns:a16="http://schemas.microsoft.com/office/drawing/2014/main" xmlns:mv="urn:schemas-microsoft-com:mac:vml" xmlns:mc="http://schemas.openxmlformats.org/markup-compatibility/2006" id="{46D8EC1D-A510-174E-908A-DC116ADB9A8A}"/>
              </a:ext>
            </a:extLst>
          </p:cNvPr>
          <p:cNvPicPr>
            <a:picLocks noChangeAspect="1"/>
          </p:cNvPicPr>
          <p:nvPr/>
        </p:nvPicPr>
        <p:blipFill>
          <a:blip r:embed="rId3"/>
          <a:stretch>
            <a:fillRect/>
          </a:stretch>
        </p:blipFill>
        <p:spPr>
          <a:xfrm>
            <a:off x="0" y="-23271"/>
            <a:ext cx="9144000" cy="4086783"/>
          </a:xfrm>
          <a:prstGeom prst="rect">
            <a:avLst/>
          </a:prstGeom>
        </p:spPr>
      </p:pic>
      <p:sp>
        <p:nvSpPr>
          <p:cNvPr id="2" name="TextBox 1"/>
          <p:cNvSpPr txBox="1"/>
          <p:nvPr/>
        </p:nvSpPr>
        <p:spPr>
          <a:xfrm>
            <a:off x="8239126" y="4171953"/>
            <a:ext cx="138564" cy="315471"/>
          </a:xfrm>
          <a:prstGeom prst="rect">
            <a:avLst/>
          </a:prstGeom>
          <a:noFill/>
        </p:spPr>
        <p:txBody>
          <a:bodyPr wrap="none" lIns="68580" tIns="34290" rIns="68580" bIns="34290"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600" b="1" i="0" u="none" strike="noStrike" kern="1200" cap="none" spc="0" normalizeH="0" baseline="0" noProof="0">
              <a:ln>
                <a:noFill/>
              </a:ln>
              <a:solidFill>
                <a:srgbClr val="021F43"/>
              </a:solidFill>
              <a:effectLst/>
              <a:uLnTx/>
              <a:uFillTx/>
              <a:latin typeface="Trebuchet MS" pitchFamily="34" charset="0"/>
              <a:ea typeface="+mn-ea"/>
              <a:cs typeface="Times New Roman" pitchFamily="18" charset="0"/>
            </a:endParaRPr>
          </a:p>
        </p:txBody>
      </p:sp>
      <p:sp>
        <p:nvSpPr>
          <p:cNvPr id="14" name="Title 9">
            <a:extLst>
              <a:ext uri="{FF2B5EF4-FFF2-40B4-BE49-F238E27FC236}">
                <a16:creationId xmlns="" xmlns:a="http://schemas.openxmlformats.org/drawingml/2006/main" xmlns:r="http://schemas.openxmlformats.org/officeDocument/2006/relationships" xmlns:p="http://schemas.openxmlformats.org/presentationml/2006/main" xmlns:a16="http://schemas.microsoft.com/office/drawing/2014/main" xmlns:mv="urn:schemas-microsoft-com:mac:vml" xmlns:mc="http://schemas.openxmlformats.org/markup-compatibility/2006" id="{4B28747A-B433-8846-8B95-EB6D57D338BC}"/>
              </a:ext>
            </a:extLst>
          </p:cNvPr>
          <p:cNvSpPr>
            <a:spLocks noGrp="1"/>
          </p:cNvSpPr>
          <p:nvPr>
            <p:ph type="title"/>
          </p:nvPr>
        </p:nvSpPr>
        <p:spPr>
          <a:xfrm>
            <a:off x="501351" y="456590"/>
            <a:ext cx="8236249" cy="1747490"/>
          </a:xfrm>
        </p:spPr>
        <p:txBody>
          <a:bodyPr anchor="t">
            <a:noAutofit/>
          </a:bodyPr>
          <a:lstStyle/>
          <a:p>
            <a:pPr>
              <a:spcBef>
                <a:spcPts val="600"/>
              </a:spcBef>
              <a:spcAft>
                <a:spcPts val="2400"/>
              </a:spcAft>
            </a:pPr>
            <a:r>
              <a:rPr lang="en-US" sz="1800" b="0" dirty="0" smtClean="0">
                <a:solidFill>
                  <a:schemeClr val="bg1"/>
                </a:solidFill>
                <a:latin typeface="+mn-lt"/>
              </a:rPr>
              <a:t/>
            </a:r>
            <a:br>
              <a:rPr lang="en-US" sz="1800" b="0" dirty="0" smtClean="0">
                <a:solidFill>
                  <a:schemeClr val="bg1"/>
                </a:solidFill>
                <a:latin typeface="+mn-lt"/>
              </a:rPr>
            </a:br>
            <a:r>
              <a:rPr lang="en-US" sz="1800" b="0" dirty="0" smtClean="0">
                <a:solidFill>
                  <a:schemeClr val="bg1"/>
                </a:solidFill>
                <a:latin typeface="+mn-lt"/>
              </a:rPr>
              <a:t/>
            </a:r>
            <a:br>
              <a:rPr lang="en-US" sz="1800" b="0" dirty="0" smtClean="0">
                <a:solidFill>
                  <a:schemeClr val="bg1"/>
                </a:solidFill>
                <a:latin typeface="+mn-lt"/>
              </a:rPr>
            </a:br>
            <a:r>
              <a:rPr lang="en-US" sz="2000" b="0" dirty="0" smtClean="0">
                <a:solidFill>
                  <a:schemeClr val="bg1"/>
                </a:solidFill>
                <a:latin typeface="+mn-lt"/>
              </a:rPr>
              <a:t/>
            </a:r>
            <a:br>
              <a:rPr lang="en-US" sz="2000" b="0" dirty="0" smtClean="0">
                <a:solidFill>
                  <a:schemeClr val="bg1"/>
                </a:solidFill>
                <a:latin typeface="+mn-lt"/>
              </a:rPr>
            </a:br>
            <a:r>
              <a:rPr lang="en-US" sz="2000" dirty="0" smtClean="0">
                <a:solidFill>
                  <a:schemeClr val="bg1"/>
                </a:solidFill>
              </a:rPr>
              <a:t>Experiential Adult Learning</a:t>
            </a:r>
            <a:r>
              <a:rPr lang="en-US" sz="2000" cap="none" dirty="0" smtClean="0">
                <a:solidFill>
                  <a:schemeClr val="bg1"/>
                </a:solidFill>
              </a:rPr>
              <a:t/>
            </a:r>
            <a:br>
              <a:rPr lang="en-US" sz="2000" cap="none" dirty="0" smtClean="0">
                <a:solidFill>
                  <a:schemeClr val="bg1"/>
                </a:solidFill>
              </a:rPr>
            </a:br>
            <a:r>
              <a:rPr lang="en-US" sz="2000" cap="none" dirty="0" smtClean="0">
                <a:solidFill>
                  <a:schemeClr val="bg1"/>
                </a:solidFill>
              </a:rPr>
              <a:t>				           </a:t>
            </a:r>
            <a:br>
              <a:rPr lang="en-US" sz="2000" cap="none" dirty="0" smtClean="0">
                <a:solidFill>
                  <a:schemeClr val="bg1"/>
                </a:solidFill>
              </a:rPr>
            </a:br>
            <a:r>
              <a:rPr lang="en-US" sz="2000" b="0" cap="none" dirty="0" smtClean="0">
                <a:solidFill>
                  <a:schemeClr val="bg1"/>
                </a:solidFill>
              </a:rPr>
              <a:t/>
            </a:r>
            <a:br>
              <a:rPr lang="en-US" sz="2000" b="0" cap="none" dirty="0" smtClean="0">
                <a:solidFill>
                  <a:schemeClr val="bg1"/>
                </a:solidFill>
              </a:rPr>
            </a:br>
            <a:r>
              <a:rPr lang="en-US" sz="1800" b="0" cap="none" dirty="0" smtClean="0">
                <a:solidFill>
                  <a:schemeClr val="bg1"/>
                </a:solidFill>
              </a:rPr>
              <a:t/>
            </a:r>
            <a:br>
              <a:rPr lang="en-US" sz="1800" b="0" cap="none" dirty="0" smtClean="0">
                <a:solidFill>
                  <a:schemeClr val="bg1"/>
                </a:solidFill>
              </a:rPr>
            </a:br>
            <a:r>
              <a:rPr lang="en-US" sz="1800" b="0" cap="none" dirty="0" smtClean="0">
                <a:solidFill>
                  <a:schemeClr val="bg1"/>
                </a:solidFill>
              </a:rPr>
              <a:t>					    </a:t>
            </a:r>
            <a:r>
              <a:rPr lang="en-US" sz="1800" b="0" dirty="0" smtClean="0">
                <a:solidFill>
                  <a:schemeClr val="bg1"/>
                </a:solidFill>
                <a:latin typeface="+mn-lt"/>
              </a:rPr>
              <a:t>Beyond the Balance Sheet </a:t>
            </a:r>
            <a:br>
              <a:rPr lang="en-US" sz="1800" b="0" dirty="0" smtClean="0">
                <a:solidFill>
                  <a:schemeClr val="bg1"/>
                </a:solidFill>
                <a:latin typeface="+mn-lt"/>
              </a:rPr>
            </a:br>
            <a:r>
              <a:rPr lang="en-US" sz="1800" b="0" dirty="0" smtClean="0">
                <a:solidFill>
                  <a:schemeClr val="bg1"/>
                </a:solidFill>
                <a:latin typeface="+mn-lt"/>
              </a:rPr>
              <a:t>					</a:t>
            </a:r>
            <a:r>
              <a:rPr lang="en-US" sz="1800" dirty="0" smtClean="0">
                <a:solidFill>
                  <a:schemeClr val="bg1"/>
                </a:solidFill>
                <a:latin typeface="+mn-lt"/>
              </a:rPr>
              <a:t>DISCLOSURE AND TRANSPARENCY</a:t>
            </a:r>
            <a:br>
              <a:rPr lang="en-US" sz="1800" dirty="0" smtClean="0">
                <a:solidFill>
                  <a:schemeClr val="bg1"/>
                </a:solidFill>
                <a:latin typeface="+mn-lt"/>
              </a:rPr>
            </a:br>
            <a:r>
              <a:rPr lang="en-US" sz="1800" dirty="0" smtClean="0">
                <a:solidFill>
                  <a:schemeClr val="bg1"/>
                </a:solidFill>
                <a:latin typeface="+mn-lt"/>
              </a:rPr>
              <a:t> </a:t>
            </a:r>
            <a:br>
              <a:rPr lang="en-US" sz="1800" dirty="0" smtClean="0">
                <a:solidFill>
                  <a:schemeClr val="bg1"/>
                </a:solidFill>
                <a:latin typeface="+mn-lt"/>
              </a:rPr>
            </a:br>
            <a:r>
              <a:rPr lang="en-US" sz="1800" dirty="0" smtClean="0">
                <a:solidFill>
                  <a:schemeClr val="bg1"/>
                </a:solidFill>
                <a:latin typeface="+mn-lt"/>
              </a:rPr>
              <a:t/>
            </a:r>
            <a:br>
              <a:rPr lang="en-US" sz="1800" dirty="0" smtClean="0">
                <a:solidFill>
                  <a:schemeClr val="bg1"/>
                </a:solidFill>
                <a:latin typeface="+mn-lt"/>
              </a:rPr>
            </a:br>
            <a:r>
              <a:rPr lang="en-US" sz="1800" dirty="0" smtClean="0">
                <a:solidFill>
                  <a:schemeClr val="bg1"/>
                </a:solidFill>
                <a:latin typeface="+mn-lt"/>
              </a:rPr>
              <a:t/>
            </a:r>
            <a:br>
              <a:rPr lang="en-US" sz="1800" dirty="0" smtClean="0">
                <a:solidFill>
                  <a:schemeClr val="bg1"/>
                </a:solidFill>
                <a:latin typeface="+mn-lt"/>
              </a:rPr>
            </a:br>
            <a:r>
              <a:rPr lang="en-US" sz="1800" dirty="0" smtClean="0">
                <a:solidFill>
                  <a:schemeClr val="bg1"/>
                </a:solidFill>
              </a:rPr>
              <a:t>				</a:t>
            </a:r>
            <a:r>
              <a:rPr lang="en-US" sz="1800" dirty="0" smtClean="0">
                <a:solidFill>
                  <a:schemeClr val="bg1"/>
                </a:solidFill>
                <a:latin typeface="+mn-lt"/>
              </a:rPr>
              <a:t/>
            </a:r>
            <a:br>
              <a:rPr lang="en-US" sz="1800" dirty="0" smtClean="0">
                <a:solidFill>
                  <a:schemeClr val="bg1"/>
                </a:solidFill>
                <a:latin typeface="+mn-lt"/>
              </a:rPr>
            </a:br>
            <a:r>
              <a:rPr lang="en-US" sz="1800" dirty="0" smtClean="0">
                <a:solidFill>
                  <a:schemeClr val="bg1"/>
                </a:solidFill>
                <a:latin typeface="+mn-lt"/>
              </a:rPr>
              <a:t>				</a:t>
            </a:r>
            <a:endParaRPr lang="uk-UA" sz="1800" b="0" cap="none" dirty="0">
              <a:solidFill>
                <a:schemeClr val="bg1"/>
              </a:solidFill>
              <a:latin typeface="+mn-lt"/>
            </a:endParaRPr>
          </a:p>
        </p:txBody>
      </p:sp>
      <p:sp>
        <p:nvSpPr>
          <p:cNvPr id="8" name="Text Placeholder 6">
            <a:extLst>
              <a:ext uri="{FF2B5EF4-FFF2-40B4-BE49-F238E27FC236}">
                <a16:creationId xmlns="" xmlns:a="http://schemas.openxmlformats.org/drawingml/2006/main" xmlns:r="http://schemas.openxmlformats.org/officeDocument/2006/relationships" xmlns:p="http://schemas.openxmlformats.org/presentationml/2006/main" xmlns:a16="http://schemas.microsoft.com/office/drawing/2014/main" xmlns:mv="urn:schemas-microsoft-com:mac:vml" xmlns:mc="http://schemas.openxmlformats.org/markup-compatibility/2006" id="{814A875C-25E7-45CC-918F-BCFE0A8662FD}"/>
              </a:ext>
            </a:extLst>
          </p:cNvPr>
          <p:cNvSpPr>
            <a:spLocks noGrp="1"/>
          </p:cNvSpPr>
          <p:nvPr>
            <p:ph type="body" sz="quarter" idx="13"/>
          </p:nvPr>
        </p:nvSpPr>
        <p:spPr>
          <a:xfrm>
            <a:off x="5804316" y="4961424"/>
            <a:ext cx="2615784" cy="931376"/>
          </a:xfrm>
        </p:spPr>
        <p:txBody>
          <a:bodyPr>
            <a:normAutofit/>
          </a:bodyPr>
          <a:lstStyle/>
          <a:p>
            <a:r>
              <a:rPr lang="en-US" sz="1800" b="1" dirty="0" smtClean="0">
                <a:solidFill>
                  <a:schemeClr val="tx1">
                    <a:lumMod val="90000"/>
                    <a:lumOff val="10000"/>
                  </a:schemeClr>
                </a:solidFill>
              </a:rPr>
              <a:t>M</a:t>
            </a:r>
            <a:r>
              <a:rPr lang="en-US" sz="1800" b="1" cap="none" dirty="0" smtClean="0">
                <a:solidFill>
                  <a:schemeClr val="tx1">
                    <a:lumMod val="90000"/>
                    <a:lumOff val="10000"/>
                  </a:schemeClr>
                </a:solidFill>
              </a:rPr>
              <a:t>ary Jo Larson, Ph.D.</a:t>
            </a:r>
          </a:p>
          <a:p>
            <a:r>
              <a:rPr lang="en-US" sz="1800" b="1" cap="none" dirty="0" smtClean="0">
                <a:solidFill>
                  <a:schemeClr val="tx1">
                    <a:lumMod val="90000"/>
                    <a:lumOff val="10000"/>
                  </a:schemeClr>
                </a:solidFill>
              </a:rPr>
              <a:t>Prof. </a:t>
            </a:r>
            <a:r>
              <a:rPr lang="en-US" sz="1800" b="1" cap="none" dirty="0" err="1" smtClean="0">
                <a:solidFill>
                  <a:schemeClr val="tx1">
                    <a:lumMod val="90000"/>
                    <a:lumOff val="10000"/>
                  </a:schemeClr>
                </a:solidFill>
              </a:rPr>
              <a:t>Bistra</a:t>
            </a:r>
            <a:r>
              <a:rPr lang="en-US" sz="1800" b="1" cap="none" dirty="0" smtClean="0">
                <a:solidFill>
                  <a:schemeClr val="tx1">
                    <a:lumMod val="90000"/>
                    <a:lumOff val="10000"/>
                  </a:schemeClr>
                </a:solidFill>
              </a:rPr>
              <a:t> </a:t>
            </a:r>
            <a:r>
              <a:rPr lang="en-US" sz="1800" b="1" cap="none" dirty="0" err="1" smtClean="0">
                <a:solidFill>
                  <a:schemeClr val="tx1">
                    <a:lumMod val="90000"/>
                    <a:lumOff val="10000"/>
                  </a:schemeClr>
                </a:solidFill>
              </a:rPr>
              <a:t>Boeva</a:t>
            </a:r>
            <a:endParaRPr lang="en-US" sz="1800" b="1" cap="none" dirty="0" smtClean="0">
              <a:solidFill>
                <a:schemeClr val="tx1">
                  <a:lumMod val="90000"/>
                  <a:lumOff val="10000"/>
                </a:schemeClr>
              </a:solidFill>
            </a:endParaRPr>
          </a:p>
          <a:p>
            <a:endParaRPr lang="en-US" sz="1800" cap="none" dirty="0" smtClean="0">
              <a:solidFill>
                <a:schemeClr val="tx1">
                  <a:lumMod val="90000"/>
                  <a:lumOff val="10000"/>
                </a:schemeClr>
              </a:solidFill>
            </a:endParaRPr>
          </a:p>
          <a:p>
            <a:endParaRPr lang="en-US" sz="1800" cap="none" dirty="0" smtClean="0">
              <a:solidFill>
                <a:schemeClr val="tx1">
                  <a:lumMod val="90000"/>
                  <a:lumOff val="10000"/>
                </a:schemeClr>
              </a:solidFill>
            </a:endParaRPr>
          </a:p>
          <a:p>
            <a:endParaRPr lang="en-US" sz="1800" cap="none" dirty="0">
              <a:solidFill>
                <a:schemeClr val="tx1">
                  <a:lumMod val="90000"/>
                  <a:lumOff val="10000"/>
                </a:schemeClr>
              </a:solidFill>
            </a:endParaRPr>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1371326665"/>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 name="Slide Number Placeholder 2">
            <a:extLst>
              <a:ext uri="{FF2B5EF4-FFF2-40B4-BE49-F238E27FC236}">
                <a16:creationId xmlns="" xmlns:a="http://schemas.openxmlformats.org/drawingml/2006/main" xmlns:r="http://schemas.openxmlformats.org/officeDocument/2006/relationships" xmlns:p="http://schemas.openxmlformats.org/presentationml/2006/main" xmlns:a16="http://schemas.microsoft.com/office/drawing/2014/main" xmlns:mv="urn:schemas-microsoft-com:mac:vml" xmlns:mc="http://schemas.openxmlformats.org/markup-compatibility/2006" id="{C872B38F-BFDE-4FB5-8C96-096AE9BF3D72}"/>
              </a:ext>
            </a:extLst>
          </p:cNvPr>
          <p:cNvSpPr>
            <a:spLocks noGrp="1"/>
          </p:cNvSpPr>
          <p:nvPr>
            <p:ph type="sldNum" sz="quarter" idx="10"/>
          </p:nvPr>
        </p:nvSpPr>
        <p:spPr/>
        <p:txBody>
          <a:bodyPr/>
          <a:lstStyle/>
          <a:p>
            <a:pPr>
              <a:defRPr/>
            </a:pPr>
            <a:fld id="{A91C009A-D183-4B06-A7F0-ADEC358427FA}" type="slidenum">
              <a:rPr lang="en-US" smtClean="0"/>
              <a:pPr>
                <a:defRPr/>
              </a:pPr>
              <a:t>12</a:t>
            </a:fld>
            <a:endParaRPr lang="en-US" dirty="0"/>
          </a:p>
        </p:txBody>
      </p:sp>
      <p:sp>
        <p:nvSpPr>
          <p:cNvPr id="8" name="Title 7"/>
          <p:cNvSpPr>
            <a:spLocks noGrp="1"/>
          </p:cNvSpPr>
          <p:nvPr>
            <p:ph type="title"/>
          </p:nvPr>
        </p:nvSpPr>
        <p:spPr>
          <a:xfrm>
            <a:off x="347084" y="288930"/>
            <a:ext cx="8114114" cy="420269"/>
          </a:xfrm>
        </p:spPr>
        <p:txBody>
          <a:bodyPr>
            <a:normAutofit/>
          </a:bodyPr>
          <a:lstStyle/>
          <a:p>
            <a:r>
              <a:rPr lang="en-US" sz="2200" dirty="0" smtClean="0"/>
              <a:t>Experiential adult learning</a:t>
            </a:r>
            <a:endParaRPr lang="en-US" sz="2200" dirty="0"/>
          </a:p>
        </p:txBody>
      </p:sp>
      <p:sp>
        <p:nvSpPr>
          <p:cNvPr id="11" name="Text Placeholder 2"/>
          <p:cNvSpPr txBox="1">
            <a:spLocks/>
          </p:cNvSpPr>
          <p:nvPr/>
        </p:nvSpPr>
        <p:spPr bwMode="auto">
          <a:xfrm>
            <a:off x="889000" y="4076700"/>
            <a:ext cx="6553200" cy="2235200"/>
          </a:xfrm>
          <a:prstGeom prst="rect">
            <a:avLst/>
          </a:prstGeom>
          <a:noFill/>
          <a:ln w="9525">
            <a:noFill/>
            <a:miter lim="800000"/>
            <a:headEnd/>
            <a:tailEnd/>
          </a:ln>
        </p:spPr>
        <p:txBody>
          <a:bodyPr vert="horz" wrap="square" lIns="0" tIns="0" rIns="0" bIns="0" numCol="1" anchor="t" anchorCtr="0" compatLnSpc="1">
            <a:prstTxWarp prst="textNoShape">
              <a:avLst/>
            </a:prstTxWarp>
            <a:normAutofit/>
          </a:bodyPr>
          <a:lstStyle/>
          <a:p>
            <a:pPr marL="0" marR="0" lvl="0" indent="0" algn="l" defTabSz="914400" rtl="0" eaLnBrk="1" fontAlgn="base" latinLnBrk="0" hangingPunct="1">
              <a:lnSpc>
                <a:spcPct val="90000"/>
              </a:lnSpc>
              <a:spcBef>
                <a:spcPts val="2400"/>
              </a:spcBef>
              <a:spcAft>
                <a:spcPts val="0"/>
              </a:spcAft>
              <a:buClr>
                <a:srgbClr val="00783C"/>
              </a:buClr>
              <a:buSzTx/>
              <a:buFont typeface="Wingdings" pitchFamily="-84" charset="2"/>
              <a:buNone/>
              <a:tabLst>
                <a:tab pos="8402638" algn="r"/>
              </a:tabLst>
              <a:defRPr/>
            </a:pPr>
            <a:r>
              <a:rPr kumimoji="0" lang="en-US" sz="2000" i="0" u="none" strike="noStrike" kern="0" cap="none" spc="0" normalizeH="0" baseline="0" noProof="0" dirty="0" smtClean="0">
                <a:ln>
                  <a:noFill/>
                </a:ln>
                <a:solidFill>
                  <a:srgbClr val="17375E"/>
                </a:solidFill>
                <a:effectLst/>
                <a:uLnTx/>
                <a:uFillTx/>
                <a:latin typeface="+mn-lt"/>
                <a:ea typeface="ＭＳ Ｐゴシック" pitchFamily="-84" charset="-128"/>
                <a:cs typeface="+mn-cs"/>
              </a:rPr>
              <a:t>OBJECTIVE</a:t>
            </a:r>
          </a:p>
          <a:p>
            <a:pPr marL="0" marR="0" lvl="0" indent="0" algn="l" defTabSz="914400" rtl="0" eaLnBrk="1" fontAlgn="base" latinLnBrk="0" hangingPunct="1">
              <a:lnSpc>
                <a:spcPct val="90000"/>
              </a:lnSpc>
              <a:spcBef>
                <a:spcPts val="2400"/>
              </a:spcBef>
              <a:spcAft>
                <a:spcPts val="0"/>
              </a:spcAft>
              <a:buClr>
                <a:srgbClr val="00783C"/>
              </a:buClr>
              <a:buSzTx/>
              <a:buFont typeface="Wingdings" pitchFamily="-84" charset="2"/>
              <a:buNone/>
              <a:tabLst>
                <a:tab pos="8402638" algn="r"/>
              </a:tabLst>
              <a:defRPr/>
            </a:pPr>
            <a:r>
              <a:rPr kumimoji="0" lang="en-US" sz="2000" b="0" i="0" u="none" strike="noStrike" kern="0" cap="none" spc="0" normalizeH="0" baseline="0" noProof="0" dirty="0" smtClean="0">
                <a:ln>
                  <a:noFill/>
                </a:ln>
                <a:solidFill>
                  <a:schemeClr val="accent1">
                    <a:lumMod val="75000"/>
                  </a:schemeClr>
                </a:solidFill>
                <a:effectLst/>
                <a:uLnTx/>
                <a:uFillTx/>
                <a:latin typeface="+mn-lt"/>
                <a:ea typeface="ＭＳ Ｐゴシック" pitchFamily="-84" charset="-128"/>
                <a:cs typeface="+mn-cs"/>
              </a:rPr>
              <a:t>By the end of the session, participants will be able to:</a:t>
            </a:r>
            <a:endParaRPr kumimoji="0" lang="en-US" sz="2000" b="0" i="0" u="none" strike="noStrike" kern="0" cap="none" spc="0" normalizeH="0" baseline="0" noProof="0" dirty="0" smtClean="0">
              <a:ln>
                <a:noFill/>
              </a:ln>
              <a:solidFill>
                <a:srgbClr val="17375E"/>
              </a:solidFill>
              <a:effectLst/>
              <a:uLnTx/>
              <a:uFillTx/>
              <a:latin typeface="+mn-lt"/>
              <a:ea typeface="ＭＳ Ｐゴシック" pitchFamily="-84" charset="-128"/>
              <a:cs typeface="+mn-cs"/>
            </a:endParaRPr>
          </a:p>
          <a:p>
            <a:pPr marL="0" marR="0" lvl="0" indent="0" algn="l" defTabSz="914400" rtl="0" eaLnBrk="1" fontAlgn="base" latinLnBrk="0" hangingPunct="1">
              <a:lnSpc>
                <a:spcPct val="90000"/>
              </a:lnSpc>
              <a:spcBef>
                <a:spcPts val="2400"/>
              </a:spcBef>
              <a:spcAft>
                <a:spcPts val="0"/>
              </a:spcAft>
              <a:buClr>
                <a:srgbClr val="00783C"/>
              </a:buClr>
              <a:buSzTx/>
              <a:tabLst>
                <a:tab pos="8402638" algn="r"/>
              </a:tabLst>
              <a:defRPr/>
            </a:pPr>
            <a:r>
              <a:rPr lang="en-US" sz="2000" b="0" kern="0" dirty="0" smtClean="0">
                <a:solidFill>
                  <a:srgbClr val="17375E"/>
                </a:solidFill>
                <a:latin typeface="+mn-lt"/>
                <a:ea typeface="ＭＳ Ｐゴシック" pitchFamily="-84" charset="-128"/>
              </a:rPr>
              <a:t>Describe features &amp; benefits of experiential adult learning.</a:t>
            </a:r>
          </a:p>
          <a:p>
            <a:pPr marL="0" marR="0" lvl="0" indent="0" algn="l" defTabSz="914400" rtl="0" eaLnBrk="1" fontAlgn="base" latinLnBrk="0" hangingPunct="1">
              <a:lnSpc>
                <a:spcPct val="90000"/>
              </a:lnSpc>
              <a:spcBef>
                <a:spcPts val="2400"/>
              </a:spcBef>
              <a:spcAft>
                <a:spcPts val="0"/>
              </a:spcAft>
              <a:buClr>
                <a:srgbClr val="00783C"/>
              </a:buClr>
              <a:buSzTx/>
              <a:buFont typeface="Wingdings" pitchFamily="-84" charset="2"/>
              <a:buChar char="§"/>
              <a:tabLst>
                <a:tab pos="8402638" algn="r"/>
              </a:tabLst>
              <a:defRPr/>
            </a:pPr>
            <a:endParaRPr kumimoji="0" lang="en-US" sz="2000" b="0" i="0" u="none" strike="noStrike" kern="0" cap="none" spc="0" normalizeH="0" baseline="0" noProof="0" dirty="0" smtClean="0">
              <a:ln>
                <a:noFill/>
              </a:ln>
              <a:solidFill>
                <a:srgbClr val="17375E"/>
              </a:solidFill>
              <a:effectLst/>
              <a:uLnTx/>
              <a:uFillTx/>
              <a:latin typeface="+mn-lt"/>
              <a:ea typeface="ＭＳ Ｐゴシック" pitchFamily="-84" charset="-128"/>
              <a:cs typeface="+mn-cs"/>
            </a:endParaRPr>
          </a:p>
          <a:p>
            <a:pPr marL="0" marR="0" lvl="0" indent="0" algn="l" defTabSz="914400" rtl="0" eaLnBrk="1" fontAlgn="base" latinLnBrk="0" hangingPunct="1">
              <a:lnSpc>
                <a:spcPct val="90000"/>
              </a:lnSpc>
              <a:spcBef>
                <a:spcPts val="2400"/>
              </a:spcBef>
              <a:spcAft>
                <a:spcPts val="0"/>
              </a:spcAft>
              <a:buClr>
                <a:srgbClr val="00783C"/>
              </a:buClr>
              <a:buSzTx/>
              <a:buFont typeface="Wingdings" pitchFamily="-84" charset="2"/>
              <a:buChar char="§"/>
              <a:tabLst>
                <a:tab pos="8402638" algn="r"/>
              </a:tabLst>
              <a:defRPr/>
            </a:pPr>
            <a:endParaRPr kumimoji="0" lang="en-US" sz="2000" b="0" i="0" u="none" strike="noStrike" kern="0" cap="none" spc="0" normalizeH="0" baseline="0" noProof="0" dirty="0" smtClean="0">
              <a:ln>
                <a:noFill/>
              </a:ln>
              <a:solidFill>
                <a:srgbClr val="17375E"/>
              </a:solidFill>
              <a:effectLst/>
              <a:uLnTx/>
              <a:uFillTx/>
              <a:latin typeface="+mn-lt"/>
              <a:ea typeface="ＭＳ Ｐゴシック" pitchFamily="-84" charset="-128"/>
              <a:cs typeface="+mn-cs"/>
            </a:endParaRPr>
          </a:p>
          <a:p>
            <a:pPr marL="0" marR="0" lvl="0" indent="0" algn="l" defTabSz="914400" rtl="0" eaLnBrk="1" fontAlgn="base" latinLnBrk="0" hangingPunct="1">
              <a:lnSpc>
                <a:spcPct val="90000"/>
              </a:lnSpc>
              <a:spcBef>
                <a:spcPts val="2400"/>
              </a:spcBef>
              <a:spcAft>
                <a:spcPts val="0"/>
              </a:spcAft>
              <a:buClr>
                <a:srgbClr val="00783C"/>
              </a:buClr>
              <a:buSzTx/>
              <a:buFont typeface="Wingdings" pitchFamily="-84" charset="2"/>
              <a:buChar char="§"/>
              <a:tabLst>
                <a:tab pos="8402638" algn="r"/>
              </a:tabLst>
              <a:defRPr/>
            </a:pPr>
            <a:endParaRPr kumimoji="0" lang="en-US" sz="2000" b="0" i="0" u="none" strike="noStrike" kern="0" cap="none" spc="0" normalizeH="0" baseline="0" noProof="0" dirty="0" smtClean="0">
              <a:ln>
                <a:noFill/>
              </a:ln>
              <a:solidFill>
                <a:srgbClr val="17375E"/>
              </a:solidFill>
              <a:effectLst/>
              <a:uLnTx/>
              <a:uFillTx/>
              <a:latin typeface="+mn-lt"/>
              <a:ea typeface="ＭＳ Ｐゴシック" pitchFamily="-84" charset="-128"/>
              <a:cs typeface="+mn-cs"/>
            </a:endParaRPr>
          </a:p>
          <a:p>
            <a:pPr marL="0" marR="0" lvl="0" indent="0" algn="l" defTabSz="914400" rtl="0" eaLnBrk="1" fontAlgn="base" latinLnBrk="0" hangingPunct="1">
              <a:lnSpc>
                <a:spcPct val="90000"/>
              </a:lnSpc>
              <a:spcBef>
                <a:spcPts val="2400"/>
              </a:spcBef>
              <a:spcAft>
                <a:spcPts val="0"/>
              </a:spcAft>
              <a:buClr>
                <a:srgbClr val="00783C"/>
              </a:buClr>
              <a:buSzTx/>
              <a:buFont typeface="Wingdings" pitchFamily="-84" charset="2"/>
              <a:buChar char="§"/>
              <a:tabLst>
                <a:tab pos="8402638" algn="r"/>
              </a:tabLst>
              <a:defRPr/>
            </a:pPr>
            <a:endParaRPr kumimoji="0" lang="en-US" sz="2000" b="0" i="0" u="none" strike="noStrike" kern="0" cap="none" spc="0" normalizeH="0" baseline="0" noProof="0" dirty="0" smtClean="0">
              <a:ln>
                <a:noFill/>
              </a:ln>
              <a:solidFill>
                <a:srgbClr val="17375E"/>
              </a:solidFill>
              <a:effectLst/>
              <a:uLnTx/>
              <a:uFillTx/>
              <a:latin typeface="+mn-lt"/>
              <a:ea typeface="ＭＳ Ｐゴシック" pitchFamily="-84" charset="-128"/>
              <a:cs typeface="+mn-cs"/>
            </a:endParaRPr>
          </a:p>
          <a:p>
            <a:pPr marL="0" marR="0" lvl="0" indent="0" algn="l" defTabSz="914400" rtl="0" eaLnBrk="1" fontAlgn="base" latinLnBrk="0" hangingPunct="1">
              <a:lnSpc>
                <a:spcPct val="100000"/>
              </a:lnSpc>
              <a:spcBef>
                <a:spcPts val="2400"/>
              </a:spcBef>
              <a:spcAft>
                <a:spcPct val="0"/>
              </a:spcAft>
              <a:buClr>
                <a:srgbClr val="00783C"/>
              </a:buClr>
              <a:buSzTx/>
              <a:buFontTx/>
              <a:buNone/>
              <a:tabLst>
                <a:tab pos="8402638" algn="r"/>
              </a:tabLst>
              <a:defRPr/>
            </a:pPr>
            <a:endParaRPr kumimoji="0" lang="en-US" sz="2000" b="1" i="0" u="none" strike="noStrike" kern="0" cap="none" spc="0" normalizeH="0" baseline="0" noProof="0" dirty="0">
              <a:ln>
                <a:noFill/>
              </a:ln>
              <a:solidFill>
                <a:schemeClr val="tx1"/>
              </a:solidFill>
              <a:effectLst/>
              <a:uLnTx/>
              <a:uFillTx/>
              <a:latin typeface="+mn-lt"/>
              <a:ea typeface="+mn-ea"/>
              <a:cs typeface="+mn-cs"/>
            </a:endParaRPr>
          </a:p>
        </p:txBody>
      </p:sp>
      <p:pic>
        <p:nvPicPr>
          <p:cNvPr id="12" name="Picture 5" descr="j0283063.gif"/>
          <p:cNvPicPr>
            <a:picLocks noChangeAspect="1"/>
          </p:cNvPicPr>
          <p:nvPr/>
        </p:nvPicPr>
        <p:blipFill>
          <a:blip r:embed="rId3"/>
          <a:srcRect/>
          <a:stretch>
            <a:fillRect/>
          </a:stretch>
        </p:blipFill>
        <p:spPr bwMode="auto">
          <a:xfrm>
            <a:off x="8264526" y="17465"/>
            <a:ext cx="879475" cy="879475"/>
          </a:xfrm>
          <a:prstGeom prst="rect">
            <a:avLst/>
          </a:prstGeom>
          <a:noFill/>
          <a:ln w="9525">
            <a:noFill/>
            <a:miter lim="800000"/>
            <a:headEnd/>
            <a:tailEnd/>
          </a:ln>
        </p:spPr>
      </p:pic>
      <p:sp>
        <p:nvSpPr>
          <p:cNvPr id="7" name="Title 1"/>
          <p:cNvSpPr txBox="1">
            <a:spLocks/>
          </p:cNvSpPr>
          <p:nvPr/>
        </p:nvSpPr>
        <p:spPr bwMode="auto">
          <a:xfrm>
            <a:off x="415958" y="1003300"/>
            <a:ext cx="7369142" cy="785557"/>
          </a:xfrm>
          <a:prstGeom prst="rect">
            <a:avLst/>
          </a:prstGeom>
          <a:solidFill>
            <a:schemeClr val="bg1"/>
          </a:solidFill>
          <a:ln w="9525">
            <a:noFill/>
            <a:miter lim="800000"/>
            <a:headEnd/>
            <a:tailEnd/>
          </a:ln>
        </p:spPr>
        <p:txBody>
          <a:bodyPr vert="horz" wrap="square" lIns="91440" tIns="45720" rIns="91440" bIns="45720" numCol="1" anchor="t" anchorCtr="0" compatLnSpc="1">
            <a:prstTxWarp prst="textNoShape">
              <a:avLst/>
            </a:prstTxWarp>
            <a:noAutofit/>
          </a:bodyPr>
          <a:lstStyle/>
          <a:p>
            <a:pPr marL="0" marR="0" lvl="0" indent="0" defTabSz="914400" rtl="0" eaLnBrk="0" fontAlgn="base" latinLnBrk="0" hangingPunct="0">
              <a:lnSpc>
                <a:spcPct val="100000"/>
              </a:lnSpc>
              <a:spcBef>
                <a:spcPts val="0"/>
              </a:spcBef>
              <a:spcAft>
                <a:spcPct val="0"/>
              </a:spcAft>
              <a:buClrTx/>
              <a:buSzTx/>
              <a:buFont typeface="Arial"/>
              <a:buNone/>
              <a:tabLst/>
              <a:defRPr/>
            </a:pPr>
            <a:r>
              <a:rPr kumimoji="0" lang="en-US" sz="2400" b="0" i="0" u="none" strike="noStrike" kern="0" cap="none" spc="0" normalizeH="0" noProof="0" dirty="0" smtClean="0">
                <a:ln>
                  <a:noFill/>
                </a:ln>
                <a:solidFill>
                  <a:srgbClr val="014C6D"/>
                </a:solidFill>
                <a:effectLst/>
                <a:uLnTx/>
                <a:uFillTx/>
                <a:latin typeface="Arial"/>
                <a:ea typeface="+mj-ea"/>
                <a:cs typeface="Arial"/>
              </a:rPr>
              <a:t>Q: How </a:t>
            </a:r>
            <a:r>
              <a:rPr lang="en-US" sz="2400" b="0" kern="0" noProof="0" dirty="0" smtClean="0">
                <a:solidFill>
                  <a:srgbClr val="014C6D"/>
                </a:solidFill>
                <a:latin typeface="Arial"/>
                <a:ea typeface="+mj-ea"/>
                <a:cs typeface="Arial"/>
              </a:rPr>
              <a:t>to </a:t>
            </a:r>
            <a:r>
              <a:rPr lang="en-US" sz="2400" b="0" u="sng" kern="0" noProof="0" dirty="0" smtClean="0">
                <a:solidFill>
                  <a:srgbClr val="014C6D"/>
                </a:solidFill>
                <a:latin typeface="Arial"/>
                <a:ea typeface="+mj-ea"/>
                <a:cs typeface="Arial"/>
              </a:rPr>
              <a:t>engage</a:t>
            </a:r>
            <a:r>
              <a:rPr lang="en-US" sz="2400" b="0" kern="0" noProof="0" dirty="0" smtClean="0">
                <a:solidFill>
                  <a:srgbClr val="014C6D"/>
                </a:solidFill>
                <a:latin typeface="Arial"/>
                <a:ea typeface="+mj-ea"/>
                <a:cs typeface="Arial"/>
              </a:rPr>
              <a:t> diverse senior leaders</a:t>
            </a:r>
            <a:r>
              <a:rPr lang="en-US" sz="2400" b="0" kern="0" dirty="0" smtClean="0">
                <a:solidFill>
                  <a:srgbClr val="014C6D"/>
                </a:solidFill>
                <a:latin typeface="Arial"/>
                <a:ea typeface="+mj-ea"/>
                <a:cs typeface="Arial"/>
              </a:rPr>
              <a:t>?</a:t>
            </a:r>
            <a:endParaRPr kumimoji="0" lang="en-US" sz="2400" b="0" i="0" u="none" strike="noStrike" kern="0" cap="none" spc="0" normalizeH="0" baseline="0" noProof="0" dirty="0">
              <a:ln>
                <a:noFill/>
              </a:ln>
              <a:solidFill>
                <a:srgbClr val="014C6D"/>
              </a:solidFill>
              <a:effectLst/>
              <a:uLnTx/>
              <a:uFillTx/>
              <a:latin typeface="Arial"/>
              <a:ea typeface="+mj-ea"/>
              <a:cs typeface="Arial"/>
            </a:endParaRPr>
          </a:p>
        </p:txBody>
      </p:sp>
      <p:pic>
        <p:nvPicPr>
          <p:cNvPr id="9" name="Picture 8" descr="UrsulaBurns.jpg"/>
          <p:cNvPicPr>
            <a:picLocks noChangeAspect="1"/>
          </p:cNvPicPr>
          <p:nvPr/>
        </p:nvPicPr>
        <p:blipFill>
          <a:blip r:embed="rId4"/>
          <a:stretch>
            <a:fillRect/>
          </a:stretch>
        </p:blipFill>
        <p:spPr>
          <a:xfrm>
            <a:off x="1079500" y="1699886"/>
            <a:ext cx="1849796" cy="1881513"/>
          </a:xfrm>
          <a:prstGeom prst="rect">
            <a:avLst/>
          </a:prstGeom>
        </p:spPr>
      </p:pic>
      <p:pic>
        <p:nvPicPr>
          <p:cNvPr id="13" name="Picture 12" descr="marvin.CEO.jpg"/>
          <p:cNvPicPr>
            <a:picLocks noChangeAspect="1"/>
          </p:cNvPicPr>
          <p:nvPr/>
        </p:nvPicPr>
        <p:blipFill>
          <a:blip r:embed="rId5"/>
          <a:stretch>
            <a:fillRect/>
          </a:stretch>
        </p:blipFill>
        <p:spPr>
          <a:xfrm>
            <a:off x="3158490" y="2049314"/>
            <a:ext cx="2215013" cy="1811486"/>
          </a:xfrm>
          <a:prstGeom prst="rect">
            <a:avLst/>
          </a:prstGeom>
        </p:spPr>
      </p:pic>
      <p:pic>
        <p:nvPicPr>
          <p:cNvPr id="14" name="Picture 13" descr="XiaopingIMG_9516.jpg"/>
          <p:cNvPicPr>
            <a:picLocks noChangeAspect="1"/>
          </p:cNvPicPr>
          <p:nvPr/>
        </p:nvPicPr>
        <p:blipFill>
          <a:blip r:embed="rId6"/>
          <a:stretch>
            <a:fillRect/>
          </a:stretch>
        </p:blipFill>
        <p:spPr>
          <a:xfrm>
            <a:off x="5533898" y="1416486"/>
            <a:ext cx="1921002" cy="2139514"/>
          </a:xfrm>
          <a:prstGeom prst="rect">
            <a:avLst/>
          </a:prstGeom>
        </p:spPr>
      </p:pic>
      <p:pic>
        <p:nvPicPr>
          <p:cNvPr id="15" name="Picture 8"/>
          <p:cNvPicPr>
            <a:picLocks noChangeAspect="1"/>
          </p:cNvPicPr>
          <p:nvPr/>
        </p:nvPicPr>
        <p:blipFill>
          <a:blip r:embed="rId7"/>
          <a:srcRect/>
          <a:stretch>
            <a:fillRect/>
          </a:stretch>
        </p:blipFill>
        <p:spPr bwMode="auto">
          <a:xfrm>
            <a:off x="7243474" y="2899834"/>
            <a:ext cx="1741343" cy="2256366"/>
          </a:xfrm>
          <a:prstGeom prst="rect">
            <a:avLst/>
          </a:prstGeom>
          <a:noFill/>
          <a:ln w="9525">
            <a:noFill/>
            <a:miter lim="800000"/>
            <a:headEnd/>
            <a:tailEnd/>
          </a:ln>
        </p:spPr>
      </p:pic>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1928584523"/>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5" name="Text Placeholder 2">
            <a:extLst>
              <a:ext uri="{FF2B5EF4-FFF2-40B4-BE49-F238E27FC236}">
                <a16:creationId xmlns:mc="http://schemas.openxmlformats.org/markup-compatibility/2006" xmlns:mv="urn:schemas-microsoft-com:mac:vml" xmlns:a16="http://schemas.microsoft.com/office/drawing/2014/main" xmlns:p="http://schemas.openxmlformats.org/presentationml/2006/main" xmlns:r="http://schemas.openxmlformats.org/officeDocument/2006/relationships" xmlns:a="http://schemas.openxmlformats.org/drawingml/2006/main" xmlns="" id="{ABD57654-A2B6-B44A-B1D2-B1F22EF0EB32}"/>
              </a:ext>
            </a:extLst>
          </p:cNvPr>
          <p:cNvSpPr txBox="1">
            <a:spLocks/>
          </p:cNvSpPr>
          <p:nvPr/>
        </p:nvSpPr>
        <p:spPr bwMode="auto">
          <a:xfrm>
            <a:off x="3746500" y="1562100"/>
            <a:ext cx="4838700" cy="4089400"/>
          </a:xfrm>
          <a:prstGeom prst="rect">
            <a:avLst/>
          </a:prstGeom>
          <a:noFill/>
          <a:ln>
            <a:noFill/>
          </a:ln>
          <a:extLst>
            <a:ext uri="{909E8E84-426E-40DD-AFC4-6F175D3DCCD1}">
              <a14:hiddenFill xmlns:mc="http://schemas.openxmlformats.org/markup-compatibility/2006" xmlns:mv="urn:schemas-microsoft-com:mac:vm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 uri="{91240B29-F687-4F45-9708-019B960494DF}">
              <a14:hiddenLine xmlns:mc="http://schemas.openxmlformats.org/markup-compatibility/2006" xmlns:mv="urn:schemas-microsoft-com:mac:vml" xmlns:a14="http://schemas.microsoft.com/office/drawing/2010/main" xmlns:p="http://schemas.openxmlformats.org/presentationml/2006/main" xmlns:r="http://schemas.openxmlformats.org/officeDocument/2006/relationships" xmlns:a="http://schemas.openxmlformats.org/drawingml/2006/main" xmlns="" w="9525">
                <a:solidFill>
                  <a:srgbClr val="000000"/>
                </a:solidFill>
                <a:miter lim="800000"/>
                <a:headEnd/>
                <a:tailEnd/>
              </a14:hiddenLine>
            </a:ext>
            <a:ext uri="{FAA26D3D-D897-4be2-8F04-BA451C77F1D7}">
              <ma14:placeholderFlag xmlns:ma14="http://schemas.microsoft.com/office/mac/drawingml/2011/main" xmlns="" xmlns:mv="urn:schemas-microsoft-com:mac:vml" xmlns:mc="http://schemas.openxmlformats.org/markup-compatibility/2006" xmlns:p="http://schemas.openxmlformats.org/presentationml/2006/main" xmlns:r="http://schemas.openxmlformats.org/officeDocument/2006/relationships" xmlns:a="http://schemas.openxmlformats.org/drawingml/2006/main" val="1"/>
            </a:ext>
          </a:extLst>
        </p:spPr>
        <p:txBody>
          <a:bodyPr vert="horz" wrap="square" lIns="0" tIns="0" rIns="0" bIns="0" numCol="1" anchor="t" anchorCtr="0" compatLnSpc="1">
            <a:prstTxWarp prst="textNoShape">
              <a:avLst/>
            </a:prstTxWarp>
            <a:noAutofit/>
          </a:bodyPr>
          <a:lstStyle/>
          <a:p>
            <a:pPr marL="457200" lvl="0" indent="-457200">
              <a:spcBef>
                <a:spcPts val="2400"/>
              </a:spcBef>
              <a:buClr>
                <a:srgbClr val="00783C"/>
              </a:buClr>
              <a:tabLst>
                <a:tab pos="8402638" algn="r"/>
              </a:tabLst>
              <a:defRPr/>
            </a:pPr>
            <a:r>
              <a:rPr lang="en-US" sz="2000" b="0" kern="0" dirty="0" smtClean="0">
                <a:solidFill>
                  <a:srgbClr val="000000"/>
                </a:solidFill>
                <a:latin typeface="+mn-lt"/>
                <a:ea typeface="Calibri"/>
                <a:cs typeface="Calibri"/>
              </a:rPr>
              <a:t>	1. A </a:t>
            </a:r>
            <a:r>
              <a:rPr lang="en-US" sz="2000" b="0" i="1" kern="0" dirty="0" smtClean="0">
                <a:latin typeface="+mn-lt"/>
                <a:cs typeface="Calibri"/>
              </a:rPr>
              <a:t>shared</a:t>
            </a:r>
            <a:r>
              <a:rPr lang="en-US" sz="2000" b="0" kern="0" dirty="0" smtClean="0">
                <a:latin typeface="+mn-lt"/>
                <a:cs typeface="Calibri"/>
              </a:rPr>
              <a:t> set of values, assumptions and traditions about acceptable (or unacceptable) conduct. </a:t>
            </a:r>
            <a:endParaRPr lang="en-US" sz="2000" b="0" dirty="0" smtClean="0">
              <a:solidFill>
                <a:srgbClr val="000000"/>
              </a:solidFill>
              <a:latin typeface="+mn-lt"/>
              <a:ea typeface="Calibri"/>
              <a:cs typeface="Calibri"/>
            </a:endParaRPr>
          </a:p>
          <a:p>
            <a:pPr marL="457200" indent="-457200">
              <a:spcBef>
                <a:spcPts val="2400"/>
              </a:spcBef>
              <a:buClr>
                <a:srgbClr val="00783C"/>
              </a:buClr>
              <a:tabLst>
                <a:tab pos="8402638" algn="r"/>
              </a:tabLst>
              <a:defRPr/>
            </a:pPr>
            <a:r>
              <a:rPr lang="en-US" sz="2000" b="0" dirty="0" smtClean="0">
                <a:solidFill>
                  <a:srgbClr val="000000"/>
                </a:solidFill>
                <a:latin typeface="+mn-lt"/>
                <a:ea typeface="Calibri"/>
                <a:cs typeface="Calibri"/>
              </a:rPr>
              <a:t>	2. O</a:t>
            </a:r>
            <a:r>
              <a:rPr lang="en-US" sz="2000" b="0" dirty="0" smtClean="0">
                <a:latin typeface="+mn-lt"/>
              </a:rPr>
              <a:t>penness within and outside an organization. The extent to which behaviors and practices are observable. Willingness to engage openly, which helps to build trust and confidence in an organization’s culture. </a:t>
            </a:r>
          </a:p>
          <a:p>
            <a:pPr marL="457200" lvl="0" indent="-457200">
              <a:spcBef>
                <a:spcPts val="2400"/>
              </a:spcBef>
              <a:buClr>
                <a:srgbClr val="00783C"/>
              </a:buClr>
              <a:tabLst>
                <a:tab pos="8402638" algn="r"/>
              </a:tabLst>
              <a:defRPr/>
            </a:pPr>
            <a:r>
              <a:rPr lang="en-US" sz="2000" b="0" kern="0" dirty="0" smtClean="0">
                <a:solidFill>
                  <a:srgbClr val="000000"/>
                </a:solidFill>
                <a:latin typeface="+mn-lt"/>
                <a:ea typeface="Calibri"/>
                <a:cs typeface="Calibri"/>
              </a:rPr>
              <a:t>     3. The the duty to report material information related to regulatory compliance, investment decisions and sustainability risks.</a:t>
            </a:r>
          </a:p>
          <a:p>
            <a:pPr marL="457200" indent="-457200">
              <a:spcBef>
                <a:spcPts val="2400"/>
              </a:spcBef>
              <a:buClr>
                <a:srgbClr val="00783C"/>
              </a:buClr>
              <a:buFont typeface="Arial"/>
              <a:buChar char="•"/>
              <a:tabLst>
                <a:tab pos="8402638" algn="r"/>
              </a:tabLst>
              <a:defRPr/>
            </a:pPr>
            <a:endParaRPr lang="en-US" sz="2000" b="0" dirty="0" smtClean="0">
              <a:latin typeface="+mn-lt"/>
            </a:endParaRPr>
          </a:p>
          <a:p>
            <a:pPr marL="457200" lvl="0" indent="-457200">
              <a:spcBef>
                <a:spcPts val="2400"/>
              </a:spcBef>
              <a:buClr>
                <a:srgbClr val="00783C"/>
              </a:buClr>
              <a:buFont typeface="Arial"/>
              <a:buChar char="•"/>
              <a:tabLst>
                <a:tab pos="8402638" algn="r"/>
              </a:tabLst>
              <a:defRPr/>
            </a:pPr>
            <a:endParaRPr lang="en-US" sz="2000" b="0" dirty="0" smtClean="0">
              <a:solidFill>
                <a:srgbClr val="000000"/>
              </a:solidFill>
              <a:latin typeface="+mn-lt"/>
              <a:ea typeface="Calibri"/>
              <a:cs typeface="Calibri"/>
            </a:endParaRPr>
          </a:p>
          <a:p>
            <a:pPr marL="457200" indent="-457200">
              <a:spcBef>
                <a:spcPts val="2400"/>
              </a:spcBef>
              <a:buClr>
                <a:srgbClr val="00783C"/>
              </a:buClr>
              <a:buFont typeface="Arial"/>
              <a:buChar char="•"/>
              <a:tabLst>
                <a:tab pos="8402638" algn="r"/>
              </a:tabLst>
              <a:defRPr/>
            </a:pPr>
            <a:endParaRPr lang="en-US" sz="2000" b="0" kern="0" dirty="0" smtClean="0">
              <a:latin typeface="+mn-lt"/>
              <a:cs typeface="Calibri"/>
            </a:endParaRPr>
          </a:p>
          <a:p>
            <a:pPr marL="457200" lvl="0" indent="-457200">
              <a:spcBef>
                <a:spcPts val="2400"/>
              </a:spcBef>
              <a:buClr>
                <a:srgbClr val="00783C"/>
              </a:buClr>
              <a:buFont typeface="Arial"/>
              <a:buChar char="•"/>
              <a:tabLst>
                <a:tab pos="8402638" algn="r"/>
              </a:tabLst>
              <a:defRPr/>
            </a:pPr>
            <a:endParaRPr kumimoji="0" lang="en-US" sz="2000" b="0" i="0" u="none" strike="noStrike" kern="0" cap="none" spc="0" normalizeH="0" baseline="0" noProof="0" dirty="0" smtClean="0">
              <a:ln>
                <a:noFill/>
              </a:ln>
              <a:effectLst/>
              <a:uLnTx/>
              <a:uFillTx/>
              <a:latin typeface="+mn-lt"/>
              <a:ea typeface="ＭＳ Ｐゴシック" charset="0"/>
              <a:cs typeface="Calibri"/>
            </a:endParaRPr>
          </a:p>
          <a:p>
            <a:pPr marL="457200" marR="0" lvl="0" indent="-457200" algn="l" defTabSz="914400" rtl="0" eaLnBrk="1" fontAlgn="base" latinLnBrk="0" hangingPunct="1">
              <a:lnSpc>
                <a:spcPct val="100000"/>
              </a:lnSpc>
              <a:spcBef>
                <a:spcPts val="2400"/>
              </a:spcBef>
              <a:spcAft>
                <a:spcPct val="0"/>
              </a:spcAft>
              <a:buClr>
                <a:srgbClr val="00783C"/>
              </a:buClr>
              <a:buSzTx/>
              <a:buFont typeface="Arial"/>
              <a:buChar char="•"/>
              <a:tabLst>
                <a:tab pos="8402638" algn="r"/>
              </a:tabLst>
              <a:defRPr/>
            </a:pPr>
            <a:endParaRPr kumimoji="0" lang="en-US" sz="2000" b="0" i="0" u="none" strike="noStrike" kern="0" cap="none" spc="0" normalizeH="0" baseline="0" noProof="0" dirty="0">
              <a:ln>
                <a:noFill/>
              </a:ln>
              <a:effectLst/>
              <a:uLnTx/>
              <a:uFillTx/>
              <a:latin typeface="+mn-lt"/>
              <a:ea typeface="ＭＳ Ｐゴシック" charset="0"/>
              <a:cs typeface="Calibri"/>
            </a:endParaRPr>
          </a:p>
        </p:txBody>
      </p:sp>
      <p:sp>
        <p:nvSpPr>
          <p:cNvPr id="27" name="Text Placeholder 2">
            <a:extLst>
              <a:ext uri="{FF2B5EF4-FFF2-40B4-BE49-F238E27FC236}">
                <a16:creationId xmlns:mc="http://schemas.openxmlformats.org/markup-compatibility/2006" xmlns:mv="urn:schemas-microsoft-com:mac:vml" xmlns:a16="http://schemas.microsoft.com/office/drawing/2014/main" xmlns:p="http://schemas.openxmlformats.org/presentationml/2006/main" xmlns:r="http://schemas.openxmlformats.org/officeDocument/2006/relationships" xmlns:a="http://schemas.openxmlformats.org/drawingml/2006/main" xmlns="" id="{ABD57654-A2B6-B44A-B1D2-B1F22EF0EB32}"/>
              </a:ext>
            </a:extLst>
          </p:cNvPr>
          <p:cNvSpPr txBox="1">
            <a:spLocks/>
          </p:cNvSpPr>
          <p:nvPr/>
        </p:nvSpPr>
        <p:spPr bwMode="auto">
          <a:xfrm>
            <a:off x="495300" y="1936502"/>
            <a:ext cx="2819400" cy="463798"/>
          </a:xfrm>
          <a:prstGeom prst="rect">
            <a:avLst/>
          </a:prstGeom>
          <a:noFill/>
          <a:ln>
            <a:noFill/>
          </a:ln>
          <a:extLst>
            <a:ext uri="{909E8E84-426E-40DD-AFC4-6F175D3DCCD1}">
              <a14:hiddenFill xmlns:mc="http://schemas.openxmlformats.org/markup-compatibility/2006" xmlns:mv="urn:schemas-microsoft-com:mac:vm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 uri="{91240B29-F687-4F45-9708-019B960494DF}">
              <a14:hiddenLine xmlns:mc="http://schemas.openxmlformats.org/markup-compatibility/2006" xmlns:mv="urn:schemas-microsoft-com:mac:vml" xmlns:a14="http://schemas.microsoft.com/office/drawing/2010/main" xmlns:p="http://schemas.openxmlformats.org/presentationml/2006/main" xmlns:r="http://schemas.openxmlformats.org/officeDocument/2006/relationships" xmlns:a="http://schemas.openxmlformats.org/drawingml/2006/main" xmlns="" w="9525">
                <a:solidFill>
                  <a:srgbClr val="000000"/>
                </a:solidFill>
                <a:miter lim="800000"/>
                <a:headEnd/>
                <a:tailEnd/>
              </a14:hiddenLine>
            </a:ext>
            <a:ext uri="{FAA26D3D-D897-4be2-8F04-BA451C77F1D7}">
              <ma14:placeholderFlag xmlns:ma14="http://schemas.microsoft.com/office/mac/drawingml/2011/main" xmlns="" xmlns:mv="urn:schemas-microsoft-com:mac:vml" xmlns:mc="http://schemas.openxmlformats.org/markup-compatibility/2006" xmlns:p="http://schemas.openxmlformats.org/presentationml/2006/main" xmlns:r="http://schemas.openxmlformats.org/officeDocument/2006/relationships" xmlns:a="http://schemas.openxmlformats.org/drawingml/2006/main" val="1"/>
            </a:ext>
          </a:extLst>
        </p:spPr>
        <p:txBody>
          <a:bodyPr vert="horz" wrap="square" lIns="0" tIns="0" rIns="0" bIns="0" numCol="1" anchor="t" anchorCtr="0" compatLnSpc="1">
            <a:prstTxWarp prst="textNoShape">
              <a:avLst/>
            </a:prstTxWarp>
            <a:noAutofit/>
          </a:bodyPr>
          <a:lstStyle/>
          <a:p>
            <a:pPr marL="457200" lvl="0" indent="-457200">
              <a:spcBef>
                <a:spcPts val="2400"/>
              </a:spcBef>
              <a:spcAft>
                <a:spcPts val="2400"/>
              </a:spcAft>
              <a:buClr>
                <a:srgbClr val="00783C"/>
              </a:buClr>
              <a:tabLst>
                <a:tab pos="8402638" algn="r"/>
              </a:tabLst>
              <a:defRPr/>
            </a:pPr>
            <a:r>
              <a:rPr kumimoji="0" lang="en-US" sz="1800" i="0" u="none" strike="noStrike" kern="0" cap="all" spc="0" normalizeH="0" baseline="0" noProof="0" dirty="0" smtClean="0">
                <a:ln>
                  <a:noFill/>
                </a:ln>
                <a:solidFill>
                  <a:schemeClr val="tx1"/>
                </a:solidFill>
                <a:effectLst/>
                <a:uLnTx/>
                <a:uFillTx/>
                <a:latin typeface="+mn-lt"/>
                <a:ea typeface="ＭＳ Ｐゴシック" charset="0"/>
                <a:cs typeface="Calibri"/>
              </a:rPr>
              <a:t>____Transparency</a:t>
            </a:r>
          </a:p>
        </p:txBody>
      </p:sp>
      <p:sp>
        <p:nvSpPr>
          <p:cNvPr id="11" name="Title 10"/>
          <p:cNvSpPr>
            <a:spLocks noGrp="1"/>
          </p:cNvSpPr>
          <p:nvPr>
            <p:ph type="title"/>
          </p:nvPr>
        </p:nvSpPr>
        <p:spPr>
          <a:xfrm>
            <a:off x="0" y="-1"/>
            <a:ext cx="9144000" cy="904875"/>
          </a:xfrm>
          <a:solidFill>
            <a:schemeClr val="bg2">
              <a:lumMod val="50000"/>
            </a:schemeClr>
          </a:solidFill>
        </p:spPr>
        <p:txBody>
          <a:bodyPr/>
          <a:lstStyle/>
          <a:p>
            <a:r>
              <a:rPr lang="en-US" b="1" dirty="0" smtClean="0">
                <a:solidFill>
                  <a:srgbClr val="FFFFFF"/>
                </a:solidFill>
                <a:latin typeface="+mn-lt"/>
                <a:cs typeface="Calibri"/>
              </a:rPr>
              <a:t>	     Warm up</a:t>
            </a:r>
            <a:endParaRPr lang="en-US" b="1" dirty="0">
              <a:solidFill>
                <a:srgbClr val="FFFFFF"/>
              </a:solidFill>
              <a:latin typeface="+mn-lt"/>
            </a:endParaRPr>
          </a:p>
        </p:txBody>
      </p:sp>
      <p:pic>
        <p:nvPicPr>
          <p:cNvPr id="12" name="Picture 11"/>
          <p:cNvPicPr>
            <a:picLocks noChangeAspect="1"/>
          </p:cNvPicPr>
          <p:nvPr/>
        </p:nvPicPr>
        <p:blipFill>
          <a:blip r:embed="rId3"/>
          <a:stretch>
            <a:fillRect/>
          </a:stretch>
        </p:blipFill>
        <p:spPr>
          <a:xfrm>
            <a:off x="233010" y="166064"/>
            <a:ext cx="813306" cy="783499"/>
          </a:xfrm>
          <a:prstGeom prst="rect">
            <a:avLst/>
          </a:prstGeom>
        </p:spPr>
      </p:pic>
      <p:sp>
        <p:nvSpPr>
          <p:cNvPr id="7" name="Text Placeholder 2">
            <a:extLst>
              <a:ext uri="{FF2B5EF4-FFF2-40B4-BE49-F238E27FC236}">
                <a16:creationId xmlns:mc="http://schemas.openxmlformats.org/markup-compatibility/2006" xmlns:mv="urn:schemas-microsoft-com:mac:vml" xmlns:a16="http://schemas.microsoft.com/office/drawing/2014/main" xmlns:p="http://schemas.openxmlformats.org/presentationml/2006/main" xmlns:r="http://schemas.openxmlformats.org/officeDocument/2006/relationships" xmlns:a="http://schemas.openxmlformats.org/drawingml/2006/main" xmlns="" id="{ABD57654-A2B6-B44A-B1D2-B1F22EF0EB32}"/>
              </a:ext>
            </a:extLst>
          </p:cNvPr>
          <p:cNvSpPr txBox="1">
            <a:spLocks/>
          </p:cNvSpPr>
          <p:nvPr/>
        </p:nvSpPr>
        <p:spPr bwMode="auto">
          <a:xfrm>
            <a:off x="533400" y="3079502"/>
            <a:ext cx="2819400" cy="463798"/>
          </a:xfrm>
          <a:prstGeom prst="rect">
            <a:avLst/>
          </a:prstGeom>
          <a:noFill/>
          <a:ln>
            <a:noFill/>
          </a:ln>
          <a:extLst>
            <a:ext uri="{909E8E84-426E-40DD-AFC4-6F175D3DCCD1}">
              <a14:hiddenFill xmlns:mc="http://schemas.openxmlformats.org/markup-compatibility/2006" xmlns:mv="urn:schemas-microsoft-com:mac:vm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 uri="{91240B29-F687-4F45-9708-019B960494DF}">
              <a14:hiddenLine xmlns:mc="http://schemas.openxmlformats.org/markup-compatibility/2006" xmlns:mv="urn:schemas-microsoft-com:mac:vml" xmlns:a14="http://schemas.microsoft.com/office/drawing/2010/main" xmlns:p="http://schemas.openxmlformats.org/presentationml/2006/main" xmlns:r="http://schemas.openxmlformats.org/officeDocument/2006/relationships" xmlns:a="http://schemas.openxmlformats.org/drawingml/2006/main" xmlns="" w="9525">
                <a:solidFill>
                  <a:srgbClr val="000000"/>
                </a:solidFill>
                <a:miter lim="800000"/>
                <a:headEnd/>
                <a:tailEnd/>
              </a14:hiddenLine>
            </a:ext>
            <a:ext uri="{FAA26D3D-D897-4be2-8F04-BA451C77F1D7}">
              <ma14:placeholderFlag xmlns:ma14="http://schemas.microsoft.com/office/mac/drawingml/2011/main" xmlns="" xmlns:mv="urn:schemas-microsoft-com:mac:vml" xmlns:mc="http://schemas.openxmlformats.org/markup-compatibility/2006" xmlns:p="http://schemas.openxmlformats.org/presentationml/2006/main" xmlns:r="http://schemas.openxmlformats.org/officeDocument/2006/relationships" xmlns:a="http://schemas.openxmlformats.org/drawingml/2006/main" val="1"/>
            </a:ext>
          </a:extLst>
        </p:spPr>
        <p:txBody>
          <a:bodyPr vert="horz" wrap="square" lIns="0" tIns="0" rIns="0" bIns="0" numCol="1" anchor="t" anchorCtr="0" compatLnSpc="1">
            <a:prstTxWarp prst="textNoShape">
              <a:avLst/>
            </a:prstTxWarp>
            <a:noAutofit/>
          </a:bodyPr>
          <a:lstStyle/>
          <a:p>
            <a:pPr marL="457200" lvl="0" indent="-457200">
              <a:spcBef>
                <a:spcPts val="2400"/>
              </a:spcBef>
              <a:spcAft>
                <a:spcPts val="2400"/>
              </a:spcAft>
              <a:buClr>
                <a:srgbClr val="00783C"/>
              </a:buClr>
              <a:tabLst>
                <a:tab pos="8402638" algn="r"/>
              </a:tabLst>
              <a:defRPr/>
            </a:pPr>
            <a:r>
              <a:rPr kumimoji="0" lang="en-US" sz="1800" i="0" u="none" strike="noStrike" kern="0" cap="all" spc="0" normalizeH="0" baseline="0" noProof="0" dirty="0" smtClean="0">
                <a:ln>
                  <a:noFill/>
                </a:ln>
                <a:solidFill>
                  <a:schemeClr val="tx1"/>
                </a:solidFill>
                <a:effectLst/>
                <a:uLnTx/>
                <a:uFillTx/>
                <a:latin typeface="+mn-lt"/>
                <a:ea typeface="ＭＳ Ｐゴシック" charset="0"/>
                <a:cs typeface="Calibri"/>
              </a:rPr>
              <a:t>____Culture</a:t>
            </a:r>
          </a:p>
        </p:txBody>
      </p:sp>
      <p:sp>
        <p:nvSpPr>
          <p:cNvPr id="8" name="Text Placeholder 2">
            <a:extLst>
              <a:ext uri="{FF2B5EF4-FFF2-40B4-BE49-F238E27FC236}">
                <a16:creationId xmlns:mc="http://schemas.openxmlformats.org/markup-compatibility/2006" xmlns:mv="urn:schemas-microsoft-com:mac:vml" xmlns:a16="http://schemas.microsoft.com/office/drawing/2014/main" xmlns:p="http://schemas.openxmlformats.org/presentationml/2006/main" xmlns:r="http://schemas.openxmlformats.org/officeDocument/2006/relationships" xmlns:a="http://schemas.openxmlformats.org/drawingml/2006/main" xmlns="" id="{ABD57654-A2B6-B44A-B1D2-B1F22EF0EB32}"/>
              </a:ext>
            </a:extLst>
          </p:cNvPr>
          <p:cNvSpPr txBox="1">
            <a:spLocks/>
          </p:cNvSpPr>
          <p:nvPr/>
        </p:nvSpPr>
        <p:spPr bwMode="auto">
          <a:xfrm>
            <a:off x="571500" y="4336802"/>
            <a:ext cx="2819400" cy="463798"/>
          </a:xfrm>
          <a:prstGeom prst="rect">
            <a:avLst/>
          </a:prstGeom>
          <a:noFill/>
          <a:ln>
            <a:noFill/>
          </a:ln>
          <a:extLst>
            <a:ext uri="{909E8E84-426E-40DD-AFC4-6F175D3DCCD1}">
              <a14:hiddenFill xmlns:mc="http://schemas.openxmlformats.org/markup-compatibility/2006" xmlns:mv="urn:schemas-microsoft-com:mac:vm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 uri="{91240B29-F687-4F45-9708-019B960494DF}">
              <a14:hiddenLine xmlns:mc="http://schemas.openxmlformats.org/markup-compatibility/2006" xmlns:mv="urn:schemas-microsoft-com:mac:vml" xmlns:a14="http://schemas.microsoft.com/office/drawing/2010/main" xmlns:p="http://schemas.openxmlformats.org/presentationml/2006/main" xmlns:r="http://schemas.openxmlformats.org/officeDocument/2006/relationships" xmlns:a="http://schemas.openxmlformats.org/drawingml/2006/main" xmlns="" w="9525">
                <a:solidFill>
                  <a:srgbClr val="000000"/>
                </a:solidFill>
                <a:miter lim="800000"/>
                <a:headEnd/>
                <a:tailEnd/>
              </a14:hiddenLine>
            </a:ext>
            <a:ext uri="{FAA26D3D-D897-4be2-8F04-BA451C77F1D7}">
              <ma14:placeholderFlag xmlns:ma14="http://schemas.microsoft.com/office/mac/drawingml/2011/main" xmlns="" xmlns:mv="urn:schemas-microsoft-com:mac:vml" xmlns:mc="http://schemas.openxmlformats.org/markup-compatibility/2006" xmlns:p="http://schemas.openxmlformats.org/presentationml/2006/main" xmlns:r="http://schemas.openxmlformats.org/officeDocument/2006/relationships" xmlns:a="http://schemas.openxmlformats.org/drawingml/2006/main" val="1"/>
            </a:ext>
          </a:extLst>
        </p:spPr>
        <p:txBody>
          <a:bodyPr vert="horz" wrap="square" lIns="0" tIns="0" rIns="0" bIns="0" numCol="1" anchor="t" anchorCtr="0" compatLnSpc="1">
            <a:prstTxWarp prst="textNoShape">
              <a:avLst/>
            </a:prstTxWarp>
            <a:noAutofit/>
          </a:bodyPr>
          <a:lstStyle/>
          <a:p>
            <a:pPr marL="457200" lvl="0" indent="-457200">
              <a:spcBef>
                <a:spcPts val="2400"/>
              </a:spcBef>
              <a:spcAft>
                <a:spcPts val="2400"/>
              </a:spcAft>
              <a:buClr>
                <a:srgbClr val="00783C"/>
              </a:buClr>
              <a:tabLst>
                <a:tab pos="8402638" algn="r"/>
              </a:tabLst>
              <a:defRPr/>
            </a:pPr>
            <a:r>
              <a:rPr kumimoji="0" lang="en-US" sz="1800" i="0" u="none" strike="noStrike" kern="0" cap="all" spc="0" normalizeH="0" baseline="0" noProof="0" dirty="0" smtClean="0">
                <a:ln>
                  <a:noFill/>
                </a:ln>
                <a:solidFill>
                  <a:schemeClr val="tx1"/>
                </a:solidFill>
                <a:effectLst/>
                <a:uLnTx/>
                <a:uFillTx/>
                <a:latin typeface="+mn-lt"/>
                <a:ea typeface="ＭＳ Ｐゴシック" charset="0"/>
                <a:cs typeface="Calibri"/>
              </a:rPr>
              <a:t>____Disclosure</a:t>
            </a: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4" name="Slide Number Placeholder 13"/>
          <p:cNvSpPr>
            <a:spLocks noGrp="1"/>
          </p:cNvSpPr>
          <p:nvPr>
            <p:ph type="sldNum" sz="quarter" idx="4294967295"/>
          </p:nvPr>
        </p:nvSpPr>
        <p:spPr>
          <a:xfrm>
            <a:off x="3632201" y="6435725"/>
            <a:ext cx="1884363" cy="279400"/>
          </a:xfrm>
          <a:prstGeom prst="rect">
            <a:avLst/>
          </a:prstGeom>
        </p:spPr>
        <p:txBody>
          <a:bodyPr/>
          <a:lstStyle/>
          <a:p>
            <a:pPr>
              <a:defRPr/>
            </a:pPr>
            <a:fld id="{2AA2D3C8-70B5-48AB-9677-4493E4F6365A}" type="slidenum">
              <a:rPr lang="en-US" smtClean="0">
                <a:solidFill>
                  <a:srgbClr val="FFFFFF"/>
                </a:solidFill>
              </a:rPr>
              <a:pPr>
                <a:defRPr/>
              </a:pPr>
              <a:t>14</a:t>
            </a:fld>
            <a:endParaRPr lang="en-US" dirty="0">
              <a:solidFill>
                <a:srgbClr val="FFFFFF"/>
              </a:solidFill>
            </a:endParaRPr>
          </a:p>
        </p:txBody>
      </p:sp>
      <p:sp>
        <p:nvSpPr>
          <p:cNvPr id="15" name="Text Box 5"/>
          <p:cNvSpPr txBox="1">
            <a:spLocks noChangeArrowheads="1"/>
          </p:cNvSpPr>
          <p:nvPr/>
        </p:nvSpPr>
        <p:spPr bwMode="auto">
          <a:xfrm>
            <a:off x="0" y="0"/>
            <a:ext cx="9144000" cy="647700"/>
          </a:xfrm>
          <a:prstGeom prst="rect">
            <a:avLst/>
          </a:prstGeom>
          <a:ln>
            <a:headEnd/>
            <a:tailEnd/>
          </a:ln>
        </p:spPr>
        <p:style>
          <a:lnRef idx="1">
            <a:schemeClr val="accent1"/>
          </a:lnRef>
          <a:fillRef idx="3">
            <a:schemeClr val="accent1"/>
          </a:fillRef>
          <a:effectRef idx="2">
            <a:schemeClr val="accent1"/>
          </a:effectRef>
          <a:fontRef idx="minor">
            <a:schemeClr val="lt1"/>
          </a:fontRef>
        </p:style>
        <p:txBody>
          <a:bodyPr lIns="45720" rIns="45720" anchor="ctr" anchorCtr="1">
            <a:prstTxWarp prst="textNoShape">
              <a:avLst/>
            </a:prstTxWarp>
          </a:bodyPr>
          <a:lstStyle/>
          <a:p>
            <a:pPr eaLnBrk="0" hangingPunct="0">
              <a:buNone/>
            </a:pPr>
            <a:r>
              <a:rPr lang="en-US" sz="3200" b="1" dirty="0" smtClean="0">
                <a:solidFill>
                  <a:srgbClr val="FFFFFF"/>
                </a:solidFill>
                <a:latin typeface="Arial"/>
                <a:ea typeface="ヒラギノ角ゴ Pro W3" pitchFamily="-65" charset="-128"/>
                <a:cs typeface="ヒラギノ角ゴ Pro W3" pitchFamily="-65" charset="-128"/>
              </a:rPr>
              <a:t>Experiential Adult Learning</a:t>
            </a:r>
            <a:endParaRPr lang="en-US" sz="3200" b="1" dirty="0">
              <a:solidFill>
                <a:srgbClr val="FFFFFF"/>
              </a:solidFill>
              <a:latin typeface="Arial"/>
              <a:ea typeface="ヒラギノ角ゴ Pro W3" pitchFamily="-65" charset="-128"/>
              <a:cs typeface="ヒラギノ角ゴ Pro W3" pitchFamily="-65" charset="-128"/>
            </a:endParaRPr>
          </a:p>
        </p:txBody>
      </p:sp>
      <p:sp>
        <p:nvSpPr>
          <p:cNvPr id="19" name="Line 7"/>
          <p:cNvSpPr>
            <a:spLocks noChangeShapeType="1"/>
          </p:cNvSpPr>
          <p:nvPr/>
        </p:nvSpPr>
        <p:spPr bwMode="auto">
          <a:xfrm flipH="1">
            <a:off x="4597401" y="1682320"/>
            <a:ext cx="22060" cy="3219880"/>
          </a:xfrm>
          <a:prstGeom prst="line">
            <a:avLst/>
          </a:prstGeom>
          <a:noFill/>
          <a:ln w="57150" cap="flat" cmpd="sng" algn="ctr">
            <a:solidFill>
              <a:srgbClr val="0E6B75"/>
            </a:solidFill>
            <a:prstDash val="solid"/>
            <a:round/>
            <a:headEnd type="triangle" w="med" len="med"/>
            <a:tailEnd type="triangle" w="med" len="med"/>
          </a:ln>
        </p:spPr>
        <p:txBody>
          <a:bodyPr wrap="none" anchor="ctr">
            <a:prstTxWarp prst="textNoShape">
              <a:avLst/>
            </a:prstTxWarp>
          </a:bodyPr>
          <a:lstStyle/>
          <a:p>
            <a:endParaRPr lang="en-US" dirty="0"/>
          </a:p>
        </p:txBody>
      </p:sp>
      <p:sp>
        <p:nvSpPr>
          <p:cNvPr id="21" name="Line 7"/>
          <p:cNvSpPr>
            <a:spLocks noChangeShapeType="1"/>
          </p:cNvSpPr>
          <p:nvPr/>
        </p:nvSpPr>
        <p:spPr bwMode="auto">
          <a:xfrm flipV="1">
            <a:off x="2807814" y="3289300"/>
            <a:ext cx="3542185" cy="7056"/>
          </a:xfrm>
          <a:prstGeom prst="line">
            <a:avLst/>
          </a:prstGeom>
          <a:noFill/>
          <a:ln w="57150" cap="flat" cmpd="sng" algn="ctr">
            <a:solidFill>
              <a:srgbClr val="0E6B75"/>
            </a:solidFill>
            <a:prstDash val="solid"/>
            <a:round/>
            <a:headEnd type="triangle" w="med" len="med"/>
            <a:tailEnd type="triangle" w="med" len="med"/>
          </a:ln>
        </p:spPr>
        <p:txBody>
          <a:bodyPr wrap="none" anchor="ctr">
            <a:prstTxWarp prst="textNoShape">
              <a:avLst/>
            </a:prstTxWarp>
          </a:bodyPr>
          <a:lstStyle/>
          <a:p>
            <a:endParaRPr lang="en-US" dirty="0"/>
          </a:p>
        </p:txBody>
      </p:sp>
      <p:sp>
        <p:nvSpPr>
          <p:cNvPr id="22" name="TextBox 21"/>
          <p:cNvSpPr txBox="1"/>
          <p:nvPr/>
        </p:nvSpPr>
        <p:spPr>
          <a:xfrm>
            <a:off x="3807871" y="972679"/>
            <a:ext cx="1758563" cy="707886"/>
          </a:xfrm>
          <a:prstGeom prst="rect">
            <a:avLst/>
          </a:prstGeom>
          <a:noFill/>
        </p:spPr>
        <p:txBody>
          <a:bodyPr wrap="none" rtlCol="0">
            <a:spAutoFit/>
          </a:bodyPr>
          <a:lstStyle/>
          <a:p>
            <a:pPr algn="ctr"/>
            <a:r>
              <a:rPr lang="en-US" sz="2000" i="1" dirty="0" smtClean="0">
                <a:solidFill>
                  <a:srgbClr val="008A3E"/>
                </a:solidFill>
                <a:latin typeface="+mn-lt"/>
              </a:rPr>
              <a:t>Relevant</a:t>
            </a:r>
          </a:p>
          <a:p>
            <a:pPr algn="ctr"/>
            <a:r>
              <a:rPr lang="en-US" sz="2000" i="1" dirty="0" smtClean="0">
                <a:solidFill>
                  <a:srgbClr val="008A3E"/>
                </a:solidFill>
                <a:latin typeface="+mn-lt"/>
              </a:rPr>
              <a:t>Experiences</a:t>
            </a:r>
            <a:endParaRPr lang="en-US" sz="2000" i="1" dirty="0">
              <a:solidFill>
                <a:srgbClr val="008A3E"/>
              </a:solidFill>
              <a:latin typeface="+mn-lt"/>
            </a:endParaRPr>
          </a:p>
        </p:txBody>
      </p:sp>
      <p:sp>
        <p:nvSpPr>
          <p:cNvPr id="24" name="TextBox 23"/>
          <p:cNvSpPr txBox="1"/>
          <p:nvPr/>
        </p:nvSpPr>
        <p:spPr>
          <a:xfrm>
            <a:off x="6746312" y="2980513"/>
            <a:ext cx="1587116" cy="707886"/>
          </a:xfrm>
          <a:prstGeom prst="rect">
            <a:avLst/>
          </a:prstGeom>
          <a:noFill/>
        </p:spPr>
        <p:txBody>
          <a:bodyPr wrap="none" rtlCol="0">
            <a:spAutoFit/>
          </a:bodyPr>
          <a:lstStyle/>
          <a:p>
            <a:pPr algn="ctr"/>
            <a:r>
              <a:rPr lang="en-US" sz="2000" i="1" dirty="0" smtClean="0">
                <a:solidFill>
                  <a:schemeClr val="accent1">
                    <a:lumMod val="90000"/>
                    <a:lumOff val="10000"/>
                  </a:schemeClr>
                </a:solidFill>
                <a:latin typeface="+mn-lt"/>
              </a:rPr>
              <a:t>Observant,</a:t>
            </a:r>
          </a:p>
          <a:p>
            <a:pPr algn="ctr"/>
            <a:r>
              <a:rPr lang="en-US" sz="2000" i="1" dirty="0" smtClean="0">
                <a:solidFill>
                  <a:schemeClr val="accent1">
                    <a:lumMod val="90000"/>
                    <a:lumOff val="10000"/>
                  </a:schemeClr>
                </a:solidFill>
                <a:latin typeface="+mn-lt"/>
              </a:rPr>
              <a:t>Analytic</a:t>
            </a:r>
            <a:endParaRPr lang="en-US" sz="2000" i="1" dirty="0">
              <a:solidFill>
                <a:schemeClr val="accent1">
                  <a:lumMod val="90000"/>
                  <a:lumOff val="10000"/>
                </a:schemeClr>
              </a:solidFill>
              <a:latin typeface="+mn-lt"/>
            </a:endParaRPr>
          </a:p>
        </p:txBody>
      </p:sp>
      <p:sp>
        <p:nvSpPr>
          <p:cNvPr id="25" name="TextBox 24"/>
          <p:cNvSpPr txBox="1"/>
          <p:nvPr/>
        </p:nvSpPr>
        <p:spPr>
          <a:xfrm>
            <a:off x="903303" y="2929713"/>
            <a:ext cx="1330260" cy="707886"/>
          </a:xfrm>
          <a:prstGeom prst="rect">
            <a:avLst/>
          </a:prstGeom>
          <a:noFill/>
        </p:spPr>
        <p:txBody>
          <a:bodyPr wrap="none" rtlCol="0">
            <a:spAutoFit/>
          </a:bodyPr>
          <a:lstStyle/>
          <a:p>
            <a:pPr algn="ctr"/>
            <a:r>
              <a:rPr lang="en-US" sz="2000" i="1" dirty="0" smtClean="0">
                <a:solidFill>
                  <a:srgbClr val="008A3E"/>
                </a:solidFill>
                <a:latin typeface="+mn-lt"/>
              </a:rPr>
              <a:t>Active,</a:t>
            </a:r>
          </a:p>
          <a:p>
            <a:pPr algn="ctr"/>
            <a:r>
              <a:rPr lang="en-US" sz="2000" i="1" dirty="0" smtClean="0">
                <a:solidFill>
                  <a:srgbClr val="008A3E"/>
                </a:solidFill>
                <a:latin typeface="+mn-lt"/>
              </a:rPr>
              <a:t>Engaged</a:t>
            </a:r>
            <a:endParaRPr lang="en-US" sz="2000" i="1" dirty="0">
              <a:solidFill>
                <a:srgbClr val="008A3E"/>
              </a:solidFill>
              <a:latin typeface="+mn-lt"/>
            </a:endParaRPr>
          </a:p>
        </p:txBody>
      </p:sp>
      <p:grpSp>
        <p:nvGrpSpPr>
          <p:cNvPr id="16" name="Group 15"/>
          <p:cNvGrpSpPr/>
          <p:nvPr/>
        </p:nvGrpSpPr>
        <p:grpSpPr>
          <a:xfrm>
            <a:off x="3453900" y="5009682"/>
            <a:ext cx="2464300" cy="1695918"/>
            <a:chOff x="3453900" y="5009682"/>
            <a:chExt cx="2464300" cy="1695918"/>
          </a:xfrm>
        </p:grpSpPr>
        <p:grpSp>
          <p:nvGrpSpPr>
            <p:cNvPr id="11" name="Group 10"/>
            <p:cNvGrpSpPr/>
            <p:nvPr/>
          </p:nvGrpSpPr>
          <p:grpSpPr>
            <a:xfrm>
              <a:off x="3733800" y="5041900"/>
              <a:ext cx="1866900" cy="1524000"/>
              <a:chOff x="241301" y="234949"/>
              <a:chExt cx="8830734" cy="6623051"/>
            </a:xfrm>
          </p:grpSpPr>
          <p:pic>
            <p:nvPicPr>
              <p:cNvPr id="12" name="Picture 11"/>
              <p:cNvPicPr>
                <a:picLocks noChangeAspect="1"/>
              </p:cNvPicPr>
              <p:nvPr/>
            </p:nvPicPr>
            <p:blipFill>
              <a:blip r:embed="rId3"/>
              <a:stretch>
                <a:fillRect/>
              </a:stretch>
            </p:blipFill>
            <p:spPr>
              <a:xfrm>
                <a:off x="241301" y="234949"/>
                <a:ext cx="8830734" cy="6623051"/>
              </a:xfrm>
              <a:prstGeom prst="rect">
                <a:avLst/>
              </a:prstGeom>
            </p:spPr>
          </p:pic>
          <p:sp>
            <p:nvSpPr>
              <p:cNvPr id="13" name="Oval 12"/>
              <p:cNvSpPr/>
              <p:nvPr/>
            </p:nvSpPr>
            <p:spPr bwMode="auto">
              <a:xfrm>
                <a:off x="6527800" y="2768600"/>
                <a:ext cx="914400" cy="2019300"/>
              </a:xfrm>
              <a:prstGeom prst="ellipse">
                <a:avLst/>
              </a:prstGeom>
              <a:noFill/>
              <a:ln w="28575" cap="flat" cmpd="sng" algn="ctr">
                <a:solidFill>
                  <a:srgbClr val="92833D"/>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115888" marR="0" indent="-115888" algn="l" defTabSz="914400" rtl="0" eaLnBrk="1" fontAlgn="base" latinLnBrk="0" hangingPunct="1">
                  <a:lnSpc>
                    <a:spcPct val="100000"/>
                  </a:lnSpc>
                  <a:spcBef>
                    <a:spcPct val="50000"/>
                  </a:spcBef>
                  <a:spcAft>
                    <a:spcPct val="0"/>
                  </a:spcAft>
                  <a:buClrTx/>
                  <a:buSzTx/>
                  <a:buFontTx/>
                  <a:buChar char="•"/>
                  <a:tabLst/>
                </a:pPr>
                <a:endParaRPr kumimoji="0" lang="en-US" sz="1300" b="0" i="0" u="none" strike="noStrike" cap="none" normalizeH="0" baseline="0" smtClean="0">
                  <a:ln>
                    <a:noFill/>
                  </a:ln>
                  <a:solidFill>
                    <a:schemeClr val="tx1"/>
                  </a:solidFill>
                  <a:effectLst/>
                  <a:latin typeface="Trebuchet MS" pitchFamily="34" charset="0"/>
                  <a:cs typeface="Times New Roman" pitchFamily="18" charset="0"/>
                </a:endParaRPr>
              </a:p>
            </p:txBody>
          </p:sp>
        </p:grpSp>
        <p:sp>
          <p:nvSpPr>
            <p:cNvPr id="23" name="TextBox 22"/>
            <p:cNvSpPr txBox="1"/>
            <p:nvPr/>
          </p:nvSpPr>
          <p:spPr>
            <a:xfrm>
              <a:off x="3453900" y="5009682"/>
              <a:ext cx="2464300" cy="369332"/>
            </a:xfrm>
            <a:prstGeom prst="rect">
              <a:avLst/>
            </a:prstGeom>
            <a:solidFill>
              <a:schemeClr val="bg1"/>
            </a:solidFill>
          </p:spPr>
          <p:txBody>
            <a:bodyPr wrap="square" rtlCol="0">
              <a:spAutoFit/>
            </a:bodyPr>
            <a:lstStyle/>
            <a:p>
              <a:r>
                <a:rPr lang="en-US" sz="1800" i="1" dirty="0" smtClean="0">
                  <a:solidFill>
                    <a:srgbClr val="0F7E4D"/>
                  </a:solidFill>
                  <a:latin typeface="+mn-lt"/>
                </a:rPr>
                <a:t>Abstract Concepts</a:t>
              </a:r>
              <a:endParaRPr lang="en-US" sz="1800" i="1" dirty="0">
                <a:solidFill>
                  <a:srgbClr val="0F7E4D"/>
                </a:solidFill>
                <a:latin typeface="+mn-lt"/>
              </a:endParaRPr>
            </a:p>
          </p:txBody>
        </p:sp>
        <p:sp>
          <p:nvSpPr>
            <p:cNvPr id="17" name="TextBox 16"/>
            <p:cNvSpPr txBox="1"/>
            <p:nvPr/>
          </p:nvSpPr>
          <p:spPr>
            <a:xfrm>
              <a:off x="3751263" y="6305490"/>
              <a:ext cx="1865111" cy="400110"/>
            </a:xfrm>
            <a:prstGeom prst="rect">
              <a:avLst/>
            </a:prstGeom>
            <a:solidFill>
              <a:srgbClr val="FFFFFF"/>
            </a:solidFill>
          </p:spPr>
          <p:txBody>
            <a:bodyPr wrap="square" rtlCol="0">
              <a:spAutoFit/>
            </a:bodyPr>
            <a:lstStyle/>
            <a:p>
              <a:r>
                <a:rPr lang="en-US" sz="2000" dirty="0" smtClean="0">
                  <a:solidFill>
                    <a:schemeClr val="tx1">
                      <a:lumMod val="90000"/>
                      <a:lumOff val="10000"/>
                    </a:schemeClr>
                  </a:solidFill>
                </a:rPr>
                <a:t>Transparency</a:t>
              </a:r>
              <a:endParaRPr lang="en-US" sz="2000" dirty="0">
                <a:solidFill>
                  <a:schemeClr val="tx1">
                    <a:lumMod val="90000"/>
                    <a:lumOff val="10000"/>
                  </a:schemeClr>
                </a:solidFill>
              </a:endParaRPr>
            </a:p>
          </p:txBody>
        </p:sp>
      </p:grpSp>
      <p:sp>
        <p:nvSpPr>
          <p:cNvPr id="18" name="TextBox 17"/>
          <p:cNvSpPr txBox="1"/>
          <p:nvPr/>
        </p:nvSpPr>
        <p:spPr>
          <a:xfrm>
            <a:off x="4991100" y="1866900"/>
            <a:ext cx="2099706" cy="923330"/>
          </a:xfrm>
          <a:prstGeom prst="rect">
            <a:avLst/>
          </a:prstGeom>
          <a:noFill/>
        </p:spPr>
        <p:txBody>
          <a:bodyPr wrap="none" rtlCol="0">
            <a:spAutoFit/>
          </a:bodyPr>
          <a:lstStyle/>
          <a:p>
            <a:r>
              <a:rPr lang="en-US" sz="1800" b="0" i="1" dirty="0" smtClean="0">
                <a:solidFill>
                  <a:srgbClr val="0F7E4D"/>
                </a:solidFill>
                <a:latin typeface="+mn-lt"/>
              </a:rPr>
              <a:t>Story?</a:t>
            </a:r>
          </a:p>
          <a:p>
            <a:r>
              <a:rPr lang="en-US" sz="1800" b="0" i="1" dirty="0" smtClean="0">
                <a:solidFill>
                  <a:srgbClr val="0F7E4D"/>
                </a:solidFill>
                <a:latin typeface="+mn-lt"/>
              </a:rPr>
              <a:t>Photos?  Images?</a:t>
            </a:r>
          </a:p>
          <a:p>
            <a:r>
              <a:rPr lang="en-US" sz="1800" b="0" i="1" dirty="0" smtClean="0">
                <a:solidFill>
                  <a:srgbClr val="0F7E4D"/>
                </a:solidFill>
                <a:latin typeface="+mn-lt"/>
              </a:rPr>
              <a:t>Scenarios?</a:t>
            </a:r>
            <a:endParaRPr lang="en-US" sz="1800" b="0" i="1" dirty="0">
              <a:solidFill>
                <a:srgbClr val="0F7E4D"/>
              </a:solidFill>
              <a:latin typeface="+mn-lt"/>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grpSp>
        <p:nvGrpSpPr>
          <p:cNvPr id="2" name="Group 14"/>
          <p:cNvGrpSpPr/>
          <p:nvPr/>
        </p:nvGrpSpPr>
        <p:grpSpPr>
          <a:xfrm>
            <a:off x="2193381" y="1755608"/>
            <a:ext cx="4108709" cy="3677323"/>
            <a:chOff x="1524000" y="1524000"/>
            <a:chExt cx="3886200" cy="3581400"/>
          </a:xfrm>
          <a:solidFill>
            <a:srgbClr val="09474E"/>
          </a:solidFill>
        </p:grpSpPr>
        <p:sp>
          <p:nvSpPr>
            <p:cNvPr id="12292" name="AutoShape 3"/>
            <p:cNvSpPr>
              <a:spLocks noChangeArrowheads="1"/>
            </p:cNvSpPr>
            <p:nvPr/>
          </p:nvSpPr>
          <p:spPr bwMode="auto">
            <a:xfrm>
              <a:off x="1524000" y="1524000"/>
              <a:ext cx="3886200" cy="3581400"/>
            </a:xfrm>
            <a:prstGeom prst="flowChartOr">
              <a:avLst/>
            </a:prstGeom>
            <a:grpFill/>
            <a:ln>
              <a:solidFill>
                <a:schemeClr val="accent6">
                  <a:lumMod val="50000"/>
                </a:schemeClr>
              </a:solidFill>
              <a:headEnd/>
              <a:tailEnd/>
            </a:ln>
          </p:spPr>
          <p:style>
            <a:lnRef idx="1">
              <a:schemeClr val="accent2"/>
            </a:lnRef>
            <a:fillRef idx="3">
              <a:schemeClr val="accent2"/>
            </a:fillRef>
            <a:effectRef idx="2">
              <a:schemeClr val="accent2"/>
            </a:effectRef>
            <a:fontRef idx="minor">
              <a:schemeClr val="lt1"/>
            </a:fontRef>
          </p:style>
          <p:txBody>
            <a:bodyPr wrap="none" anchor="ctr">
              <a:prstTxWarp prst="textNoShape">
                <a:avLst/>
              </a:prstTxWarp>
            </a:bodyPr>
            <a:lstStyle/>
            <a:p>
              <a:pPr algn="ctr"/>
              <a:endParaRPr lang="en-US" dirty="0">
                <a:latin typeface="Helvetica" pitchFamily="-110" charset="0"/>
              </a:endParaRPr>
            </a:p>
          </p:txBody>
        </p:sp>
        <p:sp>
          <p:nvSpPr>
            <p:cNvPr id="12293" name="Text Box 4"/>
            <p:cNvSpPr txBox="1">
              <a:spLocks noChangeArrowheads="1"/>
            </p:cNvSpPr>
            <p:nvPr/>
          </p:nvSpPr>
          <p:spPr bwMode="auto">
            <a:xfrm>
              <a:off x="3553169" y="2533198"/>
              <a:ext cx="1600200" cy="389673"/>
            </a:xfrm>
            <a:prstGeom prst="rect">
              <a:avLst/>
            </a:prstGeom>
            <a:grpFill/>
            <a:ln>
              <a:solidFill>
                <a:srgbClr val="0B5A37"/>
              </a:solidFill>
              <a:headEnd/>
              <a:tailEnd/>
            </a:ln>
          </p:spPr>
          <p:style>
            <a:lnRef idx="1">
              <a:schemeClr val="accent2"/>
            </a:lnRef>
            <a:fillRef idx="3">
              <a:schemeClr val="accent2"/>
            </a:fillRef>
            <a:effectRef idx="2">
              <a:schemeClr val="accent2"/>
            </a:effectRef>
            <a:fontRef idx="minor">
              <a:schemeClr val="lt1"/>
            </a:fontRef>
          </p:style>
          <p:txBody>
            <a:bodyPr wrap="square">
              <a:prstTxWarp prst="textNoShape">
                <a:avLst/>
              </a:prstTxWarp>
              <a:spAutoFit/>
            </a:bodyPr>
            <a:lstStyle/>
            <a:p>
              <a:pPr>
                <a:buNone/>
              </a:pPr>
              <a:r>
                <a:rPr lang="en-US" sz="2000" dirty="0" smtClean="0">
                  <a:solidFill>
                    <a:schemeClr val="bg1"/>
                  </a:solidFill>
                  <a:latin typeface="Helvetica" pitchFamily="-110" charset="0"/>
                </a:rPr>
                <a:t>Motivate</a:t>
              </a:r>
              <a:r>
                <a:rPr lang="en-US" sz="2000" b="1" dirty="0" smtClean="0">
                  <a:solidFill>
                    <a:schemeClr val="bg1"/>
                  </a:solidFill>
                  <a:latin typeface="Helvetica" pitchFamily="-110" charset="0"/>
                </a:rPr>
                <a:t>!</a:t>
              </a:r>
              <a:endParaRPr lang="en-US" sz="2000" b="1" dirty="0">
                <a:solidFill>
                  <a:schemeClr val="bg1"/>
                </a:solidFill>
                <a:latin typeface="Helvetica" pitchFamily="-110" charset="0"/>
              </a:endParaRPr>
            </a:p>
          </p:txBody>
        </p:sp>
        <p:sp>
          <p:nvSpPr>
            <p:cNvPr id="12294" name="Text Box 5"/>
            <p:cNvSpPr txBox="1">
              <a:spLocks noChangeArrowheads="1"/>
            </p:cNvSpPr>
            <p:nvPr/>
          </p:nvSpPr>
          <p:spPr bwMode="auto">
            <a:xfrm>
              <a:off x="3581400" y="3505200"/>
              <a:ext cx="1362075" cy="689421"/>
            </a:xfrm>
            <a:prstGeom prst="rect">
              <a:avLst/>
            </a:prstGeom>
            <a:grpFill/>
            <a:ln>
              <a:solidFill>
                <a:srgbClr val="336600"/>
              </a:solidFill>
              <a:headEnd/>
              <a:tailEnd/>
            </a:ln>
          </p:spPr>
          <p:style>
            <a:lnRef idx="1">
              <a:schemeClr val="accent2"/>
            </a:lnRef>
            <a:fillRef idx="3">
              <a:schemeClr val="accent2"/>
            </a:fillRef>
            <a:effectRef idx="2">
              <a:schemeClr val="accent2"/>
            </a:effectRef>
            <a:fontRef idx="minor">
              <a:schemeClr val="lt1"/>
            </a:fontRef>
          </p:style>
          <p:txBody>
            <a:bodyPr wrap="square">
              <a:prstTxWarp prst="textNoShape">
                <a:avLst/>
              </a:prstTxWarp>
              <a:spAutoFit/>
            </a:bodyPr>
            <a:lstStyle/>
            <a:p>
              <a:pPr>
                <a:buNone/>
              </a:pPr>
              <a:r>
                <a:rPr lang="en-US" sz="2000" dirty="0">
                  <a:solidFill>
                    <a:srgbClr val="FFFFFF"/>
                  </a:solidFill>
                  <a:latin typeface="Helvetica" pitchFamily="-110" charset="0"/>
                </a:rPr>
                <a:t>Inform</a:t>
              </a:r>
              <a:endParaRPr lang="en-US" sz="2000" dirty="0" smtClean="0">
                <a:solidFill>
                  <a:srgbClr val="FFFFFF"/>
                </a:solidFill>
                <a:latin typeface="Helvetica" pitchFamily="-110" charset="0"/>
              </a:endParaRPr>
            </a:p>
            <a:p>
              <a:pPr>
                <a:buNone/>
              </a:pPr>
              <a:r>
                <a:rPr lang="en-US" sz="2000" b="1" dirty="0" smtClean="0">
                  <a:solidFill>
                    <a:srgbClr val="FFFFFF"/>
                  </a:solidFill>
                  <a:latin typeface="Helvetica" pitchFamily="-110" charset="0"/>
                </a:rPr>
                <a:t>&amp; </a:t>
              </a:r>
              <a:r>
                <a:rPr lang="en-US" sz="2000" b="1" i="1" dirty="0">
                  <a:solidFill>
                    <a:srgbClr val="FFFFFF"/>
                  </a:solidFill>
                  <a:latin typeface="Helvetica" pitchFamily="-110" charset="0"/>
                </a:rPr>
                <a:t>Analyze</a:t>
              </a:r>
            </a:p>
          </p:txBody>
        </p:sp>
      </p:grpSp>
      <p:sp>
        <p:nvSpPr>
          <p:cNvPr id="12290" name="Slide Number Placeholder 5"/>
          <p:cNvSpPr>
            <a:spLocks noGrp="1"/>
          </p:cNvSpPr>
          <p:nvPr>
            <p:ph type="sldNum" sz="quarter" idx="10"/>
          </p:nvPr>
        </p:nvSpPr>
        <p:spPr bwMode="auto">
          <a:noFill/>
          <a:ln>
            <a:miter lim="800000"/>
            <a:headEnd/>
            <a:tailEnd/>
          </a:ln>
        </p:spPr>
        <p:txBody>
          <a:bodyPr/>
          <a:lstStyle/>
          <a:p>
            <a:fld id="{D74B86F1-CA7B-EE41-B8DB-0E1062BAD8F4}" type="slidenum">
              <a:rPr lang="en-GB">
                <a:latin typeface="Helvetica" pitchFamily="-110" charset="0"/>
                <a:ea typeface="ＭＳ Ｐゴシック" pitchFamily="-110" charset="-128"/>
                <a:cs typeface="ＭＳ Ｐゴシック" pitchFamily="-110" charset="-128"/>
              </a:rPr>
              <a:pPr/>
              <a:t>15</a:t>
            </a:fld>
            <a:endParaRPr lang="en-GB" sz="1600" dirty="0">
              <a:latin typeface="Helvetica" pitchFamily="-110" charset="0"/>
              <a:ea typeface="ＭＳ Ｐゴシック" pitchFamily="-110" charset="-128"/>
              <a:cs typeface="ＭＳ Ｐゴシック" pitchFamily="-110" charset="-128"/>
            </a:endParaRPr>
          </a:p>
        </p:txBody>
      </p:sp>
      <p:sp>
        <p:nvSpPr>
          <p:cNvPr id="12291" name="Rectangle 2"/>
          <p:cNvSpPr>
            <a:spLocks noGrp="1"/>
          </p:cNvSpPr>
          <p:nvPr>
            <p:ph type="title" idx="4294967295"/>
          </p:nvPr>
        </p:nvSpPr>
        <p:spPr>
          <a:xfrm>
            <a:off x="381001" y="228602"/>
            <a:ext cx="7775575" cy="595489"/>
          </a:xfrm>
        </p:spPr>
        <p:txBody>
          <a:bodyPr>
            <a:normAutofit fontScale="90000"/>
          </a:bodyPr>
          <a:lstStyle/>
          <a:p>
            <a:pPr algn="l"/>
            <a:r>
              <a:rPr lang="en-US" sz="2400" cap="none" dirty="0" smtClean="0">
                <a:latin typeface="Helvetica" pitchFamily="-110" charset="0"/>
                <a:ea typeface="ＭＳ Ｐゴシック" pitchFamily="-110" charset="-128"/>
              </a:rPr>
              <a:t/>
            </a:r>
            <a:br>
              <a:rPr lang="en-US" sz="2400" cap="none" dirty="0" smtClean="0">
                <a:latin typeface="Helvetica" pitchFamily="-110" charset="0"/>
                <a:ea typeface="ＭＳ Ｐゴシック" pitchFamily="-110" charset="-128"/>
              </a:rPr>
            </a:br>
            <a:r>
              <a:rPr lang="en-US" sz="2400" b="1" dirty="0" smtClean="0">
                <a:solidFill>
                  <a:schemeClr val="tx1"/>
                </a:solidFill>
                <a:latin typeface="Helvetica" pitchFamily="-110" charset="0"/>
                <a:ea typeface="ＭＳ Ｐゴシック" pitchFamily="-110" charset="-128"/>
              </a:rPr>
              <a:t>Experiential Adult Learning</a:t>
            </a:r>
            <a:endParaRPr lang="en-US" sz="2400" b="1" dirty="0" smtClean="0">
              <a:solidFill>
                <a:srgbClr val="000000"/>
              </a:solidFill>
              <a:latin typeface="Helvetica" pitchFamily="-110" charset="0"/>
              <a:ea typeface="ＭＳ Ｐゴシック" pitchFamily="-110" charset="-128"/>
            </a:endParaRPr>
          </a:p>
        </p:txBody>
      </p:sp>
      <p:sp>
        <p:nvSpPr>
          <p:cNvPr id="12297" name="Text Box 8"/>
          <p:cNvSpPr txBox="1">
            <a:spLocks noChangeArrowheads="1"/>
          </p:cNvSpPr>
          <p:nvPr/>
        </p:nvSpPr>
        <p:spPr bwMode="auto">
          <a:xfrm>
            <a:off x="6395156" y="1696157"/>
            <a:ext cx="2184401" cy="1231106"/>
          </a:xfrm>
          <a:prstGeom prst="rect">
            <a:avLst/>
          </a:prstGeom>
          <a:noFill/>
          <a:ln w="9525">
            <a:noFill/>
            <a:miter lim="800000"/>
            <a:headEnd/>
            <a:tailEnd/>
          </a:ln>
        </p:spPr>
        <p:txBody>
          <a:bodyPr wrap="square">
            <a:prstTxWarp prst="textNoShape">
              <a:avLst/>
            </a:prstTxWarp>
            <a:spAutoFit/>
          </a:bodyPr>
          <a:lstStyle/>
          <a:p>
            <a:pPr>
              <a:buNone/>
            </a:pPr>
            <a:r>
              <a:rPr lang="en-US" sz="2400" i="1" dirty="0">
                <a:solidFill>
                  <a:srgbClr val="0B5A37"/>
                </a:solidFill>
                <a:latin typeface="Helvetica" pitchFamily="-110" charset="0"/>
              </a:rPr>
              <a:t>Who?  Why?</a:t>
            </a:r>
            <a:endParaRPr lang="en-US" sz="2400" i="1" dirty="0" smtClean="0">
              <a:solidFill>
                <a:srgbClr val="0B5A37"/>
              </a:solidFill>
              <a:latin typeface="Helvetica" pitchFamily="-110" charset="0"/>
            </a:endParaRPr>
          </a:p>
          <a:p>
            <a:endParaRPr lang="en-US" sz="1700" dirty="0" smtClean="0">
              <a:latin typeface="Helvetica" pitchFamily="-110" charset="0"/>
            </a:endParaRPr>
          </a:p>
          <a:p>
            <a:endParaRPr lang="en-US" sz="1700" dirty="0">
              <a:latin typeface="Helvetica" pitchFamily="-110" charset="0"/>
            </a:endParaRPr>
          </a:p>
          <a:p>
            <a:r>
              <a:rPr lang="en-US" dirty="0">
                <a:latin typeface="Helvetica" pitchFamily="-110" charset="0"/>
              </a:rPr>
              <a:t> </a:t>
            </a:r>
          </a:p>
        </p:txBody>
      </p:sp>
      <p:sp>
        <p:nvSpPr>
          <p:cNvPr id="12298" name="Text Box 9"/>
          <p:cNvSpPr txBox="1">
            <a:spLocks noChangeArrowheads="1"/>
          </p:cNvSpPr>
          <p:nvPr/>
        </p:nvSpPr>
        <p:spPr bwMode="auto">
          <a:xfrm>
            <a:off x="6801556" y="4202291"/>
            <a:ext cx="1425222" cy="461665"/>
          </a:xfrm>
          <a:prstGeom prst="rect">
            <a:avLst/>
          </a:prstGeom>
          <a:noFill/>
          <a:ln w="9525">
            <a:noFill/>
            <a:miter lim="800000"/>
            <a:headEnd/>
            <a:tailEnd/>
          </a:ln>
        </p:spPr>
        <p:txBody>
          <a:bodyPr wrap="square">
            <a:prstTxWarp prst="textNoShape">
              <a:avLst/>
            </a:prstTxWarp>
            <a:spAutoFit/>
          </a:bodyPr>
          <a:lstStyle/>
          <a:p>
            <a:pPr>
              <a:spcBef>
                <a:spcPct val="50000"/>
              </a:spcBef>
              <a:buNone/>
            </a:pPr>
            <a:r>
              <a:rPr lang="en-US" sz="2400" i="1" dirty="0">
                <a:solidFill>
                  <a:srgbClr val="0B5A37"/>
                </a:solidFill>
                <a:latin typeface="Helvetica" pitchFamily="-110" charset="0"/>
              </a:rPr>
              <a:t>What</a:t>
            </a:r>
            <a:r>
              <a:rPr lang="en-US" sz="2400" i="1" dirty="0" smtClean="0">
                <a:solidFill>
                  <a:srgbClr val="0B5A37"/>
                </a:solidFill>
                <a:latin typeface="Helvetica" pitchFamily="-110" charset="0"/>
              </a:rPr>
              <a:t>?</a:t>
            </a:r>
            <a:endParaRPr lang="en-US" sz="2400" i="1" dirty="0">
              <a:solidFill>
                <a:srgbClr val="0B5A37"/>
              </a:solidFill>
              <a:latin typeface="Helvetica" pitchFamily="-110" charset="0"/>
            </a:endParaRPr>
          </a:p>
        </p:txBody>
      </p:sp>
      <p:sp>
        <p:nvSpPr>
          <p:cNvPr id="12303" name="Text Box 9"/>
          <p:cNvSpPr txBox="1">
            <a:spLocks noChangeArrowheads="1"/>
          </p:cNvSpPr>
          <p:nvPr/>
        </p:nvSpPr>
        <p:spPr bwMode="auto">
          <a:xfrm>
            <a:off x="1230490" y="4425247"/>
            <a:ext cx="1210733" cy="461665"/>
          </a:xfrm>
          <a:prstGeom prst="rect">
            <a:avLst/>
          </a:prstGeom>
          <a:noFill/>
          <a:ln w="9525">
            <a:noFill/>
            <a:miter lim="800000"/>
            <a:headEnd/>
            <a:tailEnd/>
          </a:ln>
        </p:spPr>
        <p:txBody>
          <a:bodyPr wrap="square">
            <a:prstTxWarp prst="textNoShape">
              <a:avLst/>
            </a:prstTxWarp>
            <a:spAutoFit/>
          </a:bodyPr>
          <a:lstStyle/>
          <a:p>
            <a:pPr>
              <a:spcBef>
                <a:spcPct val="50000"/>
              </a:spcBef>
              <a:buNone/>
            </a:pPr>
            <a:r>
              <a:rPr lang="en-US" sz="2400" i="1" dirty="0" smtClean="0">
                <a:solidFill>
                  <a:srgbClr val="455C62"/>
                </a:solidFill>
                <a:latin typeface="Helvetica" pitchFamily="-110" charset="0"/>
              </a:rPr>
              <a:t>How?</a:t>
            </a:r>
            <a:endParaRPr lang="en-US" sz="2400" i="1" dirty="0">
              <a:solidFill>
                <a:srgbClr val="455C62"/>
              </a:solidFill>
              <a:latin typeface="Helvetica" pitchFamily="-110" charset="0"/>
            </a:endParaRPr>
          </a:p>
        </p:txBody>
      </p:sp>
      <p:sp>
        <p:nvSpPr>
          <p:cNvPr id="16" name="Curved Left Arrow 15"/>
          <p:cNvSpPr/>
          <p:nvPr/>
        </p:nvSpPr>
        <p:spPr>
          <a:xfrm>
            <a:off x="5080658" y="1474889"/>
            <a:ext cx="1524000" cy="4267200"/>
          </a:xfrm>
          <a:prstGeom prst="curvedLeftArrow">
            <a:avLst>
              <a:gd name="adj1" fmla="val 31337"/>
              <a:gd name="adj2" fmla="val 50000"/>
              <a:gd name="adj3" fmla="val 25000"/>
            </a:avLst>
          </a:prstGeom>
          <a:solidFill>
            <a:srgbClr val="D6CA74">
              <a:alpha val="85000"/>
            </a:srgbClr>
          </a:solidFill>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dirty="0">
              <a:solidFill>
                <a:schemeClr val="tx1"/>
              </a:solidFill>
            </a:endParaRPr>
          </a:p>
        </p:txBody>
      </p:sp>
      <p:cxnSp>
        <p:nvCxnSpPr>
          <p:cNvPr id="17" name="Straight Arrow Connector 16"/>
          <p:cNvCxnSpPr>
            <a:stCxn id="12292" idx="0"/>
            <a:endCxn id="12292" idx="4"/>
          </p:cNvCxnSpPr>
          <p:nvPr/>
        </p:nvCxnSpPr>
        <p:spPr bwMode="auto">
          <a:xfrm rot="16200000" flipH="1">
            <a:off x="2409074" y="3594268"/>
            <a:ext cx="3677323" cy="1588"/>
          </a:xfrm>
          <a:prstGeom prst="straightConnector1">
            <a:avLst/>
          </a:prstGeom>
          <a:noFill/>
          <a:ln w="38100" cap="flat" cmpd="sng" algn="ctr">
            <a:solidFill>
              <a:schemeClr val="bg1"/>
            </a:solidFill>
            <a:prstDash val="solid"/>
            <a:round/>
            <a:headEnd type="arrow"/>
            <a:tailEnd type="arrow"/>
          </a:ln>
          <a:effectLst/>
        </p:spPr>
      </p:cxnSp>
      <p:cxnSp>
        <p:nvCxnSpPr>
          <p:cNvPr id="18" name="Straight Arrow Connector 17"/>
          <p:cNvCxnSpPr>
            <a:stCxn id="12292" idx="6"/>
            <a:endCxn id="12292" idx="2"/>
          </p:cNvCxnSpPr>
          <p:nvPr/>
        </p:nvCxnSpPr>
        <p:spPr bwMode="auto">
          <a:xfrm flipH="1">
            <a:off x="2193381" y="3594268"/>
            <a:ext cx="4108709" cy="1588"/>
          </a:xfrm>
          <a:prstGeom prst="straightConnector1">
            <a:avLst/>
          </a:prstGeom>
          <a:noFill/>
          <a:ln w="38100" cap="flat" cmpd="sng" algn="ctr">
            <a:solidFill>
              <a:schemeClr val="bg1"/>
            </a:solidFill>
            <a:prstDash val="solid"/>
            <a:round/>
            <a:headEnd type="arrow"/>
            <a:tailEnd type="arrow"/>
          </a:ln>
          <a:effectLst/>
        </p:spPr>
      </p:cxnSp>
      <p:sp>
        <p:nvSpPr>
          <p:cNvPr id="20" name="TextBox 19"/>
          <p:cNvSpPr txBox="1"/>
          <p:nvPr/>
        </p:nvSpPr>
        <p:spPr>
          <a:xfrm>
            <a:off x="6634521" y="2210047"/>
            <a:ext cx="1899879" cy="1569660"/>
          </a:xfrm>
          <a:prstGeom prst="rect">
            <a:avLst/>
          </a:prstGeom>
          <a:noFill/>
        </p:spPr>
        <p:txBody>
          <a:bodyPr wrap="square" rtlCol="0">
            <a:spAutoFit/>
          </a:bodyPr>
          <a:lstStyle/>
          <a:p>
            <a:pPr algn="ctr"/>
            <a:r>
              <a:rPr lang="en-US" b="0" dirty="0" smtClean="0">
                <a:solidFill>
                  <a:srgbClr val="008A3E"/>
                </a:solidFill>
                <a:latin typeface="+mn-lt"/>
              </a:rPr>
              <a:t>Stories </a:t>
            </a:r>
          </a:p>
          <a:p>
            <a:pPr algn="ctr"/>
            <a:r>
              <a:rPr lang="en-US" b="0" dirty="0" smtClean="0">
                <a:solidFill>
                  <a:srgbClr val="008A3E"/>
                </a:solidFill>
                <a:latin typeface="+mn-lt"/>
              </a:rPr>
              <a:t>Images</a:t>
            </a:r>
          </a:p>
          <a:p>
            <a:pPr algn="ctr"/>
            <a:r>
              <a:rPr lang="en-US" b="0" dirty="0" smtClean="0">
                <a:solidFill>
                  <a:srgbClr val="008A3E"/>
                </a:solidFill>
                <a:latin typeface="+mn-lt"/>
              </a:rPr>
              <a:t>Insights</a:t>
            </a:r>
          </a:p>
          <a:p>
            <a:pPr algn="ctr"/>
            <a:r>
              <a:rPr lang="en-US" b="0" dirty="0" smtClean="0">
                <a:solidFill>
                  <a:srgbClr val="008A3E"/>
                </a:solidFill>
                <a:latin typeface="+mn-lt"/>
              </a:rPr>
              <a:t>News</a:t>
            </a:r>
          </a:p>
          <a:p>
            <a:pPr algn="ctr"/>
            <a:r>
              <a:rPr lang="en-US" b="0" dirty="0" smtClean="0">
                <a:solidFill>
                  <a:srgbClr val="008A3E"/>
                </a:solidFill>
              </a:rPr>
              <a:t>Scenarios</a:t>
            </a:r>
            <a:endParaRPr lang="en-US" b="0" dirty="0" smtClean="0">
              <a:solidFill>
                <a:srgbClr val="008A3E"/>
              </a:solidFill>
              <a:latin typeface="+mn-lt"/>
            </a:endParaRPr>
          </a:p>
          <a:p>
            <a:pPr algn="ctr"/>
            <a:endParaRPr lang="en-US" b="0" dirty="0">
              <a:solidFill>
                <a:srgbClr val="008A3E"/>
              </a:solidFill>
              <a:latin typeface="+mn-lt"/>
            </a:endParaRPr>
          </a:p>
        </p:txBody>
      </p:sp>
      <p:sp>
        <p:nvSpPr>
          <p:cNvPr id="22" name="Text Box 9"/>
          <p:cNvSpPr txBox="1">
            <a:spLocks noChangeArrowheads="1"/>
          </p:cNvSpPr>
          <p:nvPr/>
        </p:nvSpPr>
        <p:spPr bwMode="auto">
          <a:xfrm>
            <a:off x="685800" y="1732847"/>
            <a:ext cx="1993900" cy="461665"/>
          </a:xfrm>
          <a:prstGeom prst="rect">
            <a:avLst/>
          </a:prstGeom>
          <a:noFill/>
          <a:ln w="9525">
            <a:noFill/>
            <a:miter lim="800000"/>
            <a:headEnd/>
            <a:tailEnd/>
          </a:ln>
        </p:spPr>
        <p:txBody>
          <a:bodyPr wrap="square">
            <a:prstTxWarp prst="textNoShape">
              <a:avLst/>
            </a:prstTxWarp>
            <a:spAutoFit/>
          </a:bodyPr>
          <a:lstStyle/>
          <a:p>
            <a:pPr>
              <a:spcBef>
                <a:spcPct val="50000"/>
              </a:spcBef>
              <a:buNone/>
            </a:pPr>
            <a:r>
              <a:rPr lang="en-US" sz="2400" i="1" dirty="0" smtClean="0">
                <a:solidFill>
                  <a:srgbClr val="455C62"/>
                </a:solidFill>
                <a:latin typeface="Helvetica" pitchFamily="-110" charset="0"/>
              </a:rPr>
              <a:t>What if …?</a:t>
            </a:r>
            <a:endParaRPr lang="en-US" sz="2400" i="1" dirty="0">
              <a:solidFill>
                <a:srgbClr val="455C62"/>
              </a:solidFill>
              <a:latin typeface="Helvetica" pitchFamily="-110" charset="0"/>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a:extLst>
              <a:ext uri="{FF2B5EF4-FFF2-40B4-BE49-F238E27FC236}">
                <a16:creationId xmlns:mc="http://schemas.openxmlformats.org/markup-compatibility/2006" xmlns:mv="urn:schemas-microsoft-com:mac:vml" xmlns:a16="http://schemas.microsoft.com/office/drawing/2014/main" xmlns:p="http://schemas.openxmlformats.org/presentationml/2006/main" xmlns:r="http://schemas.openxmlformats.org/officeDocument/2006/relationships" xmlns:a="http://schemas.openxmlformats.org/drawingml/2006/main" xmlns="" id="{263BEC39-E39C-1340-B084-EF06E470741E}"/>
              </a:ext>
            </a:extLst>
          </p:cNvPr>
          <p:cNvSpPr>
            <a:spLocks noGrp="1"/>
          </p:cNvSpPr>
          <p:nvPr>
            <p:ph type="title"/>
          </p:nvPr>
        </p:nvSpPr>
        <p:spPr/>
        <p:txBody>
          <a:bodyPr/>
          <a:lstStyle/>
          <a:p>
            <a:r>
              <a:rPr lang="en-US" dirty="0" smtClean="0">
                <a:latin typeface="Calibri"/>
                <a:cs typeface="Calibri"/>
              </a:rPr>
              <a:t>Shareholding </a:t>
            </a:r>
            <a:r>
              <a:rPr lang="en-US" dirty="0">
                <a:latin typeface="Calibri"/>
                <a:cs typeface="Calibri"/>
              </a:rPr>
              <a:t>Transparency</a:t>
            </a:r>
          </a:p>
        </p:txBody>
      </p:sp>
      <p:sp>
        <p:nvSpPr>
          <p:cNvPr id="5" name="Rectangle 4"/>
          <p:cNvSpPr/>
          <p:nvPr/>
        </p:nvSpPr>
        <p:spPr>
          <a:xfrm>
            <a:off x="876300" y="4893102"/>
            <a:ext cx="2425700" cy="738664"/>
          </a:xfrm>
          <a:prstGeom prst="rect">
            <a:avLst/>
          </a:prstGeom>
        </p:spPr>
        <p:txBody>
          <a:bodyPr wrap="square">
            <a:spAutoFit/>
          </a:bodyPr>
          <a:lstStyle/>
          <a:p>
            <a:endParaRPr lang="en-US" sz="1400" b="0" dirty="0">
              <a:latin typeface="Calibri"/>
              <a:cs typeface="Calibri"/>
            </a:endParaRPr>
          </a:p>
          <a:p>
            <a:r>
              <a:rPr lang="en-US" sz="1400" b="0" dirty="0">
                <a:latin typeface="Calibri"/>
                <a:cs typeface="Calibri"/>
              </a:rPr>
              <a:t>Source: Turk Telecom, </a:t>
            </a:r>
          </a:p>
          <a:p>
            <a:r>
              <a:rPr lang="en-US" sz="1400" b="0" dirty="0">
                <a:latin typeface="Calibri"/>
                <a:cs typeface="Calibri"/>
              </a:rPr>
              <a:t>2019 Annual Report </a:t>
            </a:r>
            <a:r>
              <a:rPr lang="en-US" sz="1400" b="0" dirty="0" err="1">
                <a:latin typeface="Calibri"/>
                <a:cs typeface="Calibri"/>
              </a:rPr>
              <a:t>p</a:t>
            </a:r>
            <a:r>
              <a:rPr lang="en-US" sz="1400" b="0" dirty="0">
                <a:latin typeface="Calibri"/>
                <a:cs typeface="Calibri"/>
              </a:rPr>
              <a:t>. 56.</a:t>
            </a:r>
          </a:p>
        </p:txBody>
      </p:sp>
      <p:pic>
        <p:nvPicPr>
          <p:cNvPr id="4" name="Picture 3" descr="A picture containing screenshot&#10;&#10;Description automatically generated">
            <a:extLst>
              <a:ext uri="{FF2B5EF4-FFF2-40B4-BE49-F238E27FC236}">
                <a16:creationId xmlns:mc="http://schemas.openxmlformats.org/markup-compatibility/2006" xmlns:mv="urn:schemas-microsoft-com:mac:vml" xmlns:a16="http://schemas.microsoft.com/office/drawing/2014/main" xmlns:p="http://schemas.openxmlformats.org/presentationml/2006/main" xmlns:r="http://schemas.openxmlformats.org/officeDocument/2006/relationships" xmlns:a="http://schemas.openxmlformats.org/drawingml/2006/main" xmlns="" id="{733E7F99-7B80-A64A-9916-17A3D8D8EC61}"/>
              </a:ext>
            </a:extLst>
          </p:cNvPr>
          <p:cNvPicPr/>
          <p:nvPr/>
        </p:nvPicPr>
        <p:blipFill>
          <a:blip r:embed="rId3"/>
          <a:stretch>
            <a:fillRect/>
          </a:stretch>
        </p:blipFill>
        <p:spPr>
          <a:xfrm>
            <a:off x="761999" y="1397000"/>
            <a:ext cx="7759701" cy="4292600"/>
          </a:xfrm>
          <a:prstGeom prst="rect">
            <a:avLst/>
          </a:prstGeom>
          <a:ln w="38100" cmpd="sng">
            <a:solidFill>
              <a:schemeClr val="accent3">
                <a:lumMod val="50000"/>
              </a:schemeClr>
            </a:solidFill>
          </a:ln>
        </p:spPr>
      </p:pic>
      <p:sp>
        <p:nvSpPr>
          <p:cNvPr id="12" name="TextBox 11"/>
          <p:cNvSpPr txBox="1"/>
          <p:nvPr/>
        </p:nvSpPr>
        <p:spPr>
          <a:xfrm>
            <a:off x="4445000" y="5905500"/>
            <a:ext cx="3656194" cy="400110"/>
          </a:xfrm>
          <a:prstGeom prst="rect">
            <a:avLst/>
          </a:prstGeom>
          <a:noFill/>
        </p:spPr>
        <p:txBody>
          <a:bodyPr wrap="none" rtlCol="0">
            <a:spAutoFit/>
          </a:bodyPr>
          <a:lstStyle/>
          <a:p>
            <a:r>
              <a:rPr lang="en-US" dirty="0" smtClean="0"/>
              <a:t>Turk Telecom, </a:t>
            </a:r>
            <a:r>
              <a:rPr lang="en-US" sz="2000" dirty="0" smtClean="0"/>
              <a:t>2019 </a:t>
            </a:r>
            <a:r>
              <a:rPr lang="en-US" dirty="0" smtClean="0"/>
              <a:t>Annual Report </a:t>
            </a:r>
            <a:endParaRPr lang="en-US" dirty="0"/>
          </a:p>
        </p:txBody>
      </p:sp>
    </p:spTree>
    <p:extLst>
      <p:ext uri="{BB962C8B-B14F-4D97-AF65-F5344CB8AC3E}">
        <p14:creationId xmlns:mc="http://schemas.openxmlformats.org/markup-compatibility/2006" xmlns:mv="urn:schemas-microsoft-com:mac:vml" xmlns:p14="http://schemas.microsoft.com/office/powerpoint/2010/main" xmlns:p="http://schemas.openxmlformats.org/presentationml/2006/main" xmlns:r="http://schemas.openxmlformats.org/officeDocument/2006/relationships" xmlns:a="http://schemas.openxmlformats.org/drawingml/2006/main" xmlns="" val="1803200576"/>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a:extLst>
              <a:ext uri="{FF2B5EF4-FFF2-40B4-BE49-F238E27FC236}">
                <a16:creationId xmlns:mc="http://schemas.openxmlformats.org/markup-compatibility/2006" xmlns:mv="urn:schemas-microsoft-com:mac:vml" xmlns:a16="http://schemas.microsoft.com/office/drawing/2014/main" xmlns:p="http://schemas.openxmlformats.org/presentationml/2006/main" xmlns:r="http://schemas.openxmlformats.org/officeDocument/2006/relationships" xmlns:a="http://schemas.openxmlformats.org/drawingml/2006/main" xmlns="" id="{263BEC39-E39C-1340-B084-EF06E470741E}"/>
              </a:ext>
            </a:extLst>
          </p:cNvPr>
          <p:cNvSpPr>
            <a:spLocks noGrp="1"/>
          </p:cNvSpPr>
          <p:nvPr>
            <p:ph type="title"/>
          </p:nvPr>
        </p:nvSpPr>
        <p:spPr/>
        <p:txBody>
          <a:bodyPr/>
          <a:lstStyle/>
          <a:p>
            <a:r>
              <a:rPr lang="en-US" dirty="0" smtClean="0">
                <a:latin typeface="Calibri"/>
                <a:cs typeface="Calibri"/>
              </a:rPr>
              <a:t>IMPROVED Transparency</a:t>
            </a:r>
            <a:endParaRPr lang="en-US" dirty="0">
              <a:latin typeface="Calibri"/>
              <a:cs typeface="Calibri"/>
            </a:endParaRPr>
          </a:p>
        </p:txBody>
      </p:sp>
      <p:sp>
        <p:nvSpPr>
          <p:cNvPr id="5" name="Rectangle 4"/>
          <p:cNvSpPr/>
          <p:nvPr/>
        </p:nvSpPr>
        <p:spPr>
          <a:xfrm>
            <a:off x="876300" y="4893102"/>
            <a:ext cx="2425700" cy="738664"/>
          </a:xfrm>
          <a:prstGeom prst="rect">
            <a:avLst/>
          </a:prstGeom>
        </p:spPr>
        <p:txBody>
          <a:bodyPr wrap="square">
            <a:spAutoFit/>
          </a:bodyPr>
          <a:lstStyle/>
          <a:p>
            <a:endParaRPr lang="en-US" sz="1400" b="0" dirty="0">
              <a:latin typeface="Calibri"/>
              <a:cs typeface="Calibri"/>
            </a:endParaRPr>
          </a:p>
          <a:p>
            <a:r>
              <a:rPr lang="en-US" sz="1400" b="0" dirty="0">
                <a:latin typeface="Calibri"/>
                <a:cs typeface="Calibri"/>
              </a:rPr>
              <a:t>Source: Turk Telecom, </a:t>
            </a:r>
          </a:p>
          <a:p>
            <a:r>
              <a:rPr lang="en-US" sz="1400" b="0" dirty="0">
                <a:latin typeface="Calibri"/>
                <a:cs typeface="Calibri"/>
              </a:rPr>
              <a:t>2019 Annual Report </a:t>
            </a:r>
            <a:r>
              <a:rPr lang="en-US" sz="1400" b="0" dirty="0" err="1">
                <a:latin typeface="Calibri"/>
                <a:cs typeface="Calibri"/>
              </a:rPr>
              <a:t>p</a:t>
            </a:r>
            <a:r>
              <a:rPr lang="en-US" sz="1400" b="0" dirty="0">
                <a:latin typeface="Calibri"/>
                <a:cs typeface="Calibri"/>
              </a:rPr>
              <a:t>. 56.</a:t>
            </a:r>
          </a:p>
        </p:txBody>
      </p:sp>
      <p:grpSp>
        <p:nvGrpSpPr>
          <p:cNvPr id="3" name="Group 15"/>
          <p:cNvGrpSpPr/>
          <p:nvPr/>
        </p:nvGrpSpPr>
        <p:grpSpPr>
          <a:xfrm>
            <a:off x="215900" y="1397000"/>
            <a:ext cx="8305800" cy="4292600"/>
            <a:chOff x="215900" y="1397000"/>
            <a:chExt cx="8305800" cy="4292600"/>
          </a:xfrm>
        </p:grpSpPr>
        <p:pic>
          <p:nvPicPr>
            <p:cNvPr id="4" name="Picture 3" descr="A picture containing screenshot&#10;&#10;Description automatically generated">
              <a:extLst>
                <a:ext uri="{FF2B5EF4-FFF2-40B4-BE49-F238E27FC236}">
                  <a16:creationId xmlns:mc="http://schemas.openxmlformats.org/markup-compatibility/2006" xmlns:mv="urn:schemas-microsoft-com:mac:vml" xmlns:a16="http://schemas.microsoft.com/office/drawing/2014/main" xmlns:p="http://schemas.openxmlformats.org/presentationml/2006/main" xmlns:r="http://schemas.openxmlformats.org/officeDocument/2006/relationships" xmlns:a="http://schemas.openxmlformats.org/drawingml/2006/main" xmlns="" id="{733E7F99-7B80-A64A-9916-17A3D8D8EC61}"/>
                </a:ext>
              </a:extLst>
            </p:cNvPr>
            <p:cNvPicPr/>
            <p:nvPr/>
          </p:nvPicPr>
          <p:blipFill>
            <a:blip r:embed="rId3"/>
            <a:stretch>
              <a:fillRect/>
            </a:stretch>
          </p:blipFill>
          <p:spPr>
            <a:xfrm>
              <a:off x="761999" y="1397000"/>
              <a:ext cx="7759701" cy="4292600"/>
            </a:xfrm>
            <a:prstGeom prst="rect">
              <a:avLst/>
            </a:prstGeom>
            <a:ln w="38100" cmpd="sng">
              <a:solidFill>
                <a:schemeClr val="accent3">
                  <a:lumMod val="50000"/>
                </a:schemeClr>
              </a:solidFill>
            </a:ln>
          </p:spPr>
        </p:pic>
        <p:sp>
          <p:nvSpPr>
            <p:cNvPr id="14" name="Notched Right Arrow 13"/>
            <p:cNvSpPr/>
            <p:nvPr/>
          </p:nvSpPr>
          <p:spPr bwMode="auto">
            <a:xfrm>
              <a:off x="215900" y="3721100"/>
              <a:ext cx="851408" cy="484632"/>
            </a:xfrm>
            <a:prstGeom prst="notchedRightArrow">
              <a:avLst/>
            </a:prstGeom>
            <a:solidFill>
              <a:srgbClr val="E5AD27"/>
            </a:solidFill>
            <a:ln w="9525" cap="flat" cmpd="sng" algn="ctr">
              <a:solidFill>
                <a:srgbClr val="72673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115888" marR="0" indent="-115888" algn="l" defTabSz="914400" rtl="0" eaLnBrk="1" fontAlgn="base" latinLnBrk="0" hangingPunct="1">
                <a:lnSpc>
                  <a:spcPct val="100000"/>
                </a:lnSpc>
                <a:spcBef>
                  <a:spcPct val="50000"/>
                </a:spcBef>
                <a:spcAft>
                  <a:spcPct val="0"/>
                </a:spcAft>
                <a:buClrTx/>
                <a:buSzTx/>
                <a:tabLst/>
              </a:pPr>
              <a:r>
                <a:rPr lang="en-US" sz="1300" dirty="0" smtClean="0">
                  <a:solidFill>
                    <a:schemeClr val="accent3">
                      <a:lumMod val="50000"/>
                    </a:schemeClr>
                  </a:solidFill>
                  <a:latin typeface="Trebuchet MS" pitchFamily="34" charset="0"/>
                  <a:cs typeface="Times New Roman" pitchFamily="18" charset="0"/>
                </a:rPr>
                <a:t>2019</a:t>
              </a:r>
              <a:endParaRPr kumimoji="0" lang="en-US" sz="1300" i="0" u="none" strike="noStrike" cap="none" normalizeH="0" baseline="0" dirty="0" smtClean="0">
                <a:ln>
                  <a:noFill/>
                </a:ln>
                <a:solidFill>
                  <a:schemeClr val="accent3">
                    <a:lumMod val="50000"/>
                  </a:schemeClr>
                </a:solidFill>
                <a:effectLst/>
                <a:latin typeface="Trebuchet MS" pitchFamily="34" charset="0"/>
                <a:cs typeface="Times New Roman" pitchFamily="18" charset="0"/>
              </a:endParaRPr>
            </a:p>
          </p:txBody>
        </p:sp>
      </p:grpSp>
      <p:pic>
        <p:nvPicPr>
          <p:cNvPr id="7" name="Picture 6"/>
          <p:cNvPicPr>
            <a:picLocks noChangeAspect="1"/>
          </p:cNvPicPr>
          <p:nvPr/>
        </p:nvPicPr>
        <p:blipFill>
          <a:blip r:embed="rId4"/>
          <a:stretch>
            <a:fillRect/>
          </a:stretch>
        </p:blipFill>
        <p:spPr>
          <a:xfrm>
            <a:off x="1936198" y="3606800"/>
            <a:ext cx="6814102" cy="2717800"/>
          </a:xfrm>
          <a:prstGeom prst="rect">
            <a:avLst/>
          </a:prstGeom>
          <a:ln w="19050" cap="flat" cmpd="sng" algn="ctr">
            <a:solidFill>
              <a:srgbClr val="726731"/>
            </a:solidFill>
            <a:prstDash val="solid"/>
            <a:round/>
            <a:headEnd type="none" w="med" len="med"/>
            <a:tailEnd type="none" w="med" len="med"/>
          </a:ln>
        </p:spPr>
      </p:pic>
      <p:sp>
        <p:nvSpPr>
          <p:cNvPr id="15" name="Notched Right Arrow 14"/>
          <p:cNvSpPr/>
          <p:nvPr/>
        </p:nvSpPr>
        <p:spPr bwMode="auto">
          <a:xfrm>
            <a:off x="254000" y="4927600"/>
            <a:ext cx="851408" cy="484632"/>
          </a:xfrm>
          <a:prstGeom prst="notchedRightArrow">
            <a:avLst/>
          </a:prstGeom>
          <a:solidFill>
            <a:srgbClr val="005E00"/>
          </a:solidFill>
          <a:ln w="9525" cap="flat" cmpd="sng" algn="ctr">
            <a:solidFill>
              <a:srgbClr val="72673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115888" marR="0" indent="-115888" algn="l" defTabSz="914400" rtl="0" eaLnBrk="1" fontAlgn="base" latinLnBrk="0" hangingPunct="1">
              <a:lnSpc>
                <a:spcPct val="100000"/>
              </a:lnSpc>
              <a:spcBef>
                <a:spcPct val="50000"/>
              </a:spcBef>
              <a:spcAft>
                <a:spcPct val="0"/>
              </a:spcAft>
              <a:buClrTx/>
              <a:buSzTx/>
              <a:tabLst/>
            </a:pPr>
            <a:r>
              <a:rPr lang="en-US" sz="1300" dirty="0" smtClean="0">
                <a:solidFill>
                  <a:schemeClr val="bg1"/>
                </a:solidFill>
                <a:latin typeface="Trebuchet MS" pitchFamily="34" charset="0"/>
                <a:cs typeface="Times New Roman" pitchFamily="18" charset="0"/>
              </a:rPr>
              <a:t>2020</a:t>
            </a:r>
            <a:endParaRPr kumimoji="0" lang="en-US" sz="1300" i="0" u="none" strike="noStrike" cap="none" normalizeH="0" baseline="0" dirty="0" smtClean="0">
              <a:ln>
                <a:noFill/>
              </a:ln>
              <a:solidFill>
                <a:schemeClr val="bg1"/>
              </a:solidFill>
              <a:effectLst/>
              <a:latin typeface="Trebuchet MS" pitchFamily="34" charset="0"/>
              <a:cs typeface="Times New Roman" pitchFamily="18" charset="0"/>
            </a:endParaRPr>
          </a:p>
        </p:txBody>
      </p:sp>
      <p:grpSp>
        <p:nvGrpSpPr>
          <p:cNvPr id="6" name="Group 11"/>
          <p:cNvGrpSpPr/>
          <p:nvPr/>
        </p:nvGrpSpPr>
        <p:grpSpPr>
          <a:xfrm>
            <a:off x="215900" y="437526"/>
            <a:ext cx="8928100" cy="5747377"/>
            <a:chOff x="1587500" y="4900201"/>
            <a:chExt cx="8928100" cy="4788875"/>
          </a:xfrm>
        </p:grpSpPr>
        <p:pic>
          <p:nvPicPr>
            <p:cNvPr id="10" name="Picture 9"/>
            <p:cNvPicPr>
              <a:picLocks noChangeAspect="1"/>
            </p:cNvPicPr>
            <p:nvPr/>
          </p:nvPicPr>
          <p:blipFill>
            <a:blip r:embed="rId5"/>
            <a:stretch>
              <a:fillRect/>
            </a:stretch>
          </p:blipFill>
          <p:spPr>
            <a:xfrm>
              <a:off x="1587500" y="5784319"/>
              <a:ext cx="8928100" cy="3904757"/>
            </a:xfrm>
            <a:prstGeom prst="rect">
              <a:avLst/>
            </a:prstGeom>
          </p:spPr>
        </p:pic>
        <p:sp>
          <p:nvSpPr>
            <p:cNvPr id="11" name="TextBox 10"/>
            <p:cNvSpPr txBox="1"/>
            <p:nvPr/>
          </p:nvSpPr>
          <p:spPr>
            <a:xfrm>
              <a:off x="6896100" y="4900201"/>
              <a:ext cx="3323575" cy="333383"/>
            </a:xfrm>
            <a:prstGeom prst="rect">
              <a:avLst/>
            </a:prstGeom>
            <a:noFill/>
          </p:spPr>
          <p:txBody>
            <a:bodyPr wrap="square" rtlCol="0">
              <a:spAutoFit/>
            </a:bodyPr>
            <a:lstStyle/>
            <a:p>
              <a:r>
                <a:rPr lang="en-US" sz="2000" dirty="0" smtClean="0">
                  <a:latin typeface="Calibri"/>
                  <a:cs typeface="Calibri"/>
                </a:rPr>
                <a:t>2020</a:t>
              </a:r>
              <a:r>
                <a:rPr lang="en-US" dirty="0" smtClean="0">
                  <a:latin typeface="Calibri"/>
                  <a:cs typeface="Calibri"/>
                </a:rPr>
                <a:t> </a:t>
              </a:r>
              <a:r>
                <a:rPr lang="en-US" dirty="0" err="1" smtClean="0">
                  <a:latin typeface="Calibri"/>
                  <a:cs typeface="Calibri"/>
                </a:rPr>
                <a:t>Türk</a:t>
              </a:r>
              <a:r>
                <a:rPr lang="en-US" dirty="0" smtClean="0">
                  <a:latin typeface="Calibri"/>
                  <a:cs typeface="Calibri"/>
                </a:rPr>
                <a:t> </a:t>
              </a:r>
              <a:r>
                <a:rPr lang="en-US" dirty="0" err="1" smtClean="0">
                  <a:latin typeface="Calibri"/>
                  <a:cs typeface="Calibri"/>
                </a:rPr>
                <a:t>Telekomünikasyon</a:t>
              </a:r>
              <a:r>
                <a:rPr lang="en-US" dirty="0" smtClean="0">
                  <a:latin typeface="Calibri"/>
                  <a:cs typeface="Calibri"/>
                </a:rPr>
                <a:t> A.Ş.</a:t>
              </a:r>
              <a:endParaRPr lang="en-US" dirty="0">
                <a:latin typeface="Calibri"/>
                <a:cs typeface="Calibri"/>
              </a:endParaRPr>
            </a:p>
          </p:txBody>
        </p:sp>
      </p:grpSp>
    </p:spTree>
    <p:extLst>
      <p:ext uri="{BB962C8B-B14F-4D97-AF65-F5344CB8AC3E}">
        <p14:creationId xmlns:mc="http://schemas.openxmlformats.org/markup-compatibility/2006" xmlns:mv="urn:schemas-microsoft-com:mac:vml" xmlns:p14="http://schemas.microsoft.com/office/powerpoint/2010/main" xmlns:p="http://schemas.openxmlformats.org/presentationml/2006/main" xmlns:r="http://schemas.openxmlformats.org/officeDocument/2006/relationships" xmlns:a="http://schemas.openxmlformats.org/drawingml/2006/main" xmlns="" val="18032005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Lst>
  </p:timing>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grpSp>
        <p:nvGrpSpPr>
          <p:cNvPr id="2" name="Group 14"/>
          <p:cNvGrpSpPr/>
          <p:nvPr/>
        </p:nvGrpSpPr>
        <p:grpSpPr>
          <a:xfrm>
            <a:off x="2193381" y="1755608"/>
            <a:ext cx="4108709" cy="3677323"/>
            <a:chOff x="1524000" y="1524000"/>
            <a:chExt cx="3886200" cy="3581400"/>
          </a:xfrm>
          <a:solidFill>
            <a:srgbClr val="09474E"/>
          </a:solidFill>
        </p:grpSpPr>
        <p:sp>
          <p:nvSpPr>
            <p:cNvPr id="12292" name="AutoShape 3"/>
            <p:cNvSpPr>
              <a:spLocks noChangeArrowheads="1"/>
            </p:cNvSpPr>
            <p:nvPr/>
          </p:nvSpPr>
          <p:spPr bwMode="auto">
            <a:xfrm>
              <a:off x="1524000" y="1524000"/>
              <a:ext cx="3886200" cy="3581400"/>
            </a:xfrm>
            <a:prstGeom prst="flowChartOr">
              <a:avLst/>
            </a:prstGeom>
            <a:grpFill/>
            <a:ln>
              <a:solidFill>
                <a:schemeClr val="accent6">
                  <a:lumMod val="50000"/>
                </a:schemeClr>
              </a:solidFill>
              <a:headEnd/>
              <a:tailEnd/>
            </a:ln>
          </p:spPr>
          <p:style>
            <a:lnRef idx="1">
              <a:schemeClr val="accent2"/>
            </a:lnRef>
            <a:fillRef idx="3">
              <a:schemeClr val="accent2"/>
            </a:fillRef>
            <a:effectRef idx="2">
              <a:schemeClr val="accent2"/>
            </a:effectRef>
            <a:fontRef idx="minor">
              <a:schemeClr val="lt1"/>
            </a:fontRef>
          </p:style>
          <p:txBody>
            <a:bodyPr wrap="none" anchor="ctr">
              <a:prstTxWarp prst="textNoShape">
                <a:avLst/>
              </a:prstTxWarp>
            </a:bodyPr>
            <a:lstStyle/>
            <a:p>
              <a:pPr algn="ctr"/>
              <a:endParaRPr lang="en-US" dirty="0">
                <a:latin typeface="Helvetica" pitchFamily="-110" charset="0"/>
              </a:endParaRPr>
            </a:p>
          </p:txBody>
        </p:sp>
        <p:sp>
          <p:nvSpPr>
            <p:cNvPr id="12293" name="Text Box 4"/>
            <p:cNvSpPr txBox="1">
              <a:spLocks noChangeArrowheads="1"/>
            </p:cNvSpPr>
            <p:nvPr/>
          </p:nvSpPr>
          <p:spPr bwMode="auto">
            <a:xfrm>
              <a:off x="3553169" y="2533198"/>
              <a:ext cx="1600200" cy="389673"/>
            </a:xfrm>
            <a:prstGeom prst="rect">
              <a:avLst/>
            </a:prstGeom>
            <a:grpFill/>
            <a:ln>
              <a:solidFill>
                <a:srgbClr val="0B5A37"/>
              </a:solidFill>
              <a:headEnd/>
              <a:tailEnd/>
            </a:ln>
          </p:spPr>
          <p:style>
            <a:lnRef idx="1">
              <a:schemeClr val="accent2"/>
            </a:lnRef>
            <a:fillRef idx="3">
              <a:schemeClr val="accent2"/>
            </a:fillRef>
            <a:effectRef idx="2">
              <a:schemeClr val="accent2"/>
            </a:effectRef>
            <a:fontRef idx="minor">
              <a:schemeClr val="lt1"/>
            </a:fontRef>
          </p:style>
          <p:txBody>
            <a:bodyPr wrap="square">
              <a:prstTxWarp prst="textNoShape">
                <a:avLst/>
              </a:prstTxWarp>
              <a:spAutoFit/>
            </a:bodyPr>
            <a:lstStyle/>
            <a:p>
              <a:pPr>
                <a:buNone/>
              </a:pPr>
              <a:r>
                <a:rPr lang="en-US" sz="2000" dirty="0" smtClean="0">
                  <a:solidFill>
                    <a:schemeClr val="bg1"/>
                  </a:solidFill>
                  <a:latin typeface="Helvetica" pitchFamily="-110" charset="0"/>
                </a:rPr>
                <a:t>Motivate</a:t>
              </a:r>
              <a:r>
                <a:rPr lang="en-US" sz="2000" b="1" dirty="0" smtClean="0">
                  <a:solidFill>
                    <a:schemeClr val="bg1"/>
                  </a:solidFill>
                  <a:latin typeface="Helvetica" pitchFamily="-110" charset="0"/>
                </a:rPr>
                <a:t>!</a:t>
              </a:r>
              <a:endParaRPr lang="en-US" sz="2000" b="1" dirty="0">
                <a:solidFill>
                  <a:schemeClr val="bg1"/>
                </a:solidFill>
                <a:latin typeface="Helvetica" pitchFamily="-110" charset="0"/>
              </a:endParaRPr>
            </a:p>
          </p:txBody>
        </p:sp>
        <p:sp>
          <p:nvSpPr>
            <p:cNvPr id="12294" name="Text Box 5"/>
            <p:cNvSpPr txBox="1">
              <a:spLocks noChangeArrowheads="1"/>
            </p:cNvSpPr>
            <p:nvPr/>
          </p:nvSpPr>
          <p:spPr bwMode="auto">
            <a:xfrm>
              <a:off x="3581400" y="3505200"/>
              <a:ext cx="1362075" cy="689421"/>
            </a:xfrm>
            <a:prstGeom prst="rect">
              <a:avLst/>
            </a:prstGeom>
            <a:grpFill/>
            <a:ln>
              <a:solidFill>
                <a:srgbClr val="336600"/>
              </a:solidFill>
              <a:headEnd/>
              <a:tailEnd/>
            </a:ln>
          </p:spPr>
          <p:style>
            <a:lnRef idx="1">
              <a:schemeClr val="accent2"/>
            </a:lnRef>
            <a:fillRef idx="3">
              <a:schemeClr val="accent2"/>
            </a:fillRef>
            <a:effectRef idx="2">
              <a:schemeClr val="accent2"/>
            </a:effectRef>
            <a:fontRef idx="minor">
              <a:schemeClr val="lt1"/>
            </a:fontRef>
          </p:style>
          <p:txBody>
            <a:bodyPr wrap="square">
              <a:prstTxWarp prst="textNoShape">
                <a:avLst/>
              </a:prstTxWarp>
              <a:spAutoFit/>
            </a:bodyPr>
            <a:lstStyle/>
            <a:p>
              <a:pPr>
                <a:buNone/>
              </a:pPr>
              <a:r>
                <a:rPr lang="en-US" sz="2000" dirty="0">
                  <a:solidFill>
                    <a:srgbClr val="FFFFFF"/>
                  </a:solidFill>
                  <a:latin typeface="Helvetica" pitchFamily="-110" charset="0"/>
                </a:rPr>
                <a:t>Inform</a:t>
              </a:r>
              <a:endParaRPr lang="en-US" sz="2000" dirty="0" smtClean="0">
                <a:solidFill>
                  <a:srgbClr val="FFFFFF"/>
                </a:solidFill>
                <a:latin typeface="Helvetica" pitchFamily="-110" charset="0"/>
              </a:endParaRPr>
            </a:p>
            <a:p>
              <a:pPr>
                <a:buNone/>
              </a:pPr>
              <a:r>
                <a:rPr lang="en-US" sz="2000" b="1" dirty="0" smtClean="0">
                  <a:solidFill>
                    <a:srgbClr val="FFFFFF"/>
                  </a:solidFill>
                  <a:latin typeface="Helvetica" pitchFamily="-110" charset="0"/>
                </a:rPr>
                <a:t>&amp; </a:t>
              </a:r>
              <a:r>
                <a:rPr lang="en-US" sz="2000" b="1" i="1" dirty="0">
                  <a:solidFill>
                    <a:srgbClr val="FFFFFF"/>
                  </a:solidFill>
                  <a:latin typeface="Helvetica" pitchFamily="-110" charset="0"/>
                </a:rPr>
                <a:t>Analyze</a:t>
              </a:r>
            </a:p>
          </p:txBody>
        </p:sp>
      </p:grpSp>
      <p:sp>
        <p:nvSpPr>
          <p:cNvPr id="12290" name="Slide Number Placeholder 5"/>
          <p:cNvSpPr>
            <a:spLocks noGrp="1"/>
          </p:cNvSpPr>
          <p:nvPr>
            <p:ph type="sldNum" sz="quarter" idx="10"/>
          </p:nvPr>
        </p:nvSpPr>
        <p:spPr bwMode="auto">
          <a:noFill/>
          <a:ln>
            <a:miter lim="800000"/>
            <a:headEnd/>
            <a:tailEnd/>
          </a:ln>
        </p:spPr>
        <p:txBody>
          <a:bodyPr/>
          <a:lstStyle/>
          <a:p>
            <a:fld id="{D74B86F1-CA7B-EE41-B8DB-0E1062BAD8F4}" type="slidenum">
              <a:rPr lang="en-GB">
                <a:latin typeface="Helvetica" pitchFamily="-110" charset="0"/>
                <a:ea typeface="ＭＳ Ｐゴシック" pitchFamily="-110" charset="-128"/>
                <a:cs typeface="ＭＳ Ｐゴシック" pitchFamily="-110" charset="-128"/>
              </a:rPr>
              <a:pPr/>
              <a:t>18</a:t>
            </a:fld>
            <a:endParaRPr lang="en-GB" sz="1600" dirty="0">
              <a:latin typeface="Helvetica" pitchFamily="-110" charset="0"/>
              <a:ea typeface="ＭＳ Ｐゴシック" pitchFamily="-110" charset="-128"/>
              <a:cs typeface="ＭＳ Ｐゴシック" pitchFamily="-110" charset="-128"/>
            </a:endParaRPr>
          </a:p>
        </p:txBody>
      </p:sp>
      <p:sp>
        <p:nvSpPr>
          <p:cNvPr id="12291" name="Rectangle 2"/>
          <p:cNvSpPr>
            <a:spLocks noGrp="1"/>
          </p:cNvSpPr>
          <p:nvPr>
            <p:ph type="title" idx="4294967295"/>
          </p:nvPr>
        </p:nvSpPr>
        <p:spPr>
          <a:xfrm>
            <a:off x="495301" y="266702"/>
            <a:ext cx="7775575" cy="595489"/>
          </a:xfrm>
        </p:spPr>
        <p:txBody>
          <a:bodyPr>
            <a:normAutofit fontScale="90000"/>
          </a:bodyPr>
          <a:lstStyle/>
          <a:p>
            <a:pPr algn="l"/>
            <a:r>
              <a:rPr lang="en-US" sz="2400" cap="none" dirty="0" smtClean="0">
                <a:latin typeface="Helvetica" pitchFamily="-110" charset="0"/>
                <a:ea typeface="ＭＳ Ｐゴシック" pitchFamily="-110" charset="-128"/>
              </a:rPr>
              <a:t/>
            </a:r>
            <a:br>
              <a:rPr lang="en-US" sz="2400" cap="none" dirty="0" smtClean="0">
                <a:latin typeface="Helvetica" pitchFamily="-110" charset="0"/>
                <a:ea typeface="ＭＳ Ｐゴシック" pitchFamily="-110" charset="-128"/>
              </a:rPr>
            </a:br>
            <a:r>
              <a:rPr lang="en-US" sz="2400" b="1" dirty="0" smtClean="0">
                <a:solidFill>
                  <a:schemeClr val="tx1"/>
                </a:solidFill>
                <a:latin typeface="Helvetica" pitchFamily="-110" charset="0"/>
                <a:ea typeface="ＭＳ Ｐゴシック" pitchFamily="-110" charset="-128"/>
              </a:rPr>
              <a:t>Experiential Adult Learning</a:t>
            </a:r>
            <a:endParaRPr lang="en-US" sz="2400" b="1" dirty="0" smtClean="0">
              <a:solidFill>
                <a:srgbClr val="000000"/>
              </a:solidFill>
              <a:latin typeface="Helvetica" pitchFamily="-110" charset="0"/>
              <a:ea typeface="ＭＳ Ｐゴシック" pitchFamily="-110" charset="-128"/>
            </a:endParaRPr>
          </a:p>
        </p:txBody>
      </p:sp>
      <p:sp>
        <p:nvSpPr>
          <p:cNvPr id="12297" name="Text Box 8"/>
          <p:cNvSpPr txBox="1">
            <a:spLocks noChangeArrowheads="1"/>
          </p:cNvSpPr>
          <p:nvPr/>
        </p:nvSpPr>
        <p:spPr bwMode="auto">
          <a:xfrm>
            <a:off x="6395156" y="1696157"/>
            <a:ext cx="2184401" cy="1231106"/>
          </a:xfrm>
          <a:prstGeom prst="rect">
            <a:avLst/>
          </a:prstGeom>
          <a:noFill/>
          <a:ln w="9525">
            <a:noFill/>
            <a:miter lim="800000"/>
            <a:headEnd/>
            <a:tailEnd/>
          </a:ln>
        </p:spPr>
        <p:txBody>
          <a:bodyPr wrap="square">
            <a:prstTxWarp prst="textNoShape">
              <a:avLst/>
            </a:prstTxWarp>
            <a:spAutoFit/>
          </a:bodyPr>
          <a:lstStyle/>
          <a:p>
            <a:pPr>
              <a:buNone/>
            </a:pPr>
            <a:r>
              <a:rPr lang="en-US" sz="2400" i="1" dirty="0">
                <a:solidFill>
                  <a:srgbClr val="0B5A37"/>
                </a:solidFill>
                <a:latin typeface="Helvetica" pitchFamily="-110" charset="0"/>
              </a:rPr>
              <a:t>Who?  Why?</a:t>
            </a:r>
            <a:endParaRPr lang="en-US" sz="2400" i="1" dirty="0" smtClean="0">
              <a:solidFill>
                <a:srgbClr val="0B5A37"/>
              </a:solidFill>
              <a:latin typeface="Helvetica" pitchFamily="-110" charset="0"/>
            </a:endParaRPr>
          </a:p>
          <a:p>
            <a:endParaRPr lang="en-US" sz="1700" dirty="0" smtClean="0">
              <a:latin typeface="Helvetica" pitchFamily="-110" charset="0"/>
            </a:endParaRPr>
          </a:p>
          <a:p>
            <a:endParaRPr lang="en-US" sz="1700" dirty="0">
              <a:latin typeface="Helvetica" pitchFamily="-110" charset="0"/>
            </a:endParaRPr>
          </a:p>
          <a:p>
            <a:r>
              <a:rPr lang="en-US" dirty="0">
                <a:latin typeface="Helvetica" pitchFamily="-110" charset="0"/>
              </a:rPr>
              <a:t> </a:t>
            </a:r>
          </a:p>
        </p:txBody>
      </p:sp>
      <p:sp>
        <p:nvSpPr>
          <p:cNvPr id="12298" name="Text Box 9"/>
          <p:cNvSpPr txBox="1">
            <a:spLocks noChangeArrowheads="1"/>
          </p:cNvSpPr>
          <p:nvPr/>
        </p:nvSpPr>
        <p:spPr bwMode="auto">
          <a:xfrm>
            <a:off x="6801556" y="4202291"/>
            <a:ext cx="1425222" cy="461665"/>
          </a:xfrm>
          <a:prstGeom prst="rect">
            <a:avLst/>
          </a:prstGeom>
          <a:noFill/>
          <a:ln w="9525">
            <a:noFill/>
            <a:miter lim="800000"/>
            <a:headEnd/>
            <a:tailEnd/>
          </a:ln>
        </p:spPr>
        <p:txBody>
          <a:bodyPr wrap="square">
            <a:prstTxWarp prst="textNoShape">
              <a:avLst/>
            </a:prstTxWarp>
            <a:spAutoFit/>
          </a:bodyPr>
          <a:lstStyle/>
          <a:p>
            <a:pPr>
              <a:spcBef>
                <a:spcPct val="50000"/>
              </a:spcBef>
              <a:buNone/>
            </a:pPr>
            <a:r>
              <a:rPr lang="en-US" sz="2400" i="1" dirty="0">
                <a:solidFill>
                  <a:srgbClr val="0B5A37"/>
                </a:solidFill>
                <a:latin typeface="Helvetica" pitchFamily="-110" charset="0"/>
              </a:rPr>
              <a:t>What</a:t>
            </a:r>
            <a:r>
              <a:rPr lang="en-US" sz="2400" i="1" dirty="0" smtClean="0">
                <a:solidFill>
                  <a:srgbClr val="0B5A37"/>
                </a:solidFill>
                <a:latin typeface="Helvetica" pitchFamily="-110" charset="0"/>
              </a:rPr>
              <a:t>?</a:t>
            </a:r>
            <a:endParaRPr lang="en-US" sz="2400" i="1" dirty="0">
              <a:solidFill>
                <a:srgbClr val="0B5A37"/>
              </a:solidFill>
              <a:latin typeface="Helvetica" pitchFamily="-110" charset="0"/>
            </a:endParaRPr>
          </a:p>
        </p:txBody>
      </p:sp>
      <p:sp>
        <p:nvSpPr>
          <p:cNvPr id="12303" name="Text Box 9"/>
          <p:cNvSpPr txBox="1">
            <a:spLocks noChangeArrowheads="1"/>
          </p:cNvSpPr>
          <p:nvPr/>
        </p:nvSpPr>
        <p:spPr bwMode="auto">
          <a:xfrm>
            <a:off x="1230490" y="4425247"/>
            <a:ext cx="1210733" cy="461665"/>
          </a:xfrm>
          <a:prstGeom prst="rect">
            <a:avLst/>
          </a:prstGeom>
          <a:noFill/>
          <a:ln w="9525">
            <a:noFill/>
            <a:miter lim="800000"/>
            <a:headEnd/>
            <a:tailEnd/>
          </a:ln>
        </p:spPr>
        <p:txBody>
          <a:bodyPr wrap="square">
            <a:prstTxWarp prst="textNoShape">
              <a:avLst/>
            </a:prstTxWarp>
            <a:spAutoFit/>
          </a:bodyPr>
          <a:lstStyle/>
          <a:p>
            <a:pPr>
              <a:spcBef>
                <a:spcPct val="50000"/>
              </a:spcBef>
              <a:buNone/>
            </a:pPr>
            <a:r>
              <a:rPr lang="en-US" sz="2400" i="1" dirty="0" smtClean="0">
                <a:solidFill>
                  <a:srgbClr val="455C62"/>
                </a:solidFill>
                <a:latin typeface="Helvetica" pitchFamily="-110" charset="0"/>
              </a:rPr>
              <a:t>How?</a:t>
            </a:r>
            <a:endParaRPr lang="en-US" sz="2400" i="1" dirty="0">
              <a:solidFill>
                <a:srgbClr val="455C62"/>
              </a:solidFill>
              <a:latin typeface="Helvetica" pitchFamily="-110" charset="0"/>
            </a:endParaRPr>
          </a:p>
        </p:txBody>
      </p:sp>
      <p:sp>
        <p:nvSpPr>
          <p:cNvPr id="16" name="Curved Left Arrow 15"/>
          <p:cNvSpPr/>
          <p:nvPr/>
        </p:nvSpPr>
        <p:spPr>
          <a:xfrm>
            <a:off x="5080658" y="1474889"/>
            <a:ext cx="1524000" cy="4267200"/>
          </a:xfrm>
          <a:prstGeom prst="curvedLeftArrow">
            <a:avLst>
              <a:gd name="adj1" fmla="val 31337"/>
              <a:gd name="adj2" fmla="val 50000"/>
              <a:gd name="adj3" fmla="val 25000"/>
            </a:avLst>
          </a:prstGeom>
          <a:solidFill>
            <a:srgbClr val="D6CA74">
              <a:alpha val="85000"/>
            </a:srgbClr>
          </a:solidFill>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dirty="0">
              <a:solidFill>
                <a:schemeClr val="tx1"/>
              </a:solidFill>
            </a:endParaRPr>
          </a:p>
        </p:txBody>
      </p:sp>
      <p:cxnSp>
        <p:nvCxnSpPr>
          <p:cNvPr id="17" name="Straight Arrow Connector 16"/>
          <p:cNvCxnSpPr>
            <a:stCxn id="12292" idx="0"/>
            <a:endCxn id="12292" idx="4"/>
          </p:cNvCxnSpPr>
          <p:nvPr/>
        </p:nvCxnSpPr>
        <p:spPr bwMode="auto">
          <a:xfrm rot="16200000" flipH="1">
            <a:off x="2409074" y="3594268"/>
            <a:ext cx="3677323" cy="1588"/>
          </a:xfrm>
          <a:prstGeom prst="straightConnector1">
            <a:avLst/>
          </a:prstGeom>
          <a:noFill/>
          <a:ln w="38100" cap="flat" cmpd="sng" algn="ctr">
            <a:solidFill>
              <a:schemeClr val="bg1"/>
            </a:solidFill>
            <a:prstDash val="solid"/>
            <a:round/>
            <a:headEnd type="arrow"/>
            <a:tailEnd type="arrow"/>
          </a:ln>
          <a:effectLst/>
        </p:spPr>
      </p:cxnSp>
      <p:cxnSp>
        <p:nvCxnSpPr>
          <p:cNvPr id="18" name="Straight Arrow Connector 17"/>
          <p:cNvCxnSpPr>
            <a:stCxn id="12292" idx="6"/>
            <a:endCxn id="12292" idx="2"/>
          </p:cNvCxnSpPr>
          <p:nvPr/>
        </p:nvCxnSpPr>
        <p:spPr bwMode="auto">
          <a:xfrm flipH="1">
            <a:off x="2193381" y="3594268"/>
            <a:ext cx="4108709" cy="1588"/>
          </a:xfrm>
          <a:prstGeom prst="straightConnector1">
            <a:avLst/>
          </a:prstGeom>
          <a:noFill/>
          <a:ln w="38100" cap="flat" cmpd="sng" algn="ctr">
            <a:solidFill>
              <a:schemeClr val="bg1"/>
            </a:solidFill>
            <a:prstDash val="solid"/>
            <a:round/>
            <a:headEnd type="arrow"/>
            <a:tailEnd type="arrow"/>
          </a:ln>
          <a:effectLst/>
        </p:spPr>
      </p:cxnSp>
      <p:sp>
        <p:nvSpPr>
          <p:cNvPr id="15" name="TextBox 14"/>
          <p:cNvSpPr txBox="1"/>
          <p:nvPr/>
        </p:nvSpPr>
        <p:spPr>
          <a:xfrm>
            <a:off x="3589867" y="1159935"/>
            <a:ext cx="1313781" cy="584776"/>
          </a:xfrm>
          <a:prstGeom prst="rect">
            <a:avLst/>
          </a:prstGeom>
          <a:noFill/>
        </p:spPr>
        <p:txBody>
          <a:bodyPr wrap="none" rtlCol="0">
            <a:spAutoFit/>
          </a:bodyPr>
          <a:lstStyle/>
          <a:p>
            <a:pPr algn="ctr"/>
            <a:r>
              <a:rPr lang="en-US" b="0" dirty="0" smtClean="0">
                <a:solidFill>
                  <a:srgbClr val="008A3E"/>
                </a:solidFill>
                <a:latin typeface="+mn-lt"/>
              </a:rPr>
              <a:t>Concrete</a:t>
            </a:r>
          </a:p>
          <a:p>
            <a:pPr algn="ctr"/>
            <a:r>
              <a:rPr lang="en-US" b="0" dirty="0" smtClean="0">
                <a:solidFill>
                  <a:srgbClr val="008A3E"/>
                </a:solidFill>
                <a:latin typeface="+mn-lt"/>
              </a:rPr>
              <a:t>Experiences</a:t>
            </a:r>
            <a:endParaRPr lang="en-US" b="0" dirty="0">
              <a:solidFill>
                <a:srgbClr val="008A3E"/>
              </a:solidFill>
              <a:latin typeface="+mn-lt"/>
            </a:endParaRPr>
          </a:p>
        </p:txBody>
      </p:sp>
      <p:sp>
        <p:nvSpPr>
          <p:cNvPr id="19" name="TextBox 18"/>
          <p:cNvSpPr txBox="1"/>
          <p:nvPr/>
        </p:nvSpPr>
        <p:spPr>
          <a:xfrm>
            <a:off x="3695612" y="5520268"/>
            <a:ext cx="1051490" cy="584776"/>
          </a:xfrm>
          <a:prstGeom prst="rect">
            <a:avLst/>
          </a:prstGeom>
          <a:noFill/>
        </p:spPr>
        <p:txBody>
          <a:bodyPr wrap="none" rtlCol="0">
            <a:spAutoFit/>
          </a:bodyPr>
          <a:lstStyle/>
          <a:p>
            <a:pPr algn="ctr"/>
            <a:r>
              <a:rPr lang="en-US" b="0" dirty="0" smtClean="0">
                <a:solidFill>
                  <a:srgbClr val="008A3E"/>
                </a:solidFill>
                <a:latin typeface="+mn-lt"/>
              </a:rPr>
              <a:t>Abstract</a:t>
            </a:r>
          </a:p>
          <a:p>
            <a:pPr algn="ctr"/>
            <a:r>
              <a:rPr lang="en-US" b="0" dirty="0" smtClean="0">
                <a:solidFill>
                  <a:srgbClr val="008A3E"/>
                </a:solidFill>
                <a:latin typeface="+mn-lt"/>
              </a:rPr>
              <a:t>Concepts</a:t>
            </a:r>
            <a:endParaRPr lang="en-US" b="0" dirty="0">
              <a:solidFill>
                <a:srgbClr val="008A3E"/>
              </a:solidFill>
              <a:latin typeface="+mn-lt"/>
            </a:endParaRPr>
          </a:p>
        </p:txBody>
      </p:sp>
      <p:sp>
        <p:nvSpPr>
          <p:cNvPr id="22" name="Text Box 9"/>
          <p:cNvSpPr txBox="1">
            <a:spLocks noChangeArrowheads="1"/>
          </p:cNvSpPr>
          <p:nvPr/>
        </p:nvSpPr>
        <p:spPr bwMode="auto">
          <a:xfrm>
            <a:off x="685800" y="1732847"/>
            <a:ext cx="1993900" cy="461665"/>
          </a:xfrm>
          <a:prstGeom prst="rect">
            <a:avLst/>
          </a:prstGeom>
          <a:noFill/>
          <a:ln w="9525">
            <a:noFill/>
            <a:miter lim="800000"/>
            <a:headEnd/>
            <a:tailEnd/>
          </a:ln>
        </p:spPr>
        <p:txBody>
          <a:bodyPr wrap="square">
            <a:prstTxWarp prst="textNoShape">
              <a:avLst/>
            </a:prstTxWarp>
            <a:spAutoFit/>
          </a:bodyPr>
          <a:lstStyle/>
          <a:p>
            <a:pPr>
              <a:spcBef>
                <a:spcPct val="50000"/>
              </a:spcBef>
              <a:buNone/>
            </a:pPr>
            <a:r>
              <a:rPr lang="en-US" sz="2400" i="1" dirty="0" smtClean="0">
                <a:solidFill>
                  <a:srgbClr val="455C62"/>
                </a:solidFill>
                <a:latin typeface="Helvetica" pitchFamily="-110" charset="0"/>
              </a:rPr>
              <a:t>What if …?</a:t>
            </a:r>
            <a:endParaRPr lang="en-US" sz="2400" i="1" dirty="0">
              <a:solidFill>
                <a:srgbClr val="455C62"/>
              </a:solidFill>
              <a:latin typeface="Helvetica" pitchFamily="-110" charset="0"/>
            </a:endParaRPr>
          </a:p>
        </p:txBody>
      </p:sp>
      <p:sp>
        <p:nvSpPr>
          <p:cNvPr id="23" name="Text Box 6"/>
          <p:cNvSpPr txBox="1">
            <a:spLocks noChangeArrowheads="1"/>
          </p:cNvSpPr>
          <p:nvPr/>
        </p:nvSpPr>
        <p:spPr bwMode="auto">
          <a:xfrm>
            <a:off x="2401333" y="3840672"/>
            <a:ext cx="1762314" cy="400110"/>
          </a:xfrm>
          <a:prstGeom prst="rect">
            <a:avLst/>
          </a:prstGeom>
          <a:solidFill>
            <a:srgbClr val="09474E"/>
          </a:solidFill>
          <a:ln>
            <a:solidFill>
              <a:srgbClr val="0B5A37"/>
            </a:solidFill>
            <a:headEnd/>
            <a:tailEnd/>
          </a:ln>
        </p:spPr>
        <p:style>
          <a:lnRef idx="1">
            <a:schemeClr val="accent2"/>
          </a:lnRef>
          <a:fillRef idx="3">
            <a:schemeClr val="accent2"/>
          </a:fillRef>
          <a:effectRef idx="2">
            <a:schemeClr val="accent2"/>
          </a:effectRef>
          <a:fontRef idx="minor">
            <a:schemeClr val="lt1"/>
          </a:fontRef>
        </p:style>
        <p:txBody>
          <a:bodyPr wrap="square">
            <a:prstTxWarp prst="textNoShape">
              <a:avLst/>
            </a:prstTxWarp>
            <a:spAutoFit/>
          </a:bodyPr>
          <a:lstStyle/>
          <a:p>
            <a:pPr algn="ctr">
              <a:buNone/>
            </a:pPr>
            <a:r>
              <a:rPr lang="en-US" sz="2000" dirty="0">
                <a:solidFill>
                  <a:srgbClr val="FFFFFF"/>
                </a:solidFill>
                <a:latin typeface="Helvetica" pitchFamily="-110" charset="0"/>
              </a:rPr>
              <a:t>Strategize</a:t>
            </a:r>
          </a:p>
        </p:txBody>
      </p:sp>
      <p:sp>
        <p:nvSpPr>
          <p:cNvPr id="24" name="Text Box 7"/>
          <p:cNvSpPr txBox="1">
            <a:spLocks noChangeArrowheads="1"/>
          </p:cNvSpPr>
          <p:nvPr/>
        </p:nvSpPr>
        <p:spPr bwMode="auto">
          <a:xfrm>
            <a:off x="2685484" y="2798140"/>
            <a:ext cx="1440062" cy="400110"/>
          </a:xfrm>
          <a:prstGeom prst="rect">
            <a:avLst/>
          </a:prstGeom>
          <a:solidFill>
            <a:srgbClr val="09474E"/>
          </a:solidFill>
          <a:ln>
            <a:solidFill>
              <a:srgbClr val="0B5A37"/>
            </a:solidFill>
            <a:headEnd/>
            <a:tailEnd/>
          </a:ln>
        </p:spPr>
        <p:style>
          <a:lnRef idx="1">
            <a:schemeClr val="accent2"/>
          </a:lnRef>
          <a:fillRef idx="3">
            <a:schemeClr val="accent2"/>
          </a:fillRef>
          <a:effectRef idx="2">
            <a:schemeClr val="accent2"/>
          </a:effectRef>
          <a:fontRef idx="minor">
            <a:schemeClr val="lt1"/>
          </a:fontRef>
        </p:style>
        <p:txBody>
          <a:bodyPr wrap="square">
            <a:prstTxWarp prst="textNoShape">
              <a:avLst/>
            </a:prstTxWarp>
            <a:spAutoFit/>
          </a:bodyPr>
          <a:lstStyle/>
          <a:p>
            <a:pPr>
              <a:buNone/>
            </a:pPr>
            <a:r>
              <a:rPr lang="en-US" sz="2000" dirty="0">
                <a:solidFill>
                  <a:srgbClr val="FFFFFF"/>
                </a:solidFill>
                <a:latin typeface="Helvetica" pitchFamily="-110" charset="0"/>
              </a:rPr>
              <a:t>Apply</a:t>
            </a:r>
          </a:p>
        </p:txBody>
      </p:sp>
      <p:sp>
        <p:nvSpPr>
          <p:cNvPr id="25" name="TextBox 24"/>
          <p:cNvSpPr txBox="1"/>
          <p:nvPr/>
        </p:nvSpPr>
        <p:spPr>
          <a:xfrm>
            <a:off x="6883165" y="3132913"/>
            <a:ext cx="1237210" cy="584776"/>
          </a:xfrm>
          <a:prstGeom prst="rect">
            <a:avLst/>
          </a:prstGeom>
          <a:noFill/>
        </p:spPr>
        <p:txBody>
          <a:bodyPr wrap="none" rtlCol="0">
            <a:spAutoFit/>
          </a:bodyPr>
          <a:lstStyle/>
          <a:p>
            <a:pPr algn="ctr"/>
            <a:r>
              <a:rPr lang="en-US" b="0" i="1" dirty="0" smtClean="0">
                <a:solidFill>
                  <a:schemeClr val="accent1">
                    <a:lumMod val="90000"/>
                    <a:lumOff val="10000"/>
                  </a:schemeClr>
                </a:solidFill>
                <a:latin typeface="+mn-lt"/>
              </a:rPr>
              <a:t>Observant,</a:t>
            </a:r>
          </a:p>
          <a:p>
            <a:pPr algn="ctr"/>
            <a:r>
              <a:rPr lang="en-US" b="0" i="1" dirty="0" smtClean="0">
                <a:solidFill>
                  <a:schemeClr val="accent1">
                    <a:lumMod val="90000"/>
                    <a:lumOff val="10000"/>
                  </a:schemeClr>
                </a:solidFill>
                <a:latin typeface="+mn-lt"/>
              </a:rPr>
              <a:t>Analytic</a:t>
            </a:r>
            <a:endParaRPr lang="en-US" b="0" i="1" dirty="0">
              <a:solidFill>
                <a:schemeClr val="accent1">
                  <a:lumMod val="90000"/>
                  <a:lumOff val="10000"/>
                </a:schemeClr>
              </a:solidFill>
              <a:latin typeface="+mn-lt"/>
            </a:endParaRPr>
          </a:p>
        </p:txBody>
      </p:sp>
      <p:sp>
        <p:nvSpPr>
          <p:cNvPr id="26" name="TextBox 25"/>
          <p:cNvSpPr txBox="1"/>
          <p:nvPr/>
        </p:nvSpPr>
        <p:spPr>
          <a:xfrm>
            <a:off x="1002748" y="3082113"/>
            <a:ext cx="1055169" cy="584776"/>
          </a:xfrm>
          <a:prstGeom prst="rect">
            <a:avLst/>
          </a:prstGeom>
          <a:noFill/>
        </p:spPr>
        <p:txBody>
          <a:bodyPr wrap="none" rtlCol="0">
            <a:spAutoFit/>
          </a:bodyPr>
          <a:lstStyle/>
          <a:p>
            <a:pPr algn="ctr"/>
            <a:r>
              <a:rPr lang="en-US" b="0" i="1" dirty="0" smtClean="0">
                <a:solidFill>
                  <a:srgbClr val="008A3E"/>
                </a:solidFill>
                <a:latin typeface="+mn-lt"/>
              </a:rPr>
              <a:t>Active,</a:t>
            </a:r>
          </a:p>
          <a:p>
            <a:pPr algn="ctr"/>
            <a:r>
              <a:rPr lang="en-US" b="0" i="1" dirty="0" smtClean="0">
                <a:solidFill>
                  <a:srgbClr val="008A3E"/>
                </a:solidFill>
                <a:latin typeface="+mn-lt"/>
              </a:rPr>
              <a:t>Engaged</a:t>
            </a:r>
            <a:endParaRPr lang="en-US" b="0" i="1" dirty="0">
              <a:solidFill>
                <a:srgbClr val="008A3E"/>
              </a:solidFill>
              <a:latin typeface="+mn-l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accel="50000" decel="50000"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additive="base">
                                        <p:cTn id="7" dur="500" fill="hold"/>
                                        <p:tgtEl>
                                          <p:spTgt spid="26"/>
                                        </p:tgtEl>
                                        <p:attrNameLst>
                                          <p:attrName>ppt_x</p:attrName>
                                        </p:attrNameLst>
                                      </p:cBhvr>
                                      <p:tavLst>
                                        <p:tav tm="0">
                                          <p:val>
                                            <p:strVal val="#ppt_x"/>
                                          </p:val>
                                        </p:tav>
                                        <p:tav tm="100000">
                                          <p:val>
                                            <p:strVal val="#ppt_x"/>
                                          </p:val>
                                        </p:tav>
                                      </p:tavLst>
                                    </p:anim>
                                    <p:anim calcmode="lin" valueType="num">
                                      <p:cBhvr additive="base">
                                        <p:cTn id="8" dur="500" fill="hold"/>
                                        <p:tgtEl>
                                          <p:spTgt spid="2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Lst>
  </p:timing>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 name="Slide Number Placeholder 2">
            <a:extLst>
              <a:ext uri="{FF2B5EF4-FFF2-40B4-BE49-F238E27FC236}">
                <a16:creationId xmlns="" xmlns:a="http://schemas.openxmlformats.org/drawingml/2006/main" xmlns:r="http://schemas.openxmlformats.org/officeDocument/2006/relationships" xmlns:p="http://schemas.openxmlformats.org/presentationml/2006/main" xmlns:a16="http://schemas.microsoft.com/office/drawing/2014/main" xmlns:mv="urn:schemas-microsoft-com:mac:vml" xmlns:mc="http://schemas.openxmlformats.org/markup-compatibility/2006" id="{C872B38F-BFDE-4FB5-8C96-096AE9BF3D72}"/>
              </a:ext>
            </a:extLst>
          </p:cNvPr>
          <p:cNvSpPr>
            <a:spLocks noGrp="1"/>
          </p:cNvSpPr>
          <p:nvPr>
            <p:ph type="sldNum" sz="quarter" idx="10"/>
          </p:nvPr>
        </p:nvSpPr>
        <p:spPr/>
        <p:txBody>
          <a:bodyPr/>
          <a:lstStyle/>
          <a:p>
            <a:pPr>
              <a:defRPr/>
            </a:pPr>
            <a:fld id="{A91C009A-D183-4B06-A7F0-ADEC358427FA}" type="slidenum">
              <a:rPr lang="en-US" smtClean="0"/>
              <a:pPr>
                <a:defRPr/>
              </a:pPr>
              <a:t>19</a:t>
            </a:fld>
            <a:endParaRPr lang="en-US" dirty="0"/>
          </a:p>
        </p:txBody>
      </p:sp>
      <p:sp>
        <p:nvSpPr>
          <p:cNvPr id="8" name="Title 7"/>
          <p:cNvSpPr>
            <a:spLocks noGrp="1"/>
          </p:cNvSpPr>
          <p:nvPr>
            <p:ph type="title"/>
          </p:nvPr>
        </p:nvSpPr>
        <p:spPr>
          <a:xfrm>
            <a:off x="347084" y="288930"/>
            <a:ext cx="8114114" cy="420269"/>
          </a:xfrm>
        </p:spPr>
        <p:txBody>
          <a:bodyPr>
            <a:normAutofit/>
          </a:bodyPr>
          <a:lstStyle/>
          <a:p>
            <a:r>
              <a:rPr lang="en-US" sz="2200" dirty="0" smtClean="0"/>
              <a:t>Experiential learning: Design &amp; Techniques</a:t>
            </a:r>
            <a:endParaRPr lang="en-US" sz="2200" dirty="0"/>
          </a:p>
        </p:txBody>
      </p:sp>
      <p:sp>
        <p:nvSpPr>
          <p:cNvPr id="11" name="Text Placeholder 2"/>
          <p:cNvSpPr txBox="1">
            <a:spLocks/>
          </p:cNvSpPr>
          <p:nvPr/>
        </p:nvSpPr>
        <p:spPr bwMode="auto">
          <a:xfrm>
            <a:off x="389996" y="3655684"/>
            <a:ext cx="5943070" cy="2186316"/>
          </a:xfrm>
          <a:prstGeom prst="rect">
            <a:avLst/>
          </a:prstGeom>
          <a:noFill/>
          <a:ln w="9525">
            <a:noFill/>
            <a:miter lim="800000"/>
            <a:headEnd/>
            <a:tailEnd/>
          </a:ln>
        </p:spPr>
        <p:txBody>
          <a:bodyPr vert="horz" wrap="square" lIns="0" tIns="0" rIns="0" bIns="0" numCol="1" anchor="t" anchorCtr="0" compatLnSpc="1">
            <a:prstTxWarp prst="textNoShape">
              <a:avLst/>
            </a:prstTxWarp>
            <a:normAutofit/>
          </a:bodyPr>
          <a:lstStyle/>
          <a:p>
            <a:pPr marL="0" marR="0" lvl="0" indent="0" algn="l" defTabSz="914400" rtl="0" eaLnBrk="1" fontAlgn="base" latinLnBrk="0" hangingPunct="1">
              <a:lnSpc>
                <a:spcPct val="90000"/>
              </a:lnSpc>
              <a:spcBef>
                <a:spcPts val="2400"/>
              </a:spcBef>
              <a:spcAft>
                <a:spcPts val="0"/>
              </a:spcAft>
              <a:buClr>
                <a:srgbClr val="00783C"/>
              </a:buClr>
              <a:buSzTx/>
              <a:buFont typeface="Wingdings" pitchFamily="-84" charset="2"/>
              <a:buNone/>
              <a:tabLst>
                <a:tab pos="8402638" algn="r"/>
              </a:tabLst>
              <a:defRPr/>
            </a:pPr>
            <a:r>
              <a:rPr kumimoji="0" lang="en-US" sz="1800" b="0" i="0" u="none" strike="noStrike" kern="0" cap="none" spc="0" normalizeH="0" baseline="0" noProof="0" dirty="0" smtClean="0">
                <a:ln>
                  <a:noFill/>
                </a:ln>
                <a:solidFill>
                  <a:srgbClr val="17375E"/>
                </a:solidFill>
                <a:effectLst/>
                <a:uLnTx/>
                <a:uFillTx/>
                <a:latin typeface="+mn-lt"/>
                <a:ea typeface="ＭＳ Ｐゴシック" pitchFamily="-84" charset="-128"/>
                <a:cs typeface="+mn-cs"/>
              </a:rPr>
              <a:t>OBJECTIVES</a:t>
            </a:r>
          </a:p>
          <a:p>
            <a:pPr marL="0" marR="0" lvl="0" indent="0" algn="l" defTabSz="914400" rtl="0" eaLnBrk="1" fontAlgn="base" latinLnBrk="0" hangingPunct="1">
              <a:lnSpc>
                <a:spcPct val="90000"/>
              </a:lnSpc>
              <a:spcBef>
                <a:spcPts val="2400"/>
              </a:spcBef>
              <a:spcAft>
                <a:spcPts val="0"/>
              </a:spcAft>
              <a:buClr>
                <a:srgbClr val="00783C"/>
              </a:buClr>
              <a:buSzTx/>
              <a:buFont typeface="Wingdings" pitchFamily="-84" charset="2"/>
              <a:buNone/>
              <a:tabLst>
                <a:tab pos="8402638" algn="r"/>
              </a:tabLst>
              <a:defRPr/>
            </a:pPr>
            <a:r>
              <a:rPr kumimoji="0" lang="en-US" sz="1800" b="0" i="0" u="none" strike="noStrike" kern="0" cap="none" spc="0" normalizeH="0" baseline="0" noProof="0" dirty="0" smtClean="0">
                <a:ln>
                  <a:noFill/>
                </a:ln>
                <a:solidFill>
                  <a:schemeClr val="accent1">
                    <a:lumMod val="75000"/>
                  </a:schemeClr>
                </a:solidFill>
                <a:effectLst/>
                <a:uLnTx/>
                <a:uFillTx/>
                <a:latin typeface="+mn-lt"/>
                <a:ea typeface="ＭＳ Ｐゴシック" pitchFamily="-84" charset="-128"/>
                <a:cs typeface="+mn-cs"/>
              </a:rPr>
              <a:t>By the end of the session, participants will be able to:</a:t>
            </a:r>
            <a:endParaRPr kumimoji="0" lang="en-US" sz="1800" b="0" i="0" u="none" strike="noStrike" kern="0" cap="none" spc="0" normalizeH="0" baseline="0" noProof="0" dirty="0" smtClean="0">
              <a:ln>
                <a:noFill/>
              </a:ln>
              <a:solidFill>
                <a:srgbClr val="17375E"/>
              </a:solidFill>
              <a:effectLst/>
              <a:uLnTx/>
              <a:uFillTx/>
              <a:latin typeface="+mn-lt"/>
              <a:ea typeface="ＭＳ Ｐゴシック" pitchFamily="-84" charset="-128"/>
              <a:cs typeface="+mn-cs"/>
            </a:endParaRPr>
          </a:p>
          <a:p>
            <a:pPr marL="0" marR="0" lvl="0" indent="0" algn="l" defTabSz="914400" rtl="0" eaLnBrk="1" fontAlgn="base" latinLnBrk="0" hangingPunct="1">
              <a:lnSpc>
                <a:spcPct val="90000"/>
              </a:lnSpc>
              <a:spcBef>
                <a:spcPts val="2400"/>
              </a:spcBef>
              <a:spcAft>
                <a:spcPts val="0"/>
              </a:spcAft>
              <a:buClr>
                <a:srgbClr val="00783C"/>
              </a:buClr>
              <a:buSzTx/>
              <a:buFont typeface="Wingdings" pitchFamily="-84" charset="2"/>
              <a:buChar char="§"/>
              <a:tabLst>
                <a:tab pos="8402638" algn="r"/>
              </a:tabLst>
              <a:defRPr/>
            </a:pPr>
            <a:r>
              <a:rPr kumimoji="0" lang="en-US" sz="1800" b="0" i="0" u="none" strike="noStrike" kern="0" cap="none" spc="0" normalizeH="0" baseline="0" noProof="0" dirty="0" smtClean="0">
                <a:ln>
                  <a:noFill/>
                </a:ln>
                <a:solidFill>
                  <a:srgbClr val="17375E"/>
                </a:solidFill>
                <a:effectLst/>
                <a:uLnTx/>
                <a:uFillTx/>
                <a:latin typeface="+mn-lt"/>
                <a:ea typeface="ＭＳ Ｐゴシック" pitchFamily="-84" charset="-128"/>
                <a:cs typeface="+mn-cs"/>
              </a:rPr>
              <a:t> Describe </a:t>
            </a:r>
            <a:r>
              <a:rPr kumimoji="0" lang="en-US" sz="1800" b="0" i="1" u="none" strike="noStrike" kern="0" cap="none" spc="0" normalizeH="0" baseline="0" noProof="0" dirty="0" smtClean="0">
                <a:ln>
                  <a:noFill/>
                </a:ln>
                <a:solidFill>
                  <a:srgbClr val="17375E"/>
                </a:solidFill>
                <a:effectLst/>
                <a:uLnTx/>
                <a:uFillTx/>
                <a:latin typeface="+mn-lt"/>
                <a:ea typeface="ＭＳ Ｐゴシック" pitchFamily="-84" charset="-128"/>
                <a:cs typeface="+mn-cs"/>
              </a:rPr>
              <a:t>what works </a:t>
            </a:r>
            <a:r>
              <a:rPr kumimoji="0" lang="en-US" sz="1800" b="0" i="0" u="none" strike="noStrike" kern="0" cap="none" spc="0" normalizeH="0" baseline="0" noProof="0" dirty="0" smtClean="0">
                <a:ln>
                  <a:noFill/>
                </a:ln>
                <a:solidFill>
                  <a:srgbClr val="17375E"/>
                </a:solidFill>
                <a:effectLst/>
                <a:uLnTx/>
                <a:uFillTx/>
                <a:latin typeface="+mn-lt"/>
                <a:ea typeface="ＭＳ Ｐゴシック" pitchFamily="-84" charset="-128"/>
                <a:cs typeface="+mn-cs"/>
              </a:rPr>
              <a:t>and prepare for the challenges of online adult learning.</a:t>
            </a:r>
            <a:endParaRPr lang="en-US" sz="1800" b="0" kern="0" dirty="0" smtClean="0">
              <a:solidFill>
                <a:srgbClr val="17375E"/>
              </a:solidFill>
              <a:latin typeface="+mn-lt"/>
              <a:ea typeface="ＭＳ Ｐゴシック" pitchFamily="-84" charset="-128"/>
            </a:endParaRPr>
          </a:p>
          <a:p>
            <a:pPr marL="0" marR="0" lvl="0" indent="0" algn="l" defTabSz="914400" rtl="0" eaLnBrk="1" fontAlgn="base" latinLnBrk="0" hangingPunct="1">
              <a:lnSpc>
                <a:spcPct val="90000"/>
              </a:lnSpc>
              <a:spcBef>
                <a:spcPts val="2400"/>
              </a:spcBef>
              <a:spcAft>
                <a:spcPts val="0"/>
              </a:spcAft>
              <a:buClr>
                <a:srgbClr val="00783C"/>
              </a:buClr>
              <a:buSzTx/>
              <a:buFont typeface="Wingdings" pitchFamily="-84" charset="2"/>
              <a:buChar char="§"/>
              <a:tabLst>
                <a:tab pos="8402638" algn="r"/>
              </a:tabLst>
              <a:defRPr/>
            </a:pPr>
            <a:endParaRPr kumimoji="0" lang="en-US" sz="1800" b="0" i="0" u="none" strike="noStrike" kern="0" cap="none" spc="0" normalizeH="0" baseline="0" noProof="0" dirty="0" smtClean="0">
              <a:ln>
                <a:noFill/>
              </a:ln>
              <a:solidFill>
                <a:srgbClr val="17375E"/>
              </a:solidFill>
              <a:effectLst/>
              <a:uLnTx/>
              <a:uFillTx/>
              <a:latin typeface="+mn-lt"/>
              <a:ea typeface="ＭＳ Ｐゴシック" pitchFamily="-84" charset="-128"/>
              <a:cs typeface="+mn-cs"/>
            </a:endParaRPr>
          </a:p>
          <a:p>
            <a:pPr marL="0" marR="0" lvl="0" indent="0" algn="l" defTabSz="914400" rtl="0" eaLnBrk="1" fontAlgn="base" latinLnBrk="0" hangingPunct="1">
              <a:lnSpc>
                <a:spcPct val="90000"/>
              </a:lnSpc>
              <a:spcBef>
                <a:spcPts val="2400"/>
              </a:spcBef>
              <a:spcAft>
                <a:spcPts val="0"/>
              </a:spcAft>
              <a:buClr>
                <a:srgbClr val="00783C"/>
              </a:buClr>
              <a:buSzTx/>
              <a:buFont typeface="Wingdings" pitchFamily="-84" charset="2"/>
              <a:buChar char="§"/>
              <a:tabLst>
                <a:tab pos="8402638" algn="r"/>
              </a:tabLst>
              <a:defRPr/>
            </a:pPr>
            <a:endParaRPr kumimoji="0" lang="en-US" sz="1800" b="0" i="0" u="none" strike="noStrike" kern="0" cap="none" spc="0" normalizeH="0" baseline="0" noProof="0" dirty="0" smtClean="0">
              <a:ln>
                <a:noFill/>
              </a:ln>
              <a:solidFill>
                <a:srgbClr val="17375E"/>
              </a:solidFill>
              <a:effectLst/>
              <a:uLnTx/>
              <a:uFillTx/>
              <a:latin typeface="+mn-lt"/>
              <a:ea typeface="ＭＳ Ｐゴシック" pitchFamily="-84" charset="-128"/>
              <a:cs typeface="+mn-cs"/>
            </a:endParaRPr>
          </a:p>
          <a:p>
            <a:pPr marL="0" marR="0" lvl="0" indent="0" algn="l" defTabSz="914400" rtl="0" eaLnBrk="1" fontAlgn="base" latinLnBrk="0" hangingPunct="1">
              <a:lnSpc>
                <a:spcPct val="90000"/>
              </a:lnSpc>
              <a:spcBef>
                <a:spcPts val="2400"/>
              </a:spcBef>
              <a:spcAft>
                <a:spcPts val="0"/>
              </a:spcAft>
              <a:buClr>
                <a:srgbClr val="00783C"/>
              </a:buClr>
              <a:buSzTx/>
              <a:buFont typeface="Wingdings" pitchFamily="-84" charset="2"/>
              <a:buChar char="§"/>
              <a:tabLst>
                <a:tab pos="8402638" algn="r"/>
              </a:tabLst>
              <a:defRPr/>
            </a:pPr>
            <a:endParaRPr kumimoji="0" lang="en-US" sz="1800" b="0" i="0" u="none" strike="noStrike" kern="0" cap="none" spc="0" normalizeH="0" baseline="0" noProof="0" dirty="0" smtClean="0">
              <a:ln>
                <a:noFill/>
              </a:ln>
              <a:solidFill>
                <a:srgbClr val="17375E"/>
              </a:solidFill>
              <a:effectLst/>
              <a:uLnTx/>
              <a:uFillTx/>
              <a:latin typeface="+mn-lt"/>
              <a:ea typeface="ＭＳ Ｐゴシック" pitchFamily="-84" charset="-128"/>
              <a:cs typeface="+mn-cs"/>
            </a:endParaRPr>
          </a:p>
          <a:p>
            <a:pPr marL="0" marR="0" lvl="0" indent="0" algn="l" defTabSz="914400" rtl="0" eaLnBrk="1" fontAlgn="base" latinLnBrk="0" hangingPunct="1">
              <a:lnSpc>
                <a:spcPct val="90000"/>
              </a:lnSpc>
              <a:spcBef>
                <a:spcPts val="2400"/>
              </a:spcBef>
              <a:spcAft>
                <a:spcPts val="0"/>
              </a:spcAft>
              <a:buClr>
                <a:srgbClr val="00783C"/>
              </a:buClr>
              <a:buSzTx/>
              <a:buFont typeface="Wingdings" pitchFamily="-84" charset="2"/>
              <a:buChar char="§"/>
              <a:tabLst>
                <a:tab pos="8402638" algn="r"/>
              </a:tabLst>
              <a:defRPr/>
            </a:pPr>
            <a:endParaRPr kumimoji="0" lang="en-US" sz="1800" b="0" i="0" u="none" strike="noStrike" kern="0" cap="none" spc="0" normalizeH="0" baseline="0" noProof="0" dirty="0" smtClean="0">
              <a:ln>
                <a:noFill/>
              </a:ln>
              <a:solidFill>
                <a:srgbClr val="17375E"/>
              </a:solidFill>
              <a:effectLst/>
              <a:uLnTx/>
              <a:uFillTx/>
              <a:latin typeface="+mn-lt"/>
              <a:ea typeface="ＭＳ Ｐゴシック" pitchFamily="-84" charset="-128"/>
              <a:cs typeface="+mn-cs"/>
            </a:endParaRPr>
          </a:p>
          <a:p>
            <a:pPr marL="0" marR="0" lvl="0" indent="0" algn="l" defTabSz="914400" rtl="0" eaLnBrk="1" fontAlgn="base" latinLnBrk="0" hangingPunct="1">
              <a:lnSpc>
                <a:spcPct val="100000"/>
              </a:lnSpc>
              <a:spcBef>
                <a:spcPts val="2400"/>
              </a:spcBef>
              <a:spcAft>
                <a:spcPct val="0"/>
              </a:spcAft>
              <a:buClr>
                <a:srgbClr val="00783C"/>
              </a:buClr>
              <a:buSzTx/>
              <a:buFontTx/>
              <a:buNone/>
              <a:tabLst>
                <a:tab pos="8402638" algn="r"/>
              </a:tabLst>
              <a:defRPr/>
            </a:pPr>
            <a:endParaRPr kumimoji="0" lang="en-US" sz="1800" b="1" i="0" u="none" strike="noStrike" kern="0" cap="none" spc="0" normalizeH="0" baseline="0" noProof="0" dirty="0">
              <a:ln>
                <a:noFill/>
              </a:ln>
              <a:solidFill>
                <a:schemeClr val="tx1"/>
              </a:solidFill>
              <a:effectLst/>
              <a:uLnTx/>
              <a:uFillTx/>
              <a:latin typeface="+mn-lt"/>
              <a:ea typeface="+mn-ea"/>
              <a:cs typeface="+mn-cs"/>
            </a:endParaRPr>
          </a:p>
        </p:txBody>
      </p:sp>
      <p:pic>
        <p:nvPicPr>
          <p:cNvPr id="12" name="Picture 5" descr="j0283063.gif"/>
          <p:cNvPicPr>
            <a:picLocks noChangeAspect="1"/>
          </p:cNvPicPr>
          <p:nvPr/>
        </p:nvPicPr>
        <p:blipFill>
          <a:blip r:embed="rId3"/>
          <a:srcRect/>
          <a:stretch>
            <a:fillRect/>
          </a:stretch>
        </p:blipFill>
        <p:spPr bwMode="auto">
          <a:xfrm>
            <a:off x="8264526" y="17465"/>
            <a:ext cx="879475" cy="879475"/>
          </a:xfrm>
          <a:prstGeom prst="rect">
            <a:avLst/>
          </a:prstGeom>
          <a:noFill/>
          <a:ln w="9525">
            <a:noFill/>
            <a:miter lim="800000"/>
            <a:headEnd/>
            <a:tailEnd/>
          </a:ln>
        </p:spPr>
      </p:pic>
      <p:sp>
        <p:nvSpPr>
          <p:cNvPr id="7" name="Title 1"/>
          <p:cNvSpPr txBox="1">
            <a:spLocks/>
          </p:cNvSpPr>
          <p:nvPr/>
        </p:nvSpPr>
        <p:spPr bwMode="auto">
          <a:xfrm>
            <a:off x="415958" y="1003300"/>
            <a:ext cx="7369142" cy="785557"/>
          </a:xfrm>
          <a:prstGeom prst="rect">
            <a:avLst/>
          </a:prstGeom>
          <a:solidFill>
            <a:schemeClr val="bg1"/>
          </a:solidFill>
          <a:ln w="9525">
            <a:noFill/>
            <a:miter lim="800000"/>
            <a:headEnd/>
            <a:tailEnd/>
          </a:ln>
        </p:spPr>
        <p:txBody>
          <a:bodyPr vert="horz" wrap="square" lIns="91440" tIns="45720" rIns="91440" bIns="45720" numCol="1" anchor="t" anchorCtr="0" compatLnSpc="1">
            <a:prstTxWarp prst="textNoShape">
              <a:avLst/>
            </a:prstTxWarp>
            <a:noAutofit/>
          </a:bodyPr>
          <a:lstStyle/>
          <a:p>
            <a:pPr marL="0" marR="0" lvl="0" indent="0" defTabSz="914400" rtl="0" eaLnBrk="0" fontAlgn="base" latinLnBrk="0" hangingPunct="0">
              <a:lnSpc>
                <a:spcPct val="100000"/>
              </a:lnSpc>
              <a:spcBef>
                <a:spcPts val="0"/>
              </a:spcBef>
              <a:spcAft>
                <a:spcPct val="0"/>
              </a:spcAft>
              <a:buClrTx/>
              <a:buSzTx/>
              <a:buFont typeface="Arial"/>
              <a:buNone/>
              <a:tabLst/>
              <a:defRPr/>
            </a:pPr>
            <a:r>
              <a:rPr kumimoji="0" lang="en-US" sz="2400" b="0" i="0" u="none" strike="noStrike" kern="0" cap="none" spc="0" normalizeH="0" noProof="0" dirty="0" smtClean="0">
                <a:ln>
                  <a:noFill/>
                </a:ln>
                <a:solidFill>
                  <a:srgbClr val="014C6D"/>
                </a:solidFill>
                <a:effectLst/>
                <a:uLnTx/>
                <a:uFillTx/>
                <a:latin typeface="Arial"/>
                <a:ea typeface="+mj-ea"/>
                <a:cs typeface="Arial"/>
              </a:rPr>
              <a:t>Q: How </a:t>
            </a:r>
            <a:r>
              <a:rPr lang="en-US" sz="2400" b="0" kern="0" noProof="0" dirty="0" smtClean="0">
                <a:solidFill>
                  <a:srgbClr val="014C6D"/>
                </a:solidFill>
                <a:latin typeface="Arial"/>
                <a:ea typeface="+mj-ea"/>
                <a:cs typeface="Arial"/>
              </a:rPr>
              <a:t>to </a:t>
            </a:r>
            <a:r>
              <a:rPr lang="en-US" sz="2400" b="0" u="sng" kern="0" noProof="0" dirty="0" smtClean="0">
                <a:solidFill>
                  <a:srgbClr val="014C6D"/>
                </a:solidFill>
                <a:latin typeface="Arial"/>
                <a:ea typeface="+mj-ea"/>
                <a:cs typeface="Arial"/>
              </a:rPr>
              <a:t>engage</a:t>
            </a:r>
            <a:r>
              <a:rPr lang="en-US" sz="2400" b="0" kern="0" noProof="0" dirty="0" smtClean="0">
                <a:solidFill>
                  <a:srgbClr val="014C6D"/>
                </a:solidFill>
                <a:latin typeface="Arial"/>
                <a:ea typeface="+mj-ea"/>
                <a:cs typeface="Arial"/>
              </a:rPr>
              <a:t> diverse senior leaders</a:t>
            </a:r>
            <a:r>
              <a:rPr lang="en-US" sz="2400" b="0" kern="0" dirty="0" smtClean="0">
                <a:solidFill>
                  <a:srgbClr val="014C6D"/>
                </a:solidFill>
                <a:latin typeface="Arial"/>
                <a:ea typeface="+mj-ea"/>
                <a:cs typeface="Arial"/>
              </a:rPr>
              <a:t>?</a:t>
            </a:r>
            <a:endParaRPr kumimoji="0" lang="en-US" sz="2400" b="0" i="0" u="none" strike="noStrike" kern="0" cap="none" spc="0" normalizeH="0" baseline="0" noProof="0" dirty="0">
              <a:ln>
                <a:noFill/>
              </a:ln>
              <a:solidFill>
                <a:srgbClr val="014C6D"/>
              </a:solidFill>
              <a:effectLst/>
              <a:uLnTx/>
              <a:uFillTx/>
              <a:latin typeface="Arial"/>
              <a:ea typeface="+mj-ea"/>
              <a:cs typeface="Arial"/>
            </a:endParaRPr>
          </a:p>
        </p:txBody>
      </p:sp>
      <p:pic>
        <p:nvPicPr>
          <p:cNvPr id="9" name="Picture 8" descr="UrsulaBurns.jpg"/>
          <p:cNvPicPr>
            <a:picLocks noChangeAspect="1"/>
          </p:cNvPicPr>
          <p:nvPr/>
        </p:nvPicPr>
        <p:blipFill>
          <a:blip r:embed="rId4"/>
          <a:stretch>
            <a:fillRect/>
          </a:stretch>
        </p:blipFill>
        <p:spPr>
          <a:xfrm>
            <a:off x="1079500" y="1699887"/>
            <a:ext cx="1689100" cy="1718062"/>
          </a:xfrm>
          <a:prstGeom prst="rect">
            <a:avLst/>
          </a:prstGeom>
        </p:spPr>
      </p:pic>
      <p:pic>
        <p:nvPicPr>
          <p:cNvPr id="13" name="Picture 12" descr="marvin.CEO.jpg"/>
          <p:cNvPicPr>
            <a:picLocks noChangeAspect="1"/>
          </p:cNvPicPr>
          <p:nvPr/>
        </p:nvPicPr>
        <p:blipFill>
          <a:blip r:embed="rId5"/>
          <a:stretch>
            <a:fillRect/>
          </a:stretch>
        </p:blipFill>
        <p:spPr>
          <a:xfrm>
            <a:off x="3298253" y="1834663"/>
            <a:ext cx="2162747" cy="1768742"/>
          </a:xfrm>
          <a:prstGeom prst="rect">
            <a:avLst/>
          </a:prstGeom>
        </p:spPr>
      </p:pic>
      <p:pic>
        <p:nvPicPr>
          <p:cNvPr id="14" name="Picture 13" descr="XiaopingIMG_9516.jpg"/>
          <p:cNvPicPr>
            <a:picLocks noChangeAspect="1"/>
          </p:cNvPicPr>
          <p:nvPr/>
        </p:nvPicPr>
        <p:blipFill>
          <a:blip r:embed="rId6"/>
          <a:stretch>
            <a:fillRect/>
          </a:stretch>
        </p:blipFill>
        <p:spPr>
          <a:xfrm>
            <a:off x="5902198" y="1798736"/>
            <a:ext cx="1743202" cy="1941490"/>
          </a:xfrm>
          <a:prstGeom prst="rect">
            <a:avLst/>
          </a:prstGeom>
        </p:spPr>
      </p:pic>
      <p:pic>
        <p:nvPicPr>
          <p:cNvPr id="15" name="Picture 8"/>
          <p:cNvPicPr>
            <a:picLocks noChangeAspect="1"/>
          </p:cNvPicPr>
          <p:nvPr/>
        </p:nvPicPr>
        <p:blipFill>
          <a:blip r:embed="rId7"/>
          <a:srcRect/>
          <a:stretch>
            <a:fillRect/>
          </a:stretch>
        </p:blipFill>
        <p:spPr bwMode="auto">
          <a:xfrm>
            <a:off x="6976775" y="3763434"/>
            <a:ext cx="1457108" cy="1888065"/>
          </a:xfrm>
          <a:prstGeom prst="rect">
            <a:avLst/>
          </a:prstGeom>
          <a:noFill/>
          <a:ln w="9525">
            <a:noFill/>
            <a:miter lim="800000"/>
            <a:headEnd/>
            <a:tailEnd/>
          </a:ln>
        </p:spPr>
      </p:pic>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192858452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 name="Freeform 68">
            <a:extLst>
              <a:ext uri="{FF2B5EF4-FFF2-40B4-BE49-F238E27FC236}">
                <a16:creationId xmlns="" xmlns:a="http://schemas.openxmlformats.org/drawingml/2006/main" xmlns:r="http://schemas.openxmlformats.org/officeDocument/2006/relationships" xmlns:p="http://schemas.openxmlformats.org/presentationml/2006/main" xmlns:a16="http://schemas.microsoft.com/office/drawing/2014/main" xmlns:mv="urn:schemas-microsoft-com:mac:vml" xmlns:mc="http://schemas.openxmlformats.org/markup-compatibility/2006" id="{F2AD4599-949D-084F-A7FF-C0C228A34458}"/>
              </a:ext>
            </a:extLst>
          </p:cNvPr>
          <p:cNvSpPr>
            <a:spLocks noChangeArrowheads="1"/>
          </p:cNvSpPr>
          <p:nvPr/>
        </p:nvSpPr>
        <p:spPr bwMode="auto">
          <a:xfrm>
            <a:off x="-1" y="5281803"/>
            <a:ext cx="9144001" cy="1576197"/>
          </a:xfrm>
          <a:custGeom>
            <a:avLst/>
            <a:gdLst>
              <a:gd name="T0" fmla="*/ 19569 w 19570"/>
              <a:gd name="T1" fmla="*/ 1590 h 3374"/>
              <a:gd name="T2" fmla="*/ 19569 w 19570"/>
              <a:gd name="T3" fmla="*/ 1590 h 3374"/>
              <a:gd name="T4" fmla="*/ 17722 w 19570"/>
              <a:gd name="T5" fmla="*/ 2191 h 3374"/>
              <a:gd name="T6" fmla="*/ 17722 w 19570"/>
              <a:gd name="T7" fmla="*/ 2191 h 3374"/>
              <a:gd name="T8" fmla="*/ 15497 w 19570"/>
              <a:gd name="T9" fmla="*/ 1268 h 3374"/>
              <a:gd name="T10" fmla="*/ 15497 w 19570"/>
              <a:gd name="T11" fmla="*/ 1268 h 3374"/>
              <a:gd name="T12" fmla="*/ 14065 w 19570"/>
              <a:gd name="T13" fmla="*/ 317 h 3374"/>
              <a:gd name="T14" fmla="*/ 14065 w 19570"/>
              <a:gd name="T15" fmla="*/ 317 h 3374"/>
              <a:gd name="T16" fmla="*/ 12437 w 19570"/>
              <a:gd name="T17" fmla="*/ 0 h 3374"/>
              <a:gd name="T18" fmla="*/ 12437 w 19570"/>
              <a:gd name="T19" fmla="*/ 0 h 3374"/>
              <a:gd name="T20" fmla="*/ 10809 w 19570"/>
              <a:gd name="T21" fmla="*/ 317 h 3374"/>
              <a:gd name="T22" fmla="*/ 10809 w 19570"/>
              <a:gd name="T23" fmla="*/ 317 h 3374"/>
              <a:gd name="T24" fmla="*/ 9378 w 19570"/>
              <a:gd name="T25" fmla="*/ 1268 h 3374"/>
              <a:gd name="T26" fmla="*/ 9378 w 19570"/>
              <a:gd name="T27" fmla="*/ 1268 h 3374"/>
              <a:gd name="T28" fmla="*/ 7154 w 19570"/>
              <a:gd name="T29" fmla="*/ 2191 h 3374"/>
              <a:gd name="T30" fmla="*/ 7154 w 19570"/>
              <a:gd name="T31" fmla="*/ 2191 h 3374"/>
              <a:gd name="T32" fmla="*/ 4930 w 19570"/>
              <a:gd name="T33" fmla="*/ 1268 h 3374"/>
              <a:gd name="T34" fmla="*/ 4930 w 19570"/>
              <a:gd name="T35" fmla="*/ 1268 h 3374"/>
              <a:gd name="T36" fmla="*/ 3498 w 19570"/>
              <a:gd name="T37" fmla="*/ 317 h 3374"/>
              <a:gd name="T38" fmla="*/ 3498 w 19570"/>
              <a:gd name="T39" fmla="*/ 317 h 3374"/>
              <a:gd name="T40" fmla="*/ 1870 w 19570"/>
              <a:gd name="T41" fmla="*/ 0 h 3374"/>
              <a:gd name="T42" fmla="*/ 1870 w 19570"/>
              <a:gd name="T43" fmla="*/ 0 h 3374"/>
              <a:gd name="T44" fmla="*/ 242 w 19570"/>
              <a:gd name="T45" fmla="*/ 317 h 3374"/>
              <a:gd name="T46" fmla="*/ 242 w 19570"/>
              <a:gd name="T47" fmla="*/ 317 h 3374"/>
              <a:gd name="T48" fmla="*/ 0 w 19570"/>
              <a:gd name="T49" fmla="*/ 424 h 3374"/>
              <a:gd name="T50" fmla="*/ 0 w 19570"/>
              <a:gd name="T51" fmla="*/ 1799 h 3374"/>
              <a:gd name="T52" fmla="*/ 0 w 19570"/>
              <a:gd name="T53" fmla="*/ 1799 h 3374"/>
              <a:gd name="T54" fmla="*/ 1870 w 19570"/>
              <a:gd name="T55" fmla="*/ 1182 h 3374"/>
              <a:gd name="T56" fmla="*/ 1870 w 19570"/>
              <a:gd name="T57" fmla="*/ 1182 h 3374"/>
              <a:gd name="T58" fmla="*/ 4095 w 19570"/>
              <a:gd name="T59" fmla="*/ 2104 h 3374"/>
              <a:gd name="T60" fmla="*/ 4095 w 19570"/>
              <a:gd name="T61" fmla="*/ 2104 h 3374"/>
              <a:gd name="T62" fmla="*/ 5526 w 19570"/>
              <a:gd name="T63" fmla="*/ 3055 h 3374"/>
              <a:gd name="T64" fmla="*/ 5526 w 19570"/>
              <a:gd name="T65" fmla="*/ 3055 h 3374"/>
              <a:gd name="T66" fmla="*/ 7154 w 19570"/>
              <a:gd name="T67" fmla="*/ 3373 h 3374"/>
              <a:gd name="T68" fmla="*/ 7154 w 19570"/>
              <a:gd name="T69" fmla="*/ 3373 h 3374"/>
              <a:gd name="T70" fmla="*/ 8782 w 19570"/>
              <a:gd name="T71" fmla="*/ 3055 h 3374"/>
              <a:gd name="T72" fmla="*/ 8782 w 19570"/>
              <a:gd name="T73" fmla="*/ 3055 h 3374"/>
              <a:gd name="T74" fmla="*/ 10214 w 19570"/>
              <a:gd name="T75" fmla="*/ 2104 h 3374"/>
              <a:gd name="T76" fmla="*/ 10214 w 19570"/>
              <a:gd name="T77" fmla="*/ 2104 h 3374"/>
              <a:gd name="T78" fmla="*/ 12437 w 19570"/>
              <a:gd name="T79" fmla="*/ 1182 h 3374"/>
              <a:gd name="T80" fmla="*/ 12437 w 19570"/>
              <a:gd name="T81" fmla="*/ 1182 h 3374"/>
              <a:gd name="T82" fmla="*/ 14661 w 19570"/>
              <a:gd name="T83" fmla="*/ 2104 h 3374"/>
              <a:gd name="T84" fmla="*/ 14661 w 19570"/>
              <a:gd name="T85" fmla="*/ 2104 h 3374"/>
              <a:gd name="T86" fmla="*/ 16094 w 19570"/>
              <a:gd name="T87" fmla="*/ 3055 h 3374"/>
              <a:gd name="T88" fmla="*/ 16094 w 19570"/>
              <a:gd name="T89" fmla="*/ 3055 h 3374"/>
              <a:gd name="T90" fmla="*/ 17722 w 19570"/>
              <a:gd name="T91" fmla="*/ 3373 h 3374"/>
              <a:gd name="T92" fmla="*/ 17722 w 19570"/>
              <a:gd name="T93" fmla="*/ 3373 h 3374"/>
              <a:gd name="T94" fmla="*/ 19350 w 19570"/>
              <a:gd name="T95" fmla="*/ 3055 h 3374"/>
              <a:gd name="T96" fmla="*/ 19350 w 19570"/>
              <a:gd name="T97" fmla="*/ 3055 h 3374"/>
              <a:gd name="T98" fmla="*/ 19569 w 19570"/>
              <a:gd name="T99" fmla="*/ 2959 h 3374"/>
              <a:gd name="T100" fmla="*/ 19569 w 19570"/>
              <a:gd name="T101" fmla="*/ 1590 h 3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9570" h="3374">
                <a:moveTo>
                  <a:pt x="19569" y="1590"/>
                </a:moveTo>
                <a:lnTo>
                  <a:pt x="19569" y="1590"/>
                </a:lnTo>
                <a:cubicBezTo>
                  <a:pt x="19035" y="1980"/>
                  <a:pt x="18394" y="2191"/>
                  <a:pt x="17722" y="2191"/>
                </a:cubicBezTo>
                <a:lnTo>
                  <a:pt x="17722" y="2191"/>
                </a:lnTo>
                <a:cubicBezTo>
                  <a:pt x="16882" y="2191"/>
                  <a:pt x="16092" y="1863"/>
                  <a:pt x="15497" y="1268"/>
                </a:cubicBezTo>
                <a:lnTo>
                  <a:pt x="15497" y="1268"/>
                </a:lnTo>
                <a:cubicBezTo>
                  <a:pt x="15084" y="855"/>
                  <a:pt x="14603" y="535"/>
                  <a:pt x="14065" y="317"/>
                </a:cubicBezTo>
                <a:lnTo>
                  <a:pt x="14065" y="317"/>
                </a:lnTo>
                <a:cubicBezTo>
                  <a:pt x="13547" y="107"/>
                  <a:pt x="12999" y="0"/>
                  <a:pt x="12437" y="0"/>
                </a:cubicBezTo>
                <a:lnTo>
                  <a:pt x="12437" y="0"/>
                </a:lnTo>
                <a:cubicBezTo>
                  <a:pt x="11876" y="0"/>
                  <a:pt x="11328" y="107"/>
                  <a:pt x="10809" y="317"/>
                </a:cubicBezTo>
                <a:lnTo>
                  <a:pt x="10809" y="317"/>
                </a:lnTo>
                <a:cubicBezTo>
                  <a:pt x="10272" y="535"/>
                  <a:pt x="9791" y="855"/>
                  <a:pt x="9378" y="1268"/>
                </a:cubicBezTo>
                <a:lnTo>
                  <a:pt x="9378" y="1268"/>
                </a:lnTo>
                <a:cubicBezTo>
                  <a:pt x="8784" y="1863"/>
                  <a:pt x="7994" y="2191"/>
                  <a:pt x="7154" y="2191"/>
                </a:cubicBezTo>
                <a:lnTo>
                  <a:pt x="7154" y="2191"/>
                </a:lnTo>
                <a:cubicBezTo>
                  <a:pt x="6315" y="2191"/>
                  <a:pt x="5525" y="1863"/>
                  <a:pt x="4930" y="1268"/>
                </a:cubicBezTo>
                <a:lnTo>
                  <a:pt x="4930" y="1268"/>
                </a:lnTo>
                <a:cubicBezTo>
                  <a:pt x="4517" y="855"/>
                  <a:pt x="4035" y="535"/>
                  <a:pt x="3498" y="317"/>
                </a:cubicBezTo>
                <a:lnTo>
                  <a:pt x="3498" y="317"/>
                </a:lnTo>
                <a:cubicBezTo>
                  <a:pt x="2980" y="107"/>
                  <a:pt x="2432" y="0"/>
                  <a:pt x="1870" y="0"/>
                </a:cubicBezTo>
                <a:lnTo>
                  <a:pt x="1870" y="0"/>
                </a:lnTo>
                <a:cubicBezTo>
                  <a:pt x="1309" y="0"/>
                  <a:pt x="761" y="107"/>
                  <a:pt x="242" y="317"/>
                </a:cubicBezTo>
                <a:lnTo>
                  <a:pt x="242" y="317"/>
                </a:lnTo>
                <a:cubicBezTo>
                  <a:pt x="160" y="350"/>
                  <a:pt x="79" y="387"/>
                  <a:pt x="0" y="424"/>
                </a:cubicBezTo>
                <a:lnTo>
                  <a:pt x="0" y="1799"/>
                </a:lnTo>
                <a:lnTo>
                  <a:pt x="0" y="1799"/>
                </a:lnTo>
                <a:cubicBezTo>
                  <a:pt x="539" y="1399"/>
                  <a:pt x="1188" y="1182"/>
                  <a:pt x="1870" y="1182"/>
                </a:cubicBezTo>
                <a:lnTo>
                  <a:pt x="1870" y="1182"/>
                </a:lnTo>
                <a:cubicBezTo>
                  <a:pt x="2710" y="1182"/>
                  <a:pt x="3499" y="1510"/>
                  <a:pt x="4095" y="2104"/>
                </a:cubicBezTo>
                <a:lnTo>
                  <a:pt x="4095" y="2104"/>
                </a:lnTo>
                <a:cubicBezTo>
                  <a:pt x="4507" y="2518"/>
                  <a:pt x="4989" y="2837"/>
                  <a:pt x="5526" y="3055"/>
                </a:cubicBezTo>
                <a:lnTo>
                  <a:pt x="5526" y="3055"/>
                </a:lnTo>
                <a:cubicBezTo>
                  <a:pt x="6045" y="3266"/>
                  <a:pt x="6593" y="3373"/>
                  <a:pt x="7154" y="3373"/>
                </a:cubicBezTo>
                <a:lnTo>
                  <a:pt x="7154" y="3373"/>
                </a:lnTo>
                <a:cubicBezTo>
                  <a:pt x="7716" y="3373"/>
                  <a:pt x="8264" y="3266"/>
                  <a:pt x="8782" y="3055"/>
                </a:cubicBezTo>
                <a:lnTo>
                  <a:pt x="8782" y="3055"/>
                </a:lnTo>
                <a:cubicBezTo>
                  <a:pt x="9320" y="2837"/>
                  <a:pt x="9800" y="2518"/>
                  <a:pt x="10214" y="2104"/>
                </a:cubicBezTo>
                <a:lnTo>
                  <a:pt x="10214" y="2104"/>
                </a:lnTo>
                <a:cubicBezTo>
                  <a:pt x="10808" y="1510"/>
                  <a:pt x="11598" y="1182"/>
                  <a:pt x="12437" y="1182"/>
                </a:cubicBezTo>
                <a:lnTo>
                  <a:pt x="12437" y="1182"/>
                </a:lnTo>
                <a:cubicBezTo>
                  <a:pt x="13277" y="1182"/>
                  <a:pt x="14067" y="1510"/>
                  <a:pt x="14661" y="2104"/>
                </a:cubicBezTo>
                <a:lnTo>
                  <a:pt x="14661" y="2104"/>
                </a:lnTo>
                <a:cubicBezTo>
                  <a:pt x="15075" y="2518"/>
                  <a:pt x="15556" y="2837"/>
                  <a:pt x="16094" y="3055"/>
                </a:cubicBezTo>
                <a:lnTo>
                  <a:pt x="16094" y="3055"/>
                </a:lnTo>
                <a:cubicBezTo>
                  <a:pt x="16612" y="3266"/>
                  <a:pt x="17160" y="3373"/>
                  <a:pt x="17722" y="3373"/>
                </a:cubicBezTo>
                <a:lnTo>
                  <a:pt x="17722" y="3373"/>
                </a:lnTo>
                <a:cubicBezTo>
                  <a:pt x="18283" y="3373"/>
                  <a:pt x="18831" y="3266"/>
                  <a:pt x="19350" y="3055"/>
                </a:cubicBezTo>
                <a:lnTo>
                  <a:pt x="19350" y="3055"/>
                </a:lnTo>
                <a:cubicBezTo>
                  <a:pt x="19424" y="3025"/>
                  <a:pt x="19497" y="2993"/>
                  <a:pt x="19569" y="2959"/>
                </a:cubicBezTo>
                <a:lnTo>
                  <a:pt x="19569" y="1590"/>
                </a:lnTo>
              </a:path>
            </a:pathLst>
          </a:custGeom>
          <a:solidFill>
            <a:schemeClr val="bg1">
              <a:lumMod val="75000"/>
            </a:schemeClr>
          </a:solidFill>
          <a:ln>
            <a:noFill/>
          </a:ln>
          <a:effectLst/>
        </p:spPr>
        <p:txBody>
          <a:bodyPr wrap="none" anchor="ctr"/>
          <a:lstStyle/>
          <a:p>
            <a:endParaRPr lang="en-US" sz="2449" dirty="0">
              <a:latin typeface="Lato Light" panose="020F0502020204030203" pitchFamily="34" charset="0"/>
            </a:endParaRPr>
          </a:p>
        </p:txBody>
      </p:sp>
      <p:sp>
        <p:nvSpPr>
          <p:cNvPr id="5" name="Freeform 4">
            <a:extLst>
              <a:ext uri="{FF2B5EF4-FFF2-40B4-BE49-F238E27FC236}">
                <a16:creationId xmlns="" xmlns:a="http://schemas.openxmlformats.org/drawingml/2006/main" xmlns:r="http://schemas.openxmlformats.org/officeDocument/2006/relationships" xmlns:p="http://schemas.openxmlformats.org/presentationml/2006/main" xmlns:a16="http://schemas.microsoft.com/office/drawing/2014/main" xmlns:mv="urn:schemas-microsoft-com:mac:vml" xmlns:mc="http://schemas.openxmlformats.org/markup-compatibility/2006" id="{22AA5674-6C3E-1440-A71B-0B355A62F803}"/>
              </a:ext>
            </a:extLst>
          </p:cNvPr>
          <p:cNvSpPr>
            <a:spLocks noChangeArrowheads="1"/>
          </p:cNvSpPr>
          <p:nvPr/>
        </p:nvSpPr>
        <p:spPr bwMode="auto">
          <a:xfrm>
            <a:off x="3" y="4401556"/>
            <a:ext cx="9056995" cy="1046208"/>
          </a:xfrm>
          <a:custGeom>
            <a:avLst/>
            <a:gdLst>
              <a:gd name="connsiteX0" fmla="*/ 22675891 w 24145697"/>
              <a:gd name="connsiteY0" fmla="*/ 2686048 h 2789161"/>
              <a:gd name="connsiteX1" fmla="*/ 22684581 w 24145697"/>
              <a:gd name="connsiteY1" fmla="*/ 2748918 h 2789161"/>
              <a:gd name="connsiteX2" fmla="*/ 22076247 w 24145697"/>
              <a:gd name="connsiteY2" fmla="*/ 2789155 h 2789161"/>
              <a:gd name="connsiteX3" fmla="*/ 21922301 w 24145697"/>
              <a:gd name="connsiteY3" fmla="*/ 2786640 h 2789161"/>
              <a:gd name="connsiteX4" fmla="*/ 21924785 w 24145697"/>
              <a:gd name="connsiteY4" fmla="*/ 2722513 h 2789161"/>
              <a:gd name="connsiteX5" fmla="*/ 22675891 w 24145697"/>
              <a:gd name="connsiteY5" fmla="*/ 2686048 h 2789161"/>
              <a:gd name="connsiteX6" fmla="*/ 8155972 w 24145697"/>
              <a:gd name="connsiteY6" fmla="*/ 2664076 h 2789161"/>
              <a:gd name="connsiteX7" fmla="*/ 8908295 w 24145697"/>
              <a:gd name="connsiteY7" fmla="*/ 2725368 h 2789161"/>
              <a:gd name="connsiteX8" fmla="*/ 8908295 w 24145697"/>
              <a:gd name="connsiteY8" fmla="*/ 2789161 h 2789161"/>
              <a:gd name="connsiteX9" fmla="*/ 8146024 w 24145697"/>
              <a:gd name="connsiteY9" fmla="*/ 2726619 h 2789161"/>
              <a:gd name="connsiteX10" fmla="*/ 10397744 w 24145697"/>
              <a:gd name="connsiteY10" fmla="*/ 2482807 h 2789161"/>
              <a:gd name="connsiteX11" fmla="*/ 10418853 w 24145697"/>
              <a:gd name="connsiteY11" fmla="*/ 2542730 h 2789161"/>
              <a:gd name="connsiteX12" fmla="*/ 9677499 w 24145697"/>
              <a:gd name="connsiteY12" fmla="*/ 2728743 h 2789161"/>
              <a:gd name="connsiteX13" fmla="*/ 9667565 w 24145697"/>
              <a:gd name="connsiteY13" fmla="*/ 2666322 h 2789161"/>
              <a:gd name="connsiteX14" fmla="*/ 10397744 w 24145697"/>
              <a:gd name="connsiteY14" fmla="*/ 2482807 h 2789161"/>
              <a:gd name="connsiteX15" fmla="*/ 20445233 w 24145697"/>
              <a:gd name="connsiteY15" fmla="*/ 2433376 h 2789161"/>
              <a:gd name="connsiteX16" fmla="*/ 21174013 w 24145697"/>
              <a:gd name="connsiteY16" fmla="*/ 2639271 h 2789161"/>
              <a:gd name="connsiteX17" fmla="*/ 21161513 w 24145697"/>
              <a:gd name="connsiteY17" fmla="*/ 2701288 h 2789161"/>
              <a:gd name="connsiteX18" fmla="*/ 20422733 w 24145697"/>
              <a:gd name="connsiteY18" fmla="*/ 2492912 h 2789161"/>
              <a:gd name="connsiteX19" fmla="*/ 24117121 w 24145697"/>
              <a:gd name="connsiteY19" fmla="*/ 2252107 h 2789161"/>
              <a:gd name="connsiteX20" fmla="*/ 24145697 w 24145697"/>
              <a:gd name="connsiteY20" fmla="*/ 2309491 h 2789161"/>
              <a:gd name="connsiteX21" fmla="*/ 23433771 w 24145697"/>
              <a:gd name="connsiteY21" fmla="*/ 2591422 h 2789161"/>
              <a:gd name="connsiteX22" fmla="*/ 23416377 w 24145697"/>
              <a:gd name="connsiteY22" fmla="*/ 2530295 h 2789161"/>
              <a:gd name="connsiteX23" fmla="*/ 24117121 w 24145697"/>
              <a:gd name="connsiteY23" fmla="*/ 2252107 h 2789161"/>
              <a:gd name="connsiteX24" fmla="*/ 6730080 w 24145697"/>
              <a:gd name="connsiteY24" fmla="*/ 2180701 h 2789161"/>
              <a:gd name="connsiteX25" fmla="*/ 7425198 w 24145697"/>
              <a:gd name="connsiteY25" fmla="*/ 2480944 h 2789161"/>
              <a:gd name="connsiteX26" fmla="*/ 7403981 w 24145697"/>
              <a:gd name="connsiteY26" fmla="*/ 2541989 h 2789161"/>
              <a:gd name="connsiteX27" fmla="*/ 6701378 w 24145697"/>
              <a:gd name="connsiteY27" fmla="*/ 2236763 h 2789161"/>
              <a:gd name="connsiteX28" fmla="*/ 11724729 w 24145697"/>
              <a:gd name="connsiteY28" fmla="*/ 1774224 h 2789161"/>
              <a:gd name="connsiteX29" fmla="*/ 11764617 w 24145697"/>
              <a:gd name="connsiteY29" fmla="*/ 1824026 h 2789161"/>
              <a:gd name="connsiteX30" fmla="*/ 11120149 w 24145697"/>
              <a:gd name="connsiteY30" fmla="*/ 2239877 h 2789161"/>
              <a:gd name="connsiteX31" fmla="*/ 11090233 w 24145697"/>
              <a:gd name="connsiteY31" fmla="*/ 2183849 h 2789161"/>
              <a:gd name="connsiteX32" fmla="*/ 11724729 w 24145697"/>
              <a:gd name="connsiteY32" fmla="*/ 1774224 h 2789161"/>
              <a:gd name="connsiteX33" fmla="*/ 19144147 w 24145697"/>
              <a:gd name="connsiteY33" fmla="*/ 1675351 h 2789161"/>
              <a:gd name="connsiteX34" fmla="*/ 19762335 w 24145697"/>
              <a:gd name="connsiteY34" fmla="*/ 2107957 h 2789161"/>
              <a:gd name="connsiteX35" fmla="*/ 19731301 w 24145697"/>
              <a:gd name="connsiteY35" fmla="*/ 2162971 h 2789161"/>
              <a:gd name="connsiteX36" fmla="*/ 19104425 w 24145697"/>
              <a:gd name="connsiteY36" fmla="*/ 1725363 h 2789161"/>
              <a:gd name="connsiteX37" fmla="*/ 5531081 w 24145697"/>
              <a:gd name="connsiteY37" fmla="*/ 1268874 h 2789161"/>
              <a:gd name="connsiteX38" fmla="*/ 5642052 w 24145697"/>
              <a:gd name="connsiteY38" fmla="*/ 1374370 h 2789161"/>
              <a:gd name="connsiteX39" fmla="*/ 6095911 w 24145697"/>
              <a:gd name="connsiteY39" fmla="*/ 1772773 h 2789161"/>
              <a:gd name="connsiteX40" fmla="*/ 6057258 w 24145697"/>
              <a:gd name="connsiteY40" fmla="*/ 1822418 h 2789161"/>
              <a:gd name="connsiteX41" fmla="*/ 5595918 w 24145697"/>
              <a:gd name="connsiteY41" fmla="*/ 1419051 h 2789161"/>
              <a:gd name="connsiteX42" fmla="*/ 5487440 w 24145697"/>
              <a:gd name="connsiteY42" fmla="*/ 1314796 h 2789161"/>
              <a:gd name="connsiteX43" fmla="*/ 12887461 w 24145697"/>
              <a:gd name="connsiteY43" fmla="*/ 790987 h 2789161"/>
              <a:gd name="connsiteX44" fmla="*/ 12923622 w 24145697"/>
              <a:gd name="connsiteY44" fmla="*/ 843046 h 2789161"/>
              <a:gd name="connsiteX45" fmla="*/ 12331331 w 24145697"/>
              <a:gd name="connsiteY45" fmla="*/ 1311578 h 2789161"/>
              <a:gd name="connsiteX46" fmla="*/ 12287688 w 24145697"/>
              <a:gd name="connsiteY46" fmla="*/ 1265717 h 2789161"/>
              <a:gd name="connsiteX47" fmla="*/ 12887461 w 24145697"/>
              <a:gd name="connsiteY47" fmla="*/ 790987 h 2789161"/>
              <a:gd name="connsiteX48" fmla="*/ 17967955 w 24145697"/>
              <a:gd name="connsiteY48" fmla="*/ 703096 h 2789161"/>
              <a:gd name="connsiteX49" fmla="*/ 18581355 w 24145697"/>
              <a:gd name="connsiteY49" fmla="*/ 1159903 h 2789161"/>
              <a:gd name="connsiteX50" fmla="*/ 18539137 w 24145697"/>
              <a:gd name="connsiteY50" fmla="*/ 1207201 h 2789161"/>
              <a:gd name="connsiteX51" fmla="*/ 17934429 w 24145697"/>
              <a:gd name="connsiteY51" fmla="*/ 756618 h 2789161"/>
              <a:gd name="connsiteX52" fmla="*/ 4266747 w 24145697"/>
              <a:gd name="connsiteY52" fmla="*/ 417467 h 2789161"/>
              <a:gd name="connsiteX53" fmla="*/ 4936893 w 24145697"/>
              <a:gd name="connsiteY53" fmla="*/ 792204 h 2789161"/>
              <a:gd name="connsiteX54" fmla="*/ 4901950 w 24145697"/>
              <a:gd name="connsiteY54" fmla="*/ 844667 h 2789161"/>
              <a:gd name="connsiteX55" fmla="*/ 4240539 w 24145697"/>
              <a:gd name="connsiteY55" fmla="*/ 476176 h 2789161"/>
              <a:gd name="connsiteX56" fmla="*/ 534192 w 24145697"/>
              <a:gd name="connsiteY56" fmla="*/ 357046 h 2789161"/>
              <a:gd name="connsiteX57" fmla="*/ 559037 w 24145697"/>
              <a:gd name="connsiteY57" fmla="*/ 415157 h 2789161"/>
              <a:gd name="connsiteX58" fmla="*/ 0 w 24145697"/>
              <a:gd name="connsiteY58" fmla="*/ 690877 h 2789161"/>
              <a:gd name="connsiteX59" fmla="*/ 0 w 24145697"/>
              <a:gd name="connsiteY59" fmla="*/ 617928 h 2789161"/>
              <a:gd name="connsiteX60" fmla="*/ 534192 w 24145697"/>
              <a:gd name="connsiteY60" fmla="*/ 357046 h 2789161"/>
              <a:gd name="connsiteX61" fmla="*/ 14275237 w 24145697"/>
              <a:gd name="connsiteY61" fmla="*/ 159301 h 2789161"/>
              <a:gd name="connsiteX62" fmla="*/ 14291373 w 24145697"/>
              <a:gd name="connsiteY62" fmla="*/ 221770 h 2789161"/>
              <a:gd name="connsiteX63" fmla="*/ 13582627 w 24145697"/>
              <a:gd name="connsiteY63" fmla="*/ 476642 h 2789161"/>
              <a:gd name="connsiteX64" fmla="*/ 13556561 w 24145697"/>
              <a:gd name="connsiteY64" fmla="*/ 419170 h 2789161"/>
              <a:gd name="connsiteX65" fmla="*/ 14275237 w 24145697"/>
              <a:gd name="connsiteY65" fmla="*/ 159301 h 2789161"/>
              <a:gd name="connsiteX66" fmla="*/ 16559706 w 24145697"/>
              <a:gd name="connsiteY66" fmla="*/ 120845 h 2789161"/>
              <a:gd name="connsiteX67" fmla="*/ 17290505 w 24145697"/>
              <a:gd name="connsiteY67" fmla="*/ 352508 h 2789161"/>
              <a:gd name="connsiteX68" fmla="*/ 17266769 w 24145697"/>
              <a:gd name="connsiteY68" fmla="*/ 410733 h 2789161"/>
              <a:gd name="connsiteX69" fmla="*/ 16544715 w 24145697"/>
              <a:gd name="connsiteY69" fmla="*/ 181548 h 2789161"/>
              <a:gd name="connsiteX70" fmla="*/ 2791160 w 24145697"/>
              <a:gd name="connsiteY70" fmla="*/ 21972 h 2789161"/>
              <a:gd name="connsiteX71" fmla="*/ 3547182 w 24145697"/>
              <a:gd name="connsiteY71" fmla="*/ 160832 h 2789161"/>
              <a:gd name="connsiteX72" fmla="*/ 3530937 w 24145697"/>
              <a:gd name="connsiteY72" fmla="*/ 223950 h 2789161"/>
              <a:gd name="connsiteX73" fmla="*/ 2784912 w 24145697"/>
              <a:gd name="connsiteY73" fmla="*/ 86352 h 2789161"/>
              <a:gd name="connsiteX74" fmla="*/ 2021892 w 24145697"/>
              <a:gd name="connsiteY74" fmla="*/ 5495 h 2789161"/>
              <a:gd name="connsiteX75" fmla="*/ 2025635 w 24145697"/>
              <a:gd name="connsiteY75" fmla="*/ 69073 h 2789161"/>
              <a:gd name="connsiteX76" fmla="*/ 1277090 w 24145697"/>
              <a:gd name="connsiteY76" fmla="*/ 180022 h 2789161"/>
              <a:gd name="connsiteX77" fmla="*/ 1263367 w 24145697"/>
              <a:gd name="connsiteY77" fmla="*/ 118938 h 2789161"/>
              <a:gd name="connsiteX78" fmla="*/ 2021892 w 24145697"/>
              <a:gd name="connsiteY78" fmla="*/ 5495 h 2789161"/>
              <a:gd name="connsiteX79" fmla="*/ 15494814 w 24145697"/>
              <a:gd name="connsiteY79" fmla="*/ 0 h 2789161"/>
              <a:gd name="connsiteX80" fmla="*/ 15801919 w 24145697"/>
              <a:gd name="connsiteY80" fmla="*/ 8789 h 2789161"/>
              <a:gd name="connsiteX81" fmla="*/ 15798173 w 24145697"/>
              <a:gd name="connsiteY81" fmla="*/ 72821 h 2789161"/>
              <a:gd name="connsiteX82" fmla="*/ 15494814 w 24145697"/>
              <a:gd name="connsiteY82" fmla="*/ 64032 h 2789161"/>
              <a:gd name="connsiteX83" fmla="*/ 15040398 w 24145697"/>
              <a:gd name="connsiteY83" fmla="*/ 86631 h 2789161"/>
              <a:gd name="connsiteX84" fmla="*/ 15034156 w 24145697"/>
              <a:gd name="connsiteY84" fmla="*/ 22600 h 2789161"/>
              <a:gd name="connsiteX85" fmla="*/ 15494814 w 24145697"/>
              <a:gd name="connsiteY85" fmla="*/ 0 h 2789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24145697" h="2789161">
                <a:moveTo>
                  <a:pt x="22675891" y="2686048"/>
                </a:moveTo>
                <a:lnTo>
                  <a:pt x="22684581" y="2748918"/>
                </a:lnTo>
                <a:cubicBezTo>
                  <a:pt x="22483459" y="2775323"/>
                  <a:pt x="22278611" y="2789155"/>
                  <a:pt x="22076247" y="2789155"/>
                </a:cubicBezTo>
                <a:cubicBezTo>
                  <a:pt x="22025347" y="2789155"/>
                  <a:pt x="21973203" y="2787897"/>
                  <a:pt x="21922301" y="2786640"/>
                </a:cubicBezTo>
                <a:lnTo>
                  <a:pt x="21924785" y="2722513"/>
                </a:lnTo>
                <a:cubicBezTo>
                  <a:pt x="22174325" y="2731314"/>
                  <a:pt x="22427591" y="2718740"/>
                  <a:pt x="22675891" y="2686048"/>
                </a:cubicBezTo>
                <a:close/>
                <a:moveTo>
                  <a:pt x="8155972" y="2664076"/>
                </a:moveTo>
                <a:cubicBezTo>
                  <a:pt x="8404670" y="2705354"/>
                  <a:pt x="8657105" y="2725368"/>
                  <a:pt x="8908295" y="2725368"/>
                </a:cubicBezTo>
                <a:lnTo>
                  <a:pt x="8908295" y="2789161"/>
                </a:lnTo>
                <a:cubicBezTo>
                  <a:pt x="8653374" y="2789161"/>
                  <a:pt x="8397208" y="2767897"/>
                  <a:pt x="8146024" y="2726619"/>
                </a:cubicBezTo>
                <a:close/>
                <a:moveTo>
                  <a:pt x="10397744" y="2482807"/>
                </a:moveTo>
                <a:lnTo>
                  <a:pt x="10418853" y="2542730"/>
                </a:lnTo>
                <a:cubicBezTo>
                  <a:pt x="10177945" y="2625125"/>
                  <a:pt x="9928343" y="2687545"/>
                  <a:pt x="9677499" y="2728743"/>
                </a:cubicBezTo>
                <a:lnTo>
                  <a:pt x="9667565" y="2666322"/>
                </a:lnTo>
                <a:cubicBezTo>
                  <a:pt x="9914683" y="2625125"/>
                  <a:pt x="10160559" y="2563953"/>
                  <a:pt x="10397744" y="2482807"/>
                </a:cubicBezTo>
                <a:close/>
                <a:moveTo>
                  <a:pt x="20445233" y="2433376"/>
                </a:moveTo>
                <a:cubicBezTo>
                  <a:pt x="20681493" y="2521440"/>
                  <a:pt x="20926503" y="2590898"/>
                  <a:pt x="21174013" y="2639271"/>
                </a:cubicBezTo>
                <a:lnTo>
                  <a:pt x="21161513" y="2701288"/>
                </a:lnTo>
                <a:cubicBezTo>
                  <a:pt x="20910253" y="2651674"/>
                  <a:pt x="20661491" y="2580975"/>
                  <a:pt x="20422733" y="2492912"/>
                </a:cubicBezTo>
                <a:close/>
                <a:moveTo>
                  <a:pt x="24117121" y="2252107"/>
                </a:moveTo>
                <a:lnTo>
                  <a:pt x="24145697" y="2309491"/>
                </a:lnTo>
                <a:cubicBezTo>
                  <a:pt x="23917085" y="2421764"/>
                  <a:pt x="23678535" y="2516573"/>
                  <a:pt x="23433771" y="2591422"/>
                </a:cubicBezTo>
                <a:lnTo>
                  <a:pt x="23416377" y="2530295"/>
                </a:lnTo>
                <a:cubicBezTo>
                  <a:pt x="23657413" y="2456694"/>
                  <a:pt x="23892237" y="2363133"/>
                  <a:pt x="24117121" y="2252107"/>
                </a:cubicBezTo>
                <a:close/>
                <a:moveTo>
                  <a:pt x="6730080" y="2180701"/>
                </a:moveTo>
                <a:cubicBezTo>
                  <a:pt x="6952220" y="2300300"/>
                  <a:pt x="7186836" y="2401211"/>
                  <a:pt x="7425198" y="2480944"/>
                </a:cubicBezTo>
                <a:lnTo>
                  <a:pt x="7403981" y="2541989"/>
                </a:lnTo>
                <a:cubicBezTo>
                  <a:pt x="7161876" y="2459765"/>
                  <a:pt x="6926012" y="2357608"/>
                  <a:pt x="6701378" y="2236763"/>
                </a:cubicBezTo>
                <a:close/>
                <a:moveTo>
                  <a:pt x="11724729" y="1774224"/>
                </a:moveTo>
                <a:lnTo>
                  <a:pt x="11764617" y="1824026"/>
                </a:lnTo>
                <a:cubicBezTo>
                  <a:pt x="11561430" y="1979659"/>
                  <a:pt x="11344528" y="2120351"/>
                  <a:pt x="11120149" y="2239877"/>
                </a:cubicBezTo>
                <a:lnTo>
                  <a:pt x="11090233" y="2183849"/>
                </a:lnTo>
                <a:cubicBezTo>
                  <a:pt x="11312119" y="2065568"/>
                  <a:pt x="11525281" y="1927367"/>
                  <a:pt x="11724729" y="1774224"/>
                </a:cubicBezTo>
                <a:close/>
                <a:moveTo>
                  <a:pt x="19144147" y="1675351"/>
                </a:moveTo>
                <a:cubicBezTo>
                  <a:pt x="19337797" y="1836641"/>
                  <a:pt x="19546341" y="1981676"/>
                  <a:pt x="19762335" y="2107957"/>
                </a:cubicBezTo>
                <a:lnTo>
                  <a:pt x="19731301" y="2162971"/>
                </a:lnTo>
                <a:cubicBezTo>
                  <a:pt x="19511583" y="2035439"/>
                  <a:pt x="19300555" y="1887903"/>
                  <a:pt x="19104425" y="1725363"/>
                </a:cubicBezTo>
                <a:close/>
                <a:moveTo>
                  <a:pt x="5531081" y="1268874"/>
                </a:moveTo>
                <a:cubicBezTo>
                  <a:pt x="5568486" y="1303626"/>
                  <a:pt x="5604646" y="1339618"/>
                  <a:pt x="5642052" y="1374370"/>
                </a:cubicBezTo>
                <a:cubicBezTo>
                  <a:pt x="5784194" y="1517100"/>
                  <a:pt x="5937559" y="1651142"/>
                  <a:pt x="6095911" y="1772773"/>
                </a:cubicBezTo>
                <a:lnTo>
                  <a:pt x="6057258" y="1822418"/>
                </a:lnTo>
                <a:cubicBezTo>
                  <a:pt x="5896412" y="1699546"/>
                  <a:pt x="5741801" y="1563022"/>
                  <a:pt x="5595918" y="1419051"/>
                </a:cubicBezTo>
                <a:cubicBezTo>
                  <a:pt x="5561005" y="1384299"/>
                  <a:pt x="5523599" y="1348306"/>
                  <a:pt x="5487440" y="1314796"/>
                </a:cubicBezTo>
                <a:close/>
                <a:moveTo>
                  <a:pt x="12887461" y="790987"/>
                </a:moveTo>
                <a:lnTo>
                  <a:pt x="12923622" y="843046"/>
                </a:lnTo>
                <a:cubicBezTo>
                  <a:pt x="12714138" y="981871"/>
                  <a:pt x="12514629" y="1139288"/>
                  <a:pt x="12331331" y="1311578"/>
                </a:cubicBezTo>
                <a:lnTo>
                  <a:pt x="12287688" y="1265717"/>
                </a:lnTo>
                <a:cubicBezTo>
                  <a:pt x="12474727" y="1090947"/>
                  <a:pt x="12675483" y="932290"/>
                  <a:pt x="12887461" y="790987"/>
                </a:cubicBezTo>
                <a:close/>
                <a:moveTo>
                  <a:pt x="17967955" y="703096"/>
                </a:moveTo>
                <a:cubicBezTo>
                  <a:pt x="18184011" y="837524"/>
                  <a:pt x="18388891" y="990623"/>
                  <a:pt x="18581355" y="1159903"/>
                </a:cubicBezTo>
                <a:lnTo>
                  <a:pt x="18539137" y="1207201"/>
                </a:lnTo>
                <a:cubicBezTo>
                  <a:pt x="18350399" y="1041656"/>
                  <a:pt x="18146761" y="889802"/>
                  <a:pt x="17934429" y="756618"/>
                </a:cubicBezTo>
                <a:close/>
                <a:moveTo>
                  <a:pt x="4266747" y="417467"/>
                </a:moveTo>
                <a:cubicBezTo>
                  <a:pt x="4498864" y="523642"/>
                  <a:pt x="4725990" y="648555"/>
                  <a:pt x="4936893" y="792204"/>
                </a:cubicBezTo>
                <a:lnTo>
                  <a:pt x="4901950" y="844667"/>
                </a:lnTo>
                <a:cubicBezTo>
                  <a:pt x="4692295" y="703516"/>
                  <a:pt x="4470162" y="581102"/>
                  <a:pt x="4240539" y="476176"/>
                </a:cubicBezTo>
                <a:close/>
                <a:moveTo>
                  <a:pt x="534192" y="357046"/>
                </a:moveTo>
                <a:lnTo>
                  <a:pt x="559037" y="415157"/>
                </a:lnTo>
                <a:cubicBezTo>
                  <a:pt x="366480" y="494287"/>
                  <a:pt x="178892" y="587018"/>
                  <a:pt x="0" y="690877"/>
                </a:cubicBezTo>
                <a:lnTo>
                  <a:pt x="0" y="617928"/>
                </a:lnTo>
                <a:cubicBezTo>
                  <a:pt x="172681" y="520252"/>
                  <a:pt x="351572" y="431231"/>
                  <a:pt x="534192" y="357046"/>
                </a:cubicBezTo>
                <a:close/>
                <a:moveTo>
                  <a:pt x="14275237" y="159301"/>
                </a:moveTo>
                <a:lnTo>
                  <a:pt x="14291373" y="221770"/>
                </a:lnTo>
                <a:cubicBezTo>
                  <a:pt x="14049332" y="286737"/>
                  <a:pt x="13811014" y="372944"/>
                  <a:pt x="13582627" y="476642"/>
                </a:cubicBezTo>
                <a:lnTo>
                  <a:pt x="13556561" y="419170"/>
                </a:lnTo>
                <a:cubicBezTo>
                  <a:pt x="13787431" y="312974"/>
                  <a:pt x="14029472" y="226767"/>
                  <a:pt x="14275237" y="159301"/>
                </a:cubicBezTo>
                <a:close/>
                <a:moveTo>
                  <a:pt x="16559706" y="120845"/>
                </a:moveTo>
                <a:cubicBezTo>
                  <a:pt x="16809551" y="177832"/>
                  <a:pt x="17054401" y="255878"/>
                  <a:pt x="17290505" y="352508"/>
                </a:cubicBezTo>
                <a:lnTo>
                  <a:pt x="17266769" y="410733"/>
                </a:lnTo>
                <a:cubicBezTo>
                  <a:pt x="17033163" y="315343"/>
                  <a:pt x="16790813" y="238535"/>
                  <a:pt x="16544715" y="181548"/>
                </a:cubicBezTo>
                <a:close/>
                <a:moveTo>
                  <a:pt x="2791160" y="21972"/>
                </a:moveTo>
                <a:cubicBezTo>
                  <a:pt x="3046083" y="48482"/>
                  <a:pt x="3299757" y="95189"/>
                  <a:pt x="3547182" y="160832"/>
                </a:cubicBezTo>
                <a:lnTo>
                  <a:pt x="3530937" y="223950"/>
                </a:lnTo>
                <a:cubicBezTo>
                  <a:pt x="3287260" y="157045"/>
                  <a:pt x="3036086" y="111600"/>
                  <a:pt x="2784912" y="86352"/>
                </a:cubicBezTo>
                <a:close/>
                <a:moveTo>
                  <a:pt x="2021892" y="5495"/>
                </a:moveTo>
                <a:lnTo>
                  <a:pt x="2025635" y="69073"/>
                </a:lnTo>
                <a:cubicBezTo>
                  <a:pt x="1774872" y="86526"/>
                  <a:pt x="1522862" y="123924"/>
                  <a:pt x="1277090" y="180022"/>
                </a:cubicBezTo>
                <a:lnTo>
                  <a:pt x="1263367" y="118938"/>
                </a:lnTo>
                <a:cubicBezTo>
                  <a:pt x="1511634" y="61593"/>
                  <a:pt x="1767387" y="22948"/>
                  <a:pt x="2021892" y="5495"/>
                </a:cubicBezTo>
                <a:close/>
                <a:moveTo>
                  <a:pt x="15494814" y="0"/>
                </a:moveTo>
                <a:cubicBezTo>
                  <a:pt x="15597182" y="0"/>
                  <a:pt x="15700799" y="2511"/>
                  <a:pt x="15801919" y="8789"/>
                </a:cubicBezTo>
                <a:lnTo>
                  <a:pt x="15798173" y="72821"/>
                </a:lnTo>
                <a:cubicBezTo>
                  <a:pt x="15698302" y="66543"/>
                  <a:pt x="15595933" y="64032"/>
                  <a:pt x="15494814" y="64032"/>
                </a:cubicBezTo>
                <a:cubicBezTo>
                  <a:pt x="15343758" y="64032"/>
                  <a:pt x="15191454" y="71565"/>
                  <a:pt x="15040398" y="86631"/>
                </a:cubicBezTo>
                <a:lnTo>
                  <a:pt x="15034156" y="22600"/>
                </a:lnTo>
                <a:cubicBezTo>
                  <a:pt x="15187709" y="7533"/>
                  <a:pt x="15342509" y="0"/>
                  <a:pt x="15494814" y="0"/>
                </a:cubicBezTo>
                <a:close/>
              </a:path>
            </a:pathLst>
          </a:custGeom>
          <a:solidFill>
            <a:srgbClr val="FFFFFF"/>
          </a:solidFill>
          <a:ln>
            <a:noFill/>
          </a:ln>
          <a:effectLst/>
          <a:extLs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cap="flat">
                <a:solidFill>
                  <a:srgbClr val="808080"/>
                </a:solidFill>
                <a:bevel/>
                <a:headEnd/>
                <a:tailEnd/>
              </a14:hiddenLine>
            </a:ext>
            <a:ext uri="{AF507438-7753-43E0-B8FC-AC1667EBCBE1}">
              <a14:hiddenEffects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effectLst>
                  <a:outerShdw dist="35921" dir="2700000" algn="ctr" rotWithShape="0">
                    <a:srgbClr val="808080"/>
                  </a:outerShdw>
                </a:effectLst>
              </a14:hiddenEffects>
            </a:ext>
          </a:extLst>
        </p:spPr>
        <p:txBody>
          <a:bodyPr wrap="square" anchor="ctr">
            <a:noAutofit/>
          </a:bodyPr>
          <a:lstStyle/>
          <a:p>
            <a:endParaRPr lang="en-US" sz="2449" dirty="0">
              <a:latin typeface="Lato Light" panose="020F0502020204030203" pitchFamily="34" charset="0"/>
            </a:endParaRPr>
          </a:p>
        </p:txBody>
      </p:sp>
      <p:sp>
        <p:nvSpPr>
          <p:cNvPr id="7" name="Freeform 88">
            <a:extLst>
              <a:ext uri="{FF2B5EF4-FFF2-40B4-BE49-F238E27FC236}">
                <a16:creationId xmlns="" xmlns:a="http://schemas.openxmlformats.org/drawingml/2006/main" xmlns:r="http://schemas.openxmlformats.org/officeDocument/2006/relationships" xmlns:p="http://schemas.openxmlformats.org/presentationml/2006/main" xmlns:a16="http://schemas.microsoft.com/office/drawing/2014/main" xmlns:mv="urn:schemas-microsoft-com:mac:vml" xmlns:mc="http://schemas.openxmlformats.org/markup-compatibility/2006" id="{E8A80676-D706-494B-8896-321B32FC4A14}"/>
              </a:ext>
            </a:extLst>
          </p:cNvPr>
          <p:cNvSpPr>
            <a:spLocks noChangeArrowheads="1"/>
          </p:cNvSpPr>
          <p:nvPr/>
        </p:nvSpPr>
        <p:spPr bwMode="auto">
          <a:xfrm>
            <a:off x="968606" y="3990953"/>
            <a:ext cx="14422" cy="241065"/>
          </a:xfrm>
          <a:custGeom>
            <a:avLst/>
            <a:gdLst>
              <a:gd name="T0" fmla="*/ 30 w 31"/>
              <a:gd name="T1" fmla="*/ 515 h 516"/>
              <a:gd name="T2" fmla="*/ 0 w 31"/>
              <a:gd name="T3" fmla="*/ 515 h 516"/>
              <a:gd name="T4" fmla="*/ 0 w 31"/>
              <a:gd name="T5" fmla="*/ 0 h 516"/>
              <a:gd name="T6" fmla="*/ 30 w 31"/>
              <a:gd name="T7" fmla="*/ 0 h 516"/>
              <a:gd name="T8" fmla="*/ 30 w 31"/>
              <a:gd name="T9" fmla="*/ 515 h 516"/>
            </a:gdLst>
            <a:ahLst/>
            <a:cxnLst>
              <a:cxn ang="0">
                <a:pos x="T0" y="T1"/>
              </a:cxn>
              <a:cxn ang="0">
                <a:pos x="T2" y="T3"/>
              </a:cxn>
              <a:cxn ang="0">
                <a:pos x="T4" y="T5"/>
              </a:cxn>
              <a:cxn ang="0">
                <a:pos x="T6" y="T7"/>
              </a:cxn>
              <a:cxn ang="0">
                <a:pos x="T8" y="T9"/>
              </a:cxn>
            </a:cxnLst>
            <a:rect l="0" t="0" r="r" b="b"/>
            <a:pathLst>
              <a:path w="31" h="516">
                <a:moveTo>
                  <a:pt x="30" y="515"/>
                </a:moveTo>
                <a:lnTo>
                  <a:pt x="0" y="515"/>
                </a:lnTo>
                <a:lnTo>
                  <a:pt x="0" y="0"/>
                </a:lnTo>
                <a:lnTo>
                  <a:pt x="30" y="0"/>
                </a:lnTo>
                <a:lnTo>
                  <a:pt x="30" y="515"/>
                </a:lnTo>
              </a:path>
            </a:pathLst>
          </a:custGeom>
          <a:solidFill>
            <a:schemeClr val="accent1"/>
          </a:solidFill>
          <a:ln>
            <a:noFill/>
          </a:ln>
          <a:effectLst/>
        </p:spPr>
        <p:txBody>
          <a:bodyPr wrap="none" anchor="ctr"/>
          <a:lstStyle/>
          <a:p>
            <a:endParaRPr lang="en-US" sz="2449" dirty="0">
              <a:latin typeface="Lato Light" panose="020F0502020204030203" pitchFamily="34" charset="0"/>
            </a:endParaRPr>
          </a:p>
        </p:txBody>
      </p:sp>
      <p:sp>
        <p:nvSpPr>
          <p:cNvPr id="8" name="Freeform 89">
            <a:extLst>
              <a:ext uri="{FF2B5EF4-FFF2-40B4-BE49-F238E27FC236}">
                <a16:creationId xmlns="" xmlns:a="http://schemas.openxmlformats.org/drawingml/2006/main" xmlns:r="http://schemas.openxmlformats.org/officeDocument/2006/relationships" xmlns:p="http://schemas.openxmlformats.org/presentationml/2006/main" xmlns:a16="http://schemas.microsoft.com/office/drawing/2014/main" xmlns:mv="urn:schemas-microsoft-com:mac:vml" xmlns:mc="http://schemas.openxmlformats.org/markup-compatibility/2006" id="{C0277577-036E-A444-ACE9-C7D0D89DD410}"/>
              </a:ext>
            </a:extLst>
          </p:cNvPr>
          <p:cNvSpPr>
            <a:spLocks noChangeArrowheads="1"/>
          </p:cNvSpPr>
          <p:nvPr/>
        </p:nvSpPr>
        <p:spPr bwMode="auto">
          <a:xfrm>
            <a:off x="5280686" y="4855441"/>
            <a:ext cx="331723" cy="438862"/>
          </a:xfrm>
          <a:custGeom>
            <a:avLst/>
            <a:gdLst>
              <a:gd name="T0" fmla="*/ 709 w 710"/>
              <a:gd name="T1" fmla="*/ 354 h 940"/>
              <a:gd name="T2" fmla="*/ 709 w 710"/>
              <a:gd name="T3" fmla="*/ 354 h 940"/>
              <a:gd name="T4" fmla="*/ 355 w 710"/>
              <a:gd name="T5" fmla="*/ 0 h 940"/>
              <a:gd name="T6" fmla="*/ 355 w 710"/>
              <a:gd name="T7" fmla="*/ 0 h 940"/>
              <a:gd name="T8" fmla="*/ 0 w 710"/>
              <a:gd name="T9" fmla="*/ 354 h 940"/>
              <a:gd name="T10" fmla="*/ 0 w 710"/>
              <a:gd name="T11" fmla="*/ 354 h 940"/>
              <a:gd name="T12" fmla="*/ 206 w 710"/>
              <a:gd name="T13" fmla="*/ 676 h 940"/>
              <a:gd name="T14" fmla="*/ 355 w 710"/>
              <a:gd name="T15" fmla="*/ 939 h 940"/>
              <a:gd name="T16" fmla="*/ 504 w 710"/>
              <a:gd name="T17" fmla="*/ 676 h 940"/>
              <a:gd name="T18" fmla="*/ 504 w 710"/>
              <a:gd name="T19" fmla="*/ 676 h 940"/>
              <a:gd name="T20" fmla="*/ 709 w 710"/>
              <a:gd name="T21" fmla="*/ 354 h 9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10" h="940">
                <a:moveTo>
                  <a:pt x="709" y="354"/>
                </a:moveTo>
                <a:lnTo>
                  <a:pt x="709" y="354"/>
                </a:lnTo>
                <a:cubicBezTo>
                  <a:pt x="709" y="158"/>
                  <a:pt x="551" y="0"/>
                  <a:pt x="355" y="0"/>
                </a:cubicBezTo>
                <a:lnTo>
                  <a:pt x="355" y="0"/>
                </a:lnTo>
                <a:cubicBezTo>
                  <a:pt x="159" y="0"/>
                  <a:pt x="0" y="158"/>
                  <a:pt x="0" y="354"/>
                </a:cubicBezTo>
                <a:lnTo>
                  <a:pt x="0" y="354"/>
                </a:lnTo>
                <a:cubicBezTo>
                  <a:pt x="0" y="497"/>
                  <a:pt x="84" y="620"/>
                  <a:pt x="206" y="676"/>
                </a:cubicBezTo>
                <a:lnTo>
                  <a:pt x="355" y="939"/>
                </a:lnTo>
                <a:lnTo>
                  <a:pt x="504" y="676"/>
                </a:lnTo>
                <a:lnTo>
                  <a:pt x="504" y="676"/>
                </a:lnTo>
                <a:cubicBezTo>
                  <a:pt x="626" y="620"/>
                  <a:pt x="709" y="497"/>
                  <a:pt x="709" y="354"/>
                </a:cubicBezTo>
              </a:path>
            </a:pathLst>
          </a:custGeom>
          <a:solidFill>
            <a:schemeClr val="bg2">
              <a:lumMod val="75000"/>
            </a:schemeClr>
          </a:solidFill>
          <a:ln>
            <a:noFill/>
          </a:ln>
          <a:effectLst/>
        </p:spPr>
        <p:txBody>
          <a:bodyPr wrap="none" anchor="ctr"/>
          <a:lstStyle/>
          <a:p>
            <a:pPr algn="ctr"/>
            <a:endParaRPr lang="en-US" sz="2000" dirty="0">
              <a:solidFill>
                <a:srgbClr val="FFFFFF"/>
              </a:solidFill>
              <a:latin typeface="Lato Light" panose="020F0502020204030203" pitchFamily="34" charset="0"/>
            </a:endParaRPr>
          </a:p>
        </p:txBody>
      </p:sp>
      <p:sp>
        <p:nvSpPr>
          <p:cNvPr id="9" name="Freeform 90">
            <a:extLst>
              <a:ext uri="{FF2B5EF4-FFF2-40B4-BE49-F238E27FC236}">
                <a16:creationId xmlns="" xmlns:a="http://schemas.openxmlformats.org/drawingml/2006/main" xmlns:r="http://schemas.openxmlformats.org/officeDocument/2006/relationships" xmlns:p="http://schemas.openxmlformats.org/presentationml/2006/main" xmlns:a16="http://schemas.microsoft.com/office/drawing/2014/main" xmlns:mv="urn:schemas-microsoft-com:mac:vml" xmlns:mc="http://schemas.openxmlformats.org/markup-compatibility/2006" id="{F106DE51-B70B-034A-B4AE-F8353F56F80F}"/>
              </a:ext>
            </a:extLst>
          </p:cNvPr>
          <p:cNvSpPr>
            <a:spLocks noChangeArrowheads="1"/>
          </p:cNvSpPr>
          <p:nvPr/>
        </p:nvSpPr>
        <p:spPr bwMode="auto">
          <a:xfrm>
            <a:off x="2865470" y="5291706"/>
            <a:ext cx="14422" cy="241066"/>
          </a:xfrm>
          <a:custGeom>
            <a:avLst/>
            <a:gdLst>
              <a:gd name="T0" fmla="*/ 31 w 32"/>
              <a:gd name="T1" fmla="*/ 515 h 516"/>
              <a:gd name="T2" fmla="*/ 0 w 32"/>
              <a:gd name="T3" fmla="*/ 515 h 516"/>
              <a:gd name="T4" fmla="*/ 0 w 32"/>
              <a:gd name="T5" fmla="*/ 0 h 516"/>
              <a:gd name="T6" fmla="*/ 31 w 32"/>
              <a:gd name="T7" fmla="*/ 0 h 516"/>
              <a:gd name="T8" fmla="*/ 31 w 32"/>
              <a:gd name="T9" fmla="*/ 515 h 516"/>
            </a:gdLst>
            <a:ahLst/>
            <a:cxnLst>
              <a:cxn ang="0">
                <a:pos x="T0" y="T1"/>
              </a:cxn>
              <a:cxn ang="0">
                <a:pos x="T2" y="T3"/>
              </a:cxn>
              <a:cxn ang="0">
                <a:pos x="T4" y="T5"/>
              </a:cxn>
              <a:cxn ang="0">
                <a:pos x="T6" y="T7"/>
              </a:cxn>
              <a:cxn ang="0">
                <a:pos x="T8" y="T9"/>
              </a:cxn>
            </a:cxnLst>
            <a:rect l="0" t="0" r="r" b="b"/>
            <a:pathLst>
              <a:path w="32" h="516">
                <a:moveTo>
                  <a:pt x="31" y="515"/>
                </a:moveTo>
                <a:lnTo>
                  <a:pt x="0" y="515"/>
                </a:lnTo>
                <a:lnTo>
                  <a:pt x="0" y="0"/>
                </a:lnTo>
                <a:lnTo>
                  <a:pt x="31" y="0"/>
                </a:lnTo>
                <a:lnTo>
                  <a:pt x="31" y="515"/>
                </a:lnTo>
              </a:path>
            </a:pathLst>
          </a:custGeom>
          <a:solidFill>
            <a:schemeClr val="accent2"/>
          </a:solidFill>
          <a:ln>
            <a:noFill/>
          </a:ln>
          <a:effectLst/>
        </p:spPr>
        <p:txBody>
          <a:bodyPr wrap="none" anchor="ctr"/>
          <a:lstStyle/>
          <a:p>
            <a:endParaRPr lang="en-US" sz="2449" dirty="0">
              <a:latin typeface="Lato Light" panose="020F0502020204030203" pitchFamily="34" charset="0"/>
            </a:endParaRPr>
          </a:p>
        </p:txBody>
      </p:sp>
      <p:sp>
        <p:nvSpPr>
          <p:cNvPr id="10" name="Freeform 91">
            <a:extLst>
              <a:ext uri="{FF2B5EF4-FFF2-40B4-BE49-F238E27FC236}">
                <a16:creationId xmlns="" xmlns:a="http://schemas.openxmlformats.org/drawingml/2006/main" xmlns:r="http://schemas.openxmlformats.org/officeDocument/2006/relationships" xmlns:p="http://schemas.openxmlformats.org/presentationml/2006/main" xmlns:a16="http://schemas.microsoft.com/office/drawing/2014/main" xmlns:mv="urn:schemas-microsoft-com:mac:vml" xmlns:mc="http://schemas.openxmlformats.org/markup-compatibility/2006" id="{3FBC93E1-299A-2749-8690-8928D47E1DC5}"/>
              </a:ext>
            </a:extLst>
          </p:cNvPr>
          <p:cNvSpPr>
            <a:spLocks noChangeArrowheads="1"/>
          </p:cNvSpPr>
          <p:nvPr/>
        </p:nvSpPr>
        <p:spPr bwMode="auto">
          <a:xfrm>
            <a:off x="2834149" y="5833672"/>
            <a:ext cx="331723" cy="438862"/>
          </a:xfrm>
          <a:custGeom>
            <a:avLst/>
            <a:gdLst>
              <a:gd name="T0" fmla="*/ 710 w 711"/>
              <a:gd name="T1" fmla="*/ 353 h 939"/>
              <a:gd name="T2" fmla="*/ 710 w 711"/>
              <a:gd name="T3" fmla="*/ 353 h 939"/>
              <a:gd name="T4" fmla="*/ 355 w 711"/>
              <a:gd name="T5" fmla="*/ 0 h 939"/>
              <a:gd name="T6" fmla="*/ 355 w 711"/>
              <a:gd name="T7" fmla="*/ 0 h 939"/>
              <a:gd name="T8" fmla="*/ 0 w 711"/>
              <a:gd name="T9" fmla="*/ 353 h 939"/>
              <a:gd name="T10" fmla="*/ 0 w 711"/>
              <a:gd name="T11" fmla="*/ 353 h 939"/>
              <a:gd name="T12" fmla="*/ 206 w 711"/>
              <a:gd name="T13" fmla="*/ 676 h 939"/>
              <a:gd name="T14" fmla="*/ 355 w 711"/>
              <a:gd name="T15" fmla="*/ 938 h 939"/>
              <a:gd name="T16" fmla="*/ 504 w 711"/>
              <a:gd name="T17" fmla="*/ 676 h 939"/>
              <a:gd name="T18" fmla="*/ 504 w 711"/>
              <a:gd name="T19" fmla="*/ 676 h 939"/>
              <a:gd name="T20" fmla="*/ 710 w 711"/>
              <a:gd name="T21" fmla="*/ 353 h 9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11" h="939">
                <a:moveTo>
                  <a:pt x="710" y="353"/>
                </a:moveTo>
                <a:lnTo>
                  <a:pt x="710" y="353"/>
                </a:lnTo>
                <a:cubicBezTo>
                  <a:pt x="710" y="158"/>
                  <a:pt x="551" y="0"/>
                  <a:pt x="355" y="0"/>
                </a:cubicBezTo>
                <a:lnTo>
                  <a:pt x="355" y="0"/>
                </a:lnTo>
                <a:cubicBezTo>
                  <a:pt x="159" y="0"/>
                  <a:pt x="0" y="158"/>
                  <a:pt x="0" y="353"/>
                </a:cubicBezTo>
                <a:lnTo>
                  <a:pt x="0" y="353"/>
                </a:lnTo>
                <a:cubicBezTo>
                  <a:pt x="0" y="497"/>
                  <a:pt x="85" y="620"/>
                  <a:pt x="206" y="676"/>
                </a:cubicBezTo>
                <a:lnTo>
                  <a:pt x="355" y="938"/>
                </a:lnTo>
                <a:lnTo>
                  <a:pt x="504" y="676"/>
                </a:lnTo>
                <a:lnTo>
                  <a:pt x="504" y="676"/>
                </a:lnTo>
                <a:cubicBezTo>
                  <a:pt x="625" y="620"/>
                  <a:pt x="710" y="497"/>
                  <a:pt x="710" y="353"/>
                </a:cubicBezTo>
              </a:path>
            </a:pathLst>
          </a:custGeom>
          <a:solidFill>
            <a:schemeClr val="bg2">
              <a:lumMod val="50000"/>
            </a:schemeClr>
          </a:solidFill>
          <a:ln>
            <a:noFill/>
          </a:ln>
          <a:effectLst/>
        </p:spPr>
        <p:txBody>
          <a:bodyPr wrap="none" anchor="ctr"/>
          <a:lstStyle/>
          <a:p>
            <a:endParaRPr lang="en-US" sz="2000" dirty="0">
              <a:solidFill>
                <a:srgbClr val="FFFFFF"/>
              </a:solidFill>
              <a:latin typeface="Lato Light" panose="020F0502020204030203" pitchFamily="34" charset="0"/>
            </a:endParaRPr>
          </a:p>
        </p:txBody>
      </p:sp>
      <p:sp>
        <p:nvSpPr>
          <p:cNvPr id="11" name="Freeform 92">
            <a:extLst>
              <a:ext uri="{FF2B5EF4-FFF2-40B4-BE49-F238E27FC236}">
                <a16:creationId xmlns="" xmlns:a="http://schemas.openxmlformats.org/drawingml/2006/main" xmlns:r="http://schemas.openxmlformats.org/officeDocument/2006/relationships" xmlns:p="http://schemas.openxmlformats.org/presentationml/2006/main" xmlns:a16="http://schemas.microsoft.com/office/drawing/2014/main" xmlns:mv="urn:schemas-microsoft-com:mac:vml" xmlns:mc="http://schemas.openxmlformats.org/markup-compatibility/2006" id="{19831D7C-3E8B-2643-A0CD-9120FAB568DE}"/>
              </a:ext>
            </a:extLst>
          </p:cNvPr>
          <p:cNvSpPr>
            <a:spLocks noChangeArrowheads="1"/>
          </p:cNvSpPr>
          <p:nvPr/>
        </p:nvSpPr>
        <p:spPr bwMode="auto">
          <a:xfrm>
            <a:off x="5266100" y="4102471"/>
            <a:ext cx="14422" cy="241066"/>
          </a:xfrm>
          <a:custGeom>
            <a:avLst/>
            <a:gdLst>
              <a:gd name="T0" fmla="*/ 30 w 31"/>
              <a:gd name="T1" fmla="*/ 516 h 517"/>
              <a:gd name="T2" fmla="*/ 0 w 31"/>
              <a:gd name="T3" fmla="*/ 516 h 517"/>
              <a:gd name="T4" fmla="*/ 0 w 31"/>
              <a:gd name="T5" fmla="*/ 0 h 517"/>
              <a:gd name="T6" fmla="*/ 30 w 31"/>
              <a:gd name="T7" fmla="*/ 0 h 517"/>
              <a:gd name="T8" fmla="*/ 30 w 31"/>
              <a:gd name="T9" fmla="*/ 516 h 517"/>
            </a:gdLst>
            <a:ahLst/>
            <a:cxnLst>
              <a:cxn ang="0">
                <a:pos x="T0" y="T1"/>
              </a:cxn>
              <a:cxn ang="0">
                <a:pos x="T2" y="T3"/>
              </a:cxn>
              <a:cxn ang="0">
                <a:pos x="T4" y="T5"/>
              </a:cxn>
              <a:cxn ang="0">
                <a:pos x="T6" y="T7"/>
              </a:cxn>
              <a:cxn ang="0">
                <a:pos x="T8" y="T9"/>
              </a:cxn>
            </a:cxnLst>
            <a:rect l="0" t="0" r="r" b="b"/>
            <a:pathLst>
              <a:path w="31" h="517">
                <a:moveTo>
                  <a:pt x="30" y="516"/>
                </a:moveTo>
                <a:lnTo>
                  <a:pt x="0" y="516"/>
                </a:lnTo>
                <a:lnTo>
                  <a:pt x="0" y="0"/>
                </a:lnTo>
                <a:lnTo>
                  <a:pt x="30" y="0"/>
                </a:lnTo>
                <a:lnTo>
                  <a:pt x="30" y="516"/>
                </a:lnTo>
              </a:path>
            </a:pathLst>
          </a:custGeom>
          <a:solidFill>
            <a:schemeClr val="accent3"/>
          </a:solidFill>
          <a:ln>
            <a:noFill/>
          </a:ln>
          <a:effectLst/>
        </p:spPr>
        <p:txBody>
          <a:bodyPr wrap="none" anchor="ctr"/>
          <a:lstStyle/>
          <a:p>
            <a:endParaRPr lang="en-US" sz="2449" dirty="0">
              <a:latin typeface="Lato Light" panose="020F0502020204030203" pitchFamily="34" charset="0"/>
            </a:endParaRPr>
          </a:p>
        </p:txBody>
      </p:sp>
      <p:sp>
        <p:nvSpPr>
          <p:cNvPr id="12" name="Freeform 93">
            <a:extLst>
              <a:ext uri="{FF2B5EF4-FFF2-40B4-BE49-F238E27FC236}">
                <a16:creationId xmlns="" xmlns:a="http://schemas.openxmlformats.org/drawingml/2006/main" xmlns:r="http://schemas.openxmlformats.org/officeDocument/2006/relationships" xmlns:p="http://schemas.openxmlformats.org/presentationml/2006/main" xmlns:a16="http://schemas.microsoft.com/office/drawing/2014/main" xmlns:mv="urn:schemas-microsoft-com:mac:vml" xmlns:mc="http://schemas.openxmlformats.org/markup-compatibility/2006" id="{45DC63A7-426D-C940-A038-6CE49B901C65}"/>
              </a:ext>
            </a:extLst>
          </p:cNvPr>
          <p:cNvSpPr>
            <a:spLocks noChangeArrowheads="1"/>
          </p:cNvSpPr>
          <p:nvPr/>
        </p:nvSpPr>
        <p:spPr bwMode="auto">
          <a:xfrm>
            <a:off x="7247468" y="5530100"/>
            <a:ext cx="412364" cy="455834"/>
          </a:xfrm>
          <a:custGeom>
            <a:avLst/>
            <a:gdLst>
              <a:gd name="T0" fmla="*/ 709 w 710"/>
              <a:gd name="T1" fmla="*/ 354 h 940"/>
              <a:gd name="T2" fmla="*/ 709 w 710"/>
              <a:gd name="T3" fmla="*/ 354 h 940"/>
              <a:gd name="T4" fmla="*/ 354 w 710"/>
              <a:gd name="T5" fmla="*/ 0 h 940"/>
              <a:gd name="T6" fmla="*/ 354 w 710"/>
              <a:gd name="T7" fmla="*/ 0 h 940"/>
              <a:gd name="T8" fmla="*/ 0 w 710"/>
              <a:gd name="T9" fmla="*/ 354 h 940"/>
              <a:gd name="T10" fmla="*/ 0 w 710"/>
              <a:gd name="T11" fmla="*/ 354 h 940"/>
              <a:gd name="T12" fmla="*/ 205 w 710"/>
              <a:gd name="T13" fmla="*/ 676 h 940"/>
              <a:gd name="T14" fmla="*/ 354 w 710"/>
              <a:gd name="T15" fmla="*/ 939 h 940"/>
              <a:gd name="T16" fmla="*/ 503 w 710"/>
              <a:gd name="T17" fmla="*/ 676 h 940"/>
              <a:gd name="T18" fmla="*/ 503 w 710"/>
              <a:gd name="T19" fmla="*/ 676 h 940"/>
              <a:gd name="T20" fmla="*/ 709 w 710"/>
              <a:gd name="T21" fmla="*/ 354 h 9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10" h="940">
                <a:moveTo>
                  <a:pt x="709" y="354"/>
                </a:moveTo>
                <a:lnTo>
                  <a:pt x="709" y="354"/>
                </a:lnTo>
                <a:cubicBezTo>
                  <a:pt x="709" y="158"/>
                  <a:pt x="550" y="0"/>
                  <a:pt x="354" y="0"/>
                </a:cubicBezTo>
                <a:lnTo>
                  <a:pt x="354" y="0"/>
                </a:lnTo>
                <a:cubicBezTo>
                  <a:pt x="158" y="0"/>
                  <a:pt x="0" y="158"/>
                  <a:pt x="0" y="354"/>
                </a:cubicBezTo>
                <a:lnTo>
                  <a:pt x="0" y="354"/>
                </a:lnTo>
                <a:cubicBezTo>
                  <a:pt x="0" y="497"/>
                  <a:pt x="83" y="620"/>
                  <a:pt x="205" y="676"/>
                </a:cubicBezTo>
                <a:lnTo>
                  <a:pt x="354" y="939"/>
                </a:lnTo>
                <a:lnTo>
                  <a:pt x="503" y="676"/>
                </a:lnTo>
                <a:lnTo>
                  <a:pt x="503" y="676"/>
                </a:lnTo>
                <a:cubicBezTo>
                  <a:pt x="625" y="620"/>
                  <a:pt x="709" y="497"/>
                  <a:pt x="709" y="354"/>
                </a:cubicBezTo>
              </a:path>
            </a:pathLst>
          </a:custGeom>
          <a:solidFill>
            <a:schemeClr val="accent3">
              <a:lumMod val="75000"/>
            </a:schemeClr>
          </a:solidFill>
          <a:ln>
            <a:noFill/>
          </a:ln>
          <a:effectLst/>
        </p:spPr>
        <p:txBody>
          <a:bodyPr wrap="none" anchor="ctr"/>
          <a:lstStyle/>
          <a:p>
            <a:pPr algn="ctr"/>
            <a:endParaRPr lang="en-US" sz="2000" dirty="0">
              <a:solidFill>
                <a:srgbClr val="FFFFFF"/>
              </a:solidFill>
              <a:latin typeface="Lato Light" panose="020F0502020204030203" pitchFamily="34" charset="0"/>
            </a:endParaRPr>
          </a:p>
        </p:txBody>
      </p:sp>
      <p:sp>
        <p:nvSpPr>
          <p:cNvPr id="14" name="Freeform 96">
            <a:extLst>
              <a:ext uri="{FF2B5EF4-FFF2-40B4-BE49-F238E27FC236}">
                <a16:creationId xmlns="" xmlns:a="http://schemas.openxmlformats.org/drawingml/2006/main" xmlns:r="http://schemas.openxmlformats.org/officeDocument/2006/relationships" xmlns:p="http://schemas.openxmlformats.org/presentationml/2006/main" xmlns:a16="http://schemas.microsoft.com/office/drawing/2014/main" xmlns:mv="urn:schemas-microsoft-com:mac:vml" xmlns:mc="http://schemas.openxmlformats.org/markup-compatibility/2006" id="{9467BADE-C215-7649-A54B-3F6ACE97EFA5}"/>
              </a:ext>
            </a:extLst>
          </p:cNvPr>
          <p:cNvSpPr>
            <a:spLocks noChangeArrowheads="1"/>
          </p:cNvSpPr>
          <p:nvPr/>
        </p:nvSpPr>
        <p:spPr bwMode="auto">
          <a:xfrm>
            <a:off x="715025" y="2666999"/>
            <a:ext cx="1586082" cy="1890319"/>
          </a:xfrm>
          <a:custGeom>
            <a:avLst/>
            <a:gdLst>
              <a:gd name="T0" fmla="*/ 2922 w 3133"/>
              <a:gd name="T1" fmla="*/ 0 h 3616"/>
              <a:gd name="T2" fmla="*/ 210 w 3133"/>
              <a:gd name="T3" fmla="*/ 0 h 3616"/>
              <a:gd name="T4" fmla="*/ 210 w 3133"/>
              <a:gd name="T5" fmla="*/ 0 h 3616"/>
              <a:gd name="T6" fmla="*/ 0 w 3133"/>
              <a:gd name="T7" fmla="*/ 210 h 3616"/>
              <a:gd name="T8" fmla="*/ 0 w 3133"/>
              <a:gd name="T9" fmla="*/ 2969 h 3616"/>
              <a:gd name="T10" fmla="*/ 0 w 3133"/>
              <a:gd name="T11" fmla="*/ 3131 h 3616"/>
              <a:gd name="T12" fmla="*/ 0 w 3133"/>
              <a:gd name="T13" fmla="*/ 3334 h 3616"/>
              <a:gd name="T14" fmla="*/ 0 w 3133"/>
              <a:gd name="T15" fmla="*/ 3334 h 3616"/>
              <a:gd name="T16" fmla="*/ 358 w 3133"/>
              <a:gd name="T17" fmla="*/ 3482 h 3616"/>
              <a:gd name="T18" fmla="*/ 647 w 3133"/>
              <a:gd name="T19" fmla="*/ 3193 h 3616"/>
              <a:gd name="T20" fmla="*/ 647 w 3133"/>
              <a:gd name="T21" fmla="*/ 3193 h 3616"/>
              <a:gd name="T22" fmla="*/ 796 w 3133"/>
              <a:gd name="T23" fmla="*/ 3131 h 3616"/>
              <a:gd name="T24" fmla="*/ 2922 w 3133"/>
              <a:gd name="T25" fmla="*/ 3131 h 3616"/>
              <a:gd name="T26" fmla="*/ 2922 w 3133"/>
              <a:gd name="T27" fmla="*/ 3131 h 3616"/>
              <a:gd name="T28" fmla="*/ 3132 w 3133"/>
              <a:gd name="T29" fmla="*/ 2921 h 3616"/>
              <a:gd name="T30" fmla="*/ 3132 w 3133"/>
              <a:gd name="T31" fmla="*/ 210 h 3616"/>
              <a:gd name="T32" fmla="*/ 3132 w 3133"/>
              <a:gd name="T33" fmla="*/ 210 h 3616"/>
              <a:gd name="T34" fmla="*/ 2922 w 3133"/>
              <a:gd name="T35" fmla="*/ 0 h 36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133" h="3616">
                <a:moveTo>
                  <a:pt x="2922" y="0"/>
                </a:moveTo>
                <a:lnTo>
                  <a:pt x="210" y="0"/>
                </a:lnTo>
                <a:lnTo>
                  <a:pt x="210" y="0"/>
                </a:lnTo>
                <a:cubicBezTo>
                  <a:pt x="93" y="0"/>
                  <a:pt x="0" y="94"/>
                  <a:pt x="0" y="210"/>
                </a:cubicBezTo>
                <a:lnTo>
                  <a:pt x="0" y="2969"/>
                </a:lnTo>
                <a:lnTo>
                  <a:pt x="0" y="3131"/>
                </a:lnTo>
                <a:lnTo>
                  <a:pt x="0" y="3334"/>
                </a:lnTo>
                <a:lnTo>
                  <a:pt x="0" y="3334"/>
                </a:lnTo>
                <a:cubicBezTo>
                  <a:pt x="0" y="3521"/>
                  <a:pt x="226" y="3615"/>
                  <a:pt x="358" y="3482"/>
                </a:cubicBezTo>
                <a:lnTo>
                  <a:pt x="647" y="3193"/>
                </a:lnTo>
                <a:lnTo>
                  <a:pt x="647" y="3193"/>
                </a:lnTo>
                <a:cubicBezTo>
                  <a:pt x="687" y="3154"/>
                  <a:pt x="740" y="3131"/>
                  <a:pt x="796" y="3131"/>
                </a:cubicBezTo>
                <a:lnTo>
                  <a:pt x="2922" y="3131"/>
                </a:lnTo>
                <a:lnTo>
                  <a:pt x="2922" y="3131"/>
                </a:lnTo>
                <a:cubicBezTo>
                  <a:pt x="3038" y="3131"/>
                  <a:pt x="3132" y="3038"/>
                  <a:pt x="3132" y="2921"/>
                </a:cubicBezTo>
                <a:lnTo>
                  <a:pt x="3132" y="210"/>
                </a:lnTo>
                <a:lnTo>
                  <a:pt x="3132" y="210"/>
                </a:lnTo>
                <a:cubicBezTo>
                  <a:pt x="3132" y="94"/>
                  <a:pt x="3038" y="0"/>
                  <a:pt x="2922" y="0"/>
                </a:cubicBezTo>
              </a:path>
            </a:pathLst>
          </a:custGeom>
          <a:solidFill>
            <a:schemeClr val="accent1">
              <a:lumMod val="90000"/>
              <a:lumOff val="10000"/>
            </a:schemeClr>
          </a:solidFill>
          <a:ln>
            <a:noFill/>
          </a:ln>
          <a:effectLst/>
        </p:spPr>
        <p:txBody>
          <a:bodyPr wrap="none" anchor="t"/>
          <a:lstStyle/>
          <a:p>
            <a:pPr marL="342900" indent="-342900"/>
            <a:r>
              <a:rPr lang="en-US" dirty="0" smtClean="0">
                <a:solidFill>
                  <a:srgbClr val="FFFFFF"/>
                </a:solidFill>
                <a:latin typeface="Lato Light" panose="020F0502020204030203" pitchFamily="34" charset="0"/>
              </a:rPr>
              <a:t>Curious </a:t>
            </a:r>
          </a:p>
          <a:p>
            <a:pPr marL="342900" indent="-342900"/>
            <a:r>
              <a:rPr lang="en-US" dirty="0" smtClean="0">
                <a:solidFill>
                  <a:srgbClr val="FFFFFF"/>
                </a:solidFill>
                <a:latin typeface="Lato Light" panose="020F0502020204030203" pitchFamily="34" charset="0"/>
              </a:rPr>
              <a:t>about  D&amp;T</a:t>
            </a:r>
            <a:r>
              <a:rPr lang="en-US" b="0" dirty="0" smtClean="0">
                <a:solidFill>
                  <a:srgbClr val="FFFFFF"/>
                </a:solidFill>
                <a:latin typeface="Lato Light" panose="020F0502020204030203" pitchFamily="34" charset="0"/>
              </a:rPr>
              <a:t>…</a:t>
            </a:r>
          </a:p>
          <a:p>
            <a:r>
              <a:rPr lang="en-US" sz="1400" b="0" dirty="0" smtClean="0">
                <a:solidFill>
                  <a:srgbClr val="FFFFFF"/>
                </a:solidFill>
                <a:latin typeface="Lato Light" panose="020F0502020204030203" pitchFamily="34" charset="0"/>
              </a:rPr>
              <a:t>Why?</a:t>
            </a:r>
          </a:p>
          <a:p>
            <a:r>
              <a:rPr lang="en-US" sz="1400" b="0" dirty="0" smtClean="0">
                <a:solidFill>
                  <a:srgbClr val="FFFFFF"/>
                </a:solidFill>
                <a:latin typeface="Lato Light" panose="020F0502020204030203" pitchFamily="34" charset="0"/>
              </a:rPr>
              <a:t>What? </a:t>
            </a:r>
          </a:p>
          <a:p>
            <a:r>
              <a:rPr lang="en-US" sz="1400" b="0" dirty="0" smtClean="0">
                <a:solidFill>
                  <a:srgbClr val="FFFFFF"/>
                </a:solidFill>
                <a:latin typeface="Lato Light" panose="020F0502020204030203" pitchFamily="34" charset="0"/>
              </a:rPr>
              <a:t>How? </a:t>
            </a:r>
          </a:p>
          <a:p>
            <a:r>
              <a:rPr lang="en-US" sz="1400" b="0" dirty="0" smtClean="0">
                <a:solidFill>
                  <a:srgbClr val="FFFFFF"/>
                </a:solidFill>
                <a:latin typeface="Lato Light" panose="020F0502020204030203" pitchFamily="34" charset="0"/>
              </a:rPr>
              <a:t>What if…?</a:t>
            </a:r>
            <a:endParaRPr lang="en-US" sz="1400" b="0" dirty="0">
              <a:solidFill>
                <a:srgbClr val="FFFFFF"/>
              </a:solidFill>
              <a:latin typeface="Lato Light" panose="020F0502020204030203" pitchFamily="34" charset="0"/>
            </a:endParaRPr>
          </a:p>
        </p:txBody>
      </p:sp>
      <p:sp>
        <p:nvSpPr>
          <p:cNvPr id="27" name="Rectangle 9">
            <a:extLst>
              <a:ext uri="{FF2B5EF4-FFF2-40B4-BE49-F238E27FC236}">
                <a16:creationId xmlns="" xmlns:a="http://schemas.openxmlformats.org/drawingml/2006/main" xmlns:r="http://schemas.openxmlformats.org/officeDocument/2006/relationships" xmlns:p="http://schemas.openxmlformats.org/presentationml/2006/main" xmlns:a16="http://schemas.microsoft.com/office/drawing/2014/main" xmlns:mv="urn:schemas-microsoft-com:mac:vml" xmlns:mc="http://schemas.openxmlformats.org/markup-compatibility/2006" id="{85397A7F-CF0E-4F57-AD8C-8C0EB6D0D203}"/>
              </a:ext>
            </a:extLst>
          </p:cNvPr>
          <p:cNvSpPr>
            <a:spLocks noChangeArrowheads="1"/>
          </p:cNvSpPr>
          <p:nvPr/>
        </p:nvSpPr>
        <p:spPr bwMode="auto">
          <a:xfrm>
            <a:off x="0" y="1149801"/>
            <a:ext cx="9144000" cy="176212"/>
          </a:xfrm>
          <a:prstGeom prst="rect">
            <a:avLst/>
          </a:prstGeom>
          <a:solidFill>
            <a:schemeClr val="bg2"/>
          </a:solidFill>
          <a:ln>
            <a:noFill/>
          </a:ln>
          <a:extLs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a:lstStyle/>
          <a:p>
            <a:pPr marL="115888" indent="-115888">
              <a:spcBef>
                <a:spcPct val="50000"/>
              </a:spcBef>
              <a:buFontTx/>
              <a:buChar char="•"/>
            </a:pPr>
            <a:endParaRPr lang="en-US" sz="1300" b="0">
              <a:solidFill>
                <a:schemeClr val="bg1"/>
              </a:solidFill>
            </a:endParaRPr>
          </a:p>
        </p:txBody>
      </p:sp>
      <p:sp>
        <p:nvSpPr>
          <p:cNvPr id="28" name="Title 1">
            <a:extLst>
              <a:ext uri="{FF2B5EF4-FFF2-40B4-BE49-F238E27FC236}">
                <a16:creationId xmlns="" xmlns:a="http://schemas.openxmlformats.org/drawingml/2006/main" xmlns:r="http://schemas.openxmlformats.org/officeDocument/2006/relationships" xmlns:p="http://schemas.openxmlformats.org/presentationml/2006/main" xmlns:a16="http://schemas.microsoft.com/office/drawing/2014/main" xmlns:mv="urn:schemas-microsoft-com:mac:vml" xmlns:mc="http://schemas.openxmlformats.org/markup-compatibility/2006" id="{03DE7D63-11D2-45AB-8CF3-810D2212EE2A}"/>
              </a:ext>
            </a:extLst>
          </p:cNvPr>
          <p:cNvSpPr txBox="1">
            <a:spLocks/>
          </p:cNvSpPr>
          <p:nvPr/>
        </p:nvSpPr>
        <p:spPr>
          <a:xfrm>
            <a:off x="0" y="0"/>
            <a:ext cx="9144000" cy="1333500"/>
          </a:xfrm>
          <a:prstGeom prst="rect">
            <a:avLst/>
          </a:prstGeom>
        </p:spPr>
        <p:style>
          <a:lnRef idx="1">
            <a:schemeClr val="accent1"/>
          </a:lnRef>
          <a:fillRef idx="3">
            <a:schemeClr val="accent1"/>
          </a:fillRef>
          <a:effectRef idx="2">
            <a:schemeClr val="accent1"/>
          </a:effectRef>
          <a:fontRef idx="minor">
            <a:schemeClr val="lt1"/>
          </a:fontRef>
        </p:style>
        <p:txBody>
          <a:bodyPr anchor="ctr">
            <a:normAutofit fontScale="92500" lnSpcReduction="20000"/>
          </a:bodyPr>
          <a:lstStyle>
            <a:lvl1pPr algn="l" rtl="0" eaLnBrk="0" fontAlgn="base" hangingPunct="0">
              <a:spcBef>
                <a:spcPct val="0"/>
              </a:spcBef>
              <a:spcAft>
                <a:spcPct val="0"/>
              </a:spcAft>
              <a:buFont typeface="Arial" charset="0"/>
              <a:defRPr sz="2400" cap="none">
                <a:solidFill>
                  <a:schemeClr val="tx1"/>
                </a:solidFill>
                <a:latin typeface="+mn-lt"/>
                <a:ea typeface="ＭＳ Ｐゴシック" charset="0"/>
                <a:cs typeface="Andes ExtraLight"/>
              </a:defRPr>
            </a:lvl1pPr>
            <a:lvl2pPr algn="l" rtl="0" eaLnBrk="0" fontAlgn="base" hangingPunct="0">
              <a:spcBef>
                <a:spcPct val="0"/>
              </a:spcBef>
              <a:spcAft>
                <a:spcPct val="0"/>
              </a:spcAft>
              <a:buFont typeface="Arial" charset="0"/>
              <a:defRPr sz="2200">
                <a:solidFill>
                  <a:srgbClr val="595959"/>
                </a:solidFill>
                <a:latin typeface="Arial" charset="0"/>
                <a:ea typeface="ＭＳ Ｐゴシック" charset="0"/>
              </a:defRPr>
            </a:lvl2pPr>
            <a:lvl3pPr algn="l" rtl="0" eaLnBrk="0" fontAlgn="base" hangingPunct="0">
              <a:spcBef>
                <a:spcPct val="0"/>
              </a:spcBef>
              <a:spcAft>
                <a:spcPct val="0"/>
              </a:spcAft>
              <a:buFont typeface="Arial" charset="0"/>
              <a:defRPr sz="2200">
                <a:solidFill>
                  <a:srgbClr val="595959"/>
                </a:solidFill>
                <a:latin typeface="Arial" charset="0"/>
                <a:ea typeface="ＭＳ Ｐゴシック" charset="0"/>
              </a:defRPr>
            </a:lvl3pPr>
            <a:lvl4pPr algn="l" rtl="0" eaLnBrk="0" fontAlgn="base" hangingPunct="0">
              <a:spcBef>
                <a:spcPct val="0"/>
              </a:spcBef>
              <a:spcAft>
                <a:spcPct val="0"/>
              </a:spcAft>
              <a:buFont typeface="Arial" charset="0"/>
              <a:defRPr sz="2200">
                <a:solidFill>
                  <a:srgbClr val="595959"/>
                </a:solidFill>
                <a:latin typeface="Arial" charset="0"/>
                <a:ea typeface="ＭＳ Ｐゴシック" charset="0"/>
              </a:defRPr>
            </a:lvl4pPr>
            <a:lvl5pPr algn="l" rtl="0" eaLnBrk="0" fontAlgn="base" hangingPunct="0">
              <a:spcBef>
                <a:spcPct val="0"/>
              </a:spcBef>
              <a:spcAft>
                <a:spcPct val="0"/>
              </a:spcAft>
              <a:buFont typeface="Arial" charset="0"/>
              <a:defRPr sz="2200">
                <a:solidFill>
                  <a:srgbClr val="595959"/>
                </a:solidFill>
                <a:latin typeface="Arial" charset="0"/>
                <a:ea typeface="ＭＳ Ｐゴシック" charset="0"/>
              </a:defRPr>
            </a:lvl5pPr>
            <a:lvl6pPr marL="457200" algn="ctr" rtl="0" fontAlgn="base">
              <a:spcBef>
                <a:spcPct val="0"/>
              </a:spcBef>
              <a:spcAft>
                <a:spcPct val="0"/>
              </a:spcAft>
              <a:defRPr sz="2600" b="1">
                <a:solidFill>
                  <a:srgbClr val="014C6D"/>
                </a:solidFill>
                <a:latin typeface="Trebuchet MS" pitchFamily="34" charset="0"/>
              </a:defRPr>
            </a:lvl6pPr>
            <a:lvl7pPr marL="914400" algn="ctr" rtl="0" fontAlgn="base">
              <a:spcBef>
                <a:spcPct val="0"/>
              </a:spcBef>
              <a:spcAft>
                <a:spcPct val="0"/>
              </a:spcAft>
              <a:defRPr sz="2600" b="1">
                <a:solidFill>
                  <a:srgbClr val="014C6D"/>
                </a:solidFill>
                <a:latin typeface="Trebuchet MS" pitchFamily="34" charset="0"/>
              </a:defRPr>
            </a:lvl7pPr>
            <a:lvl8pPr marL="1371600" algn="ctr" rtl="0" fontAlgn="base">
              <a:spcBef>
                <a:spcPct val="0"/>
              </a:spcBef>
              <a:spcAft>
                <a:spcPct val="0"/>
              </a:spcAft>
              <a:defRPr sz="2600" b="1">
                <a:solidFill>
                  <a:srgbClr val="014C6D"/>
                </a:solidFill>
                <a:latin typeface="Trebuchet MS" pitchFamily="34" charset="0"/>
              </a:defRPr>
            </a:lvl8pPr>
            <a:lvl9pPr marL="1828800" algn="ctr" rtl="0" fontAlgn="base">
              <a:spcBef>
                <a:spcPct val="0"/>
              </a:spcBef>
              <a:spcAft>
                <a:spcPct val="0"/>
              </a:spcAft>
              <a:defRPr sz="2600" b="1">
                <a:solidFill>
                  <a:srgbClr val="014C6D"/>
                </a:solidFill>
                <a:latin typeface="Trebuchet MS" pitchFamily="34" charset="0"/>
              </a:defRPr>
            </a:lvl9pPr>
          </a:lstStyle>
          <a:p>
            <a:pPr>
              <a:spcAft>
                <a:spcPts val="600"/>
              </a:spcAft>
            </a:pPr>
            <a:r>
              <a:rPr lang="en-US" sz="2000" kern="0" dirty="0" smtClean="0">
                <a:solidFill>
                  <a:schemeClr val="bg1"/>
                </a:solidFill>
              </a:rPr>
              <a:t>     </a:t>
            </a:r>
          </a:p>
          <a:p>
            <a:pPr>
              <a:spcAft>
                <a:spcPts val="600"/>
              </a:spcAft>
            </a:pPr>
            <a:r>
              <a:rPr lang="en-US" sz="1730" kern="0" dirty="0" smtClean="0">
                <a:solidFill>
                  <a:schemeClr val="bg1"/>
                </a:solidFill>
              </a:rPr>
              <a:t>        </a:t>
            </a:r>
            <a:r>
              <a:rPr lang="en-US" sz="1514" b="0" kern="0" dirty="0" smtClean="0">
                <a:solidFill>
                  <a:schemeClr val="bg1"/>
                </a:solidFill>
              </a:rPr>
              <a:t>Disclosure and Transparency (D&amp;T)</a:t>
            </a:r>
          </a:p>
          <a:p>
            <a:pPr>
              <a:spcAft>
                <a:spcPts val="600"/>
              </a:spcAft>
            </a:pPr>
            <a:r>
              <a:rPr lang="en-US" sz="2000" kern="0" dirty="0" smtClean="0">
                <a:solidFill>
                  <a:schemeClr val="bg1"/>
                </a:solidFill>
              </a:rPr>
              <a:t>      </a:t>
            </a:r>
            <a:r>
              <a:rPr lang="en-US" sz="2000" u="sng" kern="0" dirty="0" smtClean="0">
                <a:solidFill>
                  <a:schemeClr val="bg1"/>
                </a:solidFill>
              </a:rPr>
              <a:t> </a:t>
            </a:r>
            <a:r>
              <a:rPr lang="en-US" sz="2162" u="sng" kern="0" dirty="0" smtClean="0">
                <a:solidFill>
                  <a:schemeClr val="bg1"/>
                </a:solidFill>
              </a:rPr>
              <a:t>Brief </a:t>
            </a:r>
            <a:r>
              <a:rPr lang="en-US" sz="2162" kern="0" dirty="0" smtClean="0">
                <a:solidFill>
                  <a:schemeClr val="bg1"/>
                </a:solidFill>
              </a:rPr>
              <a:t>Introductions</a:t>
            </a:r>
          </a:p>
          <a:p>
            <a:pPr>
              <a:spcAft>
                <a:spcPts val="600"/>
              </a:spcAft>
            </a:pPr>
            <a:r>
              <a:rPr lang="en-US" sz="2000" kern="0" dirty="0" smtClean="0">
                <a:solidFill>
                  <a:schemeClr val="bg1"/>
                </a:solidFill>
              </a:rPr>
              <a:t>   </a:t>
            </a:r>
          </a:p>
          <a:p>
            <a:pPr lvl="1">
              <a:spcAft>
                <a:spcPts val="600"/>
              </a:spcAft>
            </a:pPr>
            <a:endParaRPr lang="en-US" sz="1800" b="0" kern="0" dirty="0">
              <a:solidFill>
                <a:srgbClr val="0F7E4D"/>
              </a:solidFill>
            </a:endParaRPr>
          </a:p>
        </p:txBody>
      </p:sp>
      <p:sp>
        <p:nvSpPr>
          <p:cNvPr id="18" name="TextBox 17"/>
          <p:cNvSpPr txBox="1"/>
          <p:nvPr/>
        </p:nvSpPr>
        <p:spPr>
          <a:xfrm>
            <a:off x="2269068" y="1473200"/>
            <a:ext cx="6313773" cy="1107996"/>
          </a:xfrm>
          <a:prstGeom prst="rect">
            <a:avLst/>
          </a:prstGeom>
          <a:noFill/>
        </p:spPr>
        <p:txBody>
          <a:bodyPr wrap="none" rtlCol="0">
            <a:spAutoFit/>
          </a:bodyPr>
          <a:lstStyle/>
          <a:p>
            <a:pPr marL="342900" indent="-342900">
              <a:spcAft>
                <a:spcPts val="600"/>
              </a:spcAft>
            </a:pPr>
            <a:r>
              <a:rPr lang="en-US" sz="2000" kern="0" dirty="0" smtClean="0">
                <a:solidFill>
                  <a:srgbClr val="0F7E4D"/>
                </a:solidFill>
                <a:latin typeface="+mn-lt"/>
              </a:rPr>
              <a:t>Please introduce yourself – in three (3) sentences!</a:t>
            </a:r>
          </a:p>
          <a:p>
            <a:pPr marL="342900" indent="-342900">
              <a:spcAft>
                <a:spcPts val="600"/>
              </a:spcAft>
              <a:buFont typeface="+mj-lt"/>
              <a:buAutoNum type="arabicPeriod"/>
            </a:pPr>
            <a:r>
              <a:rPr lang="en-US" sz="1800" b="0" kern="0" dirty="0" smtClean="0">
                <a:solidFill>
                  <a:srgbClr val="0F7E4D"/>
                </a:solidFill>
                <a:latin typeface="+mn-lt"/>
              </a:rPr>
              <a:t>Your name and position? </a:t>
            </a:r>
          </a:p>
          <a:p>
            <a:pPr marL="342900" indent="-342900">
              <a:buFont typeface="+mj-lt"/>
              <a:buAutoNum type="arabicPeriod"/>
            </a:pPr>
            <a:r>
              <a:rPr lang="en-US" sz="1800" b="0" dirty="0" smtClean="0">
                <a:solidFill>
                  <a:srgbClr val="0F7E4D"/>
                </a:solidFill>
                <a:latin typeface="+mn-lt"/>
              </a:rPr>
              <a:t>Any D&amp;T experience? </a:t>
            </a:r>
            <a:endParaRPr lang="en-US" sz="1800" b="0" dirty="0">
              <a:solidFill>
                <a:srgbClr val="0F7E4D"/>
              </a:solidFill>
              <a:latin typeface="+mn-lt"/>
            </a:endParaRPr>
          </a:p>
        </p:txBody>
      </p:sp>
      <p:sp>
        <p:nvSpPr>
          <p:cNvPr id="20" name="Freeform 68">
            <a:extLst>
              <a:ext uri="{FF2B5EF4-FFF2-40B4-BE49-F238E27FC236}">
                <a16:creationId xmlns="" xmlns:a="http://schemas.openxmlformats.org/drawingml/2006/main" xmlns:r="http://schemas.openxmlformats.org/officeDocument/2006/relationships" xmlns:p="http://schemas.openxmlformats.org/presentationml/2006/main" xmlns:a16="http://schemas.microsoft.com/office/drawing/2014/main" xmlns:mv="urn:schemas-microsoft-com:mac:vml" xmlns:mc="http://schemas.openxmlformats.org/markup-compatibility/2006" id="{F2AD4599-949D-084F-A7FF-C0C228A34458}"/>
              </a:ext>
            </a:extLst>
          </p:cNvPr>
          <p:cNvSpPr>
            <a:spLocks noChangeArrowheads="1"/>
          </p:cNvSpPr>
          <p:nvPr/>
        </p:nvSpPr>
        <p:spPr bwMode="auto">
          <a:xfrm rot="20186633">
            <a:off x="127001" y="3468959"/>
            <a:ext cx="9118600" cy="1576197"/>
          </a:xfrm>
          <a:custGeom>
            <a:avLst/>
            <a:gdLst>
              <a:gd name="T0" fmla="*/ 19569 w 19570"/>
              <a:gd name="T1" fmla="*/ 1590 h 3374"/>
              <a:gd name="T2" fmla="*/ 19569 w 19570"/>
              <a:gd name="T3" fmla="*/ 1590 h 3374"/>
              <a:gd name="T4" fmla="*/ 17722 w 19570"/>
              <a:gd name="T5" fmla="*/ 2191 h 3374"/>
              <a:gd name="T6" fmla="*/ 17722 w 19570"/>
              <a:gd name="T7" fmla="*/ 2191 h 3374"/>
              <a:gd name="T8" fmla="*/ 15497 w 19570"/>
              <a:gd name="T9" fmla="*/ 1268 h 3374"/>
              <a:gd name="T10" fmla="*/ 15497 w 19570"/>
              <a:gd name="T11" fmla="*/ 1268 h 3374"/>
              <a:gd name="T12" fmla="*/ 14065 w 19570"/>
              <a:gd name="T13" fmla="*/ 317 h 3374"/>
              <a:gd name="T14" fmla="*/ 14065 w 19570"/>
              <a:gd name="T15" fmla="*/ 317 h 3374"/>
              <a:gd name="T16" fmla="*/ 12437 w 19570"/>
              <a:gd name="T17" fmla="*/ 0 h 3374"/>
              <a:gd name="T18" fmla="*/ 12437 w 19570"/>
              <a:gd name="T19" fmla="*/ 0 h 3374"/>
              <a:gd name="T20" fmla="*/ 10809 w 19570"/>
              <a:gd name="T21" fmla="*/ 317 h 3374"/>
              <a:gd name="T22" fmla="*/ 10809 w 19570"/>
              <a:gd name="T23" fmla="*/ 317 h 3374"/>
              <a:gd name="T24" fmla="*/ 9378 w 19570"/>
              <a:gd name="T25" fmla="*/ 1268 h 3374"/>
              <a:gd name="T26" fmla="*/ 9378 w 19570"/>
              <a:gd name="T27" fmla="*/ 1268 h 3374"/>
              <a:gd name="T28" fmla="*/ 7154 w 19570"/>
              <a:gd name="T29" fmla="*/ 2191 h 3374"/>
              <a:gd name="T30" fmla="*/ 7154 w 19570"/>
              <a:gd name="T31" fmla="*/ 2191 h 3374"/>
              <a:gd name="T32" fmla="*/ 4930 w 19570"/>
              <a:gd name="T33" fmla="*/ 1268 h 3374"/>
              <a:gd name="T34" fmla="*/ 4930 w 19570"/>
              <a:gd name="T35" fmla="*/ 1268 h 3374"/>
              <a:gd name="T36" fmla="*/ 3498 w 19570"/>
              <a:gd name="T37" fmla="*/ 317 h 3374"/>
              <a:gd name="T38" fmla="*/ 3498 w 19570"/>
              <a:gd name="T39" fmla="*/ 317 h 3374"/>
              <a:gd name="T40" fmla="*/ 1870 w 19570"/>
              <a:gd name="T41" fmla="*/ 0 h 3374"/>
              <a:gd name="T42" fmla="*/ 1870 w 19570"/>
              <a:gd name="T43" fmla="*/ 0 h 3374"/>
              <a:gd name="T44" fmla="*/ 242 w 19570"/>
              <a:gd name="T45" fmla="*/ 317 h 3374"/>
              <a:gd name="T46" fmla="*/ 242 w 19570"/>
              <a:gd name="T47" fmla="*/ 317 h 3374"/>
              <a:gd name="T48" fmla="*/ 0 w 19570"/>
              <a:gd name="T49" fmla="*/ 424 h 3374"/>
              <a:gd name="T50" fmla="*/ 0 w 19570"/>
              <a:gd name="T51" fmla="*/ 1799 h 3374"/>
              <a:gd name="T52" fmla="*/ 0 w 19570"/>
              <a:gd name="T53" fmla="*/ 1799 h 3374"/>
              <a:gd name="T54" fmla="*/ 1870 w 19570"/>
              <a:gd name="T55" fmla="*/ 1182 h 3374"/>
              <a:gd name="T56" fmla="*/ 1870 w 19570"/>
              <a:gd name="T57" fmla="*/ 1182 h 3374"/>
              <a:gd name="T58" fmla="*/ 4095 w 19570"/>
              <a:gd name="T59" fmla="*/ 2104 h 3374"/>
              <a:gd name="T60" fmla="*/ 4095 w 19570"/>
              <a:gd name="T61" fmla="*/ 2104 h 3374"/>
              <a:gd name="T62" fmla="*/ 5526 w 19570"/>
              <a:gd name="T63" fmla="*/ 3055 h 3374"/>
              <a:gd name="T64" fmla="*/ 5526 w 19570"/>
              <a:gd name="T65" fmla="*/ 3055 h 3374"/>
              <a:gd name="T66" fmla="*/ 7154 w 19570"/>
              <a:gd name="T67" fmla="*/ 3373 h 3374"/>
              <a:gd name="T68" fmla="*/ 7154 w 19570"/>
              <a:gd name="T69" fmla="*/ 3373 h 3374"/>
              <a:gd name="T70" fmla="*/ 8782 w 19570"/>
              <a:gd name="T71" fmla="*/ 3055 h 3374"/>
              <a:gd name="T72" fmla="*/ 8782 w 19570"/>
              <a:gd name="T73" fmla="*/ 3055 h 3374"/>
              <a:gd name="T74" fmla="*/ 10214 w 19570"/>
              <a:gd name="T75" fmla="*/ 2104 h 3374"/>
              <a:gd name="T76" fmla="*/ 10214 w 19570"/>
              <a:gd name="T77" fmla="*/ 2104 h 3374"/>
              <a:gd name="T78" fmla="*/ 12437 w 19570"/>
              <a:gd name="T79" fmla="*/ 1182 h 3374"/>
              <a:gd name="T80" fmla="*/ 12437 w 19570"/>
              <a:gd name="T81" fmla="*/ 1182 h 3374"/>
              <a:gd name="T82" fmla="*/ 14661 w 19570"/>
              <a:gd name="T83" fmla="*/ 2104 h 3374"/>
              <a:gd name="T84" fmla="*/ 14661 w 19570"/>
              <a:gd name="T85" fmla="*/ 2104 h 3374"/>
              <a:gd name="T86" fmla="*/ 16094 w 19570"/>
              <a:gd name="T87" fmla="*/ 3055 h 3374"/>
              <a:gd name="T88" fmla="*/ 16094 w 19570"/>
              <a:gd name="T89" fmla="*/ 3055 h 3374"/>
              <a:gd name="T90" fmla="*/ 17722 w 19570"/>
              <a:gd name="T91" fmla="*/ 3373 h 3374"/>
              <a:gd name="T92" fmla="*/ 17722 w 19570"/>
              <a:gd name="T93" fmla="*/ 3373 h 3374"/>
              <a:gd name="T94" fmla="*/ 19350 w 19570"/>
              <a:gd name="T95" fmla="*/ 3055 h 3374"/>
              <a:gd name="T96" fmla="*/ 19350 w 19570"/>
              <a:gd name="T97" fmla="*/ 3055 h 3374"/>
              <a:gd name="T98" fmla="*/ 19569 w 19570"/>
              <a:gd name="T99" fmla="*/ 2959 h 3374"/>
              <a:gd name="T100" fmla="*/ 19569 w 19570"/>
              <a:gd name="T101" fmla="*/ 1590 h 3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9570" h="3374">
                <a:moveTo>
                  <a:pt x="19569" y="1590"/>
                </a:moveTo>
                <a:lnTo>
                  <a:pt x="19569" y="1590"/>
                </a:lnTo>
                <a:cubicBezTo>
                  <a:pt x="19035" y="1980"/>
                  <a:pt x="18394" y="2191"/>
                  <a:pt x="17722" y="2191"/>
                </a:cubicBezTo>
                <a:lnTo>
                  <a:pt x="17722" y="2191"/>
                </a:lnTo>
                <a:cubicBezTo>
                  <a:pt x="16882" y="2191"/>
                  <a:pt x="16092" y="1863"/>
                  <a:pt x="15497" y="1268"/>
                </a:cubicBezTo>
                <a:lnTo>
                  <a:pt x="15497" y="1268"/>
                </a:lnTo>
                <a:cubicBezTo>
                  <a:pt x="15084" y="855"/>
                  <a:pt x="14603" y="535"/>
                  <a:pt x="14065" y="317"/>
                </a:cubicBezTo>
                <a:lnTo>
                  <a:pt x="14065" y="317"/>
                </a:lnTo>
                <a:cubicBezTo>
                  <a:pt x="13547" y="107"/>
                  <a:pt x="12999" y="0"/>
                  <a:pt x="12437" y="0"/>
                </a:cubicBezTo>
                <a:lnTo>
                  <a:pt x="12437" y="0"/>
                </a:lnTo>
                <a:cubicBezTo>
                  <a:pt x="11876" y="0"/>
                  <a:pt x="11328" y="107"/>
                  <a:pt x="10809" y="317"/>
                </a:cubicBezTo>
                <a:lnTo>
                  <a:pt x="10809" y="317"/>
                </a:lnTo>
                <a:cubicBezTo>
                  <a:pt x="10272" y="535"/>
                  <a:pt x="9791" y="855"/>
                  <a:pt x="9378" y="1268"/>
                </a:cubicBezTo>
                <a:lnTo>
                  <a:pt x="9378" y="1268"/>
                </a:lnTo>
                <a:cubicBezTo>
                  <a:pt x="8784" y="1863"/>
                  <a:pt x="7994" y="2191"/>
                  <a:pt x="7154" y="2191"/>
                </a:cubicBezTo>
                <a:lnTo>
                  <a:pt x="7154" y="2191"/>
                </a:lnTo>
                <a:cubicBezTo>
                  <a:pt x="6315" y="2191"/>
                  <a:pt x="5525" y="1863"/>
                  <a:pt x="4930" y="1268"/>
                </a:cubicBezTo>
                <a:lnTo>
                  <a:pt x="4930" y="1268"/>
                </a:lnTo>
                <a:cubicBezTo>
                  <a:pt x="4517" y="855"/>
                  <a:pt x="4035" y="535"/>
                  <a:pt x="3498" y="317"/>
                </a:cubicBezTo>
                <a:lnTo>
                  <a:pt x="3498" y="317"/>
                </a:lnTo>
                <a:cubicBezTo>
                  <a:pt x="2980" y="107"/>
                  <a:pt x="2432" y="0"/>
                  <a:pt x="1870" y="0"/>
                </a:cubicBezTo>
                <a:lnTo>
                  <a:pt x="1870" y="0"/>
                </a:lnTo>
                <a:cubicBezTo>
                  <a:pt x="1309" y="0"/>
                  <a:pt x="761" y="107"/>
                  <a:pt x="242" y="317"/>
                </a:cubicBezTo>
                <a:lnTo>
                  <a:pt x="242" y="317"/>
                </a:lnTo>
                <a:cubicBezTo>
                  <a:pt x="160" y="350"/>
                  <a:pt x="79" y="387"/>
                  <a:pt x="0" y="424"/>
                </a:cubicBezTo>
                <a:lnTo>
                  <a:pt x="0" y="1799"/>
                </a:lnTo>
                <a:lnTo>
                  <a:pt x="0" y="1799"/>
                </a:lnTo>
                <a:cubicBezTo>
                  <a:pt x="539" y="1399"/>
                  <a:pt x="1188" y="1182"/>
                  <a:pt x="1870" y="1182"/>
                </a:cubicBezTo>
                <a:lnTo>
                  <a:pt x="1870" y="1182"/>
                </a:lnTo>
                <a:cubicBezTo>
                  <a:pt x="2710" y="1182"/>
                  <a:pt x="3499" y="1510"/>
                  <a:pt x="4095" y="2104"/>
                </a:cubicBezTo>
                <a:lnTo>
                  <a:pt x="4095" y="2104"/>
                </a:lnTo>
                <a:cubicBezTo>
                  <a:pt x="4507" y="2518"/>
                  <a:pt x="4989" y="2837"/>
                  <a:pt x="5526" y="3055"/>
                </a:cubicBezTo>
                <a:lnTo>
                  <a:pt x="5526" y="3055"/>
                </a:lnTo>
                <a:cubicBezTo>
                  <a:pt x="6045" y="3266"/>
                  <a:pt x="6593" y="3373"/>
                  <a:pt x="7154" y="3373"/>
                </a:cubicBezTo>
                <a:lnTo>
                  <a:pt x="7154" y="3373"/>
                </a:lnTo>
                <a:cubicBezTo>
                  <a:pt x="7716" y="3373"/>
                  <a:pt x="8264" y="3266"/>
                  <a:pt x="8782" y="3055"/>
                </a:cubicBezTo>
                <a:lnTo>
                  <a:pt x="8782" y="3055"/>
                </a:lnTo>
                <a:cubicBezTo>
                  <a:pt x="9320" y="2837"/>
                  <a:pt x="9800" y="2518"/>
                  <a:pt x="10214" y="2104"/>
                </a:cubicBezTo>
                <a:lnTo>
                  <a:pt x="10214" y="2104"/>
                </a:lnTo>
                <a:cubicBezTo>
                  <a:pt x="10808" y="1510"/>
                  <a:pt x="11598" y="1182"/>
                  <a:pt x="12437" y="1182"/>
                </a:cubicBezTo>
                <a:lnTo>
                  <a:pt x="12437" y="1182"/>
                </a:lnTo>
                <a:cubicBezTo>
                  <a:pt x="13277" y="1182"/>
                  <a:pt x="14067" y="1510"/>
                  <a:pt x="14661" y="2104"/>
                </a:cubicBezTo>
                <a:lnTo>
                  <a:pt x="14661" y="2104"/>
                </a:lnTo>
                <a:cubicBezTo>
                  <a:pt x="15075" y="2518"/>
                  <a:pt x="15556" y="2837"/>
                  <a:pt x="16094" y="3055"/>
                </a:cubicBezTo>
                <a:lnTo>
                  <a:pt x="16094" y="3055"/>
                </a:lnTo>
                <a:cubicBezTo>
                  <a:pt x="16612" y="3266"/>
                  <a:pt x="17160" y="3373"/>
                  <a:pt x="17722" y="3373"/>
                </a:cubicBezTo>
                <a:lnTo>
                  <a:pt x="17722" y="3373"/>
                </a:lnTo>
                <a:cubicBezTo>
                  <a:pt x="18283" y="3373"/>
                  <a:pt x="18831" y="3266"/>
                  <a:pt x="19350" y="3055"/>
                </a:cubicBezTo>
                <a:lnTo>
                  <a:pt x="19350" y="3055"/>
                </a:lnTo>
                <a:cubicBezTo>
                  <a:pt x="19424" y="3025"/>
                  <a:pt x="19497" y="2993"/>
                  <a:pt x="19569" y="2959"/>
                </a:cubicBezTo>
                <a:lnTo>
                  <a:pt x="19569" y="1590"/>
                </a:lnTo>
              </a:path>
            </a:pathLst>
          </a:custGeom>
          <a:solidFill>
            <a:schemeClr val="bg1">
              <a:lumMod val="75000"/>
            </a:schemeClr>
          </a:solidFill>
          <a:ln>
            <a:noFill/>
          </a:ln>
          <a:effectLst/>
        </p:spPr>
        <p:txBody>
          <a:bodyPr wrap="none" anchor="ctr"/>
          <a:lstStyle/>
          <a:p>
            <a:endParaRPr lang="en-US" sz="2449" dirty="0">
              <a:latin typeface="Lato Light" panose="020F0502020204030203" pitchFamily="34" charset="0"/>
            </a:endParaRPr>
          </a:p>
        </p:txBody>
      </p:sp>
      <p:sp>
        <p:nvSpPr>
          <p:cNvPr id="21" name="Freeform 94">
            <a:extLst>
              <a:ext uri="{FF2B5EF4-FFF2-40B4-BE49-F238E27FC236}">
                <a16:creationId xmlns="" xmlns:a="http://schemas.openxmlformats.org/drawingml/2006/main" xmlns:r="http://schemas.openxmlformats.org/officeDocument/2006/relationships" xmlns:p="http://schemas.openxmlformats.org/presentationml/2006/main" xmlns:a16="http://schemas.microsoft.com/office/drawing/2014/main" xmlns:mv="urn:schemas-microsoft-com:mac:vml" xmlns:mc="http://schemas.openxmlformats.org/markup-compatibility/2006" id="{B137B58B-C7B7-D749-AC9F-C618E8BBE509}"/>
              </a:ext>
            </a:extLst>
          </p:cNvPr>
          <p:cNvSpPr>
            <a:spLocks noChangeArrowheads="1"/>
          </p:cNvSpPr>
          <p:nvPr/>
        </p:nvSpPr>
        <p:spPr bwMode="auto">
          <a:xfrm>
            <a:off x="2999423" y="5623469"/>
            <a:ext cx="14423" cy="241065"/>
          </a:xfrm>
          <a:custGeom>
            <a:avLst/>
            <a:gdLst>
              <a:gd name="T0" fmla="*/ 30 w 31"/>
              <a:gd name="T1" fmla="*/ 516 h 517"/>
              <a:gd name="T2" fmla="*/ 0 w 31"/>
              <a:gd name="T3" fmla="*/ 516 h 517"/>
              <a:gd name="T4" fmla="*/ 0 w 31"/>
              <a:gd name="T5" fmla="*/ 0 h 517"/>
              <a:gd name="T6" fmla="*/ 30 w 31"/>
              <a:gd name="T7" fmla="*/ 0 h 517"/>
              <a:gd name="T8" fmla="*/ 30 w 31"/>
              <a:gd name="T9" fmla="*/ 516 h 517"/>
            </a:gdLst>
            <a:ahLst/>
            <a:cxnLst>
              <a:cxn ang="0">
                <a:pos x="T0" y="T1"/>
              </a:cxn>
              <a:cxn ang="0">
                <a:pos x="T2" y="T3"/>
              </a:cxn>
              <a:cxn ang="0">
                <a:pos x="T4" y="T5"/>
              </a:cxn>
              <a:cxn ang="0">
                <a:pos x="T6" y="T7"/>
              </a:cxn>
              <a:cxn ang="0">
                <a:pos x="T8" y="T9"/>
              </a:cxn>
            </a:cxnLst>
            <a:rect l="0" t="0" r="r" b="b"/>
            <a:pathLst>
              <a:path w="31" h="517">
                <a:moveTo>
                  <a:pt x="30" y="516"/>
                </a:moveTo>
                <a:lnTo>
                  <a:pt x="0" y="516"/>
                </a:lnTo>
                <a:lnTo>
                  <a:pt x="0" y="0"/>
                </a:lnTo>
                <a:lnTo>
                  <a:pt x="30" y="0"/>
                </a:lnTo>
                <a:lnTo>
                  <a:pt x="30" y="516"/>
                </a:lnTo>
              </a:path>
            </a:pathLst>
          </a:custGeom>
          <a:solidFill>
            <a:schemeClr val="accent4"/>
          </a:solidFill>
          <a:ln>
            <a:solidFill>
              <a:schemeClr val="bg2">
                <a:lumMod val="50000"/>
              </a:schemeClr>
            </a:solidFill>
          </a:ln>
          <a:effectLst/>
        </p:spPr>
        <p:txBody>
          <a:bodyPr wrap="none" anchor="ctr"/>
          <a:lstStyle/>
          <a:p>
            <a:endParaRPr lang="en-US" sz="2449" dirty="0">
              <a:latin typeface="Lato Light" panose="020F0502020204030203" pitchFamily="34" charset="0"/>
            </a:endParaRPr>
          </a:p>
        </p:txBody>
      </p:sp>
      <p:sp>
        <p:nvSpPr>
          <p:cNvPr id="16" name="Freeform 241">
            <a:extLst>
              <a:ext uri="{FF2B5EF4-FFF2-40B4-BE49-F238E27FC236}">
                <a16:creationId xmlns="" xmlns:a="http://schemas.openxmlformats.org/drawingml/2006/main" xmlns:r="http://schemas.openxmlformats.org/officeDocument/2006/relationships" xmlns:p="http://schemas.openxmlformats.org/presentationml/2006/main" xmlns:a16="http://schemas.microsoft.com/office/drawing/2014/main" xmlns:mv="urn:schemas-microsoft-com:mac:vml" xmlns:mc="http://schemas.openxmlformats.org/markup-compatibility/2006" id="{48531ED3-6F90-8441-9057-F8C1F74E1F0F}"/>
              </a:ext>
            </a:extLst>
          </p:cNvPr>
          <p:cNvSpPr>
            <a:spLocks noChangeArrowheads="1"/>
          </p:cNvSpPr>
          <p:nvPr/>
        </p:nvSpPr>
        <p:spPr bwMode="auto">
          <a:xfrm>
            <a:off x="2870200" y="3784600"/>
            <a:ext cx="2120900" cy="1951567"/>
          </a:xfrm>
          <a:custGeom>
            <a:avLst/>
            <a:gdLst>
              <a:gd name="T0" fmla="*/ 2922 w 3133"/>
              <a:gd name="T1" fmla="*/ 0 h 3615"/>
              <a:gd name="T2" fmla="*/ 210 w 3133"/>
              <a:gd name="T3" fmla="*/ 0 h 3615"/>
              <a:gd name="T4" fmla="*/ 210 w 3133"/>
              <a:gd name="T5" fmla="*/ 0 h 3615"/>
              <a:gd name="T6" fmla="*/ 0 w 3133"/>
              <a:gd name="T7" fmla="*/ 209 h 3615"/>
              <a:gd name="T8" fmla="*/ 0 w 3133"/>
              <a:gd name="T9" fmla="*/ 2968 h 3615"/>
              <a:gd name="T10" fmla="*/ 0 w 3133"/>
              <a:gd name="T11" fmla="*/ 3131 h 3615"/>
              <a:gd name="T12" fmla="*/ 0 w 3133"/>
              <a:gd name="T13" fmla="*/ 3333 h 3615"/>
              <a:gd name="T14" fmla="*/ 0 w 3133"/>
              <a:gd name="T15" fmla="*/ 3333 h 3615"/>
              <a:gd name="T16" fmla="*/ 358 w 3133"/>
              <a:gd name="T17" fmla="*/ 3482 h 3615"/>
              <a:gd name="T18" fmla="*/ 647 w 3133"/>
              <a:gd name="T19" fmla="*/ 3192 h 3615"/>
              <a:gd name="T20" fmla="*/ 647 w 3133"/>
              <a:gd name="T21" fmla="*/ 3192 h 3615"/>
              <a:gd name="T22" fmla="*/ 796 w 3133"/>
              <a:gd name="T23" fmla="*/ 3131 h 3615"/>
              <a:gd name="T24" fmla="*/ 2922 w 3133"/>
              <a:gd name="T25" fmla="*/ 3131 h 3615"/>
              <a:gd name="T26" fmla="*/ 2922 w 3133"/>
              <a:gd name="T27" fmla="*/ 3131 h 3615"/>
              <a:gd name="T28" fmla="*/ 3132 w 3133"/>
              <a:gd name="T29" fmla="*/ 2921 h 3615"/>
              <a:gd name="T30" fmla="*/ 3132 w 3133"/>
              <a:gd name="T31" fmla="*/ 209 h 3615"/>
              <a:gd name="T32" fmla="*/ 3132 w 3133"/>
              <a:gd name="T33" fmla="*/ 209 h 3615"/>
              <a:gd name="T34" fmla="*/ 2922 w 3133"/>
              <a:gd name="T35" fmla="*/ 0 h 36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133" h="3615">
                <a:moveTo>
                  <a:pt x="2922" y="0"/>
                </a:moveTo>
                <a:lnTo>
                  <a:pt x="210" y="0"/>
                </a:lnTo>
                <a:lnTo>
                  <a:pt x="210" y="0"/>
                </a:lnTo>
                <a:cubicBezTo>
                  <a:pt x="94" y="0"/>
                  <a:pt x="0" y="94"/>
                  <a:pt x="0" y="209"/>
                </a:cubicBezTo>
                <a:lnTo>
                  <a:pt x="0" y="2968"/>
                </a:lnTo>
                <a:lnTo>
                  <a:pt x="0" y="3131"/>
                </a:lnTo>
                <a:lnTo>
                  <a:pt x="0" y="3333"/>
                </a:lnTo>
                <a:lnTo>
                  <a:pt x="0" y="3333"/>
                </a:lnTo>
                <a:cubicBezTo>
                  <a:pt x="0" y="3521"/>
                  <a:pt x="226" y="3614"/>
                  <a:pt x="358" y="3482"/>
                </a:cubicBezTo>
                <a:lnTo>
                  <a:pt x="647" y="3192"/>
                </a:lnTo>
                <a:lnTo>
                  <a:pt x="647" y="3192"/>
                </a:lnTo>
                <a:cubicBezTo>
                  <a:pt x="687" y="3153"/>
                  <a:pt x="740" y="3131"/>
                  <a:pt x="796" y="3131"/>
                </a:cubicBezTo>
                <a:lnTo>
                  <a:pt x="2922" y="3131"/>
                </a:lnTo>
                <a:lnTo>
                  <a:pt x="2922" y="3131"/>
                </a:lnTo>
                <a:cubicBezTo>
                  <a:pt x="3038" y="3131"/>
                  <a:pt x="3132" y="3037"/>
                  <a:pt x="3132" y="2921"/>
                </a:cubicBezTo>
                <a:lnTo>
                  <a:pt x="3132" y="209"/>
                </a:lnTo>
                <a:lnTo>
                  <a:pt x="3132" y="209"/>
                </a:lnTo>
                <a:cubicBezTo>
                  <a:pt x="3132" y="94"/>
                  <a:pt x="3038" y="0"/>
                  <a:pt x="2922" y="0"/>
                </a:cubicBezTo>
              </a:path>
            </a:pathLst>
          </a:custGeom>
          <a:solidFill>
            <a:schemeClr val="bg2">
              <a:lumMod val="50000"/>
            </a:schemeClr>
          </a:solidFill>
          <a:ln>
            <a:noFill/>
          </a:ln>
          <a:effectLst/>
        </p:spPr>
        <p:txBody>
          <a:bodyPr wrap="none" anchor="t"/>
          <a:lstStyle/>
          <a:p>
            <a:r>
              <a:rPr lang="en-US" b="0" dirty="0" smtClean="0">
                <a:solidFill>
                  <a:schemeClr val="bg1"/>
                </a:solidFill>
                <a:latin typeface="Lato Light" panose="020F0502020204030203" pitchFamily="34" charset="0"/>
              </a:rPr>
              <a:t>With Institute of </a:t>
            </a:r>
            <a:endParaRPr lang="en-US" dirty="0" smtClean="0">
              <a:solidFill>
                <a:schemeClr val="bg1"/>
              </a:solidFill>
              <a:latin typeface="Lato Light" panose="020F0502020204030203" pitchFamily="34" charset="0"/>
            </a:endParaRPr>
          </a:p>
          <a:p>
            <a:r>
              <a:rPr lang="en-US" b="0" dirty="0" smtClean="0">
                <a:solidFill>
                  <a:schemeClr val="bg1"/>
                </a:solidFill>
                <a:latin typeface="Lato Light" panose="020F0502020204030203" pitchFamily="34" charset="0"/>
              </a:rPr>
              <a:t>Directors or </a:t>
            </a:r>
          </a:p>
          <a:p>
            <a:r>
              <a:rPr lang="en-US" b="0" dirty="0" smtClean="0">
                <a:solidFill>
                  <a:schemeClr val="bg1"/>
                </a:solidFill>
                <a:latin typeface="Lato Light" panose="020F0502020204030203" pitchFamily="34" charset="0"/>
              </a:rPr>
              <a:t>university, building</a:t>
            </a:r>
          </a:p>
          <a:p>
            <a:r>
              <a:rPr lang="en-US" b="0" dirty="0" smtClean="0">
                <a:solidFill>
                  <a:schemeClr val="bg1"/>
                </a:solidFill>
                <a:latin typeface="Lato Light" panose="020F0502020204030203" pitchFamily="34" charset="0"/>
              </a:rPr>
              <a:t>D&amp;T commitments, </a:t>
            </a:r>
          </a:p>
          <a:p>
            <a:r>
              <a:rPr lang="en-US" b="0" dirty="0" smtClean="0">
                <a:solidFill>
                  <a:schemeClr val="bg1"/>
                </a:solidFill>
                <a:latin typeface="Lato Light" panose="020F0502020204030203" pitchFamily="34" charset="0"/>
              </a:rPr>
              <a:t>capacities and </a:t>
            </a:r>
          </a:p>
          <a:p>
            <a:r>
              <a:rPr lang="en-US" b="0" dirty="0" smtClean="0">
                <a:solidFill>
                  <a:schemeClr val="bg1"/>
                </a:solidFill>
                <a:latin typeface="Lato Light" panose="020F0502020204030203" pitchFamily="34" charset="0"/>
              </a:rPr>
              <a:t>networks. </a:t>
            </a:r>
          </a:p>
          <a:p>
            <a:endParaRPr lang="en-US" sz="1700" b="0" dirty="0" smtClean="0">
              <a:solidFill>
                <a:srgbClr val="FFFFFF"/>
              </a:solidFill>
              <a:latin typeface="Lato Light" panose="020F0502020204030203" pitchFamily="34" charset="0"/>
            </a:endParaRPr>
          </a:p>
        </p:txBody>
      </p:sp>
      <p:sp>
        <p:nvSpPr>
          <p:cNvPr id="22" name="Freeform 94">
            <a:extLst>
              <a:ext uri="{FF2B5EF4-FFF2-40B4-BE49-F238E27FC236}">
                <a16:creationId xmlns="" xmlns:a="http://schemas.openxmlformats.org/drawingml/2006/main" xmlns:r="http://schemas.openxmlformats.org/officeDocument/2006/relationships" xmlns:p="http://schemas.openxmlformats.org/presentationml/2006/main" xmlns:a16="http://schemas.microsoft.com/office/drawing/2014/main" xmlns:mv="urn:schemas-microsoft-com:mac:vml" xmlns:mc="http://schemas.openxmlformats.org/markup-compatibility/2006" id="{B137B58B-C7B7-D749-AC9F-C618E8BBE509}"/>
              </a:ext>
            </a:extLst>
          </p:cNvPr>
          <p:cNvSpPr>
            <a:spLocks noChangeArrowheads="1"/>
          </p:cNvSpPr>
          <p:nvPr/>
        </p:nvSpPr>
        <p:spPr bwMode="auto">
          <a:xfrm>
            <a:off x="815022" y="4463536"/>
            <a:ext cx="14423" cy="241065"/>
          </a:xfrm>
          <a:custGeom>
            <a:avLst/>
            <a:gdLst>
              <a:gd name="T0" fmla="*/ 30 w 31"/>
              <a:gd name="T1" fmla="*/ 516 h 517"/>
              <a:gd name="T2" fmla="*/ 0 w 31"/>
              <a:gd name="T3" fmla="*/ 516 h 517"/>
              <a:gd name="T4" fmla="*/ 0 w 31"/>
              <a:gd name="T5" fmla="*/ 0 h 517"/>
              <a:gd name="T6" fmla="*/ 30 w 31"/>
              <a:gd name="T7" fmla="*/ 0 h 517"/>
              <a:gd name="T8" fmla="*/ 30 w 31"/>
              <a:gd name="T9" fmla="*/ 516 h 517"/>
            </a:gdLst>
            <a:ahLst/>
            <a:cxnLst>
              <a:cxn ang="0">
                <a:pos x="T0" y="T1"/>
              </a:cxn>
              <a:cxn ang="0">
                <a:pos x="T2" y="T3"/>
              </a:cxn>
              <a:cxn ang="0">
                <a:pos x="T4" y="T5"/>
              </a:cxn>
              <a:cxn ang="0">
                <a:pos x="T6" y="T7"/>
              </a:cxn>
              <a:cxn ang="0">
                <a:pos x="T8" y="T9"/>
              </a:cxn>
            </a:cxnLst>
            <a:rect l="0" t="0" r="r" b="b"/>
            <a:pathLst>
              <a:path w="31" h="517">
                <a:moveTo>
                  <a:pt x="30" y="516"/>
                </a:moveTo>
                <a:lnTo>
                  <a:pt x="0" y="516"/>
                </a:lnTo>
                <a:lnTo>
                  <a:pt x="0" y="0"/>
                </a:lnTo>
                <a:lnTo>
                  <a:pt x="30" y="0"/>
                </a:lnTo>
                <a:lnTo>
                  <a:pt x="30" y="516"/>
                </a:lnTo>
              </a:path>
            </a:pathLst>
          </a:custGeom>
          <a:solidFill>
            <a:schemeClr val="accent4"/>
          </a:solidFill>
          <a:ln>
            <a:solidFill>
              <a:srgbClr val="336600"/>
            </a:solidFill>
          </a:ln>
          <a:effectLst/>
        </p:spPr>
        <p:txBody>
          <a:bodyPr wrap="none" anchor="ctr"/>
          <a:lstStyle/>
          <a:p>
            <a:endParaRPr lang="en-US" sz="2449" dirty="0">
              <a:latin typeface="Lato Light" panose="020F0502020204030203" pitchFamily="34" charset="0"/>
            </a:endParaRPr>
          </a:p>
        </p:txBody>
      </p:sp>
      <p:sp>
        <p:nvSpPr>
          <p:cNvPr id="6" name="Freeform 87">
            <a:extLst>
              <a:ext uri="{FF2B5EF4-FFF2-40B4-BE49-F238E27FC236}">
                <a16:creationId xmlns="" xmlns:a="http://schemas.openxmlformats.org/drawingml/2006/main" xmlns:r="http://schemas.openxmlformats.org/officeDocument/2006/relationships" xmlns:p="http://schemas.openxmlformats.org/presentationml/2006/main" xmlns:a16="http://schemas.microsoft.com/office/drawing/2014/main" xmlns:mv="urn:schemas-microsoft-com:mac:vml" xmlns:mc="http://schemas.openxmlformats.org/markup-compatibility/2006" id="{C7259200-E118-1F4B-BE40-2CBCD343AC90}"/>
              </a:ext>
            </a:extLst>
          </p:cNvPr>
          <p:cNvSpPr>
            <a:spLocks noChangeArrowheads="1"/>
          </p:cNvSpPr>
          <p:nvPr/>
        </p:nvSpPr>
        <p:spPr bwMode="auto">
          <a:xfrm>
            <a:off x="682956" y="4689217"/>
            <a:ext cx="468511" cy="466983"/>
          </a:xfrm>
          <a:custGeom>
            <a:avLst/>
            <a:gdLst>
              <a:gd name="T0" fmla="*/ 710 w 711"/>
              <a:gd name="T1" fmla="*/ 354 h 940"/>
              <a:gd name="T2" fmla="*/ 710 w 711"/>
              <a:gd name="T3" fmla="*/ 354 h 940"/>
              <a:gd name="T4" fmla="*/ 355 w 711"/>
              <a:gd name="T5" fmla="*/ 0 h 940"/>
              <a:gd name="T6" fmla="*/ 355 w 711"/>
              <a:gd name="T7" fmla="*/ 0 h 940"/>
              <a:gd name="T8" fmla="*/ 0 w 711"/>
              <a:gd name="T9" fmla="*/ 354 h 940"/>
              <a:gd name="T10" fmla="*/ 0 w 711"/>
              <a:gd name="T11" fmla="*/ 354 h 940"/>
              <a:gd name="T12" fmla="*/ 206 w 711"/>
              <a:gd name="T13" fmla="*/ 676 h 940"/>
              <a:gd name="T14" fmla="*/ 355 w 711"/>
              <a:gd name="T15" fmla="*/ 939 h 940"/>
              <a:gd name="T16" fmla="*/ 504 w 711"/>
              <a:gd name="T17" fmla="*/ 676 h 940"/>
              <a:gd name="T18" fmla="*/ 504 w 711"/>
              <a:gd name="T19" fmla="*/ 676 h 940"/>
              <a:gd name="T20" fmla="*/ 710 w 711"/>
              <a:gd name="T21" fmla="*/ 354 h 9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11" h="940">
                <a:moveTo>
                  <a:pt x="710" y="354"/>
                </a:moveTo>
                <a:lnTo>
                  <a:pt x="710" y="354"/>
                </a:lnTo>
                <a:cubicBezTo>
                  <a:pt x="710" y="158"/>
                  <a:pt x="551" y="0"/>
                  <a:pt x="355" y="0"/>
                </a:cubicBezTo>
                <a:lnTo>
                  <a:pt x="355" y="0"/>
                </a:lnTo>
                <a:cubicBezTo>
                  <a:pt x="159" y="0"/>
                  <a:pt x="0" y="158"/>
                  <a:pt x="0" y="354"/>
                </a:cubicBezTo>
                <a:lnTo>
                  <a:pt x="0" y="354"/>
                </a:lnTo>
                <a:cubicBezTo>
                  <a:pt x="0" y="497"/>
                  <a:pt x="84" y="620"/>
                  <a:pt x="206" y="676"/>
                </a:cubicBezTo>
                <a:lnTo>
                  <a:pt x="355" y="939"/>
                </a:lnTo>
                <a:lnTo>
                  <a:pt x="504" y="676"/>
                </a:lnTo>
                <a:lnTo>
                  <a:pt x="504" y="676"/>
                </a:lnTo>
                <a:cubicBezTo>
                  <a:pt x="625" y="620"/>
                  <a:pt x="710" y="497"/>
                  <a:pt x="710" y="354"/>
                </a:cubicBezTo>
              </a:path>
            </a:pathLst>
          </a:custGeom>
          <a:solidFill>
            <a:schemeClr val="accent1"/>
          </a:solidFill>
          <a:ln>
            <a:noFill/>
          </a:ln>
          <a:effectLst/>
        </p:spPr>
        <p:txBody>
          <a:bodyPr wrap="none" anchor="ctr"/>
          <a:lstStyle/>
          <a:p>
            <a:pPr algn="ctr"/>
            <a:endParaRPr lang="en-US" sz="2000" dirty="0">
              <a:solidFill>
                <a:schemeClr val="bg1"/>
              </a:solidFill>
              <a:latin typeface="Lato Light" panose="020F0502020204030203" pitchFamily="34" charset="0"/>
            </a:endParaRPr>
          </a:p>
        </p:txBody>
      </p:sp>
      <p:sp>
        <p:nvSpPr>
          <p:cNvPr id="23" name="Freeform 94">
            <a:extLst>
              <a:ext uri="{FF2B5EF4-FFF2-40B4-BE49-F238E27FC236}">
                <a16:creationId xmlns="" xmlns:a="http://schemas.openxmlformats.org/drawingml/2006/main" xmlns:r="http://schemas.openxmlformats.org/officeDocument/2006/relationships" xmlns:p="http://schemas.openxmlformats.org/presentationml/2006/main" xmlns:a16="http://schemas.microsoft.com/office/drawing/2014/main" xmlns:mv="urn:schemas-microsoft-com:mac:vml" xmlns:mc="http://schemas.openxmlformats.org/markup-compatibility/2006" id="{B137B58B-C7B7-D749-AC9F-C618E8BBE509}"/>
              </a:ext>
            </a:extLst>
          </p:cNvPr>
          <p:cNvSpPr>
            <a:spLocks noChangeArrowheads="1"/>
          </p:cNvSpPr>
          <p:nvPr/>
        </p:nvSpPr>
        <p:spPr bwMode="auto">
          <a:xfrm>
            <a:off x="5463223" y="4692136"/>
            <a:ext cx="14423" cy="241065"/>
          </a:xfrm>
          <a:custGeom>
            <a:avLst/>
            <a:gdLst>
              <a:gd name="T0" fmla="*/ 30 w 31"/>
              <a:gd name="T1" fmla="*/ 516 h 517"/>
              <a:gd name="T2" fmla="*/ 0 w 31"/>
              <a:gd name="T3" fmla="*/ 516 h 517"/>
              <a:gd name="T4" fmla="*/ 0 w 31"/>
              <a:gd name="T5" fmla="*/ 0 h 517"/>
              <a:gd name="T6" fmla="*/ 30 w 31"/>
              <a:gd name="T7" fmla="*/ 0 h 517"/>
              <a:gd name="T8" fmla="*/ 30 w 31"/>
              <a:gd name="T9" fmla="*/ 516 h 517"/>
            </a:gdLst>
            <a:ahLst/>
            <a:cxnLst>
              <a:cxn ang="0">
                <a:pos x="T0" y="T1"/>
              </a:cxn>
              <a:cxn ang="0">
                <a:pos x="T2" y="T3"/>
              </a:cxn>
              <a:cxn ang="0">
                <a:pos x="T4" y="T5"/>
              </a:cxn>
              <a:cxn ang="0">
                <a:pos x="T6" y="T7"/>
              </a:cxn>
              <a:cxn ang="0">
                <a:pos x="T8" y="T9"/>
              </a:cxn>
            </a:cxnLst>
            <a:rect l="0" t="0" r="r" b="b"/>
            <a:pathLst>
              <a:path w="31" h="517">
                <a:moveTo>
                  <a:pt x="30" y="516"/>
                </a:moveTo>
                <a:lnTo>
                  <a:pt x="0" y="516"/>
                </a:lnTo>
                <a:lnTo>
                  <a:pt x="0" y="0"/>
                </a:lnTo>
                <a:lnTo>
                  <a:pt x="30" y="0"/>
                </a:lnTo>
                <a:lnTo>
                  <a:pt x="30" y="516"/>
                </a:lnTo>
              </a:path>
            </a:pathLst>
          </a:custGeom>
          <a:solidFill>
            <a:schemeClr val="accent4"/>
          </a:solidFill>
          <a:ln>
            <a:solidFill>
              <a:srgbClr val="084D7A"/>
            </a:solidFill>
          </a:ln>
          <a:effectLst/>
        </p:spPr>
        <p:txBody>
          <a:bodyPr wrap="none" anchor="ctr"/>
          <a:lstStyle/>
          <a:p>
            <a:endParaRPr lang="en-US" sz="2449" dirty="0">
              <a:latin typeface="Lato Light" panose="020F0502020204030203" pitchFamily="34" charset="0"/>
            </a:endParaRPr>
          </a:p>
        </p:txBody>
      </p:sp>
      <p:sp>
        <p:nvSpPr>
          <p:cNvPr id="15" name="Freeform 169">
            <a:extLst>
              <a:ext uri="{FF2B5EF4-FFF2-40B4-BE49-F238E27FC236}">
                <a16:creationId xmlns="" xmlns:a="http://schemas.openxmlformats.org/drawingml/2006/main" xmlns:r="http://schemas.openxmlformats.org/officeDocument/2006/relationships" xmlns:p="http://schemas.openxmlformats.org/presentationml/2006/main" xmlns:a16="http://schemas.microsoft.com/office/drawing/2014/main" xmlns:mv="urn:schemas-microsoft-com:mac:vml" xmlns:mc="http://schemas.openxmlformats.org/markup-compatibility/2006" id="{B61ACC66-EFC5-C248-B129-BE5AC2AC1B50}"/>
              </a:ext>
            </a:extLst>
          </p:cNvPr>
          <p:cNvSpPr>
            <a:spLocks noChangeArrowheads="1"/>
          </p:cNvSpPr>
          <p:nvPr/>
        </p:nvSpPr>
        <p:spPr bwMode="auto">
          <a:xfrm>
            <a:off x="5346700" y="3035299"/>
            <a:ext cx="1511300" cy="1727201"/>
          </a:xfrm>
          <a:custGeom>
            <a:avLst/>
            <a:gdLst>
              <a:gd name="T0" fmla="*/ 2923 w 3134"/>
              <a:gd name="T1" fmla="*/ 0 h 3616"/>
              <a:gd name="T2" fmla="*/ 211 w 3134"/>
              <a:gd name="T3" fmla="*/ 0 h 3616"/>
              <a:gd name="T4" fmla="*/ 211 w 3134"/>
              <a:gd name="T5" fmla="*/ 0 h 3616"/>
              <a:gd name="T6" fmla="*/ 0 w 3134"/>
              <a:gd name="T7" fmla="*/ 210 h 3616"/>
              <a:gd name="T8" fmla="*/ 0 w 3134"/>
              <a:gd name="T9" fmla="*/ 2969 h 3616"/>
              <a:gd name="T10" fmla="*/ 0 w 3134"/>
              <a:gd name="T11" fmla="*/ 3132 h 3616"/>
              <a:gd name="T12" fmla="*/ 0 w 3134"/>
              <a:gd name="T13" fmla="*/ 3334 h 3616"/>
              <a:gd name="T14" fmla="*/ 0 w 3134"/>
              <a:gd name="T15" fmla="*/ 3334 h 3616"/>
              <a:gd name="T16" fmla="*/ 359 w 3134"/>
              <a:gd name="T17" fmla="*/ 3483 h 3616"/>
              <a:gd name="T18" fmla="*/ 649 w 3134"/>
              <a:gd name="T19" fmla="*/ 3193 h 3616"/>
              <a:gd name="T20" fmla="*/ 649 w 3134"/>
              <a:gd name="T21" fmla="*/ 3193 h 3616"/>
              <a:gd name="T22" fmla="*/ 797 w 3134"/>
              <a:gd name="T23" fmla="*/ 3132 h 3616"/>
              <a:gd name="T24" fmla="*/ 2923 w 3134"/>
              <a:gd name="T25" fmla="*/ 3132 h 3616"/>
              <a:gd name="T26" fmla="*/ 2923 w 3134"/>
              <a:gd name="T27" fmla="*/ 3132 h 3616"/>
              <a:gd name="T28" fmla="*/ 3133 w 3134"/>
              <a:gd name="T29" fmla="*/ 2921 h 3616"/>
              <a:gd name="T30" fmla="*/ 3133 w 3134"/>
              <a:gd name="T31" fmla="*/ 210 h 3616"/>
              <a:gd name="T32" fmla="*/ 3133 w 3134"/>
              <a:gd name="T33" fmla="*/ 210 h 3616"/>
              <a:gd name="T34" fmla="*/ 2923 w 3134"/>
              <a:gd name="T35" fmla="*/ 0 h 36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134" h="3616">
                <a:moveTo>
                  <a:pt x="2923" y="0"/>
                </a:moveTo>
                <a:lnTo>
                  <a:pt x="211" y="0"/>
                </a:lnTo>
                <a:lnTo>
                  <a:pt x="211" y="0"/>
                </a:lnTo>
                <a:cubicBezTo>
                  <a:pt x="95" y="0"/>
                  <a:pt x="0" y="94"/>
                  <a:pt x="0" y="210"/>
                </a:cubicBezTo>
                <a:lnTo>
                  <a:pt x="0" y="2969"/>
                </a:lnTo>
                <a:lnTo>
                  <a:pt x="0" y="3132"/>
                </a:lnTo>
                <a:lnTo>
                  <a:pt x="0" y="3334"/>
                </a:lnTo>
                <a:lnTo>
                  <a:pt x="0" y="3334"/>
                </a:lnTo>
                <a:cubicBezTo>
                  <a:pt x="0" y="3521"/>
                  <a:pt x="227" y="3615"/>
                  <a:pt x="359" y="3483"/>
                </a:cubicBezTo>
                <a:lnTo>
                  <a:pt x="649" y="3193"/>
                </a:lnTo>
                <a:lnTo>
                  <a:pt x="649" y="3193"/>
                </a:lnTo>
                <a:cubicBezTo>
                  <a:pt x="688" y="3154"/>
                  <a:pt x="742" y="3132"/>
                  <a:pt x="797" y="3132"/>
                </a:cubicBezTo>
                <a:lnTo>
                  <a:pt x="2923" y="3132"/>
                </a:lnTo>
                <a:lnTo>
                  <a:pt x="2923" y="3132"/>
                </a:lnTo>
                <a:cubicBezTo>
                  <a:pt x="3039" y="3132"/>
                  <a:pt x="3133" y="3038"/>
                  <a:pt x="3133" y="2921"/>
                </a:cubicBezTo>
                <a:lnTo>
                  <a:pt x="3133" y="210"/>
                </a:lnTo>
                <a:lnTo>
                  <a:pt x="3133" y="210"/>
                </a:lnTo>
                <a:cubicBezTo>
                  <a:pt x="3133" y="94"/>
                  <a:pt x="3039" y="0"/>
                  <a:pt x="2923" y="0"/>
                </a:cubicBezTo>
              </a:path>
            </a:pathLst>
          </a:custGeom>
          <a:solidFill>
            <a:schemeClr val="bg2">
              <a:lumMod val="75000"/>
            </a:schemeClr>
          </a:solidFill>
          <a:ln>
            <a:noFill/>
          </a:ln>
          <a:effectLst/>
        </p:spPr>
        <p:txBody>
          <a:bodyPr wrap="none" anchor="t"/>
          <a:lstStyle/>
          <a:p>
            <a:r>
              <a:rPr lang="en-US" dirty="0" smtClean="0">
                <a:solidFill>
                  <a:srgbClr val="FFFFFF"/>
                </a:solidFill>
                <a:latin typeface="Lato Light" panose="020F0502020204030203" pitchFamily="34" charset="0"/>
              </a:rPr>
              <a:t>Working with</a:t>
            </a:r>
          </a:p>
          <a:p>
            <a:r>
              <a:rPr lang="en-US" dirty="0" smtClean="0">
                <a:solidFill>
                  <a:srgbClr val="FFFFFF"/>
                </a:solidFill>
                <a:latin typeface="Lato Light" panose="020F0502020204030203" pitchFamily="34" charset="0"/>
              </a:rPr>
              <a:t>companies</a:t>
            </a:r>
            <a:r>
              <a:rPr lang="en-US" b="0" dirty="0" smtClean="0">
                <a:solidFill>
                  <a:srgbClr val="FFFFFF"/>
                </a:solidFill>
                <a:latin typeface="Lato Light" panose="020F0502020204030203" pitchFamily="34" charset="0"/>
              </a:rPr>
              <a:t> on</a:t>
            </a:r>
          </a:p>
          <a:p>
            <a:r>
              <a:rPr lang="en-US" b="0" dirty="0" smtClean="0">
                <a:solidFill>
                  <a:srgbClr val="FFFFFF"/>
                </a:solidFill>
                <a:latin typeface="Lato Light" panose="020F0502020204030203" pitchFamily="34" charset="0"/>
              </a:rPr>
              <a:t>sustainability</a:t>
            </a:r>
          </a:p>
          <a:p>
            <a:r>
              <a:rPr lang="en-US" b="0" dirty="0" smtClean="0">
                <a:solidFill>
                  <a:srgbClr val="FFFFFF"/>
                </a:solidFill>
                <a:latin typeface="Lato Light" panose="020F0502020204030203" pitchFamily="34" charset="0"/>
              </a:rPr>
              <a:t>D&amp;T in</a:t>
            </a:r>
          </a:p>
          <a:p>
            <a:r>
              <a:rPr lang="en-US" b="0" dirty="0" smtClean="0">
                <a:solidFill>
                  <a:srgbClr val="FFFFFF"/>
                </a:solidFill>
                <a:latin typeface="Lato Light" panose="020F0502020204030203" pitchFamily="34" charset="0"/>
              </a:rPr>
              <a:t>reporting </a:t>
            </a:r>
          </a:p>
          <a:p>
            <a:r>
              <a:rPr lang="en-US" b="0" dirty="0" smtClean="0">
                <a:solidFill>
                  <a:srgbClr val="FFFFFF"/>
                </a:solidFill>
                <a:latin typeface="Lato Light" panose="020F0502020204030203" pitchFamily="34" charset="0"/>
              </a:rPr>
              <a:t>  </a:t>
            </a:r>
          </a:p>
        </p:txBody>
      </p:sp>
      <p:sp>
        <p:nvSpPr>
          <p:cNvPr id="17" name="Freeform 316">
            <a:extLst>
              <a:ext uri="{FF2B5EF4-FFF2-40B4-BE49-F238E27FC236}">
                <a16:creationId xmlns="" xmlns:a="http://schemas.openxmlformats.org/drawingml/2006/main" xmlns:r="http://schemas.openxmlformats.org/officeDocument/2006/relationships" xmlns:p="http://schemas.openxmlformats.org/presentationml/2006/main" xmlns:a16="http://schemas.microsoft.com/office/drawing/2014/main" xmlns:mv="urn:schemas-microsoft-com:mac:vml" xmlns:mc="http://schemas.openxmlformats.org/markup-compatibility/2006" id="{55E79615-A5CA-A549-9764-7C7720D710F4}"/>
              </a:ext>
            </a:extLst>
          </p:cNvPr>
          <p:cNvSpPr>
            <a:spLocks noChangeArrowheads="1"/>
          </p:cNvSpPr>
          <p:nvPr/>
        </p:nvSpPr>
        <p:spPr bwMode="auto">
          <a:xfrm>
            <a:off x="7277100" y="3708401"/>
            <a:ext cx="1562101" cy="1837266"/>
          </a:xfrm>
          <a:custGeom>
            <a:avLst/>
            <a:gdLst>
              <a:gd name="T0" fmla="*/ 2922 w 3133"/>
              <a:gd name="T1" fmla="*/ 0 h 3615"/>
              <a:gd name="T2" fmla="*/ 210 w 3133"/>
              <a:gd name="T3" fmla="*/ 0 h 3615"/>
              <a:gd name="T4" fmla="*/ 210 w 3133"/>
              <a:gd name="T5" fmla="*/ 0 h 3615"/>
              <a:gd name="T6" fmla="*/ 0 w 3133"/>
              <a:gd name="T7" fmla="*/ 210 h 3615"/>
              <a:gd name="T8" fmla="*/ 0 w 3133"/>
              <a:gd name="T9" fmla="*/ 2968 h 3615"/>
              <a:gd name="T10" fmla="*/ 0 w 3133"/>
              <a:gd name="T11" fmla="*/ 3131 h 3615"/>
              <a:gd name="T12" fmla="*/ 0 w 3133"/>
              <a:gd name="T13" fmla="*/ 3334 h 3615"/>
              <a:gd name="T14" fmla="*/ 0 w 3133"/>
              <a:gd name="T15" fmla="*/ 3334 h 3615"/>
              <a:gd name="T16" fmla="*/ 359 w 3133"/>
              <a:gd name="T17" fmla="*/ 3482 h 3615"/>
              <a:gd name="T18" fmla="*/ 648 w 3133"/>
              <a:gd name="T19" fmla="*/ 3192 h 3615"/>
              <a:gd name="T20" fmla="*/ 648 w 3133"/>
              <a:gd name="T21" fmla="*/ 3192 h 3615"/>
              <a:gd name="T22" fmla="*/ 796 w 3133"/>
              <a:gd name="T23" fmla="*/ 3131 h 3615"/>
              <a:gd name="T24" fmla="*/ 2922 w 3133"/>
              <a:gd name="T25" fmla="*/ 3131 h 3615"/>
              <a:gd name="T26" fmla="*/ 2922 w 3133"/>
              <a:gd name="T27" fmla="*/ 3131 h 3615"/>
              <a:gd name="T28" fmla="*/ 3132 w 3133"/>
              <a:gd name="T29" fmla="*/ 2921 h 3615"/>
              <a:gd name="T30" fmla="*/ 3132 w 3133"/>
              <a:gd name="T31" fmla="*/ 210 h 3615"/>
              <a:gd name="T32" fmla="*/ 3132 w 3133"/>
              <a:gd name="T33" fmla="*/ 210 h 3615"/>
              <a:gd name="T34" fmla="*/ 2922 w 3133"/>
              <a:gd name="T35" fmla="*/ 0 h 36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133" h="3615">
                <a:moveTo>
                  <a:pt x="2922" y="0"/>
                </a:moveTo>
                <a:lnTo>
                  <a:pt x="210" y="0"/>
                </a:lnTo>
                <a:lnTo>
                  <a:pt x="210" y="0"/>
                </a:lnTo>
                <a:cubicBezTo>
                  <a:pt x="94" y="0"/>
                  <a:pt x="0" y="94"/>
                  <a:pt x="0" y="210"/>
                </a:cubicBezTo>
                <a:lnTo>
                  <a:pt x="0" y="2968"/>
                </a:lnTo>
                <a:lnTo>
                  <a:pt x="0" y="3131"/>
                </a:lnTo>
                <a:lnTo>
                  <a:pt x="0" y="3334"/>
                </a:lnTo>
                <a:lnTo>
                  <a:pt x="0" y="3334"/>
                </a:lnTo>
                <a:cubicBezTo>
                  <a:pt x="0" y="3521"/>
                  <a:pt x="226" y="3614"/>
                  <a:pt x="359" y="3482"/>
                </a:cubicBezTo>
                <a:lnTo>
                  <a:pt x="648" y="3192"/>
                </a:lnTo>
                <a:lnTo>
                  <a:pt x="648" y="3192"/>
                </a:lnTo>
                <a:cubicBezTo>
                  <a:pt x="688" y="3153"/>
                  <a:pt x="741" y="3131"/>
                  <a:pt x="796" y="3131"/>
                </a:cubicBezTo>
                <a:lnTo>
                  <a:pt x="2922" y="3131"/>
                </a:lnTo>
                <a:lnTo>
                  <a:pt x="2922" y="3131"/>
                </a:lnTo>
                <a:cubicBezTo>
                  <a:pt x="3038" y="3131"/>
                  <a:pt x="3132" y="3037"/>
                  <a:pt x="3132" y="2921"/>
                </a:cubicBezTo>
                <a:lnTo>
                  <a:pt x="3132" y="210"/>
                </a:lnTo>
                <a:lnTo>
                  <a:pt x="3132" y="210"/>
                </a:lnTo>
                <a:cubicBezTo>
                  <a:pt x="3132" y="94"/>
                  <a:pt x="3038" y="0"/>
                  <a:pt x="2922" y="0"/>
                </a:cubicBezTo>
              </a:path>
            </a:pathLst>
          </a:custGeom>
          <a:solidFill>
            <a:srgbClr val="92833D"/>
          </a:solidFill>
          <a:ln>
            <a:noFill/>
          </a:ln>
          <a:effectLst/>
        </p:spPr>
        <p:txBody>
          <a:bodyPr wrap="none" anchor="t"/>
          <a:lstStyle/>
          <a:p>
            <a:r>
              <a:rPr lang="en-US" b="0" dirty="0" smtClean="0">
                <a:solidFill>
                  <a:srgbClr val="FFFFFF"/>
                </a:solidFill>
                <a:latin typeface="Lato Light" panose="020F0502020204030203" pitchFamily="34" charset="0"/>
              </a:rPr>
              <a:t>Helping to build</a:t>
            </a:r>
          </a:p>
          <a:p>
            <a:r>
              <a:rPr lang="en-US" b="0" dirty="0" smtClean="0">
                <a:solidFill>
                  <a:srgbClr val="FFFFFF"/>
                </a:solidFill>
                <a:latin typeface="Lato Light" panose="020F0502020204030203" pitchFamily="34" charset="0"/>
              </a:rPr>
              <a:t>and adapt </a:t>
            </a:r>
          </a:p>
          <a:p>
            <a:r>
              <a:rPr lang="en-US" b="0" dirty="0" smtClean="0">
                <a:solidFill>
                  <a:srgbClr val="FFFFFF"/>
                </a:solidFill>
                <a:latin typeface="Lato Light" panose="020F0502020204030203" pitchFamily="34" charset="0"/>
              </a:rPr>
              <a:t>regional </a:t>
            </a:r>
            <a:r>
              <a:rPr lang="en-US" dirty="0" smtClean="0">
                <a:solidFill>
                  <a:srgbClr val="FFFFFF"/>
                </a:solidFill>
                <a:latin typeface="Lato Light" panose="020F0502020204030203" pitchFamily="34" charset="0"/>
              </a:rPr>
              <a:t>D&amp;T</a:t>
            </a:r>
          </a:p>
          <a:p>
            <a:r>
              <a:rPr lang="en-US" dirty="0" smtClean="0">
                <a:solidFill>
                  <a:srgbClr val="FFFFFF"/>
                </a:solidFill>
                <a:latin typeface="Lato Light" panose="020F0502020204030203" pitchFamily="34" charset="0"/>
              </a:rPr>
              <a:t>resources,</a:t>
            </a:r>
          </a:p>
          <a:p>
            <a:r>
              <a:rPr lang="en-US" dirty="0" smtClean="0">
                <a:solidFill>
                  <a:srgbClr val="FFFFFF"/>
                </a:solidFill>
                <a:latin typeface="Lato Light" panose="020F0502020204030203" pitchFamily="34" charset="0"/>
              </a:rPr>
              <a:t>programs</a:t>
            </a:r>
          </a:p>
          <a:p>
            <a:r>
              <a:rPr lang="en-US" b="0" dirty="0" smtClean="0">
                <a:solidFill>
                  <a:srgbClr val="FFFFFF"/>
                </a:solidFill>
                <a:latin typeface="Lato Light" panose="020F0502020204030203" pitchFamily="34" charset="0"/>
              </a:rPr>
              <a:t>and systems</a:t>
            </a:r>
          </a:p>
        </p:txBody>
      </p:sp>
      <p:sp>
        <p:nvSpPr>
          <p:cNvPr id="25" name="Freeform 93">
            <a:extLst>
              <a:ext uri="{FF2B5EF4-FFF2-40B4-BE49-F238E27FC236}">
                <a16:creationId xmlns="" xmlns:a="http://schemas.openxmlformats.org/drawingml/2006/main" xmlns:r="http://schemas.openxmlformats.org/officeDocument/2006/relationships" xmlns:p="http://schemas.openxmlformats.org/presentationml/2006/main" xmlns:a16="http://schemas.microsoft.com/office/drawing/2014/main" xmlns:mv="urn:schemas-microsoft-com:mac:vml" xmlns:mc="http://schemas.openxmlformats.org/markup-compatibility/2006" id="{45DC63A7-426D-C940-A038-6CE49B901C65}"/>
              </a:ext>
            </a:extLst>
          </p:cNvPr>
          <p:cNvSpPr>
            <a:spLocks noChangeArrowheads="1"/>
          </p:cNvSpPr>
          <p:nvPr/>
        </p:nvSpPr>
        <p:spPr bwMode="auto">
          <a:xfrm rot="667665">
            <a:off x="8128001" y="3227166"/>
            <a:ext cx="412364" cy="455834"/>
          </a:xfrm>
          <a:custGeom>
            <a:avLst/>
            <a:gdLst>
              <a:gd name="T0" fmla="*/ 709 w 710"/>
              <a:gd name="T1" fmla="*/ 354 h 940"/>
              <a:gd name="T2" fmla="*/ 709 w 710"/>
              <a:gd name="T3" fmla="*/ 354 h 940"/>
              <a:gd name="T4" fmla="*/ 354 w 710"/>
              <a:gd name="T5" fmla="*/ 0 h 940"/>
              <a:gd name="T6" fmla="*/ 354 w 710"/>
              <a:gd name="T7" fmla="*/ 0 h 940"/>
              <a:gd name="T8" fmla="*/ 0 w 710"/>
              <a:gd name="T9" fmla="*/ 354 h 940"/>
              <a:gd name="T10" fmla="*/ 0 w 710"/>
              <a:gd name="T11" fmla="*/ 354 h 940"/>
              <a:gd name="T12" fmla="*/ 205 w 710"/>
              <a:gd name="T13" fmla="*/ 676 h 940"/>
              <a:gd name="T14" fmla="*/ 354 w 710"/>
              <a:gd name="T15" fmla="*/ 939 h 940"/>
              <a:gd name="T16" fmla="*/ 503 w 710"/>
              <a:gd name="T17" fmla="*/ 676 h 940"/>
              <a:gd name="T18" fmla="*/ 503 w 710"/>
              <a:gd name="T19" fmla="*/ 676 h 940"/>
              <a:gd name="T20" fmla="*/ 709 w 710"/>
              <a:gd name="T21" fmla="*/ 354 h 9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10" h="940">
                <a:moveTo>
                  <a:pt x="709" y="354"/>
                </a:moveTo>
                <a:lnTo>
                  <a:pt x="709" y="354"/>
                </a:lnTo>
                <a:cubicBezTo>
                  <a:pt x="709" y="158"/>
                  <a:pt x="550" y="0"/>
                  <a:pt x="354" y="0"/>
                </a:cubicBezTo>
                <a:lnTo>
                  <a:pt x="354" y="0"/>
                </a:lnTo>
                <a:cubicBezTo>
                  <a:pt x="158" y="0"/>
                  <a:pt x="0" y="158"/>
                  <a:pt x="0" y="354"/>
                </a:cubicBezTo>
                <a:lnTo>
                  <a:pt x="0" y="354"/>
                </a:lnTo>
                <a:cubicBezTo>
                  <a:pt x="0" y="497"/>
                  <a:pt x="83" y="620"/>
                  <a:pt x="205" y="676"/>
                </a:cubicBezTo>
                <a:lnTo>
                  <a:pt x="354" y="939"/>
                </a:lnTo>
                <a:lnTo>
                  <a:pt x="503" y="676"/>
                </a:lnTo>
                <a:lnTo>
                  <a:pt x="503" y="676"/>
                </a:lnTo>
                <a:cubicBezTo>
                  <a:pt x="625" y="620"/>
                  <a:pt x="709" y="497"/>
                  <a:pt x="709" y="354"/>
                </a:cubicBezTo>
              </a:path>
            </a:pathLst>
          </a:custGeom>
          <a:solidFill>
            <a:schemeClr val="accent3">
              <a:lumMod val="75000"/>
            </a:schemeClr>
          </a:solidFill>
          <a:ln>
            <a:noFill/>
          </a:ln>
          <a:effectLst/>
        </p:spPr>
        <p:txBody>
          <a:bodyPr wrap="none" anchor="ctr"/>
          <a:lstStyle/>
          <a:p>
            <a:pPr algn="ctr"/>
            <a:endParaRPr lang="en-US" sz="2000" dirty="0">
              <a:solidFill>
                <a:srgbClr val="FFFFFF"/>
              </a:solidFill>
              <a:latin typeface="Lato Light" panose="020F0502020204030203" pitchFamily="34" charset="0"/>
            </a:endParaRPr>
          </a:p>
        </p:txBody>
      </p:sp>
      <p:sp>
        <p:nvSpPr>
          <p:cNvPr id="31" name="TextBox 30"/>
          <p:cNvSpPr txBox="1"/>
          <p:nvPr/>
        </p:nvSpPr>
        <p:spPr>
          <a:xfrm>
            <a:off x="6662505" y="325968"/>
            <a:ext cx="1744976" cy="584776"/>
          </a:xfrm>
          <a:prstGeom prst="rect">
            <a:avLst/>
          </a:prstGeom>
          <a:ln w="38100" cap="flat" cmpd="sng" algn="ctr">
            <a:solidFill>
              <a:srgbClr val="92833D"/>
            </a:solidFill>
            <a:prstDash val="solid"/>
            <a:round/>
            <a:headEnd type="none" w="med" len="med"/>
            <a:tailEnd type="none" w="med" len="med"/>
          </a:ln>
        </p:spPr>
        <p:style>
          <a:lnRef idx="2">
            <a:schemeClr val="accent1"/>
          </a:lnRef>
          <a:fillRef idx="1">
            <a:schemeClr val="lt1"/>
          </a:fillRef>
          <a:effectRef idx="0">
            <a:schemeClr val="accent1"/>
          </a:effectRef>
          <a:fontRef idx="minor">
            <a:schemeClr val="dk1"/>
          </a:fontRef>
        </p:style>
        <p:txBody>
          <a:bodyPr wrap="none" rtlCol="0">
            <a:spAutoFit/>
          </a:bodyPr>
          <a:lstStyle/>
          <a:p>
            <a:pPr algn="ctr"/>
            <a:r>
              <a:rPr lang="en-US" b="0" i="1" dirty="0" smtClean="0">
                <a:solidFill>
                  <a:schemeClr val="accent1">
                    <a:lumMod val="90000"/>
                    <a:lumOff val="10000"/>
                  </a:schemeClr>
                </a:solidFill>
                <a:latin typeface="Calibri"/>
                <a:cs typeface="Calibri"/>
              </a:rPr>
              <a:t>Just three (3) </a:t>
            </a:r>
          </a:p>
          <a:p>
            <a:pPr algn="ctr"/>
            <a:r>
              <a:rPr lang="en-US" b="0" i="1" dirty="0" smtClean="0">
                <a:solidFill>
                  <a:schemeClr val="accent1">
                    <a:lumMod val="90000"/>
                    <a:lumOff val="10000"/>
                  </a:schemeClr>
                </a:solidFill>
                <a:latin typeface="Calibri"/>
                <a:cs typeface="Calibri"/>
              </a:rPr>
              <a:t>sentences, please!</a:t>
            </a:r>
            <a:endParaRPr lang="en-US" b="0" i="1" dirty="0">
              <a:solidFill>
                <a:schemeClr val="accent1">
                  <a:lumMod val="90000"/>
                  <a:lumOff val="10000"/>
                </a:schemeClr>
              </a:solidFill>
              <a:latin typeface="Calibri"/>
              <a:cs typeface="Calibri"/>
            </a:endParaRPr>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1153684517"/>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8675" name="Rectangle 2"/>
          <p:cNvSpPr>
            <a:spLocks noGrp="1"/>
          </p:cNvSpPr>
          <p:nvPr>
            <p:ph type="ctrTitle" idx="4294967295"/>
          </p:nvPr>
        </p:nvSpPr>
        <p:spPr>
          <a:xfrm>
            <a:off x="289117" y="363784"/>
            <a:ext cx="7661083" cy="728416"/>
          </a:xfrm>
        </p:spPr>
        <p:txBody>
          <a:bodyPr>
            <a:noAutofit/>
          </a:bodyPr>
          <a:lstStyle/>
          <a:p>
            <a:r>
              <a:rPr lang="en-US" sz="2400" dirty="0" smtClean="0">
                <a:solidFill>
                  <a:srgbClr val="000000"/>
                </a:solidFill>
                <a:ea typeface="ＭＳ Ｐゴシック" pitchFamily="-110" charset="-128"/>
              </a:rPr>
              <a:t/>
            </a:r>
            <a:br>
              <a:rPr lang="en-US" sz="2400" dirty="0" smtClean="0">
                <a:solidFill>
                  <a:srgbClr val="000000"/>
                </a:solidFill>
                <a:ea typeface="ＭＳ Ｐゴシック" pitchFamily="-110" charset="-128"/>
              </a:rPr>
            </a:br>
            <a:r>
              <a:rPr lang="en-US" sz="2400" dirty="0" smtClean="0">
                <a:solidFill>
                  <a:srgbClr val="000000"/>
                </a:solidFill>
                <a:ea typeface="ＭＳ Ｐゴシック" pitchFamily="-110" charset="-128"/>
              </a:rPr>
              <a:t>   Engaging Adult Learners</a:t>
            </a:r>
            <a:br>
              <a:rPr lang="en-US" sz="2400" dirty="0" smtClean="0">
                <a:solidFill>
                  <a:srgbClr val="000000"/>
                </a:solidFill>
                <a:ea typeface="ＭＳ Ｐゴシック" pitchFamily="-110" charset="-128"/>
              </a:rPr>
            </a:br>
            <a:r>
              <a:rPr lang="en-US" sz="2400" dirty="0" smtClean="0">
                <a:solidFill>
                  <a:srgbClr val="000000"/>
                </a:solidFill>
                <a:ea typeface="ＭＳ Ｐゴシック" pitchFamily="-110" charset="-128"/>
              </a:rPr>
              <a:t/>
            </a:r>
            <a:br>
              <a:rPr lang="en-US" sz="2400" dirty="0" smtClean="0">
                <a:solidFill>
                  <a:srgbClr val="000000"/>
                </a:solidFill>
                <a:ea typeface="ＭＳ Ｐゴシック" pitchFamily="-110" charset="-128"/>
              </a:rPr>
            </a:br>
            <a:endParaRPr lang="en-US" sz="2400" dirty="0" smtClean="0">
              <a:solidFill>
                <a:srgbClr val="000000"/>
              </a:solidFill>
              <a:latin typeface="Trebuchet MS"/>
              <a:ea typeface="ＭＳ Ｐゴシック" pitchFamily="-110" charset="-128"/>
              <a:cs typeface="Trebuchet MS"/>
            </a:endParaRPr>
          </a:p>
        </p:txBody>
      </p:sp>
      <p:graphicFrame>
        <p:nvGraphicFramePr>
          <p:cNvPr id="18" name="Table 17"/>
          <p:cNvGraphicFramePr>
            <a:graphicFrameLocks noGrp="1"/>
          </p:cNvGraphicFramePr>
          <p:nvPr/>
        </p:nvGraphicFramePr>
        <p:xfrm>
          <a:off x="1355559" y="1155642"/>
          <a:ext cx="5842766" cy="3166221"/>
        </p:xfrm>
        <a:graphic>
          <a:graphicData uri="http://schemas.openxmlformats.org/drawingml/2006/table">
            <a:tbl>
              <a:tblPr firstRow="1" bandRow="1">
                <a:tableStyleId>{3C2FFA5D-87B4-456A-9821-1D502468CF0F}</a:tableStyleId>
              </a:tblPr>
              <a:tblGrid>
                <a:gridCol w="2928756"/>
                <a:gridCol w="2914010"/>
              </a:tblGrid>
              <a:tr h="1096000">
                <a:tc>
                  <a:txBody>
                    <a:bodyPr/>
                    <a:lstStyle/>
                    <a:p>
                      <a:pPr algn="ctr"/>
                      <a:endParaRPr lang="en-US" sz="2400" dirty="0" smtClean="0">
                        <a:latin typeface="Helvetica"/>
                        <a:cs typeface="Helvetica"/>
                      </a:endParaRPr>
                    </a:p>
                    <a:p>
                      <a:pPr algn="ctr"/>
                      <a:r>
                        <a:rPr lang="en-US" sz="2400" dirty="0" smtClean="0">
                          <a:latin typeface="Helvetica"/>
                          <a:cs typeface="Helvetica"/>
                        </a:rPr>
                        <a:t>(+)</a:t>
                      </a:r>
                      <a:endParaRPr lang="en-US" sz="2400" dirty="0">
                        <a:latin typeface="Helvetica"/>
                        <a:cs typeface="Helvetica"/>
                      </a:endParaRPr>
                    </a:p>
                  </a:txBody>
                  <a:tcPr>
                    <a:solidFill>
                      <a:srgbClr val="005900"/>
                    </a:solidFill>
                  </a:tcPr>
                </a:tc>
                <a:tc>
                  <a:txBody>
                    <a:bodyPr/>
                    <a:lstStyle/>
                    <a:p>
                      <a:pPr algn="ctr"/>
                      <a:endParaRPr lang="en-US" sz="2400" dirty="0" smtClean="0">
                        <a:latin typeface="Helvetica"/>
                        <a:cs typeface="Helvetica"/>
                      </a:endParaRPr>
                    </a:p>
                    <a:p>
                      <a:pPr algn="ctr"/>
                      <a:r>
                        <a:rPr lang="en-US" sz="2400" dirty="0" smtClean="0">
                          <a:latin typeface="Helvetica"/>
                          <a:cs typeface="Helvetica"/>
                        </a:rPr>
                        <a:t>(-)</a:t>
                      </a:r>
                    </a:p>
                  </a:txBody>
                  <a:tcPr>
                    <a:solidFill>
                      <a:srgbClr val="005900"/>
                    </a:solidFill>
                  </a:tcPr>
                </a:tc>
              </a:tr>
              <a:tr h="2070221">
                <a:tc>
                  <a:txBody>
                    <a:bodyPr/>
                    <a:lstStyle/>
                    <a:p>
                      <a:pPr algn="ctr"/>
                      <a:endParaRPr lang="en-US" sz="2400" i="1" dirty="0" smtClean="0">
                        <a:latin typeface="+mn-lt"/>
                        <a:ea typeface="Helvetica" pitchFamily="-65" charset="0"/>
                        <a:cs typeface="Helvetica" pitchFamily="-65" charset="0"/>
                      </a:endParaRPr>
                    </a:p>
                    <a:p>
                      <a:pPr algn="ctr"/>
                      <a:r>
                        <a:rPr lang="en-US" sz="2400" b="0" i="1" dirty="0" smtClean="0">
                          <a:solidFill>
                            <a:srgbClr val="000000"/>
                          </a:solidFill>
                          <a:latin typeface="+mn-lt"/>
                          <a:ea typeface="Helvetica" pitchFamily="-65" charset="0"/>
                          <a:cs typeface="Helvetica" pitchFamily="-65" charset="0"/>
                        </a:rPr>
                        <a:t>What works?</a:t>
                      </a:r>
                    </a:p>
                  </a:txBody>
                  <a:tcPr>
                    <a:solidFill>
                      <a:schemeClr val="bg1">
                        <a:alpha val="40000"/>
                      </a:schemeClr>
                    </a:solidFill>
                  </a:tcPr>
                </a:tc>
                <a:tc>
                  <a:txBody>
                    <a:bodyPr/>
                    <a:lstStyle/>
                    <a:p>
                      <a:pPr algn="ctr"/>
                      <a:endParaRPr lang="en-US" sz="2400" i="1" dirty="0" smtClean="0">
                        <a:latin typeface="+mn-lt"/>
                        <a:ea typeface="Helvetica" pitchFamily="-65" charset="0"/>
                        <a:cs typeface="Helvetica" pitchFamily="-65" charset="0"/>
                      </a:endParaRPr>
                    </a:p>
                    <a:p>
                      <a:pPr algn="ctr"/>
                      <a:r>
                        <a:rPr lang="en-US" sz="2400" b="0" i="1" dirty="0" smtClean="0">
                          <a:latin typeface="+mn-lt"/>
                          <a:ea typeface="Helvetica" pitchFamily="-65" charset="0"/>
                          <a:cs typeface="Helvetica" pitchFamily="-65" charset="0"/>
                        </a:rPr>
                        <a:t>Challenges? </a:t>
                      </a:r>
                    </a:p>
                    <a:p>
                      <a:pPr algn="ctr"/>
                      <a:endParaRPr lang="en-US" sz="2400" i="1" dirty="0" smtClean="0">
                        <a:latin typeface="+mn-lt"/>
                        <a:ea typeface="Helvetica" pitchFamily="-65" charset="0"/>
                        <a:cs typeface="Helvetica" pitchFamily="-65" charset="0"/>
                      </a:endParaRPr>
                    </a:p>
                  </a:txBody>
                  <a:tcPr>
                    <a:solidFill>
                      <a:schemeClr val="bg1">
                        <a:alpha val="40000"/>
                      </a:schemeClr>
                    </a:solidFill>
                  </a:tcPr>
                </a:tc>
              </a:tr>
            </a:tbl>
          </a:graphicData>
        </a:graphic>
      </p:graphicFrame>
      <p:sp>
        <p:nvSpPr>
          <p:cNvPr id="28679" name="Line 6"/>
          <p:cNvSpPr>
            <a:spLocks noChangeShapeType="1"/>
          </p:cNvSpPr>
          <p:nvPr/>
        </p:nvSpPr>
        <p:spPr bwMode="auto">
          <a:xfrm flipH="1">
            <a:off x="4839857" y="1454300"/>
            <a:ext cx="1524000" cy="0"/>
          </a:xfrm>
          <a:prstGeom prst="line">
            <a:avLst/>
          </a:prstGeom>
          <a:noFill/>
          <a:ln w="76200">
            <a:solidFill>
              <a:schemeClr val="bg1"/>
            </a:solidFill>
            <a:round/>
            <a:headEnd/>
            <a:tailEnd type="triangle" w="med" len="med"/>
          </a:ln>
        </p:spPr>
        <p:txBody>
          <a:bodyPr wrap="none" anchor="ctr">
            <a:prstTxWarp prst="textNoShape">
              <a:avLst/>
            </a:prstTxWarp>
          </a:bodyPr>
          <a:lstStyle/>
          <a:p>
            <a:endParaRPr lang="en-US"/>
          </a:p>
        </p:txBody>
      </p:sp>
      <p:sp>
        <p:nvSpPr>
          <p:cNvPr id="28680" name="Line 4"/>
          <p:cNvSpPr>
            <a:spLocks noChangeShapeType="1"/>
          </p:cNvSpPr>
          <p:nvPr/>
        </p:nvSpPr>
        <p:spPr bwMode="auto">
          <a:xfrm>
            <a:off x="1971421" y="1454300"/>
            <a:ext cx="1600200" cy="0"/>
          </a:xfrm>
          <a:prstGeom prst="line">
            <a:avLst/>
          </a:prstGeom>
          <a:noFill/>
          <a:ln w="76200">
            <a:solidFill>
              <a:srgbClr val="FFFFFF"/>
            </a:solidFill>
            <a:round/>
            <a:headEnd/>
            <a:tailEnd type="triangle" w="med" len="med"/>
          </a:ln>
        </p:spPr>
        <p:txBody>
          <a:bodyPr wrap="none" anchor="ctr">
            <a:prstTxWarp prst="textNoShape">
              <a:avLst/>
            </a:prstTxWarp>
          </a:bodyPr>
          <a:lstStyle/>
          <a:p>
            <a:endParaRPr lang="en-US"/>
          </a:p>
        </p:txBody>
      </p:sp>
      <p:sp>
        <p:nvSpPr>
          <p:cNvPr id="9" name="Slide Number Placeholder 8"/>
          <p:cNvSpPr>
            <a:spLocks noGrp="1"/>
          </p:cNvSpPr>
          <p:nvPr>
            <p:ph type="sldNum" sz="quarter" idx="12"/>
          </p:nvPr>
        </p:nvSpPr>
        <p:spPr/>
        <p:txBody>
          <a:bodyPr/>
          <a:lstStyle/>
          <a:p>
            <a:pPr>
              <a:defRPr/>
            </a:pPr>
            <a:fld id="{2AA2D3C8-70B5-48AB-9677-4493E4F6365A}" type="slidenum">
              <a:rPr lang="en-US" smtClean="0">
                <a:solidFill>
                  <a:srgbClr val="FFFFFF"/>
                </a:solidFill>
              </a:rPr>
              <a:pPr>
                <a:defRPr/>
              </a:pPr>
              <a:t>20</a:t>
            </a:fld>
            <a:endParaRPr lang="en-US" dirty="0">
              <a:solidFill>
                <a:srgbClr val="FFFFFF"/>
              </a:solidFill>
            </a:endParaRPr>
          </a:p>
        </p:txBody>
      </p:sp>
      <p:sp>
        <p:nvSpPr>
          <p:cNvPr id="10" name="Rectangle 9"/>
          <p:cNvSpPr/>
          <p:nvPr/>
        </p:nvSpPr>
        <p:spPr bwMode="auto">
          <a:xfrm>
            <a:off x="1380959" y="4334562"/>
            <a:ext cx="5842766" cy="1545538"/>
          </a:xfrm>
          <a:prstGeom prst="rect">
            <a:avLst/>
          </a:prstGeom>
          <a:noFill/>
          <a:ln w="38100" cap="flat" cmpd="sng" algn="ctr">
            <a:solidFill>
              <a:schemeClr val="accent6">
                <a:lumMod val="50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115888" marR="0" indent="-115888" algn="l" defTabSz="914400" rtl="0" eaLnBrk="1" fontAlgn="base" latinLnBrk="0" hangingPunct="1">
              <a:lnSpc>
                <a:spcPct val="100000"/>
              </a:lnSpc>
              <a:spcBef>
                <a:spcPct val="50000"/>
              </a:spcBef>
              <a:spcAft>
                <a:spcPct val="0"/>
              </a:spcAft>
              <a:buClrTx/>
              <a:buSzTx/>
              <a:buFontTx/>
              <a:buChar char="•"/>
              <a:tabLst/>
            </a:pPr>
            <a:endParaRPr kumimoji="0" lang="en-US" sz="1300" b="0" i="0" u="none" strike="noStrike" cap="none" normalizeH="0" baseline="0" smtClean="0">
              <a:ln>
                <a:noFill/>
              </a:ln>
              <a:solidFill>
                <a:schemeClr val="tx1"/>
              </a:solidFill>
              <a:effectLst/>
              <a:latin typeface="Trebuchet MS" pitchFamily="34" charset="0"/>
              <a:cs typeface="Times New Roman" pitchFamily="18" charset="0"/>
            </a:endParaRPr>
          </a:p>
        </p:txBody>
      </p:sp>
      <p:sp>
        <p:nvSpPr>
          <p:cNvPr id="11" name="TextBox 10"/>
          <p:cNvSpPr txBox="1"/>
          <p:nvPr/>
        </p:nvSpPr>
        <p:spPr>
          <a:xfrm>
            <a:off x="3167189" y="4589360"/>
            <a:ext cx="2437787" cy="338554"/>
          </a:xfrm>
          <a:prstGeom prst="rect">
            <a:avLst/>
          </a:prstGeom>
          <a:noFill/>
        </p:spPr>
        <p:txBody>
          <a:bodyPr wrap="none" rtlCol="0">
            <a:spAutoFit/>
          </a:bodyPr>
          <a:lstStyle/>
          <a:p>
            <a:r>
              <a:rPr lang="en-US" dirty="0" smtClean="0">
                <a:latin typeface="+mn-lt"/>
              </a:rPr>
              <a:t>RECOMMENDATIONS?</a:t>
            </a:r>
            <a:endParaRPr lang="en-US" dirty="0">
              <a:latin typeface="+mn-lt"/>
            </a:endParaRPr>
          </a:p>
        </p:txBody>
      </p:sp>
      <p:pic>
        <p:nvPicPr>
          <p:cNvPr id="12" name="Picture 7"/>
          <p:cNvPicPr>
            <a:picLocks noChangeAspect="1"/>
          </p:cNvPicPr>
          <p:nvPr/>
        </p:nvPicPr>
        <p:blipFill>
          <a:blip r:embed="rId3"/>
          <a:srcRect/>
          <a:stretch>
            <a:fillRect/>
          </a:stretch>
        </p:blipFill>
        <p:spPr bwMode="auto">
          <a:xfrm>
            <a:off x="3708400" y="5292366"/>
            <a:ext cx="1252586" cy="1108433"/>
          </a:xfrm>
          <a:prstGeom prst="rect">
            <a:avLst/>
          </a:prstGeom>
          <a:noFill/>
          <a:ln w="9525">
            <a:noFill/>
            <a:miter lim="800000"/>
            <a:headEnd/>
            <a:tailEnd/>
          </a:ln>
        </p:spPr>
      </p:pic>
      <p:sp>
        <p:nvSpPr>
          <p:cNvPr id="13" name="TextBox 12"/>
          <p:cNvSpPr txBox="1"/>
          <p:nvPr/>
        </p:nvSpPr>
        <p:spPr>
          <a:xfrm>
            <a:off x="2984500" y="5918200"/>
            <a:ext cx="743513" cy="338554"/>
          </a:xfrm>
          <a:prstGeom prst="rect">
            <a:avLst/>
          </a:prstGeom>
          <a:noFill/>
        </p:spPr>
        <p:txBody>
          <a:bodyPr wrap="none" rtlCol="0">
            <a:spAutoFit/>
          </a:bodyPr>
          <a:lstStyle/>
          <a:p>
            <a:r>
              <a:rPr lang="en-US" b="0" dirty="0" smtClean="0">
                <a:latin typeface="+mn-lt"/>
                <a:cs typeface="Calibri"/>
              </a:rPr>
              <a:t>Social</a:t>
            </a:r>
            <a:endParaRPr lang="en-US" b="0" dirty="0">
              <a:latin typeface="+mn-lt"/>
              <a:cs typeface="Calibri"/>
            </a:endParaRPr>
          </a:p>
        </p:txBody>
      </p:sp>
      <p:sp>
        <p:nvSpPr>
          <p:cNvPr id="14" name="TextBox 13"/>
          <p:cNvSpPr txBox="1"/>
          <p:nvPr/>
        </p:nvSpPr>
        <p:spPr>
          <a:xfrm>
            <a:off x="4953000" y="5956300"/>
            <a:ext cx="1040068" cy="338554"/>
          </a:xfrm>
          <a:prstGeom prst="rect">
            <a:avLst/>
          </a:prstGeom>
          <a:noFill/>
        </p:spPr>
        <p:txBody>
          <a:bodyPr wrap="none" rtlCol="0">
            <a:spAutoFit/>
          </a:bodyPr>
          <a:lstStyle/>
          <a:p>
            <a:r>
              <a:rPr lang="en-US" b="0" dirty="0" smtClean="0">
                <a:latin typeface="+mn-lt"/>
                <a:cs typeface="Calibri"/>
              </a:rPr>
              <a:t>Technical</a:t>
            </a:r>
            <a:endParaRPr lang="en-US" b="0" dirty="0">
              <a:latin typeface="+mn-lt"/>
              <a:cs typeface="Calibri"/>
            </a:endParaRPr>
          </a:p>
        </p:txBody>
      </p:sp>
      <p:sp>
        <p:nvSpPr>
          <p:cNvPr id="15" name="TextBox 14"/>
          <p:cNvSpPr txBox="1"/>
          <p:nvPr/>
        </p:nvSpPr>
        <p:spPr>
          <a:xfrm>
            <a:off x="1790700" y="3403600"/>
            <a:ext cx="2134318" cy="338554"/>
          </a:xfrm>
          <a:prstGeom prst="rect">
            <a:avLst/>
          </a:prstGeom>
        </p:spPr>
        <p:style>
          <a:lnRef idx="1">
            <a:schemeClr val="accent1"/>
          </a:lnRef>
          <a:fillRef idx="2">
            <a:schemeClr val="accent1"/>
          </a:fillRef>
          <a:effectRef idx="1">
            <a:schemeClr val="accent1"/>
          </a:effectRef>
          <a:fontRef idx="minor">
            <a:schemeClr val="dk1"/>
          </a:fontRef>
        </p:style>
        <p:txBody>
          <a:bodyPr wrap="none" rtlCol="0">
            <a:spAutoFit/>
          </a:bodyPr>
          <a:lstStyle/>
          <a:p>
            <a:r>
              <a:rPr lang="en-US" dirty="0" smtClean="0"/>
              <a:t>Anne : Preparations</a:t>
            </a:r>
            <a:endParaRPr lang="en-US" dirty="0"/>
          </a:p>
        </p:txBody>
      </p:sp>
      <p:sp>
        <p:nvSpPr>
          <p:cNvPr id="17" name="TextBox 16"/>
          <p:cNvSpPr txBox="1"/>
          <p:nvPr/>
        </p:nvSpPr>
        <p:spPr>
          <a:xfrm>
            <a:off x="5626100" y="5118100"/>
            <a:ext cx="1326004" cy="584776"/>
          </a:xfrm>
          <a:prstGeom prst="rect">
            <a:avLst/>
          </a:prstGeom>
        </p:spPr>
        <p:style>
          <a:lnRef idx="1">
            <a:schemeClr val="accent1"/>
          </a:lnRef>
          <a:fillRef idx="2">
            <a:schemeClr val="accent1"/>
          </a:fillRef>
          <a:effectRef idx="1">
            <a:schemeClr val="accent1"/>
          </a:effectRef>
          <a:fontRef idx="minor">
            <a:schemeClr val="dk1"/>
          </a:fontRef>
        </p:style>
        <p:txBody>
          <a:bodyPr wrap="none" rtlCol="0">
            <a:spAutoFit/>
          </a:bodyPr>
          <a:lstStyle/>
          <a:p>
            <a:r>
              <a:rPr lang="en-US" dirty="0" smtClean="0"/>
              <a:t>Erik: Online</a:t>
            </a:r>
          </a:p>
          <a:p>
            <a:r>
              <a:rPr lang="en-US" dirty="0" smtClean="0"/>
              <a:t> Learning </a:t>
            </a:r>
            <a:endParaRPr lang="en-US" dirty="0"/>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grpSp>
        <p:nvGrpSpPr>
          <p:cNvPr id="2" name="Group 14"/>
          <p:cNvGrpSpPr/>
          <p:nvPr/>
        </p:nvGrpSpPr>
        <p:grpSpPr>
          <a:xfrm>
            <a:off x="2193381" y="1755608"/>
            <a:ext cx="4108709" cy="3677323"/>
            <a:chOff x="1524000" y="1524000"/>
            <a:chExt cx="3886200" cy="3581400"/>
          </a:xfrm>
          <a:solidFill>
            <a:srgbClr val="09474E"/>
          </a:solidFill>
        </p:grpSpPr>
        <p:sp>
          <p:nvSpPr>
            <p:cNvPr id="12292" name="AutoShape 3"/>
            <p:cNvSpPr>
              <a:spLocks noChangeArrowheads="1"/>
            </p:cNvSpPr>
            <p:nvPr/>
          </p:nvSpPr>
          <p:spPr bwMode="auto">
            <a:xfrm>
              <a:off x="1524000" y="1524000"/>
              <a:ext cx="3886200" cy="3581400"/>
            </a:xfrm>
            <a:prstGeom prst="flowChartOr">
              <a:avLst/>
            </a:prstGeom>
            <a:grpFill/>
            <a:ln>
              <a:solidFill>
                <a:schemeClr val="accent6">
                  <a:lumMod val="50000"/>
                </a:schemeClr>
              </a:solidFill>
              <a:headEnd/>
              <a:tailEnd/>
            </a:ln>
          </p:spPr>
          <p:style>
            <a:lnRef idx="1">
              <a:schemeClr val="accent2"/>
            </a:lnRef>
            <a:fillRef idx="3">
              <a:schemeClr val="accent2"/>
            </a:fillRef>
            <a:effectRef idx="2">
              <a:schemeClr val="accent2"/>
            </a:effectRef>
            <a:fontRef idx="minor">
              <a:schemeClr val="lt1"/>
            </a:fontRef>
          </p:style>
          <p:txBody>
            <a:bodyPr wrap="none" anchor="ctr">
              <a:prstTxWarp prst="textNoShape">
                <a:avLst/>
              </a:prstTxWarp>
            </a:bodyPr>
            <a:lstStyle/>
            <a:p>
              <a:pPr algn="ctr"/>
              <a:endParaRPr lang="en-US" dirty="0">
                <a:latin typeface="Helvetica" pitchFamily="-110" charset="0"/>
              </a:endParaRPr>
            </a:p>
          </p:txBody>
        </p:sp>
        <p:sp>
          <p:nvSpPr>
            <p:cNvPr id="12293" name="Text Box 4"/>
            <p:cNvSpPr txBox="1">
              <a:spLocks noChangeArrowheads="1"/>
            </p:cNvSpPr>
            <p:nvPr/>
          </p:nvSpPr>
          <p:spPr bwMode="auto">
            <a:xfrm>
              <a:off x="3553169" y="2533198"/>
              <a:ext cx="1600200" cy="389673"/>
            </a:xfrm>
            <a:prstGeom prst="rect">
              <a:avLst/>
            </a:prstGeom>
            <a:grpFill/>
            <a:ln>
              <a:solidFill>
                <a:srgbClr val="0B5A37"/>
              </a:solidFill>
              <a:headEnd/>
              <a:tailEnd/>
            </a:ln>
          </p:spPr>
          <p:style>
            <a:lnRef idx="1">
              <a:schemeClr val="accent2"/>
            </a:lnRef>
            <a:fillRef idx="3">
              <a:schemeClr val="accent2"/>
            </a:fillRef>
            <a:effectRef idx="2">
              <a:schemeClr val="accent2"/>
            </a:effectRef>
            <a:fontRef idx="minor">
              <a:schemeClr val="lt1"/>
            </a:fontRef>
          </p:style>
          <p:txBody>
            <a:bodyPr wrap="square">
              <a:prstTxWarp prst="textNoShape">
                <a:avLst/>
              </a:prstTxWarp>
              <a:spAutoFit/>
            </a:bodyPr>
            <a:lstStyle/>
            <a:p>
              <a:pPr>
                <a:buNone/>
              </a:pPr>
              <a:r>
                <a:rPr lang="en-US" sz="2000" dirty="0" smtClean="0">
                  <a:solidFill>
                    <a:schemeClr val="bg1"/>
                  </a:solidFill>
                  <a:latin typeface="Helvetica" pitchFamily="-110" charset="0"/>
                </a:rPr>
                <a:t>Motivate</a:t>
              </a:r>
              <a:r>
                <a:rPr lang="en-US" sz="2000" b="1" dirty="0" smtClean="0">
                  <a:solidFill>
                    <a:schemeClr val="bg1"/>
                  </a:solidFill>
                  <a:latin typeface="Helvetica" pitchFamily="-110" charset="0"/>
                </a:rPr>
                <a:t>!</a:t>
              </a:r>
              <a:endParaRPr lang="en-US" sz="2000" b="1" dirty="0">
                <a:solidFill>
                  <a:schemeClr val="bg1"/>
                </a:solidFill>
                <a:latin typeface="Helvetica" pitchFamily="-110" charset="0"/>
              </a:endParaRPr>
            </a:p>
          </p:txBody>
        </p:sp>
        <p:sp>
          <p:nvSpPr>
            <p:cNvPr id="12294" name="Text Box 5"/>
            <p:cNvSpPr txBox="1">
              <a:spLocks noChangeArrowheads="1"/>
            </p:cNvSpPr>
            <p:nvPr/>
          </p:nvSpPr>
          <p:spPr bwMode="auto">
            <a:xfrm>
              <a:off x="3581400" y="3505200"/>
              <a:ext cx="1362075" cy="749370"/>
            </a:xfrm>
            <a:prstGeom prst="rect">
              <a:avLst/>
            </a:prstGeom>
            <a:grpFill/>
            <a:ln>
              <a:solidFill>
                <a:srgbClr val="336600"/>
              </a:solidFill>
              <a:headEnd/>
              <a:tailEnd/>
            </a:ln>
          </p:spPr>
          <p:style>
            <a:lnRef idx="1">
              <a:schemeClr val="accent2"/>
            </a:lnRef>
            <a:fillRef idx="3">
              <a:schemeClr val="accent2"/>
            </a:fillRef>
            <a:effectRef idx="2">
              <a:schemeClr val="accent2"/>
            </a:effectRef>
            <a:fontRef idx="minor">
              <a:schemeClr val="lt1"/>
            </a:fontRef>
          </p:style>
          <p:txBody>
            <a:bodyPr wrap="square">
              <a:prstTxWarp prst="textNoShape">
                <a:avLst/>
              </a:prstTxWarp>
              <a:spAutoFit/>
            </a:bodyPr>
            <a:lstStyle/>
            <a:p>
              <a:pPr>
                <a:buNone/>
              </a:pPr>
              <a:r>
                <a:rPr lang="en-US" sz="2000" dirty="0">
                  <a:solidFill>
                    <a:srgbClr val="FFFFFF"/>
                  </a:solidFill>
                  <a:latin typeface="Helvetica" pitchFamily="-110" charset="0"/>
                </a:rPr>
                <a:t>Inform</a:t>
              </a:r>
            </a:p>
            <a:p>
              <a:pPr>
                <a:buNone/>
              </a:pPr>
              <a:r>
                <a:rPr lang="en-US" sz="2400" b="1" dirty="0">
                  <a:solidFill>
                    <a:srgbClr val="FFFFFF"/>
                  </a:solidFill>
                  <a:latin typeface="Helvetica" pitchFamily="-110" charset="0"/>
                </a:rPr>
                <a:t> </a:t>
              </a:r>
              <a:r>
                <a:rPr lang="en-US" b="1" dirty="0">
                  <a:solidFill>
                    <a:srgbClr val="FFFFFF"/>
                  </a:solidFill>
                  <a:latin typeface="Helvetica" pitchFamily="-110" charset="0"/>
                </a:rPr>
                <a:t>&amp; </a:t>
              </a:r>
              <a:r>
                <a:rPr lang="en-US" b="1" i="1" dirty="0">
                  <a:solidFill>
                    <a:srgbClr val="FFFFFF"/>
                  </a:solidFill>
                  <a:latin typeface="Helvetica" pitchFamily="-110" charset="0"/>
                </a:rPr>
                <a:t>Analyze</a:t>
              </a:r>
            </a:p>
          </p:txBody>
        </p:sp>
        <p:sp>
          <p:nvSpPr>
            <p:cNvPr id="12295" name="Text Box 6"/>
            <p:cNvSpPr txBox="1">
              <a:spLocks noChangeArrowheads="1"/>
            </p:cNvSpPr>
            <p:nvPr/>
          </p:nvSpPr>
          <p:spPr bwMode="auto">
            <a:xfrm>
              <a:off x="1720690" y="3554675"/>
              <a:ext cx="1666875" cy="389673"/>
            </a:xfrm>
            <a:prstGeom prst="rect">
              <a:avLst/>
            </a:prstGeom>
            <a:grpFill/>
            <a:ln>
              <a:solidFill>
                <a:srgbClr val="0B5A37"/>
              </a:solidFill>
              <a:headEnd/>
              <a:tailEnd/>
            </a:ln>
          </p:spPr>
          <p:style>
            <a:lnRef idx="1">
              <a:schemeClr val="accent2"/>
            </a:lnRef>
            <a:fillRef idx="3">
              <a:schemeClr val="accent2"/>
            </a:fillRef>
            <a:effectRef idx="2">
              <a:schemeClr val="accent2"/>
            </a:effectRef>
            <a:fontRef idx="minor">
              <a:schemeClr val="lt1"/>
            </a:fontRef>
          </p:style>
          <p:txBody>
            <a:bodyPr wrap="square">
              <a:prstTxWarp prst="textNoShape">
                <a:avLst/>
              </a:prstTxWarp>
              <a:spAutoFit/>
            </a:bodyPr>
            <a:lstStyle/>
            <a:p>
              <a:pPr algn="ctr">
                <a:buNone/>
              </a:pPr>
              <a:r>
                <a:rPr lang="en-US" sz="2000" dirty="0">
                  <a:solidFill>
                    <a:srgbClr val="FFFFFF"/>
                  </a:solidFill>
                  <a:latin typeface="Helvetica" pitchFamily="-110" charset="0"/>
                </a:rPr>
                <a:t>Strategize</a:t>
              </a:r>
            </a:p>
          </p:txBody>
        </p:sp>
        <p:sp>
          <p:nvSpPr>
            <p:cNvPr id="12296" name="Text Box 7"/>
            <p:cNvSpPr txBox="1">
              <a:spLocks noChangeArrowheads="1"/>
            </p:cNvSpPr>
            <p:nvPr/>
          </p:nvSpPr>
          <p:spPr bwMode="auto">
            <a:xfrm>
              <a:off x="2133600" y="2514600"/>
              <a:ext cx="1362075" cy="389673"/>
            </a:xfrm>
            <a:prstGeom prst="rect">
              <a:avLst/>
            </a:prstGeom>
            <a:grpFill/>
            <a:ln>
              <a:solidFill>
                <a:srgbClr val="0B5A37"/>
              </a:solidFill>
              <a:headEnd/>
              <a:tailEnd/>
            </a:ln>
          </p:spPr>
          <p:style>
            <a:lnRef idx="1">
              <a:schemeClr val="accent2"/>
            </a:lnRef>
            <a:fillRef idx="3">
              <a:schemeClr val="accent2"/>
            </a:fillRef>
            <a:effectRef idx="2">
              <a:schemeClr val="accent2"/>
            </a:effectRef>
            <a:fontRef idx="minor">
              <a:schemeClr val="lt1"/>
            </a:fontRef>
          </p:style>
          <p:txBody>
            <a:bodyPr wrap="square">
              <a:prstTxWarp prst="textNoShape">
                <a:avLst/>
              </a:prstTxWarp>
              <a:spAutoFit/>
            </a:bodyPr>
            <a:lstStyle/>
            <a:p>
              <a:pPr>
                <a:buNone/>
              </a:pPr>
              <a:r>
                <a:rPr lang="en-US" sz="2000" dirty="0">
                  <a:solidFill>
                    <a:srgbClr val="FFFFFF"/>
                  </a:solidFill>
                  <a:latin typeface="Helvetica" pitchFamily="-110" charset="0"/>
                </a:rPr>
                <a:t>Apply</a:t>
              </a:r>
            </a:p>
          </p:txBody>
        </p:sp>
      </p:grpSp>
      <p:sp>
        <p:nvSpPr>
          <p:cNvPr id="12290" name="Slide Number Placeholder 5"/>
          <p:cNvSpPr>
            <a:spLocks noGrp="1"/>
          </p:cNvSpPr>
          <p:nvPr>
            <p:ph type="sldNum" sz="quarter" idx="10"/>
          </p:nvPr>
        </p:nvSpPr>
        <p:spPr bwMode="auto">
          <a:noFill/>
          <a:ln>
            <a:miter lim="800000"/>
            <a:headEnd/>
            <a:tailEnd/>
          </a:ln>
        </p:spPr>
        <p:txBody>
          <a:bodyPr/>
          <a:lstStyle/>
          <a:p>
            <a:fld id="{D74B86F1-CA7B-EE41-B8DB-0E1062BAD8F4}" type="slidenum">
              <a:rPr lang="en-GB">
                <a:latin typeface="Helvetica" pitchFamily="-110" charset="0"/>
                <a:ea typeface="ＭＳ Ｐゴシック" pitchFamily="-110" charset="-128"/>
                <a:cs typeface="ＭＳ Ｐゴシック" pitchFamily="-110" charset="-128"/>
              </a:rPr>
              <a:pPr/>
              <a:t>21</a:t>
            </a:fld>
            <a:endParaRPr lang="en-GB" sz="1600" dirty="0">
              <a:latin typeface="Helvetica" pitchFamily="-110" charset="0"/>
              <a:ea typeface="ＭＳ Ｐゴシック" pitchFamily="-110" charset="-128"/>
              <a:cs typeface="ＭＳ Ｐゴシック" pitchFamily="-110" charset="-128"/>
            </a:endParaRPr>
          </a:p>
        </p:txBody>
      </p:sp>
      <p:sp>
        <p:nvSpPr>
          <p:cNvPr id="12297" name="Text Box 8"/>
          <p:cNvSpPr txBox="1">
            <a:spLocks noChangeArrowheads="1"/>
          </p:cNvSpPr>
          <p:nvPr/>
        </p:nvSpPr>
        <p:spPr bwMode="auto">
          <a:xfrm>
            <a:off x="6395156" y="1696157"/>
            <a:ext cx="2184401" cy="1231106"/>
          </a:xfrm>
          <a:prstGeom prst="rect">
            <a:avLst/>
          </a:prstGeom>
          <a:noFill/>
          <a:ln w="9525">
            <a:noFill/>
            <a:miter lim="800000"/>
            <a:headEnd/>
            <a:tailEnd/>
          </a:ln>
        </p:spPr>
        <p:txBody>
          <a:bodyPr wrap="square">
            <a:prstTxWarp prst="textNoShape">
              <a:avLst/>
            </a:prstTxWarp>
            <a:spAutoFit/>
          </a:bodyPr>
          <a:lstStyle/>
          <a:p>
            <a:pPr>
              <a:buNone/>
            </a:pPr>
            <a:r>
              <a:rPr lang="en-US" sz="2400" b="0" i="1" dirty="0">
                <a:solidFill>
                  <a:srgbClr val="0B5A37"/>
                </a:solidFill>
                <a:latin typeface="Helvetica" pitchFamily="-110" charset="0"/>
              </a:rPr>
              <a:t>Who?  Why?</a:t>
            </a:r>
            <a:endParaRPr lang="en-US" sz="2400" b="0" i="1" dirty="0" smtClean="0">
              <a:solidFill>
                <a:srgbClr val="0B5A37"/>
              </a:solidFill>
              <a:latin typeface="Helvetica" pitchFamily="-110" charset="0"/>
            </a:endParaRPr>
          </a:p>
          <a:p>
            <a:endParaRPr lang="en-US" sz="1700" dirty="0" smtClean="0">
              <a:latin typeface="Helvetica" pitchFamily="-110" charset="0"/>
            </a:endParaRPr>
          </a:p>
          <a:p>
            <a:endParaRPr lang="en-US" sz="1700" dirty="0">
              <a:latin typeface="Helvetica" pitchFamily="-110" charset="0"/>
            </a:endParaRPr>
          </a:p>
          <a:p>
            <a:r>
              <a:rPr lang="en-US" dirty="0">
                <a:latin typeface="Helvetica" pitchFamily="-110" charset="0"/>
              </a:rPr>
              <a:t> </a:t>
            </a:r>
          </a:p>
        </p:txBody>
      </p:sp>
      <p:sp>
        <p:nvSpPr>
          <p:cNvPr id="12298" name="Text Box 9"/>
          <p:cNvSpPr txBox="1">
            <a:spLocks noChangeArrowheads="1"/>
          </p:cNvSpPr>
          <p:nvPr/>
        </p:nvSpPr>
        <p:spPr bwMode="auto">
          <a:xfrm>
            <a:off x="6801556" y="4202291"/>
            <a:ext cx="1425222" cy="461665"/>
          </a:xfrm>
          <a:prstGeom prst="rect">
            <a:avLst/>
          </a:prstGeom>
          <a:noFill/>
          <a:ln w="9525">
            <a:noFill/>
            <a:miter lim="800000"/>
            <a:headEnd/>
            <a:tailEnd/>
          </a:ln>
        </p:spPr>
        <p:txBody>
          <a:bodyPr wrap="square">
            <a:prstTxWarp prst="textNoShape">
              <a:avLst/>
            </a:prstTxWarp>
            <a:spAutoFit/>
          </a:bodyPr>
          <a:lstStyle/>
          <a:p>
            <a:pPr>
              <a:spcBef>
                <a:spcPct val="50000"/>
              </a:spcBef>
              <a:buNone/>
            </a:pPr>
            <a:r>
              <a:rPr lang="en-US" sz="2400" b="0" i="1" dirty="0">
                <a:solidFill>
                  <a:srgbClr val="0B5A37"/>
                </a:solidFill>
                <a:latin typeface="Helvetica" pitchFamily="-110" charset="0"/>
              </a:rPr>
              <a:t>What</a:t>
            </a:r>
            <a:r>
              <a:rPr lang="en-US" sz="2400" b="0" i="1" dirty="0" smtClean="0">
                <a:solidFill>
                  <a:srgbClr val="0B5A37"/>
                </a:solidFill>
                <a:latin typeface="Helvetica" pitchFamily="-110" charset="0"/>
              </a:rPr>
              <a:t>?</a:t>
            </a:r>
            <a:endParaRPr lang="en-US" sz="2400" b="0" i="1" dirty="0">
              <a:solidFill>
                <a:srgbClr val="0B5A37"/>
              </a:solidFill>
              <a:latin typeface="Helvetica" pitchFamily="-110" charset="0"/>
            </a:endParaRPr>
          </a:p>
        </p:txBody>
      </p:sp>
      <p:sp>
        <p:nvSpPr>
          <p:cNvPr id="12299" name="Text Box 11"/>
          <p:cNvSpPr txBox="1">
            <a:spLocks noChangeArrowheads="1"/>
          </p:cNvSpPr>
          <p:nvPr/>
        </p:nvSpPr>
        <p:spPr bwMode="auto">
          <a:xfrm>
            <a:off x="883355" y="1919114"/>
            <a:ext cx="1828800" cy="461963"/>
          </a:xfrm>
          <a:prstGeom prst="rect">
            <a:avLst/>
          </a:prstGeom>
          <a:noFill/>
          <a:ln w="9525">
            <a:noFill/>
            <a:miter lim="800000"/>
            <a:headEnd/>
            <a:tailEnd/>
          </a:ln>
        </p:spPr>
        <p:txBody>
          <a:bodyPr>
            <a:prstTxWarp prst="textNoShape">
              <a:avLst/>
            </a:prstTxWarp>
            <a:spAutoFit/>
          </a:bodyPr>
          <a:lstStyle/>
          <a:p>
            <a:pPr>
              <a:spcBef>
                <a:spcPct val="50000"/>
              </a:spcBef>
              <a:buNone/>
            </a:pPr>
            <a:r>
              <a:rPr lang="en-US" sz="2400" b="0" i="1" dirty="0">
                <a:solidFill>
                  <a:srgbClr val="0B5A37"/>
                </a:solidFill>
                <a:latin typeface="Helvetica" pitchFamily="-110" charset="0"/>
              </a:rPr>
              <a:t>What if…?</a:t>
            </a:r>
          </a:p>
        </p:txBody>
      </p:sp>
      <p:sp>
        <p:nvSpPr>
          <p:cNvPr id="12303" name="Text Box 9"/>
          <p:cNvSpPr txBox="1">
            <a:spLocks noChangeArrowheads="1"/>
          </p:cNvSpPr>
          <p:nvPr/>
        </p:nvSpPr>
        <p:spPr bwMode="auto">
          <a:xfrm>
            <a:off x="1230490" y="4425247"/>
            <a:ext cx="1210733" cy="461665"/>
          </a:xfrm>
          <a:prstGeom prst="rect">
            <a:avLst/>
          </a:prstGeom>
          <a:noFill/>
          <a:ln w="9525">
            <a:noFill/>
            <a:miter lim="800000"/>
            <a:headEnd/>
            <a:tailEnd/>
          </a:ln>
        </p:spPr>
        <p:txBody>
          <a:bodyPr wrap="square">
            <a:prstTxWarp prst="textNoShape">
              <a:avLst/>
            </a:prstTxWarp>
            <a:spAutoFit/>
          </a:bodyPr>
          <a:lstStyle/>
          <a:p>
            <a:pPr>
              <a:spcBef>
                <a:spcPct val="50000"/>
              </a:spcBef>
              <a:buNone/>
            </a:pPr>
            <a:r>
              <a:rPr lang="en-US" sz="2400" b="0" i="1" dirty="0">
                <a:solidFill>
                  <a:srgbClr val="455C62"/>
                </a:solidFill>
                <a:latin typeface="Helvetica" pitchFamily="-110" charset="0"/>
              </a:rPr>
              <a:t>How</a:t>
            </a:r>
            <a:r>
              <a:rPr lang="en-US" sz="2400" b="0" i="1" dirty="0" smtClean="0">
                <a:solidFill>
                  <a:srgbClr val="455C62"/>
                </a:solidFill>
                <a:latin typeface="Helvetica" pitchFamily="-110" charset="0"/>
              </a:rPr>
              <a:t>?</a:t>
            </a:r>
            <a:endParaRPr lang="en-US" sz="2400" b="0" i="1" dirty="0">
              <a:solidFill>
                <a:srgbClr val="455C62"/>
              </a:solidFill>
              <a:latin typeface="Helvetica" pitchFamily="-110" charset="0"/>
            </a:endParaRPr>
          </a:p>
        </p:txBody>
      </p:sp>
      <p:sp>
        <p:nvSpPr>
          <p:cNvPr id="16" name="Curved Left Arrow 15"/>
          <p:cNvSpPr/>
          <p:nvPr/>
        </p:nvSpPr>
        <p:spPr>
          <a:xfrm>
            <a:off x="5080658" y="1474889"/>
            <a:ext cx="1524000" cy="4267200"/>
          </a:xfrm>
          <a:prstGeom prst="curvedLeftArrow">
            <a:avLst>
              <a:gd name="adj1" fmla="val 31337"/>
              <a:gd name="adj2" fmla="val 50000"/>
              <a:gd name="adj3" fmla="val 25000"/>
            </a:avLst>
          </a:prstGeom>
          <a:solidFill>
            <a:srgbClr val="D6CA74">
              <a:alpha val="85000"/>
            </a:srgbClr>
          </a:solidFill>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dirty="0">
              <a:solidFill>
                <a:schemeClr val="tx1"/>
              </a:solidFill>
            </a:endParaRPr>
          </a:p>
        </p:txBody>
      </p:sp>
      <p:cxnSp>
        <p:nvCxnSpPr>
          <p:cNvPr id="17" name="Straight Arrow Connector 16"/>
          <p:cNvCxnSpPr>
            <a:stCxn id="12292" idx="0"/>
            <a:endCxn id="12292" idx="4"/>
          </p:cNvCxnSpPr>
          <p:nvPr/>
        </p:nvCxnSpPr>
        <p:spPr bwMode="auto">
          <a:xfrm rot="16200000" flipH="1">
            <a:off x="2409074" y="3594268"/>
            <a:ext cx="3677323" cy="1588"/>
          </a:xfrm>
          <a:prstGeom prst="straightConnector1">
            <a:avLst/>
          </a:prstGeom>
          <a:noFill/>
          <a:ln w="38100" cap="flat" cmpd="sng" algn="ctr">
            <a:solidFill>
              <a:schemeClr val="bg1"/>
            </a:solidFill>
            <a:prstDash val="solid"/>
            <a:round/>
            <a:headEnd type="arrow"/>
            <a:tailEnd type="arrow"/>
          </a:ln>
          <a:effectLst/>
        </p:spPr>
      </p:cxnSp>
      <p:cxnSp>
        <p:nvCxnSpPr>
          <p:cNvPr id="18" name="Straight Arrow Connector 17"/>
          <p:cNvCxnSpPr>
            <a:stCxn id="12292" idx="6"/>
            <a:endCxn id="12292" idx="2"/>
          </p:cNvCxnSpPr>
          <p:nvPr/>
        </p:nvCxnSpPr>
        <p:spPr bwMode="auto">
          <a:xfrm flipH="1">
            <a:off x="2193381" y="3594268"/>
            <a:ext cx="4108709" cy="1588"/>
          </a:xfrm>
          <a:prstGeom prst="straightConnector1">
            <a:avLst/>
          </a:prstGeom>
          <a:noFill/>
          <a:ln w="38100" cap="flat" cmpd="sng" algn="ctr">
            <a:solidFill>
              <a:schemeClr val="bg1"/>
            </a:solidFill>
            <a:prstDash val="solid"/>
            <a:round/>
            <a:headEnd type="arrow"/>
            <a:tailEnd type="arrow"/>
          </a:ln>
          <a:effectLst/>
        </p:spPr>
      </p:cxnSp>
      <p:sp>
        <p:nvSpPr>
          <p:cNvPr id="20" name="Oval 19"/>
          <p:cNvSpPr/>
          <p:nvPr/>
        </p:nvSpPr>
        <p:spPr bwMode="auto">
          <a:xfrm>
            <a:off x="2501900" y="3708400"/>
            <a:ext cx="1714500" cy="977900"/>
          </a:xfrm>
          <a:prstGeom prst="ellipse">
            <a:avLst/>
          </a:prstGeom>
          <a:noFill/>
          <a:ln w="38100" cap="flat" cmpd="sng" algn="ctr">
            <a:solidFill>
              <a:srgbClr val="92833D"/>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115888" marR="0" indent="-115888" algn="l" defTabSz="914400" rtl="0" eaLnBrk="1" fontAlgn="base" latinLnBrk="0" hangingPunct="1">
              <a:lnSpc>
                <a:spcPct val="100000"/>
              </a:lnSpc>
              <a:spcBef>
                <a:spcPct val="50000"/>
              </a:spcBef>
              <a:spcAft>
                <a:spcPct val="0"/>
              </a:spcAft>
              <a:buClrTx/>
              <a:buSzTx/>
              <a:buFontTx/>
              <a:buChar char="•"/>
              <a:tabLst/>
            </a:pPr>
            <a:endParaRPr kumimoji="0" lang="en-US" sz="1300" b="0" i="0" u="none" strike="noStrike" cap="none" normalizeH="0" baseline="0" smtClean="0">
              <a:ln>
                <a:noFill/>
              </a:ln>
              <a:solidFill>
                <a:schemeClr val="tx1"/>
              </a:solidFill>
              <a:effectLst/>
              <a:latin typeface="Trebuchet MS" pitchFamily="34" charset="0"/>
              <a:cs typeface="Times New Roman" pitchFamily="18" charset="0"/>
            </a:endParaRPr>
          </a:p>
        </p:txBody>
      </p:sp>
      <p:sp>
        <p:nvSpPr>
          <p:cNvPr id="21" name="Rectangle 2"/>
          <p:cNvSpPr>
            <a:spLocks noGrp="1"/>
          </p:cNvSpPr>
          <p:nvPr>
            <p:ph type="title" idx="4294967295"/>
          </p:nvPr>
        </p:nvSpPr>
        <p:spPr>
          <a:xfrm>
            <a:off x="393701" y="292102"/>
            <a:ext cx="7775575" cy="595489"/>
          </a:xfrm>
        </p:spPr>
        <p:txBody>
          <a:bodyPr>
            <a:normAutofit fontScale="90000"/>
          </a:bodyPr>
          <a:lstStyle/>
          <a:p>
            <a:pPr algn="l"/>
            <a:r>
              <a:rPr lang="en-US" sz="2400" cap="none" dirty="0" smtClean="0">
                <a:latin typeface="Helvetica" pitchFamily="-110" charset="0"/>
                <a:ea typeface="ＭＳ Ｐゴシック" pitchFamily="-110" charset="-128"/>
              </a:rPr>
              <a:t>Training Design</a:t>
            </a:r>
            <a:br>
              <a:rPr lang="en-US" sz="2400" cap="none" dirty="0" smtClean="0">
                <a:latin typeface="Helvetica" pitchFamily="-110" charset="0"/>
                <a:ea typeface="ＭＳ Ｐゴシック" pitchFamily="-110" charset="-128"/>
              </a:rPr>
            </a:br>
            <a:r>
              <a:rPr lang="en-US" sz="2400" b="1" dirty="0" smtClean="0">
                <a:solidFill>
                  <a:schemeClr val="tx1"/>
                </a:solidFill>
                <a:latin typeface="Helvetica" pitchFamily="-110" charset="0"/>
                <a:ea typeface="ＭＳ Ｐゴシック" pitchFamily="-110" charset="-128"/>
              </a:rPr>
              <a:t>Experiential Adult Learning</a:t>
            </a:r>
            <a:endParaRPr lang="en-US" sz="2400" b="1" dirty="0" smtClean="0">
              <a:solidFill>
                <a:srgbClr val="000000"/>
              </a:solidFill>
              <a:latin typeface="Helvetica" pitchFamily="-110" charset="0"/>
              <a:ea typeface="ＭＳ Ｐゴシック" pitchFamily="-110" charset="-128"/>
            </a:endParaRPr>
          </a:p>
        </p:txBody>
      </p:sp>
      <p:sp>
        <p:nvSpPr>
          <p:cNvPr id="19" name="TextBox 18"/>
          <p:cNvSpPr txBox="1"/>
          <p:nvPr/>
        </p:nvSpPr>
        <p:spPr>
          <a:xfrm>
            <a:off x="508000" y="5118100"/>
            <a:ext cx="2721919" cy="1077218"/>
          </a:xfrm>
          <a:prstGeom prst="rect">
            <a:avLst/>
          </a:prstGeom>
          <a:noFill/>
        </p:spPr>
        <p:txBody>
          <a:bodyPr wrap="none" rtlCol="0">
            <a:spAutoFit/>
          </a:bodyPr>
          <a:lstStyle/>
          <a:p>
            <a:r>
              <a:rPr lang="en-US" dirty="0" smtClean="0">
                <a:solidFill>
                  <a:srgbClr val="0F7E4D"/>
                </a:solidFill>
              </a:rPr>
              <a:t>Diverse backgrounds,</a:t>
            </a:r>
          </a:p>
          <a:p>
            <a:r>
              <a:rPr lang="en-US" dirty="0" smtClean="0">
                <a:solidFill>
                  <a:srgbClr val="0F7E4D"/>
                </a:solidFill>
              </a:rPr>
              <a:t>preferences, experiences,</a:t>
            </a:r>
          </a:p>
          <a:p>
            <a:r>
              <a:rPr lang="en-US" dirty="0" smtClean="0">
                <a:solidFill>
                  <a:srgbClr val="0F7E4D"/>
                </a:solidFill>
              </a:rPr>
              <a:t>attributes…</a:t>
            </a:r>
          </a:p>
          <a:p>
            <a:endParaRPr lang="en-US" dirty="0">
              <a:solidFill>
                <a:srgbClr val="0F7E4D"/>
              </a:solidFill>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txBox="1">
            <a:spLocks/>
          </p:cNvSpPr>
          <p:nvPr/>
        </p:nvSpPr>
        <p:spPr bwMode="auto">
          <a:xfrm>
            <a:off x="296798" y="1"/>
            <a:ext cx="11282705" cy="756707"/>
          </a:xfrm>
          <a:prstGeom prst="rect">
            <a:avLst/>
          </a:prstGeom>
          <a:noFill/>
          <a:ln w="9525">
            <a:noFill/>
            <a:miter lim="800000"/>
            <a:headEnd/>
            <a:tailEnd/>
          </a:ln>
          <a:extLst>
            <a:ext uri="{FAA26D3D-D897-4be2-8F04-BA451C77F1D7}">
              <ma14:placeholderFlag xmlns:a="http://schemas.openxmlformats.org/drawingml/2006/main" xmlns:r="http://schemas.openxmlformats.org/officeDocument/2006/relationships" xmlns:p="http://schemas.openxmlformats.org/presentationml/2006/main" xmlns="" xmlns:ma14="http://schemas.microsoft.com/office/mac/drawingml/2011/main" xmlns:mv="urn:schemas-microsoft-com:mac:vml" xmlns:mc="http://schemas.openxmlformats.org/markup-compatibility/2006" val="1"/>
            </a:ext>
          </a:extLst>
        </p:spPr>
        <p:txBody>
          <a:bodyPr vert="horz" wrap="square" lIns="0" tIns="0" rIns="0" bIns="0" numCol="1" anchor="b" anchorCtr="0" compatLnSpc="1">
            <a:prstTxWarp prst="textNoShape">
              <a:avLst/>
            </a:prstTxWarp>
            <a:normAutofit fontScale="82500" lnSpcReduction="20000"/>
          </a:bodyPr>
          <a:lstStyle/>
          <a:p>
            <a:pPr marL="0" marR="0" lvl="0" indent="0" algn="l" defTabSz="914400" rtl="0" eaLnBrk="0" fontAlgn="base" latinLnBrk="0" hangingPunct="0">
              <a:lnSpc>
                <a:spcPct val="100000"/>
              </a:lnSpc>
              <a:spcBef>
                <a:spcPct val="0"/>
              </a:spcBef>
              <a:spcAft>
                <a:spcPct val="0"/>
              </a:spcAft>
              <a:buClrTx/>
              <a:buSzTx/>
              <a:buFont typeface="Arial" charset="0"/>
              <a:buNone/>
              <a:tabLst/>
              <a:defRPr/>
            </a:pPr>
            <a:r>
              <a:rPr kumimoji="0" lang="en-US" sz="2200" b="0" i="0" u="none" strike="noStrike" kern="0" cap="none" spc="0" normalizeH="0" baseline="0" noProof="0" dirty="0" smtClean="0">
                <a:ln>
                  <a:noFill/>
                </a:ln>
                <a:solidFill>
                  <a:srgbClr val="021F43"/>
                </a:solidFill>
                <a:effectLst/>
                <a:uLnTx/>
                <a:uFillTx/>
                <a:latin typeface="+mn-lt"/>
                <a:ea typeface="ＭＳ Ｐゴシック" charset="0"/>
                <a:cs typeface="Andes ExtraLight"/>
              </a:rPr>
              <a:t/>
            </a:r>
            <a:br>
              <a:rPr kumimoji="0" lang="en-US" sz="2200" b="0" i="0" u="none" strike="noStrike" kern="0" cap="none" spc="0" normalizeH="0" baseline="0" noProof="0" dirty="0" smtClean="0">
                <a:ln>
                  <a:noFill/>
                </a:ln>
                <a:solidFill>
                  <a:srgbClr val="021F43"/>
                </a:solidFill>
                <a:effectLst/>
                <a:uLnTx/>
                <a:uFillTx/>
                <a:latin typeface="+mn-lt"/>
                <a:ea typeface="ＭＳ Ｐゴシック" charset="0"/>
                <a:cs typeface="Andes ExtraLight"/>
              </a:rPr>
            </a:br>
            <a:r>
              <a:rPr kumimoji="0" lang="en-US" sz="2200" b="0" i="0" u="none" strike="noStrike" kern="0" cap="none" spc="0" normalizeH="0" baseline="0" noProof="0" dirty="0" smtClean="0">
                <a:ln>
                  <a:noFill/>
                </a:ln>
                <a:solidFill>
                  <a:srgbClr val="021F43"/>
                </a:solidFill>
                <a:effectLst/>
                <a:uLnTx/>
                <a:uFillTx/>
                <a:latin typeface="+mn-lt"/>
                <a:ea typeface="ＭＳ Ｐゴシック" charset="0"/>
                <a:cs typeface="Andes ExtraLight"/>
              </a:rPr>
              <a:t/>
            </a:r>
            <a:br>
              <a:rPr kumimoji="0" lang="en-US" sz="2200" b="0" i="0" u="none" strike="noStrike" kern="0" cap="none" spc="0" normalizeH="0" baseline="0" noProof="0" dirty="0" smtClean="0">
                <a:ln>
                  <a:noFill/>
                </a:ln>
                <a:solidFill>
                  <a:srgbClr val="021F43"/>
                </a:solidFill>
                <a:effectLst/>
                <a:uLnTx/>
                <a:uFillTx/>
                <a:latin typeface="+mn-lt"/>
                <a:ea typeface="ＭＳ Ｐゴシック" charset="0"/>
                <a:cs typeface="Andes ExtraLight"/>
              </a:rPr>
            </a:br>
            <a:r>
              <a:rPr kumimoji="0" lang="en-US" sz="2667" b="1" i="0" u="none" strike="noStrike" kern="0" cap="none" spc="0" normalizeH="0" baseline="0" noProof="0" dirty="0" smtClean="0">
                <a:ln>
                  <a:noFill/>
                </a:ln>
                <a:solidFill>
                  <a:schemeClr val="tx1">
                    <a:lumMod val="90000"/>
                    <a:lumOff val="10000"/>
                  </a:schemeClr>
                </a:solidFill>
                <a:effectLst/>
                <a:uLnTx/>
                <a:uFillTx/>
                <a:latin typeface="+mn-lt"/>
                <a:ea typeface="ＭＳ Ｐゴシック" charset="0"/>
                <a:cs typeface="Andes ExtraLight"/>
              </a:rPr>
              <a:t>Caution: Emotional</a:t>
            </a:r>
            <a:r>
              <a:rPr kumimoji="0" lang="en-US" sz="2667" b="1" i="0" u="none" strike="noStrike" kern="0" cap="none" spc="0" normalizeH="0" noProof="0" dirty="0" smtClean="0">
                <a:ln>
                  <a:noFill/>
                </a:ln>
                <a:solidFill>
                  <a:schemeClr val="tx1">
                    <a:lumMod val="90000"/>
                    <a:lumOff val="10000"/>
                  </a:schemeClr>
                </a:solidFill>
                <a:effectLst/>
                <a:uLnTx/>
                <a:uFillTx/>
                <a:latin typeface="+mn-lt"/>
                <a:ea typeface="ＭＳ Ｐゴシック" charset="0"/>
                <a:cs typeface="Andes ExtraLight"/>
              </a:rPr>
              <a:t> </a:t>
            </a:r>
            <a:r>
              <a:rPr kumimoji="0" lang="en-US" sz="2667" b="1" i="0" u="none" strike="noStrike" kern="0" cap="none" spc="0" normalizeH="0" baseline="0" noProof="0" dirty="0" smtClean="0">
                <a:ln>
                  <a:noFill/>
                </a:ln>
                <a:solidFill>
                  <a:schemeClr val="tx1">
                    <a:lumMod val="90000"/>
                    <a:lumOff val="10000"/>
                  </a:schemeClr>
                </a:solidFill>
                <a:effectLst/>
                <a:uLnTx/>
                <a:uFillTx/>
                <a:latin typeface="+mn-lt"/>
                <a:ea typeface="ＭＳ Ｐゴシック" charset="0"/>
                <a:cs typeface="Andes ExtraLight"/>
              </a:rPr>
              <a:t>Dynamics</a:t>
            </a:r>
            <a:endParaRPr kumimoji="0" lang="en-US" sz="2667" b="1" i="0" u="none" strike="noStrike" kern="0" cap="none" spc="0" normalizeH="0" baseline="0" noProof="0" dirty="0">
              <a:ln>
                <a:noFill/>
              </a:ln>
              <a:solidFill>
                <a:schemeClr val="tx1">
                  <a:lumMod val="90000"/>
                  <a:lumOff val="10000"/>
                </a:schemeClr>
              </a:solidFill>
              <a:effectLst/>
              <a:uLnTx/>
              <a:uFillTx/>
              <a:latin typeface="+mn-lt"/>
              <a:ea typeface="ＭＳ Ｐゴシック" charset="0"/>
              <a:cs typeface="Andes ExtraLight"/>
            </a:endParaRPr>
          </a:p>
        </p:txBody>
      </p:sp>
      <p:grpSp>
        <p:nvGrpSpPr>
          <p:cNvPr id="4" name="Group 9"/>
          <p:cNvGrpSpPr/>
          <p:nvPr/>
        </p:nvGrpSpPr>
        <p:grpSpPr>
          <a:xfrm>
            <a:off x="3124200" y="2501627"/>
            <a:ext cx="5473700" cy="3801027"/>
            <a:chOff x="-2755325" y="3627803"/>
            <a:chExt cx="7205281" cy="4057085"/>
          </a:xfrm>
        </p:grpSpPr>
        <p:sp>
          <p:nvSpPr>
            <p:cNvPr id="5" name="Rounded Rectangle 4"/>
            <p:cNvSpPr/>
            <p:nvPr/>
          </p:nvSpPr>
          <p:spPr>
            <a:xfrm>
              <a:off x="-2755325" y="3627803"/>
              <a:ext cx="7205281" cy="3999175"/>
            </a:xfrm>
            <a:prstGeom prst="roundRect">
              <a:avLst/>
            </a:prstGeom>
            <a:solidFill>
              <a:schemeClr val="bg1"/>
            </a:solidFill>
            <a:ln>
              <a:solidFill>
                <a:srgbClr val="004A00"/>
              </a:solidFill>
            </a:ln>
          </p:spPr>
          <p:style>
            <a:lnRef idx="2">
              <a:schemeClr val="accent3"/>
            </a:lnRef>
            <a:fillRef idx="1">
              <a:schemeClr val="lt1"/>
            </a:fillRef>
            <a:effectRef idx="0">
              <a:schemeClr val="accent3"/>
            </a:effectRef>
            <a:fontRef idx="minor">
              <a:schemeClr val="dk1"/>
            </a:fontRef>
          </p:style>
          <p:txBody>
            <a:bodyPr rtlCol="0" anchor="ctr"/>
            <a:lstStyle/>
            <a:p>
              <a:pPr algn="ctr">
                <a:buNone/>
              </a:pPr>
              <a:endParaRPr lang="en-US" sz="3200" b="1" i="1" dirty="0" smtClean="0">
                <a:solidFill>
                  <a:srgbClr val="008064"/>
                </a:solidFill>
              </a:endParaRPr>
            </a:p>
          </p:txBody>
        </p:sp>
        <p:sp>
          <p:nvSpPr>
            <p:cNvPr id="7" name="Curved Left Arrow 6"/>
            <p:cNvSpPr/>
            <p:nvPr/>
          </p:nvSpPr>
          <p:spPr>
            <a:xfrm>
              <a:off x="1805313" y="3916371"/>
              <a:ext cx="1849205" cy="3768517"/>
            </a:xfrm>
            <a:prstGeom prst="curvedLeftArrow">
              <a:avLst>
                <a:gd name="adj1" fmla="val 31337"/>
                <a:gd name="adj2" fmla="val 50000"/>
                <a:gd name="adj3" fmla="val 25000"/>
              </a:avLst>
            </a:prstGeom>
            <a:solidFill>
              <a:srgbClr val="FFFFFF">
                <a:alpha val="85000"/>
              </a:srgbClr>
            </a:solidFill>
            <a:ln>
              <a:solidFill>
                <a:srgbClr val="004A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dirty="0">
                <a:solidFill>
                  <a:schemeClr val="tx1"/>
                </a:solidFill>
              </a:endParaRPr>
            </a:p>
          </p:txBody>
        </p:sp>
        <p:sp>
          <p:nvSpPr>
            <p:cNvPr id="8" name="Rounded Rectangle 7"/>
            <p:cNvSpPr/>
            <p:nvPr/>
          </p:nvSpPr>
          <p:spPr bwMode="auto">
            <a:xfrm>
              <a:off x="-1198201" y="4642799"/>
              <a:ext cx="3560741" cy="1892994"/>
            </a:xfrm>
            <a:prstGeom prst="roundRect">
              <a:avLst/>
            </a:prstGeom>
            <a:solidFill>
              <a:schemeClr val="tx1"/>
            </a:solidFill>
            <a:ln>
              <a:solidFill>
                <a:srgbClr val="004A00"/>
              </a:solidFill>
              <a:headEnd type="none" w="med" len="med"/>
              <a:tailEnd type="none" w="med" len="med"/>
            </a:ln>
          </p:spPr>
          <p:style>
            <a:lnRef idx="1">
              <a:schemeClr val="accent1"/>
            </a:lnRef>
            <a:fillRef idx="2">
              <a:schemeClr val="accent1"/>
            </a:fillRef>
            <a:effectRef idx="1">
              <a:schemeClr val="accent1"/>
            </a:effectRef>
            <a:fontRef idx="minor">
              <a:schemeClr val="dk1"/>
            </a:fontRef>
          </p:style>
          <p:txBody>
            <a:bodyPr vert="horz" wrap="square" lIns="68580" tIns="34290" rIns="68580" bIns="34290" numCol="1" rtlCol="0" anchor="t" anchorCtr="0" compatLnSpc="1">
              <a:prstTxWarp prst="textNoShape">
                <a:avLst/>
              </a:prstTxWarp>
              <a:spAutoFit/>
            </a:bodyPr>
            <a:lstStyle/>
            <a:p>
              <a:pPr algn="ctr">
                <a:spcBef>
                  <a:spcPct val="50000"/>
                </a:spcBef>
              </a:pPr>
              <a:r>
                <a:rPr lang="en-US" sz="2000" kern="0" dirty="0" smtClean="0">
                  <a:solidFill>
                    <a:schemeClr val="bg1"/>
                  </a:solidFill>
                  <a:latin typeface="Arial"/>
                  <a:cs typeface="Arial"/>
                </a:rPr>
                <a:t>Real </a:t>
              </a:r>
              <a:r>
                <a:rPr lang="en-US" sz="2000" kern="0" dirty="0">
                  <a:solidFill>
                    <a:schemeClr val="bg1"/>
                  </a:solidFill>
                  <a:latin typeface="Arial"/>
                  <a:cs typeface="Arial"/>
                </a:rPr>
                <a:t>change begins with a change in the questions that we ask ourselves and others.</a:t>
              </a:r>
              <a:endParaRPr lang="en-US" sz="2000" dirty="0">
                <a:solidFill>
                  <a:schemeClr val="bg1"/>
                </a:solidFill>
                <a:latin typeface="Arial" panose="020B0604020202020204" pitchFamily="34" charset="0"/>
                <a:cs typeface="Arial" panose="020B0604020202020204" pitchFamily="34" charset="0"/>
              </a:endParaRPr>
            </a:p>
          </p:txBody>
        </p:sp>
      </p:grpSp>
      <p:cxnSp>
        <p:nvCxnSpPr>
          <p:cNvPr id="11" name="Elbow Connector 10"/>
          <p:cNvCxnSpPr/>
          <p:nvPr/>
        </p:nvCxnSpPr>
        <p:spPr>
          <a:xfrm>
            <a:off x="1976023" y="2478959"/>
            <a:ext cx="1219200" cy="914400"/>
          </a:xfrm>
          <a:prstGeom prst="bentConnector3">
            <a:avLst>
              <a:gd name="adj1" fmla="val 63072"/>
            </a:avLst>
          </a:prstGeom>
          <a:ln w="57150" cap="flat" cmpd="sng" algn="ctr">
            <a:solidFill>
              <a:srgbClr val="002E42">
                <a:alpha val="50000"/>
              </a:srgbClr>
            </a:solidFill>
            <a:prstDash val="solid"/>
            <a:round/>
            <a:headEnd type="none" w="med" len="med"/>
            <a:tailEnd type="arrow" w="med" len="med"/>
          </a:ln>
        </p:spPr>
        <p:style>
          <a:lnRef idx="3">
            <a:schemeClr val="accent2"/>
          </a:lnRef>
          <a:fillRef idx="0">
            <a:schemeClr val="accent2"/>
          </a:fillRef>
          <a:effectRef idx="2">
            <a:schemeClr val="accent2"/>
          </a:effectRef>
          <a:fontRef idx="minor">
            <a:schemeClr val="tx1"/>
          </a:fontRef>
        </p:style>
      </p:cxnSp>
      <p:sp>
        <p:nvSpPr>
          <p:cNvPr id="13" name="Content Placeholder 2"/>
          <p:cNvSpPr txBox="1">
            <a:spLocks/>
          </p:cNvSpPr>
          <p:nvPr/>
        </p:nvSpPr>
        <p:spPr>
          <a:xfrm>
            <a:off x="495377" y="1649101"/>
            <a:ext cx="4051223" cy="3733800"/>
          </a:xfrm>
          <a:prstGeom prst="rect">
            <a:avLst/>
          </a:prstGeom>
        </p:spPr>
        <p:txBody>
          <a:bodyPr vert="horz" lIns="91440" tIns="45720" rIns="91440" bIns="45720" rtlCol="0">
            <a:noAutofit/>
          </a:bodyPr>
          <a:lstStyle/>
          <a:p>
            <a:pPr marL="228600" indent="-228600">
              <a:spcBef>
                <a:spcPct val="20000"/>
              </a:spcBef>
              <a:buNone/>
            </a:pPr>
            <a:r>
              <a:rPr kumimoji="0" lang="en-US" sz="2000" b="1" i="0" strike="noStrike" kern="1200" cap="all" spc="0" normalizeH="0" noProof="0" dirty="0" smtClean="0">
                <a:ln>
                  <a:noFill/>
                </a:ln>
                <a:solidFill>
                  <a:srgbClr val="03336E"/>
                </a:solidFill>
                <a:effectLst/>
                <a:uLnTx/>
                <a:uFillTx/>
                <a:latin typeface="+mn-lt"/>
                <a:ea typeface="+mn-ea"/>
                <a:cs typeface="+mn-cs"/>
              </a:rPr>
              <a:t>Attitudes</a:t>
            </a:r>
            <a:r>
              <a:rPr kumimoji="0" lang="en-US" sz="2000" b="1" i="0" strike="noStrike" kern="1200" cap="all" spc="0" normalizeH="0" baseline="0" noProof="0" dirty="0" smtClean="0">
                <a:ln>
                  <a:noFill/>
                </a:ln>
                <a:effectLst/>
                <a:uLnTx/>
                <a:uFillTx/>
                <a:latin typeface="+mn-lt"/>
                <a:ea typeface="+mn-ea"/>
                <a:cs typeface="+mn-cs"/>
              </a:rPr>
              <a:t>   </a:t>
            </a:r>
          </a:p>
          <a:p>
            <a:pPr lvl="0"/>
            <a:r>
              <a:rPr lang="en-US" sz="2000" dirty="0" smtClean="0">
                <a:latin typeface="+mn-lt"/>
              </a:rPr>
              <a:t> </a:t>
            </a:r>
          </a:p>
          <a:p>
            <a:pPr lvl="0"/>
            <a:r>
              <a:rPr lang="en-US" sz="2000" b="0" dirty="0" smtClean="0">
                <a:solidFill>
                  <a:srgbClr val="03336E"/>
                </a:solidFill>
                <a:latin typeface="+mn-lt"/>
              </a:rPr>
              <a:t> Skeptical </a:t>
            </a:r>
          </a:p>
          <a:p>
            <a:pPr lvl="0"/>
            <a:r>
              <a:rPr lang="en-US" sz="2000" b="0" dirty="0" smtClean="0">
                <a:solidFill>
                  <a:srgbClr val="03336E"/>
                </a:solidFill>
                <a:latin typeface="+mn-lt"/>
              </a:rPr>
              <a:t> Critical</a:t>
            </a:r>
          </a:p>
          <a:p>
            <a:pPr lvl="0"/>
            <a:r>
              <a:rPr lang="en-US" sz="2000" b="0" dirty="0" smtClean="0">
                <a:solidFill>
                  <a:srgbClr val="03336E"/>
                </a:solidFill>
                <a:latin typeface="+mn-lt"/>
              </a:rPr>
              <a:t> Dismissive </a:t>
            </a:r>
          </a:p>
          <a:p>
            <a:pPr lvl="0"/>
            <a:r>
              <a:rPr lang="en-US" sz="2000" b="0" dirty="0" smtClean="0">
                <a:solidFill>
                  <a:srgbClr val="03336E"/>
                </a:solidFill>
                <a:latin typeface="+mn-lt"/>
              </a:rPr>
              <a:t> Dominant</a:t>
            </a:r>
          </a:p>
          <a:p>
            <a:pPr lvl="0"/>
            <a:r>
              <a:rPr lang="en-US" sz="2000" b="0" dirty="0" smtClean="0">
                <a:solidFill>
                  <a:srgbClr val="03336E"/>
                </a:solidFill>
                <a:latin typeface="+mn-lt"/>
              </a:rPr>
              <a:t> Defensive</a:t>
            </a:r>
          </a:p>
          <a:p>
            <a:pPr lvl="0"/>
            <a:r>
              <a:rPr lang="en-US" sz="2000" b="0" dirty="0" smtClean="0">
                <a:solidFill>
                  <a:srgbClr val="03336E"/>
                </a:solidFill>
                <a:latin typeface="+mn-lt"/>
              </a:rPr>
              <a:t> Uncertain</a:t>
            </a:r>
          </a:p>
          <a:p>
            <a:pPr lvl="0"/>
            <a:r>
              <a:rPr lang="en-US" sz="2000" dirty="0" smtClean="0">
                <a:latin typeface="+mn-lt"/>
              </a:rPr>
              <a:t> </a:t>
            </a:r>
            <a:endParaRPr lang="en-US" sz="2000" i="1" dirty="0" smtClean="0">
              <a:latin typeface="+mn-lt"/>
            </a:endParaRPr>
          </a:p>
          <a:p>
            <a:pPr marL="3886200" marR="0" lvl="8" indent="-22860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en-US" sz="2000" b="1" i="0" u="none" strike="noStrike" kern="1200" cap="none" spc="0" normalizeH="0" baseline="0" noProof="0" dirty="0" smtClean="0">
                <a:ln>
                  <a:noFill/>
                </a:ln>
                <a:solidFill>
                  <a:schemeClr val="accent3">
                    <a:lumMod val="50000"/>
                  </a:schemeClr>
                </a:solidFill>
                <a:effectLst/>
                <a:uLnTx/>
                <a:uFillTx/>
                <a:latin typeface="+mn-lt"/>
                <a:ea typeface="+mn-ea"/>
                <a:cs typeface="+mn-cs"/>
              </a:rPr>
              <a:t>                                </a:t>
            </a:r>
          </a:p>
          <a:p>
            <a:pPr marL="342900" marR="0" lvl="0" indent="-342900" algn="l" defTabSz="914400" rtl="0" eaLnBrk="1" fontAlgn="auto" latinLnBrk="0" hangingPunct="1">
              <a:lnSpc>
                <a:spcPct val="120000"/>
              </a:lnSpc>
              <a:spcBef>
                <a:spcPct val="20000"/>
              </a:spcBef>
              <a:spcAft>
                <a:spcPts val="0"/>
              </a:spcAft>
              <a:buClrTx/>
              <a:buSzTx/>
              <a:buFont typeface="Arial" pitchFamily="34" charset="0"/>
              <a:buChar char="•"/>
              <a:tabLst/>
              <a:defRPr/>
            </a:pPr>
            <a:endParaRPr kumimoji="0" lang="en-US" sz="2000" b="0" i="0" u="none" strike="noStrike" kern="1200" cap="none" spc="0" normalizeH="0" baseline="0" noProof="0" dirty="0" smtClean="0">
              <a:ln>
                <a:noFill/>
              </a:ln>
              <a:solidFill>
                <a:schemeClr val="tx1">
                  <a:lumMod val="65000"/>
                  <a:lumOff val="35000"/>
                </a:schemeClr>
              </a:solidFill>
              <a:effectLst/>
              <a:uLnTx/>
              <a:uFillTx/>
              <a:latin typeface="+mn-lt"/>
              <a:ea typeface="+mn-ea"/>
              <a:cs typeface="+mn-cs"/>
            </a:endParaRPr>
          </a:p>
          <a:p>
            <a:pPr marL="342900" marR="0" lvl="0" indent="-342900" algn="l" defTabSz="914400" rtl="0" eaLnBrk="1" fontAlgn="auto" latinLnBrk="0" hangingPunct="1">
              <a:lnSpc>
                <a:spcPct val="120000"/>
              </a:lnSpc>
              <a:spcBef>
                <a:spcPct val="20000"/>
              </a:spcBef>
              <a:spcAft>
                <a:spcPts val="0"/>
              </a:spcAft>
              <a:buClrTx/>
              <a:buSzTx/>
              <a:buFont typeface="Arial" pitchFamily="34" charset="0"/>
              <a:buChar char="•"/>
              <a:tabLst/>
              <a:defRPr/>
            </a:pPr>
            <a:endParaRPr kumimoji="0" lang="en-US" sz="2000" b="0" i="0" u="none" strike="noStrike" kern="1200" cap="none" spc="0" normalizeH="0" baseline="0" noProof="0" dirty="0" smtClean="0">
              <a:ln>
                <a:noFill/>
              </a:ln>
              <a:solidFill>
                <a:schemeClr val="tx1">
                  <a:lumMod val="65000"/>
                  <a:lumOff val="35000"/>
                </a:schemeClr>
              </a:solidFill>
              <a:effectLst/>
              <a:uLnTx/>
              <a:uFillTx/>
              <a:latin typeface="+mn-lt"/>
              <a:ea typeface="+mn-ea"/>
              <a:cs typeface="+mn-cs"/>
            </a:endParaRP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endParaRPr kumimoji="0" lang="en-US" sz="2000" b="0" i="0" u="none" strike="noStrike" kern="1200" cap="none" spc="0" normalizeH="0" baseline="0" noProof="0" dirty="0">
              <a:ln>
                <a:noFill/>
              </a:ln>
              <a:solidFill>
                <a:schemeClr val="tx1">
                  <a:lumMod val="65000"/>
                  <a:lumOff val="35000"/>
                </a:schemeClr>
              </a:solidFill>
              <a:effectLst/>
              <a:uLnTx/>
              <a:uFillTx/>
              <a:latin typeface="+mn-lt"/>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nodeType="clickEffect">
                                  <p:stCondLst>
                                    <p:cond delay="0"/>
                                  </p:stCondLst>
                                  <p:childTnLst>
                                    <p:set>
                                      <p:cBhvr>
                                        <p:cTn id="6" dur="1" fill="hold">
                                          <p:stCondLst>
                                            <p:cond delay="0"/>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txBox="1">
            <a:spLocks/>
          </p:cNvSpPr>
          <p:nvPr/>
        </p:nvSpPr>
        <p:spPr bwMode="auto">
          <a:xfrm>
            <a:off x="296798" y="1"/>
            <a:ext cx="11282705" cy="756707"/>
          </a:xfrm>
          <a:prstGeom prst="rect">
            <a:avLst/>
          </a:prstGeom>
          <a:noFill/>
          <a:ln w="9525">
            <a:noFill/>
            <a:miter lim="800000"/>
            <a:headEnd/>
            <a:tailEnd/>
          </a:ln>
          <a:extLst>
            <a:ext uri="{FAA26D3D-D897-4be2-8F04-BA451C77F1D7}">
              <ma14:placeholderFlag xmlns:a="http://schemas.openxmlformats.org/drawingml/2006/main" xmlns:r="http://schemas.openxmlformats.org/officeDocument/2006/relationships" xmlns:p="http://schemas.openxmlformats.org/presentationml/2006/main" xmlns="" xmlns:ma14="http://schemas.microsoft.com/office/mac/drawingml/2011/main" xmlns:mv="urn:schemas-microsoft-com:mac:vml" xmlns:mc="http://schemas.openxmlformats.org/markup-compatibility/2006" val="1"/>
            </a:ext>
          </a:extLst>
        </p:spPr>
        <p:txBody>
          <a:bodyPr vert="horz" wrap="square" lIns="0" tIns="0" rIns="0" bIns="0" numCol="1" anchor="b" anchorCtr="0" compatLnSpc="1">
            <a:prstTxWarp prst="textNoShape">
              <a:avLst/>
            </a:prstTxWarp>
            <a:normAutofit fontScale="82500" lnSpcReduction="20000"/>
          </a:bodyPr>
          <a:lstStyle/>
          <a:p>
            <a:pPr marL="0" marR="0" lvl="0" indent="0" algn="l" defTabSz="914400" rtl="0" eaLnBrk="0" fontAlgn="base" latinLnBrk="0" hangingPunct="0">
              <a:lnSpc>
                <a:spcPct val="100000"/>
              </a:lnSpc>
              <a:spcBef>
                <a:spcPct val="0"/>
              </a:spcBef>
              <a:spcAft>
                <a:spcPct val="0"/>
              </a:spcAft>
              <a:buClrTx/>
              <a:buSzTx/>
              <a:buFont typeface="Arial" charset="0"/>
              <a:buNone/>
              <a:tabLst/>
              <a:defRPr/>
            </a:pPr>
            <a:r>
              <a:rPr kumimoji="0" lang="en-US" sz="2200" b="0" i="0" u="none" strike="noStrike" kern="0" cap="none" spc="0" normalizeH="0" baseline="0" noProof="0" dirty="0" smtClean="0">
                <a:ln>
                  <a:noFill/>
                </a:ln>
                <a:solidFill>
                  <a:srgbClr val="021F43"/>
                </a:solidFill>
                <a:effectLst/>
                <a:uLnTx/>
                <a:uFillTx/>
                <a:latin typeface="+mn-lt"/>
                <a:ea typeface="ＭＳ Ｐゴシック" charset="0"/>
                <a:cs typeface="Andes ExtraLight"/>
              </a:rPr>
              <a:t/>
            </a:r>
            <a:br>
              <a:rPr kumimoji="0" lang="en-US" sz="2200" b="0" i="0" u="none" strike="noStrike" kern="0" cap="none" spc="0" normalizeH="0" baseline="0" noProof="0" dirty="0" smtClean="0">
                <a:ln>
                  <a:noFill/>
                </a:ln>
                <a:solidFill>
                  <a:srgbClr val="021F43"/>
                </a:solidFill>
                <a:effectLst/>
                <a:uLnTx/>
                <a:uFillTx/>
                <a:latin typeface="+mn-lt"/>
                <a:ea typeface="ＭＳ Ｐゴシック" charset="0"/>
                <a:cs typeface="Andes ExtraLight"/>
              </a:rPr>
            </a:br>
            <a:r>
              <a:rPr kumimoji="0" lang="en-US" sz="2200" b="0" i="0" u="none" strike="noStrike" kern="0" cap="none" spc="0" normalizeH="0" baseline="0" noProof="0" dirty="0" smtClean="0">
                <a:ln>
                  <a:noFill/>
                </a:ln>
                <a:solidFill>
                  <a:srgbClr val="021F43"/>
                </a:solidFill>
                <a:effectLst/>
                <a:uLnTx/>
                <a:uFillTx/>
                <a:latin typeface="+mn-lt"/>
                <a:ea typeface="ＭＳ Ｐゴシック" charset="0"/>
                <a:cs typeface="Andes ExtraLight"/>
              </a:rPr>
              <a:t/>
            </a:r>
            <a:br>
              <a:rPr kumimoji="0" lang="en-US" sz="2200" b="0" i="0" u="none" strike="noStrike" kern="0" cap="none" spc="0" normalizeH="0" baseline="0" noProof="0" dirty="0" smtClean="0">
                <a:ln>
                  <a:noFill/>
                </a:ln>
                <a:solidFill>
                  <a:srgbClr val="021F43"/>
                </a:solidFill>
                <a:effectLst/>
                <a:uLnTx/>
                <a:uFillTx/>
                <a:latin typeface="+mn-lt"/>
                <a:ea typeface="ＭＳ Ｐゴシック" charset="0"/>
                <a:cs typeface="Andes ExtraLight"/>
              </a:rPr>
            </a:br>
            <a:r>
              <a:rPr kumimoji="0" lang="en-US" sz="2667" b="1" i="0" u="none" strike="noStrike" kern="0" cap="none" spc="0" normalizeH="0" baseline="0" noProof="0" dirty="0" smtClean="0">
                <a:ln>
                  <a:noFill/>
                </a:ln>
                <a:solidFill>
                  <a:schemeClr val="tx1">
                    <a:lumMod val="90000"/>
                    <a:lumOff val="10000"/>
                  </a:schemeClr>
                </a:solidFill>
                <a:effectLst/>
                <a:uLnTx/>
                <a:uFillTx/>
                <a:latin typeface="+mn-lt"/>
                <a:ea typeface="ＭＳ Ｐゴシック" charset="0"/>
                <a:cs typeface="Andes ExtraLight"/>
              </a:rPr>
              <a:t>Caution: Emotional Dynamics</a:t>
            </a:r>
            <a:endParaRPr kumimoji="0" lang="en-US" sz="2667" b="1" i="0" u="none" strike="noStrike" kern="0" cap="none" spc="0" normalizeH="0" baseline="0" noProof="0" dirty="0">
              <a:ln>
                <a:noFill/>
              </a:ln>
              <a:solidFill>
                <a:schemeClr val="tx1">
                  <a:lumMod val="90000"/>
                  <a:lumOff val="10000"/>
                </a:schemeClr>
              </a:solidFill>
              <a:effectLst/>
              <a:uLnTx/>
              <a:uFillTx/>
              <a:latin typeface="+mn-lt"/>
              <a:ea typeface="ＭＳ Ｐゴシック" charset="0"/>
              <a:cs typeface="Andes ExtraLight"/>
            </a:endParaRPr>
          </a:p>
        </p:txBody>
      </p:sp>
      <p:sp>
        <p:nvSpPr>
          <p:cNvPr id="3" name="Content Placeholder 2"/>
          <p:cNvSpPr txBox="1">
            <a:spLocks/>
          </p:cNvSpPr>
          <p:nvPr/>
        </p:nvSpPr>
        <p:spPr>
          <a:xfrm>
            <a:off x="266777" y="1293501"/>
            <a:ext cx="4051223" cy="3733800"/>
          </a:xfrm>
          <a:prstGeom prst="rect">
            <a:avLst/>
          </a:prstGeom>
        </p:spPr>
        <p:txBody>
          <a:bodyPr vert="horz" lIns="91440" tIns="45720" rIns="91440" bIns="45720" rtlCol="0">
            <a:noAutofit/>
          </a:bodyPr>
          <a:lstStyle/>
          <a:p>
            <a:pPr marL="228600" indent="-228600">
              <a:spcBef>
                <a:spcPct val="20000"/>
              </a:spcBef>
              <a:buNone/>
            </a:pPr>
            <a:r>
              <a:rPr kumimoji="0" lang="en-US" sz="2000" b="1" i="0" strike="noStrike" kern="1200" cap="all" spc="0" normalizeH="0" noProof="0" dirty="0" smtClean="0">
                <a:ln>
                  <a:noFill/>
                </a:ln>
                <a:solidFill>
                  <a:srgbClr val="03336E"/>
                </a:solidFill>
                <a:effectLst/>
                <a:uLnTx/>
                <a:uFillTx/>
                <a:latin typeface="+mn-lt"/>
                <a:ea typeface="+mn-ea"/>
                <a:cs typeface="+mn-cs"/>
              </a:rPr>
              <a:t>Attitudes</a:t>
            </a:r>
            <a:r>
              <a:rPr kumimoji="0" lang="en-US" sz="2000" b="1" i="0" strike="noStrike" kern="1200" cap="all" spc="0" normalizeH="0" baseline="0" noProof="0" dirty="0" smtClean="0">
                <a:ln>
                  <a:noFill/>
                </a:ln>
                <a:effectLst/>
                <a:uLnTx/>
                <a:uFillTx/>
                <a:latin typeface="+mn-lt"/>
                <a:ea typeface="+mn-ea"/>
                <a:cs typeface="+mn-cs"/>
              </a:rPr>
              <a:t>   </a:t>
            </a:r>
          </a:p>
          <a:p>
            <a:pPr lvl="0"/>
            <a:r>
              <a:rPr lang="en-US" sz="2000" dirty="0" smtClean="0">
                <a:latin typeface="+mn-lt"/>
              </a:rPr>
              <a:t> </a:t>
            </a:r>
          </a:p>
          <a:p>
            <a:pPr lvl="0"/>
            <a:r>
              <a:rPr lang="en-US" sz="2000" b="0" dirty="0" smtClean="0">
                <a:solidFill>
                  <a:srgbClr val="03336E"/>
                </a:solidFill>
                <a:latin typeface="+mn-lt"/>
              </a:rPr>
              <a:t> Skeptical </a:t>
            </a:r>
          </a:p>
          <a:p>
            <a:pPr lvl="0"/>
            <a:r>
              <a:rPr lang="en-US" sz="2000" b="0" dirty="0" smtClean="0">
                <a:solidFill>
                  <a:srgbClr val="03336E"/>
                </a:solidFill>
                <a:latin typeface="+mn-lt"/>
              </a:rPr>
              <a:t> Critical</a:t>
            </a:r>
          </a:p>
          <a:p>
            <a:pPr lvl="0"/>
            <a:r>
              <a:rPr lang="en-US" sz="2000" b="0" dirty="0" smtClean="0">
                <a:solidFill>
                  <a:srgbClr val="03336E"/>
                </a:solidFill>
                <a:latin typeface="+mn-lt"/>
              </a:rPr>
              <a:t> Dismissive </a:t>
            </a:r>
          </a:p>
          <a:p>
            <a:pPr lvl="0"/>
            <a:r>
              <a:rPr lang="en-US" sz="2000" b="0" dirty="0" smtClean="0">
                <a:solidFill>
                  <a:srgbClr val="03336E"/>
                </a:solidFill>
                <a:latin typeface="+mn-lt"/>
              </a:rPr>
              <a:t> Dominant</a:t>
            </a:r>
          </a:p>
          <a:p>
            <a:pPr lvl="0"/>
            <a:r>
              <a:rPr lang="en-US" sz="2000" b="0" dirty="0" smtClean="0">
                <a:solidFill>
                  <a:srgbClr val="03336E"/>
                </a:solidFill>
                <a:latin typeface="+mn-lt"/>
              </a:rPr>
              <a:t> Defensive</a:t>
            </a:r>
          </a:p>
          <a:p>
            <a:pPr lvl="0"/>
            <a:r>
              <a:rPr lang="en-US" sz="2000" b="0" dirty="0" smtClean="0">
                <a:solidFill>
                  <a:srgbClr val="03336E"/>
                </a:solidFill>
                <a:latin typeface="+mn-lt"/>
              </a:rPr>
              <a:t> Uncertain</a:t>
            </a:r>
          </a:p>
          <a:p>
            <a:pPr lvl="0"/>
            <a:r>
              <a:rPr lang="en-US" sz="2000" dirty="0" smtClean="0">
                <a:latin typeface="+mn-lt"/>
              </a:rPr>
              <a:t> </a:t>
            </a:r>
            <a:endParaRPr lang="en-US" sz="2000" i="1" dirty="0" smtClean="0">
              <a:latin typeface="+mn-lt"/>
            </a:endParaRPr>
          </a:p>
          <a:p>
            <a:pPr marL="3886200" marR="0" lvl="8" indent="-22860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en-US" sz="2000" b="1" i="0" u="none" strike="noStrike" kern="1200" cap="none" spc="0" normalizeH="0" baseline="0" noProof="0" dirty="0" smtClean="0">
                <a:ln>
                  <a:noFill/>
                </a:ln>
                <a:solidFill>
                  <a:schemeClr val="accent3">
                    <a:lumMod val="50000"/>
                  </a:schemeClr>
                </a:solidFill>
                <a:effectLst/>
                <a:uLnTx/>
                <a:uFillTx/>
                <a:latin typeface="+mn-lt"/>
                <a:ea typeface="+mn-ea"/>
                <a:cs typeface="+mn-cs"/>
              </a:rPr>
              <a:t>                                </a:t>
            </a:r>
          </a:p>
          <a:p>
            <a:pPr marL="342900" marR="0" lvl="0" indent="-342900" algn="l" defTabSz="914400" rtl="0" eaLnBrk="1" fontAlgn="auto" latinLnBrk="0" hangingPunct="1">
              <a:lnSpc>
                <a:spcPct val="120000"/>
              </a:lnSpc>
              <a:spcBef>
                <a:spcPct val="20000"/>
              </a:spcBef>
              <a:spcAft>
                <a:spcPts val="0"/>
              </a:spcAft>
              <a:buClrTx/>
              <a:buSzTx/>
              <a:buFont typeface="Arial" pitchFamily="34" charset="0"/>
              <a:buChar char="•"/>
              <a:tabLst/>
              <a:defRPr/>
            </a:pPr>
            <a:endParaRPr kumimoji="0" lang="en-US" sz="2000" b="0" i="0" u="none" strike="noStrike" kern="1200" cap="none" spc="0" normalizeH="0" baseline="0" noProof="0" dirty="0" smtClean="0">
              <a:ln>
                <a:noFill/>
              </a:ln>
              <a:solidFill>
                <a:schemeClr val="tx1">
                  <a:lumMod val="65000"/>
                  <a:lumOff val="35000"/>
                </a:schemeClr>
              </a:solidFill>
              <a:effectLst/>
              <a:uLnTx/>
              <a:uFillTx/>
              <a:latin typeface="+mn-lt"/>
              <a:ea typeface="+mn-ea"/>
              <a:cs typeface="+mn-cs"/>
            </a:endParaRPr>
          </a:p>
          <a:p>
            <a:pPr marL="342900" marR="0" lvl="0" indent="-342900" algn="l" defTabSz="914400" rtl="0" eaLnBrk="1" fontAlgn="auto" latinLnBrk="0" hangingPunct="1">
              <a:lnSpc>
                <a:spcPct val="120000"/>
              </a:lnSpc>
              <a:spcBef>
                <a:spcPct val="20000"/>
              </a:spcBef>
              <a:spcAft>
                <a:spcPts val="0"/>
              </a:spcAft>
              <a:buClrTx/>
              <a:buSzTx/>
              <a:buFont typeface="Arial" pitchFamily="34" charset="0"/>
              <a:buChar char="•"/>
              <a:tabLst/>
              <a:defRPr/>
            </a:pPr>
            <a:endParaRPr kumimoji="0" lang="en-US" sz="2000" b="0" i="0" u="none" strike="noStrike" kern="1200" cap="none" spc="0" normalizeH="0" baseline="0" noProof="0" dirty="0" smtClean="0">
              <a:ln>
                <a:noFill/>
              </a:ln>
              <a:solidFill>
                <a:schemeClr val="tx1">
                  <a:lumMod val="65000"/>
                  <a:lumOff val="35000"/>
                </a:schemeClr>
              </a:solidFill>
              <a:effectLst/>
              <a:uLnTx/>
              <a:uFillTx/>
              <a:latin typeface="+mn-lt"/>
              <a:ea typeface="+mn-ea"/>
              <a:cs typeface="+mn-cs"/>
            </a:endParaRP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endParaRPr kumimoji="0" lang="en-US" sz="2000" b="0" i="0" u="none" strike="noStrike" kern="1200" cap="none" spc="0" normalizeH="0" baseline="0" noProof="0" dirty="0">
              <a:ln>
                <a:noFill/>
              </a:ln>
              <a:solidFill>
                <a:schemeClr val="tx1">
                  <a:lumMod val="65000"/>
                  <a:lumOff val="35000"/>
                </a:schemeClr>
              </a:solidFill>
              <a:effectLst/>
              <a:uLnTx/>
              <a:uFillTx/>
              <a:latin typeface="+mn-lt"/>
              <a:ea typeface="+mn-ea"/>
              <a:cs typeface="+mn-cs"/>
            </a:endParaRPr>
          </a:p>
        </p:txBody>
      </p:sp>
      <p:sp>
        <p:nvSpPr>
          <p:cNvPr id="9" name="Content Placeholder 2"/>
          <p:cNvSpPr txBox="1">
            <a:spLocks/>
          </p:cNvSpPr>
          <p:nvPr/>
        </p:nvSpPr>
        <p:spPr>
          <a:xfrm>
            <a:off x="2971800" y="2971800"/>
            <a:ext cx="5575300" cy="3606800"/>
          </a:xfrm>
          <a:prstGeom prst="rect">
            <a:avLst/>
          </a:prstGeom>
          <a:solidFill>
            <a:srgbClr val="FFFFFF"/>
          </a:solidFill>
          <a:ln>
            <a:noFill/>
          </a:ln>
        </p:spPr>
        <p:style>
          <a:lnRef idx="1">
            <a:schemeClr val="accent1"/>
          </a:lnRef>
          <a:fillRef idx="2">
            <a:schemeClr val="accent1"/>
          </a:fillRef>
          <a:effectRef idx="1">
            <a:schemeClr val="accent1"/>
          </a:effectRef>
          <a:fontRef idx="minor">
            <a:schemeClr val="dk1"/>
          </a:fontRef>
        </p:style>
        <p:txBody>
          <a:bodyPr vert="horz" lIns="91440" tIns="45720" rIns="91440" bIns="45720" rtlCol="0">
            <a:noAutofit/>
          </a:bodyPr>
          <a:lstStyle/>
          <a:p>
            <a:pPr marL="285750" indent="-285750" fontAlgn="auto">
              <a:spcBef>
                <a:spcPct val="20000"/>
              </a:spcBef>
              <a:spcAft>
                <a:spcPts val="0"/>
              </a:spcAft>
              <a:defRPr/>
            </a:pPr>
            <a:endParaRPr kumimoji="0" lang="en-US" sz="1800" b="0" i="0" u="none" strike="noStrike" kern="1200" cap="none" spc="0" normalizeH="0" baseline="0" noProof="0" dirty="0" smtClean="0">
              <a:ln>
                <a:noFill/>
              </a:ln>
              <a:solidFill>
                <a:schemeClr val="tx1">
                  <a:lumMod val="65000"/>
                  <a:lumOff val="35000"/>
                </a:schemeClr>
              </a:solidFill>
              <a:effectLst/>
              <a:uLnTx/>
              <a:uFillTx/>
              <a:latin typeface="+mn-lt"/>
              <a:ea typeface="+mn-ea"/>
              <a:cs typeface="+mn-cs"/>
            </a:endParaRPr>
          </a:p>
          <a:p>
            <a:pPr marL="1143000" lvl="2" indent="-228600">
              <a:spcBef>
                <a:spcPct val="20000"/>
              </a:spcBef>
            </a:pPr>
            <a:r>
              <a:rPr lang="en-US" sz="1800" i="1" dirty="0" smtClean="0"/>
              <a:t>OPEN QUESTIONS</a:t>
            </a:r>
          </a:p>
          <a:p>
            <a:pPr marL="1143000" lvl="2" indent="-228600">
              <a:spcBef>
                <a:spcPct val="20000"/>
              </a:spcBef>
            </a:pPr>
            <a:r>
              <a:rPr lang="en-US" sz="1800" i="1" dirty="0" smtClean="0">
                <a:latin typeface="+mn-lt"/>
              </a:rPr>
              <a:t>I’m curious.  Can you say more about…?</a:t>
            </a:r>
          </a:p>
          <a:p>
            <a:pPr marL="1143000" lvl="2" indent="-228600">
              <a:spcBef>
                <a:spcPct val="20000"/>
              </a:spcBef>
            </a:pPr>
            <a:r>
              <a:rPr lang="en-US" sz="1800" i="1" dirty="0" smtClean="0"/>
              <a:t>What are your concerns…?</a:t>
            </a:r>
            <a:endParaRPr lang="en-US" sz="1800" i="1" dirty="0" smtClean="0">
              <a:latin typeface="+mn-lt"/>
            </a:endParaRPr>
          </a:p>
          <a:p>
            <a:pPr marL="1143000" lvl="2" indent="-228600">
              <a:spcBef>
                <a:spcPct val="20000"/>
              </a:spcBef>
            </a:pPr>
            <a:r>
              <a:rPr lang="en-US" sz="1800" i="1" dirty="0" smtClean="0">
                <a:latin typeface="+mn-lt"/>
              </a:rPr>
              <a:t>What good practices have you seen…?</a:t>
            </a:r>
          </a:p>
          <a:p>
            <a:pPr marL="1143000" lvl="2" indent="-228600">
              <a:spcBef>
                <a:spcPct val="20000"/>
              </a:spcBef>
            </a:pPr>
            <a:r>
              <a:rPr lang="en-US" sz="1800" i="1" dirty="0" smtClean="0">
                <a:latin typeface="+mn-lt"/>
              </a:rPr>
              <a:t>How </a:t>
            </a:r>
            <a:r>
              <a:rPr lang="en-US" sz="1800" i="1" dirty="0" smtClean="0"/>
              <a:t>might we </a:t>
            </a:r>
            <a:r>
              <a:rPr lang="en-US" sz="1800" i="1" dirty="0" smtClean="0">
                <a:latin typeface="+mn-lt"/>
              </a:rPr>
              <a:t>move forward…?</a:t>
            </a:r>
          </a:p>
          <a:p>
            <a:pPr marL="1143000" lvl="2" indent="-228600">
              <a:spcBef>
                <a:spcPct val="20000"/>
              </a:spcBef>
            </a:pPr>
            <a:r>
              <a:rPr lang="en-US" sz="1800" i="1" dirty="0" smtClean="0"/>
              <a:t>What if …?</a:t>
            </a:r>
          </a:p>
          <a:p>
            <a:pPr marL="1143000" lvl="2" indent="-228600">
              <a:spcBef>
                <a:spcPct val="20000"/>
              </a:spcBef>
            </a:pPr>
            <a:endParaRPr lang="en-US" sz="1800" i="1" dirty="0" smtClean="0">
              <a:latin typeface="+mn-lt"/>
              <a:ea typeface="+mn-ea"/>
            </a:endParaRPr>
          </a:p>
          <a:p>
            <a:pPr marL="342900" marR="0" lvl="0" indent="-342900" algn="l" defTabSz="914400" rtl="0" eaLnBrk="1" fontAlgn="auto" latinLnBrk="0" hangingPunct="1">
              <a:lnSpc>
                <a:spcPct val="120000"/>
              </a:lnSpc>
              <a:spcBef>
                <a:spcPct val="20000"/>
              </a:spcBef>
              <a:spcAft>
                <a:spcPts val="0"/>
              </a:spcAft>
              <a:buClrTx/>
              <a:buSzTx/>
              <a:tabLst/>
              <a:defRPr/>
            </a:pPr>
            <a:endParaRPr kumimoji="0" lang="en-US" sz="1800" b="0" i="0" u="none" strike="noStrike" kern="1200" cap="none" spc="0" normalizeH="0" baseline="0" noProof="0" dirty="0" smtClean="0">
              <a:ln>
                <a:noFill/>
              </a:ln>
              <a:solidFill>
                <a:schemeClr val="tx1">
                  <a:lumMod val="65000"/>
                  <a:lumOff val="35000"/>
                </a:schemeClr>
              </a:solidFill>
              <a:effectLst/>
              <a:uLnTx/>
              <a:uFillTx/>
              <a:latin typeface="+mn-lt"/>
              <a:ea typeface="+mn-ea"/>
              <a:cs typeface="+mn-cs"/>
            </a:endParaRPr>
          </a:p>
          <a:p>
            <a:pPr marL="342900" marR="0" lvl="0" indent="-342900" algn="l" defTabSz="914400" rtl="0" eaLnBrk="1" fontAlgn="auto" latinLnBrk="0" hangingPunct="1">
              <a:lnSpc>
                <a:spcPct val="120000"/>
              </a:lnSpc>
              <a:spcBef>
                <a:spcPct val="20000"/>
              </a:spcBef>
              <a:spcAft>
                <a:spcPts val="0"/>
              </a:spcAft>
              <a:buClrTx/>
              <a:buSzTx/>
              <a:tabLst/>
              <a:defRPr/>
            </a:pPr>
            <a:endParaRPr kumimoji="0" lang="en-US" sz="1800" b="0" i="0" u="none" strike="noStrike" kern="1200" cap="none" spc="0" normalizeH="0" baseline="0" noProof="0" dirty="0" smtClean="0">
              <a:ln>
                <a:noFill/>
              </a:ln>
              <a:solidFill>
                <a:schemeClr val="tx1">
                  <a:lumMod val="65000"/>
                  <a:lumOff val="35000"/>
                </a:schemeClr>
              </a:solidFill>
              <a:effectLst/>
              <a:uLnTx/>
              <a:uFillTx/>
              <a:latin typeface="+mn-lt"/>
              <a:ea typeface="+mn-ea"/>
              <a:cs typeface="+mn-cs"/>
            </a:endParaRPr>
          </a:p>
          <a:p>
            <a:pPr marL="342900" marR="0" lvl="0" indent="-342900" algn="l" defTabSz="914400" rtl="0" eaLnBrk="1" fontAlgn="auto" latinLnBrk="0" hangingPunct="1">
              <a:lnSpc>
                <a:spcPct val="100000"/>
              </a:lnSpc>
              <a:spcBef>
                <a:spcPct val="20000"/>
              </a:spcBef>
              <a:spcAft>
                <a:spcPts val="0"/>
              </a:spcAft>
              <a:buClrTx/>
              <a:buSzTx/>
              <a:tabLst/>
              <a:defRPr/>
            </a:pPr>
            <a:endParaRPr kumimoji="0" lang="en-US" sz="1800" b="0" i="0" u="none" strike="noStrike" kern="1200" cap="none" spc="0" normalizeH="0" baseline="0" noProof="0" dirty="0">
              <a:ln>
                <a:noFill/>
              </a:ln>
              <a:solidFill>
                <a:schemeClr val="tx1">
                  <a:lumMod val="65000"/>
                  <a:lumOff val="35000"/>
                </a:schemeClr>
              </a:solidFill>
              <a:effectLst/>
              <a:uLnTx/>
              <a:uFillTx/>
              <a:latin typeface="+mn-lt"/>
              <a:ea typeface="+mn-ea"/>
              <a:cs typeface="+mn-cs"/>
            </a:endParaRPr>
          </a:p>
        </p:txBody>
      </p:sp>
      <p:cxnSp>
        <p:nvCxnSpPr>
          <p:cNvPr id="11" name="Elbow Connector 10"/>
          <p:cNvCxnSpPr/>
          <p:nvPr/>
        </p:nvCxnSpPr>
        <p:spPr>
          <a:xfrm>
            <a:off x="1874423" y="2555159"/>
            <a:ext cx="1219200" cy="914400"/>
          </a:xfrm>
          <a:prstGeom prst="bentConnector3">
            <a:avLst>
              <a:gd name="adj1" fmla="val 63072"/>
            </a:avLst>
          </a:prstGeom>
          <a:ln w="57150" cap="flat" cmpd="sng" algn="ctr">
            <a:solidFill>
              <a:srgbClr val="002E42">
                <a:alpha val="50000"/>
              </a:srgbClr>
            </a:solidFill>
            <a:prstDash val="solid"/>
            <a:round/>
            <a:headEnd type="none" w="med" len="med"/>
            <a:tailEnd type="arrow" w="med" len="med"/>
          </a:ln>
        </p:spPr>
        <p:style>
          <a:lnRef idx="3">
            <a:schemeClr val="accent2"/>
          </a:lnRef>
          <a:fillRef idx="0">
            <a:schemeClr val="accent2"/>
          </a:fillRef>
          <a:effectRef idx="2">
            <a:schemeClr val="accent2"/>
          </a:effectRef>
          <a:fontRef idx="minor">
            <a:schemeClr val="tx1"/>
          </a:fontRef>
        </p:style>
      </p:cxnSp>
      <p:sp>
        <p:nvSpPr>
          <p:cNvPr id="10" name="Title 1"/>
          <p:cNvSpPr txBox="1">
            <a:spLocks/>
          </p:cNvSpPr>
          <p:nvPr/>
        </p:nvSpPr>
        <p:spPr bwMode="auto">
          <a:xfrm>
            <a:off x="3975099" y="1882487"/>
            <a:ext cx="4191000" cy="1199379"/>
          </a:xfrm>
          <a:prstGeom prst="rect">
            <a:avLst/>
          </a:prstGeom>
          <a:noFill/>
          <a:ln w="9525">
            <a:noFill/>
            <a:miter lim="800000"/>
            <a:headEnd/>
            <a:tailEnd/>
          </a:ln>
        </p:spPr>
        <p:txBody>
          <a:bodyPr vert="horz" wrap="square" lIns="0" tIns="0" rIns="0" bIns="0" numCol="1" anchor="ctr" anchorCtr="0" compatLnSpc="1">
            <a:prstTxWarp prst="textNoShape">
              <a:avLst/>
            </a:prstTxWarp>
            <a:normAutofit/>
          </a:bodyPr>
          <a:lstStyle/>
          <a:p>
            <a:pPr marL="0" marR="0" lvl="0" indent="0" algn="l" defTabSz="914400" rtl="0" eaLnBrk="1" fontAlgn="base" latinLnBrk="0" hangingPunct="1">
              <a:lnSpc>
                <a:spcPct val="100000"/>
              </a:lnSpc>
              <a:spcBef>
                <a:spcPts val="0"/>
              </a:spcBef>
              <a:spcAft>
                <a:spcPct val="0"/>
              </a:spcAft>
              <a:buClrTx/>
              <a:buSzTx/>
              <a:buFont typeface="Arial"/>
              <a:buNone/>
              <a:tabLst/>
              <a:defRPr/>
            </a:pPr>
            <a:r>
              <a:rPr kumimoji="0" lang="en-US" sz="2400" b="0" i="1" u="none" strike="noStrike" kern="0" cap="none" spc="0" normalizeH="0" baseline="0" noProof="0" dirty="0" smtClean="0">
                <a:ln>
                  <a:noFill/>
                </a:ln>
                <a:solidFill>
                  <a:srgbClr val="007158"/>
                </a:solidFill>
                <a:effectLst/>
                <a:uLnTx/>
                <a:uFillTx/>
                <a:latin typeface="Arial"/>
                <a:ea typeface="+mj-ea"/>
                <a:cs typeface="Arial"/>
              </a:rPr>
              <a:t>Change your </a:t>
            </a:r>
            <a:r>
              <a:rPr kumimoji="0" lang="en-US" sz="2400" i="1" u="none" strike="noStrike" kern="0" cap="none" spc="0" normalizeH="0" baseline="0" noProof="0" dirty="0" smtClean="0">
                <a:ln>
                  <a:noFill/>
                </a:ln>
                <a:solidFill>
                  <a:srgbClr val="007158"/>
                </a:solidFill>
                <a:effectLst/>
                <a:uLnTx/>
                <a:uFillTx/>
                <a:latin typeface="Arial"/>
                <a:ea typeface="+mj-ea"/>
                <a:cs typeface="Arial"/>
              </a:rPr>
              <a:t>questions</a:t>
            </a:r>
            <a:r>
              <a:rPr kumimoji="0" lang="en-US" sz="2400" b="0" i="1" u="none" strike="noStrike" kern="0" cap="none" spc="0" normalizeH="0" baseline="0" noProof="0" dirty="0" smtClean="0">
                <a:ln>
                  <a:noFill/>
                </a:ln>
                <a:solidFill>
                  <a:srgbClr val="007158"/>
                </a:solidFill>
                <a:effectLst/>
                <a:uLnTx/>
                <a:uFillTx/>
                <a:latin typeface="Arial"/>
                <a:ea typeface="+mj-ea"/>
                <a:cs typeface="Arial"/>
              </a:rPr>
              <a:t/>
            </a:r>
            <a:br>
              <a:rPr kumimoji="0" lang="en-US" sz="2400" b="0" i="1" u="none" strike="noStrike" kern="0" cap="none" spc="0" normalizeH="0" baseline="0" noProof="0" dirty="0" smtClean="0">
                <a:ln>
                  <a:noFill/>
                </a:ln>
                <a:solidFill>
                  <a:srgbClr val="007158"/>
                </a:solidFill>
                <a:effectLst/>
                <a:uLnTx/>
                <a:uFillTx/>
                <a:latin typeface="Arial"/>
                <a:ea typeface="+mj-ea"/>
                <a:cs typeface="Arial"/>
              </a:rPr>
            </a:br>
            <a:r>
              <a:rPr kumimoji="0" lang="en-US" sz="2400" b="0" i="1" u="none" strike="noStrike" kern="0" cap="none" spc="0" normalizeH="0" baseline="0" noProof="0" dirty="0" smtClean="0">
                <a:ln>
                  <a:noFill/>
                </a:ln>
                <a:solidFill>
                  <a:srgbClr val="007158"/>
                </a:solidFill>
                <a:effectLst/>
                <a:uLnTx/>
                <a:uFillTx/>
                <a:latin typeface="Arial"/>
                <a:ea typeface="+mj-ea"/>
                <a:cs typeface="Arial"/>
              </a:rPr>
              <a:t>                Change your results </a:t>
            </a:r>
            <a:endParaRPr kumimoji="0" lang="en-US" sz="2400" b="0" i="1" u="none" strike="noStrike" kern="0" cap="none" spc="0" normalizeH="0" baseline="0" noProof="0" dirty="0">
              <a:ln>
                <a:noFill/>
              </a:ln>
              <a:solidFill>
                <a:srgbClr val="007158"/>
              </a:solidFill>
              <a:effectLst/>
              <a:uLnTx/>
              <a:uFillTx/>
              <a:latin typeface="Arial"/>
              <a:ea typeface="+mj-ea"/>
              <a:cs typeface="Arial"/>
            </a:endParaRPr>
          </a:p>
        </p:txBody>
      </p:sp>
      <p:sp>
        <p:nvSpPr>
          <p:cNvPr id="13" name="Rounded Rectangle 12"/>
          <p:cNvSpPr/>
          <p:nvPr/>
        </p:nvSpPr>
        <p:spPr bwMode="auto">
          <a:xfrm>
            <a:off x="3530600" y="3073400"/>
            <a:ext cx="5054600" cy="3098800"/>
          </a:xfrm>
          <a:prstGeom prst="roundRect">
            <a:avLst/>
          </a:prstGeom>
          <a:noFill/>
          <a:ln w="38100" cap="flat" cmpd="sng" algn="ctr">
            <a:solidFill>
              <a:srgbClr val="3366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115888" marR="0" indent="-115888" algn="l" defTabSz="914400" rtl="0" eaLnBrk="1" fontAlgn="base" latinLnBrk="0" hangingPunct="1">
              <a:lnSpc>
                <a:spcPct val="100000"/>
              </a:lnSpc>
              <a:spcBef>
                <a:spcPct val="50000"/>
              </a:spcBef>
              <a:spcAft>
                <a:spcPct val="0"/>
              </a:spcAft>
              <a:buClrTx/>
              <a:buSzTx/>
              <a:buFontTx/>
              <a:buChar char="•"/>
              <a:tabLst/>
            </a:pPr>
            <a:endParaRPr kumimoji="0" lang="en-US" sz="1300" b="0" i="0" u="none" strike="noStrike" cap="none" normalizeH="0" baseline="0" smtClean="0">
              <a:ln>
                <a:noFill/>
              </a:ln>
              <a:solidFill>
                <a:schemeClr val="tx1"/>
              </a:solidFill>
              <a:effectLst/>
              <a:latin typeface="Trebuchet MS" pitchFamily="34" charset="0"/>
              <a:cs typeface="Times New Roman" pitchFamily="18" charset="0"/>
            </a:endParaRP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9698" name="Slide Number Placeholder 5"/>
          <p:cNvSpPr>
            <a:spLocks noGrp="1"/>
          </p:cNvSpPr>
          <p:nvPr>
            <p:ph type="sldNum" sz="quarter" idx="10"/>
          </p:nvPr>
        </p:nvSpPr>
        <p:spPr bwMode="auto">
          <a:noFill/>
          <a:ln>
            <a:miter lim="800000"/>
            <a:headEnd/>
            <a:tailEnd/>
          </a:ln>
        </p:spPr>
        <p:txBody>
          <a:bodyPr/>
          <a:lstStyle/>
          <a:p>
            <a:fld id="{0282FF8E-4A60-FE4C-BFB8-A081AF7DCF1F}" type="slidenum">
              <a:rPr lang="en-GB"/>
              <a:pPr/>
              <a:t>24</a:t>
            </a:fld>
            <a:endParaRPr lang="en-GB" sz="1600"/>
          </a:p>
        </p:txBody>
      </p:sp>
      <p:sp>
        <p:nvSpPr>
          <p:cNvPr id="29699" name="Rectangle 2"/>
          <p:cNvSpPr>
            <a:spLocks noGrp="1"/>
          </p:cNvSpPr>
          <p:nvPr>
            <p:ph type="ctrTitle" idx="4294967295"/>
          </p:nvPr>
        </p:nvSpPr>
        <p:spPr>
          <a:xfrm>
            <a:off x="0" y="0"/>
            <a:ext cx="9144000" cy="1244600"/>
          </a:xfrm>
        </p:spPr>
        <p:style>
          <a:lnRef idx="1">
            <a:schemeClr val="accent1"/>
          </a:lnRef>
          <a:fillRef idx="3">
            <a:schemeClr val="accent1"/>
          </a:fillRef>
          <a:effectRef idx="2">
            <a:schemeClr val="accent1"/>
          </a:effectRef>
          <a:fontRef idx="minor">
            <a:schemeClr val="lt1"/>
          </a:fontRef>
        </p:style>
        <p:txBody>
          <a:bodyPr>
            <a:normAutofit/>
          </a:bodyPr>
          <a:lstStyle/>
          <a:p>
            <a:r>
              <a:rPr lang="en-US" b="1" cap="none" dirty="0" smtClean="0">
                <a:solidFill>
                  <a:schemeClr val="bg1"/>
                </a:solidFill>
                <a:ea typeface="ＭＳ Ｐゴシック" pitchFamily="-105" charset="-128"/>
              </a:rPr>
              <a:t>    </a:t>
            </a:r>
            <a:r>
              <a:rPr lang="en-US" b="1" dirty="0" smtClean="0">
                <a:solidFill>
                  <a:schemeClr val="bg1"/>
                </a:solidFill>
                <a:ea typeface="ＭＳ Ｐゴシック" pitchFamily="-105" charset="-128"/>
              </a:rPr>
              <a:t>E</a:t>
            </a:r>
            <a:r>
              <a:rPr lang="en-US" b="1" dirty="0" smtClean="0">
                <a:solidFill>
                  <a:schemeClr val="bg1"/>
                </a:solidFill>
                <a:latin typeface="+mn-lt"/>
                <a:ea typeface="ＭＳ Ｐゴシック" pitchFamily="-105" charset="-128"/>
              </a:rPr>
              <a:t>motional </a:t>
            </a:r>
            <a:r>
              <a:rPr lang="en-US" b="1" dirty="0">
                <a:solidFill>
                  <a:schemeClr val="bg1"/>
                </a:solidFill>
                <a:latin typeface="+mn-lt"/>
                <a:ea typeface="ＭＳ Ｐゴシック" pitchFamily="-105" charset="-128"/>
              </a:rPr>
              <a:t>intelligence </a:t>
            </a:r>
            <a:r>
              <a:rPr lang="en-US" b="1" cap="none" dirty="0">
                <a:solidFill>
                  <a:schemeClr val="bg1"/>
                </a:solidFill>
                <a:latin typeface="+mn-lt"/>
                <a:ea typeface="ＭＳ Ｐゴシック" pitchFamily="-105" charset="-128"/>
              </a:rPr>
              <a:t>(EI)</a:t>
            </a:r>
            <a:r>
              <a:rPr lang="en-US" cap="none" dirty="0">
                <a:solidFill>
                  <a:schemeClr val="bg1"/>
                </a:solidFill>
                <a:latin typeface="+mn-lt"/>
                <a:ea typeface="ＭＳ Ｐゴシック" pitchFamily="-105" charset="-128"/>
              </a:rPr>
              <a:t> accounts for 85% of the difference </a:t>
            </a:r>
            <a:r>
              <a:rPr lang="en-US" cap="none" dirty="0" smtClean="0">
                <a:solidFill>
                  <a:schemeClr val="bg1"/>
                </a:solidFill>
                <a:latin typeface="+mn-lt"/>
                <a:ea typeface="ＭＳ Ｐゴシック" pitchFamily="-105" charset="-128"/>
              </a:rPr>
              <a:t>between</a:t>
            </a:r>
            <a:br>
              <a:rPr lang="en-US" cap="none" dirty="0" smtClean="0">
                <a:solidFill>
                  <a:schemeClr val="bg1"/>
                </a:solidFill>
                <a:latin typeface="+mn-lt"/>
                <a:ea typeface="ＭＳ Ｐゴシック" pitchFamily="-105" charset="-128"/>
              </a:rPr>
            </a:br>
            <a:r>
              <a:rPr lang="en-US" cap="none" dirty="0" smtClean="0">
                <a:solidFill>
                  <a:schemeClr val="bg1"/>
                </a:solidFill>
                <a:ea typeface="ＭＳ Ｐゴシック" pitchFamily="-105" charset="-128"/>
              </a:rPr>
              <a:t>    </a:t>
            </a:r>
            <a:r>
              <a:rPr lang="en-US" cap="none" dirty="0" smtClean="0">
                <a:solidFill>
                  <a:schemeClr val="bg1"/>
                </a:solidFill>
                <a:latin typeface="+mn-lt"/>
                <a:ea typeface="ＭＳ Ｐゴシック" pitchFamily="-105" charset="-128"/>
              </a:rPr>
              <a:t> </a:t>
            </a:r>
            <a:r>
              <a:rPr lang="en-US" cap="none" dirty="0">
                <a:solidFill>
                  <a:schemeClr val="bg1"/>
                </a:solidFill>
                <a:latin typeface="+mn-lt"/>
                <a:ea typeface="ＭＳ Ｐゴシック" pitchFamily="-105" charset="-128"/>
              </a:rPr>
              <a:t>outstanding </a:t>
            </a:r>
            <a:r>
              <a:rPr lang="en-US" cap="none" dirty="0" smtClean="0">
                <a:solidFill>
                  <a:schemeClr val="bg1"/>
                </a:solidFill>
                <a:latin typeface="+mn-lt"/>
                <a:ea typeface="ＭＳ Ｐゴシック" pitchFamily="-105" charset="-128"/>
              </a:rPr>
              <a:t>leaders </a:t>
            </a:r>
            <a:r>
              <a:rPr lang="en-US" cap="none" dirty="0">
                <a:solidFill>
                  <a:schemeClr val="bg1"/>
                </a:solidFill>
                <a:latin typeface="+mn-lt"/>
                <a:ea typeface="ＭＳ Ｐゴシック" pitchFamily="-105" charset="-128"/>
              </a:rPr>
              <a:t>and average peers.  </a:t>
            </a:r>
          </a:p>
        </p:txBody>
      </p:sp>
      <p:sp>
        <p:nvSpPr>
          <p:cNvPr id="29701" name="Text Box 4"/>
          <p:cNvSpPr txBox="1">
            <a:spLocks noChangeArrowheads="1"/>
          </p:cNvSpPr>
          <p:nvPr/>
        </p:nvSpPr>
        <p:spPr bwMode="auto">
          <a:xfrm>
            <a:off x="876300" y="5334000"/>
            <a:ext cx="7327900" cy="892175"/>
          </a:xfrm>
          <a:prstGeom prst="rect">
            <a:avLst/>
          </a:prstGeom>
          <a:noFill/>
          <a:ln w="9525">
            <a:noFill/>
            <a:miter lim="800000"/>
            <a:headEnd/>
            <a:tailEnd/>
          </a:ln>
        </p:spPr>
        <p:txBody>
          <a:bodyPr wrap="square">
            <a:prstTxWarp prst="textNoShape">
              <a:avLst/>
            </a:prstTxWarp>
            <a:spAutoFit/>
          </a:bodyPr>
          <a:lstStyle/>
          <a:p>
            <a:r>
              <a:rPr lang="en-US" sz="1600" b="0" dirty="0" err="1">
                <a:latin typeface="Tahoma" pitchFamily="-105" charset="0"/>
              </a:rPr>
              <a:t>Goleman</a:t>
            </a:r>
            <a:r>
              <a:rPr lang="en-US" sz="1600" b="0" dirty="0">
                <a:latin typeface="Tahoma" pitchFamily="-105" charset="0"/>
              </a:rPr>
              <a:t>, Daniel.  1995.  </a:t>
            </a:r>
            <a:r>
              <a:rPr lang="en-US" sz="1600" b="0" i="1" dirty="0">
                <a:latin typeface="Tahoma" pitchFamily="-105" charset="0"/>
              </a:rPr>
              <a:t>Emotional Intelligence.</a:t>
            </a:r>
            <a:endParaRPr lang="en-US" sz="1600" b="0" dirty="0">
              <a:latin typeface="Tahoma" pitchFamily="-105" charset="0"/>
            </a:endParaRPr>
          </a:p>
          <a:p>
            <a:pPr>
              <a:spcBef>
                <a:spcPct val="30000"/>
              </a:spcBef>
            </a:pPr>
            <a:r>
              <a:rPr lang="en-US" sz="1600" b="0" dirty="0" err="1">
                <a:latin typeface="Tahoma" pitchFamily="-105" charset="0"/>
              </a:rPr>
              <a:t>Boyatzis</a:t>
            </a:r>
            <a:r>
              <a:rPr lang="en-US" sz="1600" b="0" dirty="0">
                <a:latin typeface="Tahoma" pitchFamily="-105" charset="0"/>
              </a:rPr>
              <a:t>, Richard E. and Annie McKee. 2005.  </a:t>
            </a:r>
            <a:r>
              <a:rPr lang="en-US" sz="1600" b="0" i="1" dirty="0">
                <a:latin typeface="Tahoma" pitchFamily="-105" charset="0"/>
              </a:rPr>
              <a:t>Resonant Leadership.</a:t>
            </a:r>
            <a:endParaRPr lang="en-US" sz="1200" b="0" dirty="0">
              <a:latin typeface="Times" pitchFamily="-105" charset="0"/>
            </a:endParaRPr>
          </a:p>
          <a:p>
            <a:pPr>
              <a:spcBef>
                <a:spcPct val="30000"/>
              </a:spcBef>
            </a:pPr>
            <a:endParaRPr lang="en-US" sz="1200" b="0" dirty="0">
              <a:latin typeface="Times" pitchFamily="-105" charset="0"/>
            </a:endParaRPr>
          </a:p>
        </p:txBody>
      </p:sp>
      <p:sp>
        <p:nvSpPr>
          <p:cNvPr id="6" name="Rectangle 3"/>
          <p:cNvSpPr txBox="1">
            <a:spLocks/>
          </p:cNvSpPr>
          <p:nvPr/>
        </p:nvSpPr>
        <p:spPr bwMode="auto">
          <a:xfrm>
            <a:off x="800641" y="1712180"/>
            <a:ext cx="7467059" cy="3190020"/>
          </a:xfrm>
          <a:prstGeom prst="rect">
            <a:avLst/>
          </a:prstGeom>
          <a:ln>
            <a:headEnd/>
            <a:tailEnd/>
          </a:ln>
        </p:spPr>
        <p:style>
          <a:lnRef idx="2">
            <a:schemeClr val="accent1"/>
          </a:lnRef>
          <a:fillRef idx="1">
            <a:schemeClr val="lt1"/>
          </a:fillRef>
          <a:effectRef idx="0">
            <a:schemeClr val="accent1"/>
          </a:effectRef>
          <a:fontRef idx="minor">
            <a:schemeClr val="dk1"/>
          </a:fontRef>
        </p:style>
        <p:txBody>
          <a:bodyPr vert="horz" wrap="square" lIns="0" tIns="0" rIns="0" bIns="0" numCol="1" anchor="ctr" anchorCtr="0" compatLnSpc="1">
            <a:prstTxWarp prst="textNoShape">
              <a:avLst/>
            </a:prstTxWarp>
            <a:normAutofit/>
          </a:bodyPr>
          <a:lstStyle/>
          <a:p>
            <a:pPr marL="0" marR="0" lvl="0" indent="0" algn="l" defTabSz="914400" rtl="0" eaLnBrk="0" fontAlgn="base" latinLnBrk="0" hangingPunct="0">
              <a:lnSpc>
                <a:spcPct val="120000"/>
              </a:lnSpc>
              <a:spcBef>
                <a:spcPts val="1800"/>
              </a:spcBef>
              <a:spcAft>
                <a:spcPct val="0"/>
              </a:spcAft>
              <a:buClr>
                <a:srgbClr val="404040"/>
              </a:buClr>
              <a:buSzTx/>
              <a:buFont typeface="Wingdings" pitchFamily="-105" charset="2"/>
              <a:buNone/>
              <a:tabLst/>
              <a:defRPr/>
            </a:pPr>
            <a:r>
              <a:rPr kumimoji="0" lang="en-US" sz="2800" b="0" i="0" u="none" strike="noStrike" kern="0" cap="all" spc="0" normalizeH="0" baseline="0" noProof="0" dirty="0" smtClean="0">
                <a:ln>
                  <a:noFill/>
                </a:ln>
                <a:solidFill>
                  <a:srgbClr val="0B5A37"/>
                </a:solidFill>
                <a:effectLst/>
                <a:uLnTx/>
                <a:uFillTx/>
                <a:latin typeface="+mn-lt"/>
                <a:ea typeface="ＭＳ Ｐゴシック" pitchFamily="-105" charset="-128"/>
                <a:cs typeface="Helvetica"/>
              </a:rPr>
              <a:t>    </a:t>
            </a:r>
            <a:r>
              <a:rPr kumimoji="0" lang="en-US" sz="2400" b="0" i="0" u="none" strike="noStrike" kern="0" cap="all" spc="0" normalizeH="0" baseline="0" noProof="0" dirty="0" smtClean="0">
                <a:ln>
                  <a:noFill/>
                </a:ln>
                <a:solidFill>
                  <a:srgbClr val="0B5A37"/>
                </a:solidFill>
                <a:effectLst/>
                <a:uLnTx/>
                <a:uFillTx/>
                <a:latin typeface="+mn-lt"/>
                <a:ea typeface="ＭＳ Ｐゴシック" pitchFamily="-105" charset="-128"/>
                <a:cs typeface="Helvetica"/>
              </a:rPr>
              <a:t>Self-awareness</a:t>
            </a:r>
          </a:p>
          <a:p>
            <a:pPr lvl="0" eaLnBrk="0" hangingPunct="0">
              <a:lnSpc>
                <a:spcPct val="120000"/>
              </a:lnSpc>
              <a:spcBef>
                <a:spcPts val="1800"/>
              </a:spcBef>
              <a:buClr>
                <a:srgbClr val="404040"/>
              </a:buClr>
            </a:pPr>
            <a:r>
              <a:rPr kumimoji="0" lang="en-US" sz="2400" b="1" i="0" u="none" strike="noStrike" kern="0" cap="none" spc="0" normalizeH="0" baseline="0" noProof="0" dirty="0" smtClean="0">
                <a:ln>
                  <a:noFill/>
                </a:ln>
                <a:solidFill>
                  <a:srgbClr val="0B5A37"/>
                </a:solidFill>
                <a:effectLst/>
                <a:uLnTx/>
                <a:uFillTx/>
                <a:latin typeface="+mn-lt"/>
                <a:ea typeface="ＭＳ Ｐゴシック" pitchFamily="-105" charset="-128"/>
                <a:cs typeface="Helvetica"/>
              </a:rPr>
              <a:t>         </a:t>
            </a:r>
            <a:r>
              <a:rPr lang="en-US" sz="2400" kern="0" dirty="0" smtClean="0">
                <a:solidFill>
                  <a:srgbClr val="0B5A37"/>
                </a:solidFill>
                <a:ea typeface="ＭＳ Ｐゴシック" pitchFamily="-105" charset="-128"/>
                <a:cs typeface="Helvetica"/>
              </a:rPr>
              <a:t>&gt;</a:t>
            </a:r>
            <a:r>
              <a:rPr kumimoji="0" lang="en-US" sz="2400" b="0" i="0" u="none" strike="noStrike" kern="0" cap="none" spc="0" normalizeH="0" baseline="0" noProof="0" dirty="0" smtClean="0">
                <a:ln>
                  <a:noFill/>
                </a:ln>
                <a:solidFill>
                  <a:srgbClr val="0B5A37"/>
                </a:solidFill>
                <a:effectLst/>
                <a:uLnTx/>
                <a:uFillTx/>
                <a:latin typeface="+mn-lt"/>
                <a:ea typeface="ＭＳ Ｐゴシック" pitchFamily="-105" charset="-128"/>
                <a:cs typeface="Helvetica"/>
              </a:rPr>
              <a:t>Self-management</a:t>
            </a:r>
          </a:p>
          <a:p>
            <a:pPr marL="0" marR="0" lvl="0" indent="0" algn="l" defTabSz="914400" rtl="0" eaLnBrk="0" fontAlgn="base" latinLnBrk="0" hangingPunct="0">
              <a:lnSpc>
                <a:spcPct val="120000"/>
              </a:lnSpc>
              <a:spcBef>
                <a:spcPts val="1800"/>
              </a:spcBef>
              <a:spcAft>
                <a:spcPct val="0"/>
              </a:spcAft>
              <a:buClr>
                <a:srgbClr val="404040"/>
              </a:buClr>
              <a:buSzTx/>
              <a:buFont typeface="Wingdings" pitchFamily="-105" charset="2"/>
              <a:buNone/>
              <a:tabLst/>
              <a:defRPr/>
            </a:pPr>
            <a:r>
              <a:rPr kumimoji="0" lang="en-US" sz="2400" b="1" i="0" u="none" strike="noStrike" kern="0" cap="none" spc="0" normalizeH="0" baseline="0" noProof="0" dirty="0" smtClean="0">
                <a:ln>
                  <a:noFill/>
                </a:ln>
                <a:solidFill>
                  <a:srgbClr val="0B5A37"/>
                </a:solidFill>
                <a:effectLst/>
                <a:uLnTx/>
                <a:uFillTx/>
                <a:latin typeface="+mn-lt"/>
                <a:ea typeface="ＭＳ Ｐゴシック" pitchFamily="-105" charset="-128"/>
                <a:cs typeface="Helvetica"/>
              </a:rPr>
              <a:t>                      &gt; </a:t>
            </a:r>
            <a:r>
              <a:rPr kumimoji="0" lang="en-US" sz="2400" b="0" i="0" u="none" strike="noStrike" kern="0" cap="none" spc="0" normalizeH="0" baseline="0" noProof="0" dirty="0" smtClean="0">
                <a:ln>
                  <a:noFill/>
                </a:ln>
                <a:solidFill>
                  <a:srgbClr val="0B5A37"/>
                </a:solidFill>
                <a:effectLst/>
                <a:uLnTx/>
                <a:uFillTx/>
                <a:latin typeface="+mn-lt"/>
                <a:ea typeface="ＭＳ Ｐゴシック" pitchFamily="-105" charset="-128"/>
                <a:cs typeface="Helvetica"/>
              </a:rPr>
              <a:t>Social awareness</a:t>
            </a:r>
          </a:p>
          <a:p>
            <a:pPr lvl="0" eaLnBrk="0" hangingPunct="0">
              <a:lnSpc>
                <a:spcPct val="120000"/>
              </a:lnSpc>
              <a:spcBef>
                <a:spcPts val="1800"/>
              </a:spcBef>
              <a:buClr>
                <a:srgbClr val="404040"/>
              </a:buClr>
            </a:pPr>
            <a:r>
              <a:rPr kumimoji="0" lang="en-US" sz="2400" b="1" i="0" u="none" strike="noStrike" kern="0" cap="none" spc="0" normalizeH="0" baseline="0" noProof="0" dirty="0" smtClean="0">
                <a:ln>
                  <a:noFill/>
                </a:ln>
                <a:solidFill>
                  <a:srgbClr val="0B5A37"/>
                </a:solidFill>
                <a:effectLst/>
                <a:uLnTx/>
                <a:uFillTx/>
                <a:latin typeface="+mn-lt"/>
                <a:ea typeface="ＭＳ Ｐゴシック" pitchFamily="-105" charset="-128"/>
                <a:cs typeface="Helvetica"/>
              </a:rPr>
              <a:t>                              &gt; </a:t>
            </a:r>
            <a:r>
              <a:rPr lang="en-US" sz="2400" kern="0" dirty="0" smtClean="0">
                <a:solidFill>
                  <a:srgbClr val="0B5A37"/>
                </a:solidFill>
                <a:ea typeface="ＭＳ Ｐゴシック" pitchFamily="-105" charset="-128"/>
                <a:cs typeface="Helvetica"/>
              </a:rPr>
              <a:t>&gt; </a:t>
            </a:r>
            <a:r>
              <a:rPr kumimoji="0" lang="en-US" sz="2400" b="0" i="0" u="none" strike="noStrike" kern="0" cap="none" spc="0" normalizeH="0" baseline="0" noProof="0" dirty="0" smtClean="0">
                <a:ln>
                  <a:noFill/>
                </a:ln>
                <a:solidFill>
                  <a:srgbClr val="0B5A37"/>
                </a:solidFill>
                <a:effectLst/>
                <a:uLnTx/>
                <a:uFillTx/>
                <a:latin typeface="+mn-lt"/>
                <a:ea typeface="ＭＳ Ｐゴシック" pitchFamily="-105" charset="-128"/>
                <a:cs typeface="Helvetica"/>
              </a:rPr>
              <a:t>Relationship management</a:t>
            </a:r>
            <a:endParaRPr kumimoji="0" lang="en-US" sz="2400" b="0" i="0" u="none" strike="noStrike" kern="0" cap="none" spc="0" normalizeH="0" baseline="0" noProof="0" dirty="0">
              <a:ln>
                <a:noFill/>
              </a:ln>
              <a:solidFill>
                <a:srgbClr val="0B5A37"/>
              </a:solidFill>
              <a:effectLst/>
              <a:uLnTx/>
              <a:uFillTx/>
              <a:latin typeface="+mn-lt"/>
              <a:ea typeface="ＭＳ Ｐゴシック" pitchFamily="-105" charset="-128"/>
              <a:cs typeface="Helvetica"/>
            </a:endParaRP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305457"/>
            <a:ext cx="7772400" cy="563562"/>
          </a:xfrm>
        </p:spPr>
        <p:txBody>
          <a:bodyPr>
            <a:normAutofit fontScale="90000"/>
          </a:bodyPr>
          <a:lstStyle/>
          <a:p>
            <a:r>
              <a:rPr lang="en-US" sz="2222" cap="none" dirty="0" smtClean="0"/>
              <a:t>Facilitative Leadership</a:t>
            </a:r>
            <a:r>
              <a:rPr lang="en-US" sz="2222" dirty="0" smtClean="0"/>
              <a:t> </a:t>
            </a:r>
            <a:r>
              <a:rPr lang="en-US" sz="2000" dirty="0" smtClean="0"/>
              <a:t/>
            </a:r>
            <a:br>
              <a:rPr lang="en-US" sz="2000" dirty="0" smtClean="0"/>
            </a:br>
            <a:r>
              <a:rPr lang="en-US" sz="2222" b="1" dirty="0" smtClean="0"/>
              <a:t>Emotional Intelligence</a:t>
            </a:r>
            <a:endParaRPr lang="en-US" sz="2222" b="1" dirty="0"/>
          </a:p>
        </p:txBody>
      </p:sp>
      <p:graphicFrame>
        <p:nvGraphicFramePr>
          <p:cNvPr id="5" name="Content Placeholder 4"/>
          <p:cNvGraphicFramePr>
            <a:graphicFrameLocks noGrp="1"/>
          </p:cNvGraphicFramePr>
          <p:nvPr>
            <p:ph idx="1"/>
          </p:nvPr>
        </p:nvGraphicFramePr>
        <p:xfrm>
          <a:off x="464984" y="1137297"/>
          <a:ext cx="8185630" cy="5400029"/>
        </p:xfrm>
        <a:graphic>
          <a:graphicData uri="http://schemas.openxmlformats.org/drawingml/2006/table">
            <a:tbl>
              <a:tblPr firstRow="1" bandRow="1">
                <a:tableStyleId>{5C22544A-7EE6-4342-B048-85BDC9FD1C3A}</a:tableStyleId>
              </a:tblPr>
              <a:tblGrid>
                <a:gridCol w="4061585"/>
                <a:gridCol w="4124045"/>
              </a:tblGrid>
              <a:tr h="2864168">
                <a:tc>
                  <a:txBody>
                    <a:bodyPr/>
                    <a:lstStyle/>
                    <a:p>
                      <a:pPr>
                        <a:spcAft>
                          <a:spcPts val="600"/>
                        </a:spcAft>
                      </a:pPr>
                      <a:endParaRPr lang="en-US" dirty="0" smtClean="0"/>
                    </a:p>
                    <a:p>
                      <a:pPr>
                        <a:spcAft>
                          <a:spcPts val="600"/>
                        </a:spcAft>
                      </a:pPr>
                      <a:r>
                        <a:rPr lang="en-US" dirty="0" smtClean="0"/>
                        <a:t>   </a:t>
                      </a:r>
                      <a:r>
                        <a:rPr lang="en-US" sz="1600" dirty="0" smtClean="0"/>
                        <a:t>SELF-AWARENESS</a:t>
                      </a:r>
                    </a:p>
                    <a:p>
                      <a:pPr lvl="1">
                        <a:spcAft>
                          <a:spcPts val="600"/>
                        </a:spcAft>
                        <a:buFont typeface="Arial"/>
                        <a:buChar char="•"/>
                      </a:pPr>
                      <a:r>
                        <a:rPr lang="en-US" sz="1600" dirty="0" smtClean="0"/>
                        <a:t> </a:t>
                      </a:r>
                      <a:r>
                        <a:rPr lang="en-US" sz="1600" b="0" dirty="0" smtClean="0"/>
                        <a:t>Curious…?</a:t>
                      </a:r>
                      <a:endParaRPr lang="en-US" sz="1600" b="0" baseline="0" dirty="0" smtClean="0"/>
                    </a:p>
                    <a:p>
                      <a:pPr lvl="1">
                        <a:spcAft>
                          <a:spcPts val="600"/>
                        </a:spcAft>
                        <a:buFont typeface="Arial"/>
                        <a:buChar char="•"/>
                      </a:pPr>
                      <a:r>
                        <a:rPr lang="en-US" sz="1600" b="0" baseline="0" dirty="0" smtClean="0"/>
                        <a:t> Seeking new opportunities?</a:t>
                      </a:r>
                    </a:p>
                    <a:p>
                      <a:pPr lvl="1">
                        <a:spcAft>
                          <a:spcPts val="600"/>
                        </a:spcAft>
                        <a:buFont typeface="Arial"/>
                        <a:buChar char="•"/>
                      </a:pPr>
                      <a:r>
                        <a:rPr lang="en-US" sz="1600" b="0" baseline="0" dirty="0" smtClean="0"/>
                        <a:t> Willing to take risks?</a:t>
                      </a:r>
                    </a:p>
                    <a:p>
                      <a:pPr lvl="1">
                        <a:spcAft>
                          <a:spcPts val="600"/>
                        </a:spcAft>
                        <a:buFont typeface="Arial"/>
                        <a:buChar char="•"/>
                      </a:pPr>
                      <a:r>
                        <a:rPr lang="en-US" sz="1600" b="0" baseline="0" dirty="0" smtClean="0"/>
                        <a:t> Acknowledging challenges?</a:t>
                      </a:r>
                    </a:p>
                    <a:p>
                      <a:pPr lvl="1">
                        <a:spcAft>
                          <a:spcPts val="600"/>
                        </a:spcAft>
                        <a:buFont typeface="Arial"/>
                        <a:buChar char="•"/>
                      </a:pPr>
                      <a:r>
                        <a:rPr lang="en-US" sz="1600" b="0" baseline="0" dirty="0" smtClean="0"/>
                        <a:t> Able to learn from mistakes?</a:t>
                      </a:r>
                    </a:p>
                    <a:p>
                      <a:pPr lvl="1">
                        <a:spcAft>
                          <a:spcPts val="600"/>
                        </a:spcAft>
                        <a:buFont typeface="Arial"/>
                        <a:buChar char="•"/>
                      </a:pPr>
                      <a:r>
                        <a:rPr lang="en-US" sz="1600" b="0" baseline="0" dirty="0" smtClean="0"/>
                        <a:t> </a:t>
                      </a:r>
                      <a:r>
                        <a:rPr lang="en-US" sz="1600" b="0" i="1" baseline="0" dirty="0" smtClean="0">
                          <a:solidFill>
                            <a:srgbClr val="FFFFFF"/>
                          </a:solidFill>
                        </a:rPr>
                        <a:t>Aware of own triggers…?</a:t>
                      </a:r>
                    </a:p>
                    <a:p>
                      <a:pPr lvl="1">
                        <a:buFont typeface="Arial"/>
                        <a:buNone/>
                      </a:pPr>
                      <a:endParaRPr lang="en-US" sz="1000" dirty="0"/>
                    </a:p>
                  </a:txBody>
                  <a:tcPr/>
                </a:tc>
                <a:tc>
                  <a:txBody>
                    <a:bodyPr/>
                    <a:lstStyle/>
                    <a:p>
                      <a:pPr marL="0" marR="0" indent="0" algn="l" defTabSz="457200" rtl="0" eaLnBrk="1" fontAlgn="auto" latinLnBrk="0" hangingPunct="1">
                        <a:lnSpc>
                          <a:spcPct val="100000"/>
                        </a:lnSpc>
                        <a:spcBef>
                          <a:spcPts val="0"/>
                        </a:spcBef>
                        <a:spcAft>
                          <a:spcPts val="600"/>
                        </a:spcAft>
                        <a:buClrTx/>
                        <a:buSzTx/>
                        <a:buFontTx/>
                        <a:buNone/>
                        <a:tabLst/>
                        <a:defRPr/>
                      </a:pPr>
                      <a:endParaRPr lang="en-US" dirty="0" smtClean="0"/>
                    </a:p>
                    <a:p>
                      <a:pPr marL="0" marR="0" indent="0" algn="l" defTabSz="457200" rtl="0" eaLnBrk="1" fontAlgn="auto" latinLnBrk="0" hangingPunct="1">
                        <a:lnSpc>
                          <a:spcPct val="100000"/>
                        </a:lnSpc>
                        <a:spcBef>
                          <a:spcPts val="0"/>
                        </a:spcBef>
                        <a:spcAft>
                          <a:spcPts val="600"/>
                        </a:spcAft>
                        <a:buClrTx/>
                        <a:buSzTx/>
                        <a:buFontTx/>
                        <a:buNone/>
                        <a:tabLst/>
                        <a:defRPr/>
                      </a:pPr>
                      <a:r>
                        <a:rPr lang="en-US" sz="1600" dirty="0" smtClean="0"/>
                        <a:t>   SOCIAL AWARENESS</a:t>
                      </a:r>
                    </a:p>
                    <a:p>
                      <a:pPr marL="457200" marR="0" lvl="1" indent="0" algn="l" defTabSz="457200" rtl="0" eaLnBrk="1" fontAlgn="auto" latinLnBrk="0" hangingPunct="1">
                        <a:lnSpc>
                          <a:spcPct val="100000"/>
                        </a:lnSpc>
                        <a:spcBef>
                          <a:spcPts val="0"/>
                        </a:spcBef>
                        <a:spcAft>
                          <a:spcPts val="600"/>
                        </a:spcAft>
                        <a:buClrTx/>
                        <a:buSzTx/>
                        <a:buFont typeface="Arial"/>
                        <a:buChar char="•"/>
                        <a:tabLst/>
                        <a:defRPr/>
                      </a:pPr>
                      <a:r>
                        <a:rPr lang="en-US" sz="1600" dirty="0" smtClean="0"/>
                        <a:t> Aware of body</a:t>
                      </a:r>
                      <a:r>
                        <a:rPr lang="en-US" sz="1600" baseline="0" dirty="0" smtClean="0"/>
                        <a:t> language</a:t>
                      </a:r>
                      <a:endParaRPr lang="en-US" sz="1600" dirty="0" smtClean="0"/>
                    </a:p>
                    <a:p>
                      <a:pPr marL="457200" marR="0" lvl="1" indent="0" algn="l" defTabSz="457200" rtl="0" eaLnBrk="1" fontAlgn="auto" latinLnBrk="0" hangingPunct="1">
                        <a:lnSpc>
                          <a:spcPct val="100000"/>
                        </a:lnSpc>
                        <a:spcBef>
                          <a:spcPts val="0"/>
                        </a:spcBef>
                        <a:spcAft>
                          <a:spcPts val="600"/>
                        </a:spcAft>
                        <a:buClrTx/>
                        <a:buSzTx/>
                        <a:buFont typeface="Arial"/>
                        <a:buChar char="•"/>
                        <a:tabLst/>
                        <a:defRPr/>
                      </a:pPr>
                      <a:r>
                        <a:rPr lang="en-US" sz="1600" baseline="0" dirty="0" smtClean="0"/>
                        <a:t> Observe interests, incentives</a:t>
                      </a:r>
                    </a:p>
                    <a:p>
                      <a:pPr marL="457200" marR="0" lvl="1" indent="0" algn="l" defTabSz="457200" rtl="0" eaLnBrk="1" fontAlgn="auto" latinLnBrk="0" hangingPunct="1">
                        <a:lnSpc>
                          <a:spcPct val="100000"/>
                        </a:lnSpc>
                        <a:spcBef>
                          <a:spcPts val="0"/>
                        </a:spcBef>
                        <a:spcAft>
                          <a:spcPts val="600"/>
                        </a:spcAft>
                        <a:buClrTx/>
                        <a:buSzTx/>
                        <a:buFont typeface="Arial"/>
                        <a:buChar char="•"/>
                        <a:tabLst/>
                        <a:defRPr/>
                      </a:pPr>
                      <a:r>
                        <a:rPr lang="en-US" sz="1600" dirty="0" smtClean="0"/>
                        <a:t> Empathize</a:t>
                      </a:r>
                      <a:r>
                        <a:rPr lang="en-US" sz="1600" baseline="0" dirty="0" smtClean="0"/>
                        <a:t> with others</a:t>
                      </a:r>
                      <a:endParaRPr lang="en-US" sz="1600" dirty="0" smtClean="0"/>
                    </a:p>
                    <a:p>
                      <a:pPr marL="457200" marR="0" lvl="1" indent="0" algn="l" defTabSz="457200" rtl="0" eaLnBrk="1" fontAlgn="auto" latinLnBrk="0" hangingPunct="1">
                        <a:lnSpc>
                          <a:spcPct val="100000"/>
                        </a:lnSpc>
                        <a:spcBef>
                          <a:spcPts val="0"/>
                        </a:spcBef>
                        <a:spcAft>
                          <a:spcPts val="600"/>
                        </a:spcAft>
                        <a:buClrTx/>
                        <a:buSzTx/>
                        <a:buFont typeface="Arial"/>
                        <a:buChar char="•"/>
                        <a:tabLst/>
                        <a:defRPr/>
                      </a:pPr>
                      <a:r>
                        <a:rPr lang="en-US" sz="1600" dirty="0" smtClean="0"/>
                        <a:t> </a:t>
                      </a:r>
                      <a:r>
                        <a:rPr lang="en-US" sz="1600" b="1" baseline="0" dirty="0" smtClean="0"/>
                        <a:t>Identify social boundaries</a:t>
                      </a:r>
                      <a:endParaRPr lang="en-US" sz="1600" dirty="0" smtClean="0"/>
                    </a:p>
                    <a:p>
                      <a:endParaRPr lang="en-US" sz="1000" dirty="0"/>
                    </a:p>
                  </a:txBody>
                  <a:tcPr/>
                </a:tc>
              </a:tr>
              <a:tr h="2535861">
                <a:tc>
                  <a:txBody>
                    <a:bodyPr/>
                    <a:lstStyle/>
                    <a:p>
                      <a:pPr>
                        <a:spcAft>
                          <a:spcPts val="600"/>
                        </a:spcAft>
                      </a:pPr>
                      <a:endParaRPr lang="en-US" b="1" dirty="0" smtClean="0"/>
                    </a:p>
                    <a:p>
                      <a:pPr>
                        <a:spcAft>
                          <a:spcPts val="600"/>
                        </a:spcAft>
                      </a:pPr>
                      <a:r>
                        <a:rPr lang="en-US" b="1" dirty="0" smtClean="0"/>
                        <a:t>   </a:t>
                      </a:r>
                      <a:r>
                        <a:rPr lang="en-US" sz="1600" b="1" dirty="0" smtClean="0"/>
                        <a:t>SELF-MANAGEMENT</a:t>
                      </a:r>
                    </a:p>
                    <a:p>
                      <a:pPr lvl="1">
                        <a:spcAft>
                          <a:spcPts val="600"/>
                        </a:spcAft>
                        <a:buFont typeface="Arial"/>
                        <a:buChar char="•"/>
                      </a:pPr>
                      <a:r>
                        <a:rPr lang="en-US" sz="1600" b="1" baseline="0" dirty="0" smtClean="0"/>
                        <a:t> </a:t>
                      </a:r>
                      <a:r>
                        <a:rPr lang="en-US" sz="1600" b="1" dirty="0" smtClean="0"/>
                        <a:t>Listen actively (question, etc.)</a:t>
                      </a:r>
                    </a:p>
                    <a:p>
                      <a:pPr lvl="1">
                        <a:spcAft>
                          <a:spcPts val="600"/>
                        </a:spcAft>
                        <a:buFont typeface="Arial"/>
                        <a:buChar char="•"/>
                      </a:pPr>
                      <a:r>
                        <a:rPr lang="en-US" sz="1600" b="1" dirty="0" smtClean="0"/>
                        <a:t> Prepare</a:t>
                      </a:r>
                      <a:r>
                        <a:rPr lang="en-US" sz="1600" b="1" baseline="0" dirty="0" smtClean="0"/>
                        <a:t> adequately</a:t>
                      </a:r>
                    </a:p>
                    <a:p>
                      <a:pPr lvl="1">
                        <a:spcAft>
                          <a:spcPts val="600"/>
                        </a:spcAft>
                        <a:buFont typeface="Arial"/>
                        <a:buChar char="•"/>
                      </a:pPr>
                      <a:r>
                        <a:rPr lang="en-US" sz="1600" b="1" baseline="0" dirty="0" smtClean="0"/>
                        <a:t> Manage time</a:t>
                      </a:r>
                    </a:p>
                    <a:p>
                      <a:pPr lvl="1">
                        <a:spcAft>
                          <a:spcPts val="600"/>
                        </a:spcAft>
                        <a:buFont typeface="Arial"/>
                        <a:buChar char="•"/>
                      </a:pPr>
                      <a:r>
                        <a:rPr lang="en-US" sz="1600" b="1" baseline="0" dirty="0" smtClean="0"/>
                        <a:t> Practice diplomacy</a:t>
                      </a:r>
                    </a:p>
                    <a:p>
                      <a:pPr lvl="1">
                        <a:spcAft>
                          <a:spcPts val="600"/>
                        </a:spcAft>
                        <a:buFont typeface="Arial"/>
                        <a:buChar char="•"/>
                      </a:pPr>
                      <a:r>
                        <a:rPr lang="en-US" sz="1600" b="1" dirty="0" smtClean="0">
                          <a:solidFill>
                            <a:schemeClr val="accent6">
                              <a:lumMod val="50000"/>
                            </a:schemeClr>
                          </a:solidFill>
                        </a:rPr>
                        <a:t> </a:t>
                      </a:r>
                      <a:r>
                        <a:rPr lang="en-US" sz="1600" b="1" i="1" dirty="0" smtClean="0">
                          <a:solidFill>
                            <a:schemeClr val="accent6">
                              <a:lumMod val="50000"/>
                            </a:schemeClr>
                          </a:solidFill>
                        </a:rPr>
                        <a:t>Sharpen the saw!</a:t>
                      </a:r>
                    </a:p>
                  </a:txBody>
                  <a:tcPr/>
                </a:tc>
                <a:tc>
                  <a:txBody>
                    <a:bodyPr/>
                    <a:lstStyle/>
                    <a:p>
                      <a:endParaRPr lang="en-US" dirty="0" smtClean="0"/>
                    </a:p>
                    <a:p>
                      <a:pPr>
                        <a:spcAft>
                          <a:spcPts val="600"/>
                        </a:spcAft>
                      </a:pPr>
                      <a:r>
                        <a:rPr lang="en-US" dirty="0" smtClean="0"/>
                        <a:t>   </a:t>
                      </a:r>
                      <a:r>
                        <a:rPr lang="en-US" sz="1600" b="1" dirty="0" smtClean="0"/>
                        <a:t>RELATIONSHIP MANAGEMENT</a:t>
                      </a:r>
                    </a:p>
                    <a:p>
                      <a:pPr lvl="1">
                        <a:spcAft>
                          <a:spcPts val="600"/>
                        </a:spcAft>
                        <a:buFont typeface="Arial"/>
                        <a:buChar char="•"/>
                      </a:pPr>
                      <a:r>
                        <a:rPr lang="en-US" sz="1600" b="1" baseline="0" dirty="0" smtClean="0"/>
                        <a:t> </a:t>
                      </a:r>
                      <a:r>
                        <a:rPr lang="en-US" sz="1600" b="1" dirty="0" smtClean="0"/>
                        <a:t>Acknowledge other’s feelings</a:t>
                      </a:r>
                    </a:p>
                    <a:p>
                      <a:pPr lvl="1">
                        <a:spcAft>
                          <a:spcPts val="600"/>
                        </a:spcAft>
                        <a:buFont typeface="Arial"/>
                        <a:buChar char="•"/>
                      </a:pPr>
                      <a:r>
                        <a:rPr lang="en-US" sz="1600" b="1" dirty="0" smtClean="0"/>
                        <a:t> Seek first to understand</a:t>
                      </a:r>
                    </a:p>
                    <a:p>
                      <a:pPr lvl="1">
                        <a:spcAft>
                          <a:spcPts val="600"/>
                        </a:spcAft>
                        <a:buFont typeface="Arial"/>
                        <a:buChar char="•"/>
                      </a:pPr>
                      <a:r>
                        <a:rPr lang="en-US" sz="1600" b="1" dirty="0" smtClean="0"/>
                        <a:t> </a:t>
                      </a:r>
                      <a:r>
                        <a:rPr lang="en-US" sz="1600" b="1" baseline="0" dirty="0" smtClean="0"/>
                        <a:t>Allow others to save face</a:t>
                      </a:r>
                    </a:p>
                    <a:p>
                      <a:pPr lvl="1">
                        <a:spcAft>
                          <a:spcPts val="600"/>
                        </a:spcAft>
                        <a:buFont typeface="Arial"/>
                        <a:buChar char="•"/>
                      </a:pPr>
                      <a:r>
                        <a:rPr lang="en-US" sz="1600" b="1" baseline="0" dirty="0" smtClean="0"/>
                        <a:t> Accept constructive feedback</a:t>
                      </a:r>
                      <a:endParaRPr lang="en-US" sz="1600" b="1" dirty="0" smtClean="0"/>
                    </a:p>
                  </a:txBody>
                  <a:tcPr/>
                </a:tc>
              </a:tr>
            </a:tbl>
          </a:graphicData>
        </a:graphic>
      </p:graphicFrame>
      <p:sp>
        <p:nvSpPr>
          <p:cNvPr id="4" name="Slide Number Placeholder 3"/>
          <p:cNvSpPr>
            <a:spLocks noGrp="1"/>
          </p:cNvSpPr>
          <p:nvPr>
            <p:ph type="sldNum" sz="quarter" idx="4294967295"/>
          </p:nvPr>
        </p:nvSpPr>
        <p:spPr>
          <a:xfrm>
            <a:off x="3632201" y="6435725"/>
            <a:ext cx="1884363" cy="279400"/>
          </a:xfrm>
          <a:prstGeom prst="rect">
            <a:avLst/>
          </a:prstGeom>
        </p:spPr>
        <p:txBody>
          <a:bodyPr/>
          <a:lstStyle/>
          <a:p>
            <a:pPr>
              <a:defRPr/>
            </a:pPr>
            <a:fld id="{2AA2D3C8-70B5-48AB-9677-4493E4F6365A}" type="slidenum">
              <a:rPr lang="en-US" smtClean="0">
                <a:solidFill>
                  <a:srgbClr val="FFFFFF"/>
                </a:solidFill>
              </a:rPr>
              <a:pPr>
                <a:defRPr/>
              </a:pPr>
              <a:t>25</a:t>
            </a:fld>
            <a:endParaRPr lang="en-US" dirty="0">
              <a:solidFill>
                <a:srgbClr val="FFFFFF"/>
              </a:solidFill>
            </a:endParaRP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pPr>
              <a:defRPr/>
            </a:pPr>
            <a:fld id="{F6479ABC-898F-447F-9A12-77A7FA88AC91}" type="slidenum">
              <a:rPr lang="en-US" smtClean="0">
                <a:solidFill>
                  <a:srgbClr val="FFFFFF"/>
                </a:solidFill>
              </a:rPr>
              <a:pPr>
                <a:defRPr/>
              </a:pPr>
              <a:t>26</a:t>
            </a:fld>
            <a:endParaRPr lang="en-US" dirty="0">
              <a:solidFill>
                <a:srgbClr val="FFFFFF"/>
              </a:solidFill>
            </a:endParaRPr>
          </a:p>
        </p:txBody>
      </p:sp>
      <p:sp>
        <p:nvSpPr>
          <p:cNvPr id="4" name="Title 1"/>
          <p:cNvSpPr txBox="1">
            <a:spLocks/>
          </p:cNvSpPr>
          <p:nvPr/>
        </p:nvSpPr>
        <p:spPr bwMode="auto">
          <a:xfrm>
            <a:off x="681971" y="1557867"/>
            <a:ext cx="8462029" cy="756707"/>
          </a:xfrm>
          <a:prstGeom prst="rect">
            <a:avLst/>
          </a:prstGeom>
          <a:noFill/>
          <a:ln w="9525">
            <a:noFill/>
            <a:miter lim="800000"/>
            <a:headEnd/>
            <a:tailEnd/>
          </a:ln>
        </p:spPr>
        <p:txBody>
          <a:bodyPr vert="horz" wrap="square" lIns="0" tIns="0" rIns="0" bIns="0" numCol="1" anchor="b" anchorCtr="0" compatLnSpc="1">
            <a:prstTxWarp prst="textNoShape">
              <a:avLst/>
            </a:prstTxWarp>
            <a:norm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2800" b="1" i="0" u="sng" strike="noStrike" kern="0" cap="all" spc="0" normalizeH="0" baseline="0" noProof="0" dirty="0" smtClean="0">
                <a:ln>
                  <a:noFill/>
                </a:ln>
                <a:solidFill>
                  <a:srgbClr val="0B5A37"/>
                </a:solidFill>
                <a:effectLst/>
                <a:uLnTx/>
                <a:uFillTx/>
                <a:latin typeface="+mj-lt"/>
                <a:ea typeface="+mj-ea"/>
                <a:cs typeface="+mj-cs"/>
              </a:rPr>
              <a:t>Facil</a:t>
            </a:r>
            <a:r>
              <a:rPr kumimoji="0" lang="en-US" sz="2800" b="1" i="0" u="none" strike="noStrike" kern="0" cap="none" spc="0" normalizeH="0" baseline="0" noProof="0" dirty="0" smtClean="0">
                <a:ln>
                  <a:noFill/>
                </a:ln>
                <a:solidFill>
                  <a:srgbClr val="0B5A37"/>
                </a:solidFill>
                <a:effectLst/>
                <a:uLnTx/>
                <a:uFillTx/>
                <a:latin typeface="+mj-lt"/>
                <a:ea typeface="+mj-ea"/>
                <a:cs typeface="+mj-cs"/>
              </a:rPr>
              <a:t>itative</a:t>
            </a:r>
            <a:r>
              <a:rPr kumimoji="0" lang="en-US" sz="2800" b="1" i="0" u="none" strike="noStrike" kern="0" cap="all" spc="0" normalizeH="0" baseline="0" noProof="0" dirty="0" smtClean="0">
                <a:ln>
                  <a:noFill/>
                </a:ln>
                <a:solidFill>
                  <a:srgbClr val="0B5A37"/>
                </a:solidFill>
                <a:effectLst/>
                <a:uLnTx/>
                <a:uFillTx/>
                <a:latin typeface="+mj-lt"/>
                <a:ea typeface="+mj-ea"/>
                <a:cs typeface="+mj-cs"/>
              </a:rPr>
              <a:t> </a:t>
            </a:r>
            <a:r>
              <a:rPr kumimoji="0" lang="en-US" sz="2800" b="1" i="0" u="none" strike="noStrike" kern="0" cap="none" spc="0" normalizeH="0" baseline="0" noProof="0" dirty="0" smtClean="0">
                <a:ln>
                  <a:noFill/>
                </a:ln>
                <a:solidFill>
                  <a:srgbClr val="0B5A37"/>
                </a:solidFill>
                <a:effectLst/>
                <a:uLnTx/>
                <a:uFillTx/>
                <a:latin typeface="+mj-lt"/>
                <a:ea typeface="+mj-ea"/>
                <a:cs typeface="+mj-cs"/>
              </a:rPr>
              <a:t>Leadership</a:t>
            </a:r>
            <a:endParaRPr kumimoji="0" lang="en-US" sz="2800" b="1" i="0" u="none" strike="noStrike" kern="0" cap="none" spc="0" normalizeH="0" baseline="0" noProof="0" dirty="0">
              <a:ln>
                <a:noFill/>
              </a:ln>
              <a:solidFill>
                <a:srgbClr val="0B5A37"/>
              </a:solidFill>
              <a:effectLst/>
              <a:uLnTx/>
              <a:uFillTx/>
              <a:latin typeface="+mj-lt"/>
              <a:ea typeface="+mj-ea"/>
              <a:cs typeface="+mj-cs"/>
            </a:endParaRPr>
          </a:p>
        </p:txBody>
      </p:sp>
      <p:sp>
        <p:nvSpPr>
          <p:cNvPr id="5" name="Subtitle 1"/>
          <p:cNvSpPr txBox="1">
            <a:spLocks/>
          </p:cNvSpPr>
          <p:nvPr/>
        </p:nvSpPr>
        <p:spPr>
          <a:xfrm>
            <a:off x="990601" y="2654297"/>
            <a:ext cx="5410200" cy="2032003"/>
          </a:xfrm>
          <a:prstGeom prst="rect">
            <a:avLst/>
          </a:prstGeom>
          <a:ln w="12700" cap="flat" cmpd="sng" algn="ctr">
            <a:noFill/>
            <a:prstDash val="sysDash"/>
            <a:round/>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lIns="91440" tIns="45720" rIns="91440" bIns="45720" rtlCol="0">
            <a:noAutofit/>
          </a:bodyPr>
          <a:lstStyle/>
          <a:p>
            <a:pPr marL="285750" indent="-285750" fontAlgn="auto">
              <a:spcBef>
                <a:spcPct val="20000"/>
              </a:spcBef>
              <a:spcAft>
                <a:spcPts val="0"/>
              </a:spcAft>
              <a:buNone/>
            </a:pPr>
            <a:r>
              <a:rPr lang="en-US" sz="2000" b="0" dirty="0" smtClean="0">
                <a:latin typeface="+mn-lt"/>
              </a:rPr>
              <a:t>   </a:t>
            </a:r>
          </a:p>
          <a:p>
            <a:pPr marL="285750" indent="-285750" fontAlgn="auto">
              <a:spcBef>
                <a:spcPct val="20000"/>
              </a:spcBef>
              <a:spcAft>
                <a:spcPts val="0"/>
              </a:spcAft>
              <a:buNone/>
            </a:pPr>
            <a:r>
              <a:rPr lang="en-US" sz="2000" b="0" dirty="0" smtClean="0">
                <a:solidFill>
                  <a:srgbClr val="0B5A37"/>
                </a:solidFill>
              </a:rPr>
              <a:t>    </a:t>
            </a:r>
            <a:r>
              <a:rPr lang="en-US" sz="2000" b="0" dirty="0" smtClean="0">
                <a:solidFill>
                  <a:srgbClr val="0B5A37"/>
                </a:solidFill>
                <a:latin typeface="+mn-lt"/>
              </a:rPr>
              <a:t>Leadership is best when people barely know it exists. When the work is done, the aim fulfilled, the people will say: “We did it ourselves.” </a:t>
            </a:r>
          </a:p>
          <a:p>
            <a:pPr marL="285750" indent="-285750" fontAlgn="auto">
              <a:spcBef>
                <a:spcPct val="20000"/>
              </a:spcBef>
              <a:spcAft>
                <a:spcPts val="0"/>
              </a:spcAft>
              <a:buNone/>
            </a:pPr>
            <a:r>
              <a:rPr lang="en-US" sz="2000" b="0" baseline="30000" dirty="0" smtClean="0">
                <a:solidFill>
                  <a:srgbClr val="0B5A37"/>
                </a:solidFill>
              </a:rPr>
              <a:t>							</a:t>
            </a:r>
            <a:r>
              <a:rPr lang="en-US" sz="2000" b="0" baseline="30000" dirty="0" smtClean="0">
                <a:solidFill>
                  <a:srgbClr val="0B5A37"/>
                </a:solidFill>
                <a:latin typeface="+mn-lt"/>
              </a:rPr>
              <a:t>-- Lao Tzu</a:t>
            </a:r>
          </a:p>
          <a:p>
            <a:pPr marL="285750" marR="0" lvl="0" indent="-285750" algn="l" defTabSz="914400" rtl="0" eaLnBrk="1" fontAlgn="auto" latinLnBrk="0" hangingPunct="1">
              <a:lnSpc>
                <a:spcPct val="100000"/>
              </a:lnSpc>
              <a:spcBef>
                <a:spcPct val="20000"/>
              </a:spcBef>
              <a:spcAft>
                <a:spcPts val="0"/>
              </a:spcAft>
              <a:buClrTx/>
              <a:buSzTx/>
              <a:buFont typeface="Arial" panose="020B0604020202020204" pitchFamily="34" charset="0"/>
              <a:buChar char="•"/>
              <a:tabLst/>
              <a:defRPr/>
            </a:pPr>
            <a:endParaRPr kumimoji="0" lang="en-US" sz="2000" b="1" i="0" u="none" strike="noStrike" kern="1200" cap="none" spc="0" normalizeH="0" baseline="0" noProof="0" dirty="0" smtClean="0">
              <a:ln>
                <a:noFill/>
              </a:ln>
              <a:solidFill>
                <a:srgbClr val="60528C"/>
              </a:solidFill>
              <a:effectLst/>
              <a:uLnTx/>
              <a:uFillTx/>
              <a:latin typeface="+mn-lt"/>
              <a:ea typeface="+mn-ea"/>
              <a:cs typeface="+mn-cs"/>
            </a:endParaRPr>
          </a:p>
          <a:p>
            <a:pPr marL="285750" marR="0" lvl="0" indent="-285750" algn="l" defTabSz="914400" rtl="0" eaLnBrk="1" fontAlgn="auto" latinLnBrk="0" hangingPunct="1">
              <a:lnSpc>
                <a:spcPct val="100000"/>
              </a:lnSpc>
              <a:spcBef>
                <a:spcPct val="20000"/>
              </a:spcBef>
              <a:spcAft>
                <a:spcPts val="0"/>
              </a:spcAft>
              <a:buClrTx/>
              <a:buSzTx/>
              <a:buNone/>
              <a:tabLst/>
              <a:defRPr/>
            </a:pPr>
            <a:endParaRPr kumimoji="0" lang="en-US" sz="2000" b="0" i="0" u="none" strike="noStrike" kern="1200" cap="none" spc="0" normalizeH="0" baseline="0" noProof="0" dirty="0" smtClean="0">
              <a:ln>
                <a:noFill/>
              </a:ln>
              <a:solidFill>
                <a:srgbClr val="60528C"/>
              </a:solidFill>
              <a:effectLst/>
              <a:uLnTx/>
              <a:uFillTx/>
              <a:latin typeface="+mn-lt"/>
              <a:ea typeface="+mn-ea"/>
              <a:cs typeface="+mn-cs"/>
            </a:endParaRPr>
          </a:p>
          <a:p>
            <a:pPr marL="285750" marR="0" lvl="0" indent="-285750" algn="l" defTabSz="914400" rtl="0" eaLnBrk="1" fontAlgn="auto" latinLnBrk="0" hangingPunct="1">
              <a:lnSpc>
                <a:spcPct val="100000"/>
              </a:lnSpc>
              <a:spcBef>
                <a:spcPct val="20000"/>
              </a:spcBef>
              <a:spcAft>
                <a:spcPts val="0"/>
              </a:spcAft>
              <a:buClrTx/>
              <a:buSzTx/>
              <a:buFont typeface="Arial" panose="020B0604020202020204" pitchFamily="34" charset="0"/>
              <a:buChar char="•"/>
              <a:tabLst/>
              <a:defRPr/>
            </a:pPr>
            <a:endParaRPr kumimoji="0" lang="en-US" sz="2000" b="0" i="0" u="none" strike="noStrike" kern="1200" cap="none" spc="0" normalizeH="0" baseline="30000" noProof="0" dirty="0" smtClean="0">
              <a:ln>
                <a:noFill/>
              </a:ln>
              <a:solidFill>
                <a:srgbClr val="60528C"/>
              </a:solidFill>
              <a:effectLst/>
              <a:uLnTx/>
              <a:uFillTx/>
              <a:latin typeface="+mn-lt"/>
              <a:ea typeface="+mn-ea"/>
              <a:cs typeface="+mn-cs"/>
            </a:endParaRPr>
          </a:p>
          <a:p>
            <a:pPr marL="285750" marR="0" lvl="0" indent="-285750" algn="l" defTabSz="914400" rtl="0" eaLnBrk="1" fontAlgn="auto" latinLnBrk="0" hangingPunct="1">
              <a:lnSpc>
                <a:spcPct val="100000"/>
              </a:lnSpc>
              <a:spcBef>
                <a:spcPct val="20000"/>
              </a:spcBef>
              <a:spcAft>
                <a:spcPts val="0"/>
              </a:spcAft>
              <a:buClrTx/>
              <a:buSzTx/>
              <a:buFont typeface="Arial" panose="020B0604020202020204" pitchFamily="34" charset="0"/>
              <a:buChar char="•"/>
              <a:tabLst/>
              <a:defRPr/>
            </a:pPr>
            <a:endParaRPr kumimoji="0" lang="en-US" sz="2000" b="0" i="0" u="none" strike="noStrike" kern="1200" cap="none" spc="0" normalizeH="0" baseline="0" noProof="0" dirty="0" smtClean="0">
              <a:ln>
                <a:noFill/>
              </a:ln>
              <a:solidFill>
                <a:srgbClr val="60528C"/>
              </a:solidFill>
              <a:effectLst/>
              <a:uLnTx/>
              <a:uFillTx/>
              <a:latin typeface="+mn-lt"/>
              <a:ea typeface="+mn-ea"/>
              <a:cs typeface="+mn-cs"/>
            </a:endParaRPr>
          </a:p>
        </p:txBody>
      </p:sp>
      <p:sp>
        <p:nvSpPr>
          <p:cNvPr id="6" name="Right Arrow 5"/>
          <p:cNvSpPr/>
          <p:nvPr/>
        </p:nvSpPr>
        <p:spPr bwMode="auto">
          <a:xfrm>
            <a:off x="338666" y="334795"/>
            <a:ext cx="4296834" cy="926737"/>
          </a:xfrm>
          <a:prstGeom prst="rightArrow">
            <a:avLst/>
          </a:prstGeom>
          <a:ln>
            <a:solidFill>
              <a:srgbClr val="0B5A37"/>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rtlCol="0" anchor="t" anchorCtr="0" compatLnSpc="1">
            <a:prstTxWarp prst="textNoShape">
              <a:avLst/>
            </a:prstTxWarp>
          </a:bodyPr>
          <a:lstStyle/>
          <a:p>
            <a:pPr marL="115888" marR="0" indent="-115888" algn="l" defTabSz="914400" rtl="0" eaLnBrk="1" fontAlgn="base" latinLnBrk="0" hangingPunct="1">
              <a:lnSpc>
                <a:spcPct val="100000"/>
              </a:lnSpc>
              <a:spcBef>
                <a:spcPct val="50000"/>
              </a:spcBef>
              <a:spcAft>
                <a:spcPct val="0"/>
              </a:spcAft>
              <a:buClrTx/>
              <a:buSzTx/>
              <a:buNone/>
              <a:tabLst/>
            </a:pPr>
            <a:r>
              <a:rPr kumimoji="0" lang="en-US" i="1" u="none" strike="noStrike" cap="none" normalizeH="0" baseline="0" dirty="0" smtClean="0">
                <a:ln>
                  <a:noFill/>
                </a:ln>
                <a:solidFill>
                  <a:srgbClr val="007158"/>
                </a:solidFill>
                <a:effectLst/>
                <a:latin typeface="Trebuchet MS" pitchFamily="-111" charset="0"/>
                <a:ea typeface="Times New Roman" pitchFamily="-111" charset="0"/>
                <a:cs typeface="Times New Roman" pitchFamily="-111" charset="0"/>
              </a:rPr>
              <a:t> </a:t>
            </a:r>
            <a:r>
              <a:rPr kumimoji="0" lang="en-US" i="1" u="none" strike="noStrike" cap="none" normalizeH="0" baseline="0" dirty="0" smtClean="0">
                <a:ln>
                  <a:noFill/>
                </a:ln>
                <a:solidFill>
                  <a:srgbClr val="007158"/>
                </a:solidFill>
                <a:effectLst/>
                <a:latin typeface="Trebuchet MS" pitchFamily="-111" charset="0"/>
                <a:ea typeface="Times New Roman" pitchFamily="-111" charset="0"/>
                <a:cs typeface="Times New Roman" pitchFamily="-111" charset="0"/>
              </a:rPr>
              <a:t> </a:t>
            </a:r>
            <a:r>
              <a:rPr kumimoji="0" lang="en-US" u="none" strike="noStrike" cap="none" normalizeH="0" baseline="0" dirty="0" smtClean="0">
                <a:ln>
                  <a:noFill/>
                </a:ln>
                <a:solidFill>
                  <a:srgbClr val="007158"/>
                </a:solidFill>
                <a:effectLst/>
                <a:latin typeface="Trebuchet MS" pitchFamily="-111" charset="0"/>
                <a:ea typeface="Times New Roman" pitchFamily="-111" charset="0"/>
                <a:cs typeface="Times New Roman" pitchFamily="-111" charset="0"/>
              </a:rPr>
              <a:t>Leadership</a:t>
            </a:r>
            <a:r>
              <a:rPr kumimoji="0" lang="en-US" u="none" strike="noStrike" cap="none" normalizeH="0" dirty="0" smtClean="0">
                <a:ln>
                  <a:noFill/>
                </a:ln>
                <a:solidFill>
                  <a:srgbClr val="007158"/>
                </a:solidFill>
                <a:effectLst/>
                <a:latin typeface="Trebuchet MS" pitchFamily="-111" charset="0"/>
                <a:ea typeface="Times New Roman" pitchFamily="-111" charset="0"/>
                <a:cs typeface="Times New Roman" pitchFamily="-111" charset="0"/>
              </a:rPr>
              <a:t> style?  </a:t>
            </a:r>
            <a:r>
              <a:rPr kumimoji="0" lang="en-US" i="1" u="none" strike="noStrike" cap="none" normalizeH="0" baseline="0" dirty="0" smtClean="0">
                <a:ln>
                  <a:noFill/>
                </a:ln>
                <a:solidFill>
                  <a:srgbClr val="007158"/>
                </a:solidFill>
                <a:effectLst/>
                <a:latin typeface="Trebuchet MS" pitchFamily="-111" charset="0"/>
                <a:ea typeface="Times New Roman" pitchFamily="-111" charset="0"/>
                <a:cs typeface="Times New Roman" pitchFamily="-111" charset="0"/>
              </a:rPr>
              <a:t>You have choices!</a:t>
            </a:r>
            <a:endParaRPr kumimoji="0" lang="en-US" i="1" u="none" strike="noStrike" cap="none" normalizeH="0" baseline="0" dirty="0">
              <a:ln>
                <a:noFill/>
              </a:ln>
              <a:solidFill>
                <a:srgbClr val="007158"/>
              </a:solidFill>
              <a:effectLst/>
              <a:latin typeface="Trebuchet MS" pitchFamily="-111" charset="0"/>
              <a:ea typeface="Times New Roman" pitchFamily="-111" charset="0"/>
              <a:cs typeface="Times New Roman" pitchFamily="-111" charset="0"/>
            </a:endParaRPr>
          </a:p>
        </p:txBody>
      </p:sp>
      <p:pic>
        <p:nvPicPr>
          <p:cNvPr id="7" name="Picture 6" descr="bamboo.jpg"/>
          <p:cNvPicPr>
            <a:picLocks noChangeAspect="1"/>
          </p:cNvPicPr>
          <p:nvPr/>
        </p:nvPicPr>
        <p:blipFill>
          <a:blip r:embed="rId2"/>
          <a:stretch>
            <a:fillRect/>
          </a:stretch>
        </p:blipFill>
        <p:spPr>
          <a:xfrm flipH="1">
            <a:off x="5922433" y="1993347"/>
            <a:ext cx="1842786" cy="2921552"/>
          </a:xfrm>
          <a:prstGeom prst="rect">
            <a:avLst/>
          </a:prstGeom>
        </p:spPr>
      </p:pic>
      <p:sp>
        <p:nvSpPr>
          <p:cNvPr id="8" name="Alternate Process 7"/>
          <p:cNvSpPr/>
          <p:nvPr/>
        </p:nvSpPr>
        <p:spPr bwMode="auto">
          <a:xfrm>
            <a:off x="927100" y="2832100"/>
            <a:ext cx="5626100" cy="2159000"/>
          </a:xfrm>
          <a:prstGeom prst="flowChartAlternateProcess">
            <a:avLst/>
          </a:prstGeom>
          <a:noFill/>
          <a:ln w="9525" cap="flat" cmpd="sng" algn="ctr">
            <a:solidFill>
              <a:srgbClr val="3366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115888" marR="0" indent="-115888" algn="l" defTabSz="914400" rtl="0" eaLnBrk="1" fontAlgn="base" latinLnBrk="0" hangingPunct="1">
              <a:lnSpc>
                <a:spcPct val="100000"/>
              </a:lnSpc>
              <a:spcBef>
                <a:spcPct val="50000"/>
              </a:spcBef>
              <a:spcAft>
                <a:spcPct val="0"/>
              </a:spcAft>
              <a:buClrTx/>
              <a:buSzTx/>
              <a:buFontTx/>
              <a:buChar char="•"/>
              <a:tabLst/>
            </a:pPr>
            <a:endParaRPr kumimoji="0" lang="en-US" sz="1300" b="0" i="0" u="none" strike="noStrike" cap="none" normalizeH="0" baseline="0" smtClean="0">
              <a:ln>
                <a:noFill/>
              </a:ln>
              <a:solidFill>
                <a:schemeClr val="tx1"/>
              </a:solidFill>
              <a:effectLst/>
              <a:latin typeface="Trebuchet MS" pitchFamily="34" charset="0"/>
              <a:cs typeface="Times New Roman" pitchFamily="18" charset="0"/>
            </a:endParaRP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4" name="Picture 3">
            <a:extLst>
              <a:ext uri="{FF2B5EF4-FFF2-40B4-BE49-F238E27FC236}">
                <a16:creationId xmlns="" xmlns:a="http://schemas.openxmlformats.org/drawingml/2006/main" xmlns:r="http://schemas.openxmlformats.org/officeDocument/2006/relationships" xmlns:p="http://schemas.openxmlformats.org/presentationml/2006/main" xmlns:a16="http://schemas.microsoft.com/office/drawing/2014/main" xmlns:mv="urn:schemas-microsoft-com:mac:vml" xmlns:mc="http://schemas.openxmlformats.org/markup-compatibility/2006" id="{46D8EC1D-A510-174E-908A-DC116ADB9A8A}"/>
              </a:ext>
            </a:extLst>
          </p:cNvPr>
          <p:cNvPicPr>
            <a:picLocks noChangeAspect="1"/>
          </p:cNvPicPr>
          <p:nvPr/>
        </p:nvPicPr>
        <p:blipFill>
          <a:blip r:embed="rId4"/>
          <a:stretch>
            <a:fillRect/>
          </a:stretch>
        </p:blipFill>
        <p:spPr>
          <a:xfrm>
            <a:off x="0" y="-23271"/>
            <a:ext cx="9144000" cy="4086783"/>
          </a:xfrm>
          <a:prstGeom prst="rect">
            <a:avLst/>
          </a:prstGeom>
        </p:spPr>
      </p:pic>
      <p:sp>
        <p:nvSpPr>
          <p:cNvPr id="2" name="TextBox 1"/>
          <p:cNvSpPr txBox="1"/>
          <p:nvPr/>
        </p:nvSpPr>
        <p:spPr>
          <a:xfrm>
            <a:off x="8239126" y="4171953"/>
            <a:ext cx="138564" cy="315471"/>
          </a:xfrm>
          <a:prstGeom prst="rect">
            <a:avLst/>
          </a:prstGeom>
          <a:noFill/>
        </p:spPr>
        <p:txBody>
          <a:bodyPr wrap="none" lIns="68580" tIns="34290" rIns="68580" bIns="34290"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600" b="1" i="0" u="none" strike="noStrike" kern="1200" cap="none" spc="0" normalizeH="0" baseline="0" noProof="0">
              <a:ln>
                <a:noFill/>
              </a:ln>
              <a:solidFill>
                <a:srgbClr val="021F43"/>
              </a:solidFill>
              <a:effectLst/>
              <a:uLnTx/>
              <a:uFillTx/>
              <a:latin typeface="Trebuchet MS" pitchFamily="34" charset="0"/>
              <a:ea typeface="+mn-ea"/>
              <a:cs typeface="Times New Roman" pitchFamily="18" charset="0"/>
            </a:endParaRPr>
          </a:p>
        </p:txBody>
      </p:sp>
      <p:sp>
        <p:nvSpPr>
          <p:cNvPr id="14" name="Title 9">
            <a:extLst>
              <a:ext uri="{FF2B5EF4-FFF2-40B4-BE49-F238E27FC236}">
                <a16:creationId xmlns="" xmlns:a="http://schemas.openxmlformats.org/drawingml/2006/main" xmlns:r="http://schemas.openxmlformats.org/officeDocument/2006/relationships" xmlns:p="http://schemas.openxmlformats.org/presentationml/2006/main" xmlns:a16="http://schemas.microsoft.com/office/drawing/2014/main" xmlns:mv="urn:schemas-microsoft-com:mac:vml" xmlns:mc="http://schemas.openxmlformats.org/markup-compatibility/2006" id="{4B28747A-B433-8846-8B95-EB6D57D338BC}"/>
              </a:ext>
            </a:extLst>
          </p:cNvPr>
          <p:cNvSpPr>
            <a:spLocks noGrp="1"/>
          </p:cNvSpPr>
          <p:nvPr>
            <p:ph type="title"/>
          </p:nvPr>
        </p:nvSpPr>
        <p:spPr>
          <a:xfrm>
            <a:off x="518284" y="807957"/>
            <a:ext cx="8236249" cy="1747490"/>
          </a:xfrm>
        </p:spPr>
        <p:txBody>
          <a:bodyPr anchor="t">
            <a:noAutofit/>
          </a:bodyPr>
          <a:lstStyle/>
          <a:p>
            <a:pPr>
              <a:spcBef>
                <a:spcPts val="600"/>
              </a:spcBef>
              <a:spcAft>
                <a:spcPts val="1200"/>
              </a:spcAft>
            </a:pPr>
            <a:r>
              <a:rPr lang="en-US" sz="2000" b="0" dirty="0" smtClean="0">
                <a:solidFill>
                  <a:schemeClr val="bg1"/>
                </a:solidFill>
                <a:latin typeface="+mn-lt"/>
              </a:rPr>
              <a:t>Beyond the Balance Sheet </a:t>
            </a:r>
            <a:r>
              <a:rPr lang="en-US" sz="2400" b="0" dirty="0" smtClean="0">
                <a:solidFill>
                  <a:schemeClr val="bg1"/>
                </a:solidFill>
                <a:latin typeface="+mn-lt"/>
              </a:rPr>
              <a:t/>
            </a:r>
            <a:br>
              <a:rPr lang="en-US" sz="2400" b="0" dirty="0" smtClean="0">
                <a:solidFill>
                  <a:schemeClr val="bg1"/>
                </a:solidFill>
                <a:latin typeface="+mn-lt"/>
              </a:rPr>
            </a:br>
            <a:r>
              <a:rPr lang="en-US" sz="2200" dirty="0" smtClean="0">
                <a:solidFill>
                  <a:schemeClr val="bg1"/>
                </a:solidFill>
                <a:latin typeface="+mn-lt"/>
              </a:rPr>
              <a:t>DISCLOSURE AND TRANSPARENCY </a:t>
            </a:r>
            <a:r>
              <a:rPr lang="en-US" sz="2400" dirty="0" smtClean="0">
                <a:solidFill>
                  <a:schemeClr val="bg1"/>
                </a:solidFill>
                <a:latin typeface="+mn-lt"/>
              </a:rPr>
              <a:t/>
            </a:r>
            <a:br>
              <a:rPr lang="en-US" sz="2400" dirty="0" smtClean="0">
                <a:solidFill>
                  <a:schemeClr val="bg1"/>
                </a:solidFill>
                <a:latin typeface="+mn-lt"/>
              </a:rPr>
            </a:br>
            <a:r>
              <a:rPr lang="en-US" sz="2400" dirty="0" smtClean="0">
                <a:solidFill>
                  <a:schemeClr val="bg1"/>
                </a:solidFill>
                <a:latin typeface="+mn-lt"/>
              </a:rPr>
              <a:t/>
            </a:r>
            <a:br>
              <a:rPr lang="en-US" sz="2400" dirty="0" smtClean="0">
                <a:solidFill>
                  <a:schemeClr val="bg1"/>
                </a:solidFill>
                <a:latin typeface="+mn-lt"/>
              </a:rPr>
            </a:br>
            <a:r>
              <a:rPr lang="en-US" sz="2400" dirty="0" smtClean="0">
                <a:solidFill>
                  <a:schemeClr val="bg1"/>
                </a:solidFill>
                <a:latin typeface="+mn-lt"/>
              </a:rPr>
              <a:t/>
            </a:r>
            <a:br>
              <a:rPr lang="en-US" sz="2400" dirty="0" smtClean="0">
                <a:solidFill>
                  <a:schemeClr val="bg1"/>
                </a:solidFill>
                <a:latin typeface="+mn-lt"/>
              </a:rPr>
            </a:br>
            <a:r>
              <a:rPr lang="en-US" sz="2400" dirty="0" smtClean="0">
                <a:solidFill>
                  <a:schemeClr val="bg1"/>
                </a:solidFill>
              </a:rPr>
              <a:t>				</a:t>
            </a:r>
            <a:r>
              <a:rPr lang="en-US" sz="2400" dirty="0" smtClean="0">
                <a:solidFill>
                  <a:schemeClr val="bg1"/>
                </a:solidFill>
                <a:latin typeface="+mn-lt"/>
              </a:rPr>
              <a:t/>
            </a:r>
            <a:br>
              <a:rPr lang="en-US" sz="2400" dirty="0" smtClean="0">
                <a:solidFill>
                  <a:schemeClr val="bg1"/>
                </a:solidFill>
                <a:latin typeface="+mn-lt"/>
              </a:rPr>
            </a:br>
            <a:r>
              <a:rPr lang="en-US" sz="2400" dirty="0" smtClean="0">
                <a:solidFill>
                  <a:schemeClr val="bg1"/>
                </a:solidFill>
                <a:latin typeface="+mn-lt"/>
              </a:rPr>
              <a:t>				</a:t>
            </a:r>
            <a:endParaRPr lang="uk-UA" sz="2000" b="0" cap="none" dirty="0">
              <a:solidFill>
                <a:schemeClr val="bg1"/>
              </a:solidFill>
              <a:latin typeface="+mn-lt"/>
            </a:endParaRPr>
          </a:p>
        </p:txBody>
      </p:sp>
      <p:sp>
        <p:nvSpPr>
          <p:cNvPr id="7" name="Text Placeholder 6"/>
          <p:cNvSpPr>
            <a:spLocks noGrp="1"/>
          </p:cNvSpPr>
          <p:nvPr>
            <p:ph type="body" sz="quarter" idx="13"/>
          </p:nvPr>
        </p:nvSpPr>
        <p:spPr>
          <a:xfrm>
            <a:off x="534575" y="2060206"/>
            <a:ext cx="6959257" cy="875885"/>
          </a:xfrm>
        </p:spPr>
        <p:txBody>
          <a:bodyPr>
            <a:normAutofit/>
          </a:bodyPr>
          <a:lstStyle/>
          <a:p>
            <a:r>
              <a:rPr lang="en-US" sz="2000" cap="none" dirty="0" smtClean="0">
                <a:solidFill>
                  <a:schemeClr val="bg1"/>
                </a:solidFill>
              </a:rPr>
              <a:t>Experiential Adult Learning				           Training of Trainers (TOT)</a:t>
            </a:r>
            <a:endParaRPr lang="en-US" sz="2000" dirty="0"/>
          </a:p>
        </p:txBody>
      </p:sp>
      <p:sp>
        <p:nvSpPr>
          <p:cNvPr id="11" name="Text Placeholder 6"/>
          <p:cNvSpPr>
            <a:spLocks noGrp="1"/>
          </p:cNvSpPr>
          <p:nvPr>
            <p:ph type="body" sz="quarter" idx="13"/>
          </p:nvPr>
        </p:nvSpPr>
        <p:spPr>
          <a:xfrm>
            <a:off x="6129865" y="2254937"/>
            <a:ext cx="2658535" cy="875885"/>
          </a:xfrm>
        </p:spPr>
        <p:txBody>
          <a:bodyPr>
            <a:noAutofit/>
          </a:bodyPr>
          <a:lstStyle/>
          <a:p>
            <a:r>
              <a:rPr lang="en-US" sz="2400" cap="none" dirty="0" smtClean="0">
                <a:solidFill>
                  <a:schemeClr val="bg1"/>
                </a:solidFill>
              </a:rPr>
              <a:t>Thank you for </a:t>
            </a:r>
            <a:r>
              <a:rPr lang="en-US" sz="2400" u="sng" cap="none" dirty="0" smtClean="0">
                <a:solidFill>
                  <a:schemeClr val="bg1"/>
                </a:solidFill>
              </a:rPr>
              <a:t>engaging</a:t>
            </a:r>
            <a:r>
              <a:rPr lang="en-US" sz="2400" cap="none" dirty="0" smtClean="0">
                <a:solidFill>
                  <a:schemeClr val="bg1"/>
                </a:solidFill>
              </a:rPr>
              <a:t> with us!</a:t>
            </a:r>
          </a:p>
          <a:p>
            <a:r>
              <a:rPr lang="en-US" sz="2400" cap="none" dirty="0" smtClean="0">
                <a:solidFill>
                  <a:schemeClr val="bg1"/>
                </a:solidFill>
              </a:rPr>
              <a:t>				         </a:t>
            </a:r>
            <a:endParaRPr lang="en-US" sz="2400" dirty="0"/>
          </a:p>
        </p:txBody>
      </p:sp>
      <p:sp>
        <p:nvSpPr>
          <p:cNvPr id="12" name="TextBox 11"/>
          <p:cNvSpPr txBox="1"/>
          <p:nvPr/>
        </p:nvSpPr>
        <p:spPr>
          <a:xfrm>
            <a:off x="5012267" y="4953001"/>
            <a:ext cx="3655468" cy="553998"/>
          </a:xfrm>
          <a:prstGeom prst="rect">
            <a:avLst/>
          </a:prstGeom>
          <a:noFill/>
        </p:spPr>
        <p:txBody>
          <a:bodyPr wrap="none" rtlCol="0">
            <a:spAutoFit/>
          </a:bodyPr>
          <a:lstStyle/>
          <a:p>
            <a:r>
              <a:rPr lang="en-US" b="0" dirty="0" smtClean="0">
                <a:latin typeface="+mn-lt"/>
              </a:rPr>
              <a:t>EAP ESG Advisory Webinar Series #3</a:t>
            </a:r>
          </a:p>
          <a:p>
            <a:r>
              <a:rPr lang="en-US" sz="1400" b="0" dirty="0" smtClean="0">
                <a:latin typeface="+mn-lt"/>
              </a:rPr>
              <a:t>In partnership with:</a:t>
            </a:r>
            <a:endParaRPr lang="en-US" sz="1400" b="0" dirty="0">
              <a:latin typeface="+mn-lt"/>
            </a:endParaRPr>
          </a:p>
        </p:txBody>
      </p:sp>
      <p:graphicFrame>
        <p:nvGraphicFramePr>
          <p:cNvPr id="161794" name="Object 2"/>
          <p:cNvGraphicFramePr>
            <a:graphicFrameLocks noChangeAspect="1"/>
          </p:cNvGraphicFramePr>
          <p:nvPr/>
        </p:nvGraphicFramePr>
        <p:xfrm>
          <a:off x="4174067" y="5947835"/>
          <a:ext cx="4969933" cy="910165"/>
        </p:xfrm>
        <a:graphic>
          <a:graphicData uri="http://schemas.openxmlformats.org/presentationml/2006/ole">
            <p:oleObj spid="_x0000_s232450" name="Document" r:id="rId5" imgW="5600700" imgH="482600" progId="Word.Document.12">
              <p:link updateAutomatic="1"/>
            </p:oleObj>
          </a:graphicData>
        </a:graphic>
      </p:graphicFrame>
      <p:graphicFrame>
        <p:nvGraphicFramePr>
          <p:cNvPr id="161795" name="Object 3"/>
          <p:cNvGraphicFramePr>
            <a:graphicFrameLocks noChangeAspect="1"/>
          </p:cNvGraphicFramePr>
          <p:nvPr/>
        </p:nvGraphicFramePr>
        <p:xfrm>
          <a:off x="6322483" y="5723467"/>
          <a:ext cx="901700" cy="406400"/>
        </p:xfrm>
        <a:graphic>
          <a:graphicData uri="http://schemas.openxmlformats.org/presentationml/2006/ole">
            <p:oleObj spid="_x0000_s232451" name="Document" r:id="rId5" imgW="901700" imgH="406400" progId="Word.Document.12">
              <p:link updateAutomatic="1"/>
            </p:oleObj>
          </a:graphicData>
        </a:graphic>
      </p:graphicFrame>
      <p:graphicFrame>
        <p:nvGraphicFramePr>
          <p:cNvPr id="161796" name="Object 4"/>
          <p:cNvGraphicFramePr>
            <a:graphicFrameLocks noChangeAspect="1"/>
          </p:cNvGraphicFramePr>
          <p:nvPr/>
        </p:nvGraphicFramePr>
        <p:xfrm>
          <a:off x="7575551" y="5552016"/>
          <a:ext cx="958850" cy="795641"/>
        </p:xfrm>
        <a:graphic>
          <a:graphicData uri="http://schemas.openxmlformats.org/presentationml/2006/ole">
            <p:oleObj spid="_x0000_s232452" name="Document" r:id="rId5" imgW="596900" imgH="495300" progId="Word.Document.12">
              <p:link updateAutomatic="1"/>
            </p:oleObj>
          </a:graphicData>
        </a:graphic>
      </p:graphicFrame>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1371326665"/>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pPr>
              <a:defRPr/>
            </a:pPr>
            <a:fld id="{F6479ABC-898F-447F-9A12-77A7FA88AC91}" type="slidenum">
              <a:rPr lang="en-US" smtClean="0">
                <a:solidFill>
                  <a:srgbClr val="FFFFFF"/>
                </a:solidFill>
              </a:rPr>
              <a:pPr>
                <a:defRPr/>
              </a:pPr>
              <a:t>28</a:t>
            </a:fld>
            <a:endParaRPr lang="en-US" dirty="0">
              <a:solidFill>
                <a:srgbClr val="FFFFFF"/>
              </a:solidFill>
            </a:endParaRPr>
          </a:p>
        </p:txBody>
      </p:sp>
      <p:sp>
        <p:nvSpPr>
          <p:cNvPr id="4" name="Half Frame 3"/>
          <p:cNvSpPr/>
          <p:nvPr/>
        </p:nvSpPr>
        <p:spPr bwMode="auto">
          <a:xfrm>
            <a:off x="6991797" y="4032962"/>
            <a:ext cx="914400" cy="914400"/>
          </a:xfrm>
          <a:prstGeom prst="halfFrame">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115888" marR="0" indent="-115888" algn="l" defTabSz="914400" rtl="0" eaLnBrk="1" fontAlgn="base" latinLnBrk="0" hangingPunct="1">
              <a:lnSpc>
                <a:spcPct val="100000"/>
              </a:lnSpc>
              <a:spcBef>
                <a:spcPct val="50000"/>
              </a:spcBef>
              <a:spcAft>
                <a:spcPct val="0"/>
              </a:spcAft>
              <a:buClrTx/>
              <a:buSzTx/>
              <a:buFontTx/>
              <a:buChar char="•"/>
              <a:tabLst/>
            </a:pPr>
            <a:endParaRPr kumimoji="0" lang="en-US" sz="1300" b="0" i="0" u="none" strike="noStrike" cap="none" normalizeH="0" baseline="0" dirty="0">
              <a:ln>
                <a:noFill/>
              </a:ln>
              <a:solidFill>
                <a:schemeClr val="tx1"/>
              </a:solidFill>
              <a:effectLst/>
              <a:latin typeface="Trebuchet MS" pitchFamily="-111" charset="0"/>
              <a:ea typeface="Times New Roman" pitchFamily="-111" charset="0"/>
              <a:cs typeface="Times New Roman" pitchFamily="-111" charset="0"/>
            </a:endParaRPr>
          </a:p>
        </p:txBody>
      </p:sp>
      <p:cxnSp>
        <p:nvCxnSpPr>
          <p:cNvPr id="9" name="Straight Arrow Connector 8"/>
          <p:cNvCxnSpPr/>
          <p:nvPr/>
        </p:nvCxnSpPr>
        <p:spPr bwMode="auto">
          <a:xfrm>
            <a:off x="2203512" y="4947362"/>
            <a:ext cx="2742913" cy="420710"/>
          </a:xfrm>
          <a:prstGeom prst="straightConnector1">
            <a:avLst/>
          </a:prstGeom>
          <a:noFill/>
          <a:ln w="9525" cap="flat" cmpd="sng" algn="ctr">
            <a:noFill/>
            <a:prstDash val="solid"/>
            <a:round/>
            <a:headEnd type="arrow"/>
            <a:tailEnd type="arrow"/>
          </a:ln>
          <a:effectLst/>
        </p:spPr>
      </p:cxnSp>
      <p:cxnSp>
        <p:nvCxnSpPr>
          <p:cNvPr id="13" name="Straight Arrow Connector 12"/>
          <p:cNvCxnSpPr/>
          <p:nvPr/>
        </p:nvCxnSpPr>
        <p:spPr bwMode="auto">
          <a:xfrm>
            <a:off x="7865031" y="5598956"/>
            <a:ext cx="914400" cy="914400"/>
          </a:xfrm>
          <a:prstGeom prst="straightConnector1">
            <a:avLst/>
          </a:prstGeom>
          <a:noFill/>
          <a:ln w="9525" cap="flat" cmpd="sng" algn="ctr">
            <a:noFill/>
            <a:prstDash val="solid"/>
            <a:round/>
            <a:headEnd type="arrow"/>
            <a:tailEnd type="arrow"/>
          </a:ln>
          <a:effectLst/>
        </p:spPr>
      </p:cxnSp>
      <p:cxnSp>
        <p:nvCxnSpPr>
          <p:cNvPr id="17" name="Straight Arrow Connector 16"/>
          <p:cNvCxnSpPr/>
          <p:nvPr/>
        </p:nvCxnSpPr>
        <p:spPr bwMode="auto">
          <a:xfrm>
            <a:off x="7417662" y="5368072"/>
            <a:ext cx="914400" cy="914400"/>
          </a:xfrm>
          <a:prstGeom prst="straightConnector1">
            <a:avLst/>
          </a:prstGeom>
          <a:noFill/>
          <a:ln w="9525" cap="flat" cmpd="sng" algn="ctr">
            <a:noFill/>
            <a:prstDash val="solid"/>
            <a:round/>
            <a:headEnd type="arrow"/>
            <a:tailEnd type="arrow"/>
          </a:ln>
          <a:effectLst/>
        </p:spPr>
      </p:cxnSp>
      <p:sp>
        <p:nvSpPr>
          <p:cNvPr id="14" name="Title 1"/>
          <p:cNvSpPr txBox="1">
            <a:spLocks/>
          </p:cNvSpPr>
          <p:nvPr/>
        </p:nvSpPr>
        <p:spPr bwMode="auto">
          <a:xfrm>
            <a:off x="297673" y="488372"/>
            <a:ext cx="8461375" cy="757238"/>
          </a:xfrm>
          <a:prstGeom prst="rect">
            <a:avLst/>
          </a:prstGeom>
          <a:solidFill>
            <a:schemeClr val="bg1"/>
          </a:solidFill>
          <a:ln w="9525">
            <a:noFill/>
            <a:miter lim="800000"/>
            <a:headEnd/>
            <a:tailEnd/>
          </a:ln>
        </p:spPr>
        <p:txBody>
          <a:bodyPr vert="horz" wrap="square" lIns="91440" tIns="45720" rIns="91440" bIns="45720" numCol="1" anchor="b" anchorCtr="0" compatLnSpc="1">
            <a:prstTxWarp prst="textNoShape">
              <a:avLst/>
            </a:prstTxWarp>
            <a:noAutofit/>
          </a:bodyPr>
          <a:lstStyle/>
          <a:p>
            <a:pPr marL="0" marR="0" lvl="0" indent="0" algn="ctr" defTabSz="914400" rtl="0" eaLnBrk="0" fontAlgn="base" latinLnBrk="0" hangingPunct="0">
              <a:lnSpc>
                <a:spcPct val="100000"/>
              </a:lnSpc>
              <a:spcBef>
                <a:spcPts val="0"/>
              </a:spcBef>
              <a:spcAft>
                <a:spcPct val="0"/>
              </a:spcAft>
              <a:buClrTx/>
              <a:buSzTx/>
              <a:buFont typeface="Arial"/>
              <a:buNone/>
              <a:tabLst/>
              <a:defRPr/>
            </a:pPr>
            <a:r>
              <a:rPr kumimoji="0" lang="en-US" sz="2400" i="0" u="none" strike="noStrike" kern="0" cap="none" spc="0" normalizeH="0" noProof="0" dirty="0" smtClean="0">
                <a:ln>
                  <a:noFill/>
                </a:ln>
                <a:solidFill>
                  <a:srgbClr val="008A3E"/>
                </a:solidFill>
                <a:effectLst/>
                <a:uLnTx/>
                <a:uFillTx/>
                <a:latin typeface="Arial"/>
                <a:ea typeface="+mj-ea"/>
                <a:cs typeface="Arial"/>
              </a:rPr>
              <a:t>How </a:t>
            </a:r>
            <a:r>
              <a:rPr lang="en-US" sz="2400" kern="0" noProof="0" dirty="0" smtClean="0">
                <a:solidFill>
                  <a:srgbClr val="008A3E"/>
                </a:solidFill>
                <a:latin typeface="Arial"/>
                <a:ea typeface="+mj-ea"/>
                <a:cs typeface="Arial"/>
              </a:rPr>
              <a:t>to engage diverse senior leaders</a:t>
            </a:r>
            <a:r>
              <a:rPr lang="en-US" sz="2400" kern="0" dirty="0" smtClean="0">
                <a:solidFill>
                  <a:srgbClr val="008A3E"/>
                </a:solidFill>
                <a:latin typeface="Arial"/>
                <a:ea typeface="+mj-ea"/>
                <a:cs typeface="Arial"/>
              </a:rPr>
              <a:t>?</a:t>
            </a:r>
            <a:endParaRPr kumimoji="0" lang="en-US" sz="2400" i="0" u="none" strike="noStrike" kern="0" cap="none" spc="0" normalizeH="0" baseline="0" noProof="0" dirty="0">
              <a:ln>
                <a:noFill/>
              </a:ln>
              <a:solidFill>
                <a:srgbClr val="008A3E"/>
              </a:solidFill>
              <a:effectLst/>
              <a:uLnTx/>
              <a:uFillTx/>
              <a:latin typeface="Arial"/>
              <a:ea typeface="+mj-ea"/>
              <a:cs typeface="Arial"/>
            </a:endParaRPr>
          </a:p>
        </p:txBody>
      </p:sp>
      <p:sp>
        <p:nvSpPr>
          <p:cNvPr id="18" name="TextBox 17"/>
          <p:cNvSpPr txBox="1"/>
          <p:nvPr/>
        </p:nvSpPr>
        <p:spPr>
          <a:xfrm>
            <a:off x="5248529" y="6442915"/>
            <a:ext cx="184666" cy="338554"/>
          </a:xfrm>
          <a:prstGeom prst="rect">
            <a:avLst/>
          </a:prstGeom>
          <a:noFill/>
        </p:spPr>
        <p:txBody>
          <a:bodyPr wrap="none" rtlCol="0">
            <a:spAutoFit/>
          </a:bodyPr>
          <a:lstStyle/>
          <a:p>
            <a:endParaRPr lang="en-US" dirty="0"/>
          </a:p>
        </p:txBody>
      </p:sp>
      <p:pic>
        <p:nvPicPr>
          <p:cNvPr id="20" name="Picture 19" descr="UrsulaBurns.jpg"/>
          <p:cNvPicPr>
            <a:picLocks noChangeAspect="1"/>
          </p:cNvPicPr>
          <p:nvPr/>
        </p:nvPicPr>
        <p:blipFill>
          <a:blip r:embed="rId3"/>
          <a:stretch>
            <a:fillRect/>
          </a:stretch>
        </p:blipFill>
        <p:spPr>
          <a:xfrm>
            <a:off x="360362" y="1839585"/>
            <a:ext cx="2611438" cy="2656215"/>
          </a:xfrm>
          <a:prstGeom prst="rect">
            <a:avLst/>
          </a:prstGeom>
        </p:spPr>
      </p:pic>
      <p:pic>
        <p:nvPicPr>
          <p:cNvPr id="21" name="Picture 20" descr="marvin.CEO.jpg"/>
          <p:cNvPicPr>
            <a:picLocks noChangeAspect="1"/>
          </p:cNvPicPr>
          <p:nvPr/>
        </p:nvPicPr>
        <p:blipFill>
          <a:blip r:embed="rId4"/>
          <a:stretch>
            <a:fillRect/>
          </a:stretch>
        </p:blipFill>
        <p:spPr>
          <a:xfrm>
            <a:off x="3124201" y="1896914"/>
            <a:ext cx="2937932" cy="2402706"/>
          </a:xfrm>
          <a:prstGeom prst="rect">
            <a:avLst/>
          </a:prstGeom>
        </p:spPr>
      </p:pic>
      <p:pic>
        <p:nvPicPr>
          <p:cNvPr id="12" name="Picture 11" descr="XiaopingIMG_9516.jpg"/>
          <p:cNvPicPr>
            <a:picLocks noChangeAspect="1"/>
          </p:cNvPicPr>
          <p:nvPr/>
        </p:nvPicPr>
        <p:blipFill>
          <a:blip r:embed="rId5"/>
          <a:stretch>
            <a:fillRect/>
          </a:stretch>
        </p:blipFill>
        <p:spPr>
          <a:xfrm>
            <a:off x="6235700" y="1735236"/>
            <a:ext cx="2112163" cy="2352420"/>
          </a:xfrm>
          <a:prstGeom prst="rect">
            <a:avLst/>
          </a:prstGeom>
        </p:spPr>
      </p:pic>
      <p:pic>
        <p:nvPicPr>
          <p:cNvPr id="7" name="Picture 8"/>
          <p:cNvPicPr>
            <a:picLocks noChangeAspect="1"/>
          </p:cNvPicPr>
          <p:nvPr/>
        </p:nvPicPr>
        <p:blipFill>
          <a:blip r:embed="rId6"/>
          <a:srcRect/>
          <a:stretch>
            <a:fillRect/>
          </a:stretch>
        </p:blipFill>
        <p:spPr bwMode="auto">
          <a:xfrm>
            <a:off x="5753233" y="4102100"/>
            <a:ext cx="1972599" cy="2556019"/>
          </a:xfrm>
          <a:prstGeom prst="rect">
            <a:avLst/>
          </a:prstGeom>
          <a:noFill/>
          <a:ln w="9525">
            <a:noFill/>
            <a:miter lim="800000"/>
            <a:headEnd/>
            <a:tailEnd/>
          </a:ln>
        </p:spPr>
      </p:pic>
      <p:sp>
        <p:nvSpPr>
          <p:cNvPr id="22" name="Rectangle 21"/>
          <p:cNvSpPr/>
          <p:nvPr/>
        </p:nvSpPr>
        <p:spPr bwMode="auto">
          <a:xfrm>
            <a:off x="3343529" y="6448661"/>
            <a:ext cx="2004165" cy="409339"/>
          </a:xfrm>
          <a:prstGeom prst="rect">
            <a:avLst/>
          </a:prstGeom>
          <a:solidFill>
            <a:srgbClr val="FFFFFF"/>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115888" marR="0" indent="-115888" algn="l" defTabSz="914400" rtl="0" eaLnBrk="1" fontAlgn="base" latinLnBrk="0" hangingPunct="1">
              <a:lnSpc>
                <a:spcPct val="100000"/>
              </a:lnSpc>
              <a:spcBef>
                <a:spcPct val="50000"/>
              </a:spcBef>
              <a:spcAft>
                <a:spcPct val="0"/>
              </a:spcAft>
              <a:buClrTx/>
              <a:buSzTx/>
              <a:buFontTx/>
              <a:buChar char="•"/>
              <a:tabLst/>
            </a:pPr>
            <a:endParaRPr kumimoji="0" lang="en-US" sz="1300" b="0" i="0" u="none" strike="noStrike" cap="none" normalizeH="0" baseline="0" smtClean="0">
              <a:ln>
                <a:noFill/>
              </a:ln>
              <a:solidFill>
                <a:schemeClr val="tx1"/>
              </a:solidFill>
              <a:effectLst/>
              <a:latin typeface="Trebuchet MS" pitchFamily="34" charset="0"/>
              <a:cs typeface="Times New Roman" pitchFamily="18" charset="0"/>
            </a:endParaRPr>
          </a:p>
        </p:txBody>
      </p:sp>
      <p:cxnSp>
        <p:nvCxnSpPr>
          <p:cNvPr id="19" name="Straight Connector 18"/>
          <p:cNvCxnSpPr/>
          <p:nvPr/>
        </p:nvCxnSpPr>
        <p:spPr bwMode="auto">
          <a:xfrm flipV="1">
            <a:off x="372533" y="5317067"/>
            <a:ext cx="4529667" cy="25400"/>
          </a:xfrm>
          <a:prstGeom prst="line">
            <a:avLst/>
          </a:prstGeom>
          <a:noFill/>
          <a:ln w="57150" cap="flat" cmpd="sng" algn="ctr">
            <a:solidFill>
              <a:schemeClr val="accent1">
                <a:lumMod val="75000"/>
              </a:schemeClr>
            </a:solidFill>
            <a:prstDash val="solid"/>
            <a:round/>
            <a:headEnd type="triangle" w="lg" len="med"/>
            <a:tailEnd type="triangle" w="lg" len="med"/>
          </a:ln>
          <a:effectLst/>
        </p:spPr>
      </p:cxnSp>
      <p:sp>
        <p:nvSpPr>
          <p:cNvPr id="23" name="TextBox 22"/>
          <p:cNvSpPr txBox="1"/>
          <p:nvPr/>
        </p:nvSpPr>
        <p:spPr>
          <a:xfrm>
            <a:off x="228599" y="4893733"/>
            <a:ext cx="1883248" cy="338554"/>
          </a:xfrm>
          <a:prstGeom prst="rect">
            <a:avLst/>
          </a:prstGeom>
          <a:noFill/>
        </p:spPr>
        <p:txBody>
          <a:bodyPr wrap="none" rtlCol="0">
            <a:spAutoFit/>
          </a:bodyPr>
          <a:lstStyle/>
          <a:p>
            <a:r>
              <a:rPr lang="en-US" dirty="0" smtClean="0">
                <a:latin typeface="+mn-lt"/>
              </a:rPr>
              <a:t>How to facilitate?      </a:t>
            </a:r>
            <a:endParaRPr lang="en-US" dirty="0">
              <a:latin typeface="+mn-lt"/>
            </a:endParaRPr>
          </a:p>
        </p:txBody>
      </p:sp>
      <p:sp>
        <p:nvSpPr>
          <p:cNvPr id="25" name="TextBox 24"/>
          <p:cNvSpPr txBox="1"/>
          <p:nvPr/>
        </p:nvSpPr>
        <p:spPr>
          <a:xfrm>
            <a:off x="3344333" y="4872568"/>
            <a:ext cx="1814419" cy="338554"/>
          </a:xfrm>
          <a:prstGeom prst="rect">
            <a:avLst/>
          </a:prstGeom>
          <a:noFill/>
        </p:spPr>
        <p:txBody>
          <a:bodyPr wrap="none" rtlCol="0">
            <a:spAutoFit/>
          </a:bodyPr>
          <a:lstStyle/>
          <a:p>
            <a:r>
              <a:rPr lang="en-US" dirty="0" smtClean="0">
                <a:latin typeface="+mn-lt"/>
              </a:rPr>
              <a:t>What to control?      </a:t>
            </a:r>
            <a:endParaRPr lang="en-US" dirty="0">
              <a:latin typeface="+mn-lt"/>
            </a:endParaRPr>
          </a:p>
        </p:txBody>
      </p:sp>
      <p:sp>
        <p:nvSpPr>
          <p:cNvPr id="27" name="Title 1"/>
          <p:cNvSpPr txBox="1">
            <a:spLocks/>
          </p:cNvSpPr>
          <p:nvPr/>
        </p:nvSpPr>
        <p:spPr bwMode="auto">
          <a:xfrm>
            <a:off x="800099" y="5400387"/>
            <a:ext cx="4191000" cy="1199379"/>
          </a:xfrm>
          <a:prstGeom prst="rect">
            <a:avLst/>
          </a:prstGeom>
          <a:noFill/>
          <a:ln w="9525">
            <a:noFill/>
            <a:miter lim="800000"/>
            <a:headEnd/>
            <a:tailEnd/>
          </a:ln>
        </p:spPr>
        <p:txBody>
          <a:bodyPr vert="horz" wrap="square" lIns="0" tIns="0" rIns="0" bIns="0" numCol="1" anchor="ctr" anchorCtr="0" compatLnSpc="1">
            <a:prstTxWarp prst="textNoShape">
              <a:avLst/>
            </a:prstTxWarp>
            <a:normAutofit/>
          </a:bodyPr>
          <a:lstStyle/>
          <a:p>
            <a:pPr marL="0" marR="0" lvl="0" indent="0" algn="l" defTabSz="914400" rtl="0" eaLnBrk="1" fontAlgn="base" latinLnBrk="0" hangingPunct="1">
              <a:lnSpc>
                <a:spcPct val="100000"/>
              </a:lnSpc>
              <a:spcBef>
                <a:spcPts val="0"/>
              </a:spcBef>
              <a:spcAft>
                <a:spcPct val="0"/>
              </a:spcAft>
              <a:buClrTx/>
              <a:buSzTx/>
              <a:buFont typeface="Arial"/>
              <a:buNone/>
              <a:tabLst/>
              <a:defRPr/>
            </a:pPr>
            <a:r>
              <a:rPr kumimoji="0" lang="en-US" sz="1800" i="1" u="none" strike="noStrike" kern="0" cap="none" spc="0" normalizeH="0" baseline="0" noProof="0" dirty="0" smtClean="0">
                <a:ln>
                  <a:noFill/>
                </a:ln>
                <a:solidFill>
                  <a:srgbClr val="007158"/>
                </a:solidFill>
                <a:effectLst/>
                <a:uLnTx/>
                <a:uFillTx/>
                <a:latin typeface="Arial"/>
                <a:ea typeface="+mj-ea"/>
                <a:cs typeface="Arial"/>
              </a:rPr>
              <a:t>Change your questions</a:t>
            </a:r>
            <a:br>
              <a:rPr kumimoji="0" lang="en-US" sz="1800" i="1" u="none" strike="noStrike" kern="0" cap="none" spc="0" normalizeH="0" baseline="0" noProof="0" dirty="0" smtClean="0">
                <a:ln>
                  <a:noFill/>
                </a:ln>
                <a:solidFill>
                  <a:srgbClr val="007158"/>
                </a:solidFill>
                <a:effectLst/>
                <a:uLnTx/>
                <a:uFillTx/>
                <a:latin typeface="Arial"/>
                <a:ea typeface="+mj-ea"/>
                <a:cs typeface="Arial"/>
              </a:rPr>
            </a:br>
            <a:r>
              <a:rPr kumimoji="0" lang="en-US" sz="1800" i="1" u="none" strike="noStrike" kern="0" cap="none" spc="0" normalizeH="0" baseline="0" noProof="0" dirty="0" smtClean="0">
                <a:ln>
                  <a:noFill/>
                </a:ln>
                <a:solidFill>
                  <a:srgbClr val="007158"/>
                </a:solidFill>
                <a:effectLst/>
                <a:uLnTx/>
                <a:uFillTx/>
                <a:latin typeface="Arial"/>
                <a:ea typeface="+mj-ea"/>
                <a:cs typeface="Arial"/>
              </a:rPr>
              <a:t>                      Change your results </a:t>
            </a:r>
            <a:endParaRPr kumimoji="0" lang="en-US" sz="1800" i="1" u="none" strike="noStrike" kern="0" cap="none" spc="0" normalizeH="0" baseline="0" noProof="0" dirty="0">
              <a:ln>
                <a:noFill/>
              </a:ln>
              <a:solidFill>
                <a:srgbClr val="007158"/>
              </a:solidFill>
              <a:effectLst/>
              <a:uLnTx/>
              <a:uFillTx/>
              <a:latin typeface="Arial"/>
              <a:ea typeface="+mj-ea"/>
              <a:cs typeface="Arial"/>
            </a:endParaRP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grpSp>
        <p:nvGrpSpPr>
          <p:cNvPr id="2" name="Group 14"/>
          <p:cNvGrpSpPr/>
          <p:nvPr/>
        </p:nvGrpSpPr>
        <p:grpSpPr>
          <a:xfrm>
            <a:off x="2193381" y="1755608"/>
            <a:ext cx="4108709" cy="3677323"/>
            <a:chOff x="1524000" y="1524000"/>
            <a:chExt cx="3886200" cy="3581400"/>
          </a:xfrm>
          <a:solidFill>
            <a:srgbClr val="09474E"/>
          </a:solidFill>
        </p:grpSpPr>
        <p:sp>
          <p:nvSpPr>
            <p:cNvPr id="12292" name="AutoShape 3"/>
            <p:cNvSpPr>
              <a:spLocks noChangeArrowheads="1"/>
            </p:cNvSpPr>
            <p:nvPr/>
          </p:nvSpPr>
          <p:spPr bwMode="auto">
            <a:xfrm>
              <a:off x="1524000" y="1524000"/>
              <a:ext cx="3886200" cy="3581400"/>
            </a:xfrm>
            <a:prstGeom prst="flowChartOr">
              <a:avLst/>
            </a:prstGeom>
            <a:grpFill/>
            <a:ln>
              <a:solidFill>
                <a:schemeClr val="accent6">
                  <a:lumMod val="50000"/>
                </a:schemeClr>
              </a:solidFill>
              <a:headEnd/>
              <a:tailEnd/>
            </a:ln>
          </p:spPr>
          <p:style>
            <a:lnRef idx="1">
              <a:schemeClr val="accent2"/>
            </a:lnRef>
            <a:fillRef idx="3">
              <a:schemeClr val="accent2"/>
            </a:fillRef>
            <a:effectRef idx="2">
              <a:schemeClr val="accent2"/>
            </a:effectRef>
            <a:fontRef idx="minor">
              <a:schemeClr val="lt1"/>
            </a:fontRef>
          </p:style>
          <p:txBody>
            <a:bodyPr wrap="none" anchor="ctr">
              <a:prstTxWarp prst="textNoShape">
                <a:avLst/>
              </a:prstTxWarp>
            </a:bodyPr>
            <a:lstStyle/>
            <a:p>
              <a:pPr algn="ctr"/>
              <a:endParaRPr lang="en-US" dirty="0">
                <a:latin typeface="Helvetica" pitchFamily="-110" charset="0"/>
              </a:endParaRPr>
            </a:p>
          </p:txBody>
        </p:sp>
        <p:sp>
          <p:nvSpPr>
            <p:cNvPr id="12293" name="Text Box 4"/>
            <p:cNvSpPr txBox="1">
              <a:spLocks noChangeArrowheads="1"/>
            </p:cNvSpPr>
            <p:nvPr/>
          </p:nvSpPr>
          <p:spPr bwMode="auto">
            <a:xfrm>
              <a:off x="3553169" y="2533198"/>
              <a:ext cx="1600200" cy="389673"/>
            </a:xfrm>
            <a:prstGeom prst="rect">
              <a:avLst/>
            </a:prstGeom>
            <a:grpFill/>
            <a:ln>
              <a:solidFill>
                <a:srgbClr val="0B5A37"/>
              </a:solidFill>
              <a:headEnd/>
              <a:tailEnd/>
            </a:ln>
          </p:spPr>
          <p:style>
            <a:lnRef idx="1">
              <a:schemeClr val="accent2"/>
            </a:lnRef>
            <a:fillRef idx="3">
              <a:schemeClr val="accent2"/>
            </a:fillRef>
            <a:effectRef idx="2">
              <a:schemeClr val="accent2"/>
            </a:effectRef>
            <a:fontRef idx="minor">
              <a:schemeClr val="lt1"/>
            </a:fontRef>
          </p:style>
          <p:txBody>
            <a:bodyPr wrap="square">
              <a:prstTxWarp prst="textNoShape">
                <a:avLst/>
              </a:prstTxWarp>
              <a:spAutoFit/>
            </a:bodyPr>
            <a:lstStyle/>
            <a:p>
              <a:pPr>
                <a:buNone/>
              </a:pPr>
              <a:r>
                <a:rPr lang="en-US" sz="2000" dirty="0" smtClean="0">
                  <a:solidFill>
                    <a:schemeClr val="bg1"/>
                  </a:solidFill>
                  <a:latin typeface="Helvetica" pitchFamily="-110" charset="0"/>
                </a:rPr>
                <a:t>Motivate</a:t>
              </a:r>
              <a:r>
                <a:rPr lang="en-US" sz="2000" b="1" dirty="0" smtClean="0">
                  <a:solidFill>
                    <a:schemeClr val="bg1"/>
                  </a:solidFill>
                  <a:latin typeface="Helvetica" pitchFamily="-110" charset="0"/>
                </a:rPr>
                <a:t>!</a:t>
              </a:r>
              <a:endParaRPr lang="en-US" sz="2000" b="1" dirty="0">
                <a:solidFill>
                  <a:schemeClr val="bg1"/>
                </a:solidFill>
                <a:latin typeface="Helvetica" pitchFamily="-110" charset="0"/>
              </a:endParaRPr>
            </a:p>
          </p:txBody>
        </p:sp>
        <p:sp>
          <p:nvSpPr>
            <p:cNvPr id="12294" name="Text Box 5"/>
            <p:cNvSpPr txBox="1">
              <a:spLocks noChangeArrowheads="1"/>
            </p:cNvSpPr>
            <p:nvPr/>
          </p:nvSpPr>
          <p:spPr bwMode="auto">
            <a:xfrm>
              <a:off x="3581400" y="3505200"/>
              <a:ext cx="1362075" cy="749370"/>
            </a:xfrm>
            <a:prstGeom prst="rect">
              <a:avLst/>
            </a:prstGeom>
            <a:grpFill/>
            <a:ln>
              <a:solidFill>
                <a:srgbClr val="336600"/>
              </a:solidFill>
              <a:headEnd/>
              <a:tailEnd/>
            </a:ln>
          </p:spPr>
          <p:style>
            <a:lnRef idx="1">
              <a:schemeClr val="accent2"/>
            </a:lnRef>
            <a:fillRef idx="3">
              <a:schemeClr val="accent2"/>
            </a:fillRef>
            <a:effectRef idx="2">
              <a:schemeClr val="accent2"/>
            </a:effectRef>
            <a:fontRef idx="minor">
              <a:schemeClr val="lt1"/>
            </a:fontRef>
          </p:style>
          <p:txBody>
            <a:bodyPr wrap="square">
              <a:prstTxWarp prst="textNoShape">
                <a:avLst/>
              </a:prstTxWarp>
              <a:spAutoFit/>
            </a:bodyPr>
            <a:lstStyle/>
            <a:p>
              <a:pPr>
                <a:buNone/>
              </a:pPr>
              <a:r>
                <a:rPr lang="en-US" sz="2000" dirty="0">
                  <a:solidFill>
                    <a:srgbClr val="FFFFFF"/>
                  </a:solidFill>
                  <a:latin typeface="Helvetica" pitchFamily="-110" charset="0"/>
                </a:rPr>
                <a:t>Inform</a:t>
              </a:r>
            </a:p>
            <a:p>
              <a:pPr>
                <a:buNone/>
              </a:pPr>
              <a:r>
                <a:rPr lang="en-US" sz="2400" b="1" dirty="0">
                  <a:solidFill>
                    <a:srgbClr val="FFFFFF"/>
                  </a:solidFill>
                  <a:latin typeface="Helvetica" pitchFamily="-110" charset="0"/>
                </a:rPr>
                <a:t> </a:t>
              </a:r>
              <a:r>
                <a:rPr lang="en-US" b="1" dirty="0">
                  <a:solidFill>
                    <a:srgbClr val="FFFFFF"/>
                  </a:solidFill>
                  <a:latin typeface="Helvetica" pitchFamily="-110" charset="0"/>
                </a:rPr>
                <a:t>&amp; </a:t>
              </a:r>
              <a:r>
                <a:rPr lang="en-US" b="1" i="1" dirty="0">
                  <a:solidFill>
                    <a:srgbClr val="FFFFFF"/>
                  </a:solidFill>
                  <a:latin typeface="Helvetica" pitchFamily="-110" charset="0"/>
                </a:rPr>
                <a:t>Analyze</a:t>
              </a:r>
            </a:p>
          </p:txBody>
        </p:sp>
        <p:sp>
          <p:nvSpPr>
            <p:cNvPr id="12295" name="Text Box 6"/>
            <p:cNvSpPr txBox="1">
              <a:spLocks noChangeArrowheads="1"/>
            </p:cNvSpPr>
            <p:nvPr/>
          </p:nvSpPr>
          <p:spPr bwMode="auto">
            <a:xfrm>
              <a:off x="1720690" y="3554675"/>
              <a:ext cx="1666875" cy="389673"/>
            </a:xfrm>
            <a:prstGeom prst="rect">
              <a:avLst/>
            </a:prstGeom>
            <a:grpFill/>
            <a:ln>
              <a:solidFill>
                <a:srgbClr val="0B5A37"/>
              </a:solidFill>
              <a:headEnd/>
              <a:tailEnd/>
            </a:ln>
          </p:spPr>
          <p:style>
            <a:lnRef idx="1">
              <a:schemeClr val="accent2"/>
            </a:lnRef>
            <a:fillRef idx="3">
              <a:schemeClr val="accent2"/>
            </a:fillRef>
            <a:effectRef idx="2">
              <a:schemeClr val="accent2"/>
            </a:effectRef>
            <a:fontRef idx="minor">
              <a:schemeClr val="lt1"/>
            </a:fontRef>
          </p:style>
          <p:txBody>
            <a:bodyPr wrap="square">
              <a:prstTxWarp prst="textNoShape">
                <a:avLst/>
              </a:prstTxWarp>
              <a:spAutoFit/>
            </a:bodyPr>
            <a:lstStyle/>
            <a:p>
              <a:pPr algn="ctr">
                <a:buNone/>
              </a:pPr>
              <a:r>
                <a:rPr lang="en-US" sz="2000" dirty="0">
                  <a:solidFill>
                    <a:srgbClr val="FFFFFF"/>
                  </a:solidFill>
                  <a:latin typeface="Helvetica" pitchFamily="-110" charset="0"/>
                </a:rPr>
                <a:t>Strategize</a:t>
              </a:r>
            </a:p>
          </p:txBody>
        </p:sp>
        <p:sp>
          <p:nvSpPr>
            <p:cNvPr id="12296" name="Text Box 7"/>
            <p:cNvSpPr txBox="1">
              <a:spLocks noChangeArrowheads="1"/>
            </p:cNvSpPr>
            <p:nvPr/>
          </p:nvSpPr>
          <p:spPr bwMode="auto">
            <a:xfrm>
              <a:off x="2133600" y="2514600"/>
              <a:ext cx="1362075" cy="389673"/>
            </a:xfrm>
            <a:prstGeom prst="rect">
              <a:avLst/>
            </a:prstGeom>
            <a:grpFill/>
            <a:ln>
              <a:solidFill>
                <a:srgbClr val="0B5A37"/>
              </a:solidFill>
              <a:headEnd/>
              <a:tailEnd/>
            </a:ln>
          </p:spPr>
          <p:style>
            <a:lnRef idx="1">
              <a:schemeClr val="accent2"/>
            </a:lnRef>
            <a:fillRef idx="3">
              <a:schemeClr val="accent2"/>
            </a:fillRef>
            <a:effectRef idx="2">
              <a:schemeClr val="accent2"/>
            </a:effectRef>
            <a:fontRef idx="minor">
              <a:schemeClr val="lt1"/>
            </a:fontRef>
          </p:style>
          <p:txBody>
            <a:bodyPr wrap="square">
              <a:prstTxWarp prst="textNoShape">
                <a:avLst/>
              </a:prstTxWarp>
              <a:spAutoFit/>
            </a:bodyPr>
            <a:lstStyle/>
            <a:p>
              <a:pPr>
                <a:buNone/>
              </a:pPr>
              <a:r>
                <a:rPr lang="en-US" sz="2000" dirty="0">
                  <a:solidFill>
                    <a:srgbClr val="FFFFFF"/>
                  </a:solidFill>
                  <a:latin typeface="Helvetica" pitchFamily="-110" charset="0"/>
                </a:rPr>
                <a:t>Apply</a:t>
              </a:r>
            </a:p>
          </p:txBody>
        </p:sp>
      </p:grpSp>
      <p:sp>
        <p:nvSpPr>
          <p:cNvPr id="12290" name="Slide Number Placeholder 5"/>
          <p:cNvSpPr>
            <a:spLocks noGrp="1"/>
          </p:cNvSpPr>
          <p:nvPr>
            <p:ph type="sldNum" sz="quarter" idx="10"/>
          </p:nvPr>
        </p:nvSpPr>
        <p:spPr bwMode="auto">
          <a:noFill/>
          <a:ln>
            <a:miter lim="800000"/>
            <a:headEnd/>
            <a:tailEnd/>
          </a:ln>
        </p:spPr>
        <p:txBody>
          <a:bodyPr/>
          <a:lstStyle/>
          <a:p>
            <a:fld id="{D74B86F1-CA7B-EE41-B8DB-0E1062BAD8F4}" type="slidenum">
              <a:rPr lang="en-GB">
                <a:latin typeface="Helvetica" pitchFamily="-110" charset="0"/>
                <a:ea typeface="ＭＳ Ｐゴシック" pitchFamily="-110" charset="-128"/>
                <a:cs typeface="ＭＳ Ｐゴシック" pitchFamily="-110" charset="-128"/>
              </a:rPr>
              <a:pPr/>
              <a:t>29</a:t>
            </a:fld>
            <a:endParaRPr lang="en-GB" sz="1600" dirty="0">
              <a:latin typeface="Helvetica" pitchFamily="-110" charset="0"/>
              <a:ea typeface="ＭＳ Ｐゴシック" pitchFamily="-110" charset="-128"/>
              <a:cs typeface="ＭＳ Ｐゴシック" pitchFamily="-110" charset="-128"/>
            </a:endParaRPr>
          </a:p>
        </p:txBody>
      </p:sp>
      <p:sp>
        <p:nvSpPr>
          <p:cNvPr id="12291" name="Rectangle 2"/>
          <p:cNvSpPr>
            <a:spLocks noGrp="1"/>
          </p:cNvSpPr>
          <p:nvPr>
            <p:ph type="title" idx="4294967295"/>
          </p:nvPr>
        </p:nvSpPr>
        <p:spPr>
          <a:xfrm>
            <a:off x="393701" y="292102"/>
            <a:ext cx="7775575" cy="595489"/>
          </a:xfrm>
        </p:spPr>
        <p:txBody>
          <a:bodyPr>
            <a:normAutofit fontScale="90000"/>
          </a:bodyPr>
          <a:lstStyle/>
          <a:p>
            <a:pPr algn="l"/>
            <a:r>
              <a:rPr lang="en-US" sz="2400" cap="none" dirty="0" smtClean="0">
                <a:latin typeface="Helvetica" pitchFamily="-110" charset="0"/>
                <a:ea typeface="ＭＳ Ｐゴシック" pitchFamily="-110" charset="-128"/>
              </a:rPr>
              <a:t>Training Design</a:t>
            </a:r>
            <a:br>
              <a:rPr lang="en-US" sz="2400" cap="none" dirty="0" smtClean="0">
                <a:latin typeface="Helvetica" pitchFamily="-110" charset="0"/>
                <a:ea typeface="ＭＳ Ｐゴシック" pitchFamily="-110" charset="-128"/>
              </a:rPr>
            </a:br>
            <a:r>
              <a:rPr lang="en-US" sz="2400" b="1" dirty="0" smtClean="0">
                <a:solidFill>
                  <a:schemeClr val="tx1"/>
                </a:solidFill>
                <a:latin typeface="Helvetica" pitchFamily="-110" charset="0"/>
                <a:ea typeface="ＭＳ Ｐゴシック" pitchFamily="-110" charset="-128"/>
              </a:rPr>
              <a:t>Experiential Adult Learning</a:t>
            </a:r>
            <a:endParaRPr lang="en-US" sz="2400" b="1" dirty="0" smtClean="0">
              <a:solidFill>
                <a:srgbClr val="000000"/>
              </a:solidFill>
              <a:latin typeface="Helvetica" pitchFamily="-110" charset="0"/>
              <a:ea typeface="ＭＳ Ｐゴシック" pitchFamily="-110" charset="-128"/>
            </a:endParaRPr>
          </a:p>
        </p:txBody>
      </p:sp>
      <p:sp>
        <p:nvSpPr>
          <p:cNvPr id="12297" name="Text Box 8"/>
          <p:cNvSpPr txBox="1">
            <a:spLocks noChangeArrowheads="1"/>
          </p:cNvSpPr>
          <p:nvPr/>
        </p:nvSpPr>
        <p:spPr bwMode="auto">
          <a:xfrm>
            <a:off x="6395156" y="1696157"/>
            <a:ext cx="2184401" cy="1231106"/>
          </a:xfrm>
          <a:prstGeom prst="rect">
            <a:avLst/>
          </a:prstGeom>
          <a:noFill/>
          <a:ln w="9525">
            <a:noFill/>
            <a:miter lim="800000"/>
            <a:headEnd/>
            <a:tailEnd/>
          </a:ln>
        </p:spPr>
        <p:txBody>
          <a:bodyPr wrap="square">
            <a:prstTxWarp prst="textNoShape">
              <a:avLst/>
            </a:prstTxWarp>
            <a:spAutoFit/>
          </a:bodyPr>
          <a:lstStyle/>
          <a:p>
            <a:pPr>
              <a:buNone/>
            </a:pPr>
            <a:r>
              <a:rPr lang="en-US" sz="2400" b="0" i="1" dirty="0">
                <a:solidFill>
                  <a:srgbClr val="0B5A37"/>
                </a:solidFill>
                <a:latin typeface="Helvetica" pitchFamily="-110" charset="0"/>
              </a:rPr>
              <a:t>Who?  Why?</a:t>
            </a:r>
            <a:endParaRPr lang="en-US" sz="2400" b="0" i="1" dirty="0" smtClean="0">
              <a:solidFill>
                <a:srgbClr val="0B5A37"/>
              </a:solidFill>
              <a:latin typeface="Helvetica" pitchFamily="-110" charset="0"/>
            </a:endParaRPr>
          </a:p>
          <a:p>
            <a:endParaRPr lang="en-US" sz="1700" dirty="0" smtClean="0">
              <a:latin typeface="Helvetica" pitchFamily="-110" charset="0"/>
            </a:endParaRPr>
          </a:p>
          <a:p>
            <a:endParaRPr lang="en-US" sz="1700" dirty="0">
              <a:latin typeface="Helvetica" pitchFamily="-110" charset="0"/>
            </a:endParaRPr>
          </a:p>
          <a:p>
            <a:r>
              <a:rPr lang="en-US" dirty="0">
                <a:latin typeface="Helvetica" pitchFamily="-110" charset="0"/>
              </a:rPr>
              <a:t> </a:t>
            </a:r>
          </a:p>
        </p:txBody>
      </p:sp>
      <p:sp>
        <p:nvSpPr>
          <p:cNvPr id="12298" name="Text Box 9"/>
          <p:cNvSpPr txBox="1">
            <a:spLocks noChangeArrowheads="1"/>
          </p:cNvSpPr>
          <p:nvPr/>
        </p:nvSpPr>
        <p:spPr bwMode="auto">
          <a:xfrm>
            <a:off x="6801556" y="4202291"/>
            <a:ext cx="1425222" cy="461665"/>
          </a:xfrm>
          <a:prstGeom prst="rect">
            <a:avLst/>
          </a:prstGeom>
          <a:noFill/>
          <a:ln w="9525">
            <a:noFill/>
            <a:miter lim="800000"/>
            <a:headEnd/>
            <a:tailEnd/>
          </a:ln>
        </p:spPr>
        <p:txBody>
          <a:bodyPr wrap="square">
            <a:prstTxWarp prst="textNoShape">
              <a:avLst/>
            </a:prstTxWarp>
            <a:spAutoFit/>
          </a:bodyPr>
          <a:lstStyle/>
          <a:p>
            <a:pPr>
              <a:spcBef>
                <a:spcPct val="50000"/>
              </a:spcBef>
              <a:buNone/>
            </a:pPr>
            <a:r>
              <a:rPr lang="en-US" sz="2400" b="0" i="1" dirty="0">
                <a:solidFill>
                  <a:srgbClr val="0B5A37"/>
                </a:solidFill>
                <a:latin typeface="Helvetica" pitchFamily="-110" charset="0"/>
              </a:rPr>
              <a:t>What</a:t>
            </a:r>
            <a:r>
              <a:rPr lang="en-US" sz="2400" b="0" i="1" dirty="0" smtClean="0">
                <a:solidFill>
                  <a:srgbClr val="0B5A37"/>
                </a:solidFill>
                <a:latin typeface="Helvetica" pitchFamily="-110" charset="0"/>
              </a:rPr>
              <a:t>?</a:t>
            </a:r>
            <a:endParaRPr lang="en-US" sz="2400" b="0" i="1" dirty="0">
              <a:solidFill>
                <a:srgbClr val="0B5A37"/>
              </a:solidFill>
              <a:latin typeface="Helvetica" pitchFamily="-110" charset="0"/>
            </a:endParaRPr>
          </a:p>
        </p:txBody>
      </p:sp>
      <p:sp>
        <p:nvSpPr>
          <p:cNvPr id="12299" name="Text Box 11"/>
          <p:cNvSpPr txBox="1">
            <a:spLocks noChangeArrowheads="1"/>
          </p:cNvSpPr>
          <p:nvPr/>
        </p:nvSpPr>
        <p:spPr bwMode="auto">
          <a:xfrm>
            <a:off x="883355" y="1919114"/>
            <a:ext cx="1828800" cy="461963"/>
          </a:xfrm>
          <a:prstGeom prst="rect">
            <a:avLst/>
          </a:prstGeom>
          <a:noFill/>
          <a:ln w="9525">
            <a:noFill/>
            <a:miter lim="800000"/>
            <a:headEnd/>
            <a:tailEnd/>
          </a:ln>
        </p:spPr>
        <p:txBody>
          <a:bodyPr>
            <a:prstTxWarp prst="textNoShape">
              <a:avLst/>
            </a:prstTxWarp>
            <a:spAutoFit/>
          </a:bodyPr>
          <a:lstStyle/>
          <a:p>
            <a:pPr>
              <a:spcBef>
                <a:spcPct val="50000"/>
              </a:spcBef>
              <a:buNone/>
            </a:pPr>
            <a:r>
              <a:rPr lang="en-US" sz="2400" b="0" i="1" dirty="0">
                <a:solidFill>
                  <a:srgbClr val="0B5A37"/>
                </a:solidFill>
                <a:latin typeface="Helvetica" pitchFamily="-110" charset="0"/>
              </a:rPr>
              <a:t>What if…?</a:t>
            </a:r>
          </a:p>
        </p:txBody>
      </p:sp>
      <p:sp>
        <p:nvSpPr>
          <p:cNvPr id="12303" name="Text Box 9"/>
          <p:cNvSpPr txBox="1">
            <a:spLocks noChangeArrowheads="1"/>
          </p:cNvSpPr>
          <p:nvPr/>
        </p:nvSpPr>
        <p:spPr bwMode="auto">
          <a:xfrm>
            <a:off x="1230490" y="4425247"/>
            <a:ext cx="1210733" cy="461665"/>
          </a:xfrm>
          <a:prstGeom prst="rect">
            <a:avLst/>
          </a:prstGeom>
          <a:noFill/>
          <a:ln w="9525">
            <a:noFill/>
            <a:miter lim="800000"/>
            <a:headEnd/>
            <a:tailEnd/>
          </a:ln>
        </p:spPr>
        <p:txBody>
          <a:bodyPr wrap="square">
            <a:prstTxWarp prst="textNoShape">
              <a:avLst/>
            </a:prstTxWarp>
            <a:spAutoFit/>
          </a:bodyPr>
          <a:lstStyle/>
          <a:p>
            <a:pPr>
              <a:spcBef>
                <a:spcPct val="50000"/>
              </a:spcBef>
              <a:buNone/>
            </a:pPr>
            <a:r>
              <a:rPr lang="en-US" sz="2400" b="0" i="1" dirty="0">
                <a:solidFill>
                  <a:srgbClr val="455C62"/>
                </a:solidFill>
                <a:latin typeface="Helvetica" pitchFamily="-110" charset="0"/>
              </a:rPr>
              <a:t>How</a:t>
            </a:r>
            <a:r>
              <a:rPr lang="en-US" sz="2400" b="0" i="1" dirty="0" smtClean="0">
                <a:solidFill>
                  <a:srgbClr val="455C62"/>
                </a:solidFill>
                <a:latin typeface="Helvetica" pitchFamily="-110" charset="0"/>
              </a:rPr>
              <a:t>?</a:t>
            </a:r>
            <a:endParaRPr lang="en-US" sz="2400" b="0" i="1" dirty="0">
              <a:solidFill>
                <a:srgbClr val="455C62"/>
              </a:solidFill>
              <a:latin typeface="Helvetica" pitchFamily="-110" charset="0"/>
            </a:endParaRPr>
          </a:p>
        </p:txBody>
      </p:sp>
      <p:sp>
        <p:nvSpPr>
          <p:cNvPr id="16" name="Curved Left Arrow 15"/>
          <p:cNvSpPr/>
          <p:nvPr/>
        </p:nvSpPr>
        <p:spPr>
          <a:xfrm>
            <a:off x="5080658" y="1474889"/>
            <a:ext cx="1524000" cy="4267200"/>
          </a:xfrm>
          <a:prstGeom prst="curvedLeftArrow">
            <a:avLst>
              <a:gd name="adj1" fmla="val 31337"/>
              <a:gd name="adj2" fmla="val 50000"/>
              <a:gd name="adj3" fmla="val 25000"/>
            </a:avLst>
          </a:prstGeom>
          <a:solidFill>
            <a:srgbClr val="D6CA74">
              <a:alpha val="85000"/>
            </a:srgbClr>
          </a:solidFill>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dirty="0">
              <a:solidFill>
                <a:schemeClr val="tx1"/>
              </a:solidFill>
            </a:endParaRPr>
          </a:p>
        </p:txBody>
      </p:sp>
      <p:cxnSp>
        <p:nvCxnSpPr>
          <p:cNvPr id="17" name="Straight Arrow Connector 16"/>
          <p:cNvCxnSpPr>
            <a:stCxn id="12292" idx="0"/>
            <a:endCxn id="12292" idx="4"/>
          </p:cNvCxnSpPr>
          <p:nvPr/>
        </p:nvCxnSpPr>
        <p:spPr bwMode="auto">
          <a:xfrm rot="16200000" flipH="1">
            <a:off x="2409074" y="3594268"/>
            <a:ext cx="3677323" cy="1588"/>
          </a:xfrm>
          <a:prstGeom prst="straightConnector1">
            <a:avLst/>
          </a:prstGeom>
          <a:noFill/>
          <a:ln w="38100" cap="flat" cmpd="sng" algn="ctr">
            <a:solidFill>
              <a:schemeClr val="bg1"/>
            </a:solidFill>
            <a:prstDash val="solid"/>
            <a:round/>
            <a:headEnd type="arrow"/>
            <a:tailEnd type="arrow"/>
          </a:ln>
          <a:effectLst/>
        </p:spPr>
      </p:cxnSp>
      <p:cxnSp>
        <p:nvCxnSpPr>
          <p:cNvPr id="18" name="Straight Arrow Connector 17"/>
          <p:cNvCxnSpPr>
            <a:stCxn id="12292" idx="6"/>
            <a:endCxn id="12292" idx="2"/>
          </p:cNvCxnSpPr>
          <p:nvPr/>
        </p:nvCxnSpPr>
        <p:spPr bwMode="auto">
          <a:xfrm flipH="1">
            <a:off x="2193381" y="3594268"/>
            <a:ext cx="4108709" cy="1588"/>
          </a:xfrm>
          <a:prstGeom prst="straightConnector1">
            <a:avLst/>
          </a:prstGeom>
          <a:noFill/>
          <a:ln w="38100" cap="flat" cmpd="sng" algn="ctr">
            <a:solidFill>
              <a:schemeClr val="bg1"/>
            </a:solidFill>
            <a:prstDash val="solid"/>
            <a:round/>
            <a:headEnd type="arrow"/>
            <a:tailEnd type="arrow"/>
          </a:ln>
          <a:effectLst/>
        </p:spPr>
      </p:cxn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527908" y="398261"/>
            <a:ext cx="7772400" cy="563562"/>
          </a:xfrm>
        </p:spPr>
        <p:txBody>
          <a:bodyPr/>
          <a:lstStyle/>
          <a:p>
            <a:pPr algn="l"/>
            <a:r>
              <a:rPr lang="en-US" b="1" cap="none" dirty="0" smtClean="0"/>
              <a:t>CAN YOU IMAGINE..!? </a:t>
            </a:r>
            <a:endParaRPr lang="en-US" b="1" cap="none" dirty="0"/>
          </a:p>
        </p:txBody>
      </p:sp>
      <p:sp>
        <p:nvSpPr>
          <p:cNvPr id="3" name="Content Placeholder 2"/>
          <p:cNvSpPr>
            <a:spLocks noGrp="1"/>
          </p:cNvSpPr>
          <p:nvPr>
            <p:ph idx="1"/>
          </p:nvPr>
        </p:nvSpPr>
        <p:spPr>
          <a:xfrm>
            <a:off x="863600" y="1104900"/>
            <a:ext cx="7505699" cy="3225800"/>
          </a:xfrm>
          <a:ln w="38100" cap="flat" cmpd="sng" algn="ctr">
            <a:noFill/>
            <a:prstDash val="solid"/>
            <a:miter lim="800000"/>
            <a:headEnd type="none" w="med" len="med"/>
            <a:tailEnd type="none" w="med" len="med"/>
          </a:ln>
        </p:spPr>
        <p:txBody>
          <a:bodyPr>
            <a:normAutofit/>
          </a:bodyPr>
          <a:lstStyle/>
          <a:p>
            <a:endParaRPr lang="en-US" sz="1800" dirty="0" smtClean="0"/>
          </a:p>
          <a:p>
            <a:r>
              <a:rPr lang="en-US" sz="1800" b="1" dirty="0" smtClean="0"/>
              <a:t>Congratulations!  </a:t>
            </a:r>
            <a:r>
              <a:rPr lang="en-US" sz="1800" dirty="0" smtClean="0"/>
              <a:t>You have been invited to lead an IoD discussion on the benefits and challenges of </a:t>
            </a:r>
            <a:r>
              <a:rPr lang="en-US" sz="1800" b="1" dirty="0" smtClean="0"/>
              <a:t>transparency</a:t>
            </a:r>
            <a:r>
              <a:rPr lang="en-US" sz="1800" dirty="0" smtClean="0"/>
              <a:t>. </a:t>
            </a:r>
          </a:p>
          <a:p>
            <a:r>
              <a:rPr lang="en-US" sz="1800" b="1" dirty="0" smtClean="0"/>
              <a:t>Question: </a:t>
            </a:r>
            <a:r>
              <a:rPr lang="en-US" sz="1800" dirty="0" smtClean="0"/>
              <a:t>What is your </a:t>
            </a:r>
            <a:r>
              <a:rPr lang="en-US" sz="1800" u="sng" dirty="0" smtClean="0"/>
              <a:t>primary</a:t>
            </a:r>
            <a:r>
              <a:rPr lang="en-US" sz="1800" dirty="0" smtClean="0"/>
              <a:t> and preferred way to prepare for this discussion, which will include transparent reporting and disclosure? </a:t>
            </a:r>
          </a:p>
          <a:p>
            <a:pPr marL="514350" indent="-514350">
              <a:buFont typeface="+mj-lt"/>
              <a:buAutoNum type="arabicPeriod"/>
            </a:pPr>
            <a:r>
              <a:rPr lang="en-US" sz="1800" dirty="0" smtClean="0"/>
              <a:t>Observe other facilitators to learn how they address this topic.</a:t>
            </a:r>
          </a:p>
          <a:p>
            <a:pPr marL="514350" indent="-514350">
              <a:buFont typeface="+mj-lt"/>
              <a:buAutoNum type="arabicPeriod"/>
            </a:pPr>
            <a:r>
              <a:rPr lang="en-US" sz="1800" dirty="0" smtClean="0"/>
              <a:t>Research and careful analysis. </a:t>
            </a:r>
          </a:p>
          <a:p>
            <a:pPr marL="514350" indent="-514350">
              <a:buFont typeface="+mj-lt"/>
              <a:buAutoNum type="arabicPeriod"/>
            </a:pPr>
            <a:r>
              <a:rPr lang="en-US" sz="1800" dirty="0" smtClean="0"/>
              <a:t>Meet with others to strategize, exchange and test ideas.</a:t>
            </a:r>
          </a:p>
          <a:p>
            <a:pPr marL="514350" indent="-514350">
              <a:buFont typeface="+mj-lt"/>
              <a:buAutoNum type="arabicPeriod"/>
            </a:pPr>
            <a:r>
              <a:rPr lang="en-US" sz="1800" dirty="0" smtClean="0"/>
              <a:t>Learning by doing – </a:t>
            </a:r>
            <a:r>
              <a:rPr lang="en-US" sz="1800" i="1" dirty="0" smtClean="0"/>
              <a:t>Just do it!</a:t>
            </a:r>
          </a:p>
          <a:p>
            <a:pPr marL="514350" indent="-514350">
              <a:buFont typeface="+mj-lt"/>
              <a:buAutoNum type="arabicPeriod"/>
            </a:pPr>
            <a:endParaRPr lang="en-US" sz="1800" dirty="0" smtClean="0"/>
          </a:p>
          <a:p>
            <a:pPr marL="514350" indent="-514350">
              <a:buFont typeface="+mj-lt"/>
              <a:buAutoNum type="arabicPeriod"/>
            </a:pPr>
            <a:endParaRPr lang="en-US" sz="1800" dirty="0" smtClean="0"/>
          </a:p>
        </p:txBody>
      </p:sp>
      <p:sp>
        <p:nvSpPr>
          <p:cNvPr id="4" name="TextBox 3"/>
          <p:cNvSpPr txBox="1"/>
          <p:nvPr/>
        </p:nvSpPr>
        <p:spPr>
          <a:xfrm>
            <a:off x="609601" y="4813300"/>
            <a:ext cx="7834872" cy="1200329"/>
          </a:xfrm>
          <a:prstGeom prst="rect">
            <a:avLst/>
          </a:prstGeom>
          <a:noFill/>
        </p:spPr>
        <p:txBody>
          <a:bodyPr wrap="square" rtlCol="0">
            <a:spAutoFit/>
          </a:bodyPr>
          <a:lstStyle/>
          <a:p>
            <a:pPr algn="ctr"/>
            <a:r>
              <a:rPr lang="en-US" sz="1800" b="0" dirty="0" smtClean="0">
                <a:solidFill>
                  <a:schemeClr val="tx1">
                    <a:lumMod val="90000"/>
                    <a:lumOff val="10000"/>
                  </a:schemeClr>
                </a:solidFill>
                <a:latin typeface="+mn-lt"/>
              </a:rPr>
              <a:t>Please send us a greeting in the CHAT BOX – and respond to this question.  Write the number for your preference. #1, 2, 3 or 4…?) </a:t>
            </a:r>
          </a:p>
          <a:p>
            <a:pPr algn="ctr"/>
            <a:endParaRPr lang="en-US" sz="1800" b="0" dirty="0" smtClean="0">
              <a:solidFill>
                <a:schemeClr val="tx1">
                  <a:lumMod val="90000"/>
                  <a:lumOff val="10000"/>
                </a:schemeClr>
              </a:solidFill>
              <a:latin typeface="+mn-lt"/>
            </a:endParaRPr>
          </a:p>
          <a:p>
            <a:pPr algn="ctr"/>
            <a:r>
              <a:rPr lang="en-US" sz="1800" b="0" dirty="0" smtClean="0">
                <a:solidFill>
                  <a:schemeClr val="tx1">
                    <a:lumMod val="90000"/>
                    <a:lumOff val="10000"/>
                  </a:schemeClr>
                </a:solidFill>
                <a:latin typeface="+mn-lt"/>
              </a:rPr>
              <a:t>(There are no wrong answers!)  </a:t>
            </a:r>
          </a:p>
        </p:txBody>
      </p:sp>
      <p:sp>
        <p:nvSpPr>
          <p:cNvPr id="6" name="Rounded Rectangle 5"/>
          <p:cNvSpPr/>
          <p:nvPr/>
        </p:nvSpPr>
        <p:spPr bwMode="auto">
          <a:xfrm>
            <a:off x="495300" y="1244600"/>
            <a:ext cx="8102600" cy="3340100"/>
          </a:xfrm>
          <a:prstGeom prst="roundRect">
            <a:avLst/>
          </a:prstGeom>
          <a:noFill/>
          <a:ln w="38100" cap="flat" cmpd="sng" algn="ctr">
            <a:solidFill>
              <a:srgbClr val="92833D"/>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115888" marR="0" indent="-115888" algn="l" defTabSz="914400" rtl="0" eaLnBrk="1" fontAlgn="base" latinLnBrk="0" hangingPunct="1">
              <a:lnSpc>
                <a:spcPct val="100000"/>
              </a:lnSpc>
              <a:spcBef>
                <a:spcPct val="50000"/>
              </a:spcBef>
              <a:spcAft>
                <a:spcPct val="0"/>
              </a:spcAft>
              <a:buClrTx/>
              <a:buSzTx/>
              <a:buFontTx/>
              <a:buChar char="•"/>
              <a:tabLst/>
            </a:pPr>
            <a:endParaRPr kumimoji="0" lang="en-US" sz="1300" b="0" i="0" u="none" strike="noStrike" cap="none" normalizeH="0" baseline="0" smtClean="0">
              <a:ln>
                <a:noFill/>
              </a:ln>
              <a:solidFill>
                <a:schemeClr val="tx1"/>
              </a:solidFill>
              <a:effectLst/>
              <a:latin typeface="Trebuchet MS" pitchFamily="34" charset="0"/>
              <a:cs typeface="Times New Roman" pitchFamily="18" charset="0"/>
            </a:endParaRP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a:extLst>
              <a:ext uri="{FF2B5EF4-FFF2-40B4-BE49-F238E27FC236}">
                <a16:creationId xmlns="" xmlns:a="http://schemas.openxmlformats.org/drawingml/2006/main" xmlns:r="http://schemas.openxmlformats.org/officeDocument/2006/relationships" xmlns:p="http://schemas.openxmlformats.org/presentationml/2006/main" xmlns:a16="http://schemas.microsoft.com/office/drawing/2014/main" xmlns:mv="urn:schemas-microsoft-com:mac:vml" xmlns:mc="http://schemas.openxmlformats.org/markup-compatibility/2006" id="{EFFAC2C2-61BD-4C21-A0E4-3925D6F399A6}"/>
              </a:ext>
            </a:extLst>
          </p:cNvPr>
          <p:cNvSpPr>
            <a:spLocks noGrp="1"/>
          </p:cNvSpPr>
          <p:nvPr>
            <p:ph type="title"/>
          </p:nvPr>
        </p:nvSpPr>
        <p:spPr/>
        <p:txBody>
          <a:bodyPr/>
          <a:lstStyle/>
          <a:p>
            <a:endParaRPr lang="en-US"/>
          </a:p>
        </p:txBody>
      </p:sp>
      <p:sp>
        <p:nvSpPr>
          <p:cNvPr id="3" name="Slide Number Placeholder 2">
            <a:extLst>
              <a:ext uri="{FF2B5EF4-FFF2-40B4-BE49-F238E27FC236}">
                <a16:creationId xmlns="" xmlns:a="http://schemas.openxmlformats.org/drawingml/2006/main" xmlns:r="http://schemas.openxmlformats.org/officeDocument/2006/relationships" xmlns:p="http://schemas.openxmlformats.org/presentationml/2006/main" xmlns:a16="http://schemas.microsoft.com/office/drawing/2014/main" xmlns:mv="urn:schemas-microsoft-com:mac:vml" xmlns:mc="http://schemas.openxmlformats.org/markup-compatibility/2006" id="{D991570E-DC7C-499B-BD96-D2C39B316E5B}"/>
              </a:ext>
            </a:extLst>
          </p:cNvPr>
          <p:cNvSpPr>
            <a:spLocks noGrp="1"/>
          </p:cNvSpPr>
          <p:nvPr>
            <p:ph type="sldNum" sz="quarter" idx="10"/>
          </p:nvPr>
        </p:nvSpPr>
        <p:spPr/>
        <p:txBody>
          <a:bodyPr/>
          <a:lstStyle/>
          <a:p>
            <a:pPr>
              <a:defRPr/>
            </a:pPr>
            <a:fld id="{A91C009A-D183-4B06-A7F0-ADEC358427FA}" type="slidenum">
              <a:rPr lang="en-US" smtClean="0"/>
              <a:pPr>
                <a:defRPr/>
              </a:pPr>
              <a:t>30</a:t>
            </a:fld>
            <a:endParaRPr lang="en-US" dirty="0"/>
          </a:p>
        </p:txBody>
      </p:sp>
      <p:pic>
        <p:nvPicPr>
          <p:cNvPr id="4" name="Picture 3">
            <a:extLst>
              <a:ext uri="{FF2B5EF4-FFF2-40B4-BE49-F238E27FC236}">
                <a16:creationId xmlns="" xmlns:a="http://schemas.openxmlformats.org/drawingml/2006/main" xmlns:r="http://schemas.openxmlformats.org/officeDocument/2006/relationships" xmlns:p="http://schemas.openxmlformats.org/presentationml/2006/main" xmlns:a16="http://schemas.microsoft.com/office/drawing/2014/main" xmlns:mv="urn:schemas-microsoft-com:mac:vml" xmlns:mc="http://schemas.openxmlformats.org/markup-compatibility/2006" id="{5EBA44BA-A958-469E-9C38-2B535B48CB1D}"/>
              </a:ext>
            </a:extLst>
          </p:cNvPr>
          <p:cNvPicPr>
            <a:picLocks noChangeAspect="1"/>
          </p:cNvPicPr>
          <p:nvPr/>
        </p:nvPicPr>
        <p:blipFill>
          <a:blip r:embed="rId2"/>
          <a:stretch>
            <a:fillRect/>
          </a:stretch>
        </p:blipFill>
        <p:spPr>
          <a:xfrm>
            <a:off x="0" y="0"/>
            <a:ext cx="9153941" cy="4289961"/>
          </a:xfrm>
          <a:prstGeom prst="rect">
            <a:avLst/>
          </a:prstGeom>
        </p:spPr>
      </p:pic>
      <p:pic>
        <p:nvPicPr>
          <p:cNvPr id="5" name="Picture 4">
            <a:extLst>
              <a:ext uri="{FF2B5EF4-FFF2-40B4-BE49-F238E27FC236}">
                <a16:creationId xmlns="" xmlns:a="http://schemas.openxmlformats.org/drawingml/2006/main" xmlns:r="http://schemas.openxmlformats.org/officeDocument/2006/relationships" xmlns:p="http://schemas.openxmlformats.org/presentationml/2006/main" xmlns:a16="http://schemas.microsoft.com/office/drawing/2014/main" xmlns:mv="urn:schemas-microsoft-com:mac:vml" xmlns:mc="http://schemas.openxmlformats.org/markup-compatibility/2006" id="{D92EAA66-4C3B-4968-8E57-E191001B8092}"/>
              </a:ext>
            </a:extLst>
          </p:cNvPr>
          <p:cNvPicPr>
            <a:picLocks noChangeAspect="1"/>
          </p:cNvPicPr>
          <p:nvPr/>
        </p:nvPicPr>
        <p:blipFill>
          <a:blip r:embed="rId3"/>
          <a:stretch>
            <a:fillRect/>
          </a:stretch>
        </p:blipFill>
        <p:spPr>
          <a:xfrm>
            <a:off x="0" y="4123522"/>
            <a:ext cx="9143997" cy="5495925"/>
          </a:xfrm>
          <a:prstGeom prst="rect">
            <a:avLst/>
          </a:prstGeom>
        </p:spPr>
      </p:pic>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13964060"/>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a:extLst>
              <a:ext uri="{FF2B5EF4-FFF2-40B4-BE49-F238E27FC236}">
                <a16:creationId xmlns="" xmlns:a="http://schemas.openxmlformats.org/drawingml/2006/main" xmlns:r="http://schemas.openxmlformats.org/officeDocument/2006/relationships" xmlns:p="http://schemas.openxmlformats.org/presentationml/2006/main" xmlns:a16="http://schemas.microsoft.com/office/drawing/2014/main" xmlns:mv="urn:schemas-microsoft-com:mac:vml" xmlns:mc="http://schemas.openxmlformats.org/markup-compatibility/2006" id="{C0A79552-A621-4EAC-8659-7D18EDB717D0}"/>
              </a:ext>
            </a:extLst>
          </p:cNvPr>
          <p:cNvSpPr>
            <a:spLocks noGrp="1"/>
          </p:cNvSpPr>
          <p:nvPr>
            <p:ph type="title"/>
          </p:nvPr>
        </p:nvSpPr>
        <p:spPr>
          <a:xfrm>
            <a:off x="0" y="161228"/>
            <a:ext cx="9373731" cy="497964"/>
          </a:xfrm>
        </p:spPr>
        <p:txBody>
          <a:bodyPr>
            <a:normAutofit/>
          </a:bodyPr>
          <a:lstStyle/>
          <a:p>
            <a:r>
              <a:rPr lang="en-US" dirty="0" smtClean="0"/>
              <a:t>     </a:t>
            </a:r>
            <a:r>
              <a:rPr lang="en-US" dirty="0" smtClean="0"/>
              <a:t> Challenge: </a:t>
            </a:r>
            <a:r>
              <a:rPr lang="en-US" b="1" dirty="0" smtClean="0"/>
              <a:t>Facilitative </a:t>
            </a:r>
            <a:r>
              <a:rPr lang="en-US" b="1" dirty="0" smtClean="0"/>
              <a:t>leadership</a:t>
            </a:r>
            <a:endParaRPr lang="en-US" dirty="0"/>
          </a:p>
        </p:txBody>
      </p:sp>
      <p:sp>
        <p:nvSpPr>
          <p:cNvPr id="3" name="Slide Number Placeholder 2">
            <a:extLst>
              <a:ext uri="{FF2B5EF4-FFF2-40B4-BE49-F238E27FC236}">
                <a16:creationId xmlns="" xmlns:a="http://schemas.openxmlformats.org/drawingml/2006/main" xmlns:r="http://schemas.openxmlformats.org/officeDocument/2006/relationships" xmlns:p="http://schemas.openxmlformats.org/presentationml/2006/main" xmlns:a16="http://schemas.microsoft.com/office/drawing/2014/main" xmlns:mv="urn:schemas-microsoft-com:mac:vml" xmlns:mc="http://schemas.openxmlformats.org/markup-compatibility/2006" id="{8772E96E-042F-4706-849A-08825EB3AF65}"/>
              </a:ext>
            </a:extLst>
          </p:cNvPr>
          <p:cNvSpPr>
            <a:spLocks noGrp="1"/>
          </p:cNvSpPr>
          <p:nvPr>
            <p:ph type="sldNum" sz="quarter" idx="10"/>
          </p:nvPr>
        </p:nvSpPr>
        <p:spPr/>
        <p:txBody>
          <a:bodyPr/>
          <a:lstStyle/>
          <a:p>
            <a:pPr>
              <a:defRPr/>
            </a:pPr>
            <a:fld id="{A91C009A-D183-4B06-A7F0-ADEC358427FA}" type="slidenum">
              <a:rPr lang="en-US" smtClean="0"/>
              <a:pPr>
                <a:defRPr/>
              </a:pPr>
              <a:t>31</a:t>
            </a:fld>
            <a:endParaRPr lang="en-US" dirty="0"/>
          </a:p>
        </p:txBody>
      </p:sp>
      <p:graphicFrame>
        <p:nvGraphicFramePr>
          <p:cNvPr id="4" name="Diagram 3">
            <a:extLst>
              <a:ext uri="{FF2B5EF4-FFF2-40B4-BE49-F238E27FC236}">
                <a16:creationId xmlns="" xmlns:a="http://schemas.openxmlformats.org/drawingml/2006/main" xmlns:r="http://schemas.openxmlformats.org/officeDocument/2006/relationships" xmlns:p="http://schemas.openxmlformats.org/presentationml/2006/main" xmlns:a16="http://schemas.microsoft.com/office/drawing/2014/main" xmlns:mv="urn:schemas-microsoft-com:mac:vml" xmlns:mc="http://schemas.openxmlformats.org/markup-compatibility/2006" id="{170AD005-64FE-480B-A5D6-6B63BD3B9603}"/>
              </a:ext>
            </a:extLst>
          </p:cNvPr>
          <p:cNvGraphicFramePr/>
          <p:nvPr>
            <p:extLst>
              <p:ext uri="{D42A27DB-BD31-4B8C-83A1-F6EECF244321}">
                <p14:mod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3974196942"/>
              </p:ext>
            </p:extLst>
          </p:nvPr>
        </p:nvGraphicFramePr>
        <p:xfrm>
          <a:off x="228938" y="416411"/>
          <a:ext cx="8534062" cy="5175823"/>
        </p:xfrm>
        <a:graphic>
          <a:graphicData uri="http://schemas.openxmlformats.org/drawingml/2006/diagram">
            <a:relIds xmlns:dgm="http://schemas.openxmlformats.org/drawingml/2006/diagram" xmlns:r="http://schemas.openxmlformats.org/officeDocument/2006/relationships" r:dm="rId3" r:lo="rId4" r:qs="rId5" r:cs="rId6"/>
          </a:graphicData>
        </a:graphic>
      </p:graphicFrame>
      <p:sp>
        <p:nvSpPr>
          <p:cNvPr id="5" name="Title 1">
            <a:extLst>
              <a:ext uri="{FF2B5EF4-FFF2-40B4-BE49-F238E27FC236}">
                <a16:creationId xmlns="" xmlns:a="http://schemas.openxmlformats.org/drawingml/2006/main" xmlns:r="http://schemas.openxmlformats.org/officeDocument/2006/relationships" xmlns:p="http://schemas.openxmlformats.org/presentationml/2006/main" xmlns:a16="http://schemas.microsoft.com/office/drawing/2014/main" xmlns:mv="urn:schemas-microsoft-com:mac:vml" xmlns:mc="http://schemas.openxmlformats.org/markup-compatibility/2006" id="{03DE7D63-11D2-45AB-8CF3-810D2212EE2A}"/>
              </a:ext>
            </a:extLst>
          </p:cNvPr>
          <p:cNvSpPr txBox="1">
            <a:spLocks/>
          </p:cNvSpPr>
          <p:nvPr/>
        </p:nvSpPr>
        <p:spPr>
          <a:xfrm>
            <a:off x="330200" y="1318404"/>
            <a:ext cx="8077200" cy="929496"/>
          </a:xfrm>
          <a:prstGeom prst="rect">
            <a:avLst/>
          </a:prstGeom>
        </p:spPr>
        <p:txBody>
          <a:bodyPr>
            <a:normAutofit/>
          </a:bodyPr>
          <a:lstStyle>
            <a:lvl1pPr algn="l" rtl="0" eaLnBrk="0" fontAlgn="base" hangingPunct="0">
              <a:spcBef>
                <a:spcPct val="0"/>
              </a:spcBef>
              <a:spcAft>
                <a:spcPct val="0"/>
              </a:spcAft>
              <a:buFont typeface="Arial" charset="0"/>
              <a:defRPr sz="2400" cap="none">
                <a:solidFill>
                  <a:schemeClr val="tx1"/>
                </a:solidFill>
                <a:latin typeface="+mn-lt"/>
                <a:ea typeface="ＭＳ Ｐゴシック" charset="0"/>
                <a:cs typeface="Andes ExtraLight"/>
              </a:defRPr>
            </a:lvl1pPr>
            <a:lvl2pPr algn="l" rtl="0" eaLnBrk="0" fontAlgn="base" hangingPunct="0">
              <a:spcBef>
                <a:spcPct val="0"/>
              </a:spcBef>
              <a:spcAft>
                <a:spcPct val="0"/>
              </a:spcAft>
              <a:buFont typeface="Arial" charset="0"/>
              <a:defRPr sz="2200">
                <a:solidFill>
                  <a:srgbClr val="595959"/>
                </a:solidFill>
                <a:latin typeface="Arial" charset="0"/>
                <a:ea typeface="ＭＳ Ｐゴシック" charset="0"/>
              </a:defRPr>
            </a:lvl2pPr>
            <a:lvl3pPr algn="l" rtl="0" eaLnBrk="0" fontAlgn="base" hangingPunct="0">
              <a:spcBef>
                <a:spcPct val="0"/>
              </a:spcBef>
              <a:spcAft>
                <a:spcPct val="0"/>
              </a:spcAft>
              <a:buFont typeface="Arial" charset="0"/>
              <a:defRPr sz="2200">
                <a:solidFill>
                  <a:srgbClr val="595959"/>
                </a:solidFill>
                <a:latin typeface="Arial" charset="0"/>
                <a:ea typeface="ＭＳ Ｐゴシック" charset="0"/>
              </a:defRPr>
            </a:lvl3pPr>
            <a:lvl4pPr algn="l" rtl="0" eaLnBrk="0" fontAlgn="base" hangingPunct="0">
              <a:spcBef>
                <a:spcPct val="0"/>
              </a:spcBef>
              <a:spcAft>
                <a:spcPct val="0"/>
              </a:spcAft>
              <a:buFont typeface="Arial" charset="0"/>
              <a:defRPr sz="2200">
                <a:solidFill>
                  <a:srgbClr val="595959"/>
                </a:solidFill>
                <a:latin typeface="Arial" charset="0"/>
                <a:ea typeface="ＭＳ Ｐゴシック" charset="0"/>
              </a:defRPr>
            </a:lvl4pPr>
            <a:lvl5pPr algn="l" rtl="0" eaLnBrk="0" fontAlgn="base" hangingPunct="0">
              <a:spcBef>
                <a:spcPct val="0"/>
              </a:spcBef>
              <a:spcAft>
                <a:spcPct val="0"/>
              </a:spcAft>
              <a:buFont typeface="Arial" charset="0"/>
              <a:defRPr sz="2200">
                <a:solidFill>
                  <a:srgbClr val="595959"/>
                </a:solidFill>
                <a:latin typeface="Arial" charset="0"/>
                <a:ea typeface="ＭＳ Ｐゴシック" charset="0"/>
              </a:defRPr>
            </a:lvl5pPr>
            <a:lvl6pPr marL="457200" algn="ctr" rtl="0" fontAlgn="base">
              <a:spcBef>
                <a:spcPct val="0"/>
              </a:spcBef>
              <a:spcAft>
                <a:spcPct val="0"/>
              </a:spcAft>
              <a:defRPr sz="2600" b="1">
                <a:solidFill>
                  <a:srgbClr val="014C6D"/>
                </a:solidFill>
                <a:latin typeface="Trebuchet MS" pitchFamily="34" charset="0"/>
              </a:defRPr>
            </a:lvl6pPr>
            <a:lvl7pPr marL="914400" algn="ctr" rtl="0" fontAlgn="base">
              <a:spcBef>
                <a:spcPct val="0"/>
              </a:spcBef>
              <a:spcAft>
                <a:spcPct val="0"/>
              </a:spcAft>
              <a:defRPr sz="2600" b="1">
                <a:solidFill>
                  <a:srgbClr val="014C6D"/>
                </a:solidFill>
                <a:latin typeface="Trebuchet MS" pitchFamily="34" charset="0"/>
              </a:defRPr>
            </a:lvl7pPr>
            <a:lvl8pPr marL="1371600" algn="ctr" rtl="0" fontAlgn="base">
              <a:spcBef>
                <a:spcPct val="0"/>
              </a:spcBef>
              <a:spcAft>
                <a:spcPct val="0"/>
              </a:spcAft>
              <a:defRPr sz="2600" b="1">
                <a:solidFill>
                  <a:srgbClr val="014C6D"/>
                </a:solidFill>
                <a:latin typeface="Trebuchet MS" pitchFamily="34" charset="0"/>
              </a:defRPr>
            </a:lvl8pPr>
            <a:lvl9pPr marL="1828800" algn="ctr" rtl="0" fontAlgn="base">
              <a:spcBef>
                <a:spcPct val="0"/>
              </a:spcBef>
              <a:spcAft>
                <a:spcPct val="0"/>
              </a:spcAft>
              <a:defRPr sz="2600" b="1">
                <a:solidFill>
                  <a:srgbClr val="014C6D"/>
                </a:solidFill>
                <a:latin typeface="Trebuchet MS" pitchFamily="34" charset="0"/>
              </a:defRPr>
            </a:lvl9pPr>
          </a:lstStyle>
          <a:p>
            <a:endParaRPr lang="en-US" b="0" kern="0" dirty="0"/>
          </a:p>
        </p:txBody>
      </p:sp>
      <p:sp>
        <p:nvSpPr>
          <p:cNvPr id="9" name="Content Placeholder 1"/>
          <p:cNvSpPr txBox="1">
            <a:spLocks/>
          </p:cNvSpPr>
          <p:nvPr/>
        </p:nvSpPr>
        <p:spPr>
          <a:xfrm>
            <a:off x="2963333" y="3790056"/>
            <a:ext cx="3962400" cy="1222209"/>
          </a:xfrm>
          <a:prstGeom prst="rect">
            <a:avLst/>
          </a:prstGeom>
          <a:ln>
            <a:solidFill>
              <a:srgbClr val="03336E"/>
            </a:solidFill>
          </a:ln>
        </p:spPr>
        <p:style>
          <a:lnRef idx="1">
            <a:schemeClr val="accent3"/>
          </a:lnRef>
          <a:fillRef idx="3">
            <a:schemeClr val="accent3"/>
          </a:fillRef>
          <a:effectRef idx="2">
            <a:schemeClr val="accent3"/>
          </a:effectRef>
          <a:fontRef idx="minor">
            <a:schemeClr val="lt1"/>
          </a:fontRef>
        </p:style>
        <p:txBody>
          <a:bodyPr vert="horz" lIns="91440" tIns="45720" rIns="91440" bIns="45720" rtlCol="0">
            <a:normAutofit/>
          </a:bodyPr>
          <a:lstStyle/>
          <a:p>
            <a:pPr marL="457200" lvl="0" indent="-457200" fontAlgn="auto">
              <a:spcBef>
                <a:spcPct val="20000"/>
              </a:spcBef>
              <a:spcAft>
                <a:spcPts val="0"/>
              </a:spcAft>
              <a:defRPr/>
            </a:pPr>
            <a:r>
              <a:rPr lang="en-US" sz="1800" dirty="0" smtClean="0">
                <a:solidFill>
                  <a:srgbClr val="014C6D"/>
                </a:solidFill>
              </a:rPr>
              <a:t>     Seek first to understand</a:t>
            </a:r>
            <a:r>
              <a:rPr kumimoji="0" lang="en-US" sz="1800" i="0" u="none" strike="noStrike" kern="1200" cap="none" spc="0" normalizeH="0" baseline="0" noProof="0" dirty="0" smtClean="0">
                <a:ln>
                  <a:noFill/>
                </a:ln>
                <a:solidFill>
                  <a:srgbClr val="014C6D"/>
                </a:solidFill>
                <a:effectLst/>
                <a:uLnTx/>
                <a:uFillTx/>
                <a:latin typeface="+mn-lt"/>
                <a:ea typeface="+mn-ea"/>
                <a:cs typeface="+mn-cs"/>
              </a:rPr>
              <a:t>	</a:t>
            </a:r>
          </a:p>
          <a:p>
            <a:pPr marL="457200" marR="0" lvl="0" indent="-457200" algn="l" defTabSz="914400" rtl="0" eaLnBrk="1" fontAlgn="auto" latinLnBrk="0" hangingPunct="1">
              <a:lnSpc>
                <a:spcPct val="100000"/>
              </a:lnSpc>
              <a:spcBef>
                <a:spcPct val="20000"/>
              </a:spcBef>
              <a:spcAft>
                <a:spcPts val="0"/>
              </a:spcAft>
              <a:buClrTx/>
              <a:buSzTx/>
              <a:tabLst/>
              <a:defRPr/>
            </a:pPr>
            <a:r>
              <a:rPr lang="en-US" sz="1800" dirty="0" smtClean="0">
                <a:solidFill>
                  <a:srgbClr val="014C6D"/>
                </a:solidFill>
                <a:latin typeface="+mn-lt"/>
              </a:rPr>
              <a:t>     Begin with the end in mind</a:t>
            </a:r>
          </a:p>
          <a:p>
            <a:pPr marL="457200" marR="0" lvl="0" indent="-457200" algn="l" defTabSz="914400" rtl="0" eaLnBrk="1" fontAlgn="auto" latinLnBrk="0" hangingPunct="1">
              <a:lnSpc>
                <a:spcPct val="100000"/>
              </a:lnSpc>
              <a:spcBef>
                <a:spcPct val="20000"/>
              </a:spcBef>
              <a:spcAft>
                <a:spcPts val="0"/>
              </a:spcAft>
              <a:buClrTx/>
              <a:buSzTx/>
              <a:tabLst/>
              <a:defRPr/>
            </a:pPr>
            <a:r>
              <a:rPr kumimoji="0" lang="en-US" sz="1800" i="0" u="none" strike="noStrike" kern="1200" cap="none" spc="0" normalizeH="0" noProof="0" dirty="0" smtClean="0">
                <a:ln>
                  <a:noFill/>
                </a:ln>
                <a:solidFill>
                  <a:srgbClr val="014C6D"/>
                </a:solidFill>
                <a:effectLst/>
                <a:uLnTx/>
                <a:uFillTx/>
                <a:latin typeface="+mn-lt"/>
                <a:ea typeface="+mn-ea"/>
                <a:cs typeface="+mn-cs"/>
              </a:rPr>
              <a:t>     Sharpen the saw! </a:t>
            </a:r>
            <a:r>
              <a:rPr kumimoji="0" lang="en-US" sz="1800" b="0" i="0" u="none" strike="noStrike" kern="1200" cap="none" spc="0" normalizeH="0" noProof="0" dirty="0" smtClean="0">
                <a:ln>
                  <a:noFill/>
                </a:ln>
                <a:solidFill>
                  <a:srgbClr val="014C6D"/>
                </a:solidFill>
                <a:effectLst/>
                <a:uLnTx/>
                <a:uFillTx/>
                <a:latin typeface="+mn-lt"/>
                <a:ea typeface="+mn-ea"/>
                <a:cs typeface="+mn-cs"/>
              </a:rPr>
              <a:t>	    </a:t>
            </a:r>
            <a:endParaRPr kumimoji="0" lang="en-US" sz="1800" b="0" i="0" u="none" strike="noStrike" kern="1200" cap="none" spc="0" normalizeH="0" baseline="0" noProof="0" dirty="0" smtClean="0">
              <a:ln>
                <a:noFill/>
              </a:ln>
              <a:solidFill>
                <a:srgbClr val="014C6D"/>
              </a:solidFill>
              <a:effectLst/>
              <a:uLnTx/>
              <a:uFillTx/>
              <a:latin typeface="+mn-lt"/>
              <a:ea typeface="+mn-ea"/>
              <a:cs typeface="+mn-cs"/>
            </a:endParaRPr>
          </a:p>
        </p:txBody>
      </p:sp>
      <p:sp>
        <p:nvSpPr>
          <p:cNvPr id="10" name="TextBox 9"/>
          <p:cNvSpPr txBox="1"/>
          <p:nvPr/>
        </p:nvSpPr>
        <p:spPr>
          <a:xfrm>
            <a:off x="3555999" y="5003801"/>
            <a:ext cx="3327401" cy="523220"/>
          </a:xfrm>
          <a:prstGeom prst="rect">
            <a:avLst/>
          </a:prstGeom>
          <a:noFill/>
        </p:spPr>
        <p:txBody>
          <a:bodyPr wrap="square" rtlCol="0">
            <a:spAutoFit/>
          </a:bodyPr>
          <a:lstStyle/>
          <a:p>
            <a:pPr lvl="0"/>
            <a:r>
              <a:rPr lang="en-US" sz="1400" b="0" dirty="0" smtClean="0">
                <a:solidFill>
                  <a:srgbClr val="17375E"/>
                </a:solidFill>
              </a:rPr>
              <a:t>Source: Stephen R. Covey (2004)</a:t>
            </a:r>
            <a:endParaRPr lang="en-US" sz="1400" dirty="0" smtClean="0">
              <a:latin typeface="Times New Roman" pitchFamily="18" charset="0"/>
            </a:endParaRPr>
          </a:p>
          <a:p>
            <a:endParaRPr lang="en-US" sz="1400" dirty="0"/>
          </a:p>
        </p:txBody>
      </p:sp>
      <p:sp>
        <p:nvSpPr>
          <p:cNvPr id="8" name="Rectangle 7"/>
          <p:cNvSpPr/>
          <p:nvPr/>
        </p:nvSpPr>
        <p:spPr>
          <a:xfrm>
            <a:off x="414866" y="5709764"/>
            <a:ext cx="4572000" cy="907941"/>
          </a:xfrm>
          <a:prstGeom prst="rect">
            <a:avLst/>
          </a:prstGeom>
        </p:spPr>
        <p:txBody>
          <a:bodyPr>
            <a:spAutoFit/>
          </a:bodyPr>
          <a:lstStyle/>
          <a:p>
            <a:pPr algn="ctr">
              <a:spcAft>
                <a:spcPts val="600"/>
              </a:spcAft>
            </a:pPr>
            <a:r>
              <a:rPr lang="en-US" dirty="0" smtClean="0"/>
              <a:t>FOR MORE INFORMATION:</a:t>
            </a:r>
          </a:p>
          <a:p>
            <a:pPr algn="ctr"/>
            <a:r>
              <a:rPr lang="en-US" dirty="0" smtClean="0"/>
              <a:t>WWW.IFC.ORG/</a:t>
            </a:r>
            <a:r>
              <a:rPr lang="en-US" dirty="0" smtClean="0">
                <a:solidFill>
                  <a:srgbClr val="0070C0"/>
                </a:solidFill>
              </a:rPr>
              <a:t>CORPORATEGOVERNANCE</a:t>
            </a:r>
          </a:p>
          <a:p>
            <a:pPr algn="ctr"/>
            <a:r>
              <a:rPr lang="en-US" dirty="0" smtClean="0"/>
              <a:t>WWW.IFC.ORG/</a:t>
            </a:r>
            <a:r>
              <a:rPr lang="en-US" dirty="0" smtClean="0">
                <a:solidFill>
                  <a:schemeClr val="accent1">
                    <a:lumMod val="90000"/>
                    <a:lumOff val="10000"/>
                  </a:schemeClr>
                </a:solidFill>
              </a:rPr>
              <a:t>SUSTAINABILITY</a:t>
            </a:r>
            <a:endParaRPr lang="en-US" dirty="0">
              <a:solidFill>
                <a:schemeClr val="accent1">
                  <a:lumMod val="90000"/>
                  <a:lumOff val="10000"/>
                </a:schemeClr>
              </a:solidFill>
            </a:endParaRPr>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38203543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4" name="Picture 3">
            <a:extLst>
              <a:ext uri="{FF2B5EF4-FFF2-40B4-BE49-F238E27FC236}">
                <a16:creationId xmlns="" xmlns:a="http://schemas.openxmlformats.org/drawingml/2006/main" xmlns:r="http://schemas.openxmlformats.org/officeDocument/2006/relationships" xmlns:p="http://schemas.openxmlformats.org/presentationml/2006/main" xmlns:a16="http://schemas.microsoft.com/office/drawing/2014/main" xmlns:mv="urn:schemas-microsoft-com:mac:vml" xmlns:mc="http://schemas.openxmlformats.org/markup-compatibility/2006" id="{46D8EC1D-A510-174E-908A-DC116ADB9A8A}"/>
              </a:ext>
            </a:extLst>
          </p:cNvPr>
          <p:cNvPicPr>
            <a:picLocks noChangeAspect="1"/>
          </p:cNvPicPr>
          <p:nvPr/>
        </p:nvPicPr>
        <p:blipFill>
          <a:blip r:embed="rId4"/>
          <a:stretch>
            <a:fillRect/>
          </a:stretch>
        </p:blipFill>
        <p:spPr>
          <a:xfrm>
            <a:off x="0" y="-23271"/>
            <a:ext cx="9144000" cy="4086783"/>
          </a:xfrm>
          <a:prstGeom prst="rect">
            <a:avLst/>
          </a:prstGeom>
        </p:spPr>
      </p:pic>
      <p:sp>
        <p:nvSpPr>
          <p:cNvPr id="2" name="TextBox 1"/>
          <p:cNvSpPr txBox="1"/>
          <p:nvPr/>
        </p:nvSpPr>
        <p:spPr>
          <a:xfrm>
            <a:off x="8239126" y="4171953"/>
            <a:ext cx="138564" cy="315471"/>
          </a:xfrm>
          <a:prstGeom prst="rect">
            <a:avLst/>
          </a:prstGeom>
          <a:noFill/>
        </p:spPr>
        <p:txBody>
          <a:bodyPr wrap="none" lIns="68580" tIns="34290" rIns="68580" bIns="34290"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600" b="1" i="0" u="none" strike="noStrike" kern="1200" cap="none" spc="0" normalizeH="0" baseline="0" noProof="0">
              <a:ln>
                <a:noFill/>
              </a:ln>
              <a:solidFill>
                <a:srgbClr val="021F43"/>
              </a:solidFill>
              <a:effectLst/>
              <a:uLnTx/>
              <a:uFillTx/>
              <a:latin typeface="Trebuchet MS" pitchFamily="34" charset="0"/>
              <a:ea typeface="+mn-ea"/>
              <a:cs typeface="Times New Roman" pitchFamily="18" charset="0"/>
            </a:endParaRPr>
          </a:p>
        </p:txBody>
      </p:sp>
      <p:sp>
        <p:nvSpPr>
          <p:cNvPr id="14" name="Title 9">
            <a:extLst>
              <a:ext uri="{FF2B5EF4-FFF2-40B4-BE49-F238E27FC236}">
                <a16:creationId xmlns="" xmlns:a="http://schemas.openxmlformats.org/drawingml/2006/main" xmlns:r="http://schemas.openxmlformats.org/officeDocument/2006/relationships" xmlns:p="http://schemas.openxmlformats.org/presentationml/2006/main" xmlns:a16="http://schemas.microsoft.com/office/drawing/2014/main" xmlns:mv="urn:schemas-microsoft-com:mac:vml" xmlns:mc="http://schemas.openxmlformats.org/markup-compatibility/2006" id="{4B28747A-B433-8846-8B95-EB6D57D338BC}"/>
              </a:ext>
            </a:extLst>
          </p:cNvPr>
          <p:cNvSpPr>
            <a:spLocks noGrp="1"/>
          </p:cNvSpPr>
          <p:nvPr>
            <p:ph type="title"/>
          </p:nvPr>
        </p:nvSpPr>
        <p:spPr>
          <a:xfrm>
            <a:off x="518284" y="807957"/>
            <a:ext cx="8236249" cy="1747490"/>
          </a:xfrm>
        </p:spPr>
        <p:txBody>
          <a:bodyPr anchor="t">
            <a:noAutofit/>
          </a:bodyPr>
          <a:lstStyle/>
          <a:p>
            <a:pPr>
              <a:spcBef>
                <a:spcPts val="600"/>
              </a:spcBef>
              <a:spcAft>
                <a:spcPts val="1200"/>
              </a:spcAft>
            </a:pPr>
            <a:r>
              <a:rPr lang="en-US" sz="2000" b="0" dirty="0" smtClean="0">
                <a:solidFill>
                  <a:schemeClr val="bg1"/>
                </a:solidFill>
                <a:latin typeface="+mn-lt"/>
              </a:rPr>
              <a:t>Beyond the Balance Sheet </a:t>
            </a:r>
            <a:r>
              <a:rPr lang="en-US" sz="2400" b="0" dirty="0" smtClean="0">
                <a:solidFill>
                  <a:schemeClr val="bg1"/>
                </a:solidFill>
                <a:latin typeface="+mn-lt"/>
              </a:rPr>
              <a:t/>
            </a:r>
            <a:br>
              <a:rPr lang="en-US" sz="2400" b="0" dirty="0" smtClean="0">
                <a:solidFill>
                  <a:schemeClr val="bg1"/>
                </a:solidFill>
                <a:latin typeface="+mn-lt"/>
              </a:rPr>
            </a:br>
            <a:r>
              <a:rPr lang="en-US" sz="2200" dirty="0" smtClean="0">
                <a:solidFill>
                  <a:schemeClr val="bg1"/>
                </a:solidFill>
                <a:latin typeface="+mn-lt"/>
              </a:rPr>
              <a:t>DISCLOSURE AND TRANSPARENCY </a:t>
            </a:r>
            <a:r>
              <a:rPr lang="en-US" sz="2400" dirty="0" smtClean="0">
                <a:solidFill>
                  <a:schemeClr val="bg1"/>
                </a:solidFill>
                <a:latin typeface="+mn-lt"/>
              </a:rPr>
              <a:t/>
            </a:r>
            <a:br>
              <a:rPr lang="en-US" sz="2400" dirty="0" smtClean="0">
                <a:solidFill>
                  <a:schemeClr val="bg1"/>
                </a:solidFill>
                <a:latin typeface="+mn-lt"/>
              </a:rPr>
            </a:br>
            <a:r>
              <a:rPr lang="en-US" sz="2400" dirty="0" smtClean="0">
                <a:solidFill>
                  <a:schemeClr val="bg1"/>
                </a:solidFill>
                <a:latin typeface="+mn-lt"/>
              </a:rPr>
              <a:t/>
            </a:r>
            <a:br>
              <a:rPr lang="en-US" sz="2400" dirty="0" smtClean="0">
                <a:solidFill>
                  <a:schemeClr val="bg1"/>
                </a:solidFill>
                <a:latin typeface="+mn-lt"/>
              </a:rPr>
            </a:br>
            <a:r>
              <a:rPr lang="en-US" sz="2400" dirty="0" smtClean="0">
                <a:solidFill>
                  <a:schemeClr val="bg1"/>
                </a:solidFill>
                <a:latin typeface="+mn-lt"/>
              </a:rPr>
              <a:t/>
            </a:r>
            <a:br>
              <a:rPr lang="en-US" sz="2400" dirty="0" smtClean="0">
                <a:solidFill>
                  <a:schemeClr val="bg1"/>
                </a:solidFill>
                <a:latin typeface="+mn-lt"/>
              </a:rPr>
            </a:br>
            <a:r>
              <a:rPr lang="en-US" sz="2400" dirty="0" smtClean="0">
                <a:solidFill>
                  <a:schemeClr val="bg1"/>
                </a:solidFill>
              </a:rPr>
              <a:t>				</a:t>
            </a:r>
            <a:r>
              <a:rPr lang="en-US" sz="2400" dirty="0" smtClean="0">
                <a:solidFill>
                  <a:schemeClr val="bg1"/>
                </a:solidFill>
                <a:latin typeface="+mn-lt"/>
              </a:rPr>
              <a:t/>
            </a:r>
            <a:br>
              <a:rPr lang="en-US" sz="2400" dirty="0" smtClean="0">
                <a:solidFill>
                  <a:schemeClr val="bg1"/>
                </a:solidFill>
                <a:latin typeface="+mn-lt"/>
              </a:rPr>
            </a:br>
            <a:r>
              <a:rPr lang="en-US" sz="2400" dirty="0" smtClean="0">
                <a:solidFill>
                  <a:schemeClr val="bg1"/>
                </a:solidFill>
                <a:latin typeface="+mn-lt"/>
              </a:rPr>
              <a:t>				</a:t>
            </a:r>
            <a:endParaRPr lang="uk-UA" sz="2000" b="0" cap="none" dirty="0">
              <a:solidFill>
                <a:schemeClr val="bg1"/>
              </a:solidFill>
              <a:latin typeface="+mn-lt"/>
            </a:endParaRPr>
          </a:p>
        </p:txBody>
      </p:sp>
      <p:sp>
        <p:nvSpPr>
          <p:cNvPr id="7" name="Text Placeholder 6"/>
          <p:cNvSpPr>
            <a:spLocks noGrp="1"/>
          </p:cNvSpPr>
          <p:nvPr>
            <p:ph type="body" sz="quarter" idx="13"/>
          </p:nvPr>
        </p:nvSpPr>
        <p:spPr>
          <a:xfrm>
            <a:off x="534575" y="2060206"/>
            <a:ext cx="6959257" cy="875885"/>
          </a:xfrm>
        </p:spPr>
        <p:txBody>
          <a:bodyPr>
            <a:normAutofit/>
          </a:bodyPr>
          <a:lstStyle/>
          <a:p>
            <a:r>
              <a:rPr lang="en-US" sz="2000" cap="none" dirty="0" smtClean="0">
                <a:solidFill>
                  <a:schemeClr val="bg1"/>
                </a:solidFill>
              </a:rPr>
              <a:t>Experiential Adult Learning				           Training of Trainers (TOT)</a:t>
            </a:r>
            <a:endParaRPr lang="en-US" sz="2000" dirty="0"/>
          </a:p>
        </p:txBody>
      </p:sp>
      <p:sp>
        <p:nvSpPr>
          <p:cNvPr id="11" name="Text Placeholder 6"/>
          <p:cNvSpPr>
            <a:spLocks noGrp="1"/>
          </p:cNvSpPr>
          <p:nvPr>
            <p:ph type="body" sz="quarter" idx="13"/>
          </p:nvPr>
        </p:nvSpPr>
        <p:spPr>
          <a:xfrm>
            <a:off x="6129865" y="2254937"/>
            <a:ext cx="3014135" cy="875885"/>
          </a:xfrm>
        </p:spPr>
        <p:txBody>
          <a:bodyPr>
            <a:noAutofit/>
          </a:bodyPr>
          <a:lstStyle/>
          <a:p>
            <a:r>
              <a:rPr lang="en-US" sz="1800" cap="none" dirty="0" smtClean="0">
                <a:solidFill>
                  <a:schemeClr val="bg1"/>
                </a:solidFill>
              </a:rPr>
              <a:t>Thursday, Dec 17, 2020</a:t>
            </a:r>
          </a:p>
          <a:p>
            <a:r>
              <a:rPr lang="en-US" sz="1800" cap="none" dirty="0" smtClean="0">
                <a:solidFill>
                  <a:schemeClr val="bg1"/>
                </a:solidFill>
              </a:rPr>
              <a:t>Yangon, Myanmar</a:t>
            </a:r>
            <a:r>
              <a:rPr lang="en-US" sz="2400" cap="none" dirty="0" smtClean="0">
                <a:solidFill>
                  <a:schemeClr val="bg1"/>
                </a:solidFill>
              </a:rPr>
              <a:t>				         </a:t>
            </a:r>
            <a:endParaRPr lang="en-US" sz="2400" dirty="0"/>
          </a:p>
        </p:txBody>
      </p:sp>
      <p:sp>
        <p:nvSpPr>
          <p:cNvPr id="12" name="TextBox 11"/>
          <p:cNvSpPr txBox="1"/>
          <p:nvPr/>
        </p:nvSpPr>
        <p:spPr>
          <a:xfrm>
            <a:off x="5012267" y="4953001"/>
            <a:ext cx="3655468" cy="553998"/>
          </a:xfrm>
          <a:prstGeom prst="rect">
            <a:avLst/>
          </a:prstGeom>
          <a:noFill/>
        </p:spPr>
        <p:txBody>
          <a:bodyPr wrap="none" rtlCol="0">
            <a:spAutoFit/>
          </a:bodyPr>
          <a:lstStyle/>
          <a:p>
            <a:r>
              <a:rPr lang="en-US" b="0" dirty="0" smtClean="0">
                <a:latin typeface="+mn-lt"/>
              </a:rPr>
              <a:t>EAP ESG Advisory Webinar Series #3</a:t>
            </a:r>
          </a:p>
          <a:p>
            <a:r>
              <a:rPr lang="en-US" sz="1400" b="0" dirty="0" smtClean="0">
                <a:latin typeface="+mn-lt"/>
              </a:rPr>
              <a:t>In partnership with:</a:t>
            </a:r>
            <a:endParaRPr lang="en-US" sz="1400" b="0" dirty="0">
              <a:latin typeface="+mn-lt"/>
            </a:endParaRPr>
          </a:p>
        </p:txBody>
      </p:sp>
      <p:graphicFrame>
        <p:nvGraphicFramePr>
          <p:cNvPr id="161794" name="Object 2"/>
          <p:cNvGraphicFramePr>
            <a:graphicFrameLocks noChangeAspect="1"/>
          </p:cNvGraphicFramePr>
          <p:nvPr/>
        </p:nvGraphicFramePr>
        <p:xfrm>
          <a:off x="4174067" y="5947835"/>
          <a:ext cx="4969933" cy="910165"/>
        </p:xfrm>
        <a:graphic>
          <a:graphicData uri="http://schemas.openxmlformats.org/presentationml/2006/ole">
            <p:oleObj spid="_x0000_s161794" name="Document" r:id="rId5" imgW="5600700" imgH="482600" progId="Word.Document.12">
              <p:link updateAutomatic="1"/>
            </p:oleObj>
          </a:graphicData>
        </a:graphic>
      </p:graphicFrame>
      <p:graphicFrame>
        <p:nvGraphicFramePr>
          <p:cNvPr id="161795" name="Object 3"/>
          <p:cNvGraphicFramePr>
            <a:graphicFrameLocks noChangeAspect="1"/>
          </p:cNvGraphicFramePr>
          <p:nvPr/>
        </p:nvGraphicFramePr>
        <p:xfrm>
          <a:off x="6322483" y="5723467"/>
          <a:ext cx="901700" cy="406400"/>
        </p:xfrm>
        <a:graphic>
          <a:graphicData uri="http://schemas.openxmlformats.org/presentationml/2006/ole">
            <p:oleObj spid="_x0000_s161795" name="Document" r:id="rId6" imgW="901700" imgH="406400" progId="Word.Document.12">
              <p:link updateAutomatic="1"/>
            </p:oleObj>
          </a:graphicData>
        </a:graphic>
      </p:graphicFrame>
      <p:graphicFrame>
        <p:nvGraphicFramePr>
          <p:cNvPr id="161796" name="Object 4"/>
          <p:cNvGraphicFramePr>
            <a:graphicFrameLocks noChangeAspect="1"/>
          </p:cNvGraphicFramePr>
          <p:nvPr/>
        </p:nvGraphicFramePr>
        <p:xfrm>
          <a:off x="7575551" y="5552016"/>
          <a:ext cx="958850" cy="795641"/>
        </p:xfrm>
        <a:graphic>
          <a:graphicData uri="http://schemas.openxmlformats.org/presentationml/2006/ole">
            <p:oleObj spid="_x0000_s161796" name="Document" r:id="rId7" imgW="596900" imgH="495300" progId="Word.Document.12">
              <p:link updateAutomatic="1"/>
            </p:oleObj>
          </a:graphicData>
        </a:graphic>
      </p:graphicFrame>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137132666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 name="Slide Number Placeholder 2">
            <a:extLst>
              <a:ext uri="{FF2B5EF4-FFF2-40B4-BE49-F238E27FC236}">
                <a16:creationId xmlns="" xmlns:a="http://schemas.openxmlformats.org/drawingml/2006/main" xmlns:r="http://schemas.openxmlformats.org/officeDocument/2006/relationships" xmlns:p="http://schemas.openxmlformats.org/presentationml/2006/main" xmlns:a16="http://schemas.microsoft.com/office/drawing/2014/main" xmlns:mv="urn:schemas-microsoft-com:mac:vml" xmlns:mc="http://schemas.openxmlformats.org/markup-compatibility/2006" id="{C872B38F-BFDE-4FB5-8C96-096AE9BF3D72}"/>
              </a:ext>
            </a:extLst>
          </p:cNvPr>
          <p:cNvSpPr>
            <a:spLocks noGrp="1"/>
          </p:cNvSpPr>
          <p:nvPr>
            <p:ph type="sldNum" sz="quarter" idx="10"/>
          </p:nvPr>
        </p:nvSpPr>
        <p:spPr/>
        <p:txBody>
          <a:bodyPr/>
          <a:lstStyle/>
          <a:p>
            <a:pPr>
              <a:defRPr/>
            </a:pPr>
            <a:fld id="{A91C009A-D183-4B06-A7F0-ADEC358427FA}" type="slidenum">
              <a:rPr lang="en-US" smtClean="0"/>
              <a:pPr>
                <a:defRPr/>
              </a:pPr>
              <a:t>5</a:t>
            </a:fld>
            <a:endParaRPr lang="en-US" dirty="0"/>
          </a:p>
        </p:txBody>
      </p:sp>
      <p:sp>
        <p:nvSpPr>
          <p:cNvPr id="7" name="TextBox 6"/>
          <p:cNvSpPr txBox="1"/>
          <p:nvPr/>
        </p:nvSpPr>
        <p:spPr>
          <a:xfrm>
            <a:off x="626534" y="1325034"/>
            <a:ext cx="5698996" cy="4401205"/>
          </a:xfrm>
          <a:prstGeom prst="rect">
            <a:avLst/>
          </a:prstGeom>
          <a:noFill/>
        </p:spPr>
        <p:txBody>
          <a:bodyPr wrap="none" rtlCol="0">
            <a:spAutoFit/>
          </a:bodyPr>
          <a:lstStyle/>
          <a:p>
            <a:pPr marL="457200" lvl="0" indent="-457200"/>
            <a:r>
              <a:rPr lang="en-US" sz="2000" b="0" dirty="0" smtClean="0">
                <a:latin typeface="Calibri"/>
                <a:cs typeface="Calibri"/>
              </a:rPr>
              <a:t>Improve </a:t>
            </a:r>
            <a:r>
              <a:rPr lang="en-US" sz="2000" dirty="0" smtClean="0">
                <a:latin typeface="Calibri"/>
                <a:cs typeface="Calibri"/>
              </a:rPr>
              <a:t>understandings</a:t>
            </a:r>
            <a:r>
              <a:rPr lang="en-US" sz="2000" b="0" dirty="0" smtClean="0">
                <a:latin typeface="Calibri"/>
                <a:cs typeface="Calibri"/>
              </a:rPr>
              <a:t> of the strategic value </a:t>
            </a:r>
          </a:p>
          <a:p>
            <a:pPr marL="457200" lvl="0" indent="-457200"/>
            <a:r>
              <a:rPr lang="en-US" sz="2000" b="0" dirty="0" smtClean="0">
                <a:latin typeface="Calibri"/>
                <a:cs typeface="Calibri"/>
              </a:rPr>
              <a:t>and demand for transparent corporate reporting </a:t>
            </a:r>
          </a:p>
          <a:p>
            <a:pPr marL="457200" lvl="0" indent="-457200"/>
            <a:r>
              <a:rPr lang="en-US" sz="2000" b="0" dirty="0" smtClean="0">
                <a:latin typeface="Calibri"/>
                <a:cs typeface="Calibri"/>
              </a:rPr>
              <a:t>and disclosure practices;</a:t>
            </a:r>
          </a:p>
          <a:p>
            <a:pPr marL="457200" lvl="0" indent="-457200"/>
            <a:endParaRPr lang="en-US" sz="2000" b="0" dirty="0" smtClean="0">
              <a:latin typeface="Calibri"/>
              <a:cs typeface="Calibri"/>
            </a:endParaRPr>
          </a:p>
          <a:p>
            <a:pPr marL="457200" lvl="0" indent="-457200"/>
            <a:r>
              <a:rPr lang="en-US" sz="2000" b="0" dirty="0" smtClean="0">
                <a:latin typeface="Calibri"/>
                <a:cs typeface="Calibri"/>
              </a:rPr>
              <a:t>Develop the knowledge and </a:t>
            </a:r>
            <a:r>
              <a:rPr lang="en-US" sz="2000" dirty="0" smtClean="0">
                <a:latin typeface="Calibri"/>
                <a:cs typeface="Calibri"/>
              </a:rPr>
              <a:t>skills to design and </a:t>
            </a:r>
          </a:p>
          <a:p>
            <a:pPr marL="457200" lvl="0" indent="-457200"/>
            <a:r>
              <a:rPr lang="en-US" sz="2000" dirty="0" smtClean="0">
                <a:latin typeface="Calibri"/>
                <a:cs typeface="Calibri"/>
              </a:rPr>
              <a:t>facilitate experiential learning</a:t>
            </a:r>
            <a:r>
              <a:rPr lang="en-US" sz="2000" b="0" dirty="0" smtClean="0">
                <a:latin typeface="Calibri"/>
                <a:cs typeface="Calibri"/>
              </a:rPr>
              <a:t> that motivates adults, </a:t>
            </a:r>
          </a:p>
          <a:p>
            <a:pPr marL="457200" lvl="0" indent="-457200"/>
            <a:r>
              <a:rPr lang="en-US" sz="2000" b="0" dirty="0" smtClean="0">
                <a:latin typeface="Calibri"/>
                <a:cs typeface="Calibri"/>
              </a:rPr>
              <a:t>provides practical resources and tools, and supports </a:t>
            </a:r>
          </a:p>
          <a:p>
            <a:pPr marL="457200" lvl="0" indent="-457200"/>
            <a:r>
              <a:rPr lang="en-US" sz="2000" b="0" dirty="0" smtClean="0">
                <a:latin typeface="Calibri"/>
                <a:cs typeface="Calibri"/>
              </a:rPr>
              <a:t>the integration of financial and ESG reporting </a:t>
            </a:r>
          </a:p>
          <a:p>
            <a:pPr marL="457200" lvl="0" indent="-457200"/>
            <a:r>
              <a:rPr lang="en-US" sz="2000" b="0" dirty="0" smtClean="0">
                <a:latin typeface="Calibri"/>
                <a:cs typeface="Calibri"/>
              </a:rPr>
              <a:t>Practices </a:t>
            </a:r>
            <a:r>
              <a:rPr lang="en-US" sz="2000" dirty="0" smtClean="0">
                <a:latin typeface="Calibri"/>
                <a:cs typeface="Calibri"/>
              </a:rPr>
              <a:t>in</a:t>
            </a:r>
            <a:r>
              <a:rPr lang="en-US" sz="2000" b="0" dirty="0" smtClean="0">
                <a:latin typeface="Calibri"/>
                <a:cs typeface="Calibri"/>
              </a:rPr>
              <a:t> emerging markets; </a:t>
            </a:r>
          </a:p>
          <a:p>
            <a:pPr marL="457200" lvl="0" indent="-457200"/>
            <a:endParaRPr lang="en-US" sz="2000" b="0" dirty="0" smtClean="0">
              <a:latin typeface="Calibri"/>
              <a:cs typeface="Calibri"/>
            </a:endParaRPr>
          </a:p>
          <a:p>
            <a:pPr marL="457200" indent="-457200"/>
            <a:r>
              <a:rPr lang="en-US" sz="2000" b="0" dirty="0" smtClean="0">
                <a:latin typeface="Calibri"/>
                <a:cs typeface="Calibri"/>
              </a:rPr>
              <a:t>Share and further develop D&amp;T learning resources to </a:t>
            </a:r>
          </a:p>
          <a:p>
            <a:pPr marL="457200" indent="-457200"/>
            <a:r>
              <a:rPr lang="en-US" sz="2000" b="0" dirty="0" smtClean="0">
                <a:latin typeface="Calibri"/>
                <a:cs typeface="Calibri"/>
              </a:rPr>
              <a:t>support regional </a:t>
            </a:r>
            <a:r>
              <a:rPr lang="en-US" sz="2000" dirty="0" smtClean="0">
                <a:latin typeface="Calibri"/>
                <a:cs typeface="Calibri"/>
              </a:rPr>
              <a:t>capacity building networks </a:t>
            </a:r>
            <a:r>
              <a:rPr lang="en-US" sz="2000" b="0" dirty="0" smtClean="0">
                <a:latin typeface="Calibri"/>
                <a:cs typeface="Calibri"/>
              </a:rPr>
              <a:t>and </a:t>
            </a:r>
          </a:p>
          <a:p>
            <a:pPr marL="457200" indent="-457200"/>
            <a:r>
              <a:rPr lang="en-US" sz="2000" dirty="0" smtClean="0">
                <a:latin typeface="Calibri"/>
                <a:cs typeface="Calibri"/>
              </a:rPr>
              <a:t>partnerships</a:t>
            </a:r>
            <a:r>
              <a:rPr lang="en-US" sz="2000" b="0" dirty="0" smtClean="0">
                <a:latin typeface="Calibri"/>
                <a:cs typeface="Calibri"/>
              </a:rPr>
              <a:t>.</a:t>
            </a:r>
          </a:p>
          <a:p>
            <a:pPr lvl="0"/>
            <a:endParaRPr lang="en-US" sz="2000" b="0" dirty="0" smtClean="0">
              <a:latin typeface="Calibri"/>
              <a:cs typeface="Calibri"/>
            </a:endParaRPr>
          </a:p>
        </p:txBody>
      </p:sp>
      <p:pic>
        <p:nvPicPr>
          <p:cNvPr id="9" name="Image" descr="Image">
            <a:extLst>
              <a:ext uri="{FF2B5EF4-FFF2-40B4-BE49-F238E27FC236}">
                <a16:creationId xmlns="" xmlns:a="http://schemas.openxmlformats.org/drawingml/2006/main" xmlns:r="http://schemas.openxmlformats.org/officeDocument/2006/relationships" xmlns:p="http://schemas.openxmlformats.org/presentationml/2006/main" xmlns:a16="http://schemas.microsoft.com/office/drawing/2014/main" xmlns:mv="urn:schemas-microsoft-com:mac:vml" xmlns:mc="http://schemas.openxmlformats.org/markup-compatibility/2006" id="{CD2A0EB8-DD50-4636-AD32-8F490C3A2D7D}"/>
              </a:ext>
            </a:extLst>
          </p:cNvPr>
          <p:cNvPicPr>
            <a:picLocks noChangeAspect="1"/>
          </p:cNvPicPr>
          <p:nvPr/>
        </p:nvPicPr>
        <p:blipFill>
          <a:blip r:embed="rId3"/>
          <a:stretch>
            <a:fillRect/>
          </a:stretch>
        </p:blipFill>
        <p:spPr>
          <a:xfrm>
            <a:off x="6286501" y="1763909"/>
            <a:ext cx="2246876" cy="2820792"/>
          </a:xfrm>
          <a:prstGeom prst="rect">
            <a:avLst/>
          </a:prstGeom>
          <a:ln w="12700">
            <a:miter lim="400000"/>
          </a:ln>
        </p:spPr>
      </p:pic>
      <p:sp>
        <p:nvSpPr>
          <p:cNvPr id="12" name="TextBox 11"/>
          <p:cNvSpPr txBox="1"/>
          <p:nvPr/>
        </p:nvSpPr>
        <p:spPr>
          <a:xfrm>
            <a:off x="482600" y="254000"/>
            <a:ext cx="5287600" cy="400110"/>
          </a:xfrm>
          <a:prstGeom prst="rect">
            <a:avLst/>
          </a:prstGeom>
          <a:noFill/>
        </p:spPr>
        <p:txBody>
          <a:bodyPr wrap="none" rtlCol="0">
            <a:spAutoFit/>
          </a:bodyPr>
          <a:lstStyle/>
          <a:p>
            <a:r>
              <a:rPr lang="en-US" sz="2000" b="0" dirty="0" smtClean="0">
                <a:solidFill>
                  <a:schemeClr val="bg1"/>
                </a:solidFill>
                <a:latin typeface="+mn-lt"/>
              </a:rPr>
              <a:t>GOALS: Disclosure and Transparency (D&amp;T)</a:t>
            </a:r>
            <a:r>
              <a:rPr lang="en-US" b="0" dirty="0" smtClean="0">
                <a:solidFill>
                  <a:schemeClr val="bg1"/>
                </a:solidFill>
              </a:rPr>
              <a:t> </a:t>
            </a:r>
            <a:endParaRPr lang="en-US" b="0" dirty="0">
              <a:solidFill>
                <a:schemeClr val="bg1"/>
              </a:solidFill>
            </a:endParaRPr>
          </a:p>
        </p:txBody>
      </p:sp>
      <p:sp>
        <p:nvSpPr>
          <p:cNvPr id="6" name="TextBox 5"/>
          <p:cNvSpPr txBox="1"/>
          <p:nvPr/>
        </p:nvSpPr>
        <p:spPr>
          <a:xfrm>
            <a:off x="372533" y="1388534"/>
            <a:ext cx="355787" cy="338554"/>
          </a:xfrm>
          <a:prstGeom prst="rect">
            <a:avLst/>
          </a:prstGeom>
          <a:noFill/>
        </p:spPr>
        <p:txBody>
          <a:bodyPr wrap="none" rtlCol="0">
            <a:spAutoFit/>
          </a:bodyPr>
          <a:lstStyle/>
          <a:p>
            <a:r>
              <a:rPr lang="en-US" dirty="0" smtClean="0">
                <a:latin typeface="+mn-lt"/>
              </a:rPr>
              <a:t>1.</a:t>
            </a:r>
            <a:endParaRPr lang="en-US" dirty="0">
              <a:latin typeface="+mn-lt"/>
            </a:endParaRPr>
          </a:p>
        </p:txBody>
      </p:sp>
      <p:sp>
        <p:nvSpPr>
          <p:cNvPr id="8" name="TextBox 7"/>
          <p:cNvSpPr txBox="1"/>
          <p:nvPr/>
        </p:nvSpPr>
        <p:spPr>
          <a:xfrm>
            <a:off x="389466" y="4402667"/>
            <a:ext cx="355787" cy="338554"/>
          </a:xfrm>
          <a:prstGeom prst="rect">
            <a:avLst/>
          </a:prstGeom>
          <a:noFill/>
        </p:spPr>
        <p:txBody>
          <a:bodyPr wrap="none" rtlCol="0">
            <a:spAutoFit/>
          </a:bodyPr>
          <a:lstStyle/>
          <a:p>
            <a:r>
              <a:rPr lang="en-US" dirty="0" smtClean="0">
                <a:latin typeface="+mn-lt"/>
              </a:rPr>
              <a:t>3.</a:t>
            </a:r>
            <a:endParaRPr lang="en-US" dirty="0">
              <a:latin typeface="+mn-lt"/>
            </a:endParaRPr>
          </a:p>
        </p:txBody>
      </p:sp>
      <p:sp>
        <p:nvSpPr>
          <p:cNvPr id="10" name="TextBox 9"/>
          <p:cNvSpPr txBox="1"/>
          <p:nvPr/>
        </p:nvSpPr>
        <p:spPr>
          <a:xfrm>
            <a:off x="364066" y="2599267"/>
            <a:ext cx="355787" cy="338554"/>
          </a:xfrm>
          <a:prstGeom prst="rect">
            <a:avLst/>
          </a:prstGeom>
          <a:noFill/>
        </p:spPr>
        <p:txBody>
          <a:bodyPr wrap="none" rtlCol="0">
            <a:spAutoFit/>
          </a:bodyPr>
          <a:lstStyle/>
          <a:p>
            <a:r>
              <a:rPr lang="en-US" dirty="0" smtClean="0">
                <a:latin typeface="+mn-lt"/>
              </a:rPr>
              <a:t>2.</a:t>
            </a:r>
            <a:endParaRPr lang="en-US" dirty="0">
              <a:latin typeface="+mn-lt"/>
            </a:endParaRPr>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192858452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pPr>
              <a:defRPr/>
            </a:pPr>
            <a:fld id="{F6479ABC-898F-447F-9A12-77A7FA88AC91}" type="slidenum">
              <a:rPr lang="en-US" smtClean="0">
                <a:solidFill>
                  <a:srgbClr val="FFFFFF"/>
                </a:solidFill>
              </a:rPr>
              <a:pPr>
                <a:defRPr/>
              </a:pPr>
              <a:t>6</a:t>
            </a:fld>
            <a:endParaRPr lang="en-US" dirty="0">
              <a:solidFill>
                <a:srgbClr val="FFFFFF"/>
              </a:solidFill>
            </a:endParaRPr>
          </a:p>
        </p:txBody>
      </p:sp>
      <p:sp>
        <p:nvSpPr>
          <p:cNvPr id="4" name="Half Frame 3"/>
          <p:cNvSpPr/>
          <p:nvPr/>
        </p:nvSpPr>
        <p:spPr bwMode="auto">
          <a:xfrm>
            <a:off x="6991797" y="4032962"/>
            <a:ext cx="914400" cy="914400"/>
          </a:xfrm>
          <a:prstGeom prst="halfFrame">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115888" marR="0" indent="-115888" algn="l" defTabSz="914400" rtl="0" eaLnBrk="1" fontAlgn="base" latinLnBrk="0" hangingPunct="1">
              <a:lnSpc>
                <a:spcPct val="100000"/>
              </a:lnSpc>
              <a:spcBef>
                <a:spcPct val="50000"/>
              </a:spcBef>
              <a:spcAft>
                <a:spcPct val="0"/>
              </a:spcAft>
              <a:buClrTx/>
              <a:buSzTx/>
              <a:buFontTx/>
              <a:buChar char="•"/>
              <a:tabLst/>
            </a:pPr>
            <a:endParaRPr kumimoji="0" lang="en-US" sz="1300" b="0" i="0" u="none" strike="noStrike" cap="none" normalizeH="0" baseline="0" dirty="0">
              <a:ln>
                <a:noFill/>
              </a:ln>
              <a:solidFill>
                <a:schemeClr val="tx1"/>
              </a:solidFill>
              <a:effectLst/>
              <a:latin typeface="Trebuchet MS" pitchFamily="-111" charset="0"/>
              <a:ea typeface="Times New Roman" pitchFamily="-111" charset="0"/>
              <a:cs typeface="Times New Roman" pitchFamily="-111" charset="0"/>
            </a:endParaRPr>
          </a:p>
        </p:txBody>
      </p:sp>
      <p:cxnSp>
        <p:nvCxnSpPr>
          <p:cNvPr id="9" name="Straight Arrow Connector 8"/>
          <p:cNvCxnSpPr/>
          <p:nvPr/>
        </p:nvCxnSpPr>
        <p:spPr bwMode="auto">
          <a:xfrm>
            <a:off x="2203512" y="4947362"/>
            <a:ext cx="2742913" cy="420710"/>
          </a:xfrm>
          <a:prstGeom prst="straightConnector1">
            <a:avLst/>
          </a:prstGeom>
          <a:noFill/>
          <a:ln w="9525" cap="flat" cmpd="sng" algn="ctr">
            <a:noFill/>
            <a:prstDash val="solid"/>
            <a:round/>
            <a:headEnd type="arrow"/>
            <a:tailEnd type="arrow"/>
          </a:ln>
          <a:effectLst/>
        </p:spPr>
      </p:cxnSp>
      <p:cxnSp>
        <p:nvCxnSpPr>
          <p:cNvPr id="13" name="Straight Arrow Connector 12"/>
          <p:cNvCxnSpPr/>
          <p:nvPr/>
        </p:nvCxnSpPr>
        <p:spPr bwMode="auto">
          <a:xfrm>
            <a:off x="7865031" y="5598956"/>
            <a:ext cx="914400" cy="914400"/>
          </a:xfrm>
          <a:prstGeom prst="straightConnector1">
            <a:avLst/>
          </a:prstGeom>
          <a:noFill/>
          <a:ln w="9525" cap="flat" cmpd="sng" algn="ctr">
            <a:noFill/>
            <a:prstDash val="solid"/>
            <a:round/>
            <a:headEnd type="arrow"/>
            <a:tailEnd type="arrow"/>
          </a:ln>
          <a:effectLst/>
        </p:spPr>
      </p:cxnSp>
      <p:cxnSp>
        <p:nvCxnSpPr>
          <p:cNvPr id="17" name="Straight Arrow Connector 16"/>
          <p:cNvCxnSpPr/>
          <p:nvPr/>
        </p:nvCxnSpPr>
        <p:spPr bwMode="auto">
          <a:xfrm>
            <a:off x="7417662" y="5368072"/>
            <a:ext cx="914400" cy="914400"/>
          </a:xfrm>
          <a:prstGeom prst="straightConnector1">
            <a:avLst/>
          </a:prstGeom>
          <a:noFill/>
          <a:ln w="9525" cap="flat" cmpd="sng" algn="ctr">
            <a:noFill/>
            <a:prstDash val="solid"/>
            <a:round/>
            <a:headEnd type="arrow"/>
            <a:tailEnd type="arrow"/>
          </a:ln>
          <a:effectLst/>
        </p:spPr>
      </p:cxnSp>
      <p:sp>
        <p:nvSpPr>
          <p:cNvPr id="14" name="Title 1"/>
          <p:cNvSpPr txBox="1">
            <a:spLocks/>
          </p:cNvSpPr>
          <p:nvPr/>
        </p:nvSpPr>
        <p:spPr bwMode="auto">
          <a:xfrm>
            <a:off x="297673" y="488372"/>
            <a:ext cx="8461375" cy="757238"/>
          </a:xfrm>
          <a:prstGeom prst="rect">
            <a:avLst/>
          </a:prstGeom>
          <a:solidFill>
            <a:schemeClr val="bg1"/>
          </a:solidFill>
          <a:ln w="9525">
            <a:noFill/>
            <a:miter lim="800000"/>
            <a:headEnd/>
            <a:tailEnd/>
          </a:ln>
        </p:spPr>
        <p:txBody>
          <a:bodyPr vert="horz" wrap="square" lIns="91440" tIns="45720" rIns="91440" bIns="45720" numCol="1" anchor="b" anchorCtr="0" compatLnSpc="1">
            <a:prstTxWarp prst="textNoShape">
              <a:avLst/>
            </a:prstTxWarp>
            <a:noAutofit/>
          </a:bodyPr>
          <a:lstStyle/>
          <a:p>
            <a:pPr marL="0" marR="0" lvl="0" indent="0" algn="ctr" defTabSz="914400" rtl="0" eaLnBrk="0" fontAlgn="base" latinLnBrk="0" hangingPunct="0">
              <a:lnSpc>
                <a:spcPct val="100000"/>
              </a:lnSpc>
              <a:spcBef>
                <a:spcPts val="0"/>
              </a:spcBef>
              <a:spcAft>
                <a:spcPct val="0"/>
              </a:spcAft>
              <a:buClrTx/>
              <a:buSzTx/>
              <a:buFont typeface="Arial"/>
              <a:buNone/>
              <a:tabLst/>
              <a:defRPr/>
            </a:pPr>
            <a:r>
              <a:rPr kumimoji="0" lang="en-US" sz="2400" i="0" u="none" strike="noStrike" kern="0" cap="none" spc="0" normalizeH="0" noProof="0" dirty="0" smtClean="0">
                <a:ln>
                  <a:noFill/>
                </a:ln>
                <a:solidFill>
                  <a:srgbClr val="008A3E"/>
                </a:solidFill>
                <a:effectLst/>
                <a:uLnTx/>
                <a:uFillTx/>
                <a:latin typeface="Arial"/>
                <a:ea typeface="+mj-ea"/>
                <a:cs typeface="Arial"/>
              </a:rPr>
              <a:t>How </a:t>
            </a:r>
            <a:r>
              <a:rPr lang="en-US" sz="2400" kern="0" noProof="0" dirty="0" smtClean="0">
                <a:solidFill>
                  <a:srgbClr val="008A3E"/>
                </a:solidFill>
                <a:latin typeface="Arial"/>
                <a:ea typeface="+mj-ea"/>
                <a:cs typeface="Arial"/>
              </a:rPr>
              <a:t>to engage diverse senior leaders</a:t>
            </a:r>
            <a:r>
              <a:rPr lang="en-US" sz="2400" kern="0" dirty="0" smtClean="0">
                <a:solidFill>
                  <a:srgbClr val="008A3E"/>
                </a:solidFill>
                <a:latin typeface="Arial"/>
                <a:ea typeface="+mj-ea"/>
                <a:cs typeface="Arial"/>
              </a:rPr>
              <a:t>?</a:t>
            </a:r>
            <a:endParaRPr kumimoji="0" lang="en-US" sz="2400" i="0" u="none" strike="noStrike" kern="0" cap="none" spc="0" normalizeH="0" baseline="0" noProof="0" dirty="0">
              <a:ln>
                <a:noFill/>
              </a:ln>
              <a:solidFill>
                <a:srgbClr val="008A3E"/>
              </a:solidFill>
              <a:effectLst/>
              <a:uLnTx/>
              <a:uFillTx/>
              <a:latin typeface="Arial"/>
              <a:ea typeface="+mj-ea"/>
              <a:cs typeface="Arial"/>
            </a:endParaRPr>
          </a:p>
        </p:txBody>
      </p:sp>
      <p:sp>
        <p:nvSpPr>
          <p:cNvPr id="18" name="TextBox 17"/>
          <p:cNvSpPr txBox="1"/>
          <p:nvPr/>
        </p:nvSpPr>
        <p:spPr>
          <a:xfrm>
            <a:off x="5248529" y="6442915"/>
            <a:ext cx="184666" cy="338554"/>
          </a:xfrm>
          <a:prstGeom prst="rect">
            <a:avLst/>
          </a:prstGeom>
          <a:noFill/>
        </p:spPr>
        <p:txBody>
          <a:bodyPr wrap="none" rtlCol="0">
            <a:spAutoFit/>
          </a:bodyPr>
          <a:lstStyle/>
          <a:p>
            <a:endParaRPr lang="en-US" dirty="0"/>
          </a:p>
        </p:txBody>
      </p:sp>
      <p:pic>
        <p:nvPicPr>
          <p:cNvPr id="20" name="Picture 19" descr="UrsulaBurns.jpg"/>
          <p:cNvPicPr>
            <a:picLocks noChangeAspect="1"/>
          </p:cNvPicPr>
          <p:nvPr/>
        </p:nvPicPr>
        <p:blipFill>
          <a:blip r:embed="rId3"/>
          <a:stretch>
            <a:fillRect/>
          </a:stretch>
        </p:blipFill>
        <p:spPr>
          <a:xfrm>
            <a:off x="360362" y="1839585"/>
            <a:ext cx="2611438" cy="2656215"/>
          </a:xfrm>
          <a:prstGeom prst="rect">
            <a:avLst/>
          </a:prstGeom>
        </p:spPr>
      </p:pic>
      <p:pic>
        <p:nvPicPr>
          <p:cNvPr id="21" name="Picture 20" descr="marvin.CEO.jpg"/>
          <p:cNvPicPr>
            <a:picLocks noChangeAspect="1"/>
          </p:cNvPicPr>
          <p:nvPr/>
        </p:nvPicPr>
        <p:blipFill>
          <a:blip r:embed="rId4"/>
          <a:stretch>
            <a:fillRect/>
          </a:stretch>
        </p:blipFill>
        <p:spPr>
          <a:xfrm>
            <a:off x="3124201" y="1896914"/>
            <a:ext cx="2937932" cy="2402706"/>
          </a:xfrm>
          <a:prstGeom prst="rect">
            <a:avLst/>
          </a:prstGeom>
        </p:spPr>
      </p:pic>
      <p:pic>
        <p:nvPicPr>
          <p:cNvPr id="12" name="Picture 11" descr="XiaopingIMG_9516.jpg"/>
          <p:cNvPicPr>
            <a:picLocks noChangeAspect="1"/>
          </p:cNvPicPr>
          <p:nvPr/>
        </p:nvPicPr>
        <p:blipFill>
          <a:blip r:embed="rId5"/>
          <a:stretch>
            <a:fillRect/>
          </a:stretch>
        </p:blipFill>
        <p:spPr>
          <a:xfrm>
            <a:off x="6235700" y="1735236"/>
            <a:ext cx="2112163" cy="2352420"/>
          </a:xfrm>
          <a:prstGeom prst="rect">
            <a:avLst/>
          </a:prstGeom>
        </p:spPr>
      </p:pic>
      <p:pic>
        <p:nvPicPr>
          <p:cNvPr id="7" name="Picture 8"/>
          <p:cNvPicPr>
            <a:picLocks noChangeAspect="1"/>
          </p:cNvPicPr>
          <p:nvPr/>
        </p:nvPicPr>
        <p:blipFill>
          <a:blip r:embed="rId6"/>
          <a:srcRect/>
          <a:stretch>
            <a:fillRect/>
          </a:stretch>
        </p:blipFill>
        <p:spPr bwMode="auto">
          <a:xfrm>
            <a:off x="5985933" y="4403624"/>
            <a:ext cx="1739899" cy="2254495"/>
          </a:xfrm>
          <a:prstGeom prst="rect">
            <a:avLst/>
          </a:prstGeom>
          <a:noFill/>
          <a:ln w="9525">
            <a:noFill/>
            <a:miter lim="800000"/>
            <a:headEnd/>
            <a:tailEnd/>
          </a:ln>
        </p:spPr>
      </p:pic>
      <p:sp>
        <p:nvSpPr>
          <p:cNvPr id="22" name="Rectangle 21"/>
          <p:cNvSpPr/>
          <p:nvPr/>
        </p:nvSpPr>
        <p:spPr bwMode="auto">
          <a:xfrm>
            <a:off x="3343529" y="6448661"/>
            <a:ext cx="2004165" cy="409339"/>
          </a:xfrm>
          <a:prstGeom prst="rect">
            <a:avLst/>
          </a:prstGeom>
          <a:solidFill>
            <a:srgbClr val="FFFFFF"/>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115888" marR="0" indent="-115888" algn="l" defTabSz="914400" rtl="0" eaLnBrk="1" fontAlgn="base" latinLnBrk="0" hangingPunct="1">
              <a:lnSpc>
                <a:spcPct val="100000"/>
              </a:lnSpc>
              <a:spcBef>
                <a:spcPct val="50000"/>
              </a:spcBef>
              <a:spcAft>
                <a:spcPct val="0"/>
              </a:spcAft>
              <a:buClrTx/>
              <a:buSzTx/>
              <a:buFontTx/>
              <a:buChar char="•"/>
              <a:tabLst/>
            </a:pPr>
            <a:endParaRPr kumimoji="0" lang="en-US" sz="1300" b="0" i="0" u="none" strike="noStrike" cap="none" normalizeH="0" baseline="0" smtClean="0">
              <a:ln>
                <a:noFill/>
              </a:ln>
              <a:solidFill>
                <a:schemeClr val="tx1"/>
              </a:solidFill>
              <a:effectLst/>
              <a:latin typeface="Trebuchet MS" pitchFamily="34" charset="0"/>
              <a:cs typeface="Times New Roman" pitchFamily="18" charset="0"/>
            </a:endParaRPr>
          </a:p>
        </p:txBody>
      </p:sp>
      <p:cxnSp>
        <p:nvCxnSpPr>
          <p:cNvPr id="19" name="Straight Connector 18"/>
          <p:cNvCxnSpPr/>
          <p:nvPr/>
        </p:nvCxnSpPr>
        <p:spPr bwMode="auto">
          <a:xfrm flipV="1">
            <a:off x="372533" y="5317067"/>
            <a:ext cx="4529667" cy="25400"/>
          </a:xfrm>
          <a:prstGeom prst="line">
            <a:avLst/>
          </a:prstGeom>
          <a:noFill/>
          <a:ln w="57150" cap="flat" cmpd="sng" algn="ctr">
            <a:solidFill>
              <a:schemeClr val="accent1">
                <a:lumMod val="75000"/>
              </a:schemeClr>
            </a:solidFill>
            <a:prstDash val="solid"/>
            <a:round/>
            <a:headEnd type="triangle" w="lg" len="med"/>
            <a:tailEnd type="triangle" w="lg" len="med"/>
          </a:ln>
          <a:effectLst/>
        </p:spPr>
      </p:cxnSp>
      <p:sp>
        <p:nvSpPr>
          <p:cNvPr id="23" name="TextBox 22"/>
          <p:cNvSpPr txBox="1"/>
          <p:nvPr/>
        </p:nvSpPr>
        <p:spPr>
          <a:xfrm>
            <a:off x="228599" y="4893733"/>
            <a:ext cx="1883248" cy="338554"/>
          </a:xfrm>
          <a:prstGeom prst="rect">
            <a:avLst/>
          </a:prstGeom>
          <a:noFill/>
        </p:spPr>
        <p:txBody>
          <a:bodyPr wrap="none" rtlCol="0">
            <a:spAutoFit/>
          </a:bodyPr>
          <a:lstStyle/>
          <a:p>
            <a:r>
              <a:rPr lang="en-US" dirty="0" smtClean="0">
                <a:latin typeface="+mn-lt"/>
              </a:rPr>
              <a:t>How to facilitate?      </a:t>
            </a:r>
            <a:endParaRPr lang="en-US" dirty="0">
              <a:latin typeface="+mn-lt"/>
            </a:endParaRPr>
          </a:p>
        </p:txBody>
      </p:sp>
      <p:sp>
        <p:nvSpPr>
          <p:cNvPr id="25" name="TextBox 24"/>
          <p:cNvSpPr txBox="1"/>
          <p:nvPr/>
        </p:nvSpPr>
        <p:spPr>
          <a:xfrm>
            <a:off x="3344333" y="4872568"/>
            <a:ext cx="1814419" cy="338554"/>
          </a:xfrm>
          <a:prstGeom prst="rect">
            <a:avLst/>
          </a:prstGeom>
          <a:noFill/>
        </p:spPr>
        <p:txBody>
          <a:bodyPr wrap="none" rtlCol="0">
            <a:spAutoFit/>
          </a:bodyPr>
          <a:lstStyle/>
          <a:p>
            <a:r>
              <a:rPr lang="en-US" dirty="0" smtClean="0">
                <a:latin typeface="+mn-lt"/>
              </a:rPr>
              <a:t>What to control?      </a:t>
            </a:r>
            <a:endParaRPr lang="en-US" dirty="0">
              <a:latin typeface="+mn-lt"/>
            </a:endParaRPr>
          </a:p>
        </p:txBody>
      </p:sp>
      <p:sp>
        <p:nvSpPr>
          <p:cNvPr id="27" name="Title 1"/>
          <p:cNvSpPr txBox="1">
            <a:spLocks/>
          </p:cNvSpPr>
          <p:nvPr/>
        </p:nvSpPr>
        <p:spPr bwMode="auto">
          <a:xfrm>
            <a:off x="800099" y="5400387"/>
            <a:ext cx="4191000" cy="1199379"/>
          </a:xfrm>
          <a:prstGeom prst="rect">
            <a:avLst/>
          </a:prstGeom>
          <a:noFill/>
          <a:ln w="9525">
            <a:noFill/>
            <a:miter lim="800000"/>
            <a:headEnd/>
            <a:tailEnd/>
          </a:ln>
        </p:spPr>
        <p:txBody>
          <a:bodyPr vert="horz" wrap="square" lIns="0" tIns="0" rIns="0" bIns="0" numCol="1" anchor="ctr" anchorCtr="0" compatLnSpc="1">
            <a:prstTxWarp prst="textNoShape">
              <a:avLst/>
            </a:prstTxWarp>
            <a:normAutofit/>
          </a:bodyPr>
          <a:lstStyle/>
          <a:p>
            <a:pPr marL="0" marR="0" lvl="0" indent="0" algn="l" defTabSz="914400" rtl="0" eaLnBrk="1" fontAlgn="base" latinLnBrk="0" hangingPunct="1">
              <a:lnSpc>
                <a:spcPct val="100000"/>
              </a:lnSpc>
              <a:spcBef>
                <a:spcPts val="0"/>
              </a:spcBef>
              <a:spcAft>
                <a:spcPct val="0"/>
              </a:spcAft>
              <a:buClrTx/>
              <a:buSzTx/>
              <a:buFont typeface="Arial"/>
              <a:buNone/>
              <a:tabLst/>
              <a:defRPr/>
            </a:pPr>
            <a:r>
              <a:rPr kumimoji="0" lang="en-US" sz="1800" i="1" u="none" strike="noStrike" kern="0" cap="none" spc="0" normalizeH="0" baseline="0" noProof="0" dirty="0" smtClean="0">
                <a:ln>
                  <a:noFill/>
                </a:ln>
                <a:solidFill>
                  <a:srgbClr val="007158"/>
                </a:solidFill>
                <a:effectLst/>
                <a:uLnTx/>
                <a:uFillTx/>
                <a:latin typeface="Arial"/>
                <a:ea typeface="+mj-ea"/>
                <a:cs typeface="Arial"/>
              </a:rPr>
              <a:t>Key: Change your questions</a:t>
            </a:r>
            <a:br>
              <a:rPr kumimoji="0" lang="en-US" sz="1800" i="1" u="none" strike="noStrike" kern="0" cap="none" spc="0" normalizeH="0" baseline="0" noProof="0" dirty="0" smtClean="0">
                <a:ln>
                  <a:noFill/>
                </a:ln>
                <a:solidFill>
                  <a:srgbClr val="007158"/>
                </a:solidFill>
                <a:effectLst/>
                <a:uLnTx/>
                <a:uFillTx/>
                <a:latin typeface="Arial"/>
                <a:ea typeface="+mj-ea"/>
                <a:cs typeface="Arial"/>
              </a:rPr>
            </a:br>
            <a:r>
              <a:rPr kumimoji="0" lang="en-US" sz="1800" i="1" u="none" strike="noStrike" kern="0" cap="none" spc="0" normalizeH="0" baseline="0" noProof="0" dirty="0" smtClean="0">
                <a:ln>
                  <a:noFill/>
                </a:ln>
                <a:solidFill>
                  <a:srgbClr val="007158"/>
                </a:solidFill>
                <a:effectLst/>
                <a:uLnTx/>
                <a:uFillTx/>
                <a:latin typeface="Arial"/>
                <a:ea typeface="+mj-ea"/>
                <a:cs typeface="Arial"/>
              </a:rPr>
              <a:t>                      Change your results </a:t>
            </a:r>
            <a:endParaRPr kumimoji="0" lang="en-US" sz="1800" i="1" u="none" strike="noStrike" kern="0" cap="none" spc="0" normalizeH="0" baseline="0" noProof="0" dirty="0">
              <a:ln>
                <a:noFill/>
              </a:ln>
              <a:solidFill>
                <a:srgbClr val="007158"/>
              </a:solidFill>
              <a:effectLst/>
              <a:uLnTx/>
              <a:uFillTx/>
              <a:latin typeface="Arial"/>
              <a:ea typeface="+mj-ea"/>
              <a:cs typeface="Arial"/>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 name="Slide Number Placeholder 2">
            <a:extLst>
              <a:ext uri="{FF2B5EF4-FFF2-40B4-BE49-F238E27FC236}">
                <a16:creationId xmlns="" xmlns:a="http://schemas.openxmlformats.org/drawingml/2006/main" xmlns:r="http://schemas.openxmlformats.org/officeDocument/2006/relationships" xmlns:p="http://schemas.openxmlformats.org/presentationml/2006/main" xmlns:a16="http://schemas.microsoft.com/office/drawing/2014/main" xmlns:mv="urn:schemas-microsoft-com:mac:vml" xmlns:mc="http://schemas.openxmlformats.org/markup-compatibility/2006" id="{C872B38F-BFDE-4FB5-8C96-096AE9BF3D72}"/>
              </a:ext>
            </a:extLst>
          </p:cNvPr>
          <p:cNvSpPr>
            <a:spLocks noGrp="1"/>
          </p:cNvSpPr>
          <p:nvPr>
            <p:ph type="sldNum" sz="quarter" idx="10"/>
          </p:nvPr>
        </p:nvSpPr>
        <p:spPr/>
        <p:txBody>
          <a:bodyPr/>
          <a:lstStyle/>
          <a:p>
            <a:pPr>
              <a:defRPr/>
            </a:pPr>
            <a:fld id="{A91C009A-D183-4B06-A7F0-ADEC358427FA}" type="slidenum">
              <a:rPr lang="en-US" smtClean="0"/>
              <a:pPr>
                <a:defRPr/>
              </a:pPr>
              <a:t>7</a:t>
            </a:fld>
            <a:endParaRPr lang="en-US" dirty="0"/>
          </a:p>
        </p:txBody>
      </p:sp>
      <p:sp>
        <p:nvSpPr>
          <p:cNvPr id="12" name="TextBox 11"/>
          <p:cNvSpPr txBox="1"/>
          <p:nvPr/>
        </p:nvSpPr>
        <p:spPr>
          <a:xfrm>
            <a:off x="482600" y="254000"/>
            <a:ext cx="5323668" cy="707886"/>
          </a:xfrm>
          <a:prstGeom prst="rect">
            <a:avLst/>
          </a:prstGeom>
          <a:noFill/>
        </p:spPr>
        <p:txBody>
          <a:bodyPr wrap="none" rtlCol="0">
            <a:spAutoFit/>
          </a:bodyPr>
          <a:lstStyle/>
          <a:p>
            <a:r>
              <a:rPr lang="en-US" sz="2000" dirty="0" smtClean="0">
                <a:solidFill>
                  <a:schemeClr val="bg1"/>
                </a:solidFill>
              </a:rPr>
              <a:t>AGENDA: </a:t>
            </a:r>
            <a:r>
              <a:rPr lang="en-US" sz="2000" b="0" dirty="0" smtClean="0">
                <a:solidFill>
                  <a:schemeClr val="bg1"/>
                </a:solidFill>
              </a:rPr>
              <a:t>Disclosure and Transparency (D&amp;T) </a:t>
            </a:r>
          </a:p>
          <a:p>
            <a:r>
              <a:rPr lang="en-US" sz="2000" dirty="0" smtClean="0">
                <a:solidFill>
                  <a:schemeClr val="bg1"/>
                </a:solidFill>
              </a:rPr>
              <a:t> </a:t>
            </a:r>
            <a:endParaRPr lang="en-US" sz="2000" dirty="0">
              <a:solidFill>
                <a:schemeClr val="bg1"/>
              </a:solidFill>
            </a:endParaRPr>
          </a:p>
        </p:txBody>
      </p:sp>
      <p:sp>
        <p:nvSpPr>
          <p:cNvPr id="6" name="Text Placeholder 4"/>
          <p:cNvSpPr txBox="1">
            <a:spLocks/>
          </p:cNvSpPr>
          <p:nvPr/>
        </p:nvSpPr>
        <p:spPr bwMode="auto">
          <a:xfrm>
            <a:off x="977900" y="1367367"/>
            <a:ext cx="5575300" cy="5325533"/>
          </a:xfrm>
          <a:prstGeom prst="rect">
            <a:avLst/>
          </a:prstGeom>
          <a:noFill/>
          <a:ln w="9525">
            <a:noFill/>
            <a:miter lim="800000"/>
            <a:headEnd/>
            <a:tailEnd/>
          </a:ln>
        </p:spPr>
        <p:txBody>
          <a:bodyPr vert="horz" wrap="square" lIns="0" tIns="0" rIns="0" bIns="0" numCol="1" anchor="ctr" anchorCtr="0" compatLnSpc="1">
            <a:prstTxWarp prst="textNoShape">
              <a:avLst/>
            </a:prstTxWarp>
            <a:noAutofit/>
          </a:bodyPr>
          <a:lstStyle/>
          <a:p>
            <a:pPr marL="914400" marR="0" lvl="1" indent="-514350" algn="l" defTabSz="914400" rtl="0" eaLnBrk="1" fontAlgn="base" latinLnBrk="0" hangingPunct="1">
              <a:lnSpc>
                <a:spcPct val="100000"/>
              </a:lnSpc>
              <a:spcBef>
                <a:spcPct val="20000"/>
              </a:spcBef>
              <a:spcAft>
                <a:spcPts val="600"/>
              </a:spcAft>
              <a:buClr>
                <a:srgbClr val="00783C"/>
              </a:buClr>
              <a:buSzTx/>
              <a:buFont typeface="Wingdings" pitchFamily="2" charset="2"/>
              <a:buNone/>
              <a:tabLst/>
              <a:defRPr/>
            </a:pPr>
            <a:endParaRPr kumimoji="0" lang="en-GB" sz="1800" b="0" i="0" u="none" strike="noStrike" kern="0" cap="none" spc="0" normalizeH="0" baseline="0" noProof="0" dirty="0" smtClean="0">
              <a:ln>
                <a:noFill/>
              </a:ln>
              <a:solidFill>
                <a:srgbClr val="0A5157"/>
              </a:solidFill>
              <a:effectLst/>
              <a:uLnTx/>
              <a:uFillTx/>
              <a:latin typeface="+mn-lt"/>
            </a:endParaRPr>
          </a:p>
          <a:p>
            <a:pPr marL="914400" marR="0" lvl="1" indent="-514350" algn="l" defTabSz="914400" rtl="0" eaLnBrk="1" fontAlgn="base" latinLnBrk="0" hangingPunct="1">
              <a:lnSpc>
                <a:spcPct val="100000"/>
              </a:lnSpc>
              <a:spcBef>
                <a:spcPct val="20000"/>
              </a:spcBef>
              <a:spcAft>
                <a:spcPts val="600"/>
              </a:spcAft>
              <a:buClr>
                <a:srgbClr val="00783C"/>
              </a:buClr>
              <a:buSzTx/>
              <a:tabLst/>
              <a:defRPr/>
            </a:pPr>
            <a:r>
              <a:rPr kumimoji="0" lang="en-GB" sz="1800" b="0" i="1" u="none" strike="noStrike" kern="0" cap="none" spc="0" normalizeH="0" baseline="0" noProof="0" dirty="0" smtClean="0">
                <a:ln>
                  <a:noFill/>
                </a:ln>
                <a:solidFill>
                  <a:srgbClr val="0F7E4D"/>
                </a:solidFill>
                <a:effectLst/>
                <a:uLnTx/>
                <a:uFillTx/>
                <a:latin typeface="+mn-lt"/>
              </a:rPr>
              <a:t>Welcome</a:t>
            </a:r>
            <a:r>
              <a:rPr kumimoji="0" lang="en-GB" sz="1800" b="0" i="1" u="none" strike="noStrike" kern="0" cap="none" spc="0" normalizeH="0" noProof="0" dirty="0" smtClean="0">
                <a:ln>
                  <a:noFill/>
                </a:ln>
                <a:solidFill>
                  <a:srgbClr val="0F7E4D"/>
                </a:solidFill>
                <a:effectLst/>
                <a:uLnTx/>
                <a:uFillTx/>
                <a:latin typeface="+mn-lt"/>
              </a:rPr>
              <a:t> </a:t>
            </a:r>
            <a:r>
              <a:rPr kumimoji="0" lang="en-GB" sz="1800" b="0" i="1" u="none" strike="noStrike" kern="0" cap="none" spc="0" normalizeH="0" baseline="0" noProof="0" dirty="0" smtClean="0">
                <a:ln>
                  <a:noFill/>
                </a:ln>
                <a:solidFill>
                  <a:srgbClr val="0F7E4D"/>
                </a:solidFill>
                <a:effectLst/>
                <a:uLnTx/>
                <a:uFillTx/>
                <a:latin typeface="+mn-lt"/>
              </a:rPr>
              <a:t>and Orientation</a:t>
            </a:r>
          </a:p>
          <a:p>
            <a:pPr marL="914400" marR="0" lvl="1" indent="-514350" algn="l" defTabSz="914400" rtl="0" eaLnBrk="1" fontAlgn="base" latinLnBrk="0" hangingPunct="1">
              <a:lnSpc>
                <a:spcPct val="100000"/>
              </a:lnSpc>
              <a:spcBef>
                <a:spcPct val="20000"/>
              </a:spcBef>
              <a:spcAft>
                <a:spcPts val="600"/>
              </a:spcAft>
              <a:buClr>
                <a:srgbClr val="00783C"/>
              </a:buClr>
              <a:buSzTx/>
              <a:tabLst/>
              <a:defRPr/>
            </a:pPr>
            <a:r>
              <a:rPr lang="en-GB" sz="1800" b="0" kern="0" dirty="0" smtClean="0">
                <a:solidFill>
                  <a:srgbClr val="03336E"/>
                </a:solidFill>
                <a:latin typeface="+mn-lt"/>
              </a:rPr>
              <a:t>Experiential Adult Learning</a:t>
            </a:r>
          </a:p>
          <a:p>
            <a:pPr marL="914400" marR="0" lvl="1" indent="-514350" algn="l" defTabSz="914400" rtl="0" eaLnBrk="1" fontAlgn="base" latinLnBrk="0" hangingPunct="1">
              <a:lnSpc>
                <a:spcPct val="100000"/>
              </a:lnSpc>
              <a:spcBef>
                <a:spcPct val="20000"/>
              </a:spcBef>
              <a:spcAft>
                <a:spcPts val="600"/>
              </a:spcAft>
              <a:buClr>
                <a:srgbClr val="00783C"/>
              </a:buClr>
              <a:buSzTx/>
              <a:tabLst/>
              <a:defRPr/>
            </a:pPr>
            <a:r>
              <a:rPr kumimoji="0" lang="en-GB" sz="1800" b="0" i="0" u="none" strike="noStrike" kern="0" cap="none" spc="0" normalizeH="0" baseline="0" noProof="0" dirty="0" smtClean="0">
                <a:ln>
                  <a:noFill/>
                </a:ln>
                <a:solidFill>
                  <a:srgbClr val="03336E"/>
                </a:solidFill>
                <a:effectLst/>
                <a:uLnTx/>
                <a:uFillTx/>
                <a:latin typeface="+mn-lt"/>
              </a:rPr>
              <a:t>Motivation for ESG Transparency and Disclosure</a:t>
            </a:r>
          </a:p>
          <a:p>
            <a:pPr marL="914400" marR="0" lvl="1" indent="-514350" algn="l" defTabSz="914400" rtl="0" eaLnBrk="1" fontAlgn="base" latinLnBrk="0" hangingPunct="1">
              <a:lnSpc>
                <a:spcPct val="100000"/>
              </a:lnSpc>
              <a:spcBef>
                <a:spcPct val="20000"/>
              </a:spcBef>
              <a:spcAft>
                <a:spcPts val="600"/>
              </a:spcAft>
              <a:buClr>
                <a:srgbClr val="00783C"/>
              </a:buClr>
              <a:buSzTx/>
              <a:tabLst/>
              <a:defRPr/>
            </a:pPr>
            <a:r>
              <a:rPr lang="en-GB" sz="1800" b="0" kern="0" noProof="0" dirty="0" smtClean="0">
                <a:solidFill>
                  <a:srgbClr val="03336E"/>
                </a:solidFill>
                <a:latin typeface="+mn-lt"/>
              </a:rPr>
              <a:t>Experiential Learning: Design and Techniques</a:t>
            </a:r>
            <a:endParaRPr kumimoji="0" lang="en-GB" sz="1800" b="0" i="0" u="none" strike="noStrike" kern="0" cap="none" spc="0" normalizeH="0" baseline="0" noProof="0" dirty="0" smtClean="0">
              <a:ln>
                <a:noFill/>
              </a:ln>
              <a:solidFill>
                <a:srgbClr val="03336E"/>
              </a:solidFill>
              <a:effectLst/>
              <a:uLnTx/>
              <a:uFillTx/>
              <a:latin typeface="+mn-lt"/>
            </a:endParaRPr>
          </a:p>
          <a:p>
            <a:pPr marL="914400" marR="0" lvl="1" indent="-514350" algn="l" defTabSz="914400" rtl="0" eaLnBrk="1" fontAlgn="base" latinLnBrk="0" hangingPunct="1">
              <a:lnSpc>
                <a:spcPct val="100000"/>
              </a:lnSpc>
              <a:spcBef>
                <a:spcPct val="20000"/>
              </a:spcBef>
              <a:spcAft>
                <a:spcPts val="600"/>
              </a:spcAft>
              <a:buClr>
                <a:srgbClr val="00783C"/>
              </a:buClr>
              <a:buSzTx/>
              <a:tabLst/>
              <a:defRPr/>
            </a:pPr>
            <a:r>
              <a:rPr kumimoji="0" lang="en-GB" sz="1800" b="0" i="0" u="none" strike="noStrike" kern="0" cap="none" spc="0" normalizeH="0" noProof="0" dirty="0" smtClean="0">
                <a:ln>
                  <a:noFill/>
                </a:ln>
                <a:solidFill>
                  <a:srgbClr val="03336E"/>
                </a:solidFill>
                <a:effectLst/>
                <a:uLnTx/>
                <a:uFillTx/>
                <a:latin typeface="+mn-lt"/>
              </a:rPr>
              <a:t>Changes in Reportin</a:t>
            </a:r>
            <a:r>
              <a:rPr lang="en-GB" sz="1800" b="0" kern="0" noProof="0" dirty="0" smtClean="0">
                <a:solidFill>
                  <a:srgbClr val="03336E"/>
                </a:solidFill>
                <a:latin typeface="+mn-lt"/>
              </a:rPr>
              <a:t>g on Corporate Governance and Crisis </a:t>
            </a:r>
            <a:r>
              <a:rPr lang="en-GB" sz="1800" b="0" kern="0" dirty="0" smtClean="0">
                <a:solidFill>
                  <a:srgbClr val="03336E"/>
                </a:solidFill>
                <a:latin typeface="+mn-lt"/>
              </a:rPr>
              <a:t>Response</a:t>
            </a:r>
          </a:p>
          <a:p>
            <a:pPr marL="914400" marR="0" lvl="1" indent="-514350" algn="l" defTabSz="914400" rtl="0" eaLnBrk="1" fontAlgn="base" latinLnBrk="0" hangingPunct="1">
              <a:lnSpc>
                <a:spcPct val="100000"/>
              </a:lnSpc>
              <a:spcBef>
                <a:spcPct val="20000"/>
              </a:spcBef>
              <a:spcAft>
                <a:spcPts val="600"/>
              </a:spcAft>
              <a:buClr>
                <a:srgbClr val="00783C"/>
              </a:buClr>
              <a:buSzTx/>
              <a:tabLst/>
              <a:defRPr/>
            </a:pPr>
            <a:r>
              <a:rPr kumimoji="0" lang="en-GB" sz="1800" b="0" i="0" u="none" strike="noStrike" kern="0" cap="none" spc="0" normalizeH="0" baseline="0" noProof="0" dirty="0" smtClean="0">
                <a:ln>
                  <a:noFill/>
                </a:ln>
                <a:solidFill>
                  <a:srgbClr val="03336E"/>
                </a:solidFill>
                <a:effectLst/>
                <a:uLnTx/>
                <a:uFillTx/>
                <a:latin typeface="+mn-lt"/>
              </a:rPr>
              <a:t>Company Leadership on Crisis Response</a:t>
            </a:r>
          </a:p>
          <a:p>
            <a:pPr marL="914400" marR="0" lvl="1" indent="-514350" algn="l" defTabSz="914400" rtl="0" eaLnBrk="1" fontAlgn="base" latinLnBrk="0" hangingPunct="1">
              <a:lnSpc>
                <a:spcPct val="100000"/>
              </a:lnSpc>
              <a:spcBef>
                <a:spcPct val="20000"/>
              </a:spcBef>
              <a:spcAft>
                <a:spcPts val="600"/>
              </a:spcAft>
              <a:buClr>
                <a:srgbClr val="00783C"/>
              </a:buClr>
              <a:buSzTx/>
              <a:tabLst/>
              <a:defRPr/>
            </a:pPr>
            <a:r>
              <a:rPr lang="en-GB" sz="1800" b="0" kern="0" dirty="0" smtClean="0">
                <a:solidFill>
                  <a:srgbClr val="03336E"/>
                </a:solidFill>
                <a:latin typeface="+mn-lt"/>
              </a:rPr>
              <a:t>Practical D&amp;T Resources </a:t>
            </a:r>
          </a:p>
          <a:p>
            <a:pPr marL="914400" marR="0" lvl="1" indent="-514350" algn="l" defTabSz="914400" rtl="0" eaLnBrk="1" fontAlgn="base" latinLnBrk="0" hangingPunct="1">
              <a:lnSpc>
                <a:spcPct val="100000"/>
              </a:lnSpc>
              <a:spcBef>
                <a:spcPct val="20000"/>
              </a:spcBef>
              <a:spcAft>
                <a:spcPts val="600"/>
              </a:spcAft>
              <a:buClr>
                <a:srgbClr val="00783C"/>
              </a:buClr>
              <a:buSzTx/>
              <a:tabLst/>
              <a:defRPr/>
            </a:pPr>
            <a:r>
              <a:rPr kumimoji="0" lang="en-GB" sz="1800" b="0" i="1" u="none" strike="noStrike" kern="0" cap="none" spc="0" normalizeH="0" baseline="0" noProof="0" dirty="0" smtClean="0">
                <a:ln>
                  <a:noFill/>
                </a:ln>
                <a:solidFill>
                  <a:schemeClr val="accent1">
                    <a:lumMod val="90000"/>
                    <a:lumOff val="10000"/>
                  </a:schemeClr>
                </a:solidFill>
                <a:effectLst/>
                <a:uLnTx/>
                <a:uFillTx/>
                <a:latin typeface="+mn-lt"/>
              </a:rPr>
              <a:t>Next</a:t>
            </a:r>
            <a:r>
              <a:rPr kumimoji="0" lang="en-GB" sz="1800" b="0" i="1" u="none" strike="noStrike" kern="0" cap="none" spc="0" normalizeH="0" noProof="0" dirty="0" smtClean="0">
                <a:ln>
                  <a:noFill/>
                </a:ln>
                <a:solidFill>
                  <a:schemeClr val="accent1">
                    <a:lumMod val="90000"/>
                    <a:lumOff val="10000"/>
                  </a:schemeClr>
                </a:solidFill>
                <a:effectLst/>
                <a:uLnTx/>
                <a:uFillTx/>
                <a:latin typeface="+mn-lt"/>
              </a:rPr>
              <a:t> Steps and Closing Remarks</a:t>
            </a:r>
            <a:endParaRPr kumimoji="0" lang="en-GB" sz="1800" b="0" i="1" u="none" strike="noStrike" kern="0" cap="none" spc="0" normalizeH="0" baseline="0" noProof="0" dirty="0" smtClean="0">
              <a:ln>
                <a:noFill/>
              </a:ln>
              <a:solidFill>
                <a:schemeClr val="accent1">
                  <a:lumMod val="90000"/>
                  <a:lumOff val="10000"/>
                </a:schemeClr>
              </a:solidFill>
              <a:effectLst/>
              <a:uLnTx/>
              <a:uFillTx/>
              <a:latin typeface="+mn-lt"/>
            </a:endParaRPr>
          </a:p>
          <a:p>
            <a:pPr marL="914400" marR="0" lvl="1" indent="-514350" algn="l" defTabSz="914400" rtl="0" eaLnBrk="1" fontAlgn="base" latinLnBrk="0" hangingPunct="1">
              <a:lnSpc>
                <a:spcPct val="100000"/>
              </a:lnSpc>
              <a:spcBef>
                <a:spcPct val="20000"/>
              </a:spcBef>
              <a:spcAft>
                <a:spcPts val="600"/>
              </a:spcAft>
              <a:buClr>
                <a:srgbClr val="00783C"/>
              </a:buClr>
              <a:buSzTx/>
              <a:buFont typeface="Wingdings" pitchFamily="-1" charset="2"/>
              <a:buChar char="§"/>
              <a:tabLst/>
              <a:defRPr/>
            </a:pPr>
            <a:endParaRPr kumimoji="0" lang="en-GB" sz="1800" b="0" i="0" u="none" strike="noStrike" kern="0" cap="none" spc="0" normalizeH="0" baseline="0" noProof="0" dirty="0" smtClean="0">
              <a:ln>
                <a:noFill/>
              </a:ln>
              <a:solidFill>
                <a:srgbClr val="4F81BD"/>
              </a:solidFill>
              <a:effectLst/>
              <a:uLnTx/>
              <a:uFillTx/>
              <a:latin typeface="+mn-lt"/>
              <a:cs typeface="Tahoma"/>
            </a:endParaRPr>
          </a:p>
          <a:p>
            <a:pPr marL="914400" marR="0" lvl="1" indent="-514350" algn="l" defTabSz="914400" rtl="0" eaLnBrk="1" fontAlgn="base" latinLnBrk="0" hangingPunct="1">
              <a:lnSpc>
                <a:spcPct val="100000"/>
              </a:lnSpc>
              <a:spcBef>
                <a:spcPct val="20000"/>
              </a:spcBef>
              <a:spcAft>
                <a:spcPts val="600"/>
              </a:spcAft>
              <a:buClr>
                <a:srgbClr val="00783C"/>
              </a:buClr>
              <a:buSzTx/>
              <a:buFont typeface="Wingdings" pitchFamily="-1" charset="2"/>
              <a:buChar char="§"/>
              <a:tabLst/>
              <a:defRPr/>
            </a:pPr>
            <a:endParaRPr kumimoji="0" lang="en-GB" sz="1800" b="0" i="0" u="none" strike="noStrike" kern="0" cap="none" spc="0" normalizeH="0" baseline="0" noProof="0" dirty="0" smtClean="0">
              <a:ln>
                <a:noFill/>
              </a:ln>
              <a:solidFill>
                <a:schemeClr val="tx1"/>
              </a:solidFill>
              <a:effectLst/>
              <a:uLnTx/>
              <a:uFillTx/>
              <a:latin typeface="+mn-lt"/>
            </a:endParaRPr>
          </a:p>
          <a:p>
            <a:pPr marL="0" marR="0" lvl="0" indent="0" algn="l" defTabSz="914400" rtl="0" eaLnBrk="1" fontAlgn="base" latinLnBrk="0" hangingPunct="1">
              <a:lnSpc>
                <a:spcPct val="100000"/>
              </a:lnSpc>
              <a:spcBef>
                <a:spcPts val="2400"/>
              </a:spcBef>
              <a:spcAft>
                <a:spcPct val="0"/>
              </a:spcAft>
              <a:buClr>
                <a:srgbClr val="00783C"/>
              </a:buClr>
              <a:buSzTx/>
              <a:buFontTx/>
              <a:buNone/>
              <a:tabLst>
                <a:tab pos="8402638" algn="r"/>
              </a:tabLst>
              <a:defRPr/>
            </a:pPr>
            <a:r>
              <a:rPr kumimoji="0" lang="en-US" sz="1800" b="0" i="0" u="none" strike="noStrike" kern="0" cap="none" spc="0" normalizeH="0" baseline="0" noProof="0" dirty="0" smtClean="0">
                <a:ln>
                  <a:noFill/>
                </a:ln>
                <a:solidFill>
                  <a:schemeClr val="tx1"/>
                </a:solidFill>
                <a:effectLst/>
                <a:uLnTx/>
                <a:uFillTx/>
                <a:latin typeface="+mn-lt"/>
                <a:ea typeface="+mn-ea"/>
                <a:cs typeface="+mn-cs"/>
              </a:rPr>
              <a:t>	</a:t>
            </a:r>
            <a:endParaRPr kumimoji="0" lang="en-US" sz="1800" b="0" i="0" u="none" strike="noStrike" kern="0" cap="none" spc="0" normalizeH="0" baseline="0" noProof="0" dirty="0">
              <a:ln>
                <a:noFill/>
              </a:ln>
              <a:solidFill>
                <a:schemeClr val="tx1"/>
              </a:solidFill>
              <a:effectLst/>
              <a:uLnTx/>
              <a:uFillTx/>
              <a:latin typeface="+mn-lt"/>
              <a:ea typeface="+mn-ea"/>
              <a:cs typeface="+mn-cs"/>
            </a:endParaRPr>
          </a:p>
        </p:txBody>
      </p:sp>
      <p:pic>
        <p:nvPicPr>
          <p:cNvPr id="8" name="Picture 7" descr="Slide2 (1).jpg"/>
          <p:cNvPicPr>
            <a:picLocks noChangeAspect="1"/>
          </p:cNvPicPr>
          <p:nvPr/>
        </p:nvPicPr>
        <p:blipFill>
          <a:blip r:embed="rId3"/>
          <a:stretch>
            <a:fillRect/>
          </a:stretch>
        </p:blipFill>
        <p:spPr>
          <a:xfrm>
            <a:off x="6361268" y="2400299"/>
            <a:ext cx="2451992" cy="2757661"/>
          </a:xfrm>
          <a:prstGeom prst="rect">
            <a:avLst/>
          </a:prstGeom>
        </p:spPr>
      </p:pic>
      <p:sp>
        <p:nvSpPr>
          <p:cNvPr id="11" name="TextBox 10"/>
          <p:cNvSpPr txBox="1"/>
          <p:nvPr/>
        </p:nvSpPr>
        <p:spPr>
          <a:xfrm>
            <a:off x="342901" y="1689099"/>
            <a:ext cx="780983" cy="338554"/>
          </a:xfrm>
          <a:prstGeom prst="rect">
            <a:avLst/>
          </a:prstGeom>
        </p:spPr>
        <p:style>
          <a:lnRef idx="1">
            <a:schemeClr val="accent1"/>
          </a:lnRef>
          <a:fillRef idx="3">
            <a:schemeClr val="accent1"/>
          </a:fillRef>
          <a:effectRef idx="2">
            <a:schemeClr val="accent1"/>
          </a:effectRef>
          <a:fontRef idx="minor">
            <a:schemeClr val="lt1"/>
          </a:fontRef>
        </p:style>
        <p:txBody>
          <a:bodyPr wrap="none" rtlCol="0">
            <a:spAutoFit/>
          </a:bodyPr>
          <a:lstStyle/>
          <a:p>
            <a:r>
              <a:rPr lang="en-US" b="0" dirty="0" smtClean="0"/>
              <a:t>0 hour</a:t>
            </a:r>
            <a:endParaRPr lang="en-US" b="0" dirty="0"/>
          </a:p>
        </p:txBody>
      </p:sp>
      <p:sp>
        <p:nvSpPr>
          <p:cNvPr id="13" name="TextBox 12"/>
          <p:cNvSpPr txBox="1"/>
          <p:nvPr/>
        </p:nvSpPr>
        <p:spPr>
          <a:xfrm>
            <a:off x="287867" y="4804945"/>
            <a:ext cx="869048" cy="338554"/>
          </a:xfrm>
          <a:prstGeom prst="rect">
            <a:avLst/>
          </a:prstGeom>
        </p:spPr>
        <p:style>
          <a:lnRef idx="1">
            <a:schemeClr val="accent1"/>
          </a:lnRef>
          <a:fillRef idx="3">
            <a:schemeClr val="accent1"/>
          </a:fillRef>
          <a:effectRef idx="2">
            <a:schemeClr val="accent1"/>
          </a:effectRef>
          <a:fontRef idx="minor">
            <a:schemeClr val="lt1"/>
          </a:fontRef>
        </p:style>
        <p:txBody>
          <a:bodyPr wrap="none" rtlCol="0">
            <a:spAutoFit/>
          </a:bodyPr>
          <a:lstStyle/>
          <a:p>
            <a:r>
              <a:rPr lang="en-US" b="0" dirty="0" smtClean="0"/>
              <a:t>2 hours</a:t>
            </a:r>
            <a:endParaRPr lang="en-US" b="0" dirty="0"/>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192858452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grpSp>
        <p:nvGrpSpPr>
          <p:cNvPr id="5" name="Group 4"/>
          <p:cNvGrpSpPr/>
          <p:nvPr/>
        </p:nvGrpSpPr>
        <p:grpSpPr>
          <a:xfrm>
            <a:off x="241301" y="234949"/>
            <a:ext cx="8830734" cy="6623051"/>
            <a:chOff x="241301" y="234949"/>
            <a:chExt cx="8830734" cy="6623051"/>
          </a:xfrm>
        </p:grpSpPr>
        <p:pic>
          <p:nvPicPr>
            <p:cNvPr id="4" name="Picture 3"/>
            <p:cNvPicPr>
              <a:picLocks noChangeAspect="1"/>
            </p:cNvPicPr>
            <p:nvPr/>
          </p:nvPicPr>
          <p:blipFill>
            <a:blip r:embed="rId3"/>
            <a:stretch>
              <a:fillRect/>
            </a:stretch>
          </p:blipFill>
          <p:spPr>
            <a:xfrm>
              <a:off x="241301" y="234949"/>
              <a:ext cx="8830734" cy="6623051"/>
            </a:xfrm>
            <a:prstGeom prst="rect">
              <a:avLst/>
            </a:prstGeom>
          </p:spPr>
        </p:pic>
        <p:sp>
          <p:nvSpPr>
            <p:cNvPr id="3" name="Oval 2"/>
            <p:cNvSpPr/>
            <p:nvPr/>
          </p:nvSpPr>
          <p:spPr bwMode="auto">
            <a:xfrm>
              <a:off x="6527800" y="2768600"/>
              <a:ext cx="914400" cy="2019300"/>
            </a:xfrm>
            <a:prstGeom prst="ellipse">
              <a:avLst/>
            </a:prstGeom>
            <a:noFill/>
            <a:ln w="28575" cap="flat" cmpd="sng" algn="ctr">
              <a:solidFill>
                <a:srgbClr val="92833D"/>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115888" marR="0" indent="-115888" algn="l" defTabSz="914400" rtl="0" eaLnBrk="1" fontAlgn="base" latinLnBrk="0" hangingPunct="1">
                <a:lnSpc>
                  <a:spcPct val="100000"/>
                </a:lnSpc>
                <a:spcBef>
                  <a:spcPct val="50000"/>
                </a:spcBef>
                <a:spcAft>
                  <a:spcPct val="0"/>
                </a:spcAft>
                <a:buClrTx/>
                <a:buSzTx/>
                <a:buFontTx/>
                <a:buChar char="•"/>
                <a:tabLst/>
              </a:pPr>
              <a:endParaRPr kumimoji="0" lang="en-US" sz="1300" b="0" i="0" u="none" strike="noStrike" cap="none" normalizeH="0" baseline="0" smtClean="0">
                <a:ln>
                  <a:noFill/>
                </a:ln>
                <a:solidFill>
                  <a:schemeClr val="tx1"/>
                </a:solidFill>
                <a:effectLst/>
                <a:latin typeface="Trebuchet MS" pitchFamily="34" charset="0"/>
                <a:cs typeface="Times New Roman" pitchFamily="18" charset="0"/>
              </a:endParaRPr>
            </a:p>
          </p:txBody>
        </p:sp>
      </p:gr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grpSp>
        <p:nvGrpSpPr>
          <p:cNvPr id="2" name="Group 26"/>
          <p:cNvGrpSpPr/>
          <p:nvPr/>
        </p:nvGrpSpPr>
        <p:grpSpPr>
          <a:xfrm>
            <a:off x="2667000" y="2957334"/>
            <a:ext cx="5730875" cy="3231019"/>
            <a:chOff x="632270" y="3010906"/>
            <a:chExt cx="5019229" cy="3231019"/>
          </a:xfrm>
        </p:grpSpPr>
        <p:sp>
          <p:nvSpPr>
            <p:cNvPr id="15" name="Rectangle 14"/>
            <p:cNvSpPr/>
            <p:nvPr/>
          </p:nvSpPr>
          <p:spPr>
            <a:xfrm>
              <a:off x="633042" y="3010906"/>
              <a:ext cx="4762500" cy="2421176"/>
            </a:xfrm>
            <a:prstGeom prst="rect">
              <a:avLst/>
            </a:prstGeom>
          </p:spPr>
          <p:txBody>
            <a:bodyPr wrap="square">
              <a:spAutoFit/>
            </a:bodyPr>
            <a:lstStyle/>
            <a:p>
              <a:pPr>
                <a:lnSpc>
                  <a:spcPct val="150000"/>
                </a:lnSpc>
              </a:pPr>
              <a:r>
                <a:rPr lang="en-AU" sz="2000" dirty="0" smtClean="0">
                  <a:solidFill>
                    <a:srgbClr val="084D7A"/>
                  </a:solidFill>
                </a:rPr>
                <a:t>High impact:  </a:t>
              </a:r>
              <a:r>
                <a:rPr lang="en-AU" sz="2000" b="0" i="1" dirty="0" smtClean="0">
                  <a:solidFill>
                    <a:srgbClr val="084D7A"/>
                  </a:solidFill>
                </a:rPr>
                <a:t>Company culture is the single biggest factor determining the commitment and consistent </a:t>
              </a:r>
              <a:r>
                <a:rPr lang="en-AU" sz="2000" i="1" dirty="0" smtClean="0">
                  <a:solidFill>
                    <a:srgbClr val="084D7A"/>
                  </a:solidFill>
                </a:rPr>
                <a:t>practice of </a:t>
              </a:r>
              <a:r>
                <a:rPr lang="en-AU" sz="2200" i="1" dirty="0" smtClean="0">
                  <a:solidFill>
                    <a:srgbClr val="084D7A"/>
                  </a:solidFill>
                </a:rPr>
                <a:t>ethical</a:t>
              </a:r>
              <a:r>
                <a:rPr lang="en-AU" sz="2000" i="1" dirty="0" smtClean="0">
                  <a:solidFill>
                    <a:srgbClr val="084D7A"/>
                  </a:solidFill>
                </a:rPr>
                <a:t> </a:t>
              </a:r>
              <a:r>
                <a:rPr lang="en-AU" sz="2000" b="0" i="1" dirty="0" smtClean="0">
                  <a:solidFill>
                    <a:srgbClr val="084D7A"/>
                  </a:solidFill>
                </a:rPr>
                <a:t>behaviours – or the amount of misconduct that will take place. </a:t>
              </a:r>
              <a:endParaRPr lang="en-AU" sz="2000" b="0" i="1" dirty="0">
                <a:solidFill>
                  <a:srgbClr val="084D7A"/>
                </a:solidFill>
              </a:endParaRPr>
            </a:p>
          </p:txBody>
        </p:sp>
        <p:sp>
          <p:nvSpPr>
            <p:cNvPr id="19" name="TextBox 18"/>
            <p:cNvSpPr txBox="1"/>
            <p:nvPr/>
          </p:nvSpPr>
          <p:spPr>
            <a:xfrm>
              <a:off x="632270" y="5718705"/>
              <a:ext cx="5019229" cy="523220"/>
            </a:xfrm>
            <a:prstGeom prst="rect">
              <a:avLst/>
            </a:prstGeom>
            <a:noFill/>
          </p:spPr>
          <p:txBody>
            <a:bodyPr wrap="square" rtlCol="0">
              <a:spAutoFit/>
            </a:bodyPr>
            <a:lstStyle/>
            <a:p>
              <a:r>
                <a:rPr lang="en-US" sz="1400" b="0" dirty="0">
                  <a:solidFill>
                    <a:schemeClr val="bg2">
                      <a:lumMod val="50000"/>
                    </a:schemeClr>
                  </a:solidFill>
                  <a:latin typeface="+mn-lt"/>
                </a:rPr>
                <a:t>Source: OECD papers on Convention regarding</a:t>
              </a:r>
              <a:r>
                <a:rPr lang="en-US" sz="1400" b="0" dirty="0" smtClean="0">
                  <a:solidFill>
                    <a:schemeClr val="bg2">
                      <a:lumMod val="50000"/>
                    </a:schemeClr>
                  </a:solidFill>
                  <a:latin typeface="+mn-lt"/>
                </a:rPr>
                <a:t> Bribery </a:t>
              </a:r>
              <a:r>
                <a:rPr lang="en-US" sz="1400" b="0" dirty="0">
                  <a:solidFill>
                    <a:schemeClr val="bg2">
                      <a:lumMod val="50000"/>
                    </a:schemeClr>
                  </a:solidFill>
                  <a:latin typeface="+mn-lt"/>
                </a:rPr>
                <a:t>and Corruption and confirmed </a:t>
              </a:r>
              <a:r>
                <a:rPr lang="en-US" sz="1400" b="0" dirty="0" smtClean="0">
                  <a:solidFill>
                    <a:schemeClr val="bg2">
                      <a:lumMod val="50000"/>
                    </a:schemeClr>
                  </a:solidFill>
                  <a:latin typeface="+mn-lt"/>
                </a:rPr>
                <a:t>in studies </a:t>
              </a:r>
              <a:r>
                <a:rPr lang="en-US" sz="1400" b="0" dirty="0">
                  <a:solidFill>
                    <a:schemeClr val="bg2">
                      <a:lumMod val="50000"/>
                    </a:schemeClr>
                  </a:solidFill>
                  <a:latin typeface="+mn-lt"/>
                </a:rPr>
                <a:t>by NYU Stern 2016-17 </a:t>
              </a:r>
            </a:p>
          </p:txBody>
        </p:sp>
      </p:grpSp>
      <p:cxnSp>
        <p:nvCxnSpPr>
          <p:cNvPr id="12" name="Straight Arrow Connector 11"/>
          <p:cNvCxnSpPr/>
          <p:nvPr/>
        </p:nvCxnSpPr>
        <p:spPr bwMode="auto">
          <a:xfrm flipV="1">
            <a:off x="571500" y="2269762"/>
            <a:ext cx="7905750" cy="15876"/>
          </a:xfrm>
          <a:prstGeom prst="straightConnector1">
            <a:avLst/>
          </a:prstGeom>
          <a:noFill/>
          <a:ln w="38100" cap="flat" cmpd="sng" algn="ctr">
            <a:solidFill>
              <a:schemeClr val="bg2">
                <a:lumMod val="50000"/>
              </a:schemeClr>
            </a:solidFill>
            <a:prstDash val="solid"/>
            <a:round/>
            <a:headEnd type="arrow"/>
            <a:tailEnd type="arrow"/>
          </a:ln>
          <a:effectLst/>
        </p:spPr>
      </p:cxnSp>
      <p:sp>
        <p:nvSpPr>
          <p:cNvPr id="16" name="TextBox 15"/>
          <p:cNvSpPr txBox="1"/>
          <p:nvPr/>
        </p:nvSpPr>
        <p:spPr>
          <a:xfrm>
            <a:off x="619125" y="2460262"/>
            <a:ext cx="1336236" cy="369332"/>
          </a:xfrm>
          <a:prstGeom prst="rect">
            <a:avLst/>
          </a:prstGeom>
          <a:noFill/>
        </p:spPr>
        <p:txBody>
          <a:bodyPr wrap="none" rtlCol="0">
            <a:spAutoFit/>
          </a:bodyPr>
          <a:lstStyle/>
          <a:p>
            <a:r>
              <a:rPr lang="en-US" sz="1800" dirty="0" smtClean="0">
                <a:solidFill>
                  <a:srgbClr val="084D7A"/>
                </a:solidFill>
                <a:latin typeface="Calibri"/>
                <a:cs typeface="Calibri"/>
              </a:rPr>
              <a:t>High Impact</a:t>
            </a:r>
            <a:endParaRPr lang="en-US" sz="1800" dirty="0">
              <a:solidFill>
                <a:srgbClr val="084D7A"/>
              </a:solidFill>
              <a:latin typeface="Calibri"/>
              <a:cs typeface="Calibri"/>
            </a:endParaRPr>
          </a:p>
        </p:txBody>
      </p:sp>
      <p:sp>
        <p:nvSpPr>
          <p:cNvPr id="18" name="TextBox 17"/>
          <p:cNvSpPr txBox="1"/>
          <p:nvPr/>
        </p:nvSpPr>
        <p:spPr>
          <a:xfrm>
            <a:off x="3835400" y="2485662"/>
            <a:ext cx="1047019" cy="369332"/>
          </a:xfrm>
          <a:prstGeom prst="rect">
            <a:avLst/>
          </a:prstGeom>
          <a:noFill/>
        </p:spPr>
        <p:txBody>
          <a:bodyPr wrap="none" rtlCol="0">
            <a:spAutoFit/>
          </a:bodyPr>
          <a:lstStyle/>
          <a:p>
            <a:r>
              <a:rPr lang="en-US" sz="1800" dirty="0" smtClean="0">
                <a:solidFill>
                  <a:srgbClr val="084D7A"/>
                </a:solidFill>
                <a:latin typeface="Calibri"/>
                <a:cs typeface="Calibri"/>
              </a:rPr>
              <a:t> Medium</a:t>
            </a:r>
            <a:endParaRPr lang="en-US" sz="1800" dirty="0">
              <a:solidFill>
                <a:srgbClr val="084D7A"/>
              </a:solidFill>
              <a:latin typeface="Calibri"/>
              <a:cs typeface="Calibri"/>
            </a:endParaRPr>
          </a:p>
        </p:txBody>
      </p:sp>
      <p:sp>
        <p:nvSpPr>
          <p:cNvPr id="20" name="TextBox 19"/>
          <p:cNvSpPr txBox="1"/>
          <p:nvPr/>
        </p:nvSpPr>
        <p:spPr>
          <a:xfrm>
            <a:off x="6994525" y="2501537"/>
            <a:ext cx="1293856" cy="369332"/>
          </a:xfrm>
          <a:prstGeom prst="rect">
            <a:avLst/>
          </a:prstGeom>
          <a:noFill/>
        </p:spPr>
        <p:txBody>
          <a:bodyPr wrap="none" rtlCol="0">
            <a:spAutoFit/>
          </a:bodyPr>
          <a:lstStyle/>
          <a:p>
            <a:r>
              <a:rPr lang="en-US" sz="1800" dirty="0" smtClean="0">
                <a:solidFill>
                  <a:schemeClr val="bg2">
                    <a:lumMod val="50000"/>
                  </a:schemeClr>
                </a:solidFill>
                <a:latin typeface="Calibri"/>
                <a:cs typeface="Calibri"/>
              </a:rPr>
              <a:t>Low Impact</a:t>
            </a:r>
            <a:endParaRPr lang="en-US" sz="1800" dirty="0">
              <a:solidFill>
                <a:schemeClr val="bg2">
                  <a:lumMod val="50000"/>
                </a:schemeClr>
              </a:solidFill>
              <a:latin typeface="Calibri"/>
              <a:cs typeface="Calibri"/>
            </a:endParaRPr>
          </a:p>
        </p:txBody>
      </p:sp>
      <p:sp>
        <p:nvSpPr>
          <p:cNvPr id="23" name="Rounded Rectangle 22">
            <a:extLst>
              <a:ext uri="{FF2B5EF4-FFF2-40B4-BE49-F238E27FC236}">
                <a16:creationId xmlns="" xmlns:a="http://schemas.openxmlformats.org/drawingml/2006/main" xmlns:r="http://schemas.openxmlformats.org/officeDocument/2006/relationships" xmlns:p="http://schemas.openxmlformats.org/presentationml/2006/main" xmlns:a16="http://schemas.microsoft.com/office/drawing/2014/main" xmlns:mv="urn:schemas-microsoft-com:mac:vml" xmlns:mc="http://schemas.openxmlformats.org/markup-compatibility/2006" id="{BF82067A-8889-4247-875A-04BB717EA918}"/>
              </a:ext>
            </a:extLst>
          </p:cNvPr>
          <p:cNvSpPr/>
          <p:nvPr/>
        </p:nvSpPr>
        <p:spPr bwMode="auto">
          <a:xfrm>
            <a:off x="1135783" y="326186"/>
            <a:ext cx="7500217" cy="1782014"/>
          </a:xfrm>
          <a:prstGeom prst="roundRect">
            <a:avLst>
              <a:gd name="adj" fmla="val 50000"/>
            </a:avLst>
          </a:prstGeom>
          <a:solidFill>
            <a:srgbClr val="012958"/>
          </a:solidFill>
          <a:ln w="9525" cap="flat" cmpd="sng" algn="ctr">
            <a:solidFill>
              <a:schemeClr val="bg2">
                <a:lumMod val="50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a:spcBef>
                <a:spcPct val="50000"/>
              </a:spcBef>
            </a:pPr>
            <a:r>
              <a:rPr lang="en-US" sz="2400" b="0" dirty="0" smtClean="0">
                <a:solidFill>
                  <a:schemeClr val="bg1"/>
                </a:solidFill>
                <a:latin typeface="Calibri"/>
                <a:cs typeface="Calibri"/>
              </a:rPr>
              <a:t>How strong is the impact of</a:t>
            </a:r>
          </a:p>
          <a:p>
            <a:pPr algn="ctr">
              <a:spcBef>
                <a:spcPct val="50000"/>
              </a:spcBef>
            </a:pPr>
            <a:r>
              <a:rPr lang="en-US" sz="2400" b="0" dirty="0" smtClean="0">
                <a:solidFill>
                  <a:schemeClr val="bg1"/>
                </a:solidFill>
                <a:latin typeface="Calibri"/>
                <a:cs typeface="Calibri"/>
              </a:rPr>
              <a:t>leadership and </a:t>
            </a:r>
            <a:r>
              <a:rPr lang="en-AU" sz="2400" b="0" dirty="0" smtClean="0">
                <a:solidFill>
                  <a:schemeClr val="bg1"/>
                </a:solidFill>
                <a:latin typeface="Calibri"/>
                <a:cs typeface="Calibri"/>
              </a:rPr>
              <a:t>culture? </a:t>
            </a:r>
            <a:r>
              <a:rPr lang="en-US" sz="2400" b="0" dirty="0" smtClean="0">
                <a:solidFill>
                  <a:schemeClr val="bg1"/>
                </a:solidFill>
                <a:latin typeface="Calibri"/>
                <a:cs typeface="Calibri"/>
              </a:rPr>
              <a:t> </a:t>
            </a:r>
          </a:p>
          <a:p>
            <a:pPr algn="ctr">
              <a:spcBef>
                <a:spcPct val="50000"/>
              </a:spcBef>
            </a:pPr>
            <a:r>
              <a:rPr lang="en-US" sz="2400" b="0" dirty="0" smtClean="0">
                <a:solidFill>
                  <a:schemeClr val="bg1"/>
                </a:solidFill>
                <a:latin typeface="Calibri"/>
                <a:cs typeface="Calibri"/>
              </a:rPr>
              <a:t>  </a:t>
            </a:r>
            <a:endParaRPr kumimoji="0" lang="en-US" sz="2400" b="0" u="none" strike="noStrike" cap="none" normalizeH="0" baseline="0" dirty="0">
              <a:ln>
                <a:noFill/>
              </a:ln>
              <a:solidFill>
                <a:schemeClr val="bg1"/>
              </a:solidFill>
              <a:effectLst/>
              <a:latin typeface="Calibri"/>
              <a:cs typeface="Calibri"/>
            </a:endParaRPr>
          </a:p>
        </p:txBody>
      </p:sp>
      <p:pic>
        <p:nvPicPr>
          <p:cNvPr id="13" name="Picture 6" descr="Ethics Icon of Line style - Available in SVG, PNG, EPS, AI &amp; Icon fonts">
            <a:extLst>
              <a:ext uri="{FF2B5EF4-FFF2-40B4-BE49-F238E27FC236}">
                <a16:creationId xmlns="" xmlns:a="http://schemas.openxmlformats.org/drawingml/2006/main" xmlns:r="http://schemas.openxmlformats.org/officeDocument/2006/relationships" xmlns:p="http://schemas.openxmlformats.org/presentationml/2006/main" xmlns:a16="http://schemas.microsoft.com/office/drawing/2014/main" xmlns:mv="urn:schemas-microsoft-com:mac:vml" xmlns:mc="http://schemas.openxmlformats.org/markup-compatibility/2006" id="{A9EBF3A4-6A22-EE4F-9596-FD8C7E41A9D7}"/>
              </a:ext>
            </a:extLst>
          </p:cNvPr>
          <p:cNvPicPr>
            <a:picLocks noChangeAspect="1" noChangeArrowheads="1"/>
          </p:cNvPicPr>
          <p:nvPr/>
        </p:nvPicPr>
        <p:blipFill>
          <a:blip r:embed="rId3" cstate="email">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ext>
            </a:extLst>
          </a:blip>
          <a:srcRect/>
          <a:stretch>
            <a:fillRect/>
          </a:stretch>
        </p:blipFill>
        <p:spPr bwMode="auto">
          <a:xfrm>
            <a:off x="585894" y="3605300"/>
            <a:ext cx="1153106" cy="1153106"/>
          </a:xfrm>
          <a:prstGeom prst="rect">
            <a:avLst/>
          </a:prstGeom>
          <a:noFill/>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Lst>
        </p:spPr>
      </p:pic>
      <p:pic>
        <p:nvPicPr>
          <p:cNvPr id="24" name="Picture 23"/>
          <p:cNvPicPr>
            <a:picLocks noChangeAspect="1"/>
          </p:cNvPicPr>
          <p:nvPr/>
        </p:nvPicPr>
        <p:blipFill>
          <a:blip r:embed="rId4"/>
          <a:stretch>
            <a:fillRect/>
          </a:stretch>
        </p:blipFill>
        <p:spPr>
          <a:xfrm>
            <a:off x="526341" y="457602"/>
            <a:ext cx="813306" cy="783499"/>
          </a:xfrm>
          <a:prstGeom prst="rect">
            <a:avLst/>
          </a:prstGeom>
        </p:spPr>
      </p:pic>
      <p:sp>
        <p:nvSpPr>
          <p:cNvPr id="17" name="TextBox 16"/>
          <p:cNvSpPr txBox="1"/>
          <p:nvPr/>
        </p:nvSpPr>
        <p:spPr>
          <a:xfrm>
            <a:off x="783521" y="4944899"/>
            <a:ext cx="902511" cy="400110"/>
          </a:xfrm>
          <a:prstGeom prst="rect">
            <a:avLst/>
          </a:prstGeom>
          <a:noFill/>
        </p:spPr>
        <p:txBody>
          <a:bodyPr wrap="none" rtlCol="0">
            <a:spAutoFit/>
          </a:bodyPr>
          <a:lstStyle/>
          <a:p>
            <a:r>
              <a:rPr lang="en-US" sz="2000" dirty="0" smtClean="0">
                <a:solidFill>
                  <a:srgbClr val="021F43"/>
                </a:solidFill>
              </a:rPr>
              <a:t>Ethics</a:t>
            </a:r>
            <a:endParaRPr lang="en-US" sz="2000" dirty="0">
              <a:solidFill>
                <a:srgbClr val="021F43"/>
              </a:solidFill>
            </a:endParaRPr>
          </a:p>
        </p:txBody>
      </p:sp>
      <p:sp>
        <p:nvSpPr>
          <p:cNvPr id="21" name="Rounded Rectangle 20"/>
          <p:cNvSpPr/>
          <p:nvPr/>
        </p:nvSpPr>
        <p:spPr bwMode="auto">
          <a:xfrm>
            <a:off x="2349500" y="2984500"/>
            <a:ext cx="5740400" cy="3530600"/>
          </a:xfrm>
          <a:prstGeom prst="roundRect">
            <a:avLst/>
          </a:prstGeom>
          <a:solidFill>
            <a:schemeClr val="bg1">
              <a:lumMod val="75000"/>
            </a:schemeClr>
          </a:solidFill>
          <a:ln w="381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115888" marR="0" indent="-115888" algn="l" defTabSz="914400" rtl="0" eaLnBrk="1" fontAlgn="base" latinLnBrk="0" hangingPunct="1">
              <a:lnSpc>
                <a:spcPct val="100000"/>
              </a:lnSpc>
              <a:spcBef>
                <a:spcPct val="50000"/>
              </a:spcBef>
              <a:spcAft>
                <a:spcPct val="0"/>
              </a:spcAft>
              <a:buClrTx/>
              <a:buSzTx/>
              <a:tabLst/>
            </a:pPr>
            <a:endParaRPr lang="en-US" sz="1300" b="0" dirty="0" smtClean="0">
              <a:cs typeface="Times New Roman" pitchFamily="18" charset="0"/>
            </a:endParaRPr>
          </a:p>
          <a:p>
            <a:pPr marL="115888" marR="0" indent="-115888" algn="l" defTabSz="914400" rtl="0" eaLnBrk="1" fontAlgn="base" latinLnBrk="0" hangingPunct="1">
              <a:lnSpc>
                <a:spcPct val="100000"/>
              </a:lnSpc>
              <a:spcBef>
                <a:spcPct val="50000"/>
              </a:spcBef>
              <a:spcAft>
                <a:spcPct val="0"/>
              </a:spcAft>
              <a:buClrTx/>
              <a:buSzTx/>
              <a:tabLst/>
            </a:pPr>
            <a:endParaRPr kumimoji="0" lang="en-US" sz="1300" b="0" i="0" u="none" strike="noStrike" cap="none" normalizeH="0" baseline="0" dirty="0" smtClean="0">
              <a:ln>
                <a:noFill/>
              </a:ln>
              <a:solidFill>
                <a:schemeClr val="tx1"/>
              </a:solidFill>
              <a:effectLst/>
              <a:latin typeface="Trebuchet MS" pitchFamily="34" charset="0"/>
              <a:cs typeface="Times New Roman" pitchFamily="18" charset="0"/>
            </a:endParaRPr>
          </a:p>
          <a:p>
            <a:pPr marL="115888" marR="0" indent="-115888" algn="ctr" defTabSz="914400" rtl="0" eaLnBrk="1" fontAlgn="base" latinLnBrk="0" hangingPunct="1">
              <a:lnSpc>
                <a:spcPct val="100000"/>
              </a:lnSpc>
              <a:spcBef>
                <a:spcPct val="50000"/>
              </a:spcBef>
              <a:spcAft>
                <a:spcPct val="0"/>
              </a:spcAft>
              <a:buClrTx/>
              <a:buSzTx/>
              <a:tabLst/>
            </a:pPr>
            <a:r>
              <a:rPr lang="en-US" sz="2000" dirty="0" smtClean="0">
                <a:cs typeface="Times New Roman" pitchFamily="18" charset="0"/>
              </a:rPr>
              <a:t>What do you think?</a:t>
            </a:r>
          </a:p>
          <a:p>
            <a:pPr marL="115888" marR="0" indent="-115888" algn="ctr" defTabSz="914400" rtl="0" eaLnBrk="1" fontAlgn="base" latinLnBrk="0" hangingPunct="1">
              <a:lnSpc>
                <a:spcPct val="100000"/>
              </a:lnSpc>
              <a:spcBef>
                <a:spcPct val="50000"/>
              </a:spcBef>
              <a:spcAft>
                <a:spcPct val="0"/>
              </a:spcAft>
              <a:buClrTx/>
              <a:buSzTx/>
              <a:tabLst/>
            </a:pPr>
            <a:r>
              <a:rPr kumimoji="0" lang="en-US" sz="2000" b="0" i="0" u="none" strike="noStrike" cap="none" normalizeH="0" baseline="0" dirty="0" smtClean="0">
                <a:ln>
                  <a:noFill/>
                </a:ln>
                <a:solidFill>
                  <a:schemeClr val="tx1"/>
                </a:solidFill>
                <a:effectLst/>
                <a:latin typeface="Trebuchet MS" pitchFamily="34" charset="0"/>
                <a:cs typeface="Times New Roman" pitchFamily="18" charset="0"/>
              </a:rPr>
              <a:t>High</a:t>
            </a:r>
          </a:p>
          <a:p>
            <a:pPr marL="115888" marR="0" indent="-115888" algn="ctr" defTabSz="914400" rtl="0" eaLnBrk="1" fontAlgn="base" latinLnBrk="0" hangingPunct="1">
              <a:lnSpc>
                <a:spcPct val="100000"/>
              </a:lnSpc>
              <a:spcBef>
                <a:spcPct val="50000"/>
              </a:spcBef>
              <a:spcAft>
                <a:spcPct val="0"/>
              </a:spcAft>
              <a:buClrTx/>
              <a:buSzTx/>
              <a:tabLst/>
            </a:pPr>
            <a:r>
              <a:rPr lang="en-US" sz="2000" b="0" dirty="0" smtClean="0">
                <a:cs typeface="Times New Roman" pitchFamily="18" charset="0"/>
              </a:rPr>
              <a:t>Medium </a:t>
            </a:r>
          </a:p>
          <a:p>
            <a:pPr marL="115888" marR="0" indent="-115888" algn="ctr" defTabSz="914400" rtl="0" eaLnBrk="1" fontAlgn="base" latinLnBrk="0" hangingPunct="1">
              <a:lnSpc>
                <a:spcPct val="100000"/>
              </a:lnSpc>
              <a:spcBef>
                <a:spcPct val="50000"/>
              </a:spcBef>
              <a:spcAft>
                <a:spcPct val="0"/>
              </a:spcAft>
              <a:buClrTx/>
              <a:buSzTx/>
              <a:tabLst/>
            </a:pPr>
            <a:r>
              <a:rPr kumimoji="0" lang="en-US" sz="2000" b="0" i="0" u="none" strike="noStrike" cap="none" normalizeH="0" baseline="0" dirty="0" smtClean="0">
                <a:ln>
                  <a:noFill/>
                </a:ln>
                <a:solidFill>
                  <a:schemeClr val="tx1"/>
                </a:solidFill>
                <a:effectLst/>
                <a:latin typeface="Trebuchet MS" pitchFamily="34" charset="0"/>
                <a:cs typeface="Times New Roman" pitchFamily="18" charset="0"/>
              </a:rPr>
              <a:t>Low</a:t>
            </a:r>
          </a:p>
        </p:txBody>
      </p:sp>
    </p:spTree>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tag name="ISPRING_PROJECT_VERSION" val="9.3"/>
  <p:tag name="ISPRING_PROJECT_FOLDER_UPDATED" val="1"/>
  <p:tag name="ISPRING_PRESENTATION_TITLE" val="NEW_Training_eco-banking_financing_of_WIND_June-Aug_2019"/>
  <p:tag name="ISPRING_FIRST_PUBLISH" val="1"/>
  <p:tag name="FLASHSPRING_ZOOM_TAG" val="100"/>
  <p:tag name="ISPRING_PRESENTATION_INFO_2" val="&lt;?xml version=&quot;1.0&quot; encoding=&quot;UTF-8&quot; standalone=&quot;no&quot; ?&gt;&#10;&lt;presentation2&gt;&#10;&#10;  &lt;slides&gt;&#10;    &lt;slide id=&quot;{9C7707BA-CB0F-4737-BA04-9A018FC6DCE0}&quot; pptId=&quot;1320&quot;/&gt;&#10;    &lt;slide id=&quot;{DAA61E39-704E-4501-8C25-3279983B03BB}&quot; pptId=&quot;1854&quot;/&gt;&#10;    &lt;slide id=&quot;{95815E33-6E83-44A8-BEA7-A467CDD55547}&quot; pptId=&quot;1855&quot;/&gt;&#10;    &lt;slide id=&quot;{170E8B96-11FD-4734-A7B4-C6B3E7DE1D59}&quot; pptId=&quot;1989&quot;/&gt;&#10;    &lt;slide id=&quot;{D0593BC8-264E-4B18-B0D8-CF6F08EC9CAB}&quot; pptId=&quot;1857&quot;/&gt;&#10;    &lt;slide id=&quot;{0C93BDCC-D6B2-40DE-8E52-614E8D5F306B}&quot; pptId=&quot;1858&quot;/&gt;&#10;    &lt;slide id=&quot;{1621C1CC-C9FB-43C2-9327-C946608520AA}&quot; pptId=&quot;1859&quot;/&gt;&#10;    &lt;slide id=&quot;{805F09E9-936B-4541-8BB1-C11D1C0D8421}&quot; pptId=&quot;1861&quot;/&gt;&#10;    &lt;slide id=&quot;{4570B2A9-FE0C-4BAB-95B9-477D8C47C407}&quot; pptId=&quot;1998&quot;/&gt;&#10;    &lt;slide id=&quot;{BB38102B-AFFF-4A07-BF23-32B15DE443ED}&quot; pptId=&quot;1999&quot;/&gt;&#10;    &lt;slide id=&quot;{DF099666-C3C2-4593-913F-C5FE26B83F13}&quot; pptId=&quot;1860&quot;/&gt;&#10;    &lt;slide id=&quot;{85B7C48C-56AC-4C7B-977B-FFCCC2CC4152}&quot; pptId=&quot;1862&quot;/&gt;&#10;    &lt;slide id=&quot;{C6AA3006-1934-4F17-B8F1-2E7289452628}&quot; pptId=&quot;1863&quot;/&gt;&#10;    &lt;slide id=&quot;{1083F4A1-BA51-4AA2-8CBD-02109D868ED1}&quot; pptId=&quot;1864&quot;/&gt;&#10;    &lt;slide id=&quot;{161483D3-8B19-4CD5-AAD1-9843A471B250}&quot; pptId=&quot;1967&quot;/&gt;&#10;    &lt;slide id=&quot;{1B034271-FCBA-46D4-8F4B-7BB1CD334249}&quot; pptId=&quot;1961&quot;/&gt;&#10;    &lt;slide id=&quot;{78E32EC3-D0B9-4FE2-9849-F8A47C401C7C}&quot; pptId=&quot;1866&quot;/&gt;&#10;    &lt;slide id=&quot;{F9A9A620-22A0-4BDE-AC6F-5C44FA90F612}&quot; pptId=&quot;1923&quot;/&gt;&#10;    &lt;slide id=&quot;{55FEF568-357D-4DAE-BB80-AA558A07ECFF}&quot; pptId=&quot;1972&quot;/&gt;&#10;    &lt;slide id=&quot;{7BB9A948-8DF1-43B7-9BC0-326002036273}&quot; pptId=&quot;1973&quot;/&gt;&#10;    &lt;slide id=&quot;{31E16EEC-DD69-499F-88ED-38061312A82B}&quot; pptId=&quot;1974&quot;/&gt;&#10;    &lt;slide id=&quot;{D611B4A7-BF49-4FE9-A73D-34F70CDD5869}&quot; pptId=&quot;1994&quot;/&gt;&#10;    &lt;slide id=&quot;{E7C75C38-ED5E-4CF1-B791-3D48C6FAB85D}&quot; pptId=&quot;1976&quot;/&gt;&#10;    &lt;slide id=&quot;{4571F1B7-6F52-46BB-B92F-98EA65C184A0}&quot; pptId=&quot;1969&quot;/&gt;&#10;    &lt;slide id=&quot;{813D67AE-A03E-4C0D-BC4F-21587CCE6040}&quot; pptId=&quot;1945&quot;/&gt;&#10;    &lt;slide id=&quot;{ED78AA74-C5C9-418F-AC9E-BB46070D97A1}&quot; pptId=&quot;1870&quot;/&gt;&#10;    &lt;slide id=&quot;{17FFB49D-C63F-4CF4-A707-8BBFD6F24CC7}&quot; pptId=&quot;1899&quot;/&gt;&#10;    &lt;slide id=&quot;{AEF877D8-E08D-48D6-A67E-8863F9909C20}&quot; pptId=&quot;1924&quot;/&gt;&#10;    &lt;slide id=&quot;{777BF961-C677-43A3-8FE0-D6ED18175EB5}&quot; pptId=&quot;1908&quot;/&gt;&#10;    &lt;slide id=&quot;{4A13624F-5378-4EA2-A3DC-72A77DEBD7CF}&quot; pptId=&quot;1927&quot;/&gt;&#10;    &lt;slide id=&quot;{8B4097FA-0EEE-4FF1-A27E-038932C6D40D}&quot; pptId=&quot;1925&quot;/&gt;&#10;    &lt;slide id=&quot;{1958BFF6-DDC4-49BA-A5B1-465800AC4A03}&quot; pptId=&quot;1926&quot;/&gt;&#10;    &lt;slide id=&quot;{7F752155-CE75-4F49-9744-1695968BB133}&quot; pptId=&quot;1824&quot;/&gt;&#10;    &lt;slide id=&quot;{00F85C31-8732-4868-8194-1AED96A3DE78}&quot; pptId=&quot;1826&quot;/&gt;&#10;    &lt;slide id=&quot;{9AD6A021-862D-418D-9909-8C97A356CE7E}&quot; pptId=&quot;1825&quot;/&gt;&#10;    &lt;slide id=&quot;{4E0D87B7-8DE2-46A6-8346-EE7219F6180D}&quot; pptId=&quot;1993&quot;/&gt;&#10;    &lt;slide id=&quot;{7D42F15F-E53A-44B0-BEBD-B5AB1FEE9576}&quot; pptId=&quot;1872&quot;/&gt;&#10;    &lt;slide id=&quot;{0DBA58A3-6911-4097-894C-F07291CE9EB9}&quot; pptId=&quot;1977&quot;/&gt;&#10;    &lt;slide id=&quot;{4F166FDF-4DE5-4C1C-AA11-67F5A2B239F8}&quot; pptId=&quot;1997&quot;/&gt;&#10;    &lt;slide id=&quot;{1169DA4D-E814-483C-89A0-B6C7680A666E}&quot; pptId=&quot;1988&quot;/&gt;&#10;    &lt;slide id=&quot;{E332ED49-CB14-4E25-91BE-F0417289EB96}&quot; pptId=&quot;1971&quot;/&gt;&#10;    &lt;slide id=&quot;{D785CCB2-E5A2-4509-BDAC-F4FCEB255E84}&quot; pptId=&quot;1875&quot;/&gt;&#10;    &lt;slide id=&quot;{08B90C83-A17A-4873-8AB9-E7B2A309E934}&quot; pptId=&quot;1877&quot;/&gt;&#10;    &lt;slide id=&quot;{5F54123E-155D-431D-88C9-39DB57302A5F}&quot; pptId=&quot;1878&quot;/&gt;&#10;    &lt;slide id=&quot;{6B8C7844-8643-4198-B926-468C06A2613A}&quot; pptId=&quot;1948&quot;/&gt;&#10;    &lt;slide id=&quot;{532459A6-8949-41A8-B126-B11B93320C99}&quot; pptId=&quot;1879&quot;/&gt;&#10;    &lt;slide id=&quot;{D0FBD26A-4EA3-4C87-B40F-5C221A4588A0}&quot; pptId=&quot;1978&quot;/&gt;&#10;    &lt;slide id=&quot;{465C14BA-735D-4E58-82AE-BCFAAB967225}&quot; pptId=&quot;1880&quot;/&gt;&#10;    &lt;slide id=&quot;{5A629113-3431-4A7B-AE0D-3D74707A0C9A}&quot; pptId=&quot;1962&quot;/&gt;&#10;    &lt;slide id=&quot;{F54C3F19-F3C6-464B-858C-984A32DFD17D}&quot; pptId=&quot;1964&quot;/&gt;&#10;    &lt;slide id=&quot;{FC7E7D05-A1F9-4E3D-8F9B-5A3FCD186316}&quot; pptId=&quot;1963&quot;/&gt;&#10;    &lt;slide id=&quot;{42D131A6-7757-41EB-B62D-33F9E1E5DC38}&quot; pptId=&quot;1881&quot;/&gt;&#10;    &lt;slide id=&quot;{8C3732F5-A4CB-4557-82B8-A2BA7FC67818}&quot; pptId=&quot;1882&quot;/&gt;&#10;    &lt;slide id=&quot;{DE5BEDC0-AD9B-489D-BAAF-72DE6E56408C}&quot; pptId=&quot;1883&quot;/&gt;&#10;    &lt;slide id=&quot;{DF3FBECD-DDC8-474D-AFF9-DE9EBEA9991A}&quot; pptId=&quot;1922&quot;/&gt;&#10;    &lt;slide id=&quot;{04FAE506-FF99-4F02-B72E-EFD91EC95F3A}&quot; pptId=&quot;1959&quot;/&gt;&#10;    &lt;slide id=&quot;{CB8A02F3-F538-4EB9-A568-8B7E62EBAEB0}&quot; pptId=&quot;1953&quot;/&gt;&#10;    &lt;slide id=&quot;{69267EB0-FF79-4358-9FD3-9B3A49CE5C49}&quot; pptId=&quot;1884&quot;/&gt;&#10;    &lt;slide id=&quot;{436EEAD8-F81B-4BCA-B84B-722429857A83}&quot; pptId=&quot;1885&quot;/&gt;&#10;    &lt;slide id=&quot;{CEFED794-B571-4BB0-8069-5008BFDA0C3E}&quot; pptId=&quot;1886&quot;/&gt;&#10;    &lt;slide id=&quot;{E8AB5662-0FA3-4075-8806-4F6EE3F01B6D}&quot; pptId=&quot;1887&quot;/&gt;&#10;    &lt;slide id=&quot;{83CB6BFE-B35A-48E5-AFCD-8AE837103E55}&quot; pptId=&quot;1706&quot;/&gt;&#10;    &lt;slide id=&quot;{0282FE68-2671-4C2E-9FC7-73D8D966166F}&quot; pptId=&quot;1708&quot;/&gt;&#10;    &lt;slide id=&quot;{AF57B8AA-FADD-4CD0-A86B-5917A447DAE3}&quot; pptId=&quot;1930&quot;/&gt;&#10;    &lt;slide id=&quot;{05641454-523E-4736-AB93-15FE2BDCFF3E}&quot; pptId=&quot;1709&quot;/&gt;&#10;    &lt;slide id=&quot;{2B09DFFB-B04F-4C6A-B4A9-725B0189E007}&quot; pptId=&quot;1931&quot;/&gt;&#10;    &lt;slide id=&quot;{0A3BDC7C-7C33-44C0-A7F3-F8AA15DC605A}&quot; pptId=&quot;1992&quot;/&gt;&#10;    &lt;slide id=&quot;{3B0CF56F-6FEC-4390-98DF-CC34E285F9F8}&quot; pptId=&quot;1932&quot;/&gt;&#10;    &lt;slide id=&quot;{FCEF3C5E-76CA-4700-AD90-BA98A4B265DC}&quot; pptId=&quot;1947&quot;/&gt;&#10;    &lt;slide id=&quot;{F352779D-A507-4900-829F-BF1A7AAC3C3E}&quot; pptId=&quot;1934&quot;/&gt;&#10;    &lt;slide id=&quot;{38C79BA5-D8DD-4027-86AE-2ABA2257846B}&quot; pptId=&quot;1935&quot;/&gt;&#10;    &lt;slide id=&quot;{0E2228AD-B018-493D-89D5-7378F9118835}&quot; pptId=&quot;1936&quot;/&gt;&#10;    &lt;slide id=&quot;{1A817685-345F-43B5-802A-BD5CA6DF07AB}&quot; pptId=&quot;1975&quot;/&gt;&#10;    &lt;slide id=&quot;{E580721D-6E51-4308-BBA3-50833C2C4980}&quot; pptId=&quot;1937&quot;/&gt;&#10;    &lt;slide id=&quot;{E334AC3A-3699-4F5E-B261-A915FF9CB0FA}&quot; pptId=&quot;1939&quot;/&gt;&#10;    &lt;slide id=&quot;{D617A107-94C4-4262-84D1-8F1A396F9ADC}&quot; pptId=&quot;1940&quot;/&gt;&#10;    &lt;slide id=&quot;{53CDE134-2686-4FD1-A354-D54CD29CDE86}&quot; pptId=&quot;1965&quot;/&gt;&#10;    &lt;slide id=&quot;{110C3E4B-4D29-459D-958A-1514D33EA221}&quot; pptId=&quot;1941&quot;/&gt;&#10;    &lt;slide id=&quot;{A1364238-8721-4335-B31C-D6ABF2CC739B}&quot; pptId=&quot;1888&quot;/&gt;&#10;    &lt;slide id=&quot;{0B9DF025-4B16-45AE-AAA7-6400A8C936EA}&quot; pptId=&quot;1960&quot;/&gt;&#10;    &lt;slide id=&quot;{49299B14-3A7B-4415-9FAB-17AA71036426}&quot; pptId=&quot;1890&quot;/&gt;&#10;    &lt;slide id=&quot;{9C3F4632-18AC-43BC-8FF1-C06BEAE0A833}&quot; pptId=&quot;1891&quot;/&gt;&#10;    &lt;slide id=&quot;{425B2DB5-4428-490D-8047-FB55BBA59537}&quot; pptId=&quot;1892&quot;/&gt;&#10;    &lt;slide id=&quot;{3F0B6167-2B83-4EB3-AF28-C9CA55CB1D9A}&quot; pptId=&quot;1893&quot;/&gt;&#10;    &lt;slide id=&quot;{1E8847E1-A447-481A-BAC1-D69BE35FFC12}&quot; pptId=&quot;1894&quot;/&gt;&#10;    &lt;slide id=&quot;{A45AE601-36C4-4C86-AE8B-0A8C5D83ED22}&quot; pptId=&quot;1895&quot;/&gt;&#10;    &lt;slide id=&quot;{4063E501-C5D1-4F12-84B5-89B2E1D75C39}&quot; pptId=&quot;1896&quot;/&gt;&#10;    &lt;slide id=&quot;{BB9E384F-2ECC-4FBE-BFA8-0AE8565E9AEF}&quot; pptId=&quot;1897&quot;/&gt;&#10;    &lt;slide id=&quot;{B753B481-5D50-464C-B3A6-7594F8E58DA5}&quot; pptId=&quot;1898&quot;/&gt;&#10;    &lt;slide id=&quot;{2C6202C4-30C9-4A95-B9F6-6C2D79BEC18E}&quot; pptId=&quot;1736&quot;/&gt;&#10;    &lt;slide id=&quot;{652E830F-735E-4BF2-835C-6D4F69435916}&quot; pptId=&quot;1765&quot;/&gt;&#10;    &lt;slide id=&quot;{7D086C09-FED0-404E-94C9-27B010F4AB84}&quot; pptId=&quot;1743&quot;/&gt;&#10;    &lt;slide id=&quot;{E759CDC4-0D72-4978-AB5F-C19ED6112C64}&quot; pptId=&quot;1808&quot;/&gt;&#10;    &lt;slide id=&quot;{87C588C8-E0CB-4777-A9EE-62C618260432}&quot; pptId=&quot;1979&quot;/&gt;&#10;    &lt;slide id=&quot;{AB78C9EF-25C8-4B05-B186-8E2F750544DD}&quot; pptId=&quot;1828&quot;/&gt;&#10;    &lt;slide id=&quot;{DA283FB2-4FCE-4464-B759-27C813512EDA}&quot; pptId=&quot;1738&quot;/&gt;&#10;    &lt;slide id=&quot;{D1297598-D85F-47D4-8F38-AED15F52750B}&quot; pptId=&quot;1980&quot;/&gt;&#10;    &lt;slide id=&quot;{ABBBC548-C5AD-4006-AD25-FF366F7C935E}&quot; pptId=&quot;1833&quot;/&gt;&#10;    &lt;slide id=&quot;{F0E43CA4-0B7F-42E3-B2F2-B17CF6ABF305}&quot; pptId=&quot;1838&quot;/&gt;&#10;    &lt;slide id=&quot;{A9E306CE-6333-4876-8B3D-F0A6ACFC771E}&quot; pptId=&quot;1981&quot;/&gt;&#10;    &lt;slide id=&quot;{B4E60FEC-6C79-44F7-914B-74A57ADD0A1D}&quot; pptId=&quot;1950&quot;/&gt;&#10;    &lt;slide id=&quot;{16043D20-F1C1-4AF1-9B77-237F6371D7C2}&quot; pptId=&quot;1840&quot;/&gt;&#10;    &lt;slide id=&quot;{E8539489-DFDF-42F1-8D07-F85A028D530C}&quot; pptId=&quot;1847&quot;/&gt;&#10;    &lt;slide id=&quot;{69E08443-2C4A-42AC-A811-C86044F8867A}&quot; pptId=&quot;1982&quot;/&gt;&#10;    &lt;slide id=&quot;{CE5591B0-C5AD-4077-8F91-697C1131FCBB}&quot; pptId=&quot;1983&quot;/&gt;&#10;    &lt;slide id=&quot;{FA087352-004F-4FB8-9BDD-38FA9945C732}&quot; pptId=&quot;1951&quot;/&gt;&#10;    &lt;slide id=&quot;{277BAD8F-0929-4029-9C12-47C854B98816}&quot; pptId=&quot;1910&quot;/&gt;&#10;    &lt;slide id=&quot;{4D8455B9-4B33-49FB-8D47-3888538B58DC}&quot; pptId=&quot;1911&quot;/&gt;&#10;    &lt;slide id=&quot;{A439DFE7-1B37-4D9A-B958-F4D0AAE9A2D2}&quot; pptId=&quot;1912&quot;/&gt;&#10;    &lt;slide id=&quot;{50C7278B-78D8-438C-813F-6F40BFFD5483}&quot; pptId=&quot;1913&quot;/&gt;&#10;    &lt;slide id=&quot;{A09E70B1-E496-4A6F-83C5-597E520A0E7D}&quot; pptId=&quot;1914&quot;/&gt;&#10;    &lt;slide id=&quot;{F9EE9F01-F24D-46F8-BA45-4832752E081B}&quot; pptId=&quot;1984&quot;/&gt;&#10;    &lt;slide id=&quot;{12C8487F-9AEE-4B5C-9C81-DDCF495F4945}&quot; pptId=&quot;1916&quot;/&gt;&#10;    &lt;slide id=&quot;{93822074-D2C2-476D-ACF1-AE714D176BF8}&quot; pptId=&quot;1917&quot;/&gt;&#10;    &lt;slide id=&quot;{1BA4AABA-E616-44AE-A899-9AE32AA8DC9C}&quot; pptId=&quot;1918&quot;/&gt;&#10;    &lt;slide id=&quot;{B737568E-2C44-48DA-AB46-C703778B4FC5}&quot; pptId=&quot;1919&quot;/&gt;&#10;    &lt;slide id=&quot;{F28CCB71-7256-4D96-B608-4DAC92A9BB26}&quot; pptId=&quot;1851&quot;/&gt;&#10;    &lt;slide id=&quot;{C4CA4695-DDD8-41DD-AC6E-0177D38F44BF}&quot; pptId=&quot;1985&quot;/&gt;&#10;    &lt;slide id=&quot;{9940E5C7-B5B8-4E59-A18B-E811089CD8AF}&quot; pptId=&quot;1846&quot;/&gt;&#10;    &lt;slide id=&quot;{50D1EED5-6F8B-4E58-94AB-17555A65CFDE}&quot; pptId=&quot;1852&quot;/&gt;&#10;    &lt;slide id=&quot;{7F3A0D8A-1807-42A1-981E-18596D0245F8}&quot; pptId=&quot;1850&quot;/&gt;&#10;    &lt;slide id=&quot;{4C72BA76-9126-4386-A21F-3DDC34A09EE9}&quot; pptId=&quot;1986&quot;/&gt;&#10;    &lt;slide id=&quot;{DE60BA81-C448-43DF-9EF3-5C65AD58BEC0}&quot; pptId=&quot;1987&quot;/&gt;&#10;    &lt;slide id=&quot;{95AFE411-C72E-440E-B50B-55462A52A5D3}&quot; pptId=&quot;1921&quot;/&gt;&#10;    &lt;slide id=&quot;{C0619446-6776-4AE0-BAE8-099275856EF3}&quot; pptId=&quot;1949&quot;/&gt;&#10;  &lt;/slides&gt;&#10;&#10;  &lt;narration&gt;&#10;    &lt;audioTracks/&gt;&#10;    &lt;videoTracks/&gt;&#10;  &lt;/narration&gt;&#10;&#10;&lt;/presentation2&gt;&#10;"/>
  <p:tag name="ISPRING_PRESENTATION_COURSE_TITLE" val="NEW_Training_eco-banking_financing_of_WIND_June-Aug_2019"/>
  <p:tag name="ISPRING_PLAYERS_CUSTOMIZATION_2" val="UEsDBBQAAgAIABFEbE42YVgCRwMAAOEJAAAUAAAAdW5pdmVyc2FsL3BsYXllci54bWytVl1P2zAUfS4S/yHyO3FLxwYoATEktIcxIXVse6vc5DbxmtiZ7RC6X78b5zukbEir1Cq5vuf4fhxf17t+ThPnCZTmUvhk4c6JAyKQIReRTx6/3p2ck+ur4yMvS9gelMNDn+SClwCWECcEHSieGQQ/MBP7pGdwkZk4meJScbP3yXKO3O1Oyzk5Ppqhi9A+iY3JLiktisLlGhEi0jLJSxLtBjKlmQINwoCiVRjEabCX5u9o/KZSULPPQPeQmXn7xjVJy/Gs+YCkWLpSRfR0Pl/QH/efV0EMKTvhQhsmAiAOVnJmS7lhwe5ehnkCurTNvCrIFRhTBmFtM89c8sW5cLQKfFI5rFPQmkWg3UREhLZ+DWdDUGEa65qJcC3YE49Ymdta1162RR2JjqUyQW5q9A72G8lUuG7tPX+PTkTsbROm45pPD3Kx/DteJ2P91uX7ZCw2o3yTcB3jUh/SWaeToMNdvdTW2Mr2sZHtXclEHAW/cq4gtK/f2hMwX5Bqw1bmNk5XFwEu4NMdC4xU+1uEoXRr2bitUtxKKa4FtRxuu/uqoyBNtltgJlfQlGrmPfEQ5BemlO3XlVE5eHRkrLF0CPZolXLdpK4hXmzS5OwfelP6jVrzU7/WGQv4H435hERtTbgI4fmOo4+BFGtqAItd2lyTJW65ZxeTzjdp7zANTN1JwKZgIo5hKgI8+yEzjHZ2eggKiml0CXI1wvYWDoJjHsUJfs0kw3j1IE3K1G6SobdwEJzIYDcBbc0HgRslC8xQ51mGA+Bl8V6utx2h45aMdNmK0aMT49ALcm1kyn9bpQ/mpLm0kn7l9B4fOYc+Degm4y3kw/w1xGgSDOJq5sL2NQKcC08citWA56S2uhkO8YlZXz6NBnxpeihnTDOdS8M6qyzjOQ4mzyqv5hzn2cgnhC3LE3PbT2h4eVjoKOHpe2OK6zueVVms+G9wCh6Wfw0WSyy1E0Opd5+8P1/2GFCLOBkH21vToR23UjR1cF1q36pf247mhqq1UsnskKS8uhcVppoHH1GOkZK5CEcCsA2r6XWC8/hGAXMS2GJGi1M8HjLzyTt8qHO+OLvoUv6wuGiwNq6HauMqljdcR3XAnfxofZDaRLx6ruHjH1BLAwQUAAIACADQgf9OD+BnoO4GAAAqGgAAHQAAAHVuaXZlcnNhbC9jb21tb25fbWVzc2FnZXMubG5nxVlta9tWFP5e6H8QhsIG69ugZYykRbZvElFZciW5aTeGCGsogTQZzTa6b06yph2ENZQs6bKlXdoxBtsHx7EXx7Gdv3D1F/ZL9pwjyYqcpJKydvtgsK51n/Nyn/Pcc6+Hrj+8P618Pflgbmp2Zjh3+cKlnDI58/ns3amZe8O5ijNy/qOcMvflxMzdienZmcnh3MxsTrl+7eyZoemJmXtfTdybxPezZxRl6P7k3Bwe567RU/SsTN0dzpXzbl4t3HAd01XLZTdfcRzTcHU1L/TcNbkpa3IXn8bQxWDSCRgFs1RWjTuubo6abl4bxdyfZE/uyJ63IFvyQJFtPHbkAcC6GGi99+HVqw8vX7n6fiZku6TqeiK2wuBXLqXANhzL1F0YELpriNsOsFflCvCXss01K46uGQLTtzB5Rf4ImD+yQZQtcYtTviLX8VlNnF2xLGE4rq1rReFqtmuYDmdLF44ociD73lNFHnhVpKeBT13+JZtIUZeGu/jak9veI28NP3ZlL3xzh6bhnUXKruLNy33kdU82FMJArvF+11vynib5VzRLqma4lrAdSys4mmnApxVZB2zPqyrMq236Cpu0bPW4Aw1ZYwd4sIm34TkGajC95n1P/tcUfF+mpfcW2TlwgF5au5Ds2rihm2qRKV8Stq2OioGEIe4OEQzfa8f4wDTz5hXktAXTSKWChM3Tj5RLGsb3poIIm4A6oCRigH5q+nAtDPWCBWlhcMr+4gEqWylPT3zjRweQmvdEmTLt5IAsdVwzRlHFpm67wiiGI4hqHS7V4UXVe8JOwW9Yh6+LZCCgQ0YDlmoLi+uwxkG3ZPsUCK5fzC+8x+zPQuAeKDIvm9nwxrTRMR0fh936GW5VoQoIOhtMWRBJf+Wl6QSxpQBBGQoLZWzb46ZFpfeMMi4bYOqCt6yQMjGz9+mhEbCMgPFSwHai8HFMX0+yrRkFE0JQcA7b3wRGHbOrjLQX8yAZEMGoXLCBtiBBqBjX8fVx86hw7B6l2BpbphBrkAxiSJ1KkzLqLX8Qhd9Q+MeOgiS0o+E9nwlc5AQFXIQRiVFiRehqxSiMuXkn2syoEA6CKm2RGykxIGJxndjqS4Nf5HEdCIUsXuCtWIEnuh8Yc/Pmbeg6Z30pyxzzBhWW3Mgy546wMekVNDpxmqHe0kZVpgg2nlDihU99rFvHj9yXwAGmB7oerSU9LGCVwU3ULCk+b0a0NfD7bW8xmz+2uFlBSWqqzosVmQn8YnE9wasERxIXDrt4QRRJUW5WtE/cEVXTRXGggp751G6GG94e6L3Pxmmz8BYC3vcT5K0p54Jd3iiK2+dQEsH8eJ6P2b4JiWtuEXGg/mJpzxhLrL8YCGk1JmreI+o4SNI41Y2gMduLdRPdVDpyQkoQbywlF04RC+nluwmERAbLsYYwDjVWe2+MaHCRM0RkF4ShWpqZxLZd5suOz7UBF4+mnlzCIInYzltgZDMNI08T9GlpmZmLWRJy2kAyczIbEd99ULbfCwn0/lBfcf7+xNR0+mljZCyv0Ya3xXHWfV1Oj6AZIyanrAcJpzga1F0mt6cRgmGGIEvg57d8QukE3Vh4OvCPGwfkIOe6BiPUsNMDddbU6iefkCKb9hhW2497lYunxptQl1eumR7nFvJn+jUfdiONwUzIWnq8cZG3NcfveWokYElTWVyTusYErT+2O/yOZr/F/vDQsTTWBDmaowvunbb5OBk7Mdd4hXfStuawUSmJMJ1+e3JUm4nnWJlAMuth7QZHyNaRTuWEcwIyyr1KlDv8uuzfk0CWufXGqf36v3E6yM3L2I1C6w3H9CRjfe079UHjsH79B8cKW6gWjgQF1SgIv7ts83a2mFapAgCIDCVad+z+8WSLhBowB1yq5N1yf9/uhl0PpSGlCf9WqShGVJgJc/oSXHsCb9spQQad/EX+gHPUaxz8/+STwiv5XAHoC/k7Bjfka+XjTMB0tsK2J/oGPuVTWoerAS34Z5nRKM4I7BUy1j6+20qEdtR83DcQ8kUQ9IZ8nmZ6cCt4aInDu8Hk6RqKMH53tjnQgj4m5g1uOmt02qfS3OUf9hUWLb5yi6b3SC5OUBHO0zq/MKA7yS5DHgLaqY6jFsZKUBCbWdNkB6tYgFYWmJC9BbNi2aIvQP61dD1IRZMuJX3wWhbwkmrdwB7HNz/Bbk99aRXl0QmyctxdWRYTzB92uMc5ZlJnAYjuldcDDV/IMv3YvijWtiSiITuOVnbVYpGv4IGxQQcIBNIN7ziDGy1i3TYL9L5/6UGD+4dv6omBA3f1ae0XxlQDW/T/4oIlRP+unq6No3vVHWbLLm0Cf1d/SwLi7izc5LAD+M+RujRJp/oXSXG0/tMc/6szdPHQnzz/AFBLAwQUAAIACADQgf9OFR5gG6MAAAB/AQAALgAAAHVuaXZlcnNhbC9wbGF5YmFja19hbmRfbmF2aWdhdGlvbl9zZXR0aW5ncy54bWx1kEEKgzAQRfeewhsIXYdA16VFqBcYcZRAkgmZUfD2TURtadNl3vs/w4xiFDF+Yl3VtYJZ6CkQRUucUTXvd7YMC169cSCGfMKCvOdKJjcsUWgjMnrZlB7Bcsr/8GN4a2E9P+IjXjDlQmcc6kupsJlc8rCYaWPdGlCPEdOAL5hz6KG3eMO1J4jD4wzsG//VuZs2mx3eaUAdIrkgqvlAVbrXcfQXUEsDBBQAAgAIANCB/07qujjIqgYAAJEiAAAnAAAAdW5pdmVyc2FsL2ZsYXNoX3B1Ymxpc2hpbmdfc2V0dGluZ3MueG1s7VpbTxtHFH7nV4y2yluDIUAuyHZEYFGsGpvamzZRVaHFO+Bt1rvW7jiEPnFRCJWigqKUpElLmqaq+tAHh0sgDjZ/YfYv5Jf0zKy99uIL4wRQ2vTBCTt7zjffnDmXOWOHr97NGegOth3dMiNSf2+fhLCZsTTdnI1IN5Tx85cl5BDV1FTDMnFEMi0JXY32hPOFaUN3smlMCIg6CGBMZzhPIlKWkPxwKDQ3N9erO3mbvbWMAgF8pzdj5UJ5GzvYJNgO5Q11Hv4j83nsSFUEAQD45Cyzqhbt6UEo7CFNWFrBwEjXgLmps0WpxrihOlkp5IlNq5nbs7ZVMLVRy7BsZM9OR6TPRuWx/rGBmowHNabnsMls4kRhkA2TYVXTdMZCNdL69xhlsT6bBbr9fYMSmtM1ko1IA30XGA7Ih5pxOLq3eJXhjFpgBZNUJ8hhomoqUb1Hb0Ybz2AbtgM7UWIXMIAGxhokCb5L/AFvSJs31ZyeUeANYraKSGPKVEoel1NyYlSeupGKe1SFNZSYEpeFdNLx2Jg8lUgqcnrqujIR71pJkW8qXSh1y0wYfjIlp+WEIqemrsWSXWqIk6rryBMjsXiXOl/L19IxpduZEiMT3apMXk8mxHSu35qUU/FY4ospJZmMK7HJuhb34QZvDYeCjh+GALEKdqN7k2whN22qugHJ5oiPO5hAujJUexYr1rgO0TijGg6W0Hd5PPtlQTV0Ms8iFLLabYzzI04eZ0iKRV9EYhEl1eE8QCAGIenH9tAVP7QvXQ4sPeTNXl9WS5ZhP9lNZi1inTH7/r4hn/6Vwc702xAN39E1bCVU2+Ypq3kBx1K4UM+O/QMXL3Zm0Wa2sEqImslCKiW1TNg4UpPSGX81Q/Q7kKfxEa4zBcNIF/J5yyb1ZNo46JNoAxOescyA/7FnNG0Zmr9vODeNtYSaww0FKH1bN8dBsl9CMxApBuxoMo9NlFZNKHo6gV3O+ABOYdohOuHFbrwqPWLrqoEAD6oyRhPppl3PZFXbCYSGvz+s0GSi39DHtEgP6K67REt0/1vP7t679jq/011achfdJUTLtIjcRfoWUN7QHXdDCIFPugWTLrirdB+m3kfuAvyx6C7DcBFAy+6aENAfMHMF+BcZGwYopPULyC/AekXln1Xx92lJSH7Tvc9Xs1RdHN0CE+2KqMrnc5AnhCZ5wUzuLgnJPmQWvkcrwIvt9C5jtEF3wNAVMHiV5CGzB+zsNn3rrtEdGOCPe/Apg0TRXXE33MeI7jHRii8OKO4DeN6mFUQPQGQRBNeuCvH6FfQr9JV7D9iUmf5es2OwbQVTfl4nuIP4Xhwg9wemXX/xxlsI90kAZBj0TYN79gqResTW74Mys4FjL3uwsFrmnkFY9qq+Dm5V5C7D+0Owxqq3MGbLSpVgbUnN0YPOeaeQWGJMvnnuDOl2MPxRluA978Hyobcxu3VLrAKguC1gQ6v6B6D9uubGHpjnsWWweW3/GSQkk0MY3Gjkvt+1W7a3zwYPC2b1ImRD5pFbbDo+9YOW7rpGSyftrEJUmTlhkKXK7bMi1sktuwudzus5/SDqOnJOnl49eva4/297sXOihhKIsF2RCOvO4Bx9h5eh16zQsMrf0sytIr1xZ3aYUIk77Irg4YFbNbjYYAmEVQan4QkL5ngLFa/k1cwK/wdszuRL7rJg7a4DVhnwdN1m/mOmFLJ4X/+FgcGhi5cuXxnuDb1b+PN8R6Vq7zZpqLpZa95GO3b8wppHbheO0WvTxYtpHenlj1Fq29EL63VLs0N3L6zZoscX1j3a6QsrNvX7x2h26PqbdMctOwctHNaa9rP1BZCAeoyRHhlVYl/FlFstAHgoNPdK4RDr41q3dbzJ/li7Ovob/Ql6rJfQuPwNzdo6fJ4g+pxu0r9g8Cl9iYYF0xRUF8jMh5CsdnhqfeCXoXLtNMjSs+hRhZ3zoN/gahVBCs+A/89QL54ITrJZXfFTYY11sNU6fSRYt9aB0YqQLOPxVJCDGOKmIN7zQFmt9Xct2rkfBad9xe4IghW6yHvI7VpfeGY16EMqglAGOeFicmpJ9t+RKD/4/svLtKeUKJ/DOWoVjrGlU3PfT6OcneYm/YfN/nFfDv9/TdvhgMVurZbBMouCd0orYCzWMi+A8Q6qNfi97fmI379Wqre4Rfe+oBZrc4u8lSzzawOxxb7g9yFbXjd6pokyGHJpeSJ2LRkf+wQK00dqQe/J/3428IWs/0Vh8BcM7E1ON/UcmNXQNez/7CE6NNgXDrV+1dMDaMGfkUR7/gFQSwMEFAACAAgA0IH/Tpep1g1qAwAAmgwAACEAAAB1bml2ZXJzYWwvZmxhc2hfc2tpbl9zZXR0aW5ncy54bWyVV9tO4zAQfecrqu47XQq7BSlU6g0JbRfQ0u2700xbq44d2U7Z/v2OL2mcNiGFCAnPnGPP5XgsIrWjvLMHqajgj91+d3jV6USrXErgegFpxoiGTkwUPCeP3ae/83m35yCCCfkOWlO+UcZS2DoUgXGuteDXK8E17nPNhUwJ6w6/PdmfqGeRbSyBYV3KWZMVlMf86N+PpxdR/Bl348F08tBEWIk0I/wwFxtxHZPVbiNFzhMT2q35mmjbQwaSUb5rjYhRpZ81pJWYZjez/qx/GSWToBSYkB6mo/7oZyuLkRjYMfvB3f3d6EJOedTnjTmh7ami2tIG/cHt4K6JlpENVIs8mU1vprfNeI67V7vyaVyOoOGfbs0cxX8A+aXNRZZnX9FIJsXGFPSEMzBfK4cJkuD1Q8L0wXytBJOQOahVkIrRBNsgZOKk+N18TeCmWvo/wyERmbstBXszTTiZHkYhMYOhljlEvWLlfGorPl5zjZcJhmvCFAJCUwl6wwzfSK6Kbaq2EvcHPihPApA3lIilYHkKExdvAKzaS/xkMrZzJYzvaAsClLD3xiDC0lgiX7CsZ8jAWCLfTbdeOTucwU89jlPoYUx8Mz+vPnqBE1wW9SpWhdecNDe3XAVHe0OBSUUCQyurBU3BdC3qWZsLqXcWU8TJnm6Ixnfpt8HFB5uMinonDq+0el1FmmoGdXJbiVwqDAbdS5+t71yNx1Hcw6FGeg5rXaCrxrIp5rUItWDX7Ur32x3r5tYdjW/JYzclcgdyIQRT3Y7n4f3DbdyrfM4w0xrfUpDPfC0u5HChIdzfJtEEFu4KXgonWpPVNsWQmjI4VtQ1tr5/kT+2rrE8T2OQM9QDhUKQVZvDbelmy/BXLyl8QFIlNDgdU29xO07oUe+BwQsAiFxti9vgFs6T5kxTBnsoZkpgsAk3ZRYpVH9dvkZcVUkGlov06EdQKZQQV3XUEJYYl6gOs9DRLnlNYmUTqwyUYraXG1emfTEkjVbD+WjXXkiVjdFfV0BsVaWaJNfiXROp/abl2qdO9jDiNLXzBx3B8TUex2FCZL4q1lmU98xehmDerONmqiDUeJooZsoO+3UU6zkdsQu8ncO1BAjHqzVeBQ/ALzjEgsjk5QipvAg1bsfGHPHNtNMa53ya6agXmFxzjm3Av/F/kuF/UEsDBBQAAgAIANCB/064dE82owYAABsiAAAmAAAAdW5pdmVyc2FsL2h0bWxfcHVibGlzaGluZ19zZXR0aW5ncy54bWztWltPG0cUfudXjLbKW4Mh5IpsIoIXYdUY1960iaoKre0Bb7PetXbHIfSJi0KoFBUUpSRNWtI0VdWHPjhgAnGw+QuzfyG/pGdm7bXXN8YpEKXqg4GdPZfvnDmXOWOC1+/ldHQXW7ZmGiFpeHBIQthImxnNmA9JN5XJ81clZBPVyKi6aeCQZJgSuj42EMwXUrpmZ5OYECC1EYgx7NE8CUlZQvKjgcDCwsKgZuct9tbUCwTk24NpMxfIW9jGBsFWIK+ri/CLLOaxLdUkCAiAT840amxjAwMIBV1J02amoGOkZQC5oTGjVH2K5HQp4FKl1PSdecssGJkJUzctZM2nQtJnE3J4ODxSp3ElhbUcNphL7DFYZMtkVM1kNAZC1ZPa9xhlsTafBbTDQxcltKBlSDYkjQxdYHKAPtAuh0t3bVeZnAkTnGCQmoIcJmpGJar76Gq08By2YDewPUasAgahvrUmSoLvEW/BXcosGmpOSyvwBjFXhaSwMpuQJ+WEHJuQZ28moi5UYQ4lokRlIZ5kNBKWZ2MzipycnVKmo30zKfItpQ+mfpEJi48n5KQcU+TE7I3ITJ8c4qAaPPL0eCTaJ8/X8o1kROlXU2x8ul+W+NRMTIxn6nZcTkQjsS9mlZmZqBKJN7h4DDdFazDgD/wgJIhZsJrDm2QLuZShajrUmpYYtzGBaqWr1jxWzEkNsnFO1W0soe/yeP7LgqprZJFlKBS1Oxjnx+08TpMEy76QxDJKaohzBQIwSEkvty9d81L7ylWf6QFXe8OsjiiDXq2LZ01injH64aFLHvxrF3vD7wI0eFfLYDOmWhYvWe0GHAvhQqM6Do9cvtwbRRdtQZUQNZ2FUkrqlbB5pU6lMfxqmmh3oU7jFqxzBV1PFvJ50yKNYtq86IHoIiY4Zxq++GPPKGXqGW/fcC6FMzE1B1kQnzQkNAepocMWzuSxgZKqAU1OI7CtaY/DLqRsohHe3CZr1OOWpuoIGhh0YYymk23bnM6qlu3LBW9DWGdJj31Dn9AiPaR7zgot04NvXUe777rz/E73aNlZdlYQrdAicpbpO5DylpacLSEJXOkOKF1y1ukBqD5AzhL8seyswnIRhFacDSFBf4DmKuAvMjRMoBDXL0C/BPaK0j+vyT+gZSH6becBt2alZhzdARftibDK53NQGISUvGQud1aEaB8xD9+nVcDFdnqPIdqiJXB0FRxeA3nE/AE7u0vfORu0BAv8cR8+FaAoOmvOlvME0X1GWvXIQYrzEJ53aRXRQyBZBsKN60K4fgX+Kn3t3Ac0Fca/3x4YbFvBlZ83AJYQ34tD5PzAuBsv3rqG8JgEgUwGfdsUnoNCoB4z+z2hzG0Q2KuuWLCWhadfLHvVsIN7FTmr8P4IvLHuGsZ8Wa0BrJvUnj3onHvsiMTC8q1zZwi3h+NbUUL0fADKR+7G7DU8sQ4CxX0BG1rjPwTuN/UwdoW5EVsBn9f3n4mEYnIEi1vN2A/6Dsvu/tniacG8XoRqyCJyh6njqh92DNcNWj7pYBWCytwJi6xU7p4VsF5h2V/q9Lbn9JOo78w5eXiN7Nnn8b/r5s6JOkogw/ZEMqw/h3PpJd6G3rBGwzp/Rzd3yvTmnSkxojIP2DXBwwP3qt9YfwsEK/1qeMECHe+g45XdnlnlP8DnjL7srAr27obAGgJerrvoP0alkMeHhi+MXLx0+crVa6ODgfdLf57vyVQb1uK6qhn1aW2i54gvzNlynXAMX5exXYyrZXg/hqnrCC/M1y/MHuO8MGeHoV6Yt3W0F2ZsG/CP4ewx5rfxTppWDmY2nGnbz843PgLsEQZ6fEKJfBVRbncQwFOhfVYKBtjg1nmO41N1yxiX+nhzHP2N/gRT1SsYVf6G8WwTPk8RfUG36V+w+Iy+QqOChQn6CdTiIyhPJV5MH3qNp1I//7GCLHo4YSc7mDA4W1UQwnPA/zN0iKeCSrZrFj8T5tgEX23Sx4KdahMQrQnRMhzPBDGISdwWlPfC10jrE12HAe5HQbWv2a2AvycX+dS4W58Ez6zr/JseIFQzTrh9nFpZ/TRKY8crLq1nbXSr6SmVxhdwVlqHo2r51AL2E25ZH29f/sOe7pgBdqfjAUrinMaYzuqc8P/Na/cTFLuIWgXPLAteE62Bs9gUvATOO6w12Q/252N+pVqtXcwWnQeCXGxyLfLpsMJvAsSMfcmvOHbcAfNM66I/3ZLydOTGTDR8qnmniSXeJ1HsTtZ97pP3BavvG1Xvmz7/vyAMwLr/HzrGBv4BUEsDBBQAAgAIANCB/07sTFlStgEAAHoGAAAfAAAAdW5pdmVyc2FsL2h0bWxfc2tpbl9zZXR0aW5ncy5qc42UUU+DMBDH3/cpFnw1izKUzbc5MFnig4l7Mz4UdmNkpde0HTqN313KNi1w6OgL/fPr/3pXep+DYfV4qTe8G37W7/X8qTmvNbCaUTu4bOq8Ry+s7mmer2CZF8BzAV4LKU9Lf+SvX4Iy9kRtmuyfra12/Dy0X9aMaxeXhIUiNE1oJaG9Edo7Ffijkdkxq0NGTpmTnTEoRikKA8KMBKqC1Yx38VA/boItGEtQ/6BrlkLD9Maf3Ee95K9jcB9G86nLpVhIJvaPmOEoYek2U7gTq2P8sR0uvdlLUNWBb/vC8lybhYGiHTi+jv3Y7yelAq3hGHcazfzZLQlzlgB3EwqDSTD7A20Ydwvaostc5+ZEh344DgOXliyDTpXmcXQdjZuYqLw61ewEP3AG3k1fMpKzPahzrFDu5BkHKBVmtiJdNLSDRDmyVS6yAxdN7SA5u1lr2/dv1B1jlKBa/fwVV3a4TKcYjWuGrWu2IW5t0ddczugMhrzcuhX1keoLnBKpuEhoklpckpsx7U5j5y9V2kxtQS0RedU87aGArpoJqIVYoxWYMSzdFJVWpfPqNgpy5+nZOba2Ofj6BlBLAwQUAAIACADQgf9OlBOzImkAAABuAAAAHAAAAHVuaXZlcnNhbC9sb2NhbF9zZXR0aW5ncy54bWwNzDEOgzAMQNGdU1jeKe3WgcDGVpbSA1jERZEcG5GA4PZk+8PTb/szChy8pWDq8PV4IrDO5oMuDn/TUL8RUib1JKbsUA2h76pWbCb5cs4FJliFLt4mjiUyjxSLHHYRqOFTXv/AHpuuugFQSwMEFAACAAgA0YH/TriRmMxjMgAAyEcAABcAAAB1bml2ZXJzYWwvdW5pdmVyc2FsLnBuZ+18eVSa17q3TU5OzslgetoMtRlsmxprnBqNGhS1aaYap0ZjDI5JFakiGiGiqEiHk6SJRuMENSI0NWqNCokIiAM0tcbhVWhilAAqdUBURCIoiiB8aMZ2rfvHvd9dd93vW3Utdb8v73727xn2M+y9X65+7ndi84Z3N5iYmGz2+uxogInJWp6JyZrIf/zdeOfwzbGDxn9voAJOfGpC4e6aNF78DXbY97CJyb3cjbrz64zX/7zwGQRlYrLdYuX3Da+AD5+amJwI9zp6+HRqhHxQTouPDd83oVG8993Tb+t3Z74hf9pqMjhM2EBEu25YcxX971NXr36x5sAvbx2ZrpjA77iFPdw4EVv/4F2Lo3eEpx6WfbbtQtwPRyOu/fjDT+5DIlV1WlxfV4ays7slZcaSaj2SU8oackyhgGVDcCjJMLnGCOfJSYwR+VemEjPjhWshzPh34nPSGyYmP4x2dak22je/h1T0/ewbqh3s3m5i0nAyvUhKXxuch22drXXnSY23DlXcUjajv9qPrLmwC86Tg4zUcmKlxlsX9iOnLzTQpfNha01M2n8EA16XWmvdqdJ3jX22SyB++3clyDHufBOTn+99xEMGDF+A82Ssv5scdzfoVATMDEt6NLouw6AVcwY4C+5+p0mS20o61R2r2NbOZqvp1FoPpvQdk3dmSxUZ0pFQ8RL+O+JhNejM6nManmG+JXiXdqmas6SbQqXnvPFVOFaRLg51/3l7Hkg1TeMNibQplUZIxzAeRKUuwORcMNc1ixh5PDwWoy+PTFO0RRrmxTU5b0MAtgRkr6dmSKzt95FjG/7p7z7/uCXUBUZW6sbJS0xCp4dWpjBcB6QXEI2i7SZPipQ2yEyz5HIJaP0oTg0jh+62rMNjAdRJWTBnqQ8A7Nlz5fbyZLMHBwYep4VqC6XBLUtOBO3UFQ9dXhbZcCmyOVXOWSQEbv3yJS2EBIPZvvQ2eXEZqF9APage75xLdq4J6IWCQB28OY2mJzFTNbLFHDOmRNvaY0SioUyIiQOv7h/Ru+Eyf+EvkbLax6Mdc4C8elg+2q108G/Kvl3Rg+anwXfCw3xLYoXyjovFHhaWAvUTkfSAqh7oGa1JZqqYspNCcXi6W6cyrng+DDYIeSAcnYGKlcTk4CRE4gl0NhW3LCPEpuQPcOsRpMylcnsbEZTtY7iemDE6st5z8b6kYRO876JX6WYeU0cHKMNm/RTLVpFc0MeWsFoMS+baYHt9hIjvpV3qzCTwfTN5mlKpmsE/XyGGgorZzC3T774mAVZL6ePDFxNgqSfPZe4Dfc+9j0rgTEYaSoC1spsuqvre8XNurQ7+potwDciEqoWkjFcleT3ou5/aHyQijNWE4glJQMCpXqhGA1nnzKzeNYa2ZYb7l/gUJGmKo9k3KTNStDslzcZrD6rraAXgmpbbQuJ8mFtre0z+1Ma61cV9XCL/UAQR3YSOoRGiZ3LQLeAMCwsJLc1gKYx7UgpT/vq2f/MhuzY694yl1f1iFySOr3Hwn2nfwX56CSCXM6oHKwqlN10kDXbzFIfwOEFZzikSTWy047TS6NRlvaopITK0xcg9NRZeDAc67+pq+H1Cj7two2l20To00MdehdLC+++yu4UZiH9x30g7GZoQfLVHvivbklUKHas5U9GzXNhe+NUmqsbBQ7VP/vUy44Pi+tyyGf5iTVSvGS3E381mIfCsAwVfLD8ZZ2YmplDr5PeYohLtPPh0XTdjqzyURFu2cnWiMDAfGs2y8CEjehy9rW9rb7a9wAttVb1XVW7iqep2JDBFyoGE4CZfC1i16Bc2Iv34dChJllK8fE99rzlnKoX02LzaIQHBGVS7xvM+lKJ7OAyiTVk/bWD98TUmTQGkY1z7MgodHHzeN6B+6vdU0eEkoz2aPhXF3pmGNrpO8JSBYKQb0CF/l6AFpVLnx2G2zABVjMAs0uuUmOHOKp212hy0Ic4d4dCDTJ2BpeZLbj8+835tLDzMLXKzeO6Jqtky6IYDuJydaW61r9gS6GhA5LLwwaNCcVRT98nLudFkJfGX4rdClE+qfxpHV9veFnXFJbKJV7nLhRJdDcAQKYmfhgO8g5DjFQBkKsPODQpmwlnF7IpqkVPCr++TMX513HdJYkREsAYSG7nRKdxi1LnFFG60oXFxPbEGjjB/558m0ycx20GcbNdiR578jfQShMqimMoFWwatCRyJO7v7IuzshgjTGUffzbwlUXJ91RcRkwj/hMrv7bOOXKfWy6jRJHU3CpH4oK/eLFISXeyb2zI4NECF8iH3JRdFe1RIDNDOITIuK25iu1DX4tPxh3jpG74cq3nqASOdGAfkN6m2PLlAJqwoHFG/pUKX5vFAMIwm6pNtE6faG+Kb8vmfabWIXjZXOK00aghMtbXsTRC+phy/H8HMS85e53+a7B8H3kj2LdEgx+sfSM95QtMgm0RJTombqY4VoB+oSU4KDwlIch6xjKjLjvfuLxUVs08enYGZySU1cgdk0zicCe2N4i3fZIz31KmaoWcf8Ivbu2mJmAiPHcWMBMXNPCWR1hAUFvipNag6NHKkaI0w0wM06mCDtzg0Wl2jHoe3l39peUoCcovC+jWO85zLd1WCma0u28ayOZNK4ryU/mRmZ3JsZoSnHF59OTFtN0ObGnqNjy8gi9Rfh699aWv1YOlXbuvFgMhr90fMheoMeitB1XewKJua5GXaHPi3qU88qmIdakwnaN3oIfSy1+bERMsmj5xGsg3zQOdFq7cFJB8ymd4DybxMl8USTuXu7a2XCeeewBtvb/DmnuPf9SkYprM3VWvgZk6UltL6XByCrdbbmVnxrAhWPwV9I4re6egRkAZP3Zw1kKCQ2iQ1vY0ooV62lFuMsszhoqLzeZPws11zFbtTWO5NwkqwPS4FoQzrh1vE4gxyWfVlaotpYIbq3epYEXYfxK6ynxUW7MazM8YzK94HUsKp4BAS9YPkr1qc7aoCGp1nCvPlA1IfIWMA3862LTNqJ873WmxoKlUkRCOE/VGiSrC5I5za2txPuKRxfanxCise6GPe0zDTm7Q7wGwlPgovFamfMKG3wYla3A2aY7TOFyIyWxAcXkgKlGBEss8xf//98bPxmRSwdDo83QrmBl4vhY/6HWDdnj97bIHhrkYIpBtbU1kl+3miiCuYWiYhKTL4pS+rteY5pJBSRzrTqYfU8232HveWBkhRLz4uVNpYbjNlqptJ8P/rW4+5ElC/qd+xnG05UXKWe7vJz/+QQMZ0DnE/gduFh+903Bpu6CeNojaaZH++KovLAAou/yoomn+B3k9Sof5pkv1MRqb7jWnex2tX+66kTL9PPxNAl6OJCcx/dboHGNOmQ+nPgWwy+VkQuNoTbceLXPxlx9GVnwTf4x+tdjuykm8lGMkdTTMrB681+Xj3f6qJYQ+wUNKRhyfM3YsHWtJTkt0k6ujVQS8WSkXkwt71e1IX2rZw1CfsIuan+MT4iIUlc07q0/uR4dhNSOELMhq1dHNiRm8cxL1vIEVcEmx+hZhw3MrIqM8JDHsQszjsX7v9caC/nTQiHSwaUSpKgI+MuL+a/IjHdGNtSqslktKO24szp++128/ggNDg9s4+2EsUpaIQkspMTm+n4bdKM0giyZDLM3H1niIlpjgXSfeXmOHe9gJxl1ywVyEVkHQwcDqJC+5S9UBf0Sj8DXrAVwmZoE9S3Uo8Clq8MQlZqB/B4rBXMAWnSYFgfgVnJtqtn0ENJhHaQMYB7MpWctmKMrB4Jn4/T5tRMh/0oegeAyvqUoUk+RVKX2eFViTVpZwu8bCs/QPh4ipw5SHO8PXEkFKPP1LsDiCl/3mU7s9JKVbcq8oM1EvpoqUMgjT8z3hZPRLM7UOWf+TTKCvz1N8Hj/yZ6kC/stn/j2i7aGEnXlE7RZK4rhrkOdculTxHacPPeyXkQhgrZ9Usv89RZjShQgFaoogd/jo+vDSeaZBqXjOeUlEYyTHz9ifWvNfVlZCO8UPb/vZH0GZdqDrvr8/8WTQFEX++d5pUsHXCPFOeW8Mt+6OIa8GWue7qxbg/9zhLKqCvqf2znj3V93KpfrhBzc9HzMMG2REYP/y6EAyb9YpHmlFnFyvihy46YzMxBCWxfp0rEFpynOLxB3OoJIUDqIA/dS0AaPyuySrYXJ1y64RWrOzvS0LOvyYrbqlbtWTucYF8ZTLkGx7EIRrCsC/hLWN+/zqFapwtvowUeVLHZMwLMYHyeW8mLiEpgV6MxDEaF+n6X5nv/080NXdXnIg9yhA6lDb7+7ectOIr5vrHU/UfMJ1eSN8cv1Lu7DBPnfiWcAnUppEOzXKB8ykzA5DSiDHnlzJrzf9RN1GWy45/IoswjNqbAjzJYqFccneA6sj3crM71oxXPYnK5cSHBYzmh59MbyJ19+YASjgESMZOR5njBErVIWGsQ6aoDs7qRLqhOKXMB/w5eT1wvpi9m4yIu2JbyTN3FVavraPcrCj1i+h6MbmuQAMxlAAI9O6D8nooCToMLIfpS8lmka20aRuq3RaevPDxu5GtotmWNWdlvDk5egzdRHFpnvW130k+T5++yXnQt0jERIai8UXnvfof5nhPJcWkat9B4kBy5FlthgUk2K2m1ANYHubrO9oGm1LsFdItJvRwL7fXIVhY1NpenhdI3xVvZxbWbW3d/72Tb/75oGuiEYKk/Pe+ZWOMK2sZxLcUqroDFwidkP6bnEHGh2333AuIkpizg7xRb003evyAvXcMI73XfLMwWm8DB01/vX4Ii2nqLxDBAYgpnEwFBydPZmyunpRp4sxHHcwiZXjCSy9y3surGrhbfbv8AqWIU9jaGNm636osaEo4QhAFMaydMhEgJx7ybLktX64TDMUfcUM82i4Y4Eb1jIZGoEvrZeEJoXtC8QX5xHaaDW9+YExtrPf0H98I4AzgbTxHhQC9wKck2aLYDxPBe41pBIQR8PjOd2ceAgeB807Yk5GhajyzeoDe2SBBCjH41v1yiAKtLxRBb/niJaDc9yGkZO5BK1IyJxzdX4xBekrcIJRq21q5K5xFb95qaIxU9Y/2ZATliKTv9cYsA44yVun5oAHHxIrqZMD7lcWeZiGulH8XBOqW37a94mTUzjraDLPNXmXLw58J0As1+Vtn1QEy52QzdKlTRMKJ/iCm6HzQoerHMaXAfMWbTEIWv85RoQR1yRlgaeZJ+GAigHLzzZfYMt2AyIgNbBtepxKpik90869jJJwyeppPMB4fW8UmC9D53+C/CbnkUm57qca2BKEBLkKOZ/Y7COuKJwMW7zwdhxUJPpR1uaLcyi/UPtlXbA89UDX/uJ4+nQ2X9ozGbUwOtaH5yutZ5ElZpvYd2nV5A6N+/F707mIGoxpPBzeFxxJKo5fUuWs6QzBceTyqgldHy+kO7q3dhtVIX7q8swFrCLG8rXyzh4x/xJzdNlRIl+g663SSzPw6ApAND9sQ6Uu+/T2liGuz1yKZRdpPKd6ngupDzpyMCX1MG2qM7O1fIsgQ5lEVnWlx2kA/2YHooZrKwYrbFdUS+ioABpF/t7GF6CGjaFnhuS5trkCsOU2Heuk0Bbfrr28Su8gF/PDLkcEBSP5JZcUw0vGlemLKwNY85vsvfXe887Zfo3a0Z+xpWPa5kLiYbEH4jBoew45tGPB5QXN7XsRfzf8VTdjck3mWlBTq3rA9D1Tg+f31VbPjTtyTbbRvvjDb7cir2ROd1ZGB0WukCvlyU+Dqx+x2inh5JsWe99nVjuZOc0B9a9UW2ik/31ul2n7P+kL8alqSNL1hV8lqwNjVtKa94r/tMbU7GmuEZE/CqgVZigypG0HTz2RbGAoTcVqRvYflKjy2YVkhTn+gVj32zDSMjJI1D9rcPJSP20L3LHVBI7QqnOXOAN4pEhWciNE3ZK6OIJA+cbp0ofZQ1/h04I/mGYuTfd98FNWp6ph/IRc49xC16MikJW+Qghy/WPuPrsxOyJeU3FVQx3PDUVXqkAOFg3UbYUTqvlzcrCCd93Gw76rPLmuneIgzzipBEwil2SB9xPKKlB2pfdQCK65eZbj0YRQfRsLE0Ld2zQjGvxZrpuJmC0bHEslpM0OOPUHPAPjASApjVbEauWdXou8hYyzVLkruZsMrWzrjtdMq2Z5Fbd8jy/arPI/ILauu25jZKYZa0mfvBHPGR65EavcS1rliBmU4nVIvnHMpykjI6Ckj42LoTztnRx7JZau6LC3uQuU79lj9hnCIRwhLut8lxEf668S8YP9VXvhBJJTgYulmrtkIeiAq110/0uAMTAqh9a3GuDEMADR4aiIGIZxEeor43ODWAqz9esPQAjtFYYbt9CDEc4YJ5IZU4EgkSycw5Zn1b4q0c1xwbK6LZdNtKgcPZhCgj5fR7Ozq2Dg3ApDAxJGl1kmT6r5nxhdEkG4Bz93PWo3pbm83N2engdj5SKFfijGnWRppgN7qqTcj8VyYrbiZ3YqBhuaVMitrVFjfK9FjF1o0UBUdxiTIRE6aEXo/mxDvOdfBt5fyeOjUZaYP4nBtLMFBjmQ7yV2FAJkgYgMOJ3sKPtDJYbgLxfs77mWEkdN05TS1PGrnVW8mlbSqeEodOBjkC/Lr9An4qgDdyPhun4aInGFaOMO+dax5UL6VCZy15jnV1NnwrNroNb6ynmUGGOYWoIcXy5eOq37ZaD+Qfsbebmg2r/JMVoR90HcECxSERNN1WADFzp1mTwr7fvJ+oHIcFeaH9DKhdO5Qv8VvcrORcPypOJJEPQ6LJt2suFyETj8+Gsqk4l8i6gzD9zsbc5JvQsoZpVSuuuIGTKecTt4mYXT3I/vxhMdq20rxGeM46OIrhdLGi27r0LW/y/MLgS+9Y+psykBuu6xa5BeD7gTuEw0jTiGuBN85yNdt8dDNWVcIGNn5oqBfRdDHzfLRO+31GfHaD2UjUx+tTFfpnS5UkYCYHLEzsmpSSHsIt2DYCTKNZWp4xAaSSL7j6z7kne4zAm5GUKpIIqF1mfUnRFLBfDDoSKm8Q36kCxXe2GJTv7dKSfy0WFS0nxn0MRAybCO/i2hj2qVTfilVkudtK0WM7ABJOmYypSdUAoLR9vb2RUWk2zTtI1xGJa8GIlSfhOUOb8LvZyH+GY5/4upWOpbpoSCKEMMJACo9NnmDIgRDWcNGtHjN8KN+mhWMo7FOco/OcpFVGXxdIuF03sDtDTEQa2L5bkbtYn/xyH5G8pl0zSGGbZmNd2b5eI/rlOq3PKA19xSpQJiQ82xWuISTZKiHcsgY9GrtjyWfEpOcPLxOcQ8iimvrwtoYM8zyBvbtmuWRe5K0ggHeU8loLD+4d6agkjP7iJAsL9ifr8lI6oou9+gNXUer2cZ9ZApcLN9NOp3X44p80LThqXLTEgNa6FrWPFk3C2anZWuKk9r38+gvBg8OIhW4akPXpdg2FT65GWNr1V9c0RWPbULb1VLm7QBUKYt7kBUpOEOSAb/GueUGkTipKQZvRgH0Xk125jiod2XRTnwzs0dJEzUVSgco9tsB3rvGBK1h69wStSrHSH3piEn7atAvrbbhBYXIuhEWsGIUKDm8rkWnpDJ+7ZdmE3ofN88XS/bTitQ+6FBSQUjmeE/DyW1jW5/6EDBwjFMzHiIDMpzixTqeYlBhsDaWq7yg44HbUQ+cFgL/LatJukxX8ecemlIdmnTf3A3xw0NanW33WrFKA8JgXXA9euhLpuJ7CWvPlldAvEr/mVCgDLnkDNn+GwPMtxABhqE7y7sucv8eXOzrgHND1Fr31ssG8cKKRrJyiHTYMwaTqVAMhtuim6L5SqIxdSqNDeeWxO9nOxmUqp550IQ6i2OE5YUnQC1Zg9wmsHVmt5KYnJSxGiBYU0rimM2FkzHlXQkJTNh31k4eUHqCdNNcxaSDXe+4WljPigQA18A02bTSIUjtGD5eOwwJbuoOEQvR18dxukFrQEbp3PFl+VGGgYcMWFdvl0x5vCMhyHnbb92EJPki/bzoAaIkE5GKQDHulaZonkwdgN1EL7KraOO7nkUZShmYHHDH6HD27MYFgcYeIUA2ep50NPBZvgh21t9RluTqcNVtfhQPUEFP0moMlQ50qarGZ/im2n7j8/OXoLuuPC/jejubPNRdvL8D878aNBlhzxcT/C1xumDD3ZDpsakCe/PR1OfJHflMRtKTHgtDz/b2W8/Tv3qlzCCv6vvCMtickGCe+4Jqlzhz0jw4qzTMn708vWWm5RHo3y9iJBkzXrwSoQDtHnb6rELfWoBcq6FxtOo2Fc8Tp8YMX9oxI5/VnnrGkM0HJfnWvs8yDGOIDCYgsojBpPQEneHnMy+eaHmRLf9PNrlBRdKV7bUdkXol4djYUdXjQP/amSb4s8S4NIogtVH0kvVzbXtzwchZAS/zzFG/g2RNN8xuoc9TU+DJ0kXxhfqwV4/vyja0eupa21A8d8sPmO9htizqpJ6cRs/gZ6madH+XSvhG43fEGGW73crKpGshLE/FDeYsBa1cpa1c5RhlbOK2skjqtqLI6U8w20GKFa98d60EEp2jmyTrJ4E6GXPI+vm9MbR0i/73LXaZcydwcyNXMieuROQtcAzL1ar6FfmfW195moT6gYMXa1vEocbyf0BFwGkIhDYQRpEu1tYtj1tmjljabbyYaHj+eAApcM2Uj6DO5PbWmp69yJmqb4g0HpDkD579NQt2G5UOYv9o5PdnU79ysHT6ib9+zJ/9Raqpnn/tvoMmA+YhFZiGDvkf5l2cRyHCrideYS4c87MQ2Adk42Z34JKSM/KX9/fGa9cWrvJ5qEhJXHPX5g1QKH6tYX+j1T3P5V5PLMgGoxWJ9SP1Vv8EbeRzS0bCFwqyeU+7+duVm6oxNKIwZ4DrUAgDtY11ZU+vBzzfsi2IrRPXXPdesfEn96sKpcRk/W9XPObqzls1JDu7rnNdx6yo0gbFB34oVJaOiLZfZvjwLYad7KCuvVI09zfo7uQz/kn4wOsrmPgTp7tUIad8QT8Bvqgm917i7TdPJ3U0MDIqP2OuY9n2ssKBHp3cTOYTCCNWf55F/EK51J1J05UFlkwHFsdggk7sXNEl+sIGCWid8/pFYDgoGpUOyYFnFEnVNhcHxacrHP23TaJ3ezH2qhhtoWNbC6rtlSdIvua2HYthrDz+Rbkl/LkmPicFIqu7GZ2HcXZMrpzxkaXV383IZCfEdQDM4tj0OuEewDCsg03hiQ/4klENBNgO6nsskEqK3sLIx53ISVcdjSZy4YfAj3ig6mad8+9bxbt0zN56Y0aD3fbN/hZW6aMbnxJ/+Vzi0ktfKLBxA+I3Yk6iECfwzIF9eYE++n8UKsOOYQKVaZHab28809YlJfEDEcnJG8lxDz0DdW07FJv1SWYFODq1orOeVbomDJYv+oBkvIq9AsXSd0OObzihrR34oPJmmG8e9kd1bjNetnFBuKZUC6ypfWZCt8Dm1qCsMAJGCkvHFRfK1TW0jmyvUwkb54TSsqJVbfpIMPwaLIrZUeP1NVfmDtFG5T8DU6kk8j7mlw8C3sHHuE6rk+V3YhfKLrinXHiN1uH9TIjS06RjY0XP2l20DswJY6j9avfK7sDuZ3qaVuo69uaGZahKxGHun+3I6wUK/D0wSVJuad8y6/liTbsdb9V6V3yAWnku7KifZ67H0kQbn62m/+GpSMMS335LB8rsp++ImWydxJ46AyCeT/4nEsjR8ZcLzB88+p9rGtXITl+oyvLUlRmkIykes5H2Hk/JnhmzMsOs59WOf0pcPJWzwLLK3zB9rw+bWvxsPRqExuhH3vaP0C2t1/e2fcvRmx8b2z42bJD1VmuRJa+eGfTPjJs3CT/q56Ip+6M7pK9F/QskBy+1kyGDZOsXywtZ363obzf/FAmnNyx62usJuIXtxR8a9KWcu0vpeNHq/HE1xsjKC5KdmTgZR0fxuWGYt00MXXYH5NefdQ4iBTaSMpdii9/z1OYYsPMLNkyXFUQXP+I5vCvBsFc85m+3wMCXhVLNirv65IrSpuwUSZq12r2Lln0cQ7L/q8P/rg43iwEVzhhBGxd/v5IJTw4r8VymtZ+5Yr63KaH1QNmL3oJKcGV8psY6JbjdlnZahV1gSSMOIOzLLA7KluT+Ov6ORI5hrUGzrffDe84ZgXVENATjoZ8gb5AJG9A7KdYvB8tTEgMWL3FwI3Uf5RRK6cNlVcnU66LC8CzZhHOFTWLIDJK4AtLyMwz+YTYJox/DaRUE6NPflGGttJqtXMOsQS9pczFMOhG0kBN4cnQq9xDsJrGWezdsw6CddVtjhUEnHsDcqxnXC+X7DU7Y/lCg66Ax5mAxDLcFx2U+SX8FiHWwEeFrrgO8kMREQfu1F0KJIQOM6r9RrofuY2zm1QUcCvSAh+HDCR72WTDf3n2qM7f83q/FOGJ7IpmOdhbgdS0VVIRXQEb14xiWFd+J8sjOpUrZ7Exp4QB1uf96nmeY9SQXSn1Cq/J3aliMGmKR7714XndCKAxfnISI9RWeT3brFEyjG4X43Axdil1WctFwfKvQlSATloMVjdNRR1fcpqkEchy1AUYiAF2C4f2/OlGYXB/yo1Jak9UdM/xkdUe//Pa1hPJBfKHwpl0VlB5LKJkOIBWE47HZL83A7x6Y6TXcDStMCYedvDjeKWcYe23tfzeyCtFZPKNW8UqM6AV/HrNGSfziLCGaeVVyF70orAtIqL4x7oP0IBOVZmb9+N7bFb5T+YpNiVnx6W5ATfIYLDQO5TkKxwDJfQchEQ+kmb5NzpRwhR3gcXzFB018ToIe1BZKw860NI8dgl3h2x0ZOv0m3EjYgfIoB5BvgntuHDSl1rfKgFahyMu3BEqX/RQrmpU3fAhUzbLIsXGNkgZJWvofycFA8r9m+P8vHdqTi6RkzYJB1KbFjbpEfzOWwlK/HpqAMIziWw7DNSwhcdUEDhnj4G+Jy4S+b40Rb1AnicRmJuMoz6uMewDK9Be+KffY2EHV12JdxxR74PkWXE44qcDfU3miev3kB8gQr6SVeEuZaUe8LBdQyIWZwB0perXi6Ni/aQwF5fm2MOUOOKsD/J/fPSyVfcTjaJs41gVQ+YKN6jkMSjUYN7pT3JC6NFkJ/UanTjSopxSQ8Z4XiYRRRhrdi32rFel5cF7WUka58uxfhPYVAaqAv7r9d3Tj1oLFK4dFrlAlK+vDUKT2XvseXNti19otzemyxcBXNI2RTPe0ldy4uLLhCX0Du7IwPLJy4GTqIiJOqOtuXtkHru4ND145o1JjGgl8u0U/BUW6rdPMDDZRv9/XGZU+9/BEcHvpFy82F4wBr1Ba2O6WMtOcaljZPL5+ycHrlk9SxE6mN9I5RaS03gvDLtjyRAxjZrmSUf/OWHGCV8IYg01hoFHn0lJKkhVJIyDlsQ22iS27SKcxviBEJe+gE5b7pVQ5ddOynB1+ptSW99QXyubmwAR0LgMMC9s2Fg8/mXq5j9HfgMiVnX4lpxixkpj/fUCjM8V3A/pkNBbdkI8UZJIa8EVvNZ455IhN73eDMjfAr8UPcgXDNfZMR2xFtUaJknejGGUnkSW+Elb4glJf0Z588uWMOE7zx/gd9j3vAwrbyfGp8L6akBVfyqo9XeULQWTFWvTWL4i+aLL51QmBD+w93d+F2uN/MoHrw8ytCj+BF2wfuxkDSugddS1/pT0zW57VTatLTdulzlY/Jnsll+6O2NcbloKhjGUn2bVSMMLk6OKmQqlvrqzwNcbmNrYGbOVfQ12G6pCpJWE54eQgv84w607NcQWxPMKUlyaSwPQ+JaKSLhQXyTzmolrg/o3ZG7+fB0lpspVDRSV7+FYvjooYY/xnGL9Z31M+eTWnH/ZAeQBvf2Uqo7fi7JlZLg8NQZznyiVPfcgaOEg+ZySYPxnnLtB3i/xK6kXFs8nojEAM12wKPBQSEzDKcKcEdr6yMCzn4/jicC4YiI1+Ndi9LtoA6b/Z6k2teCkzA5hZg0tExbJnvqT+NVnVg3G/39rCTnWTaIaveCZj3AztqnYP9eyOditeZcmLQzTQg3slIFhx5MpJLJs2Vqky7JJmZVs+SYxNZO8iDAPKMFhVwVb5u3Z88h/7lIqfPnBpOUtUOV4CQRdXz0ycBiUAqBkY+138GnYYIyzytQlCwvhBIprEeIlkmViU0F4Ohg012vNfg2EscBx7HFaO3WT1ds3HvJKbMbaEjYePjsU4vuKNbL8JrmBKQGQMJQmB4cLKFTggdNvE252vz3Li7b9VfiwNZaAmkz14xGFNwN1N/g7gUYIhOei6f1xDGO41eHgYa/mVsZeBya9h/4gnJbzC2aXSvLKg68qMzL+6/a/othKryUuPK+021nfn8bAzqGoOrNjl2VRBrcT0hJS/tr//av7V/Kv5/3lTHkYip45cBVze/5fxJ090418vzpwby7GYcvDKG2UrjxPd/wvnxi8DKiZ5+X5b5R5Df9uR3IzlEdstWMlt1e+t/pEZOkdjVTRlzsElyt44l7ByGgTAlSW2cnppY7vNMVNtUt1vUTmuD7oOdAsbo1FTKTew58yfYfscoxdVkppSB9ficLNCsqEplKCL+puJY/rvKezGpcQfwhLVoPGOzqvaTLl3NVAwGx35zjNGNhdJXXTKt6sTP2dacD9Z+3H1VgYdpx2LcUjrHt5i3s6bMD+wsk8E/FQKoLiu1JYDgxVjbyWYfH/KLjRcy/RP2MfKSP1V6DB2N5r8zq1VikbxqTR5dJcKUeFDXIcxV7/QqYg1Ju6al09Y8X4+rAS1hPXlcZ6aLz3Myaj8FF9g32XGGjug8GeNzb4DG0LeLbI3mLEGFFtJaw89kEXm7JBoxguwX/x79dUxY8BKb+qyb/C62t1+LI2iRJGaMoa7rcDr3+xSrQ71fDVa8wnm0cpJFkWEWKzrKU1nHjrhMq/l3Jkfj5cJ2eiasU0XeEGGLSYtyrQNvDf+rcwIOUVK9OiifTdn1KrHJxs6c5efcBpTDcaqfOiGXLlxqYq8xFyYWaZtVdiM+hqWxGHjQdTMngjOZxFVJBFYiknATbZwMhK72yTyTUCDD029/sYRaWSIdrm9AooIxcnyTugVOyoB3oA9nUuf39OavKsmEbVb4d2ycL0k0/SHj3iV24x8loGzPjMmqVJ3YxQmN9kcNNc/PYG243EMWnJzd0D6mY9HRcpWfebwjsxZKC9lW+/+coveaGG5caSui3LlF6I651qcVStcyuOFRCRInW7y7yibcWornhkDj/XcsrmpAx4vn9/r8vYfRaqoIk1vlYYDqGs+CkLhSLNM+WSGbhiJZE9r/Mx6zN3y1TYJG2Irrqtt5B6qRJpaK2bU+Mpyw27d4Hvpn+ZLGAEk2RYHCEmZcdY4FhypWWATvm+1y2F5xkCKjnD+pggrAyvw1Rm10OK9z0xqpxVvHlEHT8SzBnPcxqVmuRASQJGAoOMIT5U6faFfsuPJdnPTgm8Ed8R9QkVNha/A5wuyxkUw93xoG3sqgf4FUWsWkVAHlqoa5bDL6b1UaEkU2x4hZEQVSo9cQ61pegIzhHizJ1vGNs4WSpd/NGLISDzaafj4Qvcoe/rtV1AAF5pubeAo3vBkl+zce6xOJZGW1QLcC6TgCfN1nCOA4paK6bysZ9rCe5dCK8NIfPaXcBCW3dOYco7dM6ENMO2a4hSG5GRJ7o69I9H8tnDgSdstKu1DbdQGlFdeREmCrcC8bNnFvQr7JQKHMLgx6Avf6N6YecjzRIESS+jf9OkXkJhESA41vs5Z/r6Z+/jZ0Ae3BPWbAfEp5IQqmMrR2QAYfr4YqnU9NE74mCGq2/jc/Xj8FnILEkg+Mhit0ZwxZTZPg9ah5XUyHxpaMP86ZtDaluZ4twVR9Y6EH8FMbciyeYdZ/55dUnTn/VmjeToq2YUS/hshTZTG3U41vgpsFKKJYLqsqDm3o0R9Ky+avL/MMMNvFsCEw/QttgQC9kc6kcqO9dAixn3jzLnmUmFsAWMuUagGn8iLhRdDEUtHHqUrzoYY2ahqJ0irsXo8L7kOUAVzaGpNtWZqPpiXZCMVF6JJhx7AQRA75onnfnNLvTcmgfO3uOsjGU54HnxDfDh+EC9QL/RGMFp4Ojjj+jPtN8a7CYcBSVsyQar+KlWkfSA03CKubSJOxvH2I2gIjYAxrfJKP24hlOeopQ7GGUaXvoe8e9Pzzcdmi7vOzYT+cH7HFX26gN2vStvdkuGsjYoGyZ+GzCBxtUCyzGF22iBfjGbxxg7g0anb5K7eu+GwOni43LAlUjiZkzeU3v5I6GDqu02UZhdXgueUhZM5aXoRrdUJ26J3Xs5JiyVTsRE4eCwTuuN5DMj4IbwLdc07fd/dIseroNbvY4UXGqbfBG0skTpeqrP9kVV63oyfmRe8AV7Ex45HFsQa9RbVW8eo9aQWu24Mh5HhenW+vGFGObC9j/4t9aTpI7zSgxY27iwaIjDkCsiJFsVRLap4yCgH1I1fwtZnagTbJ7Cm/zByqUtngTcSHejOg4zTV+9gqwO0vxm5pP2AIf+ESced64rKhj6kLJTqTlH6mehOjbDhkV9K9tyQG74fn/TlBwq3ZA7DylM0eZzMQeuXBvtk1MwTp3qnb6ZRs3U77zn3fCZECC49dyJH9sISZDYzVnAeWHybvkwz/S59vYd3iUcUs4exUI7QpreshzZKeNA0xU44737de8FfD6lBvyC+Dt+lVEgOnPQu+slXuEzvSusv0cJh/7aubeZEa/EWTdy7MZHVUGppJwURL7WXX2zvmDjQbpS/VwuPzuEJK3TxlYPzmur8QX1SOak3bbkvraxC4ESfqeOZJwltCPyyF3FnqF/NqwMfghes/XHXb3RCArVU8hlDoGbXI3DUhR98mDqWjwI7+r3iVInRcSzQv//ltMSKIW8SBVjsL7dmWs+vp6NxtW+d0WK5HifS8fUBwPUQdNP1eY9H+F9DYKH5LrVl9a0vraNTCfKLK1Fj9MJhObw209OpZihyBVd7mi3D7NYfIMkO+wsOLj/X5fyewkm8J2GyJXFatccpbd+76KQODmG+mF9n49t0++RjZCQF+9NgpOib+noEpyOqBiOriT4p3icvnl7KnldOo2Ov7N7bspBTTodOlzS3F6pHHem+csWXfClVv/gmJHOzZwwmgVlOOXnoQ+7zSGOr3Lc06Y9bGnmbvPgroJzrtV82//4C14jM1fEhqe1JofrnmF4JRrTL6OOxlkIyMDfkosbk3vm258usTxOotlvQSRMcwpXthLRwPjuoCvuTmr9/yuq+2RnBfEtZuH/oWyJoH3QiGc9yL2PZSMt3o5+b173EuEGMH/+yFDajWNJZYLBtyOJiD6Nr6D3mFm7fvriW6yBnTH/63DEEj/WoysyXJ9qWF8Q4Dc2WyzLQPLW0HQoML73wS+6QUA8hbDie/iDKVl4vL852FsWnR3Y10rBepUn75egTz2aHh+IU6KOatZqO+xlvwYFvw6dVIfEF2Lsb4uvFPzV73zlKN1RY0rf06Y1BG6lBYLoY0eSOg5iwIqH/jy0cGy3CqhsKyM3/XtcdH1g+pr7FO1+CFjQZfbVHJypAYY+JELaHcMp03cvhJI4uwgHhfgVwXKB3p80oafW9CO8hqmjhV1/zUTPfJtumZ+8mFkq3WT1YORxjJz7q4pXnxxpy3tydgDDE28uBNwQVa0q/LauTv4ctyVso32XSfx/SNJjsFne2xMgKW3EKWBPej1+/YqpP9gFfXrehnTytTUwL0H4up8438jwEfoTCZs940ULc7qAJvMxHSKtsCgnlsgWMZbhR+v5TC3ezjEDVW7Zg7Aiwf8Ox8yGxkUfkF0WPElAtfjl5EhnrhVfegYzRhCvS+C3pIuxiqzk7VeomxsxO03jXBrrACwPe4rtNub5aWBNVcs56/S/Fzp1voNI/ZoBH73U7lym8rZQQsRDdjjz7KF18aMw9rvaTRKHzBGjMCBvXvR/0dsvknRtQZRrX2cZwDq81I81CziQkCvtDjm+rH+B6PKkIz7SFI3bCW+TmU3FL0DsfxWgAyXSJDdyYeqq9tj0kvh+RXgPntTOk9lVSdqY9YirlDDCxnEOIZVoqrgB83vudzs9fBU24DWYm1nhpjwvYEEt44oS2YmGLYOUMBsZL3SEYi9QURbIWxyw9WSE+RxOOmOZhLyIives489zF20cX1LMINTYyJFRa0W5k5Il619yjiG9CVjRwyMhKjCZx7oBhN/vq2IFC+qzXNu60Aj664KVoiYpFmGlvL5xFYzwojkHsAjoy8zNhe+OzAD51vEvlW24EcWSL+8XZdpyufSXD3KWT+kBa7vEjK709FnQMZguCXvjdwOVdH2h/FbLPdH79uZY1nk+DgER3nXkOorB27aOgIil9ZNeqSWtDiO6YiC7h4lEMyVEeNfjCO7sg+zEai3OgnxGEPIe74BK1o6fKcfU4WnDW1Y4q6Zv8pLvsHoQdb+/X4WHt8FnnCvcCtrNHFY3c3hy9WNGFUtybVmZ054Mf/Ot5UBtIVZWIMxT9nqK57wkAZqFJjJ2V4vTS6rajY49R39HtdaAY5A2mr0L1qP0zrYbn5LK86xPQFYeLJchACSTi2vPTcTu7aMQo03s6e++cUl+CMzMHU/GlrRw3SBs35v//kGjqfwSLMwph/5pcGfJsU3y6RrINtLEe/D1awBgY3zV1x/QJjTrPvmBDUbbE8r8VG5Pp9wqlvdeUGapTpGO3jYUZKqp3x2VJt//QVyjMuHDH5ZZleSJHZ487mhBlWoT9UHtGnRdloQ1TZCdaK/zlO7S798IjLzI6jTXFDX6PkINFOq6UBgLL52/6dqH2HlvUaxWcDNVAX/qQihS8NcGkIeH18mO1YvqqZqVimkbum1x1XE1D85TSDRe5p2EhJg2xTfqFRKR7pyHK8wvNgQMgsJF6xur3may8W0Hjte9IseMllRjuuCsF97dOEL/OVHZaKjZjWFtlhePE5D0g780mwdDL1r/GdHqIg2849sGB/GVjQv/YkQempd2w/UAlWe/5jiGi+JYxleVp1p+Xb5567Li04/ewa6X2bxodzlDK7FX/jJG2sXjU5cpza3+26sTVMtTGYjESSTyY1n0qLA3XPKcvuY9YeS/CGPS/+667YEdE6vDQHs+Yn8An9Pk3XW7rLs0xosX2g50QSbs5TgeVaFaOMFqz83aa+B3jMmqXQz/iFxzhTNibHwgNpUyTsNxDa6e/aACvNTH5mXVq9StpjvxH31XzH31wrjory2BeTwhwdgpBfGi8beJ1zO8o5dNz3/wfUEsDBBQAAgAIANGB/06q32FwXgAAAGoAAAAbAAAAdW5pdmVyc2FsL3VuaXZlcnNhbC5wbmcueG1sLYxJCoAwDADvgn8oeUBMqLEVWv2MxRbcUHH5vSLObeYwrr3GQR1h3dI8eWAkaJs8c8sajhROdb2NUOgD1O2hJCT59UzdHj1U1iBXtWXWoGJIfdw9CAtqY7RYgeJdPlBLAQIAABQAAgAIABFEbE42YVgCRwMAAOEJAAAUAAAAAAAAAAEAAAAAAAAAAAB1bml2ZXJzYWwvcGxheWVyLnhtbFBLAQIAABQAAgAIANCB/04P4Geg7gYAACoaAAAdAAAAAAAAAAEAAAAAAHkDAAB1bml2ZXJzYWwvY29tbW9uX21lc3NhZ2VzLmxuZ1BLAQIAABQAAgAIANCB/04VHmAbowAAAH8BAAAuAAAAAAAAAAEAAAAAAKIKAAB1bml2ZXJzYWwvcGxheWJhY2tfYW5kX25hdmlnYXRpb25fc2V0dGluZ3MueG1sUEsBAgAAFAACAAgA0IH/Tuq6OMiqBgAAkSIAACcAAAAAAAAAAQAAAAAAkQsAAHVuaXZlcnNhbC9mbGFzaF9wdWJsaXNoaW5nX3NldHRpbmdzLnhtbFBLAQIAABQAAgAIANCB/06XqdYNagMAAJoMAAAhAAAAAAAAAAEAAAAAAIASAAB1bml2ZXJzYWwvZmxhc2hfc2tpbl9zZXR0aW5ncy54bWxQSwECAAAUAAIACADQgf9OuHRPNqMGAAAbIgAAJgAAAAAAAAABAAAAAAApFgAAdW5pdmVyc2FsL2h0bWxfcHVibGlzaGluZ19zZXR0aW5ncy54bWxQSwECAAAUAAIACADQgf9O7ExZUrYBAAB6BgAAHwAAAAAAAAABAAAAAAAQHQAAdW5pdmVyc2FsL2h0bWxfc2tpbl9zZXR0aW5ncy5qc1BLAQIAABQAAgAIANCB/06UE7MiaQAAAG4AAAAcAAAAAAAAAAEAAAAAAAMfAAB1bml2ZXJzYWwvbG9jYWxfc2V0dGluZ3MueG1sUEsBAgAAFAACAAgA0YH/TriRmMxjMgAAyEcAABcAAAAAAAAAAAAAAAAAph8AAHVuaXZlcnNhbC91bml2ZXJzYWwucG5nUEsBAgAAFAACAAgA0YH/TqrfYXBeAAAAagAAABsAAAAAAAAAAQAAAAAAPlIAAHVuaXZlcnNhbC91bml2ZXJzYWwucG5nLnhtbFBLBQYAAAAACgAKAAYDAADVUgAAAAA="/>
  <p:tag name="ISPRING_CURRENT_PLAYER_ID" val="universal"/>
  <p:tag name="ISPRING_UUID" val="{8CCBDF5B-9584-4465-9117-7585AE455BA6}"/>
  <p:tag name="ISPRING_RESOURCE_FOLDER" val="C:\Users\DMotornyy\Desktop\Тренинг WIND\НОВЫЕ МОДУЛИ 2019 г\MODUL 3 _ WIND_FINAL\"/>
  <p:tag name="ISPRING_PRESENTATION_PATH" val="C:\Users\DMotornyy\Desktop\Тренинг WIND\НОВЫЕ МОДУЛИ 2019 г\MODUL 3 _ WIND_FINAL.pptx"/>
  <p:tag name="ISPRING_SCREEN_RECS_UPDATED" val="C:\Users\DMotornyy\Desktop\Тренинг WIND\НОВЫЕ МОДУЛИ 2019 г\MODUL 3 _ WIND_FINAL\"/>
</p:tagLst>
</file>

<file path=ppt/theme/theme1.xml><?xml version="1.0" encoding="utf-8"?>
<a:theme xmlns:a="http://schemas.openxmlformats.org/drawingml/2006/main" name="IFC+Fixed+Logo">
  <a:themeElements>
    <a:clrScheme name="IFC">
      <a:dk1>
        <a:srgbClr val="021F43"/>
      </a:dk1>
      <a:lt1>
        <a:sysClr val="window" lastClr="FFFFFF"/>
      </a:lt1>
      <a:dk2>
        <a:srgbClr val="000000"/>
      </a:dk2>
      <a:lt2>
        <a:srgbClr val="139AF0"/>
      </a:lt2>
      <a:accent1>
        <a:srgbClr val="0B5A37"/>
      </a:accent1>
      <a:accent2>
        <a:srgbClr val="890089"/>
      </a:accent2>
      <a:accent3>
        <a:srgbClr val="C8BB7E"/>
      </a:accent3>
      <a:accent4>
        <a:srgbClr val="A90025"/>
      </a:accent4>
      <a:accent5>
        <a:srgbClr val="FC5307"/>
      </a:accent5>
      <a:accent6>
        <a:srgbClr val="420088"/>
      </a:accent6>
      <a:hlink>
        <a:srgbClr val="C8BB7E"/>
      </a:hlink>
      <a:folHlink>
        <a:srgbClr val="C58006"/>
      </a:folHlink>
    </a:clrScheme>
    <a:fontScheme name="World Bank Arial">
      <a:majorFont>
        <a:latin typeface="Arial Bold"/>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115888" marR="0" indent="-115888" algn="l" defTabSz="914400" rtl="0" eaLnBrk="1" fontAlgn="base" latinLnBrk="0" hangingPunct="1">
          <a:lnSpc>
            <a:spcPct val="100000"/>
          </a:lnSpc>
          <a:spcBef>
            <a:spcPct val="50000"/>
          </a:spcBef>
          <a:spcAft>
            <a:spcPct val="0"/>
          </a:spcAft>
          <a:buClrTx/>
          <a:buSzTx/>
          <a:buFontTx/>
          <a:buChar char="•"/>
          <a:tabLst/>
          <a:defRPr kumimoji="0" lang="en-US" sz="1300" b="0" i="0" u="none" strike="noStrike" cap="none" normalizeH="0" baseline="0" smtClean="0">
            <a:ln>
              <a:noFill/>
            </a:ln>
            <a:solidFill>
              <a:schemeClr val="tx1"/>
            </a:solidFill>
            <a:effectLst/>
            <a:latin typeface="Trebuchet MS" pitchFamily="34" charset="0"/>
            <a:cs typeface="Times New Roman" pitchFamily="18"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115888" marR="0" indent="-115888" algn="l" defTabSz="914400" rtl="0" eaLnBrk="1" fontAlgn="base" latinLnBrk="0" hangingPunct="1">
          <a:lnSpc>
            <a:spcPct val="100000"/>
          </a:lnSpc>
          <a:spcBef>
            <a:spcPct val="50000"/>
          </a:spcBef>
          <a:spcAft>
            <a:spcPct val="0"/>
          </a:spcAft>
          <a:buClrTx/>
          <a:buSzTx/>
          <a:buFontTx/>
          <a:buChar char="•"/>
          <a:tabLst/>
          <a:defRPr kumimoji="0" lang="en-US" sz="1300" b="0" i="0" u="none" strike="noStrike" cap="none" normalizeH="0" baseline="0" smtClean="0">
            <a:ln>
              <a:noFill/>
            </a:ln>
            <a:solidFill>
              <a:schemeClr val="tx1"/>
            </a:solidFill>
            <a:effectLst/>
            <a:latin typeface="Trebuchet MS" pitchFamily="34" charset="0"/>
            <a:cs typeface="Times New Roman" pitchFamily="18" charset="0"/>
          </a:defRPr>
        </a:defPPr>
      </a:lstStyle>
    </a:lnDef>
  </a:objectDefaults>
  <a:extraClrSchemeLst>
    <a:extraClrScheme>
      <a:clrScheme name="Default Design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10.xml><?xml version="1.0" encoding="utf-8"?>
<a:theme xmlns:a="http://schemas.openxmlformats.org/drawingml/2006/main" name="Contact Slide">
  <a:themeElements>
    <a:clrScheme name="IFC">
      <a:dk1>
        <a:srgbClr val="021F43"/>
      </a:dk1>
      <a:lt1>
        <a:sysClr val="window" lastClr="FFFFFF"/>
      </a:lt1>
      <a:dk2>
        <a:srgbClr val="000000"/>
      </a:dk2>
      <a:lt2>
        <a:srgbClr val="139AF0"/>
      </a:lt2>
      <a:accent1>
        <a:srgbClr val="0B5A37"/>
      </a:accent1>
      <a:accent2>
        <a:srgbClr val="890089"/>
      </a:accent2>
      <a:accent3>
        <a:srgbClr val="C8BB7E"/>
      </a:accent3>
      <a:accent4>
        <a:srgbClr val="A90025"/>
      </a:accent4>
      <a:accent5>
        <a:srgbClr val="FC5307"/>
      </a:accent5>
      <a:accent6>
        <a:srgbClr val="420088"/>
      </a:accent6>
      <a:hlink>
        <a:srgbClr val="C8BB7E"/>
      </a:hlink>
      <a:folHlink>
        <a:srgbClr val="C58006"/>
      </a:folHlink>
    </a:clrScheme>
    <a:fontScheme name="World Bank Arial">
      <a:majorFont>
        <a:latin typeface="Arial Bold"/>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115888" marR="0" indent="-115888" algn="l" defTabSz="914400" rtl="0" eaLnBrk="1" fontAlgn="base" latinLnBrk="0" hangingPunct="1">
          <a:lnSpc>
            <a:spcPct val="100000"/>
          </a:lnSpc>
          <a:spcBef>
            <a:spcPct val="50000"/>
          </a:spcBef>
          <a:spcAft>
            <a:spcPct val="0"/>
          </a:spcAft>
          <a:buClrTx/>
          <a:buSzTx/>
          <a:buFontTx/>
          <a:buChar char="•"/>
          <a:tabLst/>
          <a:defRPr kumimoji="0" lang="en-US" sz="1300" b="0" i="0" u="none" strike="noStrike" cap="none" normalizeH="0" baseline="0" smtClean="0">
            <a:ln>
              <a:noFill/>
            </a:ln>
            <a:solidFill>
              <a:schemeClr val="tx1"/>
            </a:solidFill>
            <a:effectLst/>
            <a:latin typeface="Trebuchet MS" pitchFamily="34" charset="0"/>
            <a:cs typeface="Times New Roman" pitchFamily="18"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115888" marR="0" indent="-115888" algn="l" defTabSz="914400" rtl="0" eaLnBrk="1" fontAlgn="base" latinLnBrk="0" hangingPunct="1">
          <a:lnSpc>
            <a:spcPct val="100000"/>
          </a:lnSpc>
          <a:spcBef>
            <a:spcPct val="50000"/>
          </a:spcBef>
          <a:spcAft>
            <a:spcPct val="0"/>
          </a:spcAft>
          <a:buClrTx/>
          <a:buSzTx/>
          <a:buFontTx/>
          <a:buChar char="•"/>
          <a:tabLst/>
          <a:defRPr kumimoji="0" lang="en-US" sz="1300" b="0" i="0" u="none" strike="noStrike" cap="none" normalizeH="0" baseline="0" smtClean="0">
            <a:ln>
              <a:noFill/>
            </a:ln>
            <a:solidFill>
              <a:schemeClr val="tx1"/>
            </a:solidFill>
            <a:effectLst/>
            <a:latin typeface="Trebuchet MS" pitchFamily="34" charset="0"/>
            <a:cs typeface="Times New Roman" pitchFamily="18" charset="0"/>
          </a:defRPr>
        </a:defPPr>
      </a:lstStyle>
    </a:lnDef>
  </a:objectDefaults>
  <a:extraClrSchemeLst>
    <a:extraClrScheme>
      <a:clrScheme name="Default Design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11.xml><?xml version="1.0" encoding="utf-8"?>
<a:theme xmlns:a="http://schemas.openxmlformats.org/drawingml/2006/main" name="Divider Options">
  <a:themeElements>
    <a:clrScheme name="IFC">
      <a:dk1>
        <a:srgbClr val="021F43"/>
      </a:dk1>
      <a:lt1>
        <a:sysClr val="window" lastClr="FFFFFF"/>
      </a:lt1>
      <a:dk2>
        <a:srgbClr val="000000"/>
      </a:dk2>
      <a:lt2>
        <a:srgbClr val="139AF0"/>
      </a:lt2>
      <a:accent1>
        <a:srgbClr val="0B5A37"/>
      </a:accent1>
      <a:accent2>
        <a:srgbClr val="890089"/>
      </a:accent2>
      <a:accent3>
        <a:srgbClr val="C8BB7E"/>
      </a:accent3>
      <a:accent4>
        <a:srgbClr val="A90025"/>
      </a:accent4>
      <a:accent5>
        <a:srgbClr val="FC5307"/>
      </a:accent5>
      <a:accent6>
        <a:srgbClr val="420088"/>
      </a:accent6>
      <a:hlink>
        <a:srgbClr val="C8BB7E"/>
      </a:hlink>
      <a:folHlink>
        <a:srgbClr val="C58006"/>
      </a:folHlink>
    </a:clrScheme>
    <a:fontScheme name="World Bank Arial">
      <a:majorFont>
        <a:latin typeface="Arial Bold"/>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115888" marR="0" indent="-115888" algn="l" defTabSz="914400" rtl="0" eaLnBrk="1" fontAlgn="base" latinLnBrk="0" hangingPunct="1">
          <a:lnSpc>
            <a:spcPct val="100000"/>
          </a:lnSpc>
          <a:spcBef>
            <a:spcPct val="50000"/>
          </a:spcBef>
          <a:spcAft>
            <a:spcPct val="0"/>
          </a:spcAft>
          <a:buClrTx/>
          <a:buSzTx/>
          <a:buFontTx/>
          <a:buChar char="•"/>
          <a:tabLst/>
          <a:defRPr kumimoji="0" lang="en-US" sz="1300" b="0" i="0" u="none" strike="noStrike" cap="none" normalizeH="0" baseline="0" smtClean="0">
            <a:ln>
              <a:noFill/>
            </a:ln>
            <a:solidFill>
              <a:schemeClr val="tx1"/>
            </a:solidFill>
            <a:effectLst/>
            <a:latin typeface="Trebuchet MS" pitchFamily="34" charset="0"/>
            <a:cs typeface="Times New Roman" pitchFamily="18"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115888" marR="0" indent="-115888" algn="l" defTabSz="914400" rtl="0" eaLnBrk="1" fontAlgn="base" latinLnBrk="0" hangingPunct="1">
          <a:lnSpc>
            <a:spcPct val="100000"/>
          </a:lnSpc>
          <a:spcBef>
            <a:spcPct val="50000"/>
          </a:spcBef>
          <a:spcAft>
            <a:spcPct val="0"/>
          </a:spcAft>
          <a:buClrTx/>
          <a:buSzTx/>
          <a:buFontTx/>
          <a:buChar char="•"/>
          <a:tabLst/>
          <a:defRPr kumimoji="0" lang="en-US" sz="1300" b="0" i="0" u="none" strike="noStrike" cap="none" normalizeH="0" baseline="0" smtClean="0">
            <a:ln>
              <a:noFill/>
            </a:ln>
            <a:solidFill>
              <a:schemeClr val="tx1"/>
            </a:solidFill>
            <a:effectLst/>
            <a:latin typeface="Trebuchet MS" pitchFamily="34" charset="0"/>
            <a:cs typeface="Times New Roman" pitchFamily="18" charset="0"/>
          </a:defRPr>
        </a:defPPr>
      </a:lstStyle>
    </a:lnDef>
  </a:objectDefaults>
  <a:extraClrSchemeLst>
    <a:extraClrScheme>
      <a:clrScheme name="Default Design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12.xml><?xml version="1.0" encoding="utf-8"?>
<a:theme xmlns:a="http://schemas.openxmlformats.org/drawingml/2006/main" name="1_Two Area Slides">
  <a:themeElements>
    <a:clrScheme name="IFC">
      <a:dk1>
        <a:srgbClr val="021F43"/>
      </a:dk1>
      <a:lt1>
        <a:sysClr val="window" lastClr="FFFFFF"/>
      </a:lt1>
      <a:dk2>
        <a:srgbClr val="000000"/>
      </a:dk2>
      <a:lt2>
        <a:srgbClr val="139AF0"/>
      </a:lt2>
      <a:accent1>
        <a:srgbClr val="0B5A37"/>
      </a:accent1>
      <a:accent2>
        <a:srgbClr val="890089"/>
      </a:accent2>
      <a:accent3>
        <a:srgbClr val="C8BB7E"/>
      </a:accent3>
      <a:accent4>
        <a:srgbClr val="A90025"/>
      </a:accent4>
      <a:accent5>
        <a:srgbClr val="FC5307"/>
      </a:accent5>
      <a:accent6>
        <a:srgbClr val="420088"/>
      </a:accent6>
      <a:hlink>
        <a:srgbClr val="C8BB7E"/>
      </a:hlink>
      <a:folHlink>
        <a:srgbClr val="C58006"/>
      </a:folHlink>
    </a:clrScheme>
    <a:fontScheme name="World Bank Arial">
      <a:majorFont>
        <a:latin typeface="Arial Bold"/>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115888" marR="0" indent="-115888" algn="l" defTabSz="914400" rtl="0" eaLnBrk="1" fontAlgn="base" latinLnBrk="0" hangingPunct="1">
          <a:lnSpc>
            <a:spcPct val="100000"/>
          </a:lnSpc>
          <a:spcBef>
            <a:spcPct val="50000"/>
          </a:spcBef>
          <a:spcAft>
            <a:spcPct val="0"/>
          </a:spcAft>
          <a:buClrTx/>
          <a:buSzTx/>
          <a:buFontTx/>
          <a:buChar char="•"/>
          <a:tabLst/>
          <a:defRPr kumimoji="0" lang="en-US" sz="1300" b="0" i="0" u="none" strike="noStrike" cap="none" normalizeH="0" baseline="0" smtClean="0">
            <a:ln>
              <a:noFill/>
            </a:ln>
            <a:solidFill>
              <a:schemeClr val="tx1"/>
            </a:solidFill>
            <a:effectLst/>
            <a:latin typeface="Trebuchet MS" pitchFamily="34" charset="0"/>
            <a:cs typeface="Times New Roman" pitchFamily="18"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115888" marR="0" indent="-115888" algn="l" defTabSz="914400" rtl="0" eaLnBrk="1" fontAlgn="base" latinLnBrk="0" hangingPunct="1">
          <a:lnSpc>
            <a:spcPct val="100000"/>
          </a:lnSpc>
          <a:spcBef>
            <a:spcPct val="50000"/>
          </a:spcBef>
          <a:spcAft>
            <a:spcPct val="0"/>
          </a:spcAft>
          <a:buClrTx/>
          <a:buSzTx/>
          <a:buFontTx/>
          <a:buChar char="•"/>
          <a:tabLst/>
          <a:defRPr kumimoji="0" lang="en-US" sz="1300" b="0" i="0" u="none" strike="noStrike" cap="none" normalizeH="0" baseline="0" smtClean="0">
            <a:ln>
              <a:noFill/>
            </a:ln>
            <a:solidFill>
              <a:schemeClr val="tx1"/>
            </a:solidFill>
            <a:effectLst/>
            <a:latin typeface="Trebuchet MS" pitchFamily="34" charset="0"/>
            <a:cs typeface="Times New Roman" pitchFamily="18" charset="0"/>
          </a:defRPr>
        </a:defPPr>
      </a:lstStyle>
    </a:lnDef>
  </a:objectDefaults>
  <a:extraClrSchemeLst>
    <a:extraClrScheme>
      <a:clrScheme name="Default Design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13.xml><?xml version="1.0" encoding="utf-8"?>
<a:theme xmlns:a="http://schemas.openxmlformats.org/drawingml/2006/main" name="IFC Fixed Logo">
  <a:themeElements>
    <a:clrScheme name="IFC">
      <a:dk1>
        <a:srgbClr val="021F43"/>
      </a:dk1>
      <a:lt1>
        <a:sysClr val="window" lastClr="FFFFFF"/>
      </a:lt1>
      <a:dk2>
        <a:srgbClr val="000000"/>
      </a:dk2>
      <a:lt2>
        <a:srgbClr val="139AF0"/>
      </a:lt2>
      <a:accent1>
        <a:srgbClr val="0B5A37"/>
      </a:accent1>
      <a:accent2>
        <a:srgbClr val="890089"/>
      </a:accent2>
      <a:accent3>
        <a:srgbClr val="C8BB7E"/>
      </a:accent3>
      <a:accent4>
        <a:srgbClr val="A90025"/>
      </a:accent4>
      <a:accent5>
        <a:srgbClr val="FC5307"/>
      </a:accent5>
      <a:accent6>
        <a:srgbClr val="420088"/>
      </a:accent6>
      <a:hlink>
        <a:srgbClr val="C8BB7E"/>
      </a:hlink>
      <a:folHlink>
        <a:srgbClr val="C58006"/>
      </a:folHlink>
    </a:clrScheme>
    <a:fontScheme name="World Bank Arial">
      <a:majorFont>
        <a:latin typeface="Arial Bold"/>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115888" marR="0" indent="-115888" algn="l" defTabSz="914400" rtl="0" eaLnBrk="1" fontAlgn="base" latinLnBrk="0" hangingPunct="1">
          <a:lnSpc>
            <a:spcPct val="100000"/>
          </a:lnSpc>
          <a:spcBef>
            <a:spcPct val="50000"/>
          </a:spcBef>
          <a:spcAft>
            <a:spcPct val="0"/>
          </a:spcAft>
          <a:buClrTx/>
          <a:buSzTx/>
          <a:buFontTx/>
          <a:buChar char="•"/>
          <a:tabLst/>
          <a:defRPr kumimoji="0" lang="en-US" sz="1300" b="0" i="0" u="none" strike="noStrike" cap="none" normalizeH="0" baseline="0" smtClean="0">
            <a:ln>
              <a:noFill/>
            </a:ln>
            <a:solidFill>
              <a:schemeClr val="tx1"/>
            </a:solidFill>
            <a:effectLst/>
            <a:latin typeface="Trebuchet MS" pitchFamily="34" charset="0"/>
            <a:cs typeface="Times New Roman" pitchFamily="18"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115888" marR="0" indent="-115888" algn="l" defTabSz="914400" rtl="0" eaLnBrk="1" fontAlgn="base" latinLnBrk="0" hangingPunct="1">
          <a:lnSpc>
            <a:spcPct val="100000"/>
          </a:lnSpc>
          <a:spcBef>
            <a:spcPct val="50000"/>
          </a:spcBef>
          <a:spcAft>
            <a:spcPct val="0"/>
          </a:spcAft>
          <a:buClrTx/>
          <a:buSzTx/>
          <a:buFontTx/>
          <a:buChar char="•"/>
          <a:tabLst/>
          <a:defRPr kumimoji="0" lang="en-US" sz="1300" b="0" i="0" u="none" strike="noStrike" cap="none" normalizeH="0" baseline="0" smtClean="0">
            <a:ln>
              <a:noFill/>
            </a:ln>
            <a:solidFill>
              <a:schemeClr val="tx1"/>
            </a:solidFill>
            <a:effectLst/>
            <a:latin typeface="Trebuchet MS" pitchFamily="34" charset="0"/>
            <a:cs typeface="Times New Roman" pitchFamily="18" charset="0"/>
          </a:defRPr>
        </a:defPPr>
      </a:lstStyle>
    </a:lnDef>
  </a:objectDefaults>
  <a:extraClrSchemeLst>
    <a:extraClrScheme>
      <a:clrScheme name="Default Design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14.xml><?xml version="1.0" encoding="utf-8"?>
<a:theme xmlns:a="http://schemas.openxmlformats.org/drawingml/2006/main" name="1_IFC Fixed Logo">
  <a:themeElements>
    <a:clrScheme name="IFC">
      <a:dk1>
        <a:srgbClr val="021F43"/>
      </a:dk1>
      <a:lt1>
        <a:sysClr val="window" lastClr="FFFFFF"/>
      </a:lt1>
      <a:dk2>
        <a:srgbClr val="000000"/>
      </a:dk2>
      <a:lt2>
        <a:srgbClr val="139AF0"/>
      </a:lt2>
      <a:accent1>
        <a:srgbClr val="0B5A37"/>
      </a:accent1>
      <a:accent2>
        <a:srgbClr val="890089"/>
      </a:accent2>
      <a:accent3>
        <a:srgbClr val="C8BB7E"/>
      </a:accent3>
      <a:accent4>
        <a:srgbClr val="A90025"/>
      </a:accent4>
      <a:accent5>
        <a:srgbClr val="FC5307"/>
      </a:accent5>
      <a:accent6>
        <a:srgbClr val="420088"/>
      </a:accent6>
      <a:hlink>
        <a:srgbClr val="C8BB7E"/>
      </a:hlink>
      <a:folHlink>
        <a:srgbClr val="C58006"/>
      </a:folHlink>
    </a:clrScheme>
    <a:fontScheme name="World Bank Arial">
      <a:majorFont>
        <a:latin typeface="Arial Bold"/>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115888" marR="0" indent="-115888" algn="l" defTabSz="914400" rtl="0" eaLnBrk="1" fontAlgn="base" latinLnBrk="0" hangingPunct="1">
          <a:lnSpc>
            <a:spcPct val="100000"/>
          </a:lnSpc>
          <a:spcBef>
            <a:spcPct val="50000"/>
          </a:spcBef>
          <a:spcAft>
            <a:spcPct val="0"/>
          </a:spcAft>
          <a:buClrTx/>
          <a:buSzTx/>
          <a:buFontTx/>
          <a:buChar char="•"/>
          <a:tabLst/>
          <a:defRPr kumimoji="0" lang="en-US" sz="1300" b="0" i="0" u="none" strike="noStrike" cap="none" normalizeH="0" baseline="0" smtClean="0">
            <a:ln>
              <a:noFill/>
            </a:ln>
            <a:solidFill>
              <a:schemeClr val="tx1"/>
            </a:solidFill>
            <a:effectLst/>
            <a:latin typeface="Trebuchet MS" pitchFamily="34" charset="0"/>
            <a:cs typeface="Times New Roman" pitchFamily="18"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115888" marR="0" indent="-115888" algn="l" defTabSz="914400" rtl="0" eaLnBrk="1" fontAlgn="base" latinLnBrk="0" hangingPunct="1">
          <a:lnSpc>
            <a:spcPct val="100000"/>
          </a:lnSpc>
          <a:spcBef>
            <a:spcPct val="50000"/>
          </a:spcBef>
          <a:spcAft>
            <a:spcPct val="0"/>
          </a:spcAft>
          <a:buClrTx/>
          <a:buSzTx/>
          <a:buFontTx/>
          <a:buChar char="•"/>
          <a:tabLst/>
          <a:defRPr kumimoji="0" lang="en-US" sz="1300" b="0" i="0" u="none" strike="noStrike" cap="none" normalizeH="0" baseline="0" smtClean="0">
            <a:ln>
              <a:noFill/>
            </a:ln>
            <a:solidFill>
              <a:schemeClr val="tx1"/>
            </a:solidFill>
            <a:effectLst/>
            <a:latin typeface="Trebuchet MS" pitchFamily="34" charset="0"/>
            <a:cs typeface="Times New Roman" pitchFamily="18" charset="0"/>
          </a:defRPr>
        </a:defPPr>
      </a:lstStyle>
    </a:lnDef>
  </a:objectDefaults>
  <a:extraClrSchemeLst>
    <a:extraClrScheme>
      <a:clrScheme name="Default Design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15.xml><?xml version="1.0" encoding="utf-8"?>
<a:theme xmlns:a="http://schemas.openxmlformats.org/drawingml/2006/main" name="2_IFC Fixed Logo">
  <a:themeElements>
    <a:clrScheme name="IFC">
      <a:dk1>
        <a:srgbClr val="021F43"/>
      </a:dk1>
      <a:lt1>
        <a:sysClr val="window" lastClr="FFFFFF"/>
      </a:lt1>
      <a:dk2>
        <a:srgbClr val="000000"/>
      </a:dk2>
      <a:lt2>
        <a:srgbClr val="139AF0"/>
      </a:lt2>
      <a:accent1>
        <a:srgbClr val="0B5A37"/>
      </a:accent1>
      <a:accent2>
        <a:srgbClr val="890089"/>
      </a:accent2>
      <a:accent3>
        <a:srgbClr val="C8BB7E"/>
      </a:accent3>
      <a:accent4>
        <a:srgbClr val="A90025"/>
      </a:accent4>
      <a:accent5>
        <a:srgbClr val="FC5307"/>
      </a:accent5>
      <a:accent6>
        <a:srgbClr val="420088"/>
      </a:accent6>
      <a:hlink>
        <a:srgbClr val="C8BB7E"/>
      </a:hlink>
      <a:folHlink>
        <a:srgbClr val="C58006"/>
      </a:folHlink>
    </a:clrScheme>
    <a:fontScheme name="World Bank Arial">
      <a:majorFont>
        <a:latin typeface="Arial Bold"/>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115888" marR="0" indent="-115888" algn="l" defTabSz="914400" rtl="0" eaLnBrk="1" fontAlgn="base" latinLnBrk="0" hangingPunct="1">
          <a:lnSpc>
            <a:spcPct val="100000"/>
          </a:lnSpc>
          <a:spcBef>
            <a:spcPct val="50000"/>
          </a:spcBef>
          <a:spcAft>
            <a:spcPct val="0"/>
          </a:spcAft>
          <a:buClrTx/>
          <a:buSzTx/>
          <a:buFontTx/>
          <a:buChar char="•"/>
          <a:tabLst/>
          <a:defRPr kumimoji="0" lang="en-US" sz="1300" b="0" i="0" u="none" strike="noStrike" cap="none" normalizeH="0" baseline="0" smtClean="0">
            <a:ln>
              <a:noFill/>
            </a:ln>
            <a:solidFill>
              <a:schemeClr val="tx1"/>
            </a:solidFill>
            <a:effectLst/>
            <a:latin typeface="Trebuchet MS" pitchFamily="34" charset="0"/>
            <a:cs typeface="Times New Roman" pitchFamily="18"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115888" marR="0" indent="-115888" algn="l" defTabSz="914400" rtl="0" eaLnBrk="1" fontAlgn="base" latinLnBrk="0" hangingPunct="1">
          <a:lnSpc>
            <a:spcPct val="100000"/>
          </a:lnSpc>
          <a:spcBef>
            <a:spcPct val="50000"/>
          </a:spcBef>
          <a:spcAft>
            <a:spcPct val="0"/>
          </a:spcAft>
          <a:buClrTx/>
          <a:buSzTx/>
          <a:buFontTx/>
          <a:buChar char="•"/>
          <a:tabLst/>
          <a:defRPr kumimoji="0" lang="en-US" sz="1300" b="0" i="0" u="none" strike="noStrike" cap="none" normalizeH="0" baseline="0" smtClean="0">
            <a:ln>
              <a:noFill/>
            </a:ln>
            <a:solidFill>
              <a:schemeClr val="tx1"/>
            </a:solidFill>
            <a:effectLst/>
            <a:latin typeface="Trebuchet MS" pitchFamily="34" charset="0"/>
            <a:cs typeface="Times New Roman" pitchFamily="18" charset="0"/>
          </a:defRPr>
        </a:defPPr>
      </a:lstStyle>
    </a:lnDef>
  </a:objectDefaults>
  <a:extraClrSchemeLst>
    <a:extraClrScheme>
      <a:clrScheme name="Default Design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16.xml><?xml version="1.0" encoding="utf-8"?>
<a:theme xmlns:a="http://schemas.openxmlformats.org/drawingml/2006/main" name="3_IFC Fixed Logo">
  <a:themeElements>
    <a:clrScheme name="IFC">
      <a:dk1>
        <a:srgbClr val="021F43"/>
      </a:dk1>
      <a:lt1>
        <a:sysClr val="window" lastClr="FFFFFF"/>
      </a:lt1>
      <a:dk2>
        <a:srgbClr val="000000"/>
      </a:dk2>
      <a:lt2>
        <a:srgbClr val="139AF0"/>
      </a:lt2>
      <a:accent1>
        <a:srgbClr val="0B5A37"/>
      </a:accent1>
      <a:accent2>
        <a:srgbClr val="890089"/>
      </a:accent2>
      <a:accent3>
        <a:srgbClr val="C8BB7E"/>
      </a:accent3>
      <a:accent4>
        <a:srgbClr val="A90025"/>
      </a:accent4>
      <a:accent5>
        <a:srgbClr val="FC5307"/>
      </a:accent5>
      <a:accent6>
        <a:srgbClr val="420088"/>
      </a:accent6>
      <a:hlink>
        <a:srgbClr val="C8BB7E"/>
      </a:hlink>
      <a:folHlink>
        <a:srgbClr val="C58006"/>
      </a:folHlink>
    </a:clrScheme>
    <a:fontScheme name="World Bank Arial">
      <a:majorFont>
        <a:latin typeface="Arial Bold"/>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115888" marR="0" indent="-115888" algn="l" defTabSz="914400" rtl="0" eaLnBrk="1" fontAlgn="base" latinLnBrk="0" hangingPunct="1">
          <a:lnSpc>
            <a:spcPct val="100000"/>
          </a:lnSpc>
          <a:spcBef>
            <a:spcPct val="50000"/>
          </a:spcBef>
          <a:spcAft>
            <a:spcPct val="0"/>
          </a:spcAft>
          <a:buClrTx/>
          <a:buSzTx/>
          <a:buFontTx/>
          <a:buChar char="•"/>
          <a:tabLst/>
          <a:defRPr kumimoji="0" lang="en-US" sz="1300" b="0" i="0" u="none" strike="noStrike" cap="none" normalizeH="0" baseline="0" smtClean="0">
            <a:ln>
              <a:noFill/>
            </a:ln>
            <a:solidFill>
              <a:schemeClr val="tx1"/>
            </a:solidFill>
            <a:effectLst/>
            <a:latin typeface="Trebuchet MS" pitchFamily="34" charset="0"/>
            <a:cs typeface="Times New Roman" pitchFamily="18"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115888" marR="0" indent="-115888" algn="l" defTabSz="914400" rtl="0" eaLnBrk="1" fontAlgn="base" latinLnBrk="0" hangingPunct="1">
          <a:lnSpc>
            <a:spcPct val="100000"/>
          </a:lnSpc>
          <a:spcBef>
            <a:spcPct val="50000"/>
          </a:spcBef>
          <a:spcAft>
            <a:spcPct val="0"/>
          </a:spcAft>
          <a:buClrTx/>
          <a:buSzTx/>
          <a:buFontTx/>
          <a:buChar char="•"/>
          <a:tabLst/>
          <a:defRPr kumimoji="0" lang="en-US" sz="1300" b="0" i="0" u="none" strike="noStrike" cap="none" normalizeH="0" baseline="0" smtClean="0">
            <a:ln>
              <a:noFill/>
            </a:ln>
            <a:solidFill>
              <a:schemeClr val="tx1"/>
            </a:solidFill>
            <a:effectLst/>
            <a:latin typeface="Trebuchet MS" pitchFamily="34" charset="0"/>
            <a:cs typeface="Times New Roman" pitchFamily="18" charset="0"/>
          </a:defRPr>
        </a:defPPr>
      </a:lstStyle>
    </a:lnDef>
  </a:objectDefaults>
  <a:extraClrSchemeLst>
    <a:extraClrScheme>
      <a:clrScheme name="Default Design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17.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8.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Agenda Slide">
  <a:themeElements>
    <a:clrScheme name="IFC">
      <a:dk1>
        <a:srgbClr val="021F43"/>
      </a:dk1>
      <a:lt1>
        <a:sysClr val="window" lastClr="FFFFFF"/>
      </a:lt1>
      <a:dk2>
        <a:srgbClr val="000000"/>
      </a:dk2>
      <a:lt2>
        <a:srgbClr val="139AF0"/>
      </a:lt2>
      <a:accent1>
        <a:srgbClr val="0B5A37"/>
      </a:accent1>
      <a:accent2>
        <a:srgbClr val="890089"/>
      </a:accent2>
      <a:accent3>
        <a:srgbClr val="C8BB7E"/>
      </a:accent3>
      <a:accent4>
        <a:srgbClr val="A90025"/>
      </a:accent4>
      <a:accent5>
        <a:srgbClr val="FC5307"/>
      </a:accent5>
      <a:accent6>
        <a:srgbClr val="420088"/>
      </a:accent6>
      <a:hlink>
        <a:srgbClr val="C8BB7E"/>
      </a:hlink>
      <a:folHlink>
        <a:srgbClr val="C58006"/>
      </a:folHlink>
    </a:clrScheme>
    <a:fontScheme name="World Bank Arial">
      <a:majorFont>
        <a:latin typeface="Arial Bold"/>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115888" marR="0" indent="-115888" algn="l" defTabSz="914400" rtl="0" eaLnBrk="1" fontAlgn="base" latinLnBrk="0" hangingPunct="1">
          <a:lnSpc>
            <a:spcPct val="100000"/>
          </a:lnSpc>
          <a:spcBef>
            <a:spcPct val="50000"/>
          </a:spcBef>
          <a:spcAft>
            <a:spcPct val="0"/>
          </a:spcAft>
          <a:buClrTx/>
          <a:buSzTx/>
          <a:buFontTx/>
          <a:buChar char="•"/>
          <a:tabLst/>
          <a:defRPr kumimoji="0" lang="en-US" sz="1300" b="0" i="0" u="none" strike="noStrike" cap="none" normalizeH="0" baseline="0" smtClean="0">
            <a:ln>
              <a:noFill/>
            </a:ln>
            <a:solidFill>
              <a:schemeClr val="tx1"/>
            </a:solidFill>
            <a:effectLst/>
            <a:latin typeface="Trebuchet MS" pitchFamily="34" charset="0"/>
            <a:cs typeface="Times New Roman" pitchFamily="18"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115888" marR="0" indent="-115888" algn="l" defTabSz="914400" rtl="0" eaLnBrk="1" fontAlgn="base" latinLnBrk="0" hangingPunct="1">
          <a:lnSpc>
            <a:spcPct val="100000"/>
          </a:lnSpc>
          <a:spcBef>
            <a:spcPct val="50000"/>
          </a:spcBef>
          <a:spcAft>
            <a:spcPct val="0"/>
          </a:spcAft>
          <a:buClrTx/>
          <a:buSzTx/>
          <a:buFontTx/>
          <a:buChar char="•"/>
          <a:tabLst/>
          <a:defRPr kumimoji="0" lang="en-US" sz="1300" b="0" i="0" u="none" strike="noStrike" cap="none" normalizeH="0" baseline="0" smtClean="0">
            <a:ln>
              <a:noFill/>
            </a:ln>
            <a:solidFill>
              <a:schemeClr val="tx1"/>
            </a:solidFill>
            <a:effectLst/>
            <a:latin typeface="Trebuchet MS" pitchFamily="34" charset="0"/>
            <a:cs typeface="Times New Roman" pitchFamily="18" charset="0"/>
          </a:defRPr>
        </a:defPPr>
      </a:lstStyle>
    </a:lnDef>
  </a:objectDefaults>
  <a:extraClrSchemeLst>
    <a:extraClrScheme>
      <a:clrScheme name="Default Design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Full Page Interior">
  <a:themeElements>
    <a:clrScheme name="IFC">
      <a:dk1>
        <a:srgbClr val="021F43"/>
      </a:dk1>
      <a:lt1>
        <a:sysClr val="window" lastClr="FFFFFF"/>
      </a:lt1>
      <a:dk2>
        <a:srgbClr val="000000"/>
      </a:dk2>
      <a:lt2>
        <a:srgbClr val="139AF0"/>
      </a:lt2>
      <a:accent1>
        <a:srgbClr val="0B5A37"/>
      </a:accent1>
      <a:accent2>
        <a:srgbClr val="890089"/>
      </a:accent2>
      <a:accent3>
        <a:srgbClr val="C8BB7E"/>
      </a:accent3>
      <a:accent4>
        <a:srgbClr val="A90025"/>
      </a:accent4>
      <a:accent5>
        <a:srgbClr val="FC5307"/>
      </a:accent5>
      <a:accent6>
        <a:srgbClr val="420088"/>
      </a:accent6>
      <a:hlink>
        <a:srgbClr val="C8BB7E"/>
      </a:hlink>
      <a:folHlink>
        <a:srgbClr val="C58006"/>
      </a:folHlink>
    </a:clrScheme>
    <a:fontScheme name="World Bank Arial">
      <a:majorFont>
        <a:latin typeface="Arial Bold"/>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115888" marR="0" indent="-115888" algn="l" defTabSz="914400" rtl="0" eaLnBrk="1" fontAlgn="base" latinLnBrk="0" hangingPunct="1">
          <a:lnSpc>
            <a:spcPct val="100000"/>
          </a:lnSpc>
          <a:spcBef>
            <a:spcPct val="50000"/>
          </a:spcBef>
          <a:spcAft>
            <a:spcPct val="0"/>
          </a:spcAft>
          <a:buClrTx/>
          <a:buSzTx/>
          <a:buFontTx/>
          <a:buChar char="•"/>
          <a:tabLst/>
          <a:defRPr kumimoji="0" lang="en-US" sz="1300" b="0" i="0" u="none" strike="noStrike" cap="none" normalizeH="0" baseline="0" smtClean="0">
            <a:ln>
              <a:noFill/>
            </a:ln>
            <a:solidFill>
              <a:schemeClr val="tx1"/>
            </a:solidFill>
            <a:effectLst/>
            <a:latin typeface="Trebuchet MS" pitchFamily="34" charset="0"/>
            <a:cs typeface="Times New Roman" pitchFamily="18"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115888" marR="0" indent="-115888" algn="l" defTabSz="914400" rtl="0" eaLnBrk="1" fontAlgn="base" latinLnBrk="0" hangingPunct="1">
          <a:lnSpc>
            <a:spcPct val="100000"/>
          </a:lnSpc>
          <a:spcBef>
            <a:spcPct val="50000"/>
          </a:spcBef>
          <a:spcAft>
            <a:spcPct val="0"/>
          </a:spcAft>
          <a:buClrTx/>
          <a:buSzTx/>
          <a:buFontTx/>
          <a:buChar char="•"/>
          <a:tabLst/>
          <a:defRPr kumimoji="0" lang="en-US" sz="1300" b="0" i="0" u="none" strike="noStrike" cap="none" normalizeH="0" baseline="0" smtClean="0">
            <a:ln>
              <a:noFill/>
            </a:ln>
            <a:solidFill>
              <a:schemeClr val="tx1"/>
            </a:solidFill>
            <a:effectLst/>
            <a:latin typeface="Trebuchet MS" pitchFamily="34" charset="0"/>
            <a:cs typeface="Times New Roman" pitchFamily="18" charset="0"/>
          </a:defRPr>
        </a:defPPr>
      </a:lstStyle>
    </a:lnDef>
  </a:objectDefaults>
  <a:extraClrSchemeLst>
    <a:extraClrScheme>
      <a:clrScheme name="Default Design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Single Area Interior Options">
  <a:themeElements>
    <a:clrScheme name="IFC">
      <a:dk1>
        <a:srgbClr val="021F43"/>
      </a:dk1>
      <a:lt1>
        <a:sysClr val="window" lastClr="FFFFFF"/>
      </a:lt1>
      <a:dk2>
        <a:srgbClr val="000000"/>
      </a:dk2>
      <a:lt2>
        <a:srgbClr val="139AF0"/>
      </a:lt2>
      <a:accent1>
        <a:srgbClr val="0B5A37"/>
      </a:accent1>
      <a:accent2>
        <a:srgbClr val="890089"/>
      </a:accent2>
      <a:accent3>
        <a:srgbClr val="C8BB7E"/>
      </a:accent3>
      <a:accent4>
        <a:srgbClr val="A90025"/>
      </a:accent4>
      <a:accent5>
        <a:srgbClr val="FC5307"/>
      </a:accent5>
      <a:accent6>
        <a:srgbClr val="420088"/>
      </a:accent6>
      <a:hlink>
        <a:srgbClr val="C8BB7E"/>
      </a:hlink>
      <a:folHlink>
        <a:srgbClr val="C58006"/>
      </a:folHlink>
    </a:clrScheme>
    <a:fontScheme name="World Bank Arial">
      <a:majorFont>
        <a:latin typeface="Arial Bold"/>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115888" marR="0" indent="-115888" algn="l" defTabSz="914400" rtl="0" eaLnBrk="1" fontAlgn="base" latinLnBrk="0" hangingPunct="1">
          <a:lnSpc>
            <a:spcPct val="100000"/>
          </a:lnSpc>
          <a:spcBef>
            <a:spcPct val="50000"/>
          </a:spcBef>
          <a:spcAft>
            <a:spcPct val="0"/>
          </a:spcAft>
          <a:buClrTx/>
          <a:buSzTx/>
          <a:buFontTx/>
          <a:buChar char="•"/>
          <a:tabLst/>
          <a:defRPr kumimoji="0" lang="en-US" sz="1300" b="0" i="0" u="none" strike="noStrike" cap="none" normalizeH="0" baseline="0" smtClean="0">
            <a:ln>
              <a:noFill/>
            </a:ln>
            <a:solidFill>
              <a:schemeClr val="tx1"/>
            </a:solidFill>
            <a:effectLst/>
            <a:latin typeface="Trebuchet MS" pitchFamily="34" charset="0"/>
            <a:cs typeface="Times New Roman" pitchFamily="18"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115888" marR="0" indent="-115888" algn="l" defTabSz="914400" rtl="0" eaLnBrk="1" fontAlgn="base" latinLnBrk="0" hangingPunct="1">
          <a:lnSpc>
            <a:spcPct val="100000"/>
          </a:lnSpc>
          <a:spcBef>
            <a:spcPct val="50000"/>
          </a:spcBef>
          <a:spcAft>
            <a:spcPct val="0"/>
          </a:spcAft>
          <a:buClrTx/>
          <a:buSzTx/>
          <a:buFontTx/>
          <a:buChar char="•"/>
          <a:tabLst/>
          <a:defRPr kumimoji="0" lang="en-US" sz="1300" b="0" i="0" u="none" strike="noStrike" cap="none" normalizeH="0" baseline="0" smtClean="0">
            <a:ln>
              <a:noFill/>
            </a:ln>
            <a:solidFill>
              <a:schemeClr val="tx1"/>
            </a:solidFill>
            <a:effectLst/>
            <a:latin typeface="Trebuchet MS" pitchFamily="34" charset="0"/>
            <a:cs typeface="Times New Roman" pitchFamily="18" charset="0"/>
          </a:defRPr>
        </a:defPPr>
      </a:lstStyle>
    </a:lnDef>
  </a:objectDefaults>
  <a:extraClrSchemeLst>
    <a:extraClrScheme>
      <a:clrScheme name="Default Design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Two Area Slides">
  <a:themeElements>
    <a:clrScheme name="IFC">
      <a:dk1>
        <a:srgbClr val="021F43"/>
      </a:dk1>
      <a:lt1>
        <a:sysClr val="window" lastClr="FFFFFF"/>
      </a:lt1>
      <a:dk2>
        <a:srgbClr val="000000"/>
      </a:dk2>
      <a:lt2>
        <a:srgbClr val="139AF0"/>
      </a:lt2>
      <a:accent1>
        <a:srgbClr val="0B5A37"/>
      </a:accent1>
      <a:accent2>
        <a:srgbClr val="890089"/>
      </a:accent2>
      <a:accent3>
        <a:srgbClr val="C8BB7E"/>
      </a:accent3>
      <a:accent4>
        <a:srgbClr val="A90025"/>
      </a:accent4>
      <a:accent5>
        <a:srgbClr val="FC5307"/>
      </a:accent5>
      <a:accent6>
        <a:srgbClr val="420088"/>
      </a:accent6>
      <a:hlink>
        <a:srgbClr val="C8BB7E"/>
      </a:hlink>
      <a:folHlink>
        <a:srgbClr val="C58006"/>
      </a:folHlink>
    </a:clrScheme>
    <a:fontScheme name="World Bank Arial">
      <a:majorFont>
        <a:latin typeface="Arial Bold"/>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115888" marR="0" indent="-115888" algn="l" defTabSz="914400" rtl="0" eaLnBrk="1" fontAlgn="base" latinLnBrk="0" hangingPunct="1">
          <a:lnSpc>
            <a:spcPct val="100000"/>
          </a:lnSpc>
          <a:spcBef>
            <a:spcPct val="50000"/>
          </a:spcBef>
          <a:spcAft>
            <a:spcPct val="0"/>
          </a:spcAft>
          <a:buClrTx/>
          <a:buSzTx/>
          <a:buFontTx/>
          <a:buChar char="•"/>
          <a:tabLst/>
          <a:defRPr kumimoji="0" lang="en-US" sz="1300" b="0" i="0" u="none" strike="noStrike" cap="none" normalizeH="0" baseline="0" smtClean="0">
            <a:ln>
              <a:noFill/>
            </a:ln>
            <a:solidFill>
              <a:schemeClr val="tx1"/>
            </a:solidFill>
            <a:effectLst/>
            <a:latin typeface="Trebuchet MS" pitchFamily="34" charset="0"/>
            <a:cs typeface="Times New Roman" pitchFamily="18"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115888" marR="0" indent="-115888" algn="l" defTabSz="914400" rtl="0" eaLnBrk="1" fontAlgn="base" latinLnBrk="0" hangingPunct="1">
          <a:lnSpc>
            <a:spcPct val="100000"/>
          </a:lnSpc>
          <a:spcBef>
            <a:spcPct val="50000"/>
          </a:spcBef>
          <a:spcAft>
            <a:spcPct val="0"/>
          </a:spcAft>
          <a:buClrTx/>
          <a:buSzTx/>
          <a:buFontTx/>
          <a:buChar char="•"/>
          <a:tabLst/>
          <a:defRPr kumimoji="0" lang="en-US" sz="1300" b="0" i="0" u="none" strike="noStrike" cap="none" normalizeH="0" baseline="0" smtClean="0">
            <a:ln>
              <a:noFill/>
            </a:ln>
            <a:solidFill>
              <a:schemeClr val="tx1"/>
            </a:solidFill>
            <a:effectLst/>
            <a:latin typeface="Trebuchet MS" pitchFamily="34" charset="0"/>
            <a:cs typeface="Times New Roman" pitchFamily="18" charset="0"/>
          </a:defRPr>
        </a:defPPr>
      </a:lstStyle>
    </a:lnDef>
  </a:objectDefaults>
  <a:extraClrSchemeLst>
    <a:extraClrScheme>
      <a:clrScheme name="Default Design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Highlight Slides">
  <a:themeElements>
    <a:clrScheme name="IFC">
      <a:dk1>
        <a:srgbClr val="021F43"/>
      </a:dk1>
      <a:lt1>
        <a:sysClr val="window" lastClr="FFFFFF"/>
      </a:lt1>
      <a:dk2>
        <a:srgbClr val="000000"/>
      </a:dk2>
      <a:lt2>
        <a:srgbClr val="139AF0"/>
      </a:lt2>
      <a:accent1>
        <a:srgbClr val="0B5A37"/>
      </a:accent1>
      <a:accent2>
        <a:srgbClr val="890089"/>
      </a:accent2>
      <a:accent3>
        <a:srgbClr val="C8BB7E"/>
      </a:accent3>
      <a:accent4>
        <a:srgbClr val="A90025"/>
      </a:accent4>
      <a:accent5>
        <a:srgbClr val="FC5307"/>
      </a:accent5>
      <a:accent6>
        <a:srgbClr val="420088"/>
      </a:accent6>
      <a:hlink>
        <a:srgbClr val="C8BB7E"/>
      </a:hlink>
      <a:folHlink>
        <a:srgbClr val="C58006"/>
      </a:folHlink>
    </a:clrScheme>
    <a:fontScheme name="World Bank Arial">
      <a:majorFont>
        <a:latin typeface="Arial Bold"/>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115888" marR="0" indent="-115888" algn="l" defTabSz="914400" rtl="0" eaLnBrk="1" fontAlgn="base" latinLnBrk="0" hangingPunct="1">
          <a:lnSpc>
            <a:spcPct val="100000"/>
          </a:lnSpc>
          <a:spcBef>
            <a:spcPct val="50000"/>
          </a:spcBef>
          <a:spcAft>
            <a:spcPct val="0"/>
          </a:spcAft>
          <a:buClrTx/>
          <a:buSzTx/>
          <a:buFontTx/>
          <a:buChar char="•"/>
          <a:tabLst/>
          <a:defRPr kumimoji="0" lang="en-US" sz="1300" b="0" i="0" u="none" strike="noStrike" cap="none" normalizeH="0" baseline="0" smtClean="0">
            <a:ln>
              <a:noFill/>
            </a:ln>
            <a:solidFill>
              <a:schemeClr val="tx1"/>
            </a:solidFill>
            <a:effectLst/>
            <a:latin typeface="Trebuchet MS" pitchFamily="34" charset="0"/>
            <a:cs typeface="Times New Roman" pitchFamily="18"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115888" marR="0" indent="-115888" algn="l" defTabSz="914400" rtl="0" eaLnBrk="1" fontAlgn="base" latinLnBrk="0" hangingPunct="1">
          <a:lnSpc>
            <a:spcPct val="100000"/>
          </a:lnSpc>
          <a:spcBef>
            <a:spcPct val="50000"/>
          </a:spcBef>
          <a:spcAft>
            <a:spcPct val="0"/>
          </a:spcAft>
          <a:buClrTx/>
          <a:buSzTx/>
          <a:buFontTx/>
          <a:buChar char="•"/>
          <a:tabLst/>
          <a:defRPr kumimoji="0" lang="en-US" sz="1300" b="0" i="0" u="none" strike="noStrike" cap="none" normalizeH="0" baseline="0" smtClean="0">
            <a:ln>
              <a:noFill/>
            </a:ln>
            <a:solidFill>
              <a:schemeClr val="tx1"/>
            </a:solidFill>
            <a:effectLst/>
            <a:latin typeface="Trebuchet MS" pitchFamily="34" charset="0"/>
            <a:cs typeface="Times New Roman" pitchFamily="18" charset="0"/>
          </a:defRPr>
        </a:defPPr>
      </a:lstStyle>
    </a:lnDef>
  </a:objectDefaults>
  <a:extraClrSchemeLst>
    <a:extraClrScheme>
      <a:clrScheme name="Default Design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7.xml><?xml version="1.0" encoding="utf-8"?>
<a:theme xmlns:a="http://schemas.openxmlformats.org/drawingml/2006/main" name="Tomb Stone">
  <a:themeElements>
    <a:clrScheme name="IFC">
      <a:dk1>
        <a:srgbClr val="021F43"/>
      </a:dk1>
      <a:lt1>
        <a:sysClr val="window" lastClr="FFFFFF"/>
      </a:lt1>
      <a:dk2>
        <a:srgbClr val="000000"/>
      </a:dk2>
      <a:lt2>
        <a:srgbClr val="139AF0"/>
      </a:lt2>
      <a:accent1>
        <a:srgbClr val="0B5A37"/>
      </a:accent1>
      <a:accent2>
        <a:srgbClr val="890089"/>
      </a:accent2>
      <a:accent3>
        <a:srgbClr val="C8BB7E"/>
      </a:accent3>
      <a:accent4>
        <a:srgbClr val="A90025"/>
      </a:accent4>
      <a:accent5>
        <a:srgbClr val="FC5307"/>
      </a:accent5>
      <a:accent6>
        <a:srgbClr val="420088"/>
      </a:accent6>
      <a:hlink>
        <a:srgbClr val="C8BB7E"/>
      </a:hlink>
      <a:folHlink>
        <a:srgbClr val="C58006"/>
      </a:folHlink>
    </a:clrScheme>
    <a:fontScheme name="World Bank Arial">
      <a:majorFont>
        <a:latin typeface="Arial Bold"/>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115888" marR="0" indent="-115888" algn="l" defTabSz="914400" rtl="0" eaLnBrk="1" fontAlgn="base" latinLnBrk="0" hangingPunct="1">
          <a:lnSpc>
            <a:spcPct val="100000"/>
          </a:lnSpc>
          <a:spcBef>
            <a:spcPct val="50000"/>
          </a:spcBef>
          <a:spcAft>
            <a:spcPct val="0"/>
          </a:spcAft>
          <a:buClrTx/>
          <a:buSzTx/>
          <a:buFontTx/>
          <a:buChar char="•"/>
          <a:tabLst/>
          <a:defRPr kumimoji="0" lang="en-US" sz="1300" b="0" i="0" u="none" strike="noStrike" cap="none" normalizeH="0" baseline="0" smtClean="0">
            <a:ln>
              <a:noFill/>
            </a:ln>
            <a:solidFill>
              <a:schemeClr val="tx1"/>
            </a:solidFill>
            <a:effectLst/>
            <a:latin typeface="Trebuchet MS" pitchFamily="34" charset="0"/>
            <a:cs typeface="Times New Roman" pitchFamily="18"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115888" marR="0" indent="-115888" algn="l" defTabSz="914400" rtl="0" eaLnBrk="1" fontAlgn="base" latinLnBrk="0" hangingPunct="1">
          <a:lnSpc>
            <a:spcPct val="100000"/>
          </a:lnSpc>
          <a:spcBef>
            <a:spcPct val="50000"/>
          </a:spcBef>
          <a:spcAft>
            <a:spcPct val="0"/>
          </a:spcAft>
          <a:buClrTx/>
          <a:buSzTx/>
          <a:buFontTx/>
          <a:buChar char="•"/>
          <a:tabLst/>
          <a:defRPr kumimoji="0" lang="en-US" sz="1300" b="0" i="0" u="none" strike="noStrike" cap="none" normalizeH="0" baseline="0" smtClean="0">
            <a:ln>
              <a:noFill/>
            </a:ln>
            <a:solidFill>
              <a:schemeClr val="tx1"/>
            </a:solidFill>
            <a:effectLst/>
            <a:latin typeface="Trebuchet MS" pitchFamily="34" charset="0"/>
            <a:cs typeface="Times New Roman" pitchFamily="18" charset="0"/>
          </a:defRPr>
        </a:defPPr>
      </a:lstStyle>
    </a:lnDef>
  </a:objectDefaults>
  <a:extraClrSchemeLst>
    <a:extraClrScheme>
      <a:clrScheme name="Default Design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8.xml><?xml version="1.0" encoding="utf-8"?>
<a:theme xmlns:a="http://schemas.openxmlformats.org/drawingml/2006/main" name="Photo Slides">
  <a:themeElements>
    <a:clrScheme name="IFC">
      <a:dk1>
        <a:srgbClr val="021F43"/>
      </a:dk1>
      <a:lt1>
        <a:sysClr val="window" lastClr="FFFFFF"/>
      </a:lt1>
      <a:dk2>
        <a:srgbClr val="000000"/>
      </a:dk2>
      <a:lt2>
        <a:srgbClr val="139AF0"/>
      </a:lt2>
      <a:accent1>
        <a:srgbClr val="0B5A37"/>
      </a:accent1>
      <a:accent2>
        <a:srgbClr val="890089"/>
      </a:accent2>
      <a:accent3>
        <a:srgbClr val="C8BB7E"/>
      </a:accent3>
      <a:accent4>
        <a:srgbClr val="A90025"/>
      </a:accent4>
      <a:accent5>
        <a:srgbClr val="FC5307"/>
      </a:accent5>
      <a:accent6>
        <a:srgbClr val="420088"/>
      </a:accent6>
      <a:hlink>
        <a:srgbClr val="C8BB7E"/>
      </a:hlink>
      <a:folHlink>
        <a:srgbClr val="C58006"/>
      </a:folHlink>
    </a:clrScheme>
    <a:fontScheme name="World Bank Arial">
      <a:majorFont>
        <a:latin typeface="Arial Bold"/>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115888" marR="0" indent="-115888" algn="l" defTabSz="914400" rtl="0" eaLnBrk="1" fontAlgn="base" latinLnBrk="0" hangingPunct="1">
          <a:lnSpc>
            <a:spcPct val="100000"/>
          </a:lnSpc>
          <a:spcBef>
            <a:spcPct val="50000"/>
          </a:spcBef>
          <a:spcAft>
            <a:spcPct val="0"/>
          </a:spcAft>
          <a:buClrTx/>
          <a:buSzTx/>
          <a:buFontTx/>
          <a:buChar char="•"/>
          <a:tabLst/>
          <a:defRPr kumimoji="0" lang="en-US" sz="1300" b="0" i="0" u="none" strike="noStrike" cap="none" normalizeH="0" baseline="0" smtClean="0">
            <a:ln>
              <a:noFill/>
            </a:ln>
            <a:solidFill>
              <a:schemeClr val="tx1"/>
            </a:solidFill>
            <a:effectLst/>
            <a:latin typeface="Trebuchet MS" pitchFamily="34" charset="0"/>
            <a:cs typeface="Times New Roman" pitchFamily="18"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115888" marR="0" indent="-115888" algn="l" defTabSz="914400" rtl="0" eaLnBrk="1" fontAlgn="base" latinLnBrk="0" hangingPunct="1">
          <a:lnSpc>
            <a:spcPct val="100000"/>
          </a:lnSpc>
          <a:spcBef>
            <a:spcPct val="50000"/>
          </a:spcBef>
          <a:spcAft>
            <a:spcPct val="0"/>
          </a:spcAft>
          <a:buClrTx/>
          <a:buSzTx/>
          <a:buFontTx/>
          <a:buChar char="•"/>
          <a:tabLst/>
          <a:defRPr kumimoji="0" lang="en-US" sz="1300" b="0" i="0" u="none" strike="noStrike" cap="none" normalizeH="0" baseline="0" smtClean="0">
            <a:ln>
              <a:noFill/>
            </a:ln>
            <a:solidFill>
              <a:schemeClr val="tx1"/>
            </a:solidFill>
            <a:effectLst/>
            <a:latin typeface="Trebuchet MS" pitchFamily="34" charset="0"/>
            <a:cs typeface="Times New Roman" pitchFamily="18" charset="0"/>
          </a:defRPr>
        </a:defPPr>
      </a:lstStyle>
    </a:lnDef>
  </a:objectDefaults>
  <a:extraClrSchemeLst>
    <a:extraClrScheme>
      <a:clrScheme name="Default Design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9.xml><?xml version="1.0" encoding="utf-8"?>
<a:theme xmlns:a="http://schemas.openxmlformats.org/drawingml/2006/main" name="Chart ">
  <a:themeElements>
    <a:clrScheme name="IFC">
      <a:dk1>
        <a:srgbClr val="021F43"/>
      </a:dk1>
      <a:lt1>
        <a:sysClr val="window" lastClr="FFFFFF"/>
      </a:lt1>
      <a:dk2>
        <a:srgbClr val="000000"/>
      </a:dk2>
      <a:lt2>
        <a:srgbClr val="139AF0"/>
      </a:lt2>
      <a:accent1>
        <a:srgbClr val="0B5A37"/>
      </a:accent1>
      <a:accent2>
        <a:srgbClr val="890089"/>
      </a:accent2>
      <a:accent3>
        <a:srgbClr val="C8BB7E"/>
      </a:accent3>
      <a:accent4>
        <a:srgbClr val="A90025"/>
      </a:accent4>
      <a:accent5>
        <a:srgbClr val="FC5307"/>
      </a:accent5>
      <a:accent6>
        <a:srgbClr val="420088"/>
      </a:accent6>
      <a:hlink>
        <a:srgbClr val="C8BB7E"/>
      </a:hlink>
      <a:folHlink>
        <a:srgbClr val="C58006"/>
      </a:folHlink>
    </a:clrScheme>
    <a:fontScheme name="World Bank Arial">
      <a:majorFont>
        <a:latin typeface="Arial Bold"/>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115888" marR="0" indent="-115888" algn="l" defTabSz="914400" rtl="0" eaLnBrk="1" fontAlgn="base" latinLnBrk="0" hangingPunct="1">
          <a:lnSpc>
            <a:spcPct val="100000"/>
          </a:lnSpc>
          <a:spcBef>
            <a:spcPct val="50000"/>
          </a:spcBef>
          <a:spcAft>
            <a:spcPct val="0"/>
          </a:spcAft>
          <a:buClrTx/>
          <a:buSzTx/>
          <a:buFontTx/>
          <a:buChar char="•"/>
          <a:tabLst/>
          <a:defRPr kumimoji="0" lang="en-US" sz="1300" b="0" i="0" u="none" strike="noStrike" cap="none" normalizeH="0" baseline="0" smtClean="0">
            <a:ln>
              <a:noFill/>
            </a:ln>
            <a:solidFill>
              <a:schemeClr val="tx1"/>
            </a:solidFill>
            <a:effectLst/>
            <a:latin typeface="Trebuchet MS" pitchFamily="34" charset="0"/>
            <a:cs typeface="Times New Roman" pitchFamily="18"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115888" marR="0" indent="-115888" algn="l" defTabSz="914400" rtl="0" eaLnBrk="1" fontAlgn="base" latinLnBrk="0" hangingPunct="1">
          <a:lnSpc>
            <a:spcPct val="100000"/>
          </a:lnSpc>
          <a:spcBef>
            <a:spcPct val="50000"/>
          </a:spcBef>
          <a:spcAft>
            <a:spcPct val="0"/>
          </a:spcAft>
          <a:buClrTx/>
          <a:buSzTx/>
          <a:buFontTx/>
          <a:buChar char="•"/>
          <a:tabLst/>
          <a:defRPr kumimoji="0" lang="en-US" sz="1300" b="0" i="0" u="none" strike="noStrike" cap="none" normalizeH="0" baseline="0" smtClean="0">
            <a:ln>
              <a:noFill/>
            </a:ln>
            <a:solidFill>
              <a:schemeClr val="tx1"/>
            </a:solidFill>
            <a:effectLst/>
            <a:latin typeface="Trebuchet MS" pitchFamily="34" charset="0"/>
            <a:cs typeface="Times New Roman" pitchFamily="18" charset="0"/>
          </a:defRPr>
        </a:defPPr>
      </a:lstStyle>
    </a:lnDef>
  </a:objectDefaults>
  <a:extraClrSchemeLst>
    <a:extraClrScheme>
      <a:clrScheme name="Default Design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D4A35D9EEC7BE84EBA57F60A28B25C3E" ma:contentTypeVersion="13" ma:contentTypeDescription="Create a new document." ma:contentTypeScope="" ma:versionID="948267c4d4710f0422d78edbeb85422a">
  <xsd:schema xmlns:xsd="http://www.w3.org/2001/XMLSchema" xmlns:xs="http://www.w3.org/2001/XMLSchema" xmlns:p="http://schemas.microsoft.com/office/2006/metadata/properties" xmlns:ns3="98ac8286-1dcb-443f-9c2c-5155aaf7d39d" xmlns:ns4="a1056d45-a318-4d83-a7c5-2e1035740bd5" targetNamespace="http://schemas.microsoft.com/office/2006/metadata/properties" ma:root="true" ma:fieldsID="7f8fc2cdf04d444c85a5a1eefae8d7df" ns3:_="" ns4:_="">
    <xsd:import namespace="98ac8286-1dcb-443f-9c2c-5155aaf7d39d"/>
    <xsd:import namespace="a1056d45-a318-4d83-a7c5-2e1035740bd5"/>
    <xsd:element name="properties">
      <xsd:complexType>
        <xsd:sequence>
          <xsd:element name="documentManagement">
            <xsd:complexType>
              <xsd:all>
                <xsd:element ref="ns3:SharedWithUsers" minOccurs="0"/>
                <xsd:element ref="ns3:SharedWithDetails" minOccurs="0"/>
                <xsd:element ref="ns3:SharingHintHash" minOccurs="0"/>
                <xsd:element ref="ns4:MediaServiceMetadata" minOccurs="0"/>
                <xsd:element ref="ns4:MediaServiceFastMetadata" minOccurs="0"/>
                <xsd:element ref="ns4:MediaServiceDateTaken" minOccurs="0"/>
                <xsd:element ref="ns4:MediaServiceAutoTags" minOccurs="0"/>
                <xsd:element ref="ns4:MediaServiceLocation" minOccurs="0"/>
                <xsd:element ref="ns4:MediaServiceGenerationTime" minOccurs="0"/>
                <xsd:element ref="ns4:MediaServiceEventHashCode" minOccurs="0"/>
                <xsd:element ref="ns4:MediaServiceAutoKeyPoints" minOccurs="0"/>
                <xsd:element ref="ns4:MediaServiceKeyPoints" minOccurs="0"/>
                <xsd:element ref="ns4: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8ac8286-1dcb-443f-9c2c-5155aaf7d39d"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element name="SharingHintHash" ma:index="10" nillable="true" ma:displayName="Sharing Hint Hash" ma:description="" ma:hidden="true" ma:internalName="SharingHintHash"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a1056d45-a318-4d83-a7c5-2e1035740bd5" elementFormDefault="qualified">
    <xsd:import namespace="http://schemas.microsoft.com/office/2006/documentManagement/types"/>
    <xsd:import namespace="http://schemas.microsoft.com/office/infopath/2007/PartnerControls"/>
    <xsd:element name="MediaServiceMetadata" ma:index="11" nillable="true" ma:displayName="MediaServiceMetadata" ma:description="" ma:hidden="true" ma:internalName="MediaServiceMetadata" ma:readOnly="true">
      <xsd:simpleType>
        <xsd:restriction base="dms:Note"/>
      </xsd:simpleType>
    </xsd:element>
    <xsd:element name="MediaServiceFastMetadata" ma:index="12" nillable="true" ma:displayName="MediaServiceFastMetadata" ma:description="" ma:hidden="true" ma:internalName="MediaServiceFastMetadata" ma:readOnly="true">
      <xsd:simpleType>
        <xsd:restriction base="dms:Note"/>
      </xsd:simpleType>
    </xsd:element>
    <xsd:element name="MediaServiceDateTaken" ma:index="13" nillable="true" ma:displayName="MediaServiceDateTaken" ma:description="" ma:hidden="true" ma:internalName="MediaServiceDateTaken" ma:readOnly="true">
      <xsd:simpleType>
        <xsd:restriction base="dms:Text"/>
      </xsd:simpleType>
    </xsd:element>
    <xsd:element name="MediaServiceAutoTags" ma:index="14" nillable="true" ma:displayName="MediaServiceAutoTags" ma:description="" ma:internalName="MediaServiceAutoTags"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element name="MediaServiceOCR" ma:index="20" nillable="true" ma:displayName="Extracted Text" ma:internalName="MediaServiceOCR"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1306B183-9F50-4B49-BB6D-AFAA371845AB}">
  <ds:schemaRefs>
    <ds:schemaRef ds:uri="http://schemas.microsoft.com/sharepoint/v3/contenttype/forms"/>
  </ds:schemaRefs>
</ds:datastoreItem>
</file>

<file path=customXml/itemProps2.xml><?xml version="1.0" encoding="utf-8"?>
<ds:datastoreItem xmlns:ds="http://schemas.openxmlformats.org/officeDocument/2006/customXml" ds:itemID="{40F05EC1-AD81-4057-A227-48879D2AB30A}">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8ac8286-1dcb-443f-9c2c-5155aaf7d39d"/>
    <ds:schemaRef ds:uri="a1056d45-a318-4d83-a7c5-2e1035740bd5"/>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9F18ACDD-5B59-42DB-95FA-4586E127A353}">
  <ds:schemaRefs>
    <ds:schemaRef ds:uri="http://schemas.microsoft.com/office/2006/metadata/properties"/>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emplate>IFC+Fixed+Logo</Template>
  <TotalTime>76270</TotalTime>
  <Words>2005</Words>
  <Application>Microsoft Macintosh PowerPoint</Application>
  <PresentationFormat>On-screen Show (4:3)</PresentationFormat>
  <Paragraphs>432</Paragraphs>
  <Slides>31</Slides>
  <Notes>25</Notes>
  <HiddenSlides>0</HiddenSlides>
  <MMClips>0</MMClips>
  <ScaleCrop>false</ScaleCrop>
  <HeadingPairs>
    <vt:vector size="6" baseType="variant">
      <vt:variant>
        <vt:lpstr>Design Template</vt:lpstr>
      </vt:variant>
      <vt:variant>
        <vt:i4>16</vt:i4>
      </vt:variant>
      <vt:variant>
        <vt:lpstr>Links</vt:lpstr>
      </vt:variant>
      <vt:variant>
        <vt:i4>9</vt:i4>
      </vt:variant>
      <vt:variant>
        <vt:lpstr>Slide Titles</vt:lpstr>
      </vt:variant>
      <vt:variant>
        <vt:i4>31</vt:i4>
      </vt:variant>
    </vt:vector>
  </HeadingPairs>
  <TitlesOfParts>
    <vt:vector size="56" baseType="lpstr">
      <vt:lpstr>IFC+Fixed+Logo</vt:lpstr>
      <vt:lpstr>Agenda Slide</vt:lpstr>
      <vt:lpstr>Full Page Interior</vt:lpstr>
      <vt:lpstr>Single Area Interior Options</vt:lpstr>
      <vt:lpstr>Two Area Slides</vt:lpstr>
      <vt:lpstr>Highlight Slides</vt:lpstr>
      <vt:lpstr>Tomb Stone</vt:lpstr>
      <vt:lpstr>Photo Slides</vt:lpstr>
      <vt:lpstr>Chart </vt:lpstr>
      <vt:lpstr>Contact Slide</vt:lpstr>
      <vt:lpstr>Divider Options</vt:lpstr>
      <vt:lpstr>1_Two Area Slides</vt:lpstr>
      <vt:lpstr>IFC Fixed Logo</vt:lpstr>
      <vt:lpstr>1_IFC Fixed Logo</vt:lpstr>
      <vt:lpstr>2_IFC Fixed Logo</vt:lpstr>
      <vt:lpstr>3_IFC Fixed Logo</vt:lpstr>
      <vt:lpstr>???</vt:lpstr>
      <vt:lpstr>???</vt:lpstr>
      <vt:lpstr>???</vt:lpstr>
      <vt:lpstr>Mac HD:Users:maryjolarson:Desktop:TOT.ESG online: EAP.v2.Agenda.Adult.Learn.TOT.doc!OLE_LINK2</vt:lpstr>
      <vt:lpstr>Mac HD:Users:maryjolarson:Desktop:TOT.ESG online: EAP.v2.Agenda.Adult.Learn.TOT.doc!OLE_LINK3</vt:lpstr>
      <vt:lpstr>Mac HD:Users:maryjolarson:Desktop:TOT.ESG online: EAP.v2.Agenda.Adult.Learn.TOT.doc!OLE_LINK4</vt:lpstr>
      <vt:lpstr>???</vt:lpstr>
      <vt:lpstr>???</vt:lpstr>
      <vt:lpstr>???</vt:lpstr>
      <vt:lpstr>Beyond the Balance Sheet  DISCLOSURE AND TRANSPARENCY             </vt:lpstr>
      <vt:lpstr>Slide 2</vt:lpstr>
      <vt:lpstr>CAN YOU IMAGINE..!? </vt:lpstr>
      <vt:lpstr>Beyond the Balance Sheet  DISCLOSURE AND TRANSPARENCY             </vt:lpstr>
      <vt:lpstr>Slide 5</vt:lpstr>
      <vt:lpstr>Slide 6</vt:lpstr>
      <vt:lpstr>Slide 7</vt:lpstr>
      <vt:lpstr>Slide 8</vt:lpstr>
      <vt:lpstr>Slide 9</vt:lpstr>
      <vt:lpstr>Slide 10</vt:lpstr>
      <vt:lpstr>   Experiential Adult Learning                            Beyond the Balance Sheet       DISCLOSURE AND TRANSPARENCY              </vt:lpstr>
      <vt:lpstr>Experiential adult learning</vt:lpstr>
      <vt:lpstr>      Warm up</vt:lpstr>
      <vt:lpstr>Slide 14</vt:lpstr>
      <vt:lpstr> Experiential Adult Learning</vt:lpstr>
      <vt:lpstr>Shareholding Transparency</vt:lpstr>
      <vt:lpstr>IMPROVED Transparency</vt:lpstr>
      <vt:lpstr> Experiential Adult Learning</vt:lpstr>
      <vt:lpstr>Experiential learning: Design &amp; Techniques</vt:lpstr>
      <vt:lpstr>    Engaging Adult Learners  </vt:lpstr>
      <vt:lpstr>Training Design Experiential Adult Learning</vt:lpstr>
      <vt:lpstr>Slide 22</vt:lpstr>
      <vt:lpstr>Slide 23</vt:lpstr>
      <vt:lpstr>    Emotional intelligence (EI) accounts for 85% of the difference between      outstanding leaders and average peers.  </vt:lpstr>
      <vt:lpstr>Facilitative Leadership  Emotional Intelligence</vt:lpstr>
      <vt:lpstr>Slide 26</vt:lpstr>
      <vt:lpstr>Beyond the Balance Sheet  DISCLOSURE AND TRANSPARENCY             </vt:lpstr>
      <vt:lpstr>Slide 28</vt:lpstr>
      <vt:lpstr>Training Design Experiential Adult Learning</vt:lpstr>
      <vt:lpstr>Slide 30</vt:lpstr>
      <vt:lpstr>      Challenge: Facilitative leadership</vt:lpstr>
    </vt:vector>
  </TitlesOfParts>
  <Company>The World Bank Group</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NEW_Training_eco-banking_financing_of_WIND_June-Aug_2019</dc:title>
  <dc:creator>Oleg Bardyak</dc:creator>
  <cp:lastModifiedBy>Mary Jo Larson</cp:lastModifiedBy>
  <cp:revision>4146</cp:revision>
  <cp:lastPrinted>2019-09-18T11:29:50Z</cp:lastPrinted>
  <dcterms:created xsi:type="dcterms:W3CDTF">2020-12-15T22:12:45Z</dcterms:created>
  <dcterms:modified xsi:type="dcterms:W3CDTF">2020-12-15T22:21:52Z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0x010100D4A35D9EEC7BE84EBA57F60A28B25C3E</vt:lpwstr>
  </property>
</Properties>
</file>