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7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619FB-B3A5-2549-A82B-A16ECE8991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AB8825-0B70-7545-B063-AFF09E9AFB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73D56C-A91E-0247-991D-BB2FCAC43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66D160-3FD7-594E-B887-88B35345F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0A2637-15B7-AF49-8597-5B4119CC5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64390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FBB5F-22D3-5740-818C-D0E842058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22F038-1451-984C-B794-B8EC561973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052B8A-AB2E-C14E-8F25-76CC41F7C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89AC59-788D-DC48-9064-4D11E78C4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D5597-12D4-044D-BCA6-EAD4ECF4C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98165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7A6068-38EF-2B48-90A3-5423309453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36CD4E-62E5-F742-9424-AA78E714AD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C7E71B-C371-4647-ADB7-F27E52DDF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E4F538-7FD7-9147-B7FD-70CB1F782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84428A-C7EB-394C-B828-6FA3D5EE8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31094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5BC09-2426-B148-B1F9-79E40D385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496D9-B987-0A41-9C2E-A1DB26782A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7A0FE-F17C-5947-96D8-11E58CFAF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D4D886-3147-474F-908B-8BA75E34A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3952FC-FC0B-8C49-A1FD-DE59274EF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18800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374A-9DB9-AB42-B476-6805981CC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A7051-0A13-8243-96C8-B27718B5A6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4A916-55E9-F948-8E53-AD65F0156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6DC03-4CF5-AB49-BA74-86D78B602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33E66C-61D6-9E4F-A794-ABBDC14A9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46034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06E40-D224-0B46-BD84-308BED908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36BF6-E636-BB49-8FB9-250C4BA09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688449-5058-B342-A265-EBC7AC262B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8C9D64-1CDD-204E-A721-4DD99B401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5E01C3-2AAB-354D-A8C7-02F50D617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2CA099-FD20-E94C-9705-A547A0F5E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10128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EB30F-CF95-6646-8E6B-49127C4B7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03DF7-2FAC-A549-A8B4-A8C59281E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19556E-E391-174C-BECA-AFCADD3CE9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FBE232-B687-7E41-8F87-2E1F0ED06D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5992D0-9A48-D64F-97B0-EEA8CB9A43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0D7F25-092D-E24A-AB7B-C251BE68A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5F6A83-7A45-0E47-B084-7B96173FE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C7DF96-7C76-0744-8EDC-896BBC488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60139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A6098-A864-6547-9025-8F970ED82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2FB159-3052-C445-8465-BCCF97CA2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407209-575C-FD49-9EE0-B1C6E65DE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BF3284-3A48-2941-B72F-136E16E42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18187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A0A8D5-57ED-8F46-968D-B696E94A2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1D7E6B-819C-4245-9A51-266B76FF2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D4605C-85A8-8344-A060-0167E74E8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5272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B093E-9567-9A4F-B4BD-9B5D30224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FADE3-9DA9-1B41-9D0C-5CD4877EA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02389D-7C2B-D843-81C4-DC6701EA95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9E59EC-2137-C940-A42A-C4C9202BE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8FCC43-5C55-0549-B4B3-7D444F1CD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1148D-F025-504F-A008-D3022595E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90760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AAD86-4E3E-754D-B990-75706FB12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D303CD-8C96-7B45-B7C3-33C0F5B409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C8B648-3744-104E-B399-B5C3141827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A7FA16-00B7-9C4F-BDD5-9B52C40D0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3BF5A3-12B6-9E40-8543-BA9C5BA26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60548F-977A-5A4C-83F1-72CA39AA2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90583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991E20-F54B-EB41-8159-B1DE945D9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744D2D-0223-AB46-8DDA-817860E177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980300-E839-104C-B0AF-58F127609B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1AEBF-FC4C-6E48-AA30-CDDE74F6DA17}" type="datetimeFigureOut">
              <a:rPr lang="en-NL" smtClean="0"/>
              <a:t>10/12/2020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A38CD5-51AB-0440-B898-7A01A66C69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60B1D-66E4-5F4F-8E89-6CE4D0ACD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FE604-CD78-2E4C-B2EE-D564DB152A1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2022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EB741E8F-BF84-374B-81A3-4C8862E63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1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imeline&#10;&#10;Description automatically generated">
            <a:extLst>
              <a:ext uri="{FF2B5EF4-FFF2-40B4-BE49-F238E27FC236}">
                <a16:creationId xmlns:a16="http://schemas.microsoft.com/office/drawing/2014/main" id="{A63FB519-4047-5F44-9959-A5A0C599E0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682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7A63D999-90BF-3542-AEF4-747DC2E09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251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funnel chart&#10;&#10;Description automatically generated">
            <a:extLst>
              <a:ext uri="{FF2B5EF4-FFF2-40B4-BE49-F238E27FC236}">
                <a16:creationId xmlns:a16="http://schemas.microsoft.com/office/drawing/2014/main" id="{FC1D9B90-68A1-3942-B8D2-4859D0E916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891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D187253F-CA28-B640-9C55-D974872C5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60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76BC00ED-C925-1343-B248-D8A4C4384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06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EA5F66B3-3F51-CB4F-95A4-A3D7949F8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103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583F91F-05B6-F946-84EA-C622D1742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5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9222FDE-AE48-9B4A-BAD5-9F37CEC70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421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D22D31AF-C7AC-CA4C-B774-9FEDD084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42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43572D93-A6EC-3D4A-89F9-67A00D29F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369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bicycle&#10;&#10;Description automatically generated">
            <a:extLst>
              <a:ext uri="{FF2B5EF4-FFF2-40B4-BE49-F238E27FC236}">
                <a16:creationId xmlns:a16="http://schemas.microsoft.com/office/drawing/2014/main" id="{AAAD5E14-7358-A94A-B353-AA1DD3BEB3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11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B03EFF11-172C-B94A-B30A-117C4B8A6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1070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2F41437-7ADF-114A-A9BD-E6A68184D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6096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A5685BB-8C95-ED43-BB59-A5CE9BB7E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9716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23DF4060-AE44-F747-B7E0-79154DD79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58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timeline&#10;&#10;Description automatically generated">
            <a:extLst>
              <a:ext uri="{FF2B5EF4-FFF2-40B4-BE49-F238E27FC236}">
                <a16:creationId xmlns:a16="http://schemas.microsoft.com/office/drawing/2014/main" id="{E71836BF-8A96-5D42-8749-903469848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43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person, person, playing&#10;&#10;Description automatically generated">
            <a:extLst>
              <a:ext uri="{FF2B5EF4-FFF2-40B4-BE49-F238E27FC236}">
                <a16:creationId xmlns:a16="http://schemas.microsoft.com/office/drawing/2014/main" id="{1397E49E-33A2-E844-97BE-23BE9B55C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EE48E1E-D412-D048-B690-EAA25C228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011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2C8741AD-8BE7-7648-A6D0-BD3660CBA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499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10A74181-75F3-514A-B9B0-2182220A5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398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0E205ABD-850E-244B-879B-21772540D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33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B52A7178-6648-AD42-8647-0F8598C1B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09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0</Words>
  <Application>Microsoft Macintosh PowerPoint</Application>
  <PresentationFormat>Widescreen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Vermeulen</dc:creator>
  <cp:lastModifiedBy>Erik Vermeulen</cp:lastModifiedBy>
  <cp:revision>3</cp:revision>
  <dcterms:created xsi:type="dcterms:W3CDTF">2020-12-10T10:09:23Z</dcterms:created>
  <dcterms:modified xsi:type="dcterms:W3CDTF">2020-12-10T15:46:39Z</dcterms:modified>
</cp:coreProperties>
</file>